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9" r:id="rId3"/>
    <p:sldId id="257" r:id="rId4"/>
    <p:sldId id="258" r:id="rId5"/>
    <p:sldId id="362" r:id="rId6"/>
    <p:sldId id="266" r:id="rId7"/>
    <p:sldId id="303" r:id="rId8"/>
    <p:sldId id="305" r:id="rId9"/>
    <p:sldId id="345" r:id="rId10"/>
    <p:sldId id="342" r:id="rId11"/>
    <p:sldId id="256" r:id="rId12"/>
    <p:sldId id="374" r:id="rId13"/>
    <p:sldId id="380" r:id="rId14"/>
    <p:sldId id="357" r:id="rId15"/>
    <p:sldId id="359" r:id="rId16"/>
    <p:sldId id="260" r:id="rId17"/>
    <p:sldId id="353" r:id="rId18"/>
    <p:sldId id="650" r:id="rId19"/>
    <p:sldId id="651" r:id="rId20"/>
    <p:sldId id="653" r:id="rId21"/>
    <p:sldId id="427" r:id="rId22"/>
    <p:sldId id="261" r:id="rId23"/>
    <p:sldId id="360" r:id="rId24"/>
    <p:sldId id="378" r:id="rId25"/>
    <p:sldId id="371" r:id="rId26"/>
    <p:sldId id="692" r:id="rId27"/>
    <p:sldId id="693"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9" autoAdjust="0"/>
    <p:restoredTop sz="94660"/>
  </p:normalViewPr>
  <p:slideViewPr>
    <p:cSldViewPr snapToGrid="0" showGuides="1">
      <p:cViewPr>
        <p:scale>
          <a:sx n="73" d="100"/>
          <a:sy n="73" d="100"/>
        </p:scale>
        <p:origin x="1680" y="102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2.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7E0721-D4C4-4A8A-81B8-3A0FEAA9F1B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C531CF-A4C4-4B4A-8D99-1A425E436268}"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6_Title Slide">
    <p:spTree>
      <p:nvGrpSpPr>
        <p:cNvPr id="1" name=""/>
        <p:cNvGrpSpPr/>
        <p:nvPr/>
      </p:nvGrpSpPr>
      <p:grpSpPr>
        <a:xfrm>
          <a:off x="0" y="0"/>
          <a:ext cx="0" cy="0"/>
        </a:xfrm>
      </p:grpSpPr>
      <p:sp>
        <p:nvSpPr>
          <p:cNvPr id="7" name="Rectangle 6"/>
          <p:cNvSpPr/>
          <p:nvPr userDrawn="1"/>
        </p:nvSpPr>
        <p:spPr>
          <a:xfrm>
            <a:off x="-1"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p:cNvSpPr>
            <a:spLocks noGrp="1"/>
          </p:cNvSpPr>
          <p:nvPr>
            <p:ph type="pic" sz="quarter" idx="11" hasCustomPrompt="1"/>
          </p:nvPr>
        </p:nvSpPr>
        <p:spPr>
          <a:xfrm>
            <a:off x="-1" y="1"/>
            <a:ext cx="12191999" cy="3724102"/>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6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a:t>Click to edit Master text styles</a:t>
            </a:r>
            <a:endParaRPr lang="en-US"/>
          </a:p>
        </p:txBody>
      </p:sp>
      <p:sp>
        <p:nvSpPr>
          <p:cNvPr id="6" name="Picture Placeholder 2"/>
          <p:cNvSpPr>
            <a:spLocks noGrp="1"/>
          </p:cNvSpPr>
          <p:nvPr>
            <p:ph type="pic" sz="quarter" idx="11" hasCustomPrompt="1"/>
          </p:nvPr>
        </p:nvSpPr>
        <p:spPr>
          <a:xfrm>
            <a:off x="1433247" y="2159870"/>
            <a:ext cx="4385662" cy="3359781"/>
          </a:xfrm>
          <a:prstGeom prst="roundRect">
            <a:avLst>
              <a:gd name="adj" fmla="val 1185"/>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10" name="Picture Placeholder 2"/>
          <p:cNvSpPr>
            <a:spLocks noGrp="1"/>
          </p:cNvSpPr>
          <p:nvPr>
            <p:ph type="pic" sz="quarter" idx="12" hasCustomPrompt="1"/>
          </p:nvPr>
        </p:nvSpPr>
        <p:spPr>
          <a:xfrm>
            <a:off x="6303817" y="2159870"/>
            <a:ext cx="4385662" cy="3359781"/>
          </a:xfrm>
          <a:prstGeom prst="roundRect">
            <a:avLst>
              <a:gd name="adj" fmla="val 1185"/>
            </a:avLst>
          </a:prstGeom>
          <a:pattFill prst="pct5">
            <a:fgClr>
              <a:schemeClr val="tx1"/>
            </a:fgClr>
            <a:bgClr>
              <a:schemeClr val="bg1">
                <a:lumMod val="85000"/>
              </a:schemeClr>
            </a:bgClr>
          </a:pattFill>
          <a:effectLst>
            <a:outerShdw blurRad="228600" dist="342900" dir="5400000" sx="89000" sy="89000" algn="t" rotWithShape="0">
              <a:prstClr val="black">
                <a:alpha val="14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8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12" hasCustomPrompt="1"/>
          </p:nvPr>
        </p:nvSpPr>
        <p:spPr>
          <a:xfrm>
            <a:off x="5951912" y="1034031"/>
            <a:ext cx="4344379" cy="4786905"/>
          </a:xfrm>
          <a:custGeom>
            <a:gdLst>
              <a:gd name="connsiteX0" fmla="*/ 0 w 4344379"/>
              <a:gd name="connsiteY0" fmla="*/ 0 h 4786905"/>
              <a:gd name="connsiteX1" fmla="*/ 4326871 w 4344379"/>
              <a:gd name="connsiteY1" fmla="*/ 0 h 4786905"/>
              <a:gd name="connsiteX2" fmla="*/ 4344379 w 4344379"/>
              <a:gd name="connsiteY2" fmla="*/ 17508 h 4786905"/>
              <a:gd name="connsiteX3" fmla="*/ 4344379 w 4344379"/>
              <a:gd name="connsiteY3" fmla="*/ 4769397 h 4786905"/>
              <a:gd name="connsiteX4" fmla="*/ 4326871 w 4344379"/>
              <a:gd name="connsiteY4" fmla="*/ 4786905 h 4786905"/>
              <a:gd name="connsiteX5" fmla="*/ 0 w 4344379"/>
              <a:gd name="connsiteY5" fmla="*/ 4786905 h 4786905"/>
              <a:gd name="connsiteX6" fmla="*/ 0 w 4344379"/>
              <a:gd name="connsiteY6" fmla="*/ 0 h 4786905"/>
              <a:gd name="connsiteX7" fmla="*/ 7786607 w 7804115"/>
              <a:gd name="connsiteY7" fmla="*/ 4786905 h 4786905"/>
              <a:gd name="connsiteX8" fmla="*/ 3459736 w 7804115"/>
              <a:gd name="connsiteY8" fmla="*/ 4786905 h 4786905"/>
              <a:gd name="connsiteX9" fmla="*/ 3459736 w 7804115"/>
              <a:gd name="connsiteY9" fmla="*/ 0 h 4786905"/>
              <a:gd name="connsiteX10" fmla="*/ 3459736 w 7804115"/>
              <a:gd name="connsiteY10" fmla="*/ 0 h 4786905"/>
              <a:gd name="connsiteX11" fmla="*/ 3459736 w 7804115"/>
              <a:gd name="connsiteY11" fmla="*/ 0 h 4786905"/>
              <a:gd name="connsiteX12" fmla="*/ 3459736 w 7804115"/>
              <a:gd name="connsiteY12" fmla="*/ 0 h 478690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4379" h="4786905">
                <a:moveTo>
                  <a:pt x="0" y="0"/>
                </a:moveTo>
                <a:lnTo>
                  <a:pt x="4326871" y="0"/>
                </a:lnTo>
                <a:cubicBezTo>
                  <a:pt x="4336540" y="0"/>
                  <a:pt x="4344379" y="7839"/>
                  <a:pt x="4344379" y="17508"/>
                </a:cubicBezTo>
                <a:lnTo>
                  <a:pt x="4344379" y="4769397"/>
                </a:lnTo>
                <a:cubicBezTo>
                  <a:pt x="4344379" y="4779066"/>
                  <a:pt x="4336540" y="4786905"/>
                  <a:pt x="4326871" y="4786905"/>
                </a:cubicBezTo>
                <a:lnTo>
                  <a:pt x="0" y="4786905"/>
                </a:lnTo>
                <a:lnTo>
                  <a:pt x="0" y="0"/>
                </a:lnTo>
                <a:close/>
              </a:path>
            </a:pathLst>
          </a:custGeom>
          <a:pattFill prst="pct5">
            <a:fgClr>
              <a:schemeClr val="tx1"/>
            </a:fgClr>
            <a:bgClr>
              <a:schemeClr val="bg1">
                <a:lumMod val="85000"/>
              </a:schemeClr>
            </a:bgClr>
          </a:pattFill>
        </p:spPr>
        <p:txBody>
          <a:bodyPr wrap="square" anchor="ctr">
            <a:noAutofit/>
          </a:bodyP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3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a:t>Click to edit Master text styles</a:t>
            </a:r>
            <a:endParaRPr lang="en-US"/>
          </a:p>
        </p:txBody>
      </p:sp>
      <p:pic>
        <p:nvPicPr>
          <p:cNvPr id="8" name="Picture 7"/>
          <p:cNvPicPr>
            <a:picLocks noChangeAspect="1"/>
          </p:cNvPicPr>
          <p:nvPr userDrawn="1"/>
        </p:nvPicPr>
        <p:blipFill>
          <a:blip r:embed="rId1"/>
          <a:stretch>
            <a:fillRect/>
          </a:stretch>
        </p:blipFill>
        <p:spPr>
          <a:xfrm>
            <a:off x="6678709" y="2191658"/>
            <a:ext cx="1998958" cy="4075330"/>
          </a:xfrm>
          <a:prstGeom prst="rect">
            <a:avLst/>
          </a:prstGeom>
          <a:effectLst>
            <a:outerShdw blurRad="469900" dist="215900" dir="5400000" algn="t" rotWithShape="0">
              <a:prstClr val="black">
                <a:alpha val="17000"/>
              </a:prstClr>
            </a:outerShdw>
          </a:effectLst>
        </p:spPr>
      </p:pic>
      <p:pic>
        <p:nvPicPr>
          <p:cNvPr id="10" name="Picture 9"/>
          <p:cNvPicPr>
            <a:picLocks noChangeAspect="1"/>
          </p:cNvPicPr>
          <p:nvPr userDrawn="1"/>
        </p:nvPicPr>
        <p:blipFill>
          <a:blip r:embed="rId2"/>
          <a:stretch>
            <a:fillRect/>
          </a:stretch>
        </p:blipFill>
        <p:spPr>
          <a:xfrm>
            <a:off x="3387812" y="1941731"/>
            <a:ext cx="2175811" cy="4325257"/>
          </a:xfrm>
          <a:prstGeom prst="rect">
            <a:avLst/>
          </a:prstGeom>
          <a:effectLst>
            <a:outerShdw blurRad="469900" dist="215900" dir="5400000" algn="t" rotWithShape="0">
              <a:prstClr val="black">
                <a:alpha val="17000"/>
              </a:prstClr>
            </a:outerShdw>
          </a:effectLst>
        </p:spPr>
      </p:pic>
      <p:sp>
        <p:nvSpPr>
          <p:cNvPr id="13" name="Picture Placeholder 2"/>
          <p:cNvSpPr>
            <a:spLocks noGrp="1"/>
          </p:cNvSpPr>
          <p:nvPr>
            <p:ph type="pic" sz="quarter" idx="12" hasCustomPrompt="1"/>
          </p:nvPr>
        </p:nvSpPr>
        <p:spPr>
          <a:xfrm>
            <a:off x="6816201" y="2713250"/>
            <a:ext cx="1725570" cy="3056761"/>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14" name="Picture Placeholder 2"/>
          <p:cNvSpPr>
            <a:spLocks noGrp="1"/>
          </p:cNvSpPr>
          <p:nvPr>
            <p:ph type="pic" sz="quarter" idx="13" hasCustomPrompt="1"/>
          </p:nvPr>
        </p:nvSpPr>
        <p:spPr>
          <a:xfrm>
            <a:off x="3475232" y="2344106"/>
            <a:ext cx="2001318" cy="3553041"/>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2" name="Rectangle 1"/>
          <p:cNvSpPr/>
          <p:nvPr userDrawn="1"/>
        </p:nvSpPr>
        <p:spPr>
          <a:xfrm>
            <a:off x="4145517" y="2156691"/>
            <a:ext cx="660400" cy="133927"/>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0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2"/>
          <p:cNvSpPr>
            <a:spLocks noGrp="1"/>
          </p:cNvSpPr>
          <p:nvPr>
            <p:ph type="pic" sz="quarter" idx="12" hasCustomPrompt="1"/>
          </p:nvPr>
        </p:nvSpPr>
        <p:spPr>
          <a:xfrm>
            <a:off x="3745451" y="0"/>
            <a:ext cx="4691967" cy="4883187"/>
          </a:xfrm>
          <a:prstGeom prst="rect">
            <a:avLst/>
          </a:prstGeom>
          <a:pattFill prst="pct5">
            <a:fgClr>
              <a:schemeClr val="tx1"/>
            </a:fgClr>
            <a:bgClr>
              <a:schemeClr val="bg1">
                <a:lumMod val="85000"/>
              </a:schemeClr>
            </a:bgClr>
          </a:pattFill>
          <a:effectLst>
            <a:outerShdw blurRad="63500" dist="38100" dir="5400000" algn="t" rotWithShape="0">
              <a:prstClr val="black">
                <a:alpha val="20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a:t>Click to edit Master text styles</a:t>
            </a:r>
            <a:endParaRPr 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8_Intro_layout">
    <p:spTree>
      <p:nvGrpSpPr>
        <p:cNvPr id="1" name=""/>
        <p:cNvGrpSpPr/>
        <p:nvPr/>
      </p:nvGrpSpPr>
      <p:grpSpPr>
        <a:xfrm>
          <a:off x="0" y="0"/>
          <a:ext cx="0" cy="0"/>
        </a:xfrm>
      </p:grpSpPr>
      <p:sp>
        <p:nvSpPr>
          <p:cNvPr id="9" name="Picture Placeholder 8"/>
          <p:cNvSpPr>
            <a:spLocks noGrp="1" noChangeAspect="1"/>
          </p:cNvSpPr>
          <p:nvPr>
            <p:ph type="pic" sz="quarter" idx="15"/>
          </p:nvPr>
        </p:nvSpPr>
        <p:spPr>
          <a:xfrm>
            <a:off x="3746500" y="1"/>
            <a:ext cx="8445500" cy="6857999"/>
          </a:xfrm>
          <a:custGeom>
            <a:gdLst>
              <a:gd name="connsiteX0" fmla="*/ 0 w 12668250"/>
              <a:gd name="connsiteY0" fmla="*/ 0 h 10286999"/>
              <a:gd name="connsiteX1" fmla="*/ 12668250 w 12668250"/>
              <a:gd name="connsiteY1" fmla="*/ 0 h 10286999"/>
              <a:gd name="connsiteX2" fmla="*/ 12668250 w 12668250"/>
              <a:gd name="connsiteY2" fmla="*/ 10286999 h 10286999"/>
              <a:gd name="connsiteX3" fmla="*/ 0 w 12668250"/>
              <a:gd name="connsiteY3" fmla="*/ 10286999 h 10286999"/>
              <a:gd name="connsiteX4" fmla="*/ 0 w 12668250"/>
              <a:gd name="connsiteY4" fmla="*/ 8158592 h 10286999"/>
              <a:gd name="connsiteX5" fmla="*/ 1137727 w 12668250"/>
              <a:gd name="connsiteY5" fmla="*/ 8158592 h 10286999"/>
              <a:gd name="connsiteX6" fmla="*/ 1137727 w 12668250"/>
              <a:gd name="connsiteY6" fmla="*/ 2433205 h 10286999"/>
              <a:gd name="connsiteX7" fmla="*/ 0 w 12668250"/>
              <a:gd name="connsiteY7" fmla="*/ 2433205 h 10286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68250" h="10286999">
                <a:moveTo>
                  <a:pt x="0" y="0"/>
                </a:moveTo>
                <a:lnTo>
                  <a:pt x="12668250" y="0"/>
                </a:lnTo>
                <a:lnTo>
                  <a:pt x="12668250" y="10286999"/>
                </a:lnTo>
                <a:lnTo>
                  <a:pt x="0" y="10286999"/>
                </a:lnTo>
                <a:lnTo>
                  <a:pt x="0" y="8158592"/>
                </a:lnTo>
                <a:lnTo>
                  <a:pt x="1137727" y="8158592"/>
                </a:lnTo>
                <a:lnTo>
                  <a:pt x="1137727" y="2433205"/>
                </a:lnTo>
                <a:lnTo>
                  <a:pt x="0" y="2433205"/>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10" name="Rectangle 9"/>
          <p:cNvSpPr/>
          <p:nvPr userDrawn="1"/>
        </p:nvSpPr>
        <p:spPr>
          <a:xfrm>
            <a:off x="854415" y="1622138"/>
            <a:ext cx="3650570" cy="3816925"/>
          </a:xfrm>
          <a:prstGeom prst="rect">
            <a:avLst/>
          </a:prstGeom>
          <a:solidFill>
            <a:schemeClr val="bg1"/>
          </a:solidFill>
          <a:ln w="254000" cap="sq">
            <a:noFill/>
            <a:miter lim="800000"/>
          </a:ln>
          <a:effectLst>
            <a:outerShdw blurRad="609600" dist="152400" dir="8100000" algn="tl" rotWithShape="0">
              <a:prstClr val="black">
                <a:alpha val="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4" name="Picture Placeholder 6"/>
          <p:cNvSpPr>
            <a:spLocks noGrp="1" noChangeAspect="1"/>
          </p:cNvSpPr>
          <p:nvPr>
            <p:ph type="pic" sz="quarter" idx="16"/>
          </p:nvPr>
        </p:nvSpPr>
        <p:spPr>
          <a:xfrm>
            <a:off x="3057323" y="2600342"/>
            <a:ext cx="1031874" cy="930258"/>
          </a:xfrm>
          <a:custGeom>
            <a:gdLst>
              <a:gd name="connsiteX0" fmla="*/ 0 w 2095500"/>
              <a:gd name="connsiteY0" fmla="*/ 0 h 1889141"/>
              <a:gd name="connsiteX1" fmla="*/ 2095500 w 2095500"/>
              <a:gd name="connsiteY1" fmla="*/ 0 h 1889141"/>
              <a:gd name="connsiteX2" fmla="*/ 2095500 w 2095500"/>
              <a:gd name="connsiteY2" fmla="*/ 1889141 h 1889141"/>
              <a:gd name="connsiteX3" fmla="*/ 0 w 2095500"/>
              <a:gd name="connsiteY3" fmla="*/ 1889141 h 1889141"/>
            </a:gdLst>
            <a:cxnLst>
              <a:cxn ang="0">
                <a:pos x="connsiteX0" y="connsiteY0"/>
              </a:cxn>
              <a:cxn ang="0">
                <a:pos x="connsiteX1" y="connsiteY1"/>
              </a:cxn>
              <a:cxn ang="0">
                <a:pos x="connsiteX2" y="connsiteY2"/>
              </a:cxn>
              <a:cxn ang="0">
                <a:pos x="connsiteX3" y="connsiteY3"/>
              </a:cxn>
            </a:cxnLst>
            <a:rect l="l" t="t" r="r" b="b"/>
            <a:pathLst>
              <a:path w="2095500" h="1889141">
                <a:moveTo>
                  <a:pt x="0" y="0"/>
                </a:moveTo>
                <a:lnTo>
                  <a:pt x="2095500" y="0"/>
                </a:lnTo>
                <a:lnTo>
                  <a:pt x="2095500" y="1889141"/>
                </a:lnTo>
                <a:lnTo>
                  <a:pt x="0" y="1889141"/>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5" name="Picture Placeholder 6"/>
          <p:cNvSpPr>
            <a:spLocks noGrp="1" noChangeAspect="1"/>
          </p:cNvSpPr>
          <p:nvPr>
            <p:ph type="pic" sz="quarter" idx="17"/>
          </p:nvPr>
        </p:nvSpPr>
        <p:spPr>
          <a:xfrm>
            <a:off x="3057322" y="3701008"/>
            <a:ext cx="1031874" cy="930258"/>
          </a:xfrm>
          <a:custGeom>
            <a:gdLst>
              <a:gd name="connsiteX0" fmla="*/ 0 w 2095500"/>
              <a:gd name="connsiteY0" fmla="*/ 0 h 1889141"/>
              <a:gd name="connsiteX1" fmla="*/ 2095500 w 2095500"/>
              <a:gd name="connsiteY1" fmla="*/ 0 h 1889141"/>
              <a:gd name="connsiteX2" fmla="*/ 2095500 w 2095500"/>
              <a:gd name="connsiteY2" fmla="*/ 1889141 h 1889141"/>
              <a:gd name="connsiteX3" fmla="*/ 0 w 2095500"/>
              <a:gd name="connsiteY3" fmla="*/ 1889141 h 1889141"/>
            </a:gdLst>
            <a:cxnLst>
              <a:cxn ang="0">
                <a:pos x="connsiteX0" y="connsiteY0"/>
              </a:cxn>
              <a:cxn ang="0">
                <a:pos x="connsiteX1" y="connsiteY1"/>
              </a:cxn>
              <a:cxn ang="0">
                <a:pos x="connsiteX2" y="connsiteY2"/>
              </a:cxn>
              <a:cxn ang="0">
                <a:pos x="connsiteX3" y="connsiteY3"/>
              </a:cxn>
            </a:cxnLst>
            <a:rect l="l" t="t" r="r" b="b"/>
            <a:pathLst>
              <a:path w="2095500" h="1889141">
                <a:moveTo>
                  <a:pt x="0" y="0"/>
                </a:moveTo>
                <a:lnTo>
                  <a:pt x="2095500" y="0"/>
                </a:lnTo>
                <a:lnTo>
                  <a:pt x="2095500" y="1889141"/>
                </a:lnTo>
                <a:lnTo>
                  <a:pt x="0" y="1889141"/>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2_About">
    <p:spTree>
      <p:nvGrpSpPr>
        <p:cNvPr id="1" name=""/>
        <p:cNvGrpSpPr/>
        <p:nvPr/>
      </p:nvGrpSpPr>
      <p:grpSpPr>
        <a:xfrm>
          <a:off x="0" y="0"/>
          <a:ext cx="0" cy="0"/>
        </a:xfrm>
      </p:grpSpPr>
      <p:sp>
        <p:nvSpPr>
          <p:cNvPr id="5" name="Picture Placeholder 4"/>
          <p:cNvSpPr>
            <a:spLocks noGrp="1" noChangeAspect="1"/>
          </p:cNvSpPr>
          <p:nvPr>
            <p:ph type="pic" sz="quarter" idx="15"/>
          </p:nvPr>
        </p:nvSpPr>
        <p:spPr>
          <a:xfrm>
            <a:off x="1" y="1"/>
            <a:ext cx="5778499" cy="6857999"/>
          </a:xfrm>
          <a:custGeom>
            <a:gdLst>
              <a:gd name="connsiteX0" fmla="*/ 0 w 8667749"/>
              <a:gd name="connsiteY0" fmla="*/ 0 h 10286999"/>
              <a:gd name="connsiteX1" fmla="*/ 8667749 w 8667749"/>
              <a:gd name="connsiteY1" fmla="*/ 0 h 10286999"/>
              <a:gd name="connsiteX2" fmla="*/ 8667749 w 8667749"/>
              <a:gd name="connsiteY2" fmla="*/ 2395106 h 10286999"/>
              <a:gd name="connsiteX3" fmla="*/ 6996623 w 8667749"/>
              <a:gd name="connsiteY3" fmla="*/ 2395106 h 10286999"/>
              <a:gd name="connsiteX4" fmla="*/ 6996623 w 8667749"/>
              <a:gd name="connsiteY4" fmla="*/ 8120493 h 10286999"/>
              <a:gd name="connsiteX5" fmla="*/ 8667749 w 8667749"/>
              <a:gd name="connsiteY5" fmla="*/ 8120493 h 10286999"/>
              <a:gd name="connsiteX6" fmla="*/ 8667749 w 8667749"/>
              <a:gd name="connsiteY6" fmla="*/ 10286999 h 10286999"/>
              <a:gd name="connsiteX7" fmla="*/ 0 w 8667749"/>
              <a:gd name="connsiteY7" fmla="*/ 10286999 h 10286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67749" h="10286999">
                <a:moveTo>
                  <a:pt x="0" y="0"/>
                </a:moveTo>
                <a:lnTo>
                  <a:pt x="8667749" y="0"/>
                </a:lnTo>
                <a:lnTo>
                  <a:pt x="8667749" y="2395106"/>
                </a:lnTo>
                <a:lnTo>
                  <a:pt x="6996623" y="2395106"/>
                </a:lnTo>
                <a:lnTo>
                  <a:pt x="6996623" y="8120493"/>
                </a:lnTo>
                <a:lnTo>
                  <a:pt x="8667749" y="8120493"/>
                </a:lnTo>
                <a:lnTo>
                  <a:pt x="8667749" y="10286999"/>
                </a:lnTo>
                <a:lnTo>
                  <a:pt x="0" y="10286999"/>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6" name="Rectangle 5"/>
          <p:cNvSpPr/>
          <p:nvPr userDrawn="1"/>
        </p:nvSpPr>
        <p:spPr>
          <a:xfrm>
            <a:off x="4664415" y="1596737"/>
            <a:ext cx="6651285" cy="3816925"/>
          </a:xfrm>
          <a:prstGeom prst="rect">
            <a:avLst/>
          </a:prstGeom>
          <a:solidFill>
            <a:schemeClr val="bg1"/>
          </a:solidFill>
          <a:ln w="254000" cap="sq">
            <a:noFill/>
            <a:miter lim="800000"/>
          </a:ln>
          <a:effectLst>
            <a:outerShdw blurRad="609600" dist="152400" dir="2700000" algn="tl" rotWithShape="0">
              <a:prstClr val="black">
                <a:alpha val="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4" name="Picture Placeholder 3"/>
          <p:cNvSpPr>
            <a:spLocks noGrp="1" noChangeAspect="1"/>
          </p:cNvSpPr>
          <p:nvPr>
            <p:ph type="pic" sz="quarter" idx="16"/>
          </p:nvPr>
        </p:nvSpPr>
        <p:spPr>
          <a:xfrm>
            <a:off x="5158291" y="3628737"/>
            <a:ext cx="998187" cy="946974"/>
          </a:xfrm>
          <a:custGeom>
            <a:gdLst>
              <a:gd name="connsiteX0" fmla="*/ 0 w 17526001"/>
              <a:gd name="connsiteY0" fmla="*/ 0 h 9544050"/>
              <a:gd name="connsiteX1" fmla="*/ 17526001 w 17526001"/>
              <a:gd name="connsiteY1" fmla="*/ 0 h 9544050"/>
              <a:gd name="connsiteX2" fmla="*/ 17526001 w 17526001"/>
              <a:gd name="connsiteY2" fmla="*/ 9544050 h 9544050"/>
              <a:gd name="connsiteX3" fmla="*/ 0 w 17526001"/>
              <a:gd name="connsiteY3" fmla="*/ 9544050 h 9544050"/>
            </a:gdLst>
            <a:cxnLst>
              <a:cxn ang="0">
                <a:pos x="connsiteX0" y="connsiteY0"/>
              </a:cxn>
              <a:cxn ang="0">
                <a:pos x="connsiteX1" y="connsiteY1"/>
              </a:cxn>
              <a:cxn ang="0">
                <a:pos x="connsiteX2" y="connsiteY2"/>
              </a:cxn>
              <a:cxn ang="0">
                <a:pos x="connsiteX3" y="connsiteY3"/>
              </a:cxn>
            </a:cxnLst>
            <a:rect l="l" t="t" r="r" b="b"/>
            <a:pathLst>
              <a:path w="17526001" h="9544050">
                <a:moveTo>
                  <a:pt x="0" y="0"/>
                </a:moveTo>
                <a:lnTo>
                  <a:pt x="17526001" y="0"/>
                </a:lnTo>
                <a:lnTo>
                  <a:pt x="17526001" y="9544050"/>
                </a:lnTo>
                <a:lnTo>
                  <a:pt x="0" y="9544050"/>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7" name="Picture Placeholder 3"/>
          <p:cNvSpPr>
            <a:spLocks noGrp="1" noChangeAspect="1"/>
          </p:cNvSpPr>
          <p:nvPr>
            <p:ph type="pic" sz="quarter" idx="17"/>
          </p:nvPr>
        </p:nvSpPr>
        <p:spPr>
          <a:xfrm>
            <a:off x="6156477" y="3628737"/>
            <a:ext cx="998187" cy="946974"/>
          </a:xfrm>
          <a:custGeom>
            <a:gdLst>
              <a:gd name="connsiteX0" fmla="*/ 0 w 17526001"/>
              <a:gd name="connsiteY0" fmla="*/ 0 h 9544050"/>
              <a:gd name="connsiteX1" fmla="*/ 17526001 w 17526001"/>
              <a:gd name="connsiteY1" fmla="*/ 0 h 9544050"/>
              <a:gd name="connsiteX2" fmla="*/ 17526001 w 17526001"/>
              <a:gd name="connsiteY2" fmla="*/ 9544050 h 9544050"/>
              <a:gd name="connsiteX3" fmla="*/ 0 w 17526001"/>
              <a:gd name="connsiteY3" fmla="*/ 9544050 h 9544050"/>
            </a:gdLst>
            <a:cxnLst>
              <a:cxn ang="0">
                <a:pos x="connsiteX0" y="connsiteY0"/>
              </a:cxn>
              <a:cxn ang="0">
                <a:pos x="connsiteX1" y="connsiteY1"/>
              </a:cxn>
              <a:cxn ang="0">
                <a:pos x="connsiteX2" y="connsiteY2"/>
              </a:cxn>
              <a:cxn ang="0">
                <a:pos x="connsiteX3" y="connsiteY3"/>
              </a:cxn>
            </a:cxnLst>
            <a:rect l="l" t="t" r="r" b="b"/>
            <a:pathLst>
              <a:path w="17526001" h="9544050">
                <a:moveTo>
                  <a:pt x="0" y="0"/>
                </a:moveTo>
                <a:lnTo>
                  <a:pt x="17526001" y="0"/>
                </a:lnTo>
                <a:lnTo>
                  <a:pt x="17526001" y="9544050"/>
                </a:lnTo>
                <a:lnTo>
                  <a:pt x="0" y="9544050"/>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8" name="Picture Placeholder 3"/>
          <p:cNvSpPr>
            <a:spLocks noGrp="1" noChangeAspect="1"/>
          </p:cNvSpPr>
          <p:nvPr>
            <p:ph type="pic" sz="quarter" idx="18"/>
          </p:nvPr>
        </p:nvSpPr>
        <p:spPr>
          <a:xfrm>
            <a:off x="7154664" y="3628736"/>
            <a:ext cx="998187" cy="946974"/>
          </a:xfrm>
          <a:custGeom>
            <a:gdLst>
              <a:gd name="connsiteX0" fmla="*/ 0 w 17526001"/>
              <a:gd name="connsiteY0" fmla="*/ 0 h 9544050"/>
              <a:gd name="connsiteX1" fmla="*/ 17526001 w 17526001"/>
              <a:gd name="connsiteY1" fmla="*/ 0 h 9544050"/>
              <a:gd name="connsiteX2" fmla="*/ 17526001 w 17526001"/>
              <a:gd name="connsiteY2" fmla="*/ 9544050 h 9544050"/>
              <a:gd name="connsiteX3" fmla="*/ 0 w 17526001"/>
              <a:gd name="connsiteY3" fmla="*/ 9544050 h 9544050"/>
            </a:gdLst>
            <a:cxnLst>
              <a:cxn ang="0">
                <a:pos x="connsiteX0" y="connsiteY0"/>
              </a:cxn>
              <a:cxn ang="0">
                <a:pos x="connsiteX1" y="connsiteY1"/>
              </a:cxn>
              <a:cxn ang="0">
                <a:pos x="connsiteX2" y="connsiteY2"/>
              </a:cxn>
              <a:cxn ang="0">
                <a:pos x="connsiteX3" y="connsiteY3"/>
              </a:cxn>
            </a:cxnLst>
            <a:rect l="l" t="t" r="r" b="b"/>
            <a:pathLst>
              <a:path w="17526001" h="9544050">
                <a:moveTo>
                  <a:pt x="0" y="0"/>
                </a:moveTo>
                <a:lnTo>
                  <a:pt x="17526001" y="0"/>
                </a:lnTo>
                <a:lnTo>
                  <a:pt x="17526001" y="9544050"/>
                </a:lnTo>
                <a:lnTo>
                  <a:pt x="0" y="9544050"/>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3_Team">
    <p:spTree>
      <p:nvGrpSpPr>
        <p:cNvPr id="1" name=""/>
        <p:cNvGrpSpPr/>
        <p:nvPr/>
      </p:nvGrpSpPr>
      <p:grpSpPr>
        <a:xfrm>
          <a:off x="0" y="0"/>
          <a:ext cx="0" cy="0"/>
        </a:xfrm>
      </p:grpSpPr>
      <p:sp>
        <p:nvSpPr>
          <p:cNvPr id="7" name="Picture Placeholder 6"/>
          <p:cNvSpPr>
            <a:spLocks noGrp="1" noChangeAspect="1"/>
          </p:cNvSpPr>
          <p:nvPr>
            <p:ph type="pic" sz="quarter" idx="15"/>
          </p:nvPr>
        </p:nvSpPr>
        <p:spPr>
          <a:xfrm>
            <a:off x="0" y="0"/>
            <a:ext cx="12192000" cy="5283200"/>
          </a:xfrm>
          <a:custGeom>
            <a:gdLst>
              <a:gd name="connsiteX0" fmla="*/ 0 w 18288000"/>
              <a:gd name="connsiteY0" fmla="*/ 0 h 7924800"/>
              <a:gd name="connsiteX1" fmla="*/ 18288000 w 18288000"/>
              <a:gd name="connsiteY1" fmla="*/ 0 h 7924800"/>
              <a:gd name="connsiteX2" fmla="*/ 18288000 w 18288000"/>
              <a:gd name="connsiteY2" fmla="*/ 7924800 h 7924800"/>
              <a:gd name="connsiteX3" fmla="*/ 17684560 w 18288000"/>
              <a:gd name="connsiteY3" fmla="*/ 7924800 h 7924800"/>
              <a:gd name="connsiteX4" fmla="*/ 17684560 w 18288000"/>
              <a:gd name="connsiteY4" fmla="*/ 704850 h 7924800"/>
              <a:gd name="connsiteX5" fmla="*/ 11760011 w 18288000"/>
              <a:gd name="connsiteY5" fmla="*/ 704850 h 7924800"/>
              <a:gd name="connsiteX6" fmla="*/ 11760011 w 18288000"/>
              <a:gd name="connsiteY6" fmla="*/ 7924800 h 7924800"/>
              <a:gd name="connsiteX7" fmla="*/ 0 w 18288000"/>
              <a:gd name="connsiteY7" fmla="*/ 7924800 h 7924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288000" h="7924800">
                <a:moveTo>
                  <a:pt x="0" y="0"/>
                </a:moveTo>
                <a:lnTo>
                  <a:pt x="18288000" y="0"/>
                </a:lnTo>
                <a:lnTo>
                  <a:pt x="18288000" y="7924800"/>
                </a:lnTo>
                <a:lnTo>
                  <a:pt x="17684560" y="7924800"/>
                </a:lnTo>
                <a:lnTo>
                  <a:pt x="17684560" y="704850"/>
                </a:lnTo>
                <a:lnTo>
                  <a:pt x="11760011" y="704850"/>
                </a:lnTo>
                <a:lnTo>
                  <a:pt x="11760011" y="7924800"/>
                </a:lnTo>
                <a:lnTo>
                  <a:pt x="0" y="7924800"/>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5" name="Picture Placeholder 9"/>
          <p:cNvSpPr>
            <a:spLocks noGrp="1" noChangeAspect="1"/>
          </p:cNvSpPr>
          <p:nvPr>
            <p:ph type="pic" sz="quarter" idx="16"/>
          </p:nvPr>
        </p:nvSpPr>
        <p:spPr>
          <a:xfrm>
            <a:off x="0" y="5283200"/>
            <a:ext cx="1678405" cy="1574800"/>
          </a:xfrm>
          <a:prstGeom prst="rect">
            <a:avLst/>
          </a:pr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8" name="Rectangle 7"/>
          <p:cNvSpPr/>
          <p:nvPr userDrawn="1"/>
        </p:nvSpPr>
        <p:spPr>
          <a:xfrm>
            <a:off x="7840007" y="469900"/>
            <a:ext cx="3949700" cy="6388100"/>
          </a:xfrm>
          <a:prstGeom prst="rect">
            <a:avLst/>
          </a:prstGeom>
          <a:solidFill>
            <a:schemeClr val="bg1"/>
          </a:solidFill>
          <a:ln w="25400" cap="rnd">
            <a:noFill/>
            <a:round/>
          </a:ln>
          <a:effectLst>
            <a:outerShdw blurRad="609600" dist="152400" dir="2700000" algn="tl" rotWithShape="0">
              <a:prstClr val="black">
                <a:alpha val="8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a:endParaRPr lang="ko-KR" altLang="en-US" sz="1200"/>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4_Team">
    <p:spTree>
      <p:nvGrpSpPr>
        <p:cNvPr id="1" name=""/>
        <p:cNvGrpSpPr/>
        <p:nvPr/>
      </p:nvGrpSpPr>
      <p:grpSpPr>
        <a:xfrm>
          <a:off x="0" y="0"/>
          <a:ext cx="0" cy="0"/>
        </a:xfrm>
      </p:grpSpPr>
      <p:sp>
        <p:nvSpPr>
          <p:cNvPr id="4" name="Picture Placeholder 3"/>
          <p:cNvSpPr>
            <a:spLocks noGrp="1" noChangeAspect="1"/>
          </p:cNvSpPr>
          <p:nvPr>
            <p:ph type="pic" sz="quarter" idx="16"/>
          </p:nvPr>
        </p:nvSpPr>
        <p:spPr>
          <a:xfrm>
            <a:off x="7531101" y="419101"/>
            <a:ext cx="4660899" cy="6095999"/>
          </a:xfrm>
          <a:custGeom>
            <a:gdLst>
              <a:gd name="connsiteX0" fmla="*/ 0 w 6991349"/>
              <a:gd name="connsiteY0" fmla="*/ 0 h 9143999"/>
              <a:gd name="connsiteX1" fmla="*/ 6991349 w 6991349"/>
              <a:gd name="connsiteY1" fmla="*/ 0 h 9143999"/>
              <a:gd name="connsiteX2" fmla="*/ 6991349 w 6991349"/>
              <a:gd name="connsiteY2" fmla="*/ 9143999 h 9143999"/>
              <a:gd name="connsiteX3" fmla="*/ 0 w 6991349"/>
              <a:gd name="connsiteY3" fmla="*/ 9143999 h 9143999"/>
              <a:gd name="connsiteX4" fmla="*/ 0 w 6991349"/>
              <a:gd name="connsiteY4" fmla="*/ 4822655 h 9143999"/>
              <a:gd name="connsiteX5" fmla="*/ 1236827 w 6991349"/>
              <a:gd name="connsiteY5" fmla="*/ 4822655 h 9143999"/>
              <a:gd name="connsiteX6" fmla="*/ 1236827 w 6991349"/>
              <a:gd name="connsiteY6" fmla="*/ 3542100 h 9143999"/>
              <a:gd name="connsiteX7" fmla="*/ 0 w 6991349"/>
              <a:gd name="connsiteY7" fmla="*/ 3542100 h 91439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91349" h="9143999">
                <a:moveTo>
                  <a:pt x="0" y="0"/>
                </a:moveTo>
                <a:lnTo>
                  <a:pt x="6991349" y="0"/>
                </a:lnTo>
                <a:lnTo>
                  <a:pt x="6991349" y="9143999"/>
                </a:lnTo>
                <a:lnTo>
                  <a:pt x="0" y="9143999"/>
                </a:lnTo>
                <a:lnTo>
                  <a:pt x="0" y="4822655"/>
                </a:lnTo>
                <a:lnTo>
                  <a:pt x="1236827" y="4822655"/>
                </a:lnTo>
                <a:lnTo>
                  <a:pt x="1236827" y="3542100"/>
                </a:lnTo>
                <a:lnTo>
                  <a:pt x="0" y="3542100"/>
                </a:lnTo>
                <a:close/>
              </a:path>
            </a:pathLst>
          </a:custGeom>
          <a:solidFill>
            <a:schemeClr val="bg1">
              <a:lumMod val="85000"/>
            </a:schemeClr>
          </a:solidFill>
          <a:ln w="127000">
            <a:noFill/>
            <a:miter lim="800000"/>
          </a:ln>
          <a:effectLst/>
        </p:spPr>
        <p:txBody>
          <a:bodyPr wrap="square" tIns="457200">
            <a:noAutofit/>
          </a:bodyPr>
          <a:lstStyle>
            <a:lvl1pPr marL="0" indent="0" algn="ctr">
              <a:buNone/>
              <a:defRPr sz="1600">
                <a:latin typeface="Montserrat" panose="00000500000000000000" pitchFamily="50" charset="0"/>
              </a:defRPr>
            </a:lvl1pPr>
          </a:lstStyle>
          <a:p>
            <a:endParaRPr lang="ko-KR" altLang="en-US"/>
          </a:p>
        </p:txBody>
      </p:sp>
      <p:sp>
        <p:nvSpPr>
          <p:cNvPr id="5" name="Rectangle 4"/>
          <p:cNvSpPr/>
          <p:nvPr userDrawn="1"/>
        </p:nvSpPr>
        <p:spPr>
          <a:xfrm>
            <a:off x="5956300" y="2780501"/>
            <a:ext cx="2399352" cy="853703"/>
          </a:xfrm>
          <a:prstGeom prst="rect">
            <a:avLst/>
          </a:prstGeom>
          <a:solidFill>
            <a:schemeClr val="bg1"/>
          </a:solidFill>
          <a:ln w="25400" cap="rnd">
            <a:noFill/>
            <a:round/>
          </a:ln>
          <a:effectLst>
            <a:outerShdw blurRad="609600" dist="152400" dir="8100000" algn="tl" rotWithShape="0">
              <a:prstClr val="black">
                <a:alpha val="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8_Title Slide">
    <p:spTree>
      <p:nvGrpSpPr>
        <p:cNvPr id="1" name=""/>
        <p:cNvGrpSpPr/>
        <p:nvPr/>
      </p:nvGrpSpPr>
      <p:grpSpPr>
        <a:xfrm>
          <a:off x="0" y="0"/>
          <a:ext cx="0" cy="0"/>
        </a:xfrm>
      </p:grpSpPr>
      <p:sp>
        <p:nvSpPr>
          <p:cNvPr id="5" name="Picture Placeholder 2"/>
          <p:cNvSpPr>
            <a:spLocks noGrp="1"/>
          </p:cNvSpPr>
          <p:nvPr>
            <p:ph type="pic" sz="quarter" idx="11" hasCustomPrompt="1"/>
          </p:nvPr>
        </p:nvSpPr>
        <p:spPr>
          <a:xfrm>
            <a:off x="0" y="0"/>
            <a:ext cx="6896100" cy="685800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9" name="Title 8"/>
          <p:cNvSpPr>
            <a:spLocks noGrp="1"/>
          </p:cNvSpPr>
          <p:nvPr>
            <p:ph type="title"/>
          </p:nvPr>
        </p:nvSpPr>
        <p:spPr>
          <a:xfrm>
            <a:off x="1261947" y="4791307"/>
            <a:ext cx="3287752" cy="1325563"/>
          </a:xfrm>
          <a:prstGeom prst="rect">
            <a:avLst/>
          </a:prstGeom>
        </p:spPr>
        <p:txBody>
          <a:bodyPr/>
          <a:lstStyle>
            <a:lvl1pPr>
              <a:lnSpc>
                <a:spcPct val="70000"/>
              </a:lnSpc>
              <a:defRPr sz="3600" b="1" i="0">
                <a:solidFill>
                  <a:srgbClr val="FFFFFF"/>
                </a:solidFill>
                <a:latin typeface="Roboto Thin" charset="0"/>
                <a:ea typeface="Roboto Thin" charset="0"/>
                <a:cs typeface="Roboto Thin" charset="0"/>
              </a:defRPr>
            </a:lvl1pPr>
          </a:lstStyle>
          <a:p>
            <a:r>
              <a:rPr lang="en-US"/>
              <a:t>Click to edit Master title style</a:t>
            </a:r>
            <a:endParaRPr 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6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a:t>Click to edit Master text styles</a:t>
            </a:r>
            <a:endParaRPr lang="en-US"/>
          </a:p>
        </p:txBody>
      </p:sp>
      <p:sp>
        <p:nvSpPr>
          <p:cNvPr id="12" name="Picture Placeholder 2"/>
          <p:cNvSpPr>
            <a:spLocks noGrp="1"/>
          </p:cNvSpPr>
          <p:nvPr>
            <p:ph type="pic" sz="quarter" idx="11" hasCustomPrompt="1"/>
          </p:nvPr>
        </p:nvSpPr>
        <p:spPr>
          <a:xfrm>
            <a:off x="2345818" y="2274849"/>
            <a:ext cx="1794482" cy="1794482"/>
          </a:xfrm>
          <a:prstGeom prst="ellipse">
            <a:avLst/>
          </a:pr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13" name="Picture Placeholder 2"/>
          <p:cNvSpPr>
            <a:spLocks noGrp="1"/>
          </p:cNvSpPr>
          <p:nvPr>
            <p:ph type="pic" sz="quarter" idx="12" hasCustomPrompt="1"/>
          </p:nvPr>
        </p:nvSpPr>
        <p:spPr>
          <a:xfrm>
            <a:off x="5173733" y="2274849"/>
            <a:ext cx="1794482" cy="1794482"/>
          </a:xfrm>
          <a:prstGeom prst="ellipse">
            <a:avLst/>
          </a:pr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14" name="Picture Placeholder 2"/>
          <p:cNvSpPr>
            <a:spLocks noGrp="1"/>
          </p:cNvSpPr>
          <p:nvPr>
            <p:ph type="pic" sz="quarter" idx="13" hasCustomPrompt="1"/>
          </p:nvPr>
        </p:nvSpPr>
        <p:spPr>
          <a:xfrm>
            <a:off x="8001645" y="2274849"/>
            <a:ext cx="1794482" cy="1794482"/>
          </a:xfrm>
          <a:prstGeom prst="ellipse">
            <a:avLst/>
          </a:prstGeom>
          <a:pattFill prst="pct5">
            <a:fgClr>
              <a:schemeClr val="tx1"/>
            </a:fgClr>
            <a:bgClr>
              <a:schemeClr val="bg1">
                <a:lumMod val="85000"/>
              </a:schemeClr>
            </a:bgClr>
          </a:pattFill>
          <a:effectLst>
            <a:outerShdw blurRad="50800" dist="25400" dir="5400000" algn="t" rotWithShape="0">
              <a:prstClr val="black">
                <a:alpha val="15000"/>
              </a:prstClr>
            </a:outerShdw>
          </a:effectLst>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grpId="0" nodeType="withEffect">
                                  <p:stCondLst>
                                    <p:cond delay="15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grpId="0" nodeType="withEffect">
                                  <p:stCondLst>
                                    <p:cond delay="2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3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p:cNvSpPr>
            <a:spLocks noGrp="1"/>
          </p:cNvSpPr>
          <p:nvPr>
            <p:ph type="pic" sz="quarter" idx="11" hasCustomPrompt="1"/>
          </p:nvPr>
        </p:nvSpPr>
        <p:spPr>
          <a:xfrm>
            <a:off x="0" y="0"/>
            <a:ext cx="3117274" cy="6858000"/>
          </a:xfrm>
          <a:prstGeom prst="rect">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9" name="Title 8"/>
          <p:cNvSpPr>
            <a:spLocks noGrp="1"/>
          </p:cNvSpPr>
          <p:nvPr>
            <p:ph type="title"/>
          </p:nvPr>
        </p:nvSpPr>
        <p:spPr>
          <a:xfrm>
            <a:off x="3869048" y="1033955"/>
            <a:ext cx="3287752" cy="1325563"/>
          </a:xfrm>
          <a:prstGeom prst="rect">
            <a:avLst/>
          </a:prstGeom>
        </p:spPr>
        <p:txBody>
          <a:bodyPr/>
          <a:lstStyle>
            <a:lvl1pP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8_Title Slide">
    <p:spTree>
      <p:nvGrpSpPr>
        <p:cNvPr id="1" name=""/>
        <p:cNvGrpSpPr/>
        <p:nvPr/>
      </p:nvGrpSpPr>
      <p:grpSpPr>
        <a:xfrm>
          <a:off x="0" y="0"/>
          <a: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a:xfrm>
            <a:off x="1246049" y="815516"/>
            <a:ext cx="9699902" cy="528838"/>
          </a:xfrm>
          <a:prstGeom prst="rect">
            <a:avLst/>
          </a:prstGeom>
        </p:spPr>
        <p:txBody>
          <a:bodyPr/>
          <a:lstStyle>
            <a:lvl1pPr algn="ctr">
              <a:lnSpc>
                <a:spcPct val="70000"/>
              </a:lnSpc>
              <a:defRPr sz="3600" b="1" i="0">
                <a:latin typeface="Roboto Thin" charset="0"/>
                <a:ea typeface="Roboto Thin" charset="0"/>
                <a:cs typeface="Roboto Thin" charset="0"/>
              </a:defRPr>
            </a:lvl1pPr>
          </a:lstStyle>
          <a:p>
            <a:r>
              <a:rPr lang="en-US"/>
              <a:t>Click to edit Master title style</a:t>
            </a:r>
            <a:endParaRPr lang="en-US"/>
          </a:p>
        </p:txBody>
      </p:sp>
      <p:sp>
        <p:nvSpPr>
          <p:cNvPr id="4" name="Content Placeholder 3"/>
          <p:cNvSpPr>
            <a:spLocks noGrp="1"/>
          </p:cNvSpPr>
          <p:nvPr>
            <p:ph sz="quarter" idx="10"/>
          </p:nvPr>
        </p:nvSpPr>
        <p:spPr>
          <a:xfrm>
            <a:off x="1246049" y="1277850"/>
            <a:ext cx="9699901" cy="310169"/>
          </a:xfrm>
          <a:prstGeom prst="rect">
            <a:avLst/>
          </a:prstGeom>
        </p:spPr>
        <p:txBody>
          <a:bodyPr/>
          <a:lstStyle>
            <a:lvl1pPr marL="0" indent="0" algn="ctr">
              <a:buNone/>
              <a:defRPr sz="1100" b="0" i="0" spc="300">
                <a:solidFill>
                  <a:schemeClr val="tx1">
                    <a:alpha val="50000"/>
                  </a:schemeClr>
                </a:solidFill>
                <a:latin typeface="Roboto Medium" charset="0"/>
                <a:ea typeface="Roboto Medium" charset="0"/>
                <a:cs typeface="Roboto Medium" charset="0"/>
              </a:defRPr>
            </a:lvl1pPr>
          </a:lstStyle>
          <a:p>
            <a:pPr lvl="0"/>
            <a:r>
              <a:rPr lang="en-US"/>
              <a:t>Click to edit Master text styles</a:t>
            </a:r>
            <a:endParaRPr lang="en-US"/>
          </a:p>
        </p:txBody>
      </p:sp>
      <p:sp>
        <p:nvSpPr>
          <p:cNvPr id="12" name="Picture Placeholder 2"/>
          <p:cNvSpPr>
            <a:spLocks noGrp="1"/>
          </p:cNvSpPr>
          <p:nvPr>
            <p:ph type="pic" sz="quarter" idx="11" hasCustomPrompt="1"/>
          </p:nvPr>
        </p:nvSpPr>
        <p:spPr>
          <a:xfrm>
            <a:off x="1898781" y="1974152"/>
            <a:ext cx="2476399" cy="2349437"/>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13" name="Picture Placeholder 2"/>
          <p:cNvSpPr>
            <a:spLocks noGrp="1"/>
          </p:cNvSpPr>
          <p:nvPr>
            <p:ph type="pic" sz="quarter" idx="12" hasCustomPrompt="1"/>
          </p:nvPr>
        </p:nvSpPr>
        <p:spPr>
          <a:xfrm>
            <a:off x="4862961" y="1974152"/>
            <a:ext cx="2476399" cy="2349437"/>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
        <p:nvSpPr>
          <p:cNvPr id="14" name="Picture Placeholder 2"/>
          <p:cNvSpPr>
            <a:spLocks noGrp="1"/>
          </p:cNvSpPr>
          <p:nvPr>
            <p:ph type="pic" sz="quarter" idx="13" hasCustomPrompt="1"/>
          </p:nvPr>
        </p:nvSpPr>
        <p:spPr>
          <a:xfrm>
            <a:off x="7827141" y="1974152"/>
            <a:ext cx="2476399" cy="2349437"/>
          </a:xfrm>
          <a:prstGeom prst="round2SameRect">
            <a:avLst>
              <a:gd name="adj1" fmla="val 1266"/>
              <a:gd name="adj2" fmla="val 0"/>
            </a:avLst>
          </a:prstGeom>
          <a:pattFill prst="pct5">
            <a:fgClr>
              <a:schemeClr val="tx1"/>
            </a:fgClr>
            <a:bgClr>
              <a:schemeClr val="bg1">
                <a:lumMod val="85000"/>
              </a:schemeClr>
            </a:bgClr>
          </a:pattFill>
        </p:spPr>
        <p:txBody>
          <a:bodyPr anchor="ctr"/>
          <a:lstStyle>
            <a:lvl1pPr marL="0" indent="0" algn="ctr">
              <a:buNone/>
              <a:defRPr sz="1600" b="0" i="0">
                <a:latin typeface="Source Sans Pro" panose="020b0503030403020204" charset="0"/>
                <a:ea typeface="Source Sans Pro" panose="020b0503030403020204" charset="0"/>
                <a:cs typeface="Source Sans Pro" panose="020b0503030403020204" charset="0"/>
              </a:defRPr>
            </a:lvl1pPr>
          </a:lstStyle>
          <a:p>
            <a:r>
              <a:rPr lang="en-US"/>
              <a:t>Drag &amp; Drop Image</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par>
                                <p:cTn id="8" presetID="10" presetClass="entr" presetSubtype="0" fill="hold" grpId="0" nodeType="withEffect">
                                  <p:stCondLst>
                                    <p:cond delay="20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000"/>
                                        <p:tgtEl>
                                          <p:spTgt spid="13"/>
                                        </p:tgtEl>
                                      </p:cBhvr>
                                    </p:animEffect>
                                  </p:childTnLst>
                                </p:cTn>
                              </p:par>
                              <p:par>
                                <p:cTn id="11" presetID="10" presetClass="entr" presetSubtype="0" fill="hold" grpId="0" nodeType="withEffect">
                                  <p:stCondLst>
                                    <p:cond delay="25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Ls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02_Portfolios">
    <p:spTree>
      <p:nvGrpSpPr>
        <p:cNvPr id="1" name=""/>
        <p:cNvGrpSpPr/>
        <p:nvPr/>
      </p:nvGrpSpPr>
      <p:grpSpPr>
        <a:xfrm>
          <a:off x="0" y="0"/>
          <a:ext cx="0" cy="0"/>
        </a:xfrm>
      </p:grpSpPr>
      <p:sp>
        <p:nvSpPr>
          <p:cNvPr id="15" name="Rectangle 14"/>
          <p:cNvSpPr/>
          <p:nvPr userDrawn="1"/>
        </p:nvSpPr>
        <p:spPr>
          <a:xfrm>
            <a:off x="1202268" y="3252670"/>
            <a:ext cx="6618513" cy="1456691"/>
          </a:xfrm>
          <a:prstGeom prst="rect">
            <a:avLst/>
          </a:prstGeom>
          <a:solidFill>
            <a:schemeClr val="bg1"/>
          </a:solidFill>
          <a:ln w="25400" cap="rnd">
            <a:noFill/>
            <a:round/>
          </a:ln>
          <a:effectLst>
            <a:outerShdw blurRad="609600" dist="152400" dir="8100000" algn="tl" rotWithShape="0">
              <a:prstClr val="black">
                <a:alpha val="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14" name="Picture Placeholder 13"/>
          <p:cNvSpPr>
            <a:spLocks noGrp="1" noChangeAspect="1"/>
          </p:cNvSpPr>
          <p:nvPr>
            <p:ph type="pic" sz="quarter" idx="19"/>
          </p:nvPr>
        </p:nvSpPr>
        <p:spPr>
          <a:xfrm>
            <a:off x="6508955" y="1074712"/>
            <a:ext cx="5683045" cy="4288609"/>
          </a:xfrm>
          <a:custGeom>
            <a:gdLst>
              <a:gd name="connsiteX0" fmla="*/ 0 w 8524568"/>
              <a:gd name="connsiteY0" fmla="*/ 0 h 6432914"/>
              <a:gd name="connsiteX1" fmla="*/ 8524568 w 8524568"/>
              <a:gd name="connsiteY1" fmla="*/ 0 h 6432914"/>
              <a:gd name="connsiteX2" fmla="*/ 8524568 w 8524568"/>
              <a:gd name="connsiteY2" fmla="*/ 6432914 h 6432914"/>
              <a:gd name="connsiteX3" fmla="*/ 0 w 8524568"/>
              <a:gd name="connsiteY3" fmla="*/ 6432914 h 6432914"/>
              <a:gd name="connsiteX4" fmla="*/ 0 w 8524568"/>
              <a:gd name="connsiteY4" fmla="*/ 5451974 h 6432914"/>
              <a:gd name="connsiteX5" fmla="*/ 1967739 w 8524568"/>
              <a:gd name="connsiteY5" fmla="*/ 5451974 h 6432914"/>
              <a:gd name="connsiteX6" fmla="*/ 1967739 w 8524568"/>
              <a:gd name="connsiteY6" fmla="*/ 3266937 h 6432914"/>
              <a:gd name="connsiteX7" fmla="*/ 0 w 8524568"/>
              <a:gd name="connsiteY7" fmla="*/ 3266937 h 64329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24568" h="6432914">
                <a:moveTo>
                  <a:pt x="0" y="0"/>
                </a:moveTo>
                <a:lnTo>
                  <a:pt x="8524568" y="0"/>
                </a:lnTo>
                <a:lnTo>
                  <a:pt x="8524568" y="6432914"/>
                </a:lnTo>
                <a:lnTo>
                  <a:pt x="0" y="6432914"/>
                </a:lnTo>
                <a:lnTo>
                  <a:pt x="0" y="5451974"/>
                </a:lnTo>
                <a:lnTo>
                  <a:pt x="1967739" y="5451974"/>
                </a:lnTo>
                <a:lnTo>
                  <a:pt x="1967739" y="3266937"/>
                </a:lnTo>
                <a:lnTo>
                  <a:pt x="0" y="3266937"/>
                </a:lnTo>
                <a:close/>
              </a:path>
            </a:pathLst>
          </a:custGeom>
          <a:solidFill>
            <a:schemeClr val="bg1">
              <a:lumMod val="85000"/>
            </a:schemeClr>
          </a:solidFill>
        </p:spPr>
        <p:txBody>
          <a:bodyPr wrap="square" tIns="182880">
            <a:noAutofit/>
          </a:bodyPr>
          <a:lstStyle>
            <a:lvl1pPr marL="0" indent="0" algn="ctr">
              <a:buNone/>
              <a:defRPr sz="1865">
                <a:latin typeface="Montserrat" panose="00000500000000000000" pitchFamily="50" charset="0"/>
              </a:defRPr>
            </a:lvl1pPr>
          </a:lstStyle>
          <a:p>
            <a:endParaRPr lang="ko-KR" altLang="en-US"/>
          </a:p>
        </p:txBody>
      </p:sp>
      <p:sp>
        <p:nvSpPr>
          <p:cNvPr id="8" name="Picture Placeholder 87"/>
          <p:cNvSpPr>
            <a:spLocks noGrp="1" noChangeAspect="1"/>
          </p:cNvSpPr>
          <p:nvPr>
            <p:ph type="pic" sz="quarter" idx="14"/>
          </p:nvPr>
        </p:nvSpPr>
        <p:spPr>
          <a:xfrm>
            <a:off x="1395791" y="3467959"/>
            <a:ext cx="1086855" cy="1026113"/>
          </a:xfrm>
          <a:custGeom>
            <a:gdLst>
              <a:gd name="connsiteX0" fmla="*/ 0 w 6089904"/>
              <a:gd name="connsiteY0" fmla="*/ 0 h 5138928"/>
              <a:gd name="connsiteX1" fmla="*/ 6089904 w 6089904"/>
              <a:gd name="connsiteY1" fmla="*/ 0 h 5138928"/>
              <a:gd name="connsiteX2" fmla="*/ 6089904 w 6089904"/>
              <a:gd name="connsiteY2" fmla="*/ 5138928 h 5138928"/>
              <a:gd name="connsiteX3" fmla="*/ 0 w 6089904"/>
              <a:gd name="connsiteY3" fmla="*/ 5138928 h 5138928"/>
            </a:gdLst>
            <a:cxnLst>
              <a:cxn ang="0">
                <a:pos x="connsiteX0" y="connsiteY0"/>
              </a:cxn>
              <a:cxn ang="0">
                <a:pos x="connsiteX1" y="connsiteY1"/>
              </a:cxn>
              <a:cxn ang="0">
                <a:pos x="connsiteX2" y="connsiteY2"/>
              </a:cxn>
              <a:cxn ang="0">
                <a:pos x="connsiteX3" y="connsiteY3"/>
              </a:cxn>
            </a:cxnLst>
            <a:rect l="l" t="t" r="r" b="b"/>
            <a:pathLst>
              <a:path w="6089904" h="5138928">
                <a:moveTo>
                  <a:pt x="0" y="0"/>
                </a:moveTo>
                <a:lnTo>
                  <a:pt x="6089904" y="0"/>
                </a:lnTo>
                <a:lnTo>
                  <a:pt x="6089904" y="5138928"/>
                </a:lnTo>
                <a:lnTo>
                  <a:pt x="0" y="5138928"/>
                </a:lnTo>
                <a:close/>
              </a:path>
            </a:pathLst>
          </a:custGeom>
          <a:solidFill>
            <a:schemeClr val="bg1">
              <a:lumMod val="85000"/>
            </a:schemeClr>
          </a:solidFill>
        </p:spPr>
        <p:txBody>
          <a:bodyPr wrap="square" tIns="182880">
            <a:noAutofit/>
          </a:bodyPr>
          <a:lstStyle>
            <a:lvl1pPr marL="0" indent="0" algn="ctr">
              <a:buNone/>
              <a:defRPr sz="1865">
                <a:latin typeface="Montserrat" panose="00000500000000000000" pitchFamily="50" charset="0"/>
              </a:defRPr>
            </a:lvl1pPr>
          </a:lstStyle>
          <a:p>
            <a:endParaRPr lang="ko-KR" altLang="en-US"/>
          </a:p>
        </p:txBody>
      </p:sp>
      <p:sp>
        <p:nvSpPr>
          <p:cNvPr id="9" name="Picture Placeholder 87"/>
          <p:cNvSpPr>
            <a:spLocks noGrp="1" noChangeAspect="1"/>
          </p:cNvSpPr>
          <p:nvPr>
            <p:ph type="pic" sz="quarter" idx="15"/>
          </p:nvPr>
        </p:nvSpPr>
        <p:spPr>
          <a:xfrm>
            <a:off x="2676169" y="3467959"/>
            <a:ext cx="1086855" cy="1026113"/>
          </a:xfrm>
          <a:custGeom>
            <a:gdLst>
              <a:gd name="connsiteX0" fmla="*/ 0 w 6089904"/>
              <a:gd name="connsiteY0" fmla="*/ 0 h 5138928"/>
              <a:gd name="connsiteX1" fmla="*/ 6089904 w 6089904"/>
              <a:gd name="connsiteY1" fmla="*/ 0 h 5138928"/>
              <a:gd name="connsiteX2" fmla="*/ 6089904 w 6089904"/>
              <a:gd name="connsiteY2" fmla="*/ 5138928 h 5138928"/>
              <a:gd name="connsiteX3" fmla="*/ 0 w 6089904"/>
              <a:gd name="connsiteY3" fmla="*/ 5138928 h 5138928"/>
            </a:gdLst>
            <a:cxnLst>
              <a:cxn ang="0">
                <a:pos x="connsiteX0" y="connsiteY0"/>
              </a:cxn>
              <a:cxn ang="0">
                <a:pos x="connsiteX1" y="connsiteY1"/>
              </a:cxn>
              <a:cxn ang="0">
                <a:pos x="connsiteX2" y="connsiteY2"/>
              </a:cxn>
              <a:cxn ang="0">
                <a:pos x="connsiteX3" y="connsiteY3"/>
              </a:cxn>
            </a:cxnLst>
            <a:rect l="l" t="t" r="r" b="b"/>
            <a:pathLst>
              <a:path w="6089904" h="5138928">
                <a:moveTo>
                  <a:pt x="0" y="0"/>
                </a:moveTo>
                <a:lnTo>
                  <a:pt x="6089904" y="0"/>
                </a:lnTo>
                <a:lnTo>
                  <a:pt x="6089904" y="5138928"/>
                </a:lnTo>
                <a:lnTo>
                  <a:pt x="0" y="5138928"/>
                </a:lnTo>
                <a:close/>
              </a:path>
            </a:pathLst>
          </a:custGeom>
          <a:solidFill>
            <a:schemeClr val="bg1">
              <a:lumMod val="85000"/>
            </a:schemeClr>
          </a:solidFill>
        </p:spPr>
        <p:txBody>
          <a:bodyPr wrap="square" tIns="182880">
            <a:noAutofit/>
          </a:bodyPr>
          <a:lstStyle>
            <a:lvl1pPr marL="0" indent="0" algn="ctr">
              <a:buNone/>
              <a:defRPr sz="1865">
                <a:latin typeface="Montserrat" panose="00000500000000000000" pitchFamily="50" charset="0"/>
              </a:defRPr>
            </a:lvl1pPr>
          </a:lstStyle>
          <a:p>
            <a:endParaRPr lang="ko-KR" altLang="en-US"/>
          </a:p>
        </p:txBody>
      </p:sp>
      <p:sp>
        <p:nvSpPr>
          <p:cNvPr id="10" name="Picture Placeholder 87"/>
          <p:cNvSpPr>
            <a:spLocks noGrp="1" noChangeAspect="1"/>
          </p:cNvSpPr>
          <p:nvPr>
            <p:ph type="pic" sz="quarter" idx="16"/>
          </p:nvPr>
        </p:nvSpPr>
        <p:spPr>
          <a:xfrm>
            <a:off x="3956547" y="3467959"/>
            <a:ext cx="1086855" cy="1026113"/>
          </a:xfrm>
          <a:custGeom>
            <a:gdLst>
              <a:gd name="connsiteX0" fmla="*/ 0 w 6089904"/>
              <a:gd name="connsiteY0" fmla="*/ 0 h 5138928"/>
              <a:gd name="connsiteX1" fmla="*/ 6089904 w 6089904"/>
              <a:gd name="connsiteY1" fmla="*/ 0 h 5138928"/>
              <a:gd name="connsiteX2" fmla="*/ 6089904 w 6089904"/>
              <a:gd name="connsiteY2" fmla="*/ 5138928 h 5138928"/>
              <a:gd name="connsiteX3" fmla="*/ 0 w 6089904"/>
              <a:gd name="connsiteY3" fmla="*/ 5138928 h 5138928"/>
            </a:gdLst>
            <a:cxnLst>
              <a:cxn ang="0">
                <a:pos x="connsiteX0" y="connsiteY0"/>
              </a:cxn>
              <a:cxn ang="0">
                <a:pos x="connsiteX1" y="connsiteY1"/>
              </a:cxn>
              <a:cxn ang="0">
                <a:pos x="connsiteX2" y="connsiteY2"/>
              </a:cxn>
              <a:cxn ang="0">
                <a:pos x="connsiteX3" y="connsiteY3"/>
              </a:cxn>
            </a:cxnLst>
            <a:rect l="l" t="t" r="r" b="b"/>
            <a:pathLst>
              <a:path w="6089904" h="5138928">
                <a:moveTo>
                  <a:pt x="0" y="0"/>
                </a:moveTo>
                <a:lnTo>
                  <a:pt x="6089904" y="0"/>
                </a:lnTo>
                <a:lnTo>
                  <a:pt x="6089904" y="5138928"/>
                </a:lnTo>
                <a:lnTo>
                  <a:pt x="0" y="5138928"/>
                </a:lnTo>
                <a:close/>
              </a:path>
            </a:pathLst>
          </a:custGeom>
          <a:solidFill>
            <a:schemeClr val="bg1">
              <a:lumMod val="85000"/>
            </a:schemeClr>
          </a:solidFill>
        </p:spPr>
        <p:txBody>
          <a:bodyPr wrap="square" tIns="182880">
            <a:noAutofit/>
          </a:bodyPr>
          <a:lstStyle>
            <a:lvl1pPr marL="0" indent="0" algn="ctr">
              <a:buNone/>
              <a:defRPr sz="1865">
                <a:latin typeface="Montserrat" panose="00000500000000000000" pitchFamily="50" charset="0"/>
              </a:defRPr>
            </a:lvl1pPr>
          </a:lstStyle>
          <a:p>
            <a:endParaRPr lang="ko-KR" altLang="en-US"/>
          </a:p>
        </p:txBody>
      </p:sp>
      <p:sp>
        <p:nvSpPr>
          <p:cNvPr id="11" name="Picture Placeholder 87"/>
          <p:cNvSpPr>
            <a:spLocks noGrp="1" noChangeAspect="1"/>
          </p:cNvSpPr>
          <p:nvPr>
            <p:ph type="pic" sz="quarter" idx="17"/>
          </p:nvPr>
        </p:nvSpPr>
        <p:spPr>
          <a:xfrm>
            <a:off x="5236925" y="3467959"/>
            <a:ext cx="1086855" cy="1026113"/>
          </a:xfrm>
          <a:custGeom>
            <a:gdLst>
              <a:gd name="connsiteX0" fmla="*/ 0 w 6089904"/>
              <a:gd name="connsiteY0" fmla="*/ 0 h 5138928"/>
              <a:gd name="connsiteX1" fmla="*/ 6089904 w 6089904"/>
              <a:gd name="connsiteY1" fmla="*/ 0 h 5138928"/>
              <a:gd name="connsiteX2" fmla="*/ 6089904 w 6089904"/>
              <a:gd name="connsiteY2" fmla="*/ 5138928 h 5138928"/>
              <a:gd name="connsiteX3" fmla="*/ 0 w 6089904"/>
              <a:gd name="connsiteY3" fmla="*/ 5138928 h 5138928"/>
            </a:gdLst>
            <a:cxnLst>
              <a:cxn ang="0">
                <a:pos x="connsiteX0" y="connsiteY0"/>
              </a:cxn>
              <a:cxn ang="0">
                <a:pos x="connsiteX1" y="connsiteY1"/>
              </a:cxn>
              <a:cxn ang="0">
                <a:pos x="connsiteX2" y="connsiteY2"/>
              </a:cxn>
              <a:cxn ang="0">
                <a:pos x="connsiteX3" y="connsiteY3"/>
              </a:cxn>
            </a:cxnLst>
            <a:rect l="l" t="t" r="r" b="b"/>
            <a:pathLst>
              <a:path w="6089904" h="5138928">
                <a:moveTo>
                  <a:pt x="0" y="0"/>
                </a:moveTo>
                <a:lnTo>
                  <a:pt x="6089904" y="0"/>
                </a:lnTo>
                <a:lnTo>
                  <a:pt x="6089904" y="5138928"/>
                </a:lnTo>
                <a:lnTo>
                  <a:pt x="0" y="5138928"/>
                </a:lnTo>
                <a:close/>
              </a:path>
            </a:pathLst>
          </a:custGeom>
          <a:solidFill>
            <a:schemeClr val="bg1">
              <a:lumMod val="85000"/>
            </a:schemeClr>
          </a:solidFill>
        </p:spPr>
        <p:txBody>
          <a:bodyPr wrap="square" tIns="182880">
            <a:noAutofit/>
          </a:bodyPr>
          <a:lstStyle>
            <a:lvl1pPr marL="0" indent="0" algn="ctr">
              <a:buNone/>
              <a:defRPr sz="1865">
                <a:latin typeface="Montserrat" panose="00000500000000000000" pitchFamily="50" charset="0"/>
              </a:defRPr>
            </a:lvl1pPr>
          </a:lstStyle>
          <a:p>
            <a:endParaRPr lang="ko-KR" altLang="en-US"/>
          </a:p>
        </p:txBody>
      </p:sp>
      <p:sp>
        <p:nvSpPr>
          <p:cNvPr id="12" name="Picture Placeholder 87"/>
          <p:cNvSpPr>
            <a:spLocks noGrp="1" noChangeAspect="1"/>
          </p:cNvSpPr>
          <p:nvPr>
            <p:ph type="pic" sz="quarter" idx="18"/>
          </p:nvPr>
        </p:nvSpPr>
        <p:spPr>
          <a:xfrm>
            <a:off x="6517302" y="3467959"/>
            <a:ext cx="1086855" cy="1026113"/>
          </a:xfrm>
          <a:custGeom>
            <a:gdLst>
              <a:gd name="connsiteX0" fmla="*/ 0 w 6089904"/>
              <a:gd name="connsiteY0" fmla="*/ 0 h 5138928"/>
              <a:gd name="connsiteX1" fmla="*/ 6089904 w 6089904"/>
              <a:gd name="connsiteY1" fmla="*/ 0 h 5138928"/>
              <a:gd name="connsiteX2" fmla="*/ 6089904 w 6089904"/>
              <a:gd name="connsiteY2" fmla="*/ 5138928 h 5138928"/>
              <a:gd name="connsiteX3" fmla="*/ 0 w 6089904"/>
              <a:gd name="connsiteY3" fmla="*/ 5138928 h 5138928"/>
            </a:gdLst>
            <a:cxnLst>
              <a:cxn ang="0">
                <a:pos x="connsiteX0" y="connsiteY0"/>
              </a:cxn>
              <a:cxn ang="0">
                <a:pos x="connsiteX1" y="connsiteY1"/>
              </a:cxn>
              <a:cxn ang="0">
                <a:pos x="connsiteX2" y="connsiteY2"/>
              </a:cxn>
              <a:cxn ang="0">
                <a:pos x="connsiteX3" y="connsiteY3"/>
              </a:cxn>
            </a:cxnLst>
            <a:rect l="l" t="t" r="r" b="b"/>
            <a:pathLst>
              <a:path w="6089904" h="5138928">
                <a:moveTo>
                  <a:pt x="0" y="0"/>
                </a:moveTo>
                <a:lnTo>
                  <a:pt x="6089904" y="0"/>
                </a:lnTo>
                <a:lnTo>
                  <a:pt x="6089904" y="5138928"/>
                </a:lnTo>
                <a:lnTo>
                  <a:pt x="0" y="5138928"/>
                </a:lnTo>
                <a:close/>
              </a:path>
            </a:pathLst>
          </a:custGeom>
          <a:solidFill>
            <a:schemeClr val="bg1">
              <a:lumMod val="85000"/>
            </a:schemeClr>
          </a:solidFill>
        </p:spPr>
        <p:txBody>
          <a:bodyPr wrap="square" tIns="182880">
            <a:noAutofit/>
          </a:bodyPr>
          <a:lstStyle>
            <a:lvl1pPr marL="0" indent="0" algn="ctr">
              <a:buNone/>
              <a:defRPr sz="1865">
                <a:latin typeface="Montserrat" panose="00000500000000000000" pitchFamily="50" charset="0"/>
              </a:defRPr>
            </a:lvl1pPr>
          </a:lstStyle>
          <a:p>
            <a:endParaRPr lang="ko-KR"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nvGrpSpPr>
      <p:grpSpPr>
        <a:xfrm>
          <a:off x="0" y="0"/>
          <a:ext cx="0" cy="0"/>
        </a:xfrm>
      </p:grpSpPr>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AA604F36-4070-4C23-9C2B-8ED67783CE13}"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3F7276-8D62-4D2C-A588-B8865B787020}"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604F36-4070-4C23-9C2B-8ED67783CE13}"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3F7276-8D62-4D2C-A588-B8865B787020}"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microsoft.com/office/2007/relationships/hdphoto" Target="../media/image5.wdp" /><Relationship Id="rId5" Type="http://schemas.openxmlformats.org/officeDocument/2006/relationships/image" Target="../media/image6.png" /><Relationship Id="rId6" Type="http://schemas.microsoft.com/office/2007/relationships/media" Target="../media/media1.mp3" /><Relationship Id="rId7" Type="http://schemas.microsoft.com/office/2007/relationships/media" Target="../media/media1.mp3" TargetMode="Internal" /><Relationship Id="rId8" Type="http://schemas.openxmlformats.org/officeDocument/2006/relationships/image" Target="../media/image7.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png" /><Relationship Id="rId3" Type="http://schemas.openxmlformats.org/officeDocument/2006/relationships/image" Target="../media/image4.png" /><Relationship Id="rId4" Type="http://schemas.microsoft.com/office/2007/relationships/hdphoto" Target="../media/image5.wdp" /><Relationship Id="rId5" Type="http://schemas.openxmlformats.org/officeDocument/2006/relationships/image" Target="../media/image1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19.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image" Target="../media/image28.jpeg" /><Relationship Id="rId3" Type="http://schemas.openxmlformats.org/officeDocument/2006/relationships/image" Target="../media/image29.jpeg" /><Relationship Id="rId4" Type="http://schemas.openxmlformats.org/officeDocument/2006/relationships/image" Target="../media/image30.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30.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png" /><Relationship Id="rId3" Type="http://schemas.openxmlformats.org/officeDocument/2006/relationships/image" Target="../media/image4.png" /><Relationship Id="rId4" Type="http://schemas.microsoft.com/office/2007/relationships/hdphoto" Target="../media/image5.wdp" /><Relationship Id="rId5" Type="http://schemas.openxmlformats.org/officeDocument/2006/relationships/image" Target="../media/image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7.xml" /><Relationship Id="rId2" Type="http://schemas.openxmlformats.org/officeDocument/2006/relationships/image" Target="../media/image2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31.png" /><Relationship Id="rId3" Type="http://schemas.openxmlformats.org/officeDocument/2006/relationships/image" Target="../media/image32.jpeg" /><Relationship Id="rId4" Type="http://schemas.openxmlformats.org/officeDocument/2006/relationships/image" Target="../media/image33.jpeg" /><Relationship Id="rId5" Type="http://schemas.openxmlformats.org/officeDocument/2006/relationships/image" Target="../media/image34.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35.jpeg" /><Relationship Id="rId3" Type="http://schemas.openxmlformats.org/officeDocument/2006/relationships/image" Target="../media/image36.jpeg" /><Relationship Id="rId4" Type="http://schemas.openxmlformats.org/officeDocument/2006/relationships/image" Target="../media/image37.jpeg" /><Relationship Id="rId5" Type="http://schemas.openxmlformats.org/officeDocument/2006/relationships/image" Target="../media/image38.jpeg" /><Relationship Id="rId6" Type="http://schemas.openxmlformats.org/officeDocument/2006/relationships/image" Target="../media/image15.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0.xml" /><Relationship Id="rId2" Type="http://schemas.openxmlformats.org/officeDocument/2006/relationships/image" Target="../media/image39.jpeg" /><Relationship Id="rId3" Type="http://schemas.openxmlformats.org/officeDocument/2006/relationships/image" Target="../media/image4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microsoft.com/office/2007/relationships/hdphoto" Target="../media/image9.wdp" /><Relationship Id="rId4" Type="http://schemas.openxmlformats.org/officeDocument/2006/relationships/image" Target="../media/image10.png" /><Relationship Id="rId5" Type="http://schemas.openxmlformats.org/officeDocument/2006/relationships/image" Target="../media/image1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image" Target="../media/image41.jpeg" /><Relationship Id="rId3" Type="http://schemas.openxmlformats.org/officeDocument/2006/relationships/image" Target="../media/image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microsoft.com/office/2007/relationships/hdphoto" Target="../media/image9.wdp" /><Relationship Id="rId4" Type="http://schemas.openxmlformats.org/officeDocument/2006/relationships/image" Target="../media/image4.png" /><Relationship Id="rId5" Type="http://schemas.microsoft.com/office/2007/relationships/hdphoto" Target="../media/image5.wdp" /><Relationship Id="rId6" Type="http://schemas.openxmlformats.org/officeDocument/2006/relationships/image" Target="../media/image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image" Target="../media/image42.jpeg" /><Relationship Id="rId3" Type="http://schemas.openxmlformats.org/officeDocument/2006/relationships/image" Target="../media/image43.jpeg" /><Relationship Id="rId4" Type="http://schemas.openxmlformats.org/officeDocument/2006/relationships/image" Target="../media/image30.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44.jpeg" /><Relationship Id="rId3" Type="http://schemas.openxmlformats.org/officeDocument/2006/relationships/image" Target="../media/image15.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5.xml" /><Relationship Id="rId2" Type="http://schemas.openxmlformats.org/officeDocument/2006/relationships/image" Target="../media/image45.jpeg" /><Relationship Id="rId3" Type="http://schemas.openxmlformats.org/officeDocument/2006/relationships/image" Target="../media/image46.jpeg" /><Relationship Id="rId4" Type="http://schemas.openxmlformats.org/officeDocument/2006/relationships/image" Target="../media/image47.jpeg" /><Relationship Id="rId5" Type="http://schemas.openxmlformats.org/officeDocument/2006/relationships/image" Target="../media/image23.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image" Target="../media/image48.jpeg" /><Relationship Id="rId3" Type="http://schemas.openxmlformats.org/officeDocument/2006/relationships/image" Target="../media/image49.jpeg" /><Relationship Id="rId4" Type="http://schemas.openxmlformats.org/officeDocument/2006/relationships/image" Target="../media/image50.jpeg" /><Relationship Id="rId5" Type="http://schemas.openxmlformats.org/officeDocument/2006/relationships/image" Target="../media/image51.jpeg" /><Relationship Id="rId6" Type="http://schemas.openxmlformats.org/officeDocument/2006/relationships/image" Target="../media/image52.jpeg" /><Relationship Id="rId7" Type="http://schemas.openxmlformats.org/officeDocument/2006/relationships/image" Target="../media/image53.jpeg" /><Relationship Id="rId8" Type="http://schemas.openxmlformats.org/officeDocument/2006/relationships/image" Target="../media/image15.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microsoft.com/office/2007/relationships/hdphoto" Target="../media/image5.wdp" /><Relationship Id="rId5" Type="http://schemas.openxmlformats.org/officeDocument/2006/relationships/image" Target="../media/image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 Id="rId3" Type="http://schemas.openxmlformats.org/officeDocument/2006/relationships/image" Target="../media/image4.png" /><Relationship Id="rId4" Type="http://schemas.microsoft.com/office/2007/relationships/hdphoto" Target="../media/image5.wdp" /><Relationship Id="rId5"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3.jpeg" /><Relationship Id="rId3" Type="http://schemas.openxmlformats.org/officeDocument/2006/relationships/image" Target="../media/image14.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xml"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image" Target="../media/image17.png" /><Relationship Id="rId6" Type="http://schemas.openxmlformats.org/officeDocument/2006/relationships/image" Target="../media/image18.png" /><Relationship Id="rId7" Type="http://schemas.openxmlformats.org/officeDocument/2006/relationships/image" Target="../media/image19.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0.jpeg" /><Relationship Id="rId3" Type="http://schemas.openxmlformats.org/officeDocument/2006/relationships/image" Target="../media/image21.jpeg" /><Relationship Id="rId4" Type="http://schemas.openxmlformats.org/officeDocument/2006/relationships/image" Target="../media/image1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22.jpeg" /><Relationship Id="rId3" Type="http://schemas.openxmlformats.org/officeDocument/2006/relationships/image" Target="../media/image2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image" Target="../media/image24.jpeg" /><Relationship Id="rId3" Type="http://schemas.openxmlformats.org/officeDocument/2006/relationships/image" Target="../media/image25.jpeg" /><Relationship Id="rId4" Type="http://schemas.openxmlformats.org/officeDocument/2006/relationships/image" Target="../media/image2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image" Target="../media/image26.jpeg" /><Relationship Id="rId3" Type="http://schemas.openxmlformats.org/officeDocument/2006/relationships/image" Target="../media/image16.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8">
            <a:lum/>
          </a:blip>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2514600" y="-152400"/>
            <a:ext cx="7162800" cy="7162800"/>
          </a:xfrm>
          <a:prstGeom prst="rect">
            <a:avLst/>
          </a:prstGeom>
        </p:spPr>
      </p:pic>
      <p:sp>
        <p:nvSpPr>
          <p:cNvPr id="10" name="文本框 9"/>
          <p:cNvSpPr txBox="1"/>
          <p:nvPr/>
        </p:nvSpPr>
        <p:spPr>
          <a:xfrm>
            <a:off x="3772551" y="1931564"/>
            <a:ext cx="4523995" cy="2646878"/>
          </a:xfrm>
          <a:prstGeom prst="rect">
            <a:avLst/>
          </a:prstGeom>
          <a:noFill/>
        </p:spPr>
        <p:txBody>
          <a:bodyPr wrap="none" rtlCol="0">
            <a:spAutoFit/>
          </a:bodyPr>
          <a:lstStyle/>
          <a:p>
            <a:pPr algn="ctr"/>
            <a:r>
              <a:rPr lang="zh-CN" altLang="en-US" sz="16600">
                <a:latin typeface="汉仪六字黑简" panose="00020600040101010101" pitchFamily="18" charset="-122"/>
                <a:ea typeface="汉仪六字黑简" panose="00020600040101010101" pitchFamily="18" charset="-122"/>
              </a:rPr>
              <a:t>梦幻水彩</a:t>
            </a:r>
            <a:endParaRPr lang="zh-CN" altLang="en-US" sz="16600">
              <a:latin typeface="汉仪六字黑简" panose="00020600040101010101" pitchFamily="18" charset="-122"/>
              <a:ea typeface="汉仪六字黑简" panose="00020600040101010101" pitchFamily="18" charset="-122"/>
            </a:endParaRPr>
          </a:p>
        </p:txBody>
      </p:sp>
      <p:sp>
        <p:nvSpPr>
          <p:cNvPr id="11" name="文本框 10"/>
          <p:cNvSpPr txBox="1"/>
          <p:nvPr/>
        </p:nvSpPr>
        <p:spPr>
          <a:xfrm>
            <a:off x="5668637" y="3717902"/>
            <a:ext cx="854722" cy="461665"/>
          </a:xfrm>
          <a:prstGeom prst="rect">
            <a:avLst/>
          </a:prstGeom>
          <a:noFill/>
        </p:spPr>
        <p:txBody>
          <a:bodyPr wrap="none" rtlCol="0">
            <a:spAutoFit/>
          </a:bodyPr>
          <a:lstStyle/>
          <a:p>
            <a:pPr algn="ctr"/>
            <a:r>
              <a:rPr lang="en-US" altLang="zh-CN" sz="2400">
                <a:latin typeface="HL Thuphap 1BK upgrade" pitchFamily="2" charset="0"/>
              </a:rPr>
              <a:t>of my</a:t>
            </a:r>
            <a:endParaRPr lang="zh-CN" altLang="en-US" sz="2400">
              <a:latin typeface="HL Thuphap 1BK upgrade" pitchFamily="2" charset="0"/>
            </a:endParaRPr>
          </a:p>
        </p:txBody>
      </p:sp>
      <p:sp>
        <p:nvSpPr>
          <p:cNvPr id="12" name="文本框 11"/>
          <p:cNvSpPr txBox="1"/>
          <p:nvPr/>
        </p:nvSpPr>
        <p:spPr>
          <a:xfrm>
            <a:off x="5408151" y="4071553"/>
            <a:ext cx="1375698" cy="1200329"/>
          </a:xfrm>
          <a:prstGeom prst="rect">
            <a:avLst/>
          </a:prstGeom>
          <a:noFill/>
        </p:spPr>
        <p:txBody>
          <a:bodyPr wrap="none" rtlCol="0">
            <a:spAutoFit/>
          </a:bodyPr>
          <a:lstStyle/>
          <a:p>
            <a:pPr algn="ctr"/>
            <a:r>
              <a:rPr lang="en-US" altLang="zh-CN" sz="7200">
                <a:latin typeface="HL Thuphap 1BK upgrade" pitchFamily="2" charset="0"/>
              </a:rPr>
              <a:t>life</a:t>
            </a:r>
            <a:endParaRPr lang="zh-CN" altLang="en-US" sz="7200">
              <a:latin typeface="HL Thuphap 1BK upgrade" pitchFamily="2" charset="0"/>
            </a:endParaRPr>
          </a:p>
        </p:txBody>
      </p:sp>
      <p:pic>
        <p:nvPicPr>
          <p:cNvPr id="13" name="图片 12"/>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5346697" y="1796670"/>
            <a:ext cx="1498600" cy="1498600"/>
          </a:xfrm>
          <a:prstGeom prst="rect">
            <a:avLst/>
          </a:prstGeom>
        </p:spPr>
      </p:pic>
      <p:sp>
        <p:nvSpPr>
          <p:cNvPr id="14" name="文本框 13"/>
          <p:cNvSpPr txBox="1"/>
          <p:nvPr/>
        </p:nvSpPr>
        <p:spPr>
          <a:xfrm>
            <a:off x="5449829" y="1931564"/>
            <a:ext cx="1334020" cy="461665"/>
          </a:xfrm>
          <a:prstGeom prst="rect">
            <a:avLst/>
          </a:prstGeom>
          <a:noFill/>
        </p:spPr>
        <p:txBody>
          <a:bodyPr wrap="none" rtlCol="0">
            <a:spAutoFit/>
          </a:bodyPr>
          <a:lstStyle/>
          <a:p>
            <a:pPr algn="ctr"/>
            <a:r>
              <a:rPr lang="en-US" altLang="zh-CN" sz="2400">
                <a:latin typeface="HL Thuphap 1BK upgrade" pitchFamily="2" charset="0"/>
              </a:rPr>
              <a:t>watercolor</a:t>
            </a:r>
            <a:endParaRPr lang="zh-CN" altLang="en-US" sz="2400">
              <a:latin typeface="HL Thuphap 1BK upgrade" pitchFamily="2" charset="0"/>
            </a:endParaRPr>
          </a:p>
        </p:txBody>
      </p:sp>
      <p:sp>
        <p:nvSpPr>
          <p:cNvPr id="15" name="任意多边形: 形状 14"/>
          <p:cNvSpPr/>
          <p:nvPr/>
        </p:nvSpPr>
        <p:spPr>
          <a:xfrm>
            <a:off x="4144724" y="3660552"/>
            <a:ext cx="3902547" cy="45719"/>
          </a:xfrm>
          <a:custGeom>
            <a:gdLst>
              <a:gd name="connsiteX0" fmla="*/ 206773 w 3902547"/>
              <a:gd name="connsiteY0" fmla="*/ 63500 h 140293"/>
              <a:gd name="connsiteX1" fmla="*/ 409973 w 3902547"/>
              <a:gd name="connsiteY1" fmla="*/ 25400 h 140293"/>
              <a:gd name="connsiteX2" fmla="*/ 3902473 w 3902547"/>
              <a:gd name="connsiteY2" fmla="*/ 76200 h 140293"/>
              <a:gd name="connsiteX3" fmla="*/ 308373 w 3902547"/>
              <a:gd name="connsiteY3" fmla="*/ 63500 h 140293"/>
              <a:gd name="connsiteX4" fmla="*/ 3750073 w 3902547"/>
              <a:gd name="connsiteY4" fmla="*/ 50800 h 140293"/>
              <a:gd name="connsiteX5" fmla="*/ 498873 w 3902547"/>
              <a:gd name="connsiteY5" fmla="*/ 139700 h 140293"/>
              <a:gd name="connsiteX6" fmla="*/ 3394473 w 3902547"/>
              <a:gd name="connsiteY6" fmla="*/ 0 h 140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2546" h="140293">
                <a:moveTo>
                  <a:pt x="206773" y="63500"/>
                </a:moveTo>
                <a:cubicBezTo>
                  <a:pt x="398" y="43391"/>
                  <a:pt x="-205977" y="23283"/>
                  <a:pt x="409973" y="25400"/>
                </a:cubicBezTo>
                <a:cubicBezTo>
                  <a:pt x="1025923" y="27517"/>
                  <a:pt x="3919406" y="69850"/>
                  <a:pt x="3902473" y="76200"/>
                </a:cubicBezTo>
                <a:cubicBezTo>
                  <a:pt x="3885540" y="82550"/>
                  <a:pt x="333773" y="67733"/>
                  <a:pt x="308373" y="63500"/>
                </a:cubicBezTo>
                <a:cubicBezTo>
                  <a:pt x="282973" y="59267"/>
                  <a:pt x="3718323" y="38100"/>
                  <a:pt x="3750073" y="50800"/>
                </a:cubicBezTo>
                <a:cubicBezTo>
                  <a:pt x="3781823" y="63500"/>
                  <a:pt x="558140" y="148167"/>
                  <a:pt x="498873" y="139700"/>
                </a:cubicBezTo>
                <a:cubicBezTo>
                  <a:pt x="439606" y="131233"/>
                  <a:pt x="1917039" y="65616"/>
                  <a:pt x="3394473" y="0"/>
                </a:cubicBezTo>
              </a:path>
            </a:pathLst>
          </a:custGeom>
          <a:noFill/>
          <a:ln w="3175">
            <a:solidFill>
              <a:srgbClr val="C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Train - Marry Me">
            <a:hlinkClick action="ppaction://media"/>
          </p:cNvPr>
          <p:cNvPicPr>
            <a:picLocks noChangeAspect="1"/>
          </p:cNvPicPr>
          <p:nvPr>
            <a:audioFile r:link="rId6"/>
            <p:extLst>
              <p:ext uri="{DAA4B4D4-6D71-4841-9C94-3DE7FCFB9230}">
                <p14:media r:embed="rId7"/>
              </p:ext>
            </p:extLst>
          </p:nvPr>
        </p:nvPicPr>
        <p:blipFill>
          <a:blip r:embed="rId5"/>
          <a:stretch>
            <a:fillRect/>
          </a:stretch>
        </p:blipFill>
        <p:spPr>
          <a:xfrm>
            <a:off x="-1079863" y="1491870"/>
            <a:ext cx="609600" cy="609600"/>
          </a:xfrm>
          <a:prstGeom prst="rect">
            <a:avLst/>
          </a:prstGeom>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8" presetID="2" presetClass="entr" presetSubtype="4" decel="5000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500" fill="hold"/>
                                        <p:tgtEl>
                                          <p:spTgt spid="3"/>
                                        </p:tgtEl>
                                        <p:attrNameLst>
                                          <p:attrName>ppt_x</p:attrName>
                                        </p:attrNameLst>
                                      </p:cBhvr>
                                      <p:tavLst>
                                        <p:tav tm="0">
                                          <p:val>
                                            <p:strVal val="#ppt_x"/>
                                          </p:val>
                                        </p:tav>
                                        <p:tav tm="100000">
                                          <p:val>
                                            <p:strVal val="#ppt_x"/>
                                          </p:val>
                                        </p:tav>
                                      </p:tavLst>
                                    </p:anim>
                                    <p:anim calcmode="lin" valueType="num">
                                      <p:cBhvr additive="base">
                                        <p:cTn id="11" dur="1500" fill="hold"/>
                                        <p:tgtEl>
                                          <p:spTgt spid="3"/>
                                        </p:tgtEl>
                                        <p:attrNameLst>
                                          <p:attrName>ppt_y</p:attrName>
                                        </p:attrNameLst>
                                      </p:cBhvr>
                                      <p:tavLst>
                                        <p:tav tm="0">
                                          <p:val>
                                            <p:strVal val="1+#ppt_h/2"/>
                                          </p:val>
                                        </p:tav>
                                        <p:tav tm="100000">
                                          <p:val>
                                            <p:strVal val="#ppt_y"/>
                                          </p:val>
                                        </p:tav>
                                      </p:tavLst>
                                    </p:anim>
                                  </p:childTnLst>
                                </p:cTn>
                              </p:par>
                              <p:par>
                                <p:cTn id="12" presetID="2" presetClass="entr" presetSubtype="4" decel="50000"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500" fill="hold"/>
                                        <p:tgtEl>
                                          <p:spTgt spid="14"/>
                                        </p:tgtEl>
                                        <p:attrNameLst>
                                          <p:attrName>ppt_x</p:attrName>
                                        </p:attrNameLst>
                                      </p:cBhvr>
                                      <p:tavLst>
                                        <p:tav tm="0">
                                          <p:val>
                                            <p:strVal val="#ppt_x"/>
                                          </p:val>
                                        </p:tav>
                                        <p:tav tm="100000">
                                          <p:val>
                                            <p:strVal val="#ppt_x"/>
                                          </p:val>
                                        </p:tav>
                                      </p:tavLst>
                                    </p:anim>
                                    <p:anim calcmode="lin" valueType="num">
                                      <p:cBhvr additive="base">
                                        <p:cTn id="15" dur="15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decel="5000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1+#ppt_h/2"/>
                                          </p:val>
                                        </p:tav>
                                        <p:tav tm="100000">
                                          <p:val>
                                            <p:strVal val="#ppt_y"/>
                                          </p:val>
                                        </p:tav>
                                      </p:tavLst>
                                    </p:anim>
                                  </p:childTnLst>
                                </p:cTn>
                              </p:par>
                              <p:par>
                                <p:cTn id="20" presetID="2" presetClass="entr" presetSubtype="4" decel="5000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500" fill="hold"/>
                                        <p:tgtEl>
                                          <p:spTgt spid="10"/>
                                        </p:tgtEl>
                                        <p:attrNameLst>
                                          <p:attrName>ppt_x</p:attrName>
                                        </p:attrNameLst>
                                      </p:cBhvr>
                                      <p:tavLst>
                                        <p:tav tm="0">
                                          <p:val>
                                            <p:strVal val="#ppt_x"/>
                                          </p:val>
                                        </p:tav>
                                        <p:tav tm="100000">
                                          <p:val>
                                            <p:strVal val="#ppt_x"/>
                                          </p:val>
                                        </p:tav>
                                      </p:tavLst>
                                    </p:anim>
                                    <p:anim calcmode="lin" valueType="num">
                                      <p:cBhvr additive="base">
                                        <p:cTn id="23" dur="1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8" decel="5000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1500" fill="hold"/>
                                        <p:tgtEl>
                                          <p:spTgt spid="15"/>
                                        </p:tgtEl>
                                        <p:attrNameLst>
                                          <p:attrName>ppt_x</p:attrName>
                                        </p:attrNameLst>
                                      </p:cBhvr>
                                      <p:tavLst>
                                        <p:tav tm="0">
                                          <p:val>
                                            <p:strVal val="0-#ppt_w/2"/>
                                          </p:val>
                                        </p:tav>
                                        <p:tav tm="100000">
                                          <p:val>
                                            <p:strVal val="#ppt_x"/>
                                          </p:val>
                                        </p:tav>
                                      </p:tavLst>
                                    </p:anim>
                                    <p:anim calcmode="lin" valueType="num">
                                      <p:cBhvr additive="base">
                                        <p:cTn id="27" dur="150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4" decel="5000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1500" fill="hold"/>
                                        <p:tgtEl>
                                          <p:spTgt spid="11"/>
                                        </p:tgtEl>
                                        <p:attrNameLst>
                                          <p:attrName>ppt_x</p:attrName>
                                        </p:attrNameLst>
                                      </p:cBhvr>
                                      <p:tavLst>
                                        <p:tav tm="0">
                                          <p:val>
                                            <p:strVal val="#ppt_x"/>
                                          </p:val>
                                        </p:tav>
                                        <p:tav tm="100000">
                                          <p:val>
                                            <p:strVal val="#ppt_x"/>
                                          </p:val>
                                        </p:tav>
                                      </p:tavLst>
                                    </p:anim>
                                    <p:anim calcmode="lin" valueType="num">
                                      <p:cBhvr additive="base">
                                        <p:cTn id="31" dur="1500" fill="hold"/>
                                        <p:tgtEl>
                                          <p:spTgt spid="11"/>
                                        </p:tgtEl>
                                        <p:attrNameLst>
                                          <p:attrName>ppt_y</p:attrName>
                                        </p:attrNameLst>
                                      </p:cBhvr>
                                      <p:tavLst>
                                        <p:tav tm="0">
                                          <p:val>
                                            <p:strVal val="1+#ppt_h/2"/>
                                          </p:val>
                                        </p:tav>
                                        <p:tav tm="100000">
                                          <p:val>
                                            <p:strVal val="#ppt_y"/>
                                          </p:val>
                                        </p:tav>
                                      </p:tavLst>
                                    </p:anim>
                                  </p:childTnLst>
                                </p:cTn>
                              </p:par>
                              <p:par>
                                <p:cTn id="32" presetID="2" presetClass="entr" presetSubtype="4" decel="5000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500" fill="hold"/>
                                        <p:tgtEl>
                                          <p:spTgt spid="12"/>
                                        </p:tgtEl>
                                        <p:attrNameLst>
                                          <p:attrName>ppt_x</p:attrName>
                                        </p:attrNameLst>
                                      </p:cBhvr>
                                      <p:tavLst>
                                        <p:tav tm="0">
                                          <p:val>
                                            <p:strVal val="#ppt_x"/>
                                          </p:val>
                                        </p:tav>
                                        <p:tav tm="100000">
                                          <p:val>
                                            <p:strVal val="#ppt_x"/>
                                          </p:val>
                                        </p:tav>
                                      </p:tavLst>
                                    </p:anim>
                                    <p:anim calcmode="lin" valueType="num">
                                      <p:cBhvr additive="base">
                                        <p:cTn id="35"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bldLst>
      <p:bldP spid="10" grpId="0"/>
      <p:bldP spid="11" grpId="0"/>
      <p:bldP spid="12" grpId="0"/>
      <p:bldP spid="14" grpId="0"/>
      <p:bldP spid="15"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pic>
        <p:nvPicPr>
          <p:cNvPr id="5" name="图片 4"/>
          <p:cNvPicPr>
            <a:picLocks noChangeAspect="1"/>
          </p:cNvPicPr>
          <p:nvPr/>
        </p:nvPicPr>
        <p:blipFill>
          <a:blip r:embed="rId2"/>
          <a:stretch>
            <a:fillRect/>
          </a:stretch>
        </p:blipFill>
        <p:spPr>
          <a:xfrm>
            <a:off x="2667000" y="0"/>
            <a:ext cx="6858000" cy="6858000"/>
          </a:xfrm>
          <a:prstGeom prst="rect">
            <a:avLst/>
          </a:prstGeom>
        </p:spPr>
      </p:pic>
      <p:sp>
        <p:nvSpPr>
          <p:cNvPr id="15" name="文本框 14"/>
          <p:cNvSpPr txBox="1"/>
          <p:nvPr/>
        </p:nvSpPr>
        <p:spPr>
          <a:xfrm>
            <a:off x="3847892" y="1931564"/>
            <a:ext cx="4373313" cy="2646878"/>
          </a:xfrm>
          <a:prstGeom prst="rect">
            <a:avLst/>
          </a:prstGeom>
          <a:noFill/>
        </p:spPr>
        <p:txBody>
          <a:bodyPr wrap="none" rtlCol="0">
            <a:spAutoFit/>
          </a:bodyPr>
          <a:lstStyle/>
          <a:p>
            <a:pPr algn="ctr"/>
            <a:r>
              <a:rPr lang="zh-CN" altLang="en-US" sz="16600">
                <a:latin typeface="汉仪六字黑简" panose="00020600040101010101" pitchFamily="18" charset="-122"/>
                <a:ea typeface="汉仪六字黑简" panose="00020600040101010101" pitchFamily="18" charset="-122"/>
              </a:rPr>
              <a:t>第二部分</a:t>
            </a:r>
            <a:endParaRPr lang="zh-CN" altLang="en-US" sz="16600">
              <a:latin typeface="汉仪六字黑简" panose="00020600040101010101" pitchFamily="18" charset="-122"/>
              <a:ea typeface="汉仪六字黑简" panose="00020600040101010101" pitchFamily="18" charset="-122"/>
            </a:endParaRPr>
          </a:p>
        </p:txBody>
      </p:sp>
      <p:sp>
        <p:nvSpPr>
          <p:cNvPr id="16" name="文本框 15"/>
          <p:cNvSpPr txBox="1"/>
          <p:nvPr/>
        </p:nvSpPr>
        <p:spPr>
          <a:xfrm>
            <a:off x="5668637" y="3717902"/>
            <a:ext cx="854722" cy="461665"/>
          </a:xfrm>
          <a:prstGeom prst="rect">
            <a:avLst/>
          </a:prstGeom>
          <a:noFill/>
        </p:spPr>
        <p:txBody>
          <a:bodyPr wrap="none" rtlCol="0">
            <a:spAutoFit/>
          </a:bodyPr>
          <a:lstStyle/>
          <a:p>
            <a:pPr algn="ctr"/>
            <a:r>
              <a:rPr lang="en-US" altLang="zh-CN" sz="2400">
                <a:latin typeface="HL Thuphap 1BK upgrade" pitchFamily="2" charset="0"/>
              </a:rPr>
              <a:t>of my</a:t>
            </a:r>
            <a:endParaRPr lang="zh-CN" altLang="en-US" sz="2400">
              <a:latin typeface="HL Thuphap 1BK upgrade" pitchFamily="2" charset="0"/>
            </a:endParaRPr>
          </a:p>
        </p:txBody>
      </p:sp>
      <p:sp>
        <p:nvSpPr>
          <p:cNvPr id="17" name="文本框 16"/>
          <p:cNvSpPr txBox="1"/>
          <p:nvPr/>
        </p:nvSpPr>
        <p:spPr>
          <a:xfrm>
            <a:off x="5322390" y="3846110"/>
            <a:ext cx="1588897" cy="1446550"/>
          </a:xfrm>
          <a:prstGeom prst="rect">
            <a:avLst/>
          </a:prstGeom>
          <a:noFill/>
        </p:spPr>
        <p:txBody>
          <a:bodyPr wrap="none" rtlCol="0">
            <a:spAutoFit/>
          </a:bodyPr>
          <a:lstStyle/>
          <a:p>
            <a:pPr algn="ctr"/>
            <a:r>
              <a:rPr lang="en-US" altLang="zh-CN" sz="8800">
                <a:latin typeface="HL Thuphap 1BK upgrade" pitchFamily="2" charset="0"/>
              </a:rPr>
              <a:t>two</a:t>
            </a:r>
            <a:endParaRPr lang="zh-CN" altLang="en-US" sz="8800">
              <a:latin typeface="HL Thuphap 1BK upgrade" pitchFamily="2" charset="0"/>
            </a:endParaRPr>
          </a:p>
        </p:txBody>
      </p:sp>
      <p:pic>
        <p:nvPicPr>
          <p:cNvPr id="18" name="图片 17"/>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919337" y="2350754"/>
            <a:ext cx="1498600" cy="1498600"/>
          </a:xfrm>
          <a:prstGeom prst="rect">
            <a:avLst/>
          </a:prstGeom>
        </p:spPr>
      </p:pic>
      <p:sp>
        <p:nvSpPr>
          <p:cNvPr id="19" name="文本框 18"/>
          <p:cNvSpPr txBox="1"/>
          <p:nvPr/>
        </p:nvSpPr>
        <p:spPr>
          <a:xfrm>
            <a:off x="5449829" y="1931564"/>
            <a:ext cx="1334020" cy="461665"/>
          </a:xfrm>
          <a:prstGeom prst="rect">
            <a:avLst/>
          </a:prstGeom>
          <a:noFill/>
        </p:spPr>
        <p:txBody>
          <a:bodyPr wrap="none" rtlCol="0">
            <a:spAutoFit/>
          </a:bodyPr>
          <a:lstStyle/>
          <a:p>
            <a:pPr algn="ctr"/>
            <a:r>
              <a:rPr lang="en-US" altLang="zh-CN" sz="2400">
                <a:latin typeface="HL Thuphap 1BK upgrade" pitchFamily="2" charset="0"/>
              </a:rPr>
              <a:t>watercolor</a:t>
            </a:r>
            <a:endParaRPr lang="zh-CN" altLang="en-US" sz="2400">
              <a:latin typeface="HL Thuphap 1BK upgrade" pitchFamily="2" charset="0"/>
            </a:endParaRPr>
          </a:p>
        </p:txBody>
      </p:sp>
      <p:sp>
        <p:nvSpPr>
          <p:cNvPr id="20" name="任意多边形: 形状 19"/>
          <p:cNvSpPr/>
          <p:nvPr/>
        </p:nvSpPr>
        <p:spPr>
          <a:xfrm>
            <a:off x="4144724" y="3660552"/>
            <a:ext cx="3902547" cy="45719"/>
          </a:xfrm>
          <a:custGeom>
            <a:gdLst>
              <a:gd name="connsiteX0" fmla="*/ 206773 w 3902547"/>
              <a:gd name="connsiteY0" fmla="*/ 63500 h 140293"/>
              <a:gd name="connsiteX1" fmla="*/ 409973 w 3902547"/>
              <a:gd name="connsiteY1" fmla="*/ 25400 h 140293"/>
              <a:gd name="connsiteX2" fmla="*/ 3902473 w 3902547"/>
              <a:gd name="connsiteY2" fmla="*/ 76200 h 140293"/>
              <a:gd name="connsiteX3" fmla="*/ 308373 w 3902547"/>
              <a:gd name="connsiteY3" fmla="*/ 63500 h 140293"/>
              <a:gd name="connsiteX4" fmla="*/ 3750073 w 3902547"/>
              <a:gd name="connsiteY4" fmla="*/ 50800 h 140293"/>
              <a:gd name="connsiteX5" fmla="*/ 498873 w 3902547"/>
              <a:gd name="connsiteY5" fmla="*/ 139700 h 140293"/>
              <a:gd name="connsiteX6" fmla="*/ 3394473 w 3902547"/>
              <a:gd name="connsiteY6" fmla="*/ 0 h 140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2546" h="140293">
                <a:moveTo>
                  <a:pt x="206773" y="63500"/>
                </a:moveTo>
                <a:cubicBezTo>
                  <a:pt x="398" y="43391"/>
                  <a:pt x="-205977" y="23283"/>
                  <a:pt x="409973" y="25400"/>
                </a:cubicBezTo>
                <a:cubicBezTo>
                  <a:pt x="1025923" y="27517"/>
                  <a:pt x="3919406" y="69850"/>
                  <a:pt x="3902473" y="76200"/>
                </a:cubicBezTo>
                <a:cubicBezTo>
                  <a:pt x="3885540" y="82550"/>
                  <a:pt x="333773" y="67733"/>
                  <a:pt x="308373" y="63500"/>
                </a:cubicBezTo>
                <a:cubicBezTo>
                  <a:pt x="282973" y="59267"/>
                  <a:pt x="3718323" y="38100"/>
                  <a:pt x="3750073" y="50800"/>
                </a:cubicBezTo>
                <a:cubicBezTo>
                  <a:pt x="3781823" y="63500"/>
                  <a:pt x="558140" y="148167"/>
                  <a:pt x="498873" y="139700"/>
                </a:cubicBezTo>
                <a:cubicBezTo>
                  <a:pt x="439606" y="131233"/>
                  <a:pt x="1917039" y="65616"/>
                  <a:pt x="3394473" y="0"/>
                </a:cubicBezTo>
              </a:path>
            </a:pathLst>
          </a:custGeom>
          <a:noFill/>
          <a:ln w="3175">
            <a:solidFill>
              <a:srgbClr val="C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500" fill="hold"/>
                                        <p:tgtEl>
                                          <p:spTgt spid="19"/>
                                        </p:tgtEl>
                                        <p:attrNameLst>
                                          <p:attrName>ppt_x</p:attrName>
                                        </p:attrNameLst>
                                      </p:cBhvr>
                                      <p:tavLst>
                                        <p:tav tm="0">
                                          <p:val>
                                            <p:strVal val="#ppt_x"/>
                                          </p:val>
                                        </p:tav>
                                        <p:tav tm="100000">
                                          <p:val>
                                            <p:strVal val="#ppt_x"/>
                                          </p:val>
                                        </p:tav>
                                      </p:tavLst>
                                    </p:anim>
                                    <p:anim calcmode="lin" valueType="num">
                                      <p:cBhvr additive="base">
                                        <p:cTn id="12" dur="1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500" fill="hold"/>
                                        <p:tgtEl>
                                          <p:spTgt spid="15"/>
                                        </p:tgtEl>
                                        <p:attrNameLst>
                                          <p:attrName>ppt_x</p:attrName>
                                        </p:attrNameLst>
                                      </p:cBhvr>
                                      <p:tavLst>
                                        <p:tav tm="0">
                                          <p:val>
                                            <p:strVal val="#ppt_x"/>
                                          </p:val>
                                        </p:tav>
                                        <p:tav tm="100000">
                                          <p:val>
                                            <p:strVal val="#ppt_x"/>
                                          </p:val>
                                        </p:tav>
                                      </p:tavLst>
                                    </p:anim>
                                    <p:anim calcmode="lin" valueType="num">
                                      <p:cBhvr additive="base">
                                        <p:cTn id="16" dur="1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ppt_x"/>
                                          </p:val>
                                        </p:tav>
                                        <p:tav tm="100000">
                                          <p:val>
                                            <p:strVal val="#ppt_x"/>
                                          </p:val>
                                        </p:tav>
                                      </p:tavLst>
                                    </p:anim>
                                    <p:anim calcmode="lin" valueType="num">
                                      <p:cBhvr additive="base">
                                        <p:cTn id="20" dur="1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500" fill="hold"/>
                                        <p:tgtEl>
                                          <p:spTgt spid="17"/>
                                        </p:tgtEl>
                                        <p:attrNameLst>
                                          <p:attrName>ppt_x</p:attrName>
                                        </p:attrNameLst>
                                      </p:cBhvr>
                                      <p:tavLst>
                                        <p:tav tm="0">
                                          <p:val>
                                            <p:strVal val="#ppt_x"/>
                                          </p:val>
                                        </p:tav>
                                        <p:tav tm="100000">
                                          <p:val>
                                            <p:strVal val="#ppt_x"/>
                                          </p:val>
                                        </p:tav>
                                      </p:tavLst>
                                    </p:anim>
                                    <p:anim calcmode="lin" valueType="num">
                                      <p:cBhvr additive="base">
                                        <p:cTn id="24" dur="1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decel="5000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500" fill="hold"/>
                                        <p:tgtEl>
                                          <p:spTgt spid="18"/>
                                        </p:tgtEl>
                                        <p:attrNameLst>
                                          <p:attrName>ppt_x</p:attrName>
                                        </p:attrNameLst>
                                      </p:cBhvr>
                                      <p:tavLst>
                                        <p:tav tm="0">
                                          <p:val>
                                            <p:strVal val="#ppt_x"/>
                                          </p:val>
                                        </p:tav>
                                        <p:tav tm="100000">
                                          <p:val>
                                            <p:strVal val="#ppt_x"/>
                                          </p:val>
                                        </p:tav>
                                      </p:tavLst>
                                    </p:anim>
                                    <p:anim calcmode="lin" valueType="num">
                                      <p:cBhvr additive="base">
                                        <p:cTn id="28" dur="1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0" grpId="0"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2"/>
          <a:stretch>
            <a:fillRect/>
          </a:stretch>
        </a:blipFill>
        <a:effectLst/>
      </p:bgPr>
    </p:bg>
    <p:spTree>
      <p:nvGrpSpPr>
        <p:cNvPr id="1" name=""/>
        <p:cNvGrpSpPr/>
        <p:nvPr/>
      </p:nvGrpSpPr>
      <p:grpSpPr>
        <a:xfrm>
          <a:off x="0" y="0"/>
          <a:ext cx="0" cy="0"/>
        </a:xfrm>
      </p:grpSpPr>
      <p:grpSp>
        <p:nvGrpSpPr>
          <p:cNvPr id="24" name="Group 23"/>
          <p:cNvGrpSpPr/>
          <p:nvPr/>
        </p:nvGrpSpPr>
        <p:grpSpPr>
          <a:xfrm>
            <a:off x="1253669" y="2053411"/>
            <a:ext cx="2990083" cy="4103369"/>
            <a:chOff x="5352594" y="1210253"/>
            <a:chExt cx="2990083" cy="4103369"/>
          </a:xfrm>
        </p:grpSpPr>
        <p:sp>
          <p:nvSpPr>
            <p:cNvPr id="25" name="Rounded Rectangle 24"/>
            <p:cNvSpPr/>
            <p:nvPr/>
          </p:nvSpPr>
          <p:spPr>
            <a:xfrm>
              <a:off x="5352594" y="1210253"/>
              <a:ext cx="2990083" cy="410336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sp>
          <p:nvSpPr>
            <p:cNvPr id="26" name="Title 3"/>
            <p:cNvSpPr txBox="1"/>
            <p:nvPr/>
          </p:nvSpPr>
          <p:spPr>
            <a:xfrm>
              <a:off x="6867487" y="1786622"/>
              <a:ext cx="1475190" cy="92173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8800" b="0">
                  <a:solidFill>
                    <a:srgbClr val="CBAA67"/>
                  </a:solidFill>
                  <a:latin typeface="张海山锐线体简" panose="02000000000000000000" pitchFamily="2" charset="-122"/>
                  <a:ea typeface="张海山锐线体简" panose="02000000000000000000" pitchFamily="2" charset="-122"/>
                  <a:cs typeface="Roboto Light" charset="0"/>
                </a:rPr>
                <a:t>01</a:t>
              </a:r>
              <a:endParaRPr lang="en-US" sz="4400" b="0">
                <a:solidFill>
                  <a:srgbClr val="CBAA67"/>
                </a:solidFill>
                <a:latin typeface="张海山锐线体简" panose="02000000000000000000" pitchFamily="2" charset="-122"/>
                <a:ea typeface="张海山锐线体简" panose="02000000000000000000" pitchFamily="2" charset="-122"/>
                <a:cs typeface="Roboto Light" charset="0"/>
              </a:endParaRPr>
            </a:p>
          </p:txBody>
        </p:sp>
        <p:sp>
          <p:nvSpPr>
            <p:cNvPr id="27" name="Rectangle 26"/>
            <p:cNvSpPr/>
            <p:nvPr/>
          </p:nvSpPr>
          <p:spPr>
            <a:xfrm>
              <a:off x="5352594" y="2949035"/>
              <a:ext cx="2990083" cy="41148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sp>
          <p:nvSpPr>
            <p:cNvPr id="28" name="Title 3"/>
            <p:cNvSpPr txBox="1"/>
            <p:nvPr/>
          </p:nvSpPr>
          <p:spPr>
            <a:xfrm>
              <a:off x="5524745" y="1794242"/>
              <a:ext cx="2817932" cy="58256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a:solidFill>
                    <a:schemeClr val="tx2"/>
                  </a:solidFill>
                  <a:latin typeface="张海山锐线体简" panose="02000000000000000000" pitchFamily="2" charset="-122"/>
                  <a:ea typeface="张海山锐线体简" panose="02000000000000000000" pitchFamily="2" charset="-122"/>
                  <a:cs typeface="Roboto Light" charset="0"/>
                </a:rPr>
                <a:t>水彩肌理</a:t>
              </a:r>
              <a:endParaRPr lang="en-US" sz="105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sp>
          <p:nvSpPr>
            <p:cNvPr id="29" name="Title 3"/>
            <p:cNvSpPr txBox="1"/>
            <p:nvPr/>
          </p:nvSpPr>
          <p:spPr>
            <a:xfrm>
              <a:off x="5524745" y="2464210"/>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Sample text here</a:t>
              </a:r>
              <a:endParaRPr lang="en-US" sz="50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sp>
          <p:nvSpPr>
            <p:cNvPr id="30" name="Title 3"/>
            <p:cNvSpPr txBox="1"/>
            <p:nvPr/>
          </p:nvSpPr>
          <p:spPr>
            <a:xfrm>
              <a:off x="5524745" y="3015502"/>
              <a:ext cx="2602705" cy="20837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01.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Sesame snaps jelyy dessert.</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02.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1500s, when an unknown.</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03.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Sesame snaps jelyy dessert tootsie roll sweet roll.</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04.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When an unknown printer took.</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cxnSp>
          <p:nvCxnSpPr>
            <p:cNvPr id="37" name="Straight Connector 36"/>
            <p:cNvCxnSpPr/>
            <p:nvPr/>
          </p:nvCxnSpPr>
          <p:spPr>
            <a:xfrm flipH="1">
              <a:off x="5665351" y="1210253"/>
              <a:ext cx="0" cy="435999"/>
            </a:xfrm>
            <a:prstGeom prst="line">
              <a:avLst/>
            </a:prstGeom>
            <a:ln w="25400">
              <a:solidFill>
                <a:srgbClr val="2B8F94"/>
              </a:solidFill>
            </a:ln>
          </p:spPr>
          <p:style>
            <a:lnRef idx="1">
              <a:schemeClr val="accent1"/>
            </a:lnRef>
            <a:fillRef idx="0">
              <a:schemeClr val="accent1"/>
            </a:fillRef>
            <a:effectRef idx="0">
              <a:schemeClr val="accent1"/>
            </a:effectRef>
            <a:fontRef idx="minor">
              <a:schemeClr val="tx1"/>
            </a:fontRef>
          </p:style>
        </p:cxnSp>
        <p:sp>
          <p:nvSpPr>
            <p:cNvPr id="38" name="Rectangle 37"/>
            <p:cNvSpPr/>
            <p:nvPr/>
          </p:nvSpPr>
          <p:spPr>
            <a:xfrm>
              <a:off x="5352594" y="3885328"/>
              <a:ext cx="2990083" cy="581706"/>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grpSp>
      <p:grpSp>
        <p:nvGrpSpPr>
          <p:cNvPr id="40" name="Group 39"/>
          <p:cNvGrpSpPr/>
          <p:nvPr/>
        </p:nvGrpSpPr>
        <p:grpSpPr>
          <a:xfrm>
            <a:off x="4535909" y="2053411"/>
            <a:ext cx="2990083" cy="4103369"/>
            <a:chOff x="5352594" y="1210253"/>
            <a:chExt cx="2990083" cy="4103369"/>
          </a:xfrm>
        </p:grpSpPr>
        <p:sp>
          <p:nvSpPr>
            <p:cNvPr id="41" name="Rounded Rectangle 40"/>
            <p:cNvSpPr/>
            <p:nvPr/>
          </p:nvSpPr>
          <p:spPr>
            <a:xfrm>
              <a:off x="5352594" y="1210253"/>
              <a:ext cx="2990083" cy="410336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sp>
          <p:nvSpPr>
            <p:cNvPr id="42" name="Title 3"/>
            <p:cNvSpPr txBox="1"/>
            <p:nvPr/>
          </p:nvSpPr>
          <p:spPr>
            <a:xfrm>
              <a:off x="6867487" y="1786622"/>
              <a:ext cx="1475190" cy="92173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8800" b="0">
                  <a:solidFill>
                    <a:srgbClr val="CBAA67"/>
                  </a:solidFill>
                  <a:latin typeface="张海山锐线体简" panose="02000000000000000000" pitchFamily="2" charset="-122"/>
                  <a:ea typeface="张海山锐线体简" panose="02000000000000000000" pitchFamily="2" charset="-122"/>
                  <a:cs typeface="Roboto Light" charset="0"/>
                </a:rPr>
                <a:t>02</a:t>
              </a:r>
              <a:endParaRPr lang="en-US" sz="4400" b="0">
                <a:solidFill>
                  <a:srgbClr val="CBAA67"/>
                </a:solidFill>
                <a:latin typeface="张海山锐线体简" panose="02000000000000000000" pitchFamily="2" charset="-122"/>
                <a:ea typeface="张海山锐线体简" panose="02000000000000000000" pitchFamily="2" charset="-122"/>
                <a:cs typeface="Roboto Light" charset="0"/>
              </a:endParaRPr>
            </a:p>
          </p:txBody>
        </p:sp>
        <p:sp>
          <p:nvSpPr>
            <p:cNvPr id="43" name="Rectangle 42"/>
            <p:cNvSpPr/>
            <p:nvPr/>
          </p:nvSpPr>
          <p:spPr>
            <a:xfrm>
              <a:off x="5352594" y="2949035"/>
              <a:ext cx="2990083" cy="41148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sp>
          <p:nvSpPr>
            <p:cNvPr id="44" name="Title 3"/>
            <p:cNvSpPr txBox="1"/>
            <p:nvPr/>
          </p:nvSpPr>
          <p:spPr>
            <a:xfrm>
              <a:off x="5524745" y="1794242"/>
              <a:ext cx="2817932" cy="58256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a:solidFill>
                    <a:schemeClr val="tx2"/>
                  </a:solidFill>
                  <a:latin typeface="张海山锐线体简" panose="02000000000000000000" pitchFamily="2" charset="-122"/>
                  <a:ea typeface="张海山锐线体简" panose="02000000000000000000" pitchFamily="2" charset="-122"/>
                  <a:cs typeface="Roboto Light" charset="0"/>
                </a:rPr>
                <a:t>水彩肌理</a:t>
              </a:r>
              <a:endParaRPr lang="en-US" sz="240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sp>
          <p:nvSpPr>
            <p:cNvPr id="45" name="Title 3"/>
            <p:cNvSpPr txBox="1"/>
            <p:nvPr/>
          </p:nvSpPr>
          <p:spPr>
            <a:xfrm>
              <a:off x="5524745" y="2464210"/>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Sample text here</a:t>
              </a:r>
              <a:endParaRPr lang="en-US" sz="50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sp>
          <p:nvSpPr>
            <p:cNvPr id="46" name="Title 3"/>
            <p:cNvSpPr txBox="1"/>
            <p:nvPr/>
          </p:nvSpPr>
          <p:spPr>
            <a:xfrm>
              <a:off x="5524745" y="3015502"/>
              <a:ext cx="2602705" cy="20837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01.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Sesame snaps jelyy dessert.</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02.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1500s, when an unknown.</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03.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Sesame snaps jelyy dessert tootsie roll sweet roll.</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cxnSp>
          <p:nvCxnSpPr>
            <p:cNvPr id="47" name="Straight Connector 46"/>
            <p:cNvCxnSpPr/>
            <p:nvPr/>
          </p:nvCxnSpPr>
          <p:spPr>
            <a:xfrm flipH="1">
              <a:off x="5665351" y="1210253"/>
              <a:ext cx="0" cy="435999"/>
            </a:xfrm>
            <a:prstGeom prst="line">
              <a:avLst/>
            </a:prstGeom>
            <a:ln w="25400">
              <a:solidFill>
                <a:srgbClr val="2B8F94"/>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5352594" y="3885328"/>
              <a:ext cx="2990083" cy="581706"/>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grpSp>
      <p:grpSp>
        <p:nvGrpSpPr>
          <p:cNvPr id="49" name="Group 48"/>
          <p:cNvGrpSpPr/>
          <p:nvPr/>
        </p:nvGrpSpPr>
        <p:grpSpPr>
          <a:xfrm>
            <a:off x="7825768" y="2053411"/>
            <a:ext cx="2990083" cy="4103369"/>
            <a:chOff x="5352594" y="1210253"/>
            <a:chExt cx="2990083" cy="4103369"/>
          </a:xfrm>
        </p:grpSpPr>
        <p:sp>
          <p:nvSpPr>
            <p:cNvPr id="50" name="Rounded Rectangle 49"/>
            <p:cNvSpPr/>
            <p:nvPr/>
          </p:nvSpPr>
          <p:spPr>
            <a:xfrm>
              <a:off x="5352594" y="1210253"/>
              <a:ext cx="2990083" cy="410336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sp>
          <p:nvSpPr>
            <p:cNvPr id="51" name="Title 3"/>
            <p:cNvSpPr txBox="1"/>
            <p:nvPr/>
          </p:nvSpPr>
          <p:spPr>
            <a:xfrm>
              <a:off x="6867487" y="1786622"/>
              <a:ext cx="1475190" cy="92173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8800" b="0">
                  <a:solidFill>
                    <a:srgbClr val="CBAA67"/>
                  </a:solidFill>
                  <a:latin typeface="张海山锐线体简" panose="02000000000000000000" pitchFamily="2" charset="-122"/>
                  <a:ea typeface="张海山锐线体简" panose="02000000000000000000" pitchFamily="2" charset="-122"/>
                  <a:cs typeface="Roboto Light" charset="0"/>
                </a:rPr>
                <a:t>03</a:t>
              </a:r>
              <a:endParaRPr lang="en-US" sz="4400" b="0">
                <a:solidFill>
                  <a:srgbClr val="CBAA67"/>
                </a:solidFill>
                <a:latin typeface="张海山锐线体简" panose="02000000000000000000" pitchFamily="2" charset="-122"/>
                <a:ea typeface="张海山锐线体简" panose="02000000000000000000" pitchFamily="2" charset="-122"/>
                <a:cs typeface="Roboto Light" charset="0"/>
              </a:endParaRPr>
            </a:p>
          </p:txBody>
        </p:sp>
        <p:sp>
          <p:nvSpPr>
            <p:cNvPr id="52" name="Rectangle 51"/>
            <p:cNvSpPr/>
            <p:nvPr/>
          </p:nvSpPr>
          <p:spPr>
            <a:xfrm>
              <a:off x="5352594" y="2949035"/>
              <a:ext cx="2990083" cy="41148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sp>
          <p:nvSpPr>
            <p:cNvPr id="53" name="Title 3"/>
            <p:cNvSpPr txBox="1"/>
            <p:nvPr/>
          </p:nvSpPr>
          <p:spPr>
            <a:xfrm>
              <a:off x="5524745" y="1794242"/>
              <a:ext cx="2817932" cy="58256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a:solidFill>
                    <a:schemeClr val="tx2"/>
                  </a:solidFill>
                  <a:latin typeface="张海山锐线体简" panose="02000000000000000000" pitchFamily="2" charset="-122"/>
                  <a:ea typeface="张海山锐线体简" panose="02000000000000000000" pitchFamily="2" charset="-122"/>
                  <a:cs typeface="Roboto Light" charset="0"/>
                </a:rPr>
                <a:t>水彩肌理</a:t>
              </a:r>
              <a:endParaRPr lang="en-US" sz="105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sp>
          <p:nvSpPr>
            <p:cNvPr id="54" name="Title 3"/>
            <p:cNvSpPr txBox="1"/>
            <p:nvPr/>
          </p:nvSpPr>
          <p:spPr>
            <a:xfrm>
              <a:off x="5524745" y="2386743"/>
              <a:ext cx="281793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Sample text here</a:t>
              </a:r>
              <a:endParaRPr lang="en-US" sz="50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sp>
          <p:nvSpPr>
            <p:cNvPr id="55" name="Title 3"/>
            <p:cNvSpPr txBox="1"/>
            <p:nvPr/>
          </p:nvSpPr>
          <p:spPr>
            <a:xfrm>
              <a:off x="5524745" y="3015502"/>
              <a:ext cx="2602705" cy="20837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01.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Sesame snaps jelyy dessert.</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02.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1500s, when an unknown.</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03.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Sesame snaps jelyy dessert tootsie roll sweet roll.</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a:p>
              <a:pPr>
                <a:lnSpc>
                  <a:spcPct val="100000"/>
                </a:lnSpc>
                <a:spcBef>
                  <a:spcPts val="2400"/>
                </a:spcBef>
                <a:buClr>
                  <a:schemeClr val="accent1"/>
                </a:buClr>
                <a:buSzPct val="150000"/>
              </a:pPr>
              <a:r>
                <a:rPr lang="en-US" sz="1100">
                  <a:solidFill>
                    <a:schemeClr val="tx2"/>
                  </a:solidFill>
                  <a:latin typeface="张海山锐线体简" panose="02000000000000000000" pitchFamily="2" charset="-122"/>
                  <a:ea typeface="张海山锐线体简" panose="02000000000000000000" pitchFamily="2" charset="-122"/>
                  <a:cs typeface="Roboto Light" charset="0"/>
                </a:rPr>
                <a:t>04. </a:t>
              </a:r>
              <a:r>
                <a:rPr lang="en-US" sz="1100" b="0">
                  <a:solidFill>
                    <a:schemeClr val="tx2"/>
                  </a:solidFill>
                  <a:latin typeface="张海山锐线体简" panose="02000000000000000000" pitchFamily="2" charset="-122"/>
                  <a:ea typeface="张海山锐线体简" panose="02000000000000000000" pitchFamily="2" charset="-122"/>
                  <a:cs typeface="Roboto Light" charset="0"/>
                </a:rPr>
                <a:t>When an unknown printer took.</a:t>
              </a:r>
              <a:endParaRPr lang="en-US" sz="1100" b="0">
                <a:solidFill>
                  <a:schemeClr val="tx2"/>
                </a:solidFill>
                <a:latin typeface="张海山锐线体简" panose="02000000000000000000" pitchFamily="2" charset="-122"/>
                <a:ea typeface="张海山锐线体简" panose="02000000000000000000" pitchFamily="2" charset="-122"/>
                <a:cs typeface="Roboto Light" charset="0"/>
              </a:endParaRPr>
            </a:p>
          </p:txBody>
        </p:sp>
        <p:cxnSp>
          <p:nvCxnSpPr>
            <p:cNvPr id="56" name="Straight Connector 55"/>
            <p:cNvCxnSpPr/>
            <p:nvPr/>
          </p:nvCxnSpPr>
          <p:spPr>
            <a:xfrm flipH="1">
              <a:off x="5665351" y="1210253"/>
              <a:ext cx="0" cy="435999"/>
            </a:xfrm>
            <a:prstGeom prst="line">
              <a:avLst/>
            </a:prstGeom>
            <a:ln w="25400">
              <a:solidFill>
                <a:srgbClr val="2B8F94"/>
              </a:solidFill>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5352594" y="3885328"/>
              <a:ext cx="2990083" cy="581706"/>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latin typeface="张海山锐线体简" panose="02000000000000000000" pitchFamily="2" charset="-122"/>
                <a:ea typeface="张海山锐线体简" panose="02000000000000000000" pitchFamily="2" charset="-122"/>
              </a:endParaRPr>
            </a:p>
          </p:txBody>
        </p:sp>
      </p:grpSp>
      <p:sp>
        <p:nvSpPr>
          <p:cNvPr id="2" name="Title 1"/>
          <p:cNvSpPr>
            <a:spLocks noGrp="1"/>
          </p:cNvSpPr>
          <p:nvPr>
            <p:ph type="title"/>
          </p:nvPr>
        </p:nvSpPr>
        <p:spPr/>
        <p:txBody>
          <a:bodyPr>
            <a:noAutofit/>
          </a:bodyPr>
          <a:lstStyle/>
          <a:p>
            <a:r>
              <a:rPr lang="zh-CN" altLang="en-US" sz="4000">
                <a:latin typeface="汉仪六字黑简" panose="00020600040101010101" pitchFamily="18" charset="-122"/>
                <a:ea typeface="汉仪六字黑简" panose="00020600040101010101" pitchFamily="18" charset="-122"/>
              </a:rPr>
              <a:t>梦幻淡雅</a:t>
            </a:r>
            <a:endParaRPr lang="en-US" sz="4000">
              <a:latin typeface="汉仪六字黑简" panose="00020600040101010101" pitchFamily="18" charset="-122"/>
              <a:ea typeface="汉仪六字黑简" panose="00020600040101010101" pitchFamily="18" charset="-122"/>
            </a:endParaRPr>
          </a:p>
        </p:txBody>
      </p:sp>
      <p:sp>
        <p:nvSpPr>
          <p:cNvPr id="3" name="Content Placeholder 2"/>
          <p:cNvSpPr>
            <a:spLocks noGrp="1"/>
          </p:cNvSpPr>
          <p:nvPr>
            <p:ph sz="quarter" idx="10"/>
          </p:nvPr>
        </p:nvSpPr>
        <p:spPr/>
        <p:txBody>
          <a:bodyPr/>
          <a:lstStyle/>
          <a:p>
            <a:r>
              <a:rPr lang="en-US">
                <a:solidFill>
                  <a:schemeClr val="tx1"/>
                </a:solidFill>
                <a:latin typeface="张海山锐线体简" panose="02000000000000000000" pitchFamily="2" charset="-122"/>
                <a:ea typeface="张海山锐线体简" panose="02000000000000000000" pitchFamily="2" charset="-122"/>
              </a:rPr>
              <a:t>BEST PRESENTATION TEMPLATE</a:t>
            </a:r>
            <a:endParaRPr lang="en-US">
              <a:solidFill>
                <a:schemeClr val="tx1"/>
              </a:solidFill>
              <a:latin typeface="张海山锐线体简" panose="02000000000000000000" pitchFamily="2" charset="-122"/>
              <a:ea typeface="张海山锐线体简" panose="02000000000000000000" pitchFamily="2" charset="-122"/>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ppt_x"/>
                                          </p:val>
                                        </p:tav>
                                        <p:tav tm="100000">
                                          <p:val>
                                            <p:strVal val="#ppt_x"/>
                                          </p:val>
                                        </p:tav>
                                      </p:tavLst>
                                    </p:anim>
                                    <p:anim calcmode="lin" valueType="num">
                                      <p:cBhvr additive="base">
                                        <p:cTn id="8" dur="1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500" fill="hold"/>
                                        <p:tgtEl>
                                          <p:spTgt spid="40"/>
                                        </p:tgtEl>
                                        <p:attrNameLst>
                                          <p:attrName>ppt_x</p:attrName>
                                        </p:attrNameLst>
                                      </p:cBhvr>
                                      <p:tavLst>
                                        <p:tav tm="0">
                                          <p:val>
                                            <p:strVal val="#ppt_x"/>
                                          </p:val>
                                        </p:tav>
                                        <p:tav tm="100000">
                                          <p:val>
                                            <p:strVal val="#ppt_x"/>
                                          </p:val>
                                        </p:tav>
                                      </p:tavLst>
                                    </p:anim>
                                    <p:anim calcmode="lin" valueType="num">
                                      <p:cBhvr additive="base">
                                        <p:cTn id="12" dur="1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1500" fill="hold"/>
                                        <p:tgtEl>
                                          <p:spTgt spid="49"/>
                                        </p:tgtEl>
                                        <p:attrNameLst>
                                          <p:attrName>ppt_x</p:attrName>
                                        </p:attrNameLst>
                                      </p:cBhvr>
                                      <p:tavLst>
                                        <p:tav tm="0">
                                          <p:val>
                                            <p:strVal val="#ppt_x"/>
                                          </p:val>
                                        </p:tav>
                                        <p:tav tm="100000">
                                          <p:val>
                                            <p:strVal val="#ppt_x"/>
                                          </p:val>
                                        </p:tav>
                                      </p:tavLst>
                                    </p:anim>
                                    <p:anim calcmode="lin" valueType="num">
                                      <p:cBhvr additive="base">
                                        <p:cTn id="16" dur="1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2">
            <a:lum/>
          </a:blip>
          <a:stretch>
            <a:fillRect/>
          </a:stretch>
        </a:blipFill>
        <a:effectLst/>
      </p:bgPr>
    </p:bg>
    <p:spTree>
      <p:nvGrpSpPr>
        <p:cNvPr id="1" name=""/>
        <p:cNvGrpSpPr/>
        <p:nvPr/>
      </p:nvGrpSpPr>
      <p:grpSpPr>
        <a:xfrm>
          <a:off x="0" y="0"/>
          <a:ext cx="0" cy="0"/>
        </a:xfrm>
      </p:grpSpPr>
      <p:sp>
        <p:nvSpPr>
          <p:cNvPr id="2" name="Title 1"/>
          <p:cNvSpPr>
            <a:spLocks noGrp="1"/>
          </p:cNvSpPr>
          <p:nvPr>
            <p:ph type="title"/>
          </p:nvPr>
        </p:nvSpPr>
        <p:spPr/>
        <p:txBody>
          <a:bodyPr>
            <a:noAutofit/>
          </a:bodyPr>
          <a:lstStyle/>
          <a:p>
            <a:r>
              <a:rPr lang="zh-CN" altLang="en-US" sz="4800">
                <a:latin typeface="汉仪六字黑简" panose="00020600040101010101" pitchFamily="18" charset="-122"/>
                <a:ea typeface="汉仪六字黑简" panose="00020600040101010101" pitchFamily="18" charset="-122"/>
              </a:rPr>
              <a:t>梦幻淡雅</a:t>
            </a:r>
            <a:endParaRPr lang="en-US" sz="4800">
              <a:latin typeface="汉仪六字黑简" panose="00020600040101010101" pitchFamily="18" charset="-122"/>
              <a:ea typeface="汉仪六字黑简" panose="00020600040101010101" pitchFamily="18" charset="-122"/>
            </a:endParaRPr>
          </a:p>
        </p:txBody>
      </p:sp>
      <p:sp>
        <p:nvSpPr>
          <p:cNvPr id="3" name="Content Placeholder 2"/>
          <p:cNvSpPr>
            <a:spLocks noGrp="1"/>
          </p:cNvSpPr>
          <p:nvPr>
            <p:ph sz="quarter" idx="10"/>
          </p:nvPr>
        </p:nvSpPr>
        <p:spPr/>
        <p:txBody>
          <a:bodyPr/>
          <a:lstStyle/>
          <a:p>
            <a:r>
              <a:rPr lang="en-US">
                <a:latin typeface="张海山锐线体简" panose="02000000000000000000" pitchFamily="2" charset="-122"/>
                <a:ea typeface="张海山锐线体简" panose="02000000000000000000" pitchFamily="2" charset="-122"/>
              </a:rPr>
              <a:t>BEST PRESENTATION TEMPLATE</a:t>
            </a:r>
            <a:endParaRPr lang="en-US">
              <a:latin typeface="张海山锐线体简" panose="02000000000000000000" pitchFamily="2" charset="-122"/>
              <a:ea typeface="张海山锐线体简" panose="02000000000000000000" pitchFamily="2" charset="-122"/>
            </a:endParaRPr>
          </a:p>
        </p:txBody>
      </p:sp>
      <p:grpSp>
        <p:nvGrpSpPr>
          <p:cNvPr id="37" name="Group 36"/>
          <p:cNvGrpSpPr/>
          <p:nvPr/>
        </p:nvGrpSpPr>
        <p:grpSpPr>
          <a:xfrm>
            <a:off x="1115510" y="1986608"/>
            <a:ext cx="10008430" cy="1246021"/>
            <a:chOff x="1115510" y="1986608"/>
            <a:chExt cx="10008430" cy="1246021"/>
          </a:xfrm>
        </p:grpSpPr>
        <p:sp>
          <p:nvSpPr>
            <p:cNvPr id="10" name="Rounded Rectangle 9"/>
            <p:cNvSpPr/>
            <p:nvPr/>
          </p:nvSpPr>
          <p:spPr>
            <a:xfrm>
              <a:off x="1115510" y="1986608"/>
              <a:ext cx="10008430" cy="1246021"/>
            </a:xfrm>
            <a:prstGeom prst="roundRect">
              <a:avLst>
                <a:gd name="adj" fmla="val 24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12" name="Title 3"/>
            <p:cNvSpPr txBox="1"/>
            <p:nvPr/>
          </p:nvSpPr>
          <p:spPr>
            <a:xfrm>
              <a:off x="2271748" y="2192093"/>
              <a:ext cx="8134275"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张海山锐线体简" panose="02000000000000000000" pitchFamily="2" charset="-122"/>
                  <a:ea typeface="张海山锐线体简" panose="02000000000000000000" pitchFamily="2" charset="-122"/>
                  <a:cs typeface="Roboto Medium" charset="0"/>
                </a:rPr>
                <a:t>BEST SAMPLE 01 BENEFETS </a:t>
              </a:r>
              <a:endParaRPr lang="en-US" sz="500" b="0">
                <a:latin typeface="张海山锐线体简" panose="02000000000000000000" pitchFamily="2" charset="-122"/>
                <a:ea typeface="张海山锐线体简" panose="02000000000000000000" pitchFamily="2" charset="-122"/>
                <a:cs typeface="Roboto Medium" charset="0"/>
              </a:endParaRPr>
            </a:p>
          </p:txBody>
        </p:sp>
        <p:sp>
          <p:nvSpPr>
            <p:cNvPr id="13" name="Title 3"/>
            <p:cNvSpPr txBox="1"/>
            <p:nvPr/>
          </p:nvSpPr>
          <p:spPr>
            <a:xfrm>
              <a:off x="2271749" y="2479097"/>
              <a:ext cx="8134274" cy="606456"/>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 Measuring Temporary Tattoo Our mission Sample Best Text Here Lorem ipsum is simply text here</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24" name="Rectangle 23"/>
            <p:cNvSpPr/>
            <p:nvPr/>
          </p:nvSpPr>
          <p:spPr>
            <a:xfrm>
              <a:off x="1454644" y="2335746"/>
              <a:ext cx="595035" cy="584775"/>
            </a:xfrm>
            <a:prstGeom prst="rect">
              <a:avLst/>
            </a:prstGeom>
          </p:spPr>
          <p:txBody>
            <a:bodyPr wrap="none">
              <a:spAutoFit/>
            </a:bodyPr>
            <a:lstStyle/>
            <a:p>
              <a:r>
                <a:rPr lang="en-US" sz="3200">
                  <a:solidFill>
                    <a:schemeClr val="accent1"/>
                  </a:solidFill>
                  <a:latin typeface="张海山锐线体简" panose="02000000000000000000" pitchFamily="2" charset="-122"/>
                  <a:ea typeface="张海山锐线体简" panose="02000000000000000000" pitchFamily="2" charset="-122"/>
                  <a:cs typeface="linea-arrows-10" charset="0"/>
                </a:rPr>
                <a:t></a:t>
              </a:r>
              <a:endParaRPr lang="en-US" sz="3200">
                <a:solidFill>
                  <a:schemeClr val="accent1"/>
                </a:solidFill>
                <a:latin typeface="张海山锐线体简" panose="02000000000000000000" pitchFamily="2" charset="-122"/>
                <a:ea typeface="张海山锐线体简" panose="02000000000000000000" pitchFamily="2" charset="-122"/>
                <a:cs typeface="SF UI Display Thin" charset="0"/>
              </a:endParaRPr>
            </a:p>
          </p:txBody>
        </p:sp>
      </p:grpSp>
      <p:grpSp>
        <p:nvGrpSpPr>
          <p:cNvPr id="35" name="Group 34"/>
          <p:cNvGrpSpPr/>
          <p:nvPr/>
        </p:nvGrpSpPr>
        <p:grpSpPr>
          <a:xfrm>
            <a:off x="1115510" y="3337664"/>
            <a:ext cx="10008430" cy="1259916"/>
            <a:chOff x="1115510" y="3337664"/>
            <a:chExt cx="10008430" cy="1259916"/>
          </a:xfrm>
        </p:grpSpPr>
        <p:sp>
          <p:nvSpPr>
            <p:cNvPr id="27" name="Rounded Rectangle 26"/>
            <p:cNvSpPr/>
            <p:nvPr/>
          </p:nvSpPr>
          <p:spPr>
            <a:xfrm>
              <a:off x="1115510" y="3337664"/>
              <a:ext cx="10008430" cy="1259916"/>
            </a:xfrm>
            <a:prstGeom prst="roundRect">
              <a:avLst>
                <a:gd name="adj" fmla="val 2431"/>
              </a:avLst>
            </a:prstGeom>
            <a:solidFill>
              <a:srgbClr val="F5EDEB"/>
            </a:solidFill>
            <a:ln>
              <a:noFill/>
            </a:ln>
            <a:effectLst>
              <a:outerShdw blurRad="381000" dist="1016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张海山锐线体简" panose="02000000000000000000" pitchFamily="2" charset="-122"/>
                <a:ea typeface="张海山锐线体简" panose="02000000000000000000" pitchFamily="2" charset="-122"/>
              </a:endParaRPr>
            </a:p>
          </p:txBody>
        </p:sp>
        <p:sp>
          <p:nvSpPr>
            <p:cNvPr id="28" name="Title 3"/>
            <p:cNvSpPr txBox="1"/>
            <p:nvPr/>
          </p:nvSpPr>
          <p:spPr>
            <a:xfrm>
              <a:off x="2271748" y="3532907"/>
              <a:ext cx="8134275"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张海山锐线体简" panose="02000000000000000000" pitchFamily="2" charset="-122"/>
                  <a:ea typeface="张海山锐线体简" panose="02000000000000000000" pitchFamily="2" charset="-122"/>
                  <a:cs typeface="Roboto Medium" charset="0"/>
                </a:rPr>
                <a:t>BEST SAMPLE 02 BENEFETS </a:t>
              </a:r>
              <a:endParaRPr lang="en-US" sz="500" b="0">
                <a:latin typeface="张海山锐线体简" panose="02000000000000000000" pitchFamily="2" charset="-122"/>
                <a:ea typeface="张海山锐线体简" panose="02000000000000000000" pitchFamily="2" charset="-122"/>
                <a:cs typeface="Roboto Medium" charset="0"/>
              </a:endParaRPr>
            </a:p>
          </p:txBody>
        </p:sp>
        <p:sp>
          <p:nvSpPr>
            <p:cNvPr id="29" name="Title 3"/>
            <p:cNvSpPr txBox="1"/>
            <p:nvPr/>
          </p:nvSpPr>
          <p:spPr>
            <a:xfrm>
              <a:off x="2271749" y="3819911"/>
              <a:ext cx="8134274" cy="606456"/>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latin typeface="张海山锐线体简" panose="02000000000000000000" pitchFamily="2" charset="-122"/>
                  <a:ea typeface="张海山锐线体简" panose="02000000000000000000" pitchFamily="2" charset="-122"/>
                  <a:cs typeface="Roboto Light" charset="0"/>
                </a:rPr>
                <a:t>How L’Oreal Built a UV Measuring Temporary Tattoo Our mission Sample Best Text Here Lorem ipsum is simply text here</a:t>
              </a:r>
              <a:endParaRPr lang="en-US" sz="700" b="0">
                <a:latin typeface="张海山锐线体简" panose="02000000000000000000" pitchFamily="2" charset="-122"/>
                <a:ea typeface="张海山锐线体简" panose="02000000000000000000" pitchFamily="2" charset="-122"/>
                <a:cs typeface="Roboto Light" charset="0"/>
              </a:endParaRPr>
            </a:p>
          </p:txBody>
        </p:sp>
        <p:sp>
          <p:nvSpPr>
            <p:cNvPr id="30" name="Rectangle 29"/>
            <p:cNvSpPr/>
            <p:nvPr/>
          </p:nvSpPr>
          <p:spPr>
            <a:xfrm>
              <a:off x="1454644" y="3676560"/>
              <a:ext cx="595035" cy="584775"/>
            </a:xfrm>
            <a:prstGeom prst="rect">
              <a:avLst/>
            </a:prstGeom>
          </p:spPr>
          <p:txBody>
            <a:bodyPr wrap="none">
              <a:spAutoFit/>
            </a:bodyPr>
            <a:lstStyle/>
            <a:p>
              <a:r>
                <a:rPr lang="en-US" sz="3200">
                  <a:latin typeface="张海山锐线体简" panose="02000000000000000000" pitchFamily="2" charset="-122"/>
                  <a:ea typeface="张海山锐线体简" panose="02000000000000000000" pitchFamily="2" charset="-122"/>
                  <a:cs typeface="linea-arrows-10" charset="0"/>
                </a:rPr>
                <a:t></a:t>
              </a:r>
              <a:endParaRPr lang="en-US" sz="3200">
                <a:latin typeface="张海山锐线体简" panose="02000000000000000000" pitchFamily="2" charset="-122"/>
                <a:ea typeface="张海山锐线体简" panose="02000000000000000000" pitchFamily="2" charset="-122"/>
                <a:cs typeface="SF UI Display Thin" charset="0"/>
              </a:endParaRPr>
            </a:p>
          </p:txBody>
        </p:sp>
      </p:grpSp>
      <p:grpSp>
        <p:nvGrpSpPr>
          <p:cNvPr id="36" name="Group 35"/>
          <p:cNvGrpSpPr/>
          <p:nvPr/>
        </p:nvGrpSpPr>
        <p:grpSpPr>
          <a:xfrm>
            <a:off x="1115510" y="4702615"/>
            <a:ext cx="10008430" cy="1246021"/>
            <a:chOff x="1115510" y="4702615"/>
            <a:chExt cx="10008430" cy="1246021"/>
          </a:xfrm>
        </p:grpSpPr>
        <p:sp>
          <p:nvSpPr>
            <p:cNvPr id="31" name="Rounded Rectangle 30"/>
            <p:cNvSpPr/>
            <p:nvPr/>
          </p:nvSpPr>
          <p:spPr>
            <a:xfrm>
              <a:off x="1115510" y="4702615"/>
              <a:ext cx="10008430" cy="1246021"/>
            </a:xfrm>
            <a:prstGeom prst="roundRect">
              <a:avLst>
                <a:gd name="adj" fmla="val 24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32" name="Title 3"/>
            <p:cNvSpPr txBox="1"/>
            <p:nvPr/>
          </p:nvSpPr>
          <p:spPr>
            <a:xfrm>
              <a:off x="2271748" y="4908100"/>
              <a:ext cx="8134275"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张海山锐线体简" panose="02000000000000000000" pitchFamily="2" charset="-122"/>
                  <a:ea typeface="张海山锐线体简" panose="02000000000000000000" pitchFamily="2" charset="-122"/>
                  <a:cs typeface="Roboto Medium" charset="0"/>
                </a:rPr>
                <a:t>BEST SAMPLE 03 BENEFETS </a:t>
              </a:r>
              <a:endParaRPr lang="en-US" sz="500" b="0">
                <a:latin typeface="张海山锐线体简" panose="02000000000000000000" pitchFamily="2" charset="-122"/>
                <a:ea typeface="张海山锐线体简" panose="02000000000000000000" pitchFamily="2" charset="-122"/>
                <a:cs typeface="Roboto Medium" charset="0"/>
              </a:endParaRPr>
            </a:p>
          </p:txBody>
        </p:sp>
        <p:sp>
          <p:nvSpPr>
            <p:cNvPr id="33" name="Title 3"/>
            <p:cNvSpPr txBox="1"/>
            <p:nvPr/>
          </p:nvSpPr>
          <p:spPr>
            <a:xfrm>
              <a:off x="2271749" y="5195104"/>
              <a:ext cx="8134274" cy="606456"/>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 Measuring Temporary Tattoo Our mission Sample Best Text Here Lorem ipsum is simply text here</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34" name="Rectangle 33"/>
            <p:cNvSpPr/>
            <p:nvPr/>
          </p:nvSpPr>
          <p:spPr>
            <a:xfrm>
              <a:off x="1454644" y="5051753"/>
              <a:ext cx="595035" cy="584775"/>
            </a:xfrm>
            <a:prstGeom prst="rect">
              <a:avLst/>
            </a:prstGeom>
          </p:spPr>
          <p:txBody>
            <a:bodyPr wrap="none">
              <a:spAutoFit/>
            </a:bodyPr>
            <a:lstStyle/>
            <a:p>
              <a:r>
                <a:rPr lang="en-US" sz="3200">
                  <a:solidFill>
                    <a:schemeClr val="accent1"/>
                  </a:solidFill>
                  <a:latin typeface="张海山锐线体简" panose="02000000000000000000" pitchFamily="2" charset="-122"/>
                  <a:ea typeface="张海山锐线体简" panose="02000000000000000000" pitchFamily="2" charset="-122"/>
                  <a:cs typeface="linea-arrows-10" charset="0"/>
                </a:rPr>
                <a:t></a:t>
              </a:r>
              <a:endParaRPr lang="en-US" sz="3200">
                <a:solidFill>
                  <a:schemeClr val="accent1"/>
                </a:solidFill>
                <a:latin typeface="张海山锐线体简" panose="02000000000000000000" pitchFamily="2" charset="-122"/>
                <a:ea typeface="张海山锐线体简" panose="02000000000000000000" pitchFamily="2" charset="-122"/>
                <a:cs typeface="SF UI Display Thin" charset="0"/>
              </a:endParaRPr>
            </a:p>
          </p:txBody>
        </p:sp>
      </p:gr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500" fill="hold"/>
                                        <p:tgtEl>
                                          <p:spTgt spid="37"/>
                                        </p:tgtEl>
                                        <p:attrNameLst>
                                          <p:attrName>ppt_x</p:attrName>
                                        </p:attrNameLst>
                                      </p:cBhvr>
                                      <p:tavLst>
                                        <p:tav tm="0">
                                          <p:val>
                                            <p:strVal val="#ppt_x"/>
                                          </p:val>
                                        </p:tav>
                                        <p:tav tm="100000">
                                          <p:val>
                                            <p:strVal val="#ppt_x"/>
                                          </p:val>
                                        </p:tav>
                                      </p:tavLst>
                                    </p:anim>
                                    <p:anim calcmode="lin" valueType="num">
                                      <p:cBhvr additive="base">
                                        <p:cTn id="8" dur="1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500" fill="hold"/>
                                        <p:tgtEl>
                                          <p:spTgt spid="35"/>
                                        </p:tgtEl>
                                        <p:attrNameLst>
                                          <p:attrName>ppt_x</p:attrName>
                                        </p:attrNameLst>
                                      </p:cBhvr>
                                      <p:tavLst>
                                        <p:tav tm="0">
                                          <p:val>
                                            <p:strVal val="#ppt_x"/>
                                          </p:val>
                                        </p:tav>
                                        <p:tav tm="100000">
                                          <p:val>
                                            <p:strVal val="#ppt_x"/>
                                          </p:val>
                                        </p:tav>
                                      </p:tavLst>
                                    </p:anim>
                                    <p:anim calcmode="lin" valueType="num">
                                      <p:cBhvr additive="base">
                                        <p:cTn id="12" dur="15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500" fill="hold"/>
                                        <p:tgtEl>
                                          <p:spTgt spid="36"/>
                                        </p:tgtEl>
                                        <p:attrNameLst>
                                          <p:attrName>ppt_x</p:attrName>
                                        </p:attrNameLst>
                                      </p:cBhvr>
                                      <p:tavLst>
                                        <p:tav tm="0">
                                          <p:val>
                                            <p:strVal val="#ppt_x"/>
                                          </p:val>
                                        </p:tav>
                                        <p:tav tm="100000">
                                          <p:val>
                                            <p:strVal val="#ppt_x"/>
                                          </p:val>
                                        </p:tav>
                                      </p:tavLst>
                                    </p:anim>
                                    <p:anim calcmode="lin" valueType="num">
                                      <p:cBhvr additive="base">
                                        <p:cTn id="16" dur="1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pic>
        <p:nvPicPr>
          <p:cNvPr id="13" name="图片占位符 12"/>
          <p:cNvPicPr>
            <a:picLocks noGrp="1" noChangeAspect="1"/>
          </p:cNvPicPr>
          <p:nvPr>
            <p:ph type="pic" sz="quarter" idx="11"/>
          </p:nvPr>
        </p:nvPicPr>
        <p:blipFill>
          <a:blip r:embed="rId2"/>
          <a:stretch>
            <a:fillRect/>
          </a:stretch>
        </p:blipFill>
        <p:spPr/>
      </p:pic>
      <p:sp>
        <p:nvSpPr>
          <p:cNvPr id="6" name="Rectangle 5"/>
          <p:cNvSpPr/>
          <p:nvPr/>
        </p:nvSpPr>
        <p:spPr>
          <a:xfrm>
            <a:off x="-25667" y="3964"/>
            <a:ext cx="6896100" cy="6858000"/>
          </a:xfrm>
          <a:prstGeom prst="rect">
            <a:avLst/>
          </a:prstGeom>
          <a:solidFill>
            <a:srgbClr val="DCC8C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3" name="Title 2"/>
          <p:cNvSpPr>
            <a:spLocks noGrp="1"/>
          </p:cNvSpPr>
          <p:nvPr>
            <p:ph type="title"/>
          </p:nvPr>
        </p:nvSpPr>
        <p:spPr/>
        <p:txBody>
          <a:bodyPr/>
          <a:lstStyle/>
          <a:p>
            <a:r>
              <a:rPr lang="zh-CN" altLang="en-US">
                <a:latin typeface="张海山锐线体简" panose="02000000000000000000" pitchFamily="2" charset="-122"/>
                <a:ea typeface="张海山锐线体简" panose="02000000000000000000" pitchFamily="2" charset="-122"/>
              </a:rPr>
              <a:t>梦幻淡雅</a:t>
            </a:r>
            <a:endParaRPr lang="en-US">
              <a:latin typeface="张海山锐线体简" panose="02000000000000000000" pitchFamily="2" charset="-122"/>
              <a:ea typeface="张海山锐线体简" panose="02000000000000000000" pitchFamily="2" charset="-122"/>
            </a:endParaRPr>
          </a:p>
        </p:txBody>
      </p:sp>
      <p:sp>
        <p:nvSpPr>
          <p:cNvPr id="7" name="Title 3"/>
          <p:cNvSpPr txBox="1"/>
          <p:nvPr/>
        </p:nvSpPr>
        <p:spPr>
          <a:xfrm>
            <a:off x="1261947" y="1493472"/>
            <a:ext cx="4494276" cy="71757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800" b="0">
                <a:solidFill>
                  <a:srgbClr val="FFFFFF"/>
                </a:solidFill>
                <a:latin typeface="张海山锐线体简" panose="02000000000000000000" pitchFamily="2" charset="-122"/>
                <a:ea typeface="张海山锐线体简" panose="02000000000000000000" pitchFamily="2" charset="-122"/>
                <a:cs typeface="Roboto Medium" charset="0"/>
              </a:rPr>
              <a:t>About to company text here</a:t>
            </a:r>
            <a:endParaRPr lang="en-US" sz="1800" b="0">
              <a:solidFill>
                <a:srgbClr val="FFFFFF"/>
              </a:solidFill>
              <a:latin typeface="张海山锐线体简" panose="02000000000000000000" pitchFamily="2" charset="-122"/>
              <a:ea typeface="张海山锐线体简" panose="02000000000000000000" pitchFamily="2" charset="-122"/>
              <a:cs typeface="Roboto Medium" charset="0"/>
            </a:endParaRPr>
          </a:p>
          <a:p>
            <a:pPr>
              <a:lnSpc>
                <a:spcPct val="80000"/>
              </a:lnSpc>
            </a:pPr>
            <a:r>
              <a:rPr lang="en-US" sz="1800" b="0">
                <a:solidFill>
                  <a:srgbClr val="FFFFFF"/>
                </a:solidFill>
                <a:latin typeface="张海山锐线体简" panose="02000000000000000000" pitchFamily="2" charset="-122"/>
                <a:ea typeface="张海山锐线体简" panose="02000000000000000000" pitchFamily="2" charset="-122"/>
                <a:cs typeface="Roboto Medium" charset="0"/>
              </a:rPr>
              <a:t>Our mission</a:t>
            </a:r>
            <a:endParaRPr lang="en-US" sz="1800" b="0">
              <a:solidFill>
                <a:srgbClr val="FFFFFF"/>
              </a:solidFill>
              <a:latin typeface="张海山锐线体简" panose="02000000000000000000" pitchFamily="2" charset="-122"/>
              <a:ea typeface="张海山锐线体简" panose="02000000000000000000" pitchFamily="2" charset="-122"/>
              <a:cs typeface="Roboto Medium" charset="0"/>
            </a:endParaRPr>
          </a:p>
        </p:txBody>
      </p:sp>
      <p:sp>
        <p:nvSpPr>
          <p:cNvPr id="8" name="TextBox 7"/>
          <p:cNvSpPr txBox="1"/>
          <p:nvPr/>
        </p:nvSpPr>
        <p:spPr>
          <a:xfrm>
            <a:off x="1261947" y="2138079"/>
            <a:ext cx="3867462" cy="1361911"/>
          </a:xfrm>
          <a:prstGeom prst="rect">
            <a:avLst/>
          </a:prstGeom>
          <a:noFill/>
        </p:spPr>
        <p:txBody>
          <a:bodyPr wrap="square" rtlCol="0">
            <a:spAutoFit/>
          </a:bodyPr>
          <a:lstStyle/>
          <a:p>
            <a:pPr>
              <a:lnSpc>
                <a:spcPct val="150000"/>
              </a:lnSpc>
            </a:pPr>
            <a:r>
              <a:rPr lang="en-US" sz="1100" err="1">
                <a:solidFill>
                  <a:srgbClr val="FFFFFF"/>
                </a:solidFill>
                <a:latin typeface="张海山锐线体简" panose="02000000000000000000" pitchFamily="2" charset="-122"/>
                <a:ea typeface="张海山锐线体简" panose="02000000000000000000" pitchFamily="2" charset="-122"/>
                <a:cs typeface="Roboto Light" charset="0"/>
              </a:rPr>
              <a:t>Lorem Ipsum is simply dummy text of the printing and typesetting industry. Lorem Ipsum has been the industry's standard dummy text ever since the 1500s, when an unknown printer took a galley of type and scrambled it to make a type specimen book. </a:t>
            </a:r>
            <a:endParaRPr lang="en-US" sz="1100" err="1">
              <a:solidFill>
                <a:srgbClr val="FFFFFF"/>
              </a:solidFill>
              <a:latin typeface="张海山锐线体简" panose="02000000000000000000" pitchFamily="2" charset="-122"/>
              <a:ea typeface="张海山锐线体简" panose="02000000000000000000" pitchFamily="2" charset="-122"/>
              <a:cs typeface="Roboto Light" charset="0"/>
            </a:endParaRPr>
          </a:p>
        </p:txBody>
      </p:sp>
      <p:cxnSp>
        <p:nvCxnSpPr>
          <p:cNvPr id="9" name="Straight Connector 8"/>
          <p:cNvCxnSpPr/>
          <p:nvPr/>
        </p:nvCxnSpPr>
        <p:spPr>
          <a:xfrm flipH="1">
            <a:off x="1386590" y="0"/>
            <a:ext cx="0" cy="121025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7415269" y="802124"/>
            <a:ext cx="3920388" cy="1716104"/>
            <a:chOff x="7364469" y="889210"/>
            <a:chExt cx="3920388" cy="1716104"/>
          </a:xfrm>
        </p:grpSpPr>
        <p:sp>
          <p:nvSpPr>
            <p:cNvPr id="11" name="Rounded Rectangle 10"/>
            <p:cNvSpPr/>
            <p:nvPr/>
          </p:nvSpPr>
          <p:spPr>
            <a:xfrm>
              <a:off x="7364469" y="889211"/>
              <a:ext cx="3920388" cy="1716103"/>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12" name="Title 3"/>
            <p:cNvSpPr txBox="1"/>
            <p:nvPr/>
          </p:nvSpPr>
          <p:spPr>
            <a:xfrm>
              <a:off x="8694057" y="1210253"/>
              <a:ext cx="2590800" cy="413014"/>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2400" b="0">
                  <a:latin typeface="张海山锐线体简" panose="02000000000000000000" pitchFamily="2" charset="-122"/>
                  <a:ea typeface="张海山锐线体简" panose="02000000000000000000" pitchFamily="2" charset="-122"/>
                  <a:cs typeface="Roboto Light" charset="0"/>
                </a:rPr>
                <a:t>Our Mission</a:t>
              </a:r>
              <a:endParaRPr lang="en-US" sz="1050" b="0">
                <a:latin typeface="张海山锐线体简" panose="02000000000000000000" pitchFamily="2" charset="-122"/>
                <a:ea typeface="张海山锐线体简" panose="02000000000000000000" pitchFamily="2" charset="-122"/>
                <a:cs typeface="Roboto Light" charset="0"/>
              </a:endParaRPr>
            </a:p>
          </p:txBody>
        </p:sp>
        <p:sp>
          <p:nvSpPr>
            <p:cNvPr id="14" name="Title 3"/>
            <p:cNvSpPr txBox="1"/>
            <p:nvPr/>
          </p:nvSpPr>
          <p:spPr>
            <a:xfrm>
              <a:off x="8689279" y="1623266"/>
              <a:ext cx="2435922"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cxnSp>
          <p:nvCxnSpPr>
            <p:cNvPr id="15" name="Straight Connector 14"/>
            <p:cNvCxnSpPr/>
            <p:nvPr/>
          </p:nvCxnSpPr>
          <p:spPr>
            <a:xfrm flipH="1">
              <a:off x="7626426" y="889210"/>
              <a:ext cx="0" cy="199361"/>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7" name="Title 3"/>
            <p:cNvSpPr txBox="1"/>
            <p:nvPr/>
          </p:nvSpPr>
          <p:spPr>
            <a:xfrm>
              <a:off x="7444441" y="1340844"/>
              <a:ext cx="1475190" cy="92173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8000" b="0">
                  <a:blipFill>
                    <a:blip r:embed="rId3"/>
                    <a:stretch>
                      <a:fillRect/>
                    </a:stretch>
                  </a:blipFill>
                  <a:latin typeface="张海山锐线体简" panose="02000000000000000000" pitchFamily="2" charset="-122"/>
                  <a:ea typeface="张海山锐线体简" panose="02000000000000000000" pitchFamily="2" charset="-122"/>
                  <a:cs typeface="Roboto Light" charset="0"/>
                </a:rPr>
                <a:t>01</a:t>
              </a:r>
              <a:endParaRPr lang="en-US" sz="4000" b="0">
                <a:blipFill>
                  <a:blip r:embed="rId3"/>
                  <a:stretch>
                    <a:fillRect/>
                  </a:stretch>
                </a:blipFill>
                <a:latin typeface="张海山锐线体简" panose="02000000000000000000" pitchFamily="2" charset="-122"/>
                <a:ea typeface="张海山锐线体简" panose="02000000000000000000" pitchFamily="2" charset="-122"/>
                <a:cs typeface="Roboto Light" charset="0"/>
              </a:endParaRPr>
            </a:p>
          </p:txBody>
        </p:sp>
      </p:grpSp>
      <p:grpSp>
        <p:nvGrpSpPr>
          <p:cNvPr id="29" name="Group 28"/>
          <p:cNvGrpSpPr/>
          <p:nvPr/>
        </p:nvGrpSpPr>
        <p:grpSpPr>
          <a:xfrm>
            <a:off x="7415269" y="2655537"/>
            <a:ext cx="3920388" cy="1716104"/>
            <a:chOff x="7364469" y="889210"/>
            <a:chExt cx="3920388" cy="1716104"/>
          </a:xfrm>
        </p:grpSpPr>
        <p:sp>
          <p:nvSpPr>
            <p:cNvPr id="30" name="Rounded Rectangle 29"/>
            <p:cNvSpPr/>
            <p:nvPr/>
          </p:nvSpPr>
          <p:spPr>
            <a:xfrm>
              <a:off x="7364469" y="889211"/>
              <a:ext cx="3920388" cy="1716103"/>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31" name="Title 3"/>
            <p:cNvSpPr txBox="1"/>
            <p:nvPr/>
          </p:nvSpPr>
          <p:spPr>
            <a:xfrm>
              <a:off x="8694057" y="1210253"/>
              <a:ext cx="2590800" cy="413014"/>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2400" b="0">
                  <a:latin typeface="张海山锐线体简" panose="02000000000000000000" pitchFamily="2" charset="-122"/>
                  <a:ea typeface="张海山锐线体简" panose="02000000000000000000" pitchFamily="2" charset="-122"/>
                  <a:cs typeface="Roboto Light" charset="0"/>
                </a:rPr>
                <a:t>Our Maps</a:t>
              </a:r>
              <a:endParaRPr lang="en-US" sz="1050" b="0">
                <a:latin typeface="张海山锐线体简" panose="02000000000000000000" pitchFamily="2" charset="-122"/>
                <a:ea typeface="张海山锐线体简" panose="02000000000000000000" pitchFamily="2" charset="-122"/>
                <a:cs typeface="Roboto Light" charset="0"/>
              </a:endParaRPr>
            </a:p>
          </p:txBody>
        </p:sp>
        <p:sp>
          <p:nvSpPr>
            <p:cNvPr id="32" name="Title 3"/>
            <p:cNvSpPr txBox="1"/>
            <p:nvPr/>
          </p:nvSpPr>
          <p:spPr>
            <a:xfrm>
              <a:off x="8689279" y="1623266"/>
              <a:ext cx="2435922"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cxnSp>
          <p:nvCxnSpPr>
            <p:cNvPr id="33" name="Straight Connector 32"/>
            <p:cNvCxnSpPr/>
            <p:nvPr/>
          </p:nvCxnSpPr>
          <p:spPr>
            <a:xfrm flipH="1">
              <a:off x="7626426" y="889210"/>
              <a:ext cx="0" cy="199361"/>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34" name="Title 3"/>
            <p:cNvSpPr txBox="1"/>
            <p:nvPr/>
          </p:nvSpPr>
          <p:spPr>
            <a:xfrm>
              <a:off x="7444441" y="1340844"/>
              <a:ext cx="1475190" cy="92173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8000" b="0">
                  <a:blipFill>
                    <a:blip r:embed="rId3"/>
                    <a:stretch>
                      <a:fillRect/>
                    </a:stretch>
                  </a:blipFill>
                  <a:latin typeface="张海山锐线体简" panose="02000000000000000000" pitchFamily="2" charset="-122"/>
                  <a:ea typeface="张海山锐线体简" panose="02000000000000000000" pitchFamily="2" charset="-122"/>
                  <a:cs typeface="Roboto Light" charset="0"/>
                </a:rPr>
                <a:t>02</a:t>
              </a:r>
              <a:endParaRPr lang="en-US" sz="4000" b="0">
                <a:blipFill>
                  <a:blip r:embed="rId3"/>
                  <a:stretch>
                    <a:fillRect/>
                  </a:stretch>
                </a:blipFill>
                <a:latin typeface="张海山锐线体简" panose="02000000000000000000" pitchFamily="2" charset="-122"/>
                <a:ea typeface="张海山锐线体简" panose="02000000000000000000" pitchFamily="2" charset="-122"/>
                <a:cs typeface="Roboto Light" charset="0"/>
              </a:endParaRPr>
            </a:p>
          </p:txBody>
        </p:sp>
      </p:grpSp>
      <p:grpSp>
        <p:nvGrpSpPr>
          <p:cNvPr id="35" name="Group 34"/>
          <p:cNvGrpSpPr/>
          <p:nvPr/>
        </p:nvGrpSpPr>
        <p:grpSpPr>
          <a:xfrm>
            <a:off x="7415269" y="4508950"/>
            <a:ext cx="3920388" cy="1716104"/>
            <a:chOff x="7364469" y="889210"/>
            <a:chExt cx="3920388" cy="1716104"/>
          </a:xfrm>
        </p:grpSpPr>
        <p:sp>
          <p:nvSpPr>
            <p:cNvPr id="36" name="Rounded Rectangle 35"/>
            <p:cNvSpPr/>
            <p:nvPr/>
          </p:nvSpPr>
          <p:spPr>
            <a:xfrm>
              <a:off x="7364469" y="889211"/>
              <a:ext cx="3920388" cy="1716103"/>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37" name="Title 3"/>
            <p:cNvSpPr txBox="1"/>
            <p:nvPr/>
          </p:nvSpPr>
          <p:spPr>
            <a:xfrm>
              <a:off x="8694057" y="1210253"/>
              <a:ext cx="2590800" cy="413014"/>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2400" b="0">
                  <a:latin typeface="张海山锐线体简" panose="02000000000000000000" pitchFamily="2" charset="-122"/>
                  <a:ea typeface="张海山锐线体简" panose="02000000000000000000" pitchFamily="2" charset="-122"/>
                  <a:cs typeface="Roboto Light" charset="0"/>
                </a:rPr>
                <a:t>Our Works</a:t>
              </a:r>
              <a:endParaRPr lang="en-US" sz="1050" b="0">
                <a:latin typeface="张海山锐线体简" panose="02000000000000000000" pitchFamily="2" charset="-122"/>
                <a:ea typeface="张海山锐线体简" panose="02000000000000000000" pitchFamily="2" charset="-122"/>
                <a:cs typeface="Roboto Light" charset="0"/>
              </a:endParaRPr>
            </a:p>
          </p:txBody>
        </p:sp>
        <p:sp>
          <p:nvSpPr>
            <p:cNvPr id="38" name="Title 3"/>
            <p:cNvSpPr txBox="1"/>
            <p:nvPr/>
          </p:nvSpPr>
          <p:spPr>
            <a:xfrm>
              <a:off x="8689279" y="1623266"/>
              <a:ext cx="2435922"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cxnSp>
          <p:nvCxnSpPr>
            <p:cNvPr id="39" name="Straight Connector 38"/>
            <p:cNvCxnSpPr/>
            <p:nvPr/>
          </p:nvCxnSpPr>
          <p:spPr>
            <a:xfrm flipH="1">
              <a:off x="7626426" y="889210"/>
              <a:ext cx="0" cy="199361"/>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40" name="Title 3"/>
            <p:cNvSpPr txBox="1"/>
            <p:nvPr/>
          </p:nvSpPr>
          <p:spPr>
            <a:xfrm>
              <a:off x="7444441" y="1340844"/>
              <a:ext cx="1475190" cy="921730"/>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8000" b="0">
                  <a:blipFill>
                    <a:blip r:embed="rId3"/>
                    <a:stretch>
                      <a:fillRect/>
                    </a:stretch>
                  </a:blipFill>
                  <a:latin typeface="张海山锐线体简" panose="02000000000000000000" pitchFamily="2" charset="-122"/>
                  <a:ea typeface="张海山锐线体简" panose="02000000000000000000" pitchFamily="2" charset="-122"/>
                  <a:cs typeface="Roboto Light" charset="0"/>
                </a:rPr>
                <a:t>03</a:t>
              </a:r>
              <a:endParaRPr lang="en-US" sz="4000" b="0">
                <a:blipFill>
                  <a:blip r:embed="rId3"/>
                  <a:stretch>
                    <a:fillRect/>
                  </a:stretch>
                </a:blipFill>
                <a:latin typeface="张海山锐线体简" panose="02000000000000000000" pitchFamily="2" charset="-122"/>
                <a:ea typeface="张海山锐线体简" panose="02000000000000000000" pitchFamily="2" charset="-122"/>
                <a:cs typeface="Roboto Light" charset="0"/>
              </a:endParaRPr>
            </a:p>
          </p:txBody>
        </p:sp>
      </p:gr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decel="5000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500" fill="hold"/>
                                        <p:tgtEl>
                                          <p:spTgt spid="28"/>
                                        </p:tgtEl>
                                        <p:attrNameLst>
                                          <p:attrName>ppt_x</p:attrName>
                                        </p:attrNameLst>
                                      </p:cBhvr>
                                      <p:tavLst>
                                        <p:tav tm="0">
                                          <p:val>
                                            <p:strVal val="1+#ppt_w/2"/>
                                          </p:val>
                                        </p:tav>
                                        <p:tav tm="100000">
                                          <p:val>
                                            <p:strVal val="#ppt_x"/>
                                          </p:val>
                                        </p:tav>
                                      </p:tavLst>
                                    </p:anim>
                                    <p:anim calcmode="lin" valueType="num">
                                      <p:cBhvr additive="base">
                                        <p:cTn id="8" dur="1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50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500" fill="hold"/>
                                        <p:tgtEl>
                                          <p:spTgt spid="29"/>
                                        </p:tgtEl>
                                        <p:attrNameLst>
                                          <p:attrName>ppt_x</p:attrName>
                                        </p:attrNameLst>
                                      </p:cBhvr>
                                      <p:tavLst>
                                        <p:tav tm="0">
                                          <p:val>
                                            <p:strVal val="1+#ppt_w/2"/>
                                          </p:val>
                                        </p:tav>
                                        <p:tav tm="100000">
                                          <p:val>
                                            <p:strVal val="#ppt_x"/>
                                          </p:val>
                                        </p:tav>
                                      </p:tavLst>
                                    </p:anim>
                                    <p:anim calcmode="lin" valueType="num">
                                      <p:cBhvr additive="base">
                                        <p:cTn id="12" dur="1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2" decel="50000" fill="hold" nodeType="withEffect">
                                  <p:stCondLst>
                                    <p:cond delay="10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500" fill="hold"/>
                                        <p:tgtEl>
                                          <p:spTgt spid="35"/>
                                        </p:tgtEl>
                                        <p:attrNameLst>
                                          <p:attrName>ppt_x</p:attrName>
                                        </p:attrNameLst>
                                      </p:cBhvr>
                                      <p:tavLst>
                                        <p:tav tm="0">
                                          <p:val>
                                            <p:strVal val="1+#ppt_w/2"/>
                                          </p:val>
                                        </p:tav>
                                        <p:tav tm="100000">
                                          <p:val>
                                            <p:strVal val="#ppt_x"/>
                                          </p:val>
                                        </p:tav>
                                      </p:tavLst>
                                    </p:anim>
                                    <p:anim calcmode="lin" valueType="num">
                                      <p:cBhvr additive="base">
                                        <p:cTn id="16" dur="1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2">
            <a:lum/>
          </a:blip>
          <a:stretch>
            <a:fillRect/>
          </a:stretch>
        </a:blipFill>
        <a:effectLst/>
      </p:bgPr>
    </p:bg>
    <p:spTree>
      <p:nvGrpSpPr>
        <p:cNvPr id="1" name=""/>
        <p:cNvGrpSpPr/>
        <p:nvPr/>
      </p:nvGrpSpPr>
      <p:grpSpPr>
        <a:xfrm>
          <a:off x="0" y="0"/>
          <a:ext cx="0" cy="0"/>
        </a:xfrm>
      </p:grpSpPr>
      <p:sp>
        <p:nvSpPr>
          <p:cNvPr id="2" name="Title 1"/>
          <p:cNvSpPr>
            <a:spLocks noGrp="1"/>
          </p:cNvSpPr>
          <p:nvPr>
            <p:ph type="title"/>
          </p:nvPr>
        </p:nvSpPr>
        <p:spPr/>
        <p:txBody>
          <a:bodyPr vert="horz" lIns="91440" tIns="45720" rIns="91440" bIns="45720" rtlCol="0" anchor="ctr">
            <a:noAutofit/>
          </a:bodyPr>
          <a:lstStyle/>
          <a:p>
            <a:r>
              <a:rPr lang="zh-CN" altLang="en-US" sz="4800">
                <a:latin typeface="汉仪六字黑简" panose="00020600040101010101" pitchFamily="18" charset="-122"/>
                <a:ea typeface="汉仪六字黑简" panose="00020600040101010101" pitchFamily="18" charset="-122"/>
              </a:rPr>
              <a:t>梦幻淡雅</a:t>
            </a:r>
            <a:endParaRPr lang="en-US" sz="4800">
              <a:latin typeface="汉仪六字黑简" panose="00020600040101010101" pitchFamily="18" charset="-122"/>
              <a:ea typeface="汉仪六字黑简" panose="00020600040101010101" pitchFamily="18" charset="-122"/>
            </a:endParaRPr>
          </a:p>
        </p:txBody>
      </p:sp>
      <p:sp>
        <p:nvSpPr>
          <p:cNvPr id="3" name="Content Placeholder 2"/>
          <p:cNvSpPr>
            <a:spLocks noGrp="1"/>
          </p:cNvSpPr>
          <p:nvPr>
            <p:ph sz="quarter" idx="10"/>
          </p:nvPr>
        </p:nvSpPr>
        <p:spPr/>
        <p:txBody>
          <a:bodyPr/>
          <a:lstStyle/>
          <a:p>
            <a:r>
              <a:rPr lang="en-US">
                <a:latin typeface="张海山锐线体简" panose="02000000000000000000" pitchFamily="2" charset="-122"/>
                <a:ea typeface="张海山锐线体简" panose="02000000000000000000" pitchFamily="2" charset="-122"/>
              </a:rPr>
              <a:t>BEST PRESENTATION TEMPLATE</a:t>
            </a:r>
            <a:endParaRPr lang="en-US">
              <a:latin typeface="张海山锐线体简" panose="02000000000000000000" pitchFamily="2" charset="-122"/>
              <a:ea typeface="张海山锐线体简" panose="02000000000000000000" pitchFamily="2" charset="-122"/>
            </a:endParaRPr>
          </a:p>
        </p:txBody>
      </p:sp>
      <p:grpSp>
        <p:nvGrpSpPr>
          <p:cNvPr id="11" name="Group 10"/>
          <p:cNvGrpSpPr/>
          <p:nvPr/>
        </p:nvGrpSpPr>
        <p:grpSpPr>
          <a:xfrm>
            <a:off x="1020037" y="2660907"/>
            <a:ext cx="2156328" cy="2393108"/>
            <a:chOff x="4320797" y="2564263"/>
            <a:chExt cx="2156328" cy="2393108"/>
          </a:xfrm>
        </p:grpSpPr>
        <p:sp>
          <p:nvSpPr>
            <p:cNvPr id="8" name="Title 3"/>
            <p:cNvSpPr txBox="1"/>
            <p:nvPr/>
          </p:nvSpPr>
          <p:spPr>
            <a:xfrm>
              <a:off x="4322782" y="3796338"/>
              <a:ext cx="2152358" cy="41301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2000" b="0">
                  <a:latin typeface="张海山锐线体简" panose="02000000000000000000" pitchFamily="2" charset="-122"/>
                  <a:ea typeface="张海山锐线体简" panose="02000000000000000000" pitchFamily="2" charset="-122"/>
                  <a:cs typeface="Roboto Light" charset="0"/>
                </a:rPr>
                <a:t>职业发展</a:t>
              </a:r>
              <a:endParaRPr lang="en-US" sz="1000" b="0">
                <a:latin typeface="张海山锐线体简" panose="02000000000000000000" pitchFamily="2" charset="-122"/>
                <a:ea typeface="张海山锐线体简" panose="02000000000000000000" pitchFamily="2" charset="-122"/>
                <a:cs typeface="Roboto Light" charset="0"/>
              </a:endParaRPr>
            </a:p>
          </p:txBody>
        </p:sp>
        <p:sp>
          <p:nvSpPr>
            <p:cNvPr id="9" name="Title 3"/>
            <p:cNvSpPr txBox="1"/>
            <p:nvPr/>
          </p:nvSpPr>
          <p:spPr>
            <a:xfrm>
              <a:off x="4320797" y="4148376"/>
              <a:ext cx="2156328"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10" name="Oval 9"/>
            <p:cNvSpPr/>
            <p:nvPr/>
          </p:nvSpPr>
          <p:spPr>
            <a:xfrm>
              <a:off x="4887777" y="2564263"/>
              <a:ext cx="1022368" cy="1022366"/>
            </a:xfrm>
            <a:prstGeom prst="ellipse">
              <a:avLst/>
            </a:prstGeom>
            <a:solidFill>
              <a:schemeClr val="bg1"/>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1"/>
                  </a:solidFill>
                  <a:latin typeface="张海山锐线体简" panose="02000000000000000000" pitchFamily="2" charset="-122"/>
                  <a:ea typeface="张海山锐线体简" panose="02000000000000000000" pitchFamily="2" charset="-122"/>
                  <a:cs typeface="linea-basic-10" charset="0"/>
                </a:rPr>
                <a:t>1</a:t>
              </a:r>
              <a:endParaRPr lang="en-US" sz="1050">
                <a:solidFill>
                  <a:schemeClr val="accent1"/>
                </a:solidFill>
                <a:latin typeface="张海山锐线体简" panose="02000000000000000000" pitchFamily="2" charset="-122"/>
                <a:ea typeface="张海山锐线体简" panose="02000000000000000000" pitchFamily="2" charset="-122"/>
                <a:cs typeface="linea-basic-10" charset="0"/>
              </a:endParaRPr>
            </a:p>
          </p:txBody>
        </p:sp>
      </p:grpSp>
      <p:grpSp>
        <p:nvGrpSpPr>
          <p:cNvPr id="24" name="Group 23"/>
          <p:cNvGrpSpPr/>
          <p:nvPr/>
        </p:nvGrpSpPr>
        <p:grpSpPr>
          <a:xfrm>
            <a:off x="3587295" y="2660907"/>
            <a:ext cx="2156328" cy="2393108"/>
            <a:chOff x="4320797" y="2564263"/>
            <a:chExt cx="2156328" cy="2393108"/>
          </a:xfrm>
        </p:grpSpPr>
        <p:sp>
          <p:nvSpPr>
            <p:cNvPr id="25" name="Title 3"/>
            <p:cNvSpPr txBox="1"/>
            <p:nvPr/>
          </p:nvSpPr>
          <p:spPr>
            <a:xfrm>
              <a:off x="4322782" y="3796338"/>
              <a:ext cx="2152358" cy="41301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2000" b="0">
                  <a:latin typeface="张海山锐线体简" panose="02000000000000000000" pitchFamily="2" charset="-122"/>
                  <a:ea typeface="张海山锐线体简" panose="02000000000000000000" pitchFamily="2" charset="-122"/>
                  <a:cs typeface="Roboto Light" charset="0"/>
                </a:rPr>
                <a:t>职业发展</a:t>
              </a:r>
              <a:endParaRPr lang="en-US" sz="1000" b="0">
                <a:latin typeface="张海山锐线体简" panose="02000000000000000000" pitchFamily="2" charset="-122"/>
                <a:ea typeface="张海山锐线体简" panose="02000000000000000000" pitchFamily="2" charset="-122"/>
                <a:cs typeface="Roboto Light" charset="0"/>
              </a:endParaRPr>
            </a:p>
          </p:txBody>
        </p:sp>
        <p:sp>
          <p:nvSpPr>
            <p:cNvPr id="26" name="Title 3"/>
            <p:cNvSpPr txBox="1"/>
            <p:nvPr/>
          </p:nvSpPr>
          <p:spPr>
            <a:xfrm>
              <a:off x="4320797" y="4148376"/>
              <a:ext cx="2156328"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27" name="Oval 26"/>
            <p:cNvSpPr/>
            <p:nvPr/>
          </p:nvSpPr>
          <p:spPr>
            <a:xfrm>
              <a:off x="4887777" y="2564263"/>
              <a:ext cx="1022368" cy="1022366"/>
            </a:xfrm>
            <a:prstGeom prst="ellipse">
              <a:avLst/>
            </a:prstGeom>
            <a:solidFill>
              <a:schemeClr val="bg1"/>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2"/>
                  </a:solidFill>
                  <a:latin typeface="张海山锐线体简" panose="02000000000000000000" pitchFamily="2" charset="-122"/>
                  <a:ea typeface="张海山锐线体简" panose="02000000000000000000" pitchFamily="2" charset="-122"/>
                  <a:cs typeface="linea-basic-10" charset="0"/>
                </a:rPr>
                <a:t>2</a:t>
              </a:r>
              <a:endParaRPr lang="en-US" sz="1050">
                <a:solidFill>
                  <a:schemeClr val="accent2"/>
                </a:solidFill>
                <a:latin typeface="张海山锐线体简" panose="02000000000000000000" pitchFamily="2" charset="-122"/>
                <a:ea typeface="张海山锐线体简" panose="02000000000000000000" pitchFamily="2" charset="-122"/>
                <a:cs typeface="linea-basic-10" charset="0"/>
              </a:endParaRPr>
            </a:p>
          </p:txBody>
        </p:sp>
      </p:grpSp>
      <p:grpSp>
        <p:nvGrpSpPr>
          <p:cNvPr id="28" name="Group 27"/>
          <p:cNvGrpSpPr/>
          <p:nvPr/>
        </p:nvGrpSpPr>
        <p:grpSpPr>
          <a:xfrm>
            <a:off x="6154553" y="2660907"/>
            <a:ext cx="2156328" cy="2393108"/>
            <a:chOff x="4320797" y="2564263"/>
            <a:chExt cx="2156328" cy="2393108"/>
          </a:xfrm>
        </p:grpSpPr>
        <p:sp>
          <p:nvSpPr>
            <p:cNvPr id="29" name="Title 3"/>
            <p:cNvSpPr txBox="1"/>
            <p:nvPr/>
          </p:nvSpPr>
          <p:spPr>
            <a:xfrm>
              <a:off x="4322782" y="3796338"/>
              <a:ext cx="2152358" cy="41301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2000" b="0">
                  <a:latin typeface="张海山锐线体简" panose="02000000000000000000" pitchFamily="2" charset="-122"/>
                  <a:ea typeface="张海山锐线体简" panose="02000000000000000000" pitchFamily="2" charset="-122"/>
                  <a:cs typeface="Roboto Light" charset="0"/>
                </a:rPr>
                <a:t>职业发展</a:t>
              </a:r>
              <a:endParaRPr lang="en-US" sz="1000" b="0">
                <a:latin typeface="张海山锐线体简" panose="02000000000000000000" pitchFamily="2" charset="-122"/>
                <a:ea typeface="张海山锐线体简" panose="02000000000000000000" pitchFamily="2" charset="-122"/>
                <a:cs typeface="Roboto Light" charset="0"/>
              </a:endParaRPr>
            </a:p>
          </p:txBody>
        </p:sp>
        <p:sp>
          <p:nvSpPr>
            <p:cNvPr id="30" name="Title 3"/>
            <p:cNvSpPr txBox="1"/>
            <p:nvPr/>
          </p:nvSpPr>
          <p:spPr>
            <a:xfrm>
              <a:off x="4320797" y="4148376"/>
              <a:ext cx="2156328"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31" name="Oval 30"/>
            <p:cNvSpPr/>
            <p:nvPr/>
          </p:nvSpPr>
          <p:spPr>
            <a:xfrm>
              <a:off x="4887777" y="2564263"/>
              <a:ext cx="1022368" cy="1022366"/>
            </a:xfrm>
            <a:prstGeom prst="ellipse">
              <a:avLst/>
            </a:prstGeom>
            <a:solidFill>
              <a:schemeClr val="bg1"/>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3"/>
                  </a:solidFill>
                  <a:latin typeface="张海山锐线体简" panose="02000000000000000000" pitchFamily="2" charset="-122"/>
                  <a:ea typeface="张海山锐线体简" panose="02000000000000000000" pitchFamily="2" charset="-122"/>
                  <a:cs typeface="linea-basic-10" charset="0"/>
                </a:rPr>
                <a:t>3</a:t>
              </a:r>
              <a:endParaRPr lang="en-US" sz="1050">
                <a:solidFill>
                  <a:schemeClr val="accent3"/>
                </a:solidFill>
                <a:latin typeface="张海山锐线体简" panose="02000000000000000000" pitchFamily="2" charset="-122"/>
                <a:ea typeface="张海山锐线体简" panose="02000000000000000000" pitchFamily="2" charset="-122"/>
                <a:cs typeface="linea-basic-10" charset="0"/>
              </a:endParaRPr>
            </a:p>
          </p:txBody>
        </p:sp>
      </p:grpSp>
      <p:grpSp>
        <p:nvGrpSpPr>
          <p:cNvPr id="32" name="Group 31"/>
          <p:cNvGrpSpPr/>
          <p:nvPr/>
        </p:nvGrpSpPr>
        <p:grpSpPr>
          <a:xfrm>
            <a:off x="8721812" y="2660907"/>
            <a:ext cx="2156328" cy="2393108"/>
            <a:chOff x="4320797" y="2564263"/>
            <a:chExt cx="2156328" cy="2393108"/>
          </a:xfrm>
        </p:grpSpPr>
        <p:sp>
          <p:nvSpPr>
            <p:cNvPr id="33" name="Title 3"/>
            <p:cNvSpPr txBox="1"/>
            <p:nvPr/>
          </p:nvSpPr>
          <p:spPr>
            <a:xfrm>
              <a:off x="4322782" y="3796338"/>
              <a:ext cx="2152358" cy="41301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2000" b="0">
                  <a:latin typeface="张海山锐线体简" panose="02000000000000000000" pitchFamily="2" charset="-122"/>
                  <a:ea typeface="张海山锐线体简" panose="02000000000000000000" pitchFamily="2" charset="-122"/>
                  <a:cs typeface="Roboto Light" charset="0"/>
                </a:rPr>
                <a:t>职业发展</a:t>
              </a:r>
              <a:endParaRPr lang="en-US" sz="1000" b="0">
                <a:latin typeface="张海山锐线体简" panose="02000000000000000000" pitchFamily="2" charset="-122"/>
                <a:ea typeface="张海山锐线体简" panose="02000000000000000000" pitchFamily="2" charset="-122"/>
                <a:cs typeface="Roboto Light" charset="0"/>
              </a:endParaRPr>
            </a:p>
          </p:txBody>
        </p:sp>
        <p:sp>
          <p:nvSpPr>
            <p:cNvPr id="34" name="Title 3"/>
            <p:cNvSpPr txBox="1"/>
            <p:nvPr/>
          </p:nvSpPr>
          <p:spPr>
            <a:xfrm>
              <a:off x="4320797" y="4148376"/>
              <a:ext cx="2156328"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35" name="Oval 34"/>
            <p:cNvSpPr/>
            <p:nvPr/>
          </p:nvSpPr>
          <p:spPr>
            <a:xfrm>
              <a:off x="4887777" y="2564263"/>
              <a:ext cx="1022368" cy="1022366"/>
            </a:xfrm>
            <a:prstGeom prst="ellipse">
              <a:avLst/>
            </a:prstGeom>
            <a:solidFill>
              <a:schemeClr val="bg1"/>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accent4"/>
                  </a:solidFill>
                  <a:latin typeface="张海山锐线体简" panose="02000000000000000000" pitchFamily="2" charset="-122"/>
                  <a:ea typeface="张海山锐线体简" panose="02000000000000000000" pitchFamily="2" charset="-122"/>
                  <a:cs typeface="linea-basic-10" charset="0"/>
                </a:rPr>
                <a:t>4</a:t>
              </a:r>
              <a:endParaRPr lang="en-US" sz="1050">
                <a:solidFill>
                  <a:schemeClr val="accent4"/>
                </a:solidFill>
                <a:latin typeface="张海山锐线体简" panose="02000000000000000000" pitchFamily="2" charset="-122"/>
                <a:ea typeface="张海山锐线体简" panose="02000000000000000000" pitchFamily="2" charset="-122"/>
                <a:cs typeface="linea-basic-10" charset="0"/>
              </a:endParaRPr>
            </a:p>
          </p:txBody>
        </p:sp>
      </p:gr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ppt_x"/>
                                          </p:val>
                                        </p:tav>
                                        <p:tav tm="100000">
                                          <p:val>
                                            <p:strVal val="#ppt_x"/>
                                          </p:val>
                                        </p:tav>
                                      </p:tavLst>
                                    </p:anim>
                                    <p:anim calcmode="lin" valueType="num">
                                      <p:cBhvr additive="base">
                                        <p:cTn id="8" dur="1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500" fill="hold"/>
                                        <p:tgtEl>
                                          <p:spTgt spid="24"/>
                                        </p:tgtEl>
                                        <p:attrNameLst>
                                          <p:attrName>ppt_x</p:attrName>
                                        </p:attrNameLst>
                                      </p:cBhvr>
                                      <p:tavLst>
                                        <p:tav tm="0">
                                          <p:val>
                                            <p:strVal val="#ppt_x"/>
                                          </p:val>
                                        </p:tav>
                                        <p:tav tm="100000">
                                          <p:val>
                                            <p:strVal val="#ppt_x"/>
                                          </p:val>
                                        </p:tav>
                                      </p:tavLst>
                                    </p:anim>
                                    <p:anim calcmode="lin" valueType="num">
                                      <p:cBhvr additive="base">
                                        <p:cTn id="12" dur="1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500" fill="hold"/>
                                        <p:tgtEl>
                                          <p:spTgt spid="28"/>
                                        </p:tgtEl>
                                        <p:attrNameLst>
                                          <p:attrName>ppt_x</p:attrName>
                                        </p:attrNameLst>
                                      </p:cBhvr>
                                      <p:tavLst>
                                        <p:tav tm="0">
                                          <p:val>
                                            <p:strVal val="#ppt_x"/>
                                          </p:val>
                                        </p:tav>
                                        <p:tav tm="100000">
                                          <p:val>
                                            <p:strVal val="#ppt_x"/>
                                          </p:val>
                                        </p:tav>
                                      </p:tavLst>
                                    </p:anim>
                                    <p:anim calcmode="lin" valueType="num">
                                      <p:cBhvr additive="base">
                                        <p:cTn id="16" dur="1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1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500" fill="hold"/>
                                        <p:tgtEl>
                                          <p:spTgt spid="32"/>
                                        </p:tgtEl>
                                        <p:attrNameLst>
                                          <p:attrName>ppt_x</p:attrName>
                                        </p:attrNameLst>
                                      </p:cBhvr>
                                      <p:tavLst>
                                        <p:tav tm="0">
                                          <p:val>
                                            <p:strVal val="#ppt_x"/>
                                          </p:val>
                                        </p:tav>
                                        <p:tav tm="100000">
                                          <p:val>
                                            <p:strVal val="#ppt_x"/>
                                          </p:val>
                                        </p:tav>
                                      </p:tavLst>
                                    </p:anim>
                                    <p:anim calcmode="lin" valueType="num">
                                      <p:cBhvr additive="base">
                                        <p:cTn id="20" dur="1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pic>
        <p:nvPicPr>
          <p:cNvPr id="2" name="图片 1"/>
          <p:cNvPicPr>
            <a:picLocks noChangeAspect="1"/>
          </p:cNvPicPr>
          <p:nvPr/>
        </p:nvPicPr>
        <p:blipFill>
          <a:blip r:embed="rId2"/>
          <a:stretch>
            <a:fillRect/>
          </a:stretch>
        </p:blipFill>
        <p:spPr>
          <a:xfrm>
            <a:off x="2667000" y="0"/>
            <a:ext cx="6858000" cy="6858000"/>
          </a:xfrm>
          <a:prstGeom prst="rect">
            <a:avLst/>
          </a:prstGeom>
        </p:spPr>
      </p:pic>
      <p:sp>
        <p:nvSpPr>
          <p:cNvPr id="3" name="文本框 2"/>
          <p:cNvSpPr txBox="1"/>
          <p:nvPr/>
        </p:nvSpPr>
        <p:spPr>
          <a:xfrm>
            <a:off x="3941668" y="1776611"/>
            <a:ext cx="4185761" cy="2646878"/>
          </a:xfrm>
          <a:prstGeom prst="rect">
            <a:avLst/>
          </a:prstGeom>
          <a:noFill/>
        </p:spPr>
        <p:txBody>
          <a:bodyPr wrap="none" rtlCol="0">
            <a:spAutoFit/>
          </a:bodyPr>
          <a:lstStyle/>
          <a:p>
            <a:pPr algn="ctr"/>
            <a:r>
              <a:rPr lang="zh-CN" altLang="en-US" sz="16600">
                <a:latin typeface="汉仪六字黑简" panose="00020600040101010101" pitchFamily="18" charset="-122"/>
                <a:ea typeface="汉仪六字黑简" panose="00020600040101010101" pitchFamily="18" charset="-122"/>
              </a:rPr>
              <a:t>第三部分</a:t>
            </a:r>
            <a:endParaRPr lang="zh-CN" altLang="en-US" sz="16600">
              <a:latin typeface="汉仪六字黑简" panose="00020600040101010101" pitchFamily="18" charset="-122"/>
              <a:ea typeface="汉仪六字黑简" panose="00020600040101010101" pitchFamily="18" charset="-122"/>
            </a:endParaRPr>
          </a:p>
        </p:txBody>
      </p:sp>
      <p:sp>
        <p:nvSpPr>
          <p:cNvPr id="4" name="文本框 3"/>
          <p:cNvSpPr txBox="1"/>
          <p:nvPr/>
        </p:nvSpPr>
        <p:spPr>
          <a:xfrm>
            <a:off x="5668637" y="3717902"/>
            <a:ext cx="854722" cy="461665"/>
          </a:xfrm>
          <a:prstGeom prst="rect">
            <a:avLst/>
          </a:prstGeom>
          <a:noFill/>
        </p:spPr>
        <p:txBody>
          <a:bodyPr wrap="none" rtlCol="0">
            <a:spAutoFit/>
          </a:bodyPr>
          <a:lstStyle/>
          <a:p>
            <a:pPr algn="ctr"/>
            <a:r>
              <a:rPr lang="en-US" altLang="zh-CN" sz="2400">
                <a:latin typeface="HL Thuphap 1BK upgrade" pitchFamily="2" charset="0"/>
              </a:rPr>
              <a:t>of my</a:t>
            </a:r>
            <a:endParaRPr lang="zh-CN" altLang="en-US" sz="2400">
              <a:latin typeface="HL Thuphap 1BK upgrade" pitchFamily="2" charset="0"/>
            </a:endParaRPr>
          </a:p>
        </p:txBody>
      </p:sp>
      <p:sp>
        <p:nvSpPr>
          <p:cNvPr id="5" name="文本框 4"/>
          <p:cNvSpPr txBox="1"/>
          <p:nvPr/>
        </p:nvSpPr>
        <p:spPr>
          <a:xfrm>
            <a:off x="4765347" y="3846110"/>
            <a:ext cx="2702984" cy="1446550"/>
          </a:xfrm>
          <a:prstGeom prst="rect">
            <a:avLst/>
          </a:prstGeom>
          <a:noFill/>
        </p:spPr>
        <p:txBody>
          <a:bodyPr wrap="none" rtlCol="0">
            <a:spAutoFit/>
          </a:bodyPr>
          <a:lstStyle/>
          <a:p>
            <a:pPr algn="ctr"/>
            <a:r>
              <a:rPr lang="en-US" altLang="zh-CN" sz="8800">
                <a:latin typeface="HL Thuphap 1BK upgrade" pitchFamily="2" charset="0"/>
              </a:rPr>
              <a:t>three</a:t>
            </a:r>
            <a:endParaRPr lang="zh-CN" altLang="en-US" sz="8800">
              <a:latin typeface="HL Thuphap 1BK upgrade" pitchFamily="2" charset="0"/>
            </a:endParaRPr>
          </a:p>
        </p:txBody>
      </p:sp>
      <p:pic>
        <p:nvPicPr>
          <p:cNvPr id="6" name="图片 5"/>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921122" y="2350750"/>
            <a:ext cx="1498600" cy="1498600"/>
          </a:xfrm>
          <a:prstGeom prst="rect">
            <a:avLst/>
          </a:prstGeom>
        </p:spPr>
      </p:pic>
      <p:sp>
        <p:nvSpPr>
          <p:cNvPr id="7" name="文本框 6"/>
          <p:cNvSpPr txBox="1"/>
          <p:nvPr/>
        </p:nvSpPr>
        <p:spPr>
          <a:xfrm>
            <a:off x="5449829" y="1931564"/>
            <a:ext cx="1334020" cy="461665"/>
          </a:xfrm>
          <a:prstGeom prst="rect">
            <a:avLst/>
          </a:prstGeom>
          <a:noFill/>
        </p:spPr>
        <p:txBody>
          <a:bodyPr wrap="none" rtlCol="0">
            <a:spAutoFit/>
          </a:bodyPr>
          <a:lstStyle/>
          <a:p>
            <a:pPr algn="ctr"/>
            <a:r>
              <a:rPr lang="en-US" altLang="zh-CN" sz="2400">
                <a:latin typeface="HL Thuphap 1BK upgrade" pitchFamily="2" charset="0"/>
              </a:rPr>
              <a:t>watercolor</a:t>
            </a:r>
            <a:endParaRPr lang="zh-CN" altLang="en-US" sz="2400">
              <a:latin typeface="HL Thuphap 1BK upgrade" pitchFamily="2" charset="0"/>
            </a:endParaRPr>
          </a:p>
        </p:txBody>
      </p:sp>
      <p:sp>
        <p:nvSpPr>
          <p:cNvPr id="8" name="任意多边形: 形状 7"/>
          <p:cNvSpPr/>
          <p:nvPr/>
        </p:nvSpPr>
        <p:spPr>
          <a:xfrm>
            <a:off x="4144724" y="3660552"/>
            <a:ext cx="3902547" cy="45719"/>
          </a:xfrm>
          <a:custGeom>
            <a:gdLst>
              <a:gd name="connsiteX0" fmla="*/ 206773 w 3902547"/>
              <a:gd name="connsiteY0" fmla="*/ 63500 h 140293"/>
              <a:gd name="connsiteX1" fmla="*/ 409973 w 3902547"/>
              <a:gd name="connsiteY1" fmla="*/ 25400 h 140293"/>
              <a:gd name="connsiteX2" fmla="*/ 3902473 w 3902547"/>
              <a:gd name="connsiteY2" fmla="*/ 76200 h 140293"/>
              <a:gd name="connsiteX3" fmla="*/ 308373 w 3902547"/>
              <a:gd name="connsiteY3" fmla="*/ 63500 h 140293"/>
              <a:gd name="connsiteX4" fmla="*/ 3750073 w 3902547"/>
              <a:gd name="connsiteY4" fmla="*/ 50800 h 140293"/>
              <a:gd name="connsiteX5" fmla="*/ 498873 w 3902547"/>
              <a:gd name="connsiteY5" fmla="*/ 139700 h 140293"/>
              <a:gd name="connsiteX6" fmla="*/ 3394473 w 3902547"/>
              <a:gd name="connsiteY6" fmla="*/ 0 h 140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2546" h="140293">
                <a:moveTo>
                  <a:pt x="206773" y="63500"/>
                </a:moveTo>
                <a:cubicBezTo>
                  <a:pt x="398" y="43391"/>
                  <a:pt x="-205977" y="23283"/>
                  <a:pt x="409973" y="25400"/>
                </a:cubicBezTo>
                <a:cubicBezTo>
                  <a:pt x="1025923" y="27517"/>
                  <a:pt x="3919406" y="69850"/>
                  <a:pt x="3902473" y="76200"/>
                </a:cubicBezTo>
                <a:cubicBezTo>
                  <a:pt x="3885540" y="82550"/>
                  <a:pt x="333773" y="67733"/>
                  <a:pt x="308373" y="63500"/>
                </a:cubicBezTo>
                <a:cubicBezTo>
                  <a:pt x="282973" y="59267"/>
                  <a:pt x="3718323" y="38100"/>
                  <a:pt x="3750073" y="50800"/>
                </a:cubicBezTo>
                <a:cubicBezTo>
                  <a:pt x="3781823" y="63500"/>
                  <a:pt x="558140" y="148167"/>
                  <a:pt x="498873" y="139700"/>
                </a:cubicBezTo>
                <a:cubicBezTo>
                  <a:pt x="439606" y="131233"/>
                  <a:pt x="1917039" y="65616"/>
                  <a:pt x="3394473" y="0"/>
                </a:cubicBezTo>
              </a:path>
            </a:pathLst>
          </a:custGeom>
          <a:noFill/>
          <a:ln w="3175">
            <a:solidFill>
              <a:srgbClr val="C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500" fill="hold"/>
                                        <p:tgtEl>
                                          <p:spTgt spid="7"/>
                                        </p:tgtEl>
                                        <p:attrNameLst>
                                          <p:attrName>ppt_x</p:attrName>
                                        </p:attrNameLst>
                                      </p:cBhvr>
                                      <p:tavLst>
                                        <p:tav tm="0">
                                          <p:val>
                                            <p:strVal val="#ppt_x"/>
                                          </p:val>
                                        </p:tav>
                                        <p:tav tm="100000">
                                          <p:val>
                                            <p:strVal val="#ppt_x"/>
                                          </p:val>
                                        </p:tav>
                                      </p:tavLst>
                                    </p:anim>
                                    <p:anim calcmode="lin" valueType="num">
                                      <p:cBhvr additive="base">
                                        <p:cTn id="12" dur="1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ppt_x"/>
                                          </p:val>
                                        </p:tav>
                                        <p:tav tm="100000">
                                          <p:val>
                                            <p:strVal val="#ppt_x"/>
                                          </p:val>
                                        </p:tav>
                                      </p:tavLst>
                                    </p:anim>
                                    <p:anim calcmode="lin" valueType="num">
                                      <p:cBhvr additive="base">
                                        <p:cTn id="16" dur="1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500" fill="hold"/>
                                        <p:tgtEl>
                                          <p:spTgt spid="3"/>
                                        </p:tgtEl>
                                        <p:attrNameLst>
                                          <p:attrName>ppt_x</p:attrName>
                                        </p:attrNameLst>
                                      </p:cBhvr>
                                      <p:tavLst>
                                        <p:tav tm="0">
                                          <p:val>
                                            <p:strVal val="#ppt_x"/>
                                          </p:val>
                                        </p:tav>
                                        <p:tav tm="100000">
                                          <p:val>
                                            <p:strVal val="#ppt_x"/>
                                          </p:val>
                                        </p:tav>
                                      </p:tavLst>
                                    </p:anim>
                                    <p:anim calcmode="lin" valueType="num">
                                      <p:cBhvr additive="base">
                                        <p:cTn id="20" dur="1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ppt_x"/>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2">
            <a:lum/>
          </a:blip>
          <a:stretch>
            <a:fillRect/>
          </a:stretch>
        </a:blipFill>
        <a:effectLst/>
      </p:bgPr>
    </p:bg>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latin typeface="汉仪六字黑简" panose="00020600040101010101" pitchFamily="18" charset="-122"/>
                <a:ea typeface="汉仪六字黑简" panose="00020600040101010101" pitchFamily="18" charset="-122"/>
              </a:rPr>
              <a:t>梦幻淡雅水彩肌理纹</a:t>
            </a:r>
            <a:endParaRPr lang="en-US">
              <a:latin typeface="汉仪六字黑简" panose="00020600040101010101" pitchFamily="18" charset="-122"/>
              <a:ea typeface="汉仪六字黑简" panose="00020600040101010101" pitchFamily="18" charset="-122"/>
            </a:endParaRPr>
          </a:p>
        </p:txBody>
      </p:sp>
      <p:sp>
        <p:nvSpPr>
          <p:cNvPr id="3" name="Content Placeholder 2"/>
          <p:cNvSpPr>
            <a:spLocks noGrp="1"/>
          </p:cNvSpPr>
          <p:nvPr>
            <p:ph sz="quarter" idx="10"/>
          </p:nvPr>
        </p:nvSpPr>
        <p:spPr/>
        <p:txBody>
          <a:bodyPr/>
          <a:lstStyle/>
          <a:p>
            <a:r>
              <a:rPr lang="en-US"/>
              <a:t>BEST PRESENTATION TEMPLATE</a:t>
            </a:r>
            <a:endParaRPr lang="en-US"/>
          </a:p>
        </p:txBody>
      </p:sp>
      <p:grpSp>
        <p:nvGrpSpPr>
          <p:cNvPr id="20" name="Group 19"/>
          <p:cNvGrpSpPr/>
          <p:nvPr/>
        </p:nvGrpSpPr>
        <p:grpSpPr>
          <a:xfrm>
            <a:off x="1384459" y="2050353"/>
            <a:ext cx="2983355" cy="4094079"/>
            <a:chOff x="1384459" y="2050353"/>
            <a:chExt cx="2983355" cy="4094079"/>
          </a:xfrm>
        </p:grpSpPr>
        <p:sp>
          <p:nvSpPr>
            <p:cNvPr id="13" name="Rounded Rectangle 12"/>
            <p:cNvSpPr/>
            <p:nvPr/>
          </p:nvSpPr>
          <p:spPr>
            <a:xfrm>
              <a:off x="1384459" y="2050353"/>
              <a:ext cx="2983355" cy="409407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onut 4"/>
            <p:cNvSpPr/>
            <p:nvPr/>
          </p:nvSpPr>
          <p:spPr>
            <a:xfrm>
              <a:off x="1887659" y="2495406"/>
              <a:ext cx="2007219" cy="2007219"/>
            </a:xfrm>
            <a:prstGeom prst="donut">
              <a:avLst>
                <a:gd name="adj" fmla="val 2735"/>
              </a:avLst>
            </a:prstGeom>
            <a:solidFill>
              <a:schemeClr val="tx1">
                <a:alpha val="10000"/>
              </a:schemeClr>
            </a:solidFill>
            <a:ln>
              <a:noFill/>
            </a:ln>
            <a:effectLst>
              <a:outerShdw blurRad="38100" dist="127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Block Arc 5"/>
            <p:cNvSpPr/>
            <p:nvPr/>
          </p:nvSpPr>
          <p:spPr>
            <a:xfrm>
              <a:off x="1887659" y="2495405"/>
              <a:ext cx="2007219" cy="2007219"/>
            </a:xfrm>
            <a:prstGeom prst="blockArc">
              <a:avLst>
                <a:gd name="adj1" fmla="val 2558249"/>
                <a:gd name="adj2" fmla="val 16132490"/>
                <a:gd name="adj3" fmla="val 2852"/>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tx1"/>
                </a:solidFill>
              </a:endParaRPr>
            </a:p>
          </p:txBody>
        </p:sp>
        <p:sp>
          <p:nvSpPr>
            <p:cNvPr id="7" name="Oval 6"/>
            <p:cNvSpPr/>
            <p:nvPr/>
          </p:nvSpPr>
          <p:spPr>
            <a:xfrm>
              <a:off x="3555272" y="4029003"/>
              <a:ext cx="186431" cy="186431"/>
            </a:xfrm>
            <a:prstGeom prst="ellipse">
              <a:avLst/>
            </a:prstGeom>
            <a:solidFill>
              <a:srgbClr val="DCC8CE"/>
            </a:solidFill>
            <a:ln>
              <a:noFill/>
            </a:ln>
            <a:effectLst>
              <a:outerShdw blurRad="1016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3"/>
            <p:cNvSpPr txBox="1"/>
            <p:nvPr/>
          </p:nvSpPr>
          <p:spPr>
            <a:xfrm>
              <a:off x="2143236" y="3265390"/>
              <a:ext cx="1607580" cy="71026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4800" b="0">
                  <a:latin typeface="汉仪六字黑简" panose="00020600040101010101" pitchFamily="18" charset="-122"/>
                  <a:ea typeface="汉仪六字黑简" panose="00020600040101010101" pitchFamily="18" charset="-122"/>
                  <a:cs typeface="Roboto Light" charset="0"/>
                </a:rPr>
                <a:t>75</a:t>
              </a:r>
              <a:r>
                <a:rPr lang="en-US" sz="4800" b="0" baseline="30000">
                  <a:latin typeface="汉仪六字黑简" panose="00020600040101010101" pitchFamily="18" charset="-122"/>
                  <a:ea typeface="汉仪六字黑简" panose="00020600040101010101" pitchFamily="18" charset="-122"/>
                  <a:cs typeface="Roboto Light" charset="0"/>
                </a:rPr>
                <a:t>%</a:t>
              </a:r>
              <a:endParaRPr lang="en-US" sz="2000" b="0" baseline="30000">
                <a:latin typeface="汉仪六字黑简" panose="00020600040101010101" pitchFamily="18" charset="-122"/>
                <a:ea typeface="汉仪六字黑简" panose="00020600040101010101" pitchFamily="18" charset="-122"/>
                <a:cs typeface="Roboto Light" charset="0"/>
              </a:endParaRPr>
            </a:p>
          </p:txBody>
        </p:sp>
        <p:sp>
          <p:nvSpPr>
            <p:cNvPr id="9" name="Rectangle 8"/>
            <p:cNvSpPr/>
            <p:nvPr/>
          </p:nvSpPr>
          <p:spPr>
            <a:xfrm rot="10800000">
              <a:off x="2143236" y="3258560"/>
              <a:ext cx="402457" cy="400110"/>
            </a:xfrm>
            <a:prstGeom prst="rect">
              <a:avLst/>
            </a:prstGeom>
          </p:spPr>
          <p:txBody>
            <a:bodyPr wrap="square">
              <a:spAutoFit/>
            </a:bodyPr>
            <a:lstStyle/>
            <a:p>
              <a:pPr algn="ctr"/>
              <a:r>
                <a:rPr lang="en-US" sz="2000" b="1">
                  <a:solidFill>
                    <a:schemeClr val="accent1"/>
                  </a:solidFill>
                  <a:latin typeface="linea-arrows-10" charset="0"/>
                  <a:ea typeface="linea-arrows-10" charset="0"/>
                  <a:cs typeface="linea-arrows-10" charset="0"/>
                </a:rPr>
                <a:t></a:t>
              </a:r>
              <a:endParaRPr lang="en-US" sz="2000" b="1">
                <a:solidFill>
                  <a:schemeClr val="accent1"/>
                </a:solidFill>
              </a:endParaRPr>
            </a:p>
          </p:txBody>
        </p:sp>
        <p:sp>
          <p:nvSpPr>
            <p:cNvPr id="10" name="Title 3"/>
            <p:cNvSpPr txBox="1"/>
            <p:nvPr/>
          </p:nvSpPr>
          <p:spPr>
            <a:xfrm>
              <a:off x="1804050" y="5683594"/>
              <a:ext cx="1800052" cy="24775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汉仪六字黑简" panose="00020600040101010101" pitchFamily="18" charset="-122"/>
                  <a:ea typeface="汉仪六字黑简" panose="00020600040101010101" pitchFamily="18" charset="-122"/>
                  <a:cs typeface="Roboto Light" charset="0"/>
                </a:rPr>
                <a:t>Good Feedback</a:t>
              </a:r>
              <a:endParaRPr lang="en-US" sz="500" b="0">
                <a:latin typeface="汉仪六字黑简" panose="00020600040101010101" pitchFamily="18" charset="-122"/>
                <a:ea typeface="汉仪六字黑简" panose="00020600040101010101" pitchFamily="18" charset="-122"/>
                <a:cs typeface="Roboto Light" charset="0"/>
              </a:endParaRPr>
            </a:p>
          </p:txBody>
        </p:sp>
        <p:sp>
          <p:nvSpPr>
            <p:cNvPr id="11" name="Oval 10"/>
            <p:cNvSpPr/>
            <p:nvPr/>
          </p:nvSpPr>
          <p:spPr>
            <a:xfrm>
              <a:off x="1686811" y="5732302"/>
              <a:ext cx="100487" cy="100487"/>
            </a:xfrm>
            <a:prstGeom prst="ellipse">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3"/>
            <p:cNvSpPr txBox="1"/>
            <p:nvPr/>
          </p:nvSpPr>
          <p:spPr>
            <a:xfrm>
              <a:off x="1592121" y="4914629"/>
              <a:ext cx="2664051"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2400" b="0">
                  <a:latin typeface="汉仪六字黑简" panose="00020600040101010101" pitchFamily="18" charset="-122"/>
                  <a:ea typeface="汉仪六字黑简" panose="00020600040101010101" pitchFamily="18" charset="-122"/>
                  <a:cs typeface="Roboto Light" charset="0"/>
                </a:rPr>
                <a:t>Repeat</a:t>
              </a:r>
              <a:endParaRPr lang="en-US" sz="1050" b="0">
                <a:latin typeface="汉仪六字黑简" panose="00020600040101010101" pitchFamily="18" charset="-122"/>
                <a:ea typeface="汉仪六字黑简" panose="00020600040101010101" pitchFamily="18" charset="-122"/>
                <a:cs typeface="Roboto Light" charset="0"/>
              </a:endParaRPr>
            </a:p>
          </p:txBody>
        </p:sp>
        <p:sp>
          <p:nvSpPr>
            <p:cNvPr id="15" name="Title 3"/>
            <p:cNvSpPr txBox="1"/>
            <p:nvPr/>
          </p:nvSpPr>
          <p:spPr>
            <a:xfrm>
              <a:off x="1592121" y="5255236"/>
              <a:ext cx="2664051"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solidFill>
                    <a:schemeClr val="tx1">
                      <a:alpha val="50000"/>
                    </a:schemeClr>
                  </a:solidFill>
                  <a:latin typeface="汉仪六字黑简" panose="00020600040101010101" pitchFamily="18" charset="-122"/>
                  <a:ea typeface="汉仪六字黑简" panose="00020600040101010101" pitchFamily="18" charset="-122"/>
                  <a:cs typeface="Roboto Light" charset="0"/>
                </a:rPr>
                <a:t>Featured Service slogan</a:t>
              </a:r>
              <a:endParaRPr lang="en-US" sz="500" b="0">
                <a:solidFill>
                  <a:schemeClr val="tx1">
                    <a:alpha val="50000"/>
                  </a:schemeClr>
                </a:solidFill>
                <a:latin typeface="汉仪六字黑简" panose="00020600040101010101" pitchFamily="18" charset="-122"/>
                <a:ea typeface="汉仪六字黑简" panose="00020600040101010101" pitchFamily="18" charset="-122"/>
                <a:cs typeface="Roboto Light" charset="0"/>
              </a:endParaRPr>
            </a:p>
          </p:txBody>
        </p:sp>
      </p:grpSp>
      <p:grpSp>
        <p:nvGrpSpPr>
          <p:cNvPr id="21" name="Group 20"/>
          <p:cNvGrpSpPr/>
          <p:nvPr/>
        </p:nvGrpSpPr>
        <p:grpSpPr>
          <a:xfrm>
            <a:off x="4709071" y="2050353"/>
            <a:ext cx="2983355" cy="4094079"/>
            <a:chOff x="1384459" y="2050353"/>
            <a:chExt cx="2983355" cy="4094079"/>
          </a:xfrm>
        </p:grpSpPr>
        <p:sp>
          <p:nvSpPr>
            <p:cNvPr id="22" name="Rounded Rectangle 21"/>
            <p:cNvSpPr/>
            <p:nvPr/>
          </p:nvSpPr>
          <p:spPr>
            <a:xfrm>
              <a:off x="1384459" y="2050353"/>
              <a:ext cx="2983355" cy="409407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nut 22"/>
            <p:cNvSpPr/>
            <p:nvPr/>
          </p:nvSpPr>
          <p:spPr>
            <a:xfrm>
              <a:off x="1887659" y="2495406"/>
              <a:ext cx="2007219" cy="2007219"/>
            </a:xfrm>
            <a:prstGeom prst="donut">
              <a:avLst>
                <a:gd name="adj" fmla="val 2735"/>
              </a:avLst>
            </a:prstGeom>
            <a:solidFill>
              <a:schemeClr val="tx1">
                <a:alpha val="10000"/>
              </a:schemeClr>
            </a:solidFill>
            <a:ln>
              <a:noFill/>
            </a:ln>
            <a:effectLst>
              <a:outerShdw blurRad="38100" dist="127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Block Arc 23"/>
            <p:cNvSpPr/>
            <p:nvPr/>
          </p:nvSpPr>
          <p:spPr>
            <a:xfrm>
              <a:off x="1887659" y="2495405"/>
              <a:ext cx="2007219" cy="2007219"/>
            </a:xfrm>
            <a:prstGeom prst="blockArc">
              <a:avLst>
                <a:gd name="adj1" fmla="val 3781699"/>
                <a:gd name="adj2" fmla="val 16132490"/>
                <a:gd name="adj3" fmla="val 2852"/>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tx1"/>
                </a:solidFill>
              </a:endParaRPr>
            </a:p>
          </p:txBody>
        </p:sp>
        <p:sp>
          <p:nvSpPr>
            <p:cNvPr id="25" name="Oval 24"/>
            <p:cNvSpPr/>
            <p:nvPr/>
          </p:nvSpPr>
          <p:spPr>
            <a:xfrm>
              <a:off x="3286910" y="4251562"/>
              <a:ext cx="186431" cy="186431"/>
            </a:xfrm>
            <a:prstGeom prst="ellipse">
              <a:avLst/>
            </a:prstGeom>
            <a:solidFill>
              <a:srgbClr val="DCC8CE"/>
            </a:solidFill>
            <a:ln>
              <a:noFill/>
            </a:ln>
            <a:effectLst>
              <a:outerShdw blurRad="1016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3"/>
            <p:cNvSpPr txBox="1"/>
            <p:nvPr/>
          </p:nvSpPr>
          <p:spPr>
            <a:xfrm>
              <a:off x="2152114" y="3265390"/>
              <a:ext cx="1607580" cy="71026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4800" b="0">
                  <a:latin typeface="汉仪六字黑简" panose="00020600040101010101" pitchFamily="18" charset="-122"/>
                  <a:ea typeface="汉仪六字黑简" panose="00020600040101010101" pitchFamily="18" charset="-122"/>
                  <a:cs typeface="Roboto Light" charset="0"/>
                </a:rPr>
                <a:t>63</a:t>
              </a:r>
              <a:r>
                <a:rPr lang="en-US" sz="4800" b="0" baseline="30000">
                  <a:latin typeface="汉仪六字黑简" panose="00020600040101010101" pitchFamily="18" charset="-122"/>
                  <a:ea typeface="汉仪六字黑简" panose="00020600040101010101" pitchFamily="18" charset="-122"/>
                  <a:cs typeface="Roboto Light" charset="0"/>
                </a:rPr>
                <a:t>%</a:t>
              </a:r>
              <a:endParaRPr lang="en-US" sz="2000" b="0" baseline="30000">
                <a:latin typeface="汉仪六字黑简" panose="00020600040101010101" pitchFamily="18" charset="-122"/>
                <a:ea typeface="汉仪六字黑简" panose="00020600040101010101" pitchFamily="18" charset="-122"/>
                <a:cs typeface="Roboto Light" charset="0"/>
              </a:endParaRPr>
            </a:p>
          </p:txBody>
        </p:sp>
        <p:sp>
          <p:nvSpPr>
            <p:cNvPr id="27" name="Rectangle 26"/>
            <p:cNvSpPr/>
            <p:nvPr/>
          </p:nvSpPr>
          <p:spPr>
            <a:xfrm>
              <a:off x="2143236" y="3325593"/>
              <a:ext cx="402457" cy="400110"/>
            </a:xfrm>
            <a:prstGeom prst="rect">
              <a:avLst/>
            </a:prstGeom>
          </p:spPr>
          <p:txBody>
            <a:bodyPr wrap="square">
              <a:spAutoFit/>
            </a:bodyPr>
            <a:lstStyle/>
            <a:p>
              <a:pPr algn="ctr"/>
              <a:r>
                <a:rPr lang="en-US" sz="2000" b="1">
                  <a:solidFill>
                    <a:schemeClr val="accent2"/>
                  </a:solidFill>
                  <a:latin typeface="linea-arrows-10" charset="0"/>
                  <a:ea typeface="linea-arrows-10" charset="0"/>
                  <a:cs typeface="linea-arrows-10" charset="0"/>
                </a:rPr>
                <a:t></a:t>
              </a:r>
              <a:endParaRPr lang="en-US" sz="2000" b="1">
                <a:solidFill>
                  <a:schemeClr val="accent2"/>
                </a:solidFill>
              </a:endParaRPr>
            </a:p>
          </p:txBody>
        </p:sp>
        <p:sp>
          <p:nvSpPr>
            <p:cNvPr id="28" name="Title 3"/>
            <p:cNvSpPr txBox="1"/>
            <p:nvPr/>
          </p:nvSpPr>
          <p:spPr>
            <a:xfrm>
              <a:off x="1804050" y="5683594"/>
              <a:ext cx="1800052" cy="24775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汉仪六字黑简" panose="00020600040101010101" pitchFamily="18" charset="-122"/>
                  <a:ea typeface="汉仪六字黑简" panose="00020600040101010101" pitchFamily="18" charset="-122"/>
                  <a:cs typeface="Roboto Light" charset="0"/>
                </a:rPr>
                <a:t>Good Feedback</a:t>
              </a:r>
              <a:endParaRPr lang="en-US" sz="500" b="0">
                <a:latin typeface="汉仪六字黑简" panose="00020600040101010101" pitchFamily="18" charset="-122"/>
                <a:ea typeface="汉仪六字黑简" panose="00020600040101010101" pitchFamily="18" charset="-122"/>
                <a:cs typeface="Roboto Light" charset="0"/>
              </a:endParaRPr>
            </a:p>
          </p:txBody>
        </p:sp>
        <p:sp>
          <p:nvSpPr>
            <p:cNvPr id="29" name="Oval 28"/>
            <p:cNvSpPr/>
            <p:nvPr/>
          </p:nvSpPr>
          <p:spPr>
            <a:xfrm>
              <a:off x="1686811" y="5732302"/>
              <a:ext cx="100487" cy="100487"/>
            </a:xfrm>
            <a:prstGeom prst="ellipse">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itle 3"/>
            <p:cNvSpPr txBox="1"/>
            <p:nvPr/>
          </p:nvSpPr>
          <p:spPr>
            <a:xfrm>
              <a:off x="1592121" y="4914629"/>
              <a:ext cx="2664051"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2400" b="0">
                  <a:latin typeface="汉仪六字黑简" panose="00020600040101010101" pitchFamily="18" charset="-122"/>
                  <a:ea typeface="汉仪六字黑简" panose="00020600040101010101" pitchFamily="18" charset="-122"/>
                  <a:cs typeface="Roboto Light" charset="0"/>
                </a:rPr>
                <a:t>Revenue</a:t>
              </a:r>
              <a:endParaRPr lang="en-US" sz="1050" b="0">
                <a:latin typeface="汉仪六字黑简" panose="00020600040101010101" pitchFamily="18" charset="-122"/>
                <a:ea typeface="汉仪六字黑简" panose="00020600040101010101" pitchFamily="18" charset="-122"/>
                <a:cs typeface="Roboto Light" charset="0"/>
              </a:endParaRPr>
            </a:p>
          </p:txBody>
        </p:sp>
        <p:sp>
          <p:nvSpPr>
            <p:cNvPr id="31" name="Title 3"/>
            <p:cNvSpPr txBox="1"/>
            <p:nvPr/>
          </p:nvSpPr>
          <p:spPr>
            <a:xfrm>
              <a:off x="1592121" y="5255236"/>
              <a:ext cx="2664051"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solidFill>
                    <a:schemeClr val="tx1">
                      <a:alpha val="50000"/>
                    </a:schemeClr>
                  </a:solidFill>
                  <a:latin typeface="汉仪六字黑简" panose="00020600040101010101" pitchFamily="18" charset="-122"/>
                  <a:ea typeface="汉仪六字黑简" panose="00020600040101010101" pitchFamily="18" charset="-122"/>
                  <a:cs typeface="Roboto Light" charset="0"/>
                </a:rPr>
                <a:t>Featured Service slogan</a:t>
              </a:r>
              <a:endParaRPr lang="en-US" sz="500" b="0">
                <a:solidFill>
                  <a:schemeClr val="tx1">
                    <a:alpha val="50000"/>
                  </a:schemeClr>
                </a:solidFill>
                <a:latin typeface="汉仪六字黑简" panose="00020600040101010101" pitchFamily="18" charset="-122"/>
                <a:ea typeface="汉仪六字黑简" panose="00020600040101010101" pitchFamily="18" charset="-122"/>
                <a:cs typeface="Roboto Light" charset="0"/>
              </a:endParaRPr>
            </a:p>
          </p:txBody>
        </p:sp>
      </p:grpSp>
      <p:grpSp>
        <p:nvGrpSpPr>
          <p:cNvPr id="32" name="Group 31"/>
          <p:cNvGrpSpPr/>
          <p:nvPr/>
        </p:nvGrpSpPr>
        <p:grpSpPr>
          <a:xfrm>
            <a:off x="8033683" y="2050353"/>
            <a:ext cx="2983355" cy="4094079"/>
            <a:chOff x="1384459" y="2050353"/>
            <a:chExt cx="2983355" cy="4094079"/>
          </a:xfrm>
        </p:grpSpPr>
        <p:sp>
          <p:nvSpPr>
            <p:cNvPr id="33" name="Rounded Rectangle 32"/>
            <p:cNvSpPr/>
            <p:nvPr/>
          </p:nvSpPr>
          <p:spPr>
            <a:xfrm>
              <a:off x="1384459" y="2050353"/>
              <a:ext cx="2983355" cy="4094079"/>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Donut 33"/>
            <p:cNvSpPr/>
            <p:nvPr/>
          </p:nvSpPr>
          <p:spPr>
            <a:xfrm>
              <a:off x="1887659" y="2495406"/>
              <a:ext cx="2007219" cy="2007219"/>
            </a:xfrm>
            <a:prstGeom prst="donut">
              <a:avLst>
                <a:gd name="adj" fmla="val 2735"/>
              </a:avLst>
            </a:prstGeom>
            <a:solidFill>
              <a:schemeClr val="tx1">
                <a:alpha val="10000"/>
              </a:schemeClr>
            </a:solidFill>
            <a:ln>
              <a:noFill/>
            </a:ln>
            <a:effectLst>
              <a:outerShdw blurRad="38100" dist="127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 name="Block Arc 34"/>
            <p:cNvSpPr/>
            <p:nvPr/>
          </p:nvSpPr>
          <p:spPr>
            <a:xfrm>
              <a:off x="1887659" y="2495405"/>
              <a:ext cx="2007219" cy="2007219"/>
            </a:xfrm>
            <a:prstGeom prst="blockArc">
              <a:avLst>
                <a:gd name="adj1" fmla="val 10775870"/>
                <a:gd name="adj2" fmla="val 16132490"/>
                <a:gd name="adj3" fmla="val 285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tx1"/>
                </a:solidFill>
              </a:endParaRPr>
            </a:p>
          </p:txBody>
        </p:sp>
        <p:sp>
          <p:nvSpPr>
            <p:cNvPr id="36" name="Oval 35"/>
            <p:cNvSpPr/>
            <p:nvPr/>
          </p:nvSpPr>
          <p:spPr>
            <a:xfrm>
              <a:off x="1829016" y="3428196"/>
              <a:ext cx="186431" cy="186431"/>
            </a:xfrm>
            <a:prstGeom prst="ellipse">
              <a:avLst/>
            </a:prstGeom>
            <a:solidFill>
              <a:schemeClr val="accent3"/>
            </a:solidFill>
            <a:ln>
              <a:noFill/>
            </a:ln>
            <a:effectLst>
              <a:outerShdw blurRad="101600" dist="381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3"/>
            <p:cNvSpPr txBox="1"/>
            <p:nvPr/>
          </p:nvSpPr>
          <p:spPr>
            <a:xfrm>
              <a:off x="2143236" y="3265390"/>
              <a:ext cx="1607580" cy="71026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4800" b="0">
                  <a:latin typeface="汉仪六字黑简" panose="00020600040101010101" pitchFamily="18" charset="-122"/>
                  <a:ea typeface="汉仪六字黑简" panose="00020600040101010101" pitchFamily="18" charset="-122"/>
                  <a:cs typeface="Roboto Light" charset="0"/>
                </a:rPr>
                <a:t>25</a:t>
              </a:r>
              <a:r>
                <a:rPr lang="en-US" sz="4800" b="0" baseline="30000">
                  <a:latin typeface="汉仪六字黑简" panose="00020600040101010101" pitchFamily="18" charset="-122"/>
                  <a:ea typeface="汉仪六字黑简" panose="00020600040101010101" pitchFamily="18" charset="-122"/>
                  <a:cs typeface="Roboto Light" charset="0"/>
                </a:rPr>
                <a:t>%</a:t>
              </a:r>
              <a:endParaRPr lang="en-US" sz="2000" b="0" baseline="30000">
                <a:latin typeface="汉仪六字黑简" panose="00020600040101010101" pitchFamily="18" charset="-122"/>
                <a:ea typeface="汉仪六字黑简" panose="00020600040101010101" pitchFamily="18" charset="-122"/>
                <a:cs typeface="Roboto Light" charset="0"/>
              </a:endParaRPr>
            </a:p>
          </p:txBody>
        </p:sp>
        <p:sp>
          <p:nvSpPr>
            <p:cNvPr id="38" name="Rectangle 37"/>
            <p:cNvSpPr/>
            <p:nvPr/>
          </p:nvSpPr>
          <p:spPr>
            <a:xfrm rot="10800000">
              <a:off x="2143236" y="3258560"/>
              <a:ext cx="402457" cy="400110"/>
            </a:xfrm>
            <a:prstGeom prst="rect">
              <a:avLst/>
            </a:prstGeom>
          </p:spPr>
          <p:txBody>
            <a:bodyPr wrap="square">
              <a:spAutoFit/>
            </a:bodyPr>
            <a:lstStyle/>
            <a:p>
              <a:pPr algn="ctr"/>
              <a:r>
                <a:rPr lang="en-US" sz="2000" b="1">
                  <a:solidFill>
                    <a:schemeClr val="accent3"/>
                  </a:solidFill>
                  <a:latin typeface="linea-arrows-10" charset="0"/>
                  <a:ea typeface="linea-arrows-10" charset="0"/>
                  <a:cs typeface="linea-arrows-10" charset="0"/>
                </a:rPr>
                <a:t></a:t>
              </a:r>
              <a:endParaRPr lang="en-US" sz="2000" b="1">
                <a:solidFill>
                  <a:schemeClr val="accent3"/>
                </a:solidFill>
              </a:endParaRPr>
            </a:p>
          </p:txBody>
        </p:sp>
        <p:sp>
          <p:nvSpPr>
            <p:cNvPr id="39" name="Title 3"/>
            <p:cNvSpPr txBox="1"/>
            <p:nvPr/>
          </p:nvSpPr>
          <p:spPr>
            <a:xfrm>
              <a:off x="1804050" y="5683594"/>
              <a:ext cx="1800052" cy="24775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汉仪六字黑简" panose="00020600040101010101" pitchFamily="18" charset="-122"/>
                  <a:ea typeface="汉仪六字黑简" panose="00020600040101010101" pitchFamily="18" charset="-122"/>
                  <a:cs typeface="Roboto Light" charset="0"/>
                </a:rPr>
                <a:t>Good Feedback</a:t>
              </a:r>
              <a:endParaRPr lang="en-US" sz="500" b="0">
                <a:latin typeface="汉仪六字黑简" panose="00020600040101010101" pitchFamily="18" charset="-122"/>
                <a:ea typeface="汉仪六字黑简" panose="00020600040101010101" pitchFamily="18" charset="-122"/>
                <a:cs typeface="Roboto Light" charset="0"/>
              </a:endParaRPr>
            </a:p>
          </p:txBody>
        </p:sp>
        <p:sp>
          <p:nvSpPr>
            <p:cNvPr id="40" name="Oval 39"/>
            <p:cNvSpPr/>
            <p:nvPr/>
          </p:nvSpPr>
          <p:spPr>
            <a:xfrm>
              <a:off x="1686811" y="5732302"/>
              <a:ext cx="100487" cy="1004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itle 3"/>
            <p:cNvSpPr txBox="1"/>
            <p:nvPr/>
          </p:nvSpPr>
          <p:spPr>
            <a:xfrm>
              <a:off x="1592121" y="4914629"/>
              <a:ext cx="2664051"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2400" b="0" err="1">
                  <a:latin typeface="汉仪六字黑简" panose="00020600040101010101" pitchFamily="18" charset="-122"/>
                  <a:ea typeface="汉仪六字黑简" panose="00020600040101010101" pitchFamily="18" charset="-122"/>
                  <a:cs typeface="Roboto Light" charset="0"/>
                </a:rPr>
                <a:t>Refferals</a:t>
              </a:r>
              <a:endParaRPr lang="en-US" sz="1050" b="0">
                <a:latin typeface="汉仪六字黑简" panose="00020600040101010101" pitchFamily="18" charset="-122"/>
                <a:ea typeface="汉仪六字黑简" panose="00020600040101010101" pitchFamily="18" charset="-122"/>
                <a:cs typeface="Roboto Light" charset="0"/>
              </a:endParaRPr>
            </a:p>
          </p:txBody>
        </p:sp>
        <p:sp>
          <p:nvSpPr>
            <p:cNvPr id="42" name="Title 3"/>
            <p:cNvSpPr txBox="1"/>
            <p:nvPr/>
          </p:nvSpPr>
          <p:spPr>
            <a:xfrm>
              <a:off x="1592121" y="5255236"/>
              <a:ext cx="2664051"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solidFill>
                    <a:schemeClr val="tx1">
                      <a:alpha val="50000"/>
                    </a:schemeClr>
                  </a:solidFill>
                  <a:latin typeface="汉仪六字黑简" panose="00020600040101010101" pitchFamily="18" charset="-122"/>
                  <a:ea typeface="汉仪六字黑简" panose="00020600040101010101" pitchFamily="18" charset="-122"/>
                  <a:cs typeface="Roboto Light" charset="0"/>
                </a:rPr>
                <a:t>Featured Service slogan</a:t>
              </a:r>
              <a:endParaRPr lang="en-US" sz="500" b="0">
                <a:solidFill>
                  <a:schemeClr val="tx1">
                    <a:alpha val="50000"/>
                  </a:schemeClr>
                </a:solidFill>
                <a:latin typeface="汉仪六字黑简" panose="00020600040101010101" pitchFamily="18" charset="-122"/>
                <a:ea typeface="汉仪六字黑简" panose="00020600040101010101" pitchFamily="18" charset="-122"/>
                <a:cs typeface="Roboto Light" charset="0"/>
              </a:endParaRPr>
            </a:p>
          </p:txBody>
        </p:sp>
      </p:gr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500" fill="hold"/>
                                        <p:tgtEl>
                                          <p:spTgt spid="20"/>
                                        </p:tgtEl>
                                        <p:attrNameLst>
                                          <p:attrName>ppt_x</p:attrName>
                                        </p:attrNameLst>
                                      </p:cBhvr>
                                      <p:tavLst>
                                        <p:tav tm="0">
                                          <p:val>
                                            <p:strVal val="#ppt_x"/>
                                          </p:val>
                                        </p:tav>
                                        <p:tav tm="100000">
                                          <p:val>
                                            <p:strVal val="#ppt_x"/>
                                          </p:val>
                                        </p:tav>
                                      </p:tavLst>
                                    </p:anim>
                                    <p:anim calcmode="lin" valueType="num">
                                      <p:cBhvr additive="base">
                                        <p:cTn id="8" dur="1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500" fill="hold"/>
                                        <p:tgtEl>
                                          <p:spTgt spid="21"/>
                                        </p:tgtEl>
                                        <p:attrNameLst>
                                          <p:attrName>ppt_x</p:attrName>
                                        </p:attrNameLst>
                                      </p:cBhvr>
                                      <p:tavLst>
                                        <p:tav tm="0">
                                          <p:val>
                                            <p:strVal val="#ppt_x"/>
                                          </p:val>
                                        </p:tav>
                                        <p:tav tm="100000">
                                          <p:val>
                                            <p:strVal val="#ppt_x"/>
                                          </p:val>
                                        </p:tav>
                                      </p:tavLst>
                                    </p:anim>
                                    <p:anim calcmode="lin" valueType="num">
                                      <p:cBhvr additive="base">
                                        <p:cTn id="12" dur="1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ppt_x"/>
                                          </p:val>
                                        </p:tav>
                                        <p:tav tm="100000">
                                          <p:val>
                                            <p:strVal val="#ppt_x"/>
                                          </p:val>
                                        </p:tav>
                                      </p:tavLst>
                                    </p:anim>
                                    <p:anim calcmode="lin" valueType="num">
                                      <p:cBhvr additive="base">
                                        <p:cTn id="16" dur="1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占位符 4"/>
          <p:cNvPicPr>
            <a:picLocks noGrp="1" noChangeAspect="1"/>
          </p:cNvPicPr>
          <p:nvPr>
            <p:ph type="pic" sz="quarter" idx="15"/>
          </p:nvPr>
        </p:nvPicPr>
        <p:blipFill>
          <a:blip r:embed="rId2"/>
          <a:stretch>
            <a:fillRect/>
          </a:stretch>
        </p:blipFill>
        <p:spPr/>
      </p:pic>
      <p:sp>
        <p:nvSpPr>
          <p:cNvPr id="24" name="TextBox 23"/>
          <p:cNvSpPr txBox="1"/>
          <p:nvPr/>
        </p:nvSpPr>
        <p:spPr>
          <a:xfrm>
            <a:off x="1304638" y="2038084"/>
            <a:ext cx="2949482" cy="338554"/>
          </a:xfrm>
          <a:prstGeom prst="rect">
            <a:avLst/>
          </a:prstGeom>
          <a:noFill/>
          <a:ln>
            <a:noFill/>
          </a:ln>
        </p:spPr>
        <p:txBody>
          <a:bodyPr wrap="square" rtlCol="0" anchor="ctr">
            <a:spAutoFit/>
          </a:bodyPr>
          <a:lstStyle/>
          <a:p>
            <a:pPr defTabSz="304800"/>
            <a:r>
              <a:rPr lang="en-US" altLang="ko-KR" sz="1600" spc="400">
                <a:ln w="12700">
                  <a:solidFill>
                    <a:srgbClr val="262626">
                      <a:alpha val="45000"/>
                    </a:srgbClr>
                  </a:solidFill>
                </a:ln>
                <a:solidFill>
                  <a:srgbClr val="262626"/>
                </a:solidFill>
                <a:latin typeface="Montserrat Light" panose="00000400000000000000" pitchFamily="50" charset="0"/>
                <a:ea typeface="Malgun Gothic" panose="020b0503020000020004" pitchFamily="34" charset="-127"/>
              </a:rPr>
              <a:t>YOUR TITLE HERE</a:t>
            </a:r>
            <a:endParaRPr lang="en-US" altLang="ko-KR" sz="1600" spc="400">
              <a:ln w="12700">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sp>
        <p:nvSpPr>
          <p:cNvPr id="38" name="TextBox 37"/>
          <p:cNvSpPr txBox="1"/>
          <p:nvPr/>
        </p:nvSpPr>
        <p:spPr>
          <a:xfrm>
            <a:off x="1304638" y="2600342"/>
            <a:ext cx="1527053" cy="1354025"/>
          </a:xfrm>
          <a:prstGeom prst="rect">
            <a:avLst/>
          </a:prstGeom>
          <a:noFill/>
        </p:spPr>
        <p:txBody>
          <a:bodyPr wrap="square" rtlCol="0">
            <a:spAutoFit/>
          </a:bodyPr>
          <a:lstStyle/>
          <a:p>
            <a:pPr defTabSz="304800">
              <a:lnSpc>
                <a:spcPct val="150000"/>
              </a:lnSpc>
            </a:pPr>
            <a:r>
              <a:rPr lang="en-US" altLang="ko-KR" sz="935" spc="400">
                <a:ln w="12700">
                  <a:solidFill>
                    <a:srgbClr val="262626">
                      <a:alpha val="45000"/>
                    </a:srgbClr>
                  </a:solidFill>
                </a:ln>
                <a:solidFill>
                  <a:srgbClr val="262626"/>
                </a:solidFill>
                <a:latin typeface="Montserrat Light" panose="00000400000000000000" pitchFamily="50" charset="0"/>
                <a:ea typeface="Malgun Gothic" panose="020b0503020000020004" pitchFamily="34" charset="-127"/>
              </a:rPr>
              <a:t>Lorem Ipsum Dolor Sit Amet Consectetur Adipiscing Elit Sed Do</a:t>
            </a:r>
            <a:endParaRPr lang="en-US" altLang="ko-KR" sz="935" spc="400">
              <a:ln w="12700">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sp>
        <p:nvSpPr>
          <p:cNvPr id="6" name="TextBox 5"/>
          <p:cNvSpPr txBox="1"/>
          <p:nvPr/>
        </p:nvSpPr>
        <p:spPr>
          <a:xfrm>
            <a:off x="6463141" y="2367171"/>
            <a:ext cx="2949482" cy="2123658"/>
          </a:xfrm>
          <a:prstGeom prst="rect">
            <a:avLst/>
          </a:prstGeom>
          <a:noFill/>
          <a:ln>
            <a:noFill/>
          </a:ln>
        </p:spPr>
        <p:txBody>
          <a:bodyPr wrap="square" rtlCol="0" anchor="ctr">
            <a:spAutoFit/>
          </a:bodyPr>
          <a:lstStyle/>
          <a:p>
            <a:pPr algn="ctr"/>
            <a:r>
              <a:rPr lang="zh-CN" altLang="en-US" sz="6600">
                <a:latin typeface="汉仪六字黑简" panose="00020600040101010101" pitchFamily="18" charset="-122"/>
                <a:ea typeface="汉仪六字黑简" panose="00020600040101010101" pitchFamily="18" charset="-122"/>
              </a:rPr>
              <a:t>梦幻淡雅水彩肌理纹</a:t>
            </a:r>
            <a:endParaRPr lang="zh-CN" altLang="en-US" sz="6600">
              <a:latin typeface="汉仪六字黑简" panose="00020600040101010101" pitchFamily="18" charset="-122"/>
              <a:ea typeface="汉仪六字黑简" panose="00020600040101010101" pitchFamily="18" charset="-122"/>
            </a:endParaRPr>
          </a:p>
        </p:txBody>
      </p:sp>
      <p:grpSp>
        <p:nvGrpSpPr>
          <p:cNvPr id="7" name="Group 6"/>
          <p:cNvGrpSpPr>
            <a:grpSpLocks noChangeAspect="1"/>
          </p:cNvGrpSpPr>
          <p:nvPr/>
        </p:nvGrpSpPr>
        <p:grpSpPr>
          <a:xfrm>
            <a:off x="10628992" y="3568700"/>
            <a:ext cx="505009" cy="609600"/>
            <a:chOff x="10325100" y="8610600"/>
            <a:chExt cx="1257300" cy="1517696"/>
          </a:xfrm>
        </p:grpSpPr>
        <p:cxnSp>
          <p:nvCxnSpPr>
            <p:cNvPr id="8" name="Straight Connector 7"/>
            <p:cNvCxnSpPr/>
            <p:nvPr/>
          </p:nvCxnSpPr>
          <p:spPr>
            <a:xfrm rot="2700000">
              <a:off x="10325100" y="9239250"/>
              <a:ext cx="1257300"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8900000" flipH="1">
              <a:off x="10325100" y="10128296"/>
              <a:ext cx="1257300"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16" name="Rectangle 15"/>
          <p:cNvSpPr/>
          <p:nvPr/>
        </p:nvSpPr>
        <p:spPr>
          <a:xfrm>
            <a:off x="1304638" y="4336512"/>
            <a:ext cx="973062" cy="759101"/>
          </a:xfrm>
          <a:prstGeom prst="rect">
            <a:avLst/>
          </a:prstGeom>
          <a:blipFill>
            <a:blip r:embed="rId3"/>
            <a:stretch>
              <a:fillRect/>
            </a:stretch>
          </a:blipFill>
          <a:ln w="25400" cap="rnd">
            <a:noFill/>
            <a:round/>
          </a:ln>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r>
              <a:rPr lang="en-US" altLang="ko-KR" sz="800" spc="400">
                <a:ln>
                  <a:solidFill>
                    <a:prstClr val="white">
                      <a:alpha val="85000"/>
                    </a:prstClr>
                  </a:solidFill>
                </a:ln>
                <a:solidFill>
                  <a:schemeClr val="bg1"/>
                </a:solidFill>
                <a:effectLst>
                  <a:outerShdw blurRad="38100" dist="38100" dir="2700000" algn="tl">
                    <a:srgbClr val="000000">
                      <a:alpha val="43137"/>
                    </a:srgbClr>
                  </a:outerShdw>
                </a:effectLst>
                <a:latin typeface="Montserrat Light" panose="00000400000000000000" pitchFamily="50" charset="0"/>
                <a:ea typeface="Malgun Gothic" panose="020b0503020000020004" pitchFamily="34" charset="-127"/>
              </a:rPr>
              <a:t>LOREM IPSUM</a:t>
            </a:r>
            <a:endParaRPr lang="ko-KR" altLang="en-US" sz="800" spc="400">
              <a:ln>
                <a:solidFill>
                  <a:prstClr val="white">
                    <a:alpha val="85000"/>
                  </a:prstClr>
                </a:solidFill>
              </a:ln>
              <a:solidFill>
                <a:schemeClr val="bg1"/>
              </a:solidFill>
              <a:effectLst>
                <a:outerShdw blurRad="38100" dist="38100" dir="2700000" algn="tl">
                  <a:srgbClr val="000000">
                    <a:alpha val="43137"/>
                  </a:srgbClr>
                </a:outerShdw>
              </a:effectLst>
              <a:latin typeface="Montserrat Light" panose="00000400000000000000" pitchFamily="50" charset="0"/>
              <a:ea typeface="Malgun Gothic" panose="020b0503020000020004" pitchFamily="34" charset="-127"/>
            </a:endParaRPr>
          </a:p>
        </p:txBody>
      </p:sp>
      <p:pic>
        <p:nvPicPr>
          <p:cNvPr id="15" name="图片占位符 14"/>
          <p:cNvPicPr>
            <a:picLocks noGrp="1" noChangeAspect="1"/>
          </p:cNvPicPr>
          <p:nvPr>
            <p:ph type="pic" sz="quarter" idx="16"/>
          </p:nvPr>
        </p:nvPicPr>
        <p:blipFill>
          <a:blip r:embed="rId4"/>
          <a:stretch>
            <a:fillRect/>
          </a:stretch>
        </p:blipFill>
        <p:spPr/>
      </p:pic>
      <p:pic>
        <p:nvPicPr>
          <p:cNvPr id="20" name="图片占位符 19"/>
          <p:cNvPicPr>
            <a:picLocks noGrp="1" noChangeAspect="1"/>
          </p:cNvPicPr>
          <p:nvPr>
            <p:ph type="pic" sz="quarter" idx="17"/>
          </p:nvPr>
        </p:nvPicPr>
        <p:blipFill>
          <a:blip r:embed="rId5"/>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6"/>
          <a:stretch>
            <a:fillRect/>
          </a:stretch>
        </a:blipFill>
        <a:effectLst/>
      </p:bgPr>
    </p:bg>
    <p:spTree>
      <p:nvGrpSpPr>
        <p:cNvPr id="1" name=""/>
        <p:cNvGrpSpPr/>
        <p:nvPr/>
      </p:nvGrpSpPr>
      <p:grpSpPr>
        <a:xfrm>
          <a:off x="0" y="0"/>
          <a:ext cx="0" cy="0"/>
        </a:xfrm>
      </p:grpSpPr>
      <p:sp>
        <p:nvSpPr>
          <p:cNvPr id="7" name="TextBox 6"/>
          <p:cNvSpPr txBox="1"/>
          <p:nvPr/>
        </p:nvSpPr>
        <p:spPr>
          <a:xfrm>
            <a:off x="5317837" y="1989530"/>
            <a:ext cx="4219863" cy="707886"/>
          </a:xfrm>
          <a:prstGeom prst="rect">
            <a:avLst/>
          </a:prstGeom>
          <a:noFill/>
          <a:ln>
            <a:noFill/>
          </a:ln>
        </p:spPr>
        <p:txBody>
          <a:bodyPr wrap="square" rtlCol="0" anchor="ctr">
            <a:spAutoFit/>
          </a:bodyPr>
          <a:lstStyle/>
          <a:p>
            <a:r>
              <a:rPr lang="zh-CN" altLang="en-US" sz="4000">
                <a:latin typeface="汉仪六字黑简" panose="00020600040101010101" pitchFamily="18" charset="-122"/>
                <a:ea typeface="汉仪六字黑简" panose="00020600040101010101" pitchFamily="18" charset="-122"/>
              </a:rPr>
              <a:t>梦幻淡雅水彩肌理纹</a:t>
            </a:r>
            <a:endParaRPr lang="zh-CN" altLang="en-US" sz="4000">
              <a:latin typeface="汉仪六字黑简" panose="00020600040101010101" pitchFamily="18" charset="-122"/>
              <a:ea typeface="汉仪六字黑简" panose="00020600040101010101" pitchFamily="18" charset="-122"/>
            </a:endParaRPr>
          </a:p>
        </p:txBody>
      </p:sp>
      <p:sp>
        <p:nvSpPr>
          <p:cNvPr id="9" name="Rectangle 8"/>
          <p:cNvSpPr/>
          <p:nvPr/>
        </p:nvSpPr>
        <p:spPr>
          <a:xfrm>
            <a:off x="9287454" y="3881402"/>
            <a:ext cx="1602560" cy="441643"/>
          </a:xfrm>
          <a:prstGeom prst="rect">
            <a:avLst/>
          </a:prstGeom>
          <a:solidFill>
            <a:srgbClr val="DCC8CE"/>
          </a:solidFill>
          <a:ln w="25400" cap="rnd">
            <a:noFill/>
            <a:round/>
          </a:ln>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r>
              <a:rPr lang="en-US" altLang="ko-KR" sz="800" spc="400">
                <a:ln>
                  <a:solidFill>
                    <a:prstClr val="white">
                      <a:alpha val="85000"/>
                    </a:prstClr>
                  </a:solidFill>
                </a:ln>
                <a:solidFill>
                  <a:prstClr val="white"/>
                </a:solidFill>
                <a:latin typeface="Montserrat Light" panose="00000400000000000000" pitchFamily="50" charset="0"/>
                <a:ea typeface="Malgun Gothic" panose="020b0503020000020004" pitchFamily="34" charset="-127"/>
              </a:rPr>
              <a:t>MORE INFO</a:t>
            </a:r>
            <a:endParaRPr lang="ko-KR" altLang="en-US" sz="800" spc="400">
              <a:ln>
                <a:solidFill>
                  <a:prstClr val="white">
                    <a:alpha val="85000"/>
                  </a:prstClr>
                </a:solidFill>
              </a:ln>
              <a:solidFill>
                <a:prstClr val="white"/>
              </a:solidFill>
              <a:latin typeface="Montserrat Light" panose="00000400000000000000" pitchFamily="50" charset="0"/>
              <a:ea typeface="Malgun Gothic" panose="020b0503020000020004" pitchFamily="34" charset="-127"/>
            </a:endParaRPr>
          </a:p>
        </p:txBody>
      </p:sp>
      <p:sp>
        <p:nvSpPr>
          <p:cNvPr id="27" name="TextBox 26"/>
          <p:cNvSpPr txBox="1"/>
          <p:nvPr/>
        </p:nvSpPr>
        <p:spPr>
          <a:xfrm>
            <a:off x="5317837" y="2690762"/>
            <a:ext cx="5096163" cy="804707"/>
          </a:xfrm>
          <a:prstGeom prst="rect">
            <a:avLst/>
          </a:prstGeom>
          <a:noFill/>
        </p:spPr>
        <p:txBody>
          <a:bodyPr wrap="square" rtlCol="0">
            <a:spAutoFit/>
          </a:bodyPr>
          <a:lstStyle/>
          <a:p>
            <a:pPr defTabSz="304800">
              <a:lnSpc>
                <a:spcPct val="150000"/>
              </a:lnSpc>
            </a:pPr>
            <a:r>
              <a:rPr lang="en-US" altLang="ko-KR" sz="800" spc="400">
                <a:ln w="12700">
                  <a:solidFill>
                    <a:srgbClr val="262626">
                      <a:alpha val="45000"/>
                    </a:srgbClr>
                  </a:solidFill>
                </a:ln>
                <a:solidFill>
                  <a:srgbClr val="262626"/>
                </a:solidFill>
                <a:latin typeface="Montserrat Light" panose="00000400000000000000" pitchFamily="50" charset="0"/>
                <a:ea typeface="Malgun Gothic" panose="020b0503020000020004" pitchFamily="34" charset="-127"/>
              </a:rPr>
              <a:t>Lorem Ipsum Dolor Sit Amet Consectetur Adipiscing Elit Sed Do Eiusmod Tempor Lorem Ipsum Dolor Sit Amet Lorem Ipsum Dolor Sit Amet</a:t>
            </a:r>
            <a:endParaRPr lang="en-US" altLang="ko-KR" sz="800" spc="400">
              <a:ln w="12700">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pic>
        <p:nvPicPr>
          <p:cNvPr id="13" name="图片占位符 12"/>
          <p:cNvPicPr>
            <a:picLocks noGrp="1" noChangeAspect="1"/>
          </p:cNvPicPr>
          <p:nvPr>
            <p:ph type="pic" sz="quarter" idx="16"/>
          </p:nvPr>
        </p:nvPicPr>
        <p:blipFill>
          <a:blip r:embed="rId2"/>
          <a:stretch>
            <a:fillRect/>
          </a:stretch>
        </p:blipFill>
        <p:spPr/>
      </p:pic>
      <p:pic>
        <p:nvPicPr>
          <p:cNvPr id="15" name="图片占位符 14"/>
          <p:cNvPicPr>
            <a:picLocks noGrp="1" noChangeAspect="1"/>
          </p:cNvPicPr>
          <p:nvPr>
            <p:ph type="pic" sz="quarter" idx="17"/>
          </p:nvPr>
        </p:nvPicPr>
        <p:blipFill>
          <a:blip r:embed="rId3"/>
          <a:stretch>
            <a:fillRect/>
          </a:stretch>
        </p:blipFill>
        <p:spPr/>
      </p:pic>
      <p:pic>
        <p:nvPicPr>
          <p:cNvPr id="17" name="图片占位符 16"/>
          <p:cNvPicPr>
            <a:picLocks noGrp="1" noChangeAspect="1"/>
          </p:cNvPicPr>
          <p:nvPr>
            <p:ph type="pic" sz="quarter" idx="18"/>
          </p:nvPr>
        </p:nvPicPr>
        <p:blipFill>
          <a:blip r:embed="rId4"/>
          <a:stretch>
            <a:fillRect/>
          </a:stretch>
        </p:blipFill>
        <p:spPr/>
      </p:pic>
      <p:pic>
        <p:nvPicPr>
          <p:cNvPr id="5" name="图片占位符 4"/>
          <p:cNvPicPr>
            <a:picLocks noGrp="1" noChangeAspect="1"/>
          </p:cNvPicPr>
          <p:nvPr>
            <p:ph type="pic" sz="quarter" idx="15"/>
          </p:nvPr>
        </p:nvPicPr>
        <p:blipFill>
          <a:blip r:embed="rId5"/>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 name="TextBox 17"/>
          <p:cNvSpPr txBox="1"/>
          <p:nvPr/>
        </p:nvSpPr>
        <p:spPr>
          <a:xfrm>
            <a:off x="8115257" y="825767"/>
            <a:ext cx="3674451" cy="646331"/>
          </a:xfrm>
          <a:prstGeom prst="rect">
            <a:avLst/>
          </a:prstGeom>
          <a:noFill/>
          <a:ln>
            <a:noFill/>
          </a:ln>
        </p:spPr>
        <p:txBody>
          <a:bodyPr wrap="square" rtlCol="0" anchor="ctr">
            <a:spAutoFit/>
          </a:bodyPr>
          <a:lstStyle/>
          <a:p>
            <a:r>
              <a:rPr lang="zh-CN" altLang="en-US" sz="3600">
                <a:solidFill>
                  <a:srgbClr val="CBAA67"/>
                </a:solidFill>
                <a:latin typeface="汉仪六字黑简" panose="00020600040101010101" pitchFamily="18" charset="-122"/>
                <a:ea typeface="汉仪六字黑简" panose="00020600040101010101" pitchFamily="18" charset="-122"/>
              </a:rPr>
              <a:t>梦幻淡雅水彩肌理纹</a:t>
            </a:r>
            <a:endParaRPr lang="zh-CN" altLang="en-US" sz="3600">
              <a:solidFill>
                <a:srgbClr val="CBAA67"/>
              </a:solidFill>
              <a:latin typeface="汉仪六字黑简" panose="00020600040101010101" pitchFamily="18" charset="-122"/>
              <a:ea typeface="汉仪六字黑简" panose="00020600040101010101" pitchFamily="18" charset="-122"/>
            </a:endParaRPr>
          </a:p>
        </p:txBody>
      </p:sp>
      <p:sp>
        <p:nvSpPr>
          <p:cNvPr id="23" name="TextBox 22"/>
          <p:cNvSpPr txBox="1"/>
          <p:nvPr/>
        </p:nvSpPr>
        <p:spPr>
          <a:xfrm>
            <a:off x="8115257" y="1904881"/>
            <a:ext cx="2840401" cy="989373"/>
          </a:xfrm>
          <a:prstGeom prst="rect">
            <a:avLst/>
          </a:prstGeom>
          <a:noFill/>
        </p:spPr>
        <p:txBody>
          <a:bodyPr wrap="square" rtlCol="0">
            <a:spAutoFit/>
          </a:bodyPr>
          <a:lstStyle/>
          <a:p>
            <a:pPr defTabSz="304800">
              <a:lnSpc>
                <a:spcPct val="150000"/>
              </a:lnSpc>
            </a:pPr>
            <a:r>
              <a:rPr lang="en-US" altLang="ko-KR" sz="800" spc="400">
                <a:ln w="6350">
                  <a:solidFill>
                    <a:srgbClr val="262626">
                      <a:alpha val="95000"/>
                    </a:srgbClr>
                  </a:solidFill>
                </a:ln>
                <a:solidFill>
                  <a:srgbClr val="262626"/>
                </a:solidFill>
                <a:latin typeface="Montserrat Light" panose="00000400000000000000" pitchFamily="50" charset="0"/>
                <a:ea typeface="Malgun Gothic" panose="020b0503020000020004" pitchFamily="34" charset="-127"/>
              </a:rPr>
              <a:t>Lorem Ipsum Dolor Sit Amet Consectetur Adipiscing Elit Sed Do Eiusmod Tempor Lorem Ipsum Dolor Sit Amet</a:t>
            </a:r>
            <a:endParaRPr lang="en-US" altLang="ko-KR" sz="800" spc="400">
              <a:ln w="6350">
                <a:solidFill>
                  <a:srgbClr val="262626">
                    <a:alpha val="95000"/>
                  </a:srgbClr>
                </a:solidFill>
              </a:ln>
              <a:solidFill>
                <a:srgbClr val="262626"/>
              </a:solidFill>
              <a:latin typeface="Montserrat Light" panose="00000400000000000000" pitchFamily="50" charset="0"/>
              <a:ea typeface="Malgun Gothic" panose="020b0503020000020004" pitchFamily="34" charset="-127"/>
            </a:endParaRPr>
          </a:p>
        </p:txBody>
      </p:sp>
      <p:sp>
        <p:nvSpPr>
          <p:cNvPr id="24" name="TextBox 23"/>
          <p:cNvSpPr txBox="1"/>
          <p:nvPr/>
        </p:nvSpPr>
        <p:spPr>
          <a:xfrm>
            <a:off x="8115257" y="1444105"/>
            <a:ext cx="3234101" cy="356316"/>
          </a:xfrm>
          <a:prstGeom prst="rect">
            <a:avLst/>
          </a:prstGeom>
          <a:noFill/>
        </p:spPr>
        <p:txBody>
          <a:bodyPr wrap="square" rtlCol="0" anchor="ctr">
            <a:spAutoFit/>
          </a:bodyPr>
          <a:lstStyle/>
          <a:p>
            <a:pPr defTabSz="304800">
              <a:lnSpc>
                <a:spcPct val="150000"/>
              </a:lnSpc>
            </a:pPr>
            <a:r>
              <a:rPr lang="en-US" altLang="ko-KR" sz="133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rPr>
              <a:t>John Doe / UX Expert</a:t>
            </a:r>
            <a:endParaRPr lang="en-US" altLang="ko-KR" sz="133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grpSp>
        <p:nvGrpSpPr>
          <p:cNvPr id="41" name="Group 40"/>
          <p:cNvGrpSpPr>
            <a:grpSpLocks noChangeAspect="1"/>
          </p:cNvGrpSpPr>
          <p:nvPr/>
        </p:nvGrpSpPr>
        <p:grpSpPr>
          <a:xfrm flipH="1">
            <a:off x="1990596" y="5645666"/>
            <a:ext cx="505009" cy="609600"/>
            <a:chOff x="10325100" y="8610600"/>
            <a:chExt cx="1257300" cy="1517696"/>
          </a:xfrm>
        </p:grpSpPr>
        <p:cxnSp>
          <p:nvCxnSpPr>
            <p:cNvPr id="39" name="Straight Connector 38"/>
            <p:cNvCxnSpPr/>
            <p:nvPr/>
          </p:nvCxnSpPr>
          <p:spPr>
            <a:xfrm rot="2700000">
              <a:off x="10325100" y="9239250"/>
              <a:ext cx="12573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8900000" flipH="1">
              <a:off x="10325100" y="10128296"/>
              <a:ext cx="1257300" cy="0"/>
            </a:xfrm>
            <a:prstGeom prst="line">
              <a:avLst/>
            </a:prstGeom>
            <a:ln w="38100" cap="rnd">
              <a:solidFill>
                <a:schemeClr val="tx1"/>
              </a:solidFill>
              <a:round/>
            </a:ln>
          </p:spPr>
          <p:style>
            <a:lnRef idx="1">
              <a:schemeClr val="accent1"/>
            </a:lnRef>
            <a:fillRef idx="0">
              <a:schemeClr val="accent1"/>
            </a:fillRef>
            <a:effectRef idx="0">
              <a:schemeClr val="accent1"/>
            </a:effectRef>
            <a:fontRef idx="minor">
              <a:schemeClr val="tx1"/>
            </a:fontRef>
          </p:style>
        </p:cxnSp>
      </p:grpSp>
      <p:grpSp>
        <p:nvGrpSpPr>
          <p:cNvPr id="44" name="Group 43"/>
          <p:cNvGrpSpPr>
            <a:grpSpLocks noChangeAspect="1"/>
          </p:cNvGrpSpPr>
          <p:nvPr/>
        </p:nvGrpSpPr>
        <p:grpSpPr>
          <a:xfrm>
            <a:off x="8805207" y="3903149"/>
            <a:ext cx="121920" cy="2019269"/>
            <a:chOff x="9848850" y="5156200"/>
            <a:chExt cx="273050" cy="4522322"/>
          </a:xfrm>
          <a:effectLst/>
        </p:grpSpPr>
        <p:sp>
          <p:nvSpPr>
            <p:cNvPr id="43" name="Rectangle 42"/>
            <p:cNvSpPr/>
            <p:nvPr/>
          </p:nvSpPr>
          <p:spPr>
            <a:xfrm>
              <a:off x="9848850" y="5156200"/>
              <a:ext cx="273050" cy="4522322"/>
            </a:xfrm>
            <a:prstGeom prst="rect">
              <a:avLst/>
            </a:prstGeom>
            <a:solidFill>
              <a:schemeClr val="accent3">
                <a:lumMod val="20000"/>
                <a:lumOff val="80000"/>
              </a:schemeClr>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sp>
          <p:nvSpPr>
            <p:cNvPr id="46" name="Rectangle 45"/>
            <p:cNvSpPr/>
            <p:nvPr/>
          </p:nvSpPr>
          <p:spPr>
            <a:xfrm>
              <a:off x="9848850" y="5859780"/>
              <a:ext cx="273050" cy="3818742"/>
            </a:xfrm>
            <a:prstGeom prst="rect">
              <a:avLst/>
            </a:prstGeom>
            <a:solidFill>
              <a:schemeClr val="accent3"/>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grpSp>
      <p:grpSp>
        <p:nvGrpSpPr>
          <p:cNvPr id="48" name="Group 47"/>
          <p:cNvGrpSpPr>
            <a:grpSpLocks noChangeAspect="1"/>
          </p:cNvGrpSpPr>
          <p:nvPr/>
        </p:nvGrpSpPr>
        <p:grpSpPr>
          <a:xfrm>
            <a:off x="9346227" y="3903149"/>
            <a:ext cx="121920" cy="2019269"/>
            <a:chOff x="9848850" y="5156200"/>
            <a:chExt cx="273050" cy="4522322"/>
          </a:xfrm>
          <a:effectLst/>
        </p:grpSpPr>
        <p:sp>
          <p:nvSpPr>
            <p:cNvPr id="51" name="Rectangle 50"/>
            <p:cNvSpPr/>
            <p:nvPr/>
          </p:nvSpPr>
          <p:spPr>
            <a:xfrm>
              <a:off x="9848850" y="5156200"/>
              <a:ext cx="273050" cy="4522322"/>
            </a:xfrm>
            <a:prstGeom prst="rect">
              <a:avLst/>
            </a:prstGeom>
            <a:solidFill>
              <a:schemeClr val="accent3">
                <a:lumMod val="20000"/>
                <a:lumOff val="80000"/>
              </a:schemeClr>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sp>
          <p:nvSpPr>
            <p:cNvPr id="52" name="Rectangle 51"/>
            <p:cNvSpPr/>
            <p:nvPr/>
          </p:nvSpPr>
          <p:spPr>
            <a:xfrm>
              <a:off x="9848850" y="5554364"/>
              <a:ext cx="273050" cy="4124158"/>
            </a:xfrm>
            <a:prstGeom prst="rect">
              <a:avLst/>
            </a:prstGeom>
            <a:solidFill>
              <a:schemeClr val="accent3"/>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grpSp>
      <p:grpSp>
        <p:nvGrpSpPr>
          <p:cNvPr id="53" name="Group 52"/>
          <p:cNvGrpSpPr>
            <a:grpSpLocks noChangeAspect="1"/>
          </p:cNvGrpSpPr>
          <p:nvPr/>
        </p:nvGrpSpPr>
        <p:grpSpPr>
          <a:xfrm>
            <a:off x="9887247" y="3903149"/>
            <a:ext cx="121920" cy="2019269"/>
            <a:chOff x="9848850" y="5156200"/>
            <a:chExt cx="273050" cy="4522322"/>
          </a:xfrm>
          <a:effectLst/>
        </p:grpSpPr>
        <p:sp>
          <p:nvSpPr>
            <p:cNvPr id="54" name="Rectangle 53"/>
            <p:cNvSpPr/>
            <p:nvPr/>
          </p:nvSpPr>
          <p:spPr>
            <a:xfrm>
              <a:off x="9848850" y="5156200"/>
              <a:ext cx="273050" cy="4522322"/>
            </a:xfrm>
            <a:prstGeom prst="rect">
              <a:avLst/>
            </a:prstGeom>
            <a:solidFill>
              <a:schemeClr val="accent3">
                <a:lumMod val="20000"/>
                <a:lumOff val="80000"/>
              </a:schemeClr>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sp>
          <p:nvSpPr>
            <p:cNvPr id="55" name="Rectangle 54"/>
            <p:cNvSpPr/>
            <p:nvPr/>
          </p:nvSpPr>
          <p:spPr>
            <a:xfrm>
              <a:off x="9848850" y="5269936"/>
              <a:ext cx="273050" cy="4408586"/>
            </a:xfrm>
            <a:prstGeom prst="rect">
              <a:avLst/>
            </a:prstGeom>
            <a:solidFill>
              <a:srgbClr val="DCC8CE"/>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grpSp>
      <p:grpSp>
        <p:nvGrpSpPr>
          <p:cNvPr id="56" name="Group 55"/>
          <p:cNvGrpSpPr>
            <a:grpSpLocks noChangeAspect="1"/>
          </p:cNvGrpSpPr>
          <p:nvPr/>
        </p:nvGrpSpPr>
        <p:grpSpPr>
          <a:xfrm>
            <a:off x="10428267" y="3903149"/>
            <a:ext cx="121920" cy="2019269"/>
            <a:chOff x="9848850" y="5156200"/>
            <a:chExt cx="273050" cy="4522322"/>
          </a:xfrm>
          <a:effectLst/>
        </p:grpSpPr>
        <p:sp>
          <p:nvSpPr>
            <p:cNvPr id="57" name="Rectangle 56"/>
            <p:cNvSpPr/>
            <p:nvPr/>
          </p:nvSpPr>
          <p:spPr>
            <a:xfrm>
              <a:off x="9848850" y="5156200"/>
              <a:ext cx="273050" cy="4522322"/>
            </a:xfrm>
            <a:prstGeom prst="rect">
              <a:avLst/>
            </a:prstGeom>
            <a:solidFill>
              <a:schemeClr val="accent3">
                <a:lumMod val="20000"/>
                <a:lumOff val="80000"/>
              </a:schemeClr>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sp>
          <p:nvSpPr>
            <p:cNvPr id="58" name="Rectangle 57"/>
            <p:cNvSpPr/>
            <p:nvPr/>
          </p:nvSpPr>
          <p:spPr>
            <a:xfrm>
              <a:off x="9848850" y="5469035"/>
              <a:ext cx="273050" cy="4209487"/>
            </a:xfrm>
            <a:prstGeom prst="rect">
              <a:avLst/>
            </a:prstGeom>
            <a:solidFill>
              <a:schemeClr val="accent3"/>
            </a:solidFill>
            <a:ln w="25400" cap="rnd">
              <a:noFill/>
              <a:round/>
            </a:ln>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60960" tIns="30480" rIns="60960" bIns="30480" numCol="1" spcCol="0" rtlCol="0" fromWordArt="0" anchor="ctr" anchorCtr="0" forceAA="0" compatLnSpc="1">
              <a:noAutofit/>
            </a:bodyP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grpSp>
      <p:sp>
        <p:nvSpPr>
          <p:cNvPr id="59" name="TextBox 58"/>
          <p:cNvSpPr txBox="1"/>
          <p:nvPr/>
        </p:nvSpPr>
        <p:spPr>
          <a:xfrm>
            <a:off x="2988152" y="5839769"/>
            <a:ext cx="3234101" cy="461665"/>
          </a:xfrm>
          <a:prstGeom prst="rect">
            <a:avLst/>
          </a:prstGeom>
          <a:noFill/>
        </p:spPr>
        <p:txBody>
          <a:bodyPr wrap="square" rtlCol="0" anchor="ctr">
            <a:spAutoFit/>
          </a:bodyPr>
          <a:lstStyle/>
          <a:p>
            <a:r>
              <a:rPr lang="zh-CN" altLang="en-US" sz="2400">
                <a:solidFill>
                  <a:schemeClr val="bg1"/>
                </a:solidFill>
                <a:latin typeface="汉仪六字黑简" panose="00020600040101010101" pitchFamily="18" charset="-122"/>
                <a:ea typeface="汉仪六字黑简" panose="00020600040101010101" pitchFamily="18" charset="-122"/>
              </a:rPr>
              <a:t>梦幻淡雅水彩肌理纹</a:t>
            </a:r>
            <a:endParaRPr lang="zh-CN" altLang="en-US" sz="2400">
              <a:solidFill>
                <a:schemeClr val="bg1"/>
              </a:solidFill>
              <a:latin typeface="汉仪六字黑简" panose="00020600040101010101" pitchFamily="18" charset="-122"/>
              <a:ea typeface="汉仪六字黑简" panose="00020600040101010101" pitchFamily="18" charset="-122"/>
            </a:endParaRPr>
          </a:p>
        </p:txBody>
      </p:sp>
      <p:cxnSp>
        <p:nvCxnSpPr>
          <p:cNvPr id="47" name="Straight Connector 46"/>
          <p:cNvCxnSpPr/>
          <p:nvPr/>
        </p:nvCxnSpPr>
        <p:spPr>
          <a:xfrm>
            <a:off x="8115257" y="3213100"/>
            <a:ext cx="2734651" cy="0"/>
          </a:xfrm>
          <a:prstGeom prst="line">
            <a:avLst/>
          </a:prstGeom>
          <a:ln w="25400" cap="rnd">
            <a:solidFill>
              <a:schemeClr val="bg1">
                <a:lumMod val="85000"/>
              </a:schemeClr>
            </a:solidFill>
            <a:round/>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8565191" y="6087706"/>
            <a:ext cx="601952" cy="303673"/>
          </a:xfrm>
          <a:prstGeom prst="rect">
            <a:avLst/>
          </a:prstGeom>
          <a:noFill/>
        </p:spPr>
        <p:txBody>
          <a:bodyPr wrap="square" rtlCol="0" anchor="ctr">
            <a:spAutoFit/>
          </a:bodyPr>
          <a:lstStyle/>
          <a:p>
            <a:pPr defTabSz="304800">
              <a:lnSpc>
                <a:spcPct val="150000"/>
              </a:lnSpc>
            </a:pPr>
            <a:r>
              <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rPr>
              <a:t>A01</a:t>
            </a:r>
            <a:endPar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sp>
        <p:nvSpPr>
          <p:cNvPr id="61" name="TextBox 60"/>
          <p:cNvSpPr txBox="1"/>
          <p:nvPr/>
        </p:nvSpPr>
        <p:spPr>
          <a:xfrm>
            <a:off x="9106211" y="6087706"/>
            <a:ext cx="659116" cy="303673"/>
          </a:xfrm>
          <a:prstGeom prst="rect">
            <a:avLst/>
          </a:prstGeom>
          <a:noFill/>
        </p:spPr>
        <p:txBody>
          <a:bodyPr wrap="square" rtlCol="0" anchor="ctr">
            <a:spAutoFit/>
          </a:bodyPr>
          <a:lstStyle/>
          <a:p>
            <a:pPr defTabSz="304800">
              <a:lnSpc>
                <a:spcPct val="150000"/>
              </a:lnSpc>
            </a:pPr>
            <a:r>
              <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rPr>
              <a:t>A02</a:t>
            </a:r>
            <a:endPar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sp>
        <p:nvSpPr>
          <p:cNvPr id="62" name="TextBox 61"/>
          <p:cNvSpPr txBox="1"/>
          <p:nvPr/>
        </p:nvSpPr>
        <p:spPr>
          <a:xfrm>
            <a:off x="9647231" y="6087706"/>
            <a:ext cx="601952" cy="303673"/>
          </a:xfrm>
          <a:prstGeom prst="rect">
            <a:avLst/>
          </a:prstGeom>
          <a:noFill/>
        </p:spPr>
        <p:txBody>
          <a:bodyPr wrap="square" rtlCol="0" anchor="ctr">
            <a:spAutoFit/>
          </a:bodyPr>
          <a:lstStyle/>
          <a:p>
            <a:pPr defTabSz="304800">
              <a:lnSpc>
                <a:spcPct val="150000"/>
              </a:lnSpc>
            </a:pPr>
            <a:r>
              <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rPr>
              <a:t>A03</a:t>
            </a:r>
            <a:endPar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sp>
        <p:nvSpPr>
          <p:cNvPr id="63" name="TextBox 62"/>
          <p:cNvSpPr txBox="1"/>
          <p:nvPr/>
        </p:nvSpPr>
        <p:spPr>
          <a:xfrm>
            <a:off x="10188250" y="6087706"/>
            <a:ext cx="767407" cy="303673"/>
          </a:xfrm>
          <a:prstGeom prst="rect">
            <a:avLst/>
          </a:prstGeom>
          <a:noFill/>
        </p:spPr>
        <p:txBody>
          <a:bodyPr wrap="square" rtlCol="0" anchor="ctr">
            <a:spAutoFit/>
          </a:bodyPr>
          <a:lstStyle/>
          <a:p>
            <a:pPr defTabSz="304800">
              <a:lnSpc>
                <a:spcPct val="150000"/>
              </a:lnSpc>
            </a:pPr>
            <a:r>
              <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rPr>
              <a:t>A04</a:t>
            </a:r>
            <a:endParaRPr lang="en-US" altLang="ko-KR" sz="1065" spc="400">
              <a:ln w="3175">
                <a:solidFill>
                  <a:srgbClr val="262626">
                    <a:alpha val="45000"/>
                  </a:srgbClr>
                </a:solidFill>
              </a:ln>
              <a:solidFill>
                <a:srgbClr val="262626"/>
              </a:solidFill>
              <a:latin typeface="Montserrat Light" panose="00000400000000000000" pitchFamily="50" charset="0"/>
              <a:ea typeface="Malgun Gothic" panose="020b0503020000020004" pitchFamily="34" charset="-127"/>
            </a:endParaRPr>
          </a:p>
        </p:txBody>
      </p:sp>
      <p:pic>
        <p:nvPicPr>
          <p:cNvPr id="6" name="图片占位符 5"/>
          <p:cNvPicPr>
            <a:picLocks noGrp="1" noChangeAspect="1"/>
          </p:cNvPicPr>
          <p:nvPr>
            <p:ph type="pic" sz="quarter" idx="15"/>
          </p:nvPr>
        </p:nvPicPr>
        <p:blipFill>
          <a:blip r:embed="rId2"/>
          <a:stretch>
            <a:fillRect/>
          </a:stretch>
        </p:blipFill>
        <p:spPr/>
      </p:pic>
      <p:pic>
        <p:nvPicPr>
          <p:cNvPr id="11" name="图片占位符 10"/>
          <p:cNvPicPr>
            <a:picLocks noGrp="1" noChangeAspect="1"/>
          </p:cNvPicPr>
          <p:nvPr>
            <p:ph type="pic" sz="quarter" idx="16"/>
          </p:nvPr>
        </p:nvPicPr>
        <p:blipFill>
          <a:blip r:embed="rId3"/>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grpSp>
        <p:nvGrpSpPr>
          <p:cNvPr id="14" name="组合 13"/>
          <p:cNvGrpSpPr/>
          <p:nvPr/>
        </p:nvGrpSpPr>
        <p:grpSpPr>
          <a:xfrm>
            <a:off x="5334000" y="247030"/>
            <a:ext cx="6858000" cy="6858000"/>
            <a:chOff x="5334000" y="0"/>
            <a:chExt cx="6858000" cy="685800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74083" y1="11833" x2="74833" y2="11833"/>
                          <a14:foregroundMark x1="78333" y1="13917" x2="79667" y2="14083"/>
                          <a14:foregroundMark x1="75917" y1="19667" x2="76833" y2="19667"/>
                          <a14:foregroundMark x1="78167" y1="23917" x2="78917" y2="23917"/>
                          <a14:foregroundMark x1="84417" y1="20000" x2="85333" y2="20000"/>
                        </a14:backgroundRemoval>
                      </a14:imgEffect>
                    </a14:imgLayer>
                  </a14:imgProps>
                </a:ext>
              </a:extLst>
            </a:blip>
            <a:stretch>
              <a:fillRect/>
            </a:stretch>
          </p:blipFill>
          <p:spPr>
            <a:xfrm>
              <a:off x="5334000" y="0"/>
              <a:ext cx="6858000" cy="6858000"/>
            </a:xfrm>
            <a:prstGeom prst="rect">
              <a:avLst/>
            </a:prstGeom>
          </p:spPr>
        </p:pic>
        <p:sp>
          <p:nvSpPr>
            <p:cNvPr id="4" name="任意多边形: 形状 3"/>
            <p:cNvSpPr/>
            <p:nvPr/>
          </p:nvSpPr>
          <p:spPr>
            <a:xfrm>
              <a:off x="7200900" y="1346200"/>
              <a:ext cx="3009900" cy="3860800"/>
            </a:xfrm>
            <a:custGeom>
              <a:gdLst>
                <a:gd name="connsiteX0" fmla="*/ 63500 w 3009900"/>
                <a:gd name="connsiteY0" fmla="*/ 1485900 h 3860800"/>
                <a:gd name="connsiteX1" fmla="*/ 457200 w 3009900"/>
                <a:gd name="connsiteY1" fmla="*/ 203200 h 3860800"/>
                <a:gd name="connsiteX2" fmla="*/ 1511300 w 3009900"/>
                <a:gd name="connsiteY2" fmla="*/ 0 h 3860800"/>
                <a:gd name="connsiteX3" fmla="*/ 2628900 w 3009900"/>
                <a:gd name="connsiteY3" fmla="*/ 317500 h 3860800"/>
                <a:gd name="connsiteX4" fmla="*/ 3009900 w 3009900"/>
                <a:gd name="connsiteY4" fmla="*/ 1676400 h 3860800"/>
                <a:gd name="connsiteX5" fmla="*/ 2755900 w 3009900"/>
                <a:gd name="connsiteY5" fmla="*/ 3479800 h 3860800"/>
                <a:gd name="connsiteX6" fmla="*/ 1879600 w 3009900"/>
                <a:gd name="connsiteY6" fmla="*/ 3860800 h 3860800"/>
                <a:gd name="connsiteX7" fmla="*/ 254000 w 3009900"/>
                <a:gd name="connsiteY7" fmla="*/ 3467100 h 3860800"/>
                <a:gd name="connsiteX8" fmla="*/ 0 w 3009900"/>
                <a:gd name="connsiteY8" fmla="*/ 1943100 h 3860800"/>
                <a:gd name="connsiteX9" fmla="*/ 63500 w 3009900"/>
                <a:gd name="connsiteY9" fmla="*/ 1485900 h 3860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900" h="3860800">
                  <a:moveTo>
                    <a:pt x="63500" y="1485900"/>
                  </a:moveTo>
                  <a:lnTo>
                    <a:pt x="457200" y="203200"/>
                  </a:lnTo>
                  <a:lnTo>
                    <a:pt x="1511300" y="0"/>
                  </a:lnTo>
                  <a:lnTo>
                    <a:pt x="2628900" y="317500"/>
                  </a:lnTo>
                  <a:lnTo>
                    <a:pt x="3009900" y="1676400"/>
                  </a:lnTo>
                  <a:lnTo>
                    <a:pt x="2755900" y="3479800"/>
                  </a:lnTo>
                  <a:lnTo>
                    <a:pt x="1879600" y="3860800"/>
                  </a:lnTo>
                  <a:lnTo>
                    <a:pt x="254000" y="3467100"/>
                  </a:lnTo>
                  <a:lnTo>
                    <a:pt x="0" y="1943100"/>
                  </a:lnTo>
                  <a:lnTo>
                    <a:pt x="63500" y="1485900"/>
                  </a:lnTo>
                  <a:close/>
                </a:path>
              </a:pathLst>
            </a:custGeom>
            <a:solidFill>
              <a:srgbClr val="F5E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7163369" y="3883065"/>
            <a:ext cx="3199262" cy="1374735"/>
          </a:xfrm>
          <a:prstGeom prst="rect">
            <a:avLst/>
          </a:prstGeom>
          <a:noFill/>
        </p:spPr>
        <p:txBody>
          <a:bodyPr vert="horz" wrap="square" rtlCol="0">
            <a:spAutoFit/>
          </a:bodyPr>
          <a:lstStyle/>
          <a:p>
            <a:pPr algn="ctr">
              <a:lnSpc>
                <a:spcPts val="10000"/>
              </a:lnSpc>
            </a:pPr>
            <a:r>
              <a:rPr lang="en-US" altLang="zh-CN" sz="6000">
                <a:latin typeface="HL Thuphap 1BK upgrade" pitchFamily="2" charset="0"/>
              </a:rPr>
              <a:t>contents</a:t>
            </a:r>
            <a:endParaRPr lang="zh-CN" altLang="en-US" sz="6000">
              <a:latin typeface="HL Thuphap 1BK upgrade" pitchFamily="2" charset="0"/>
            </a:endParaRPr>
          </a:p>
        </p:txBody>
      </p:sp>
      <p:grpSp>
        <p:nvGrpSpPr>
          <p:cNvPr id="2" name="组合 1"/>
          <p:cNvGrpSpPr/>
          <p:nvPr/>
        </p:nvGrpSpPr>
        <p:grpSpPr>
          <a:xfrm>
            <a:off x="664254" y="794170"/>
            <a:ext cx="1316946" cy="5094543"/>
            <a:chOff x="664254" y="794170"/>
            <a:chExt cx="1316946" cy="5094543"/>
          </a:xfrm>
        </p:grpSpPr>
        <p:pic>
          <p:nvPicPr>
            <p:cNvPr id="6" name="图片 5"/>
            <p:cNvPicPr>
              <a:picLocks noChangeAspect="1"/>
            </p:cNvPicPr>
            <p:nvPr/>
          </p:nvPicPr>
          <p:blipFill>
            <a:blip r:embed="rId4"/>
            <a:stretch>
              <a:fillRect/>
            </a:stretch>
          </p:blipFill>
          <p:spPr>
            <a:xfrm>
              <a:off x="664254" y="794170"/>
              <a:ext cx="1316946" cy="1316946"/>
            </a:xfrm>
            <a:prstGeom prst="rect">
              <a:avLst/>
            </a:prstGeom>
          </p:spPr>
        </p:pic>
        <p:sp>
          <p:nvSpPr>
            <p:cNvPr id="7" name="文本框 6"/>
            <p:cNvSpPr txBox="1"/>
            <p:nvPr/>
          </p:nvSpPr>
          <p:spPr>
            <a:xfrm>
              <a:off x="1195203" y="1216619"/>
              <a:ext cx="309700" cy="830997"/>
            </a:xfrm>
            <a:prstGeom prst="rect">
              <a:avLst/>
            </a:prstGeom>
            <a:noFill/>
          </p:spPr>
          <p:txBody>
            <a:bodyPr wrap="none" rtlCol="0">
              <a:spAutoFit/>
            </a:bodyPr>
            <a:lstStyle/>
            <a:p>
              <a:pPr algn="ctr"/>
              <a:r>
                <a:rPr lang="en-US" altLang="zh-CN" sz="4800">
                  <a:latin typeface="HL Thuphap 1BK upgrade" pitchFamily="2" charset="0"/>
                </a:rPr>
                <a:t>1</a:t>
              </a:r>
              <a:endParaRPr lang="zh-CN" altLang="en-US" sz="4800">
                <a:latin typeface="HL Thuphap 1BK upgrade" pitchFamily="2" charset="0"/>
              </a:endParaRPr>
            </a:p>
          </p:txBody>
        </p:sp>
        <p:pic>
          <p:nvPicPr>
            <p:cNvPr id="8" name="图片 7"/>
            <p:cNvPicPr>
              <a:picLocks noChangeAspect="1"/>
            </p:cNvPicPr>
            <p:nvPr/>
          </p:nvPicPr>
          <p:blipFill>
            <a:blip r:embed="rId4"/>
            <a:stretch>
              <a:fillRect/>
            </a:stretch>
          </p:blipFill>
          <p:spPr>
            <a:xfrm>
              <a:off x="664254" y="2047616"/>
              <a:ext cx="1316946" cy="1316946"/>
            </a:xfrm>
            <a:prstGeom prst="rect">
              <a:avLst/>
            </a:prstGeom>
          </p:spPr>
        </p:pic>
        <p:sp>
          <p:nvSpPr>
            <p:cNvPr id="9" name="文本框 8"/>
            <p:cNvSpPr txBox="1"/>
            <p:nvPr/>
          </p:nvSpPr>
          <p:spPr>
            <a:xfrm>
              <a:off x="1060550" y="2463114"/>
              <a:ext cx="444353" cy="830997"/>
            </a:xfrm>
            <a:prstGeom prst="rect">
              <a:avLst/>
            </a:prstGeom>
            <a:noFill/>
          </p:spPr>
          <p:txBody>
            <a:bodyPr wrap="none" rtlCol="0">
              <a:spAutoFit/>
            </a:bodyPr>
            <a:lstStyle/>
            <a:p>
              <a:pPr algn="ctr"/>
              <a:r>
                <a:rPr lang="en-US" altLang="zh-CN" sz="4800">
                  <a:latin typeface="HL Thuphap 1BK upgrade" pitchFamily="2" charset="0"/>
                </a:rPr>
                <a:t>2</a:t>
              </a:r>
              <a:endParaRPr lang="zh-CN" altLang="en-US" sz="4800">
                <a:latin typeface="HL Thuphap 1BK upgrade" pitchFamily="2" charset="0"/>
              </a:endParaRPr>
            </a:p>
          </p:txBody>
        </p:sp>
        <p:pic>
          <p:nvPicPr>
            <p:cNvPr id="10" name="图片 9"/>
            <p:cNvPicPr>
              <a:picLocks noChangeAspect="1"/>
            </p:cNvPicPr>
            <p:nvPr/>
          </p:nvPicPr>
          <p:blipFill>
            <a:blip r:embed="rId4"/>
            <a:stretch>
              <a:fillRect/>
            </a:stretch>
          </p:blipFill>
          <p:spPr>
            <a:xfrm>
              <a:off x="664254" y="3318321"/>
              <a:ext cx="1316946" cy="1316946"/>
            </a:xfrm>
            <a:prstGeom prst="rect">
              <a:avLst/>
            </a:prstGeom>
          </p:spPr>
        </p:pic>
        <p:sp>
          <p:nvSpPr>
            <p:cNvPr id="11" name="文本框 10"/>
            <p:cNvSpPr txBox="1"/>
            <p:nvPr/>
          </p:nvSpPr>
          <p:spPr>
            <a:xfrm>
              <a:off x="1125472" y="3740770"/>
              <a:ext cx="449162" cy="830997"/>
            </a:xfrm>
            <a:prstGeom prst="rect">
              <a:avLst/>
            </a:prstGeom>
            <a:noFill/>
          </p:spPr>
          <p:txBody>
            <a:bodyPr wrap="none" rtlCol="0">
              <a:spAutoFit/>
            </a:bodyPr>
            <a:lstStyle/>
            <a:p>
              <a:pPr algn="ctr"/>
              <a:r>
                <a:rPr lang="en-US" altLang="zh-CN" sz="4800">
                  <a:latin typeface="HL Thuphap 1BK upgrade" pitchFamily="2" charset="0"/>
                </a:rPr>
                <a:t>3</a:t>
              </a:r>
              <a:endParaRPr lang="zh-CN" altLang="en-US" sz="4800">
                <a:latin typeface="HL Thuphap 1BK upgrade" pitchFamily="2" charset="0"/>
              </a:endParaRPr>
            </a:p>
          </p:txBody>
        </p:sp>
        <p:pic>
          <p:nvPicPr>
            <p:cNvPr id="12" name="图片 11"/>
            <p:cNvPicPr>
              <a:picLocks noChangeAspect="1"/>
            </p:cNvPicPr>
            <p:nvPr/>
          </p:nvPicPr>
          <p:blipFill>
            <a:blip r:embed="rId4"/>
            <a:stretch>
              <a:fillRect/>
            </a:stretch>
          </p:blipFill>
          <p:spPr>
            <a:xfrm>
              <a:off x="664254" y="4571767"/>
              <a:ext cx="1316946" cy="1316946"/>
            </a:xfrm>
            <a:prstGeom prst="rect">
              <a:avLst/>
            </a:prstGeom>
          </p:spPr>
        </p:pic>
        <p:sp>
          <p:nvSpPr>
            <p:cNvPr id="13" name="文本框 12"/>
            <p:cNvSpPr txBox="1"/>
            <p:nvPr/>
          </p:nvSpPr>
          <p:spPr>
            <a:xfrm>
              <a:off x="1060550" y="4987265"/>
              <a:ext cx="444353" cy="830997"/>
            </a:xfrm>
            <a:prstGeom prst="rect">
              <a:avLst/>
            </a:prstGeom>
            <a:noFill/>
          </p:spPr>
          <p:txBody>
            <a:bodyPr wrap="none" rtlCol="0">
              <a:spAutoFit/>
            </a:bodyPr>
            <a:lstStyle/>
            <a:p>
              <a:pPr algn="ctr"/>
              <a:r>
                <a:rPr lang="en-US" altLang="zh-CN" sz="4800">
                  <a:latin typeface="HL Thuphap 1BK upgrade" pitchFamily="2" charset="0"/>
                </a:rPr>
                <a:t>4</a:t>
              </a:r>
              <a:endParaRPr lang="zh-CN" altLang="en-US" sz="4800">
                <a:latin typeface="HL Thuphap 1BK upgrade" pitchFamily="2" charset="0"/>
              </a:endParaRPr>
            </a:p>
          </p:txBody>
        </p:sp>
      </p:grpSp>
      <p:sp>
        <p:nvSpPr>
          <p:cNvPr id="15" name="文本框 14"/>
          <p:cNvSpPr txBox="1"/>
          <p:nvPr/>
        </p:nvSpPr>
        <p:spPr>
          <a:xfrm>
            <a:off x="7536299" y="1510123"/>
            <a:ext cx="2339102" cy="3770263"/>
          </a:xfrm>
          <a:prstGeom prst="rect">
            <a:avLst/>
          </a:prstGeom>
          <a:noFill/>
        </p:spPr>
        <p:txBody>
          <a:bodyPr wrap="none" rtlCol="0">
            <a:spAutoFit/>
          </a:bodyPr>
          <a:lstStyle/>
          <a:p>
            <a:pPr algn="ctr"/>
            <a:r>
              <a:rPr lang="zh-CN" altLang="en-US" sz="23900">
                <a:latin typeface="汉仪六字黑简" panose="00020600040101010101" pitchFamily="18" charset="-122"/>
                <a:ea typeface="汉仪六字黑简" panose="00020600040101010101" pitchFamily="18" charset="-122"/>
              </a:rPr>
              <a:t>目录</a:t>
            </a:r>
            <a:endParaRPr lang="zh-CN" altLang="en-US" sz="23900">
              <a:latin typeface="汉仪六字黑简" panose="00020600040101010101" pitchFamily="18" charset="-122"/>
              <a:ea typeface="汉仪六字黑简" panose="00020600040101010101" pitchFamily="18" charset="-122"/>
            </a:endParaRPr>
          </a:p>
        </p:txBody>
      </p:sp>
      <p:grpSp>
        <p:nvGrpSpPr>
          <p:cNvPr id="16" name="组合 15"/>
          <p:cNvGrpSpPr/>
          <p:nvPr/>
        </p:nvGrpSpPr>
        <p:grpSpPr>
          <a:xfrm>
            <a:off x="2019319" y="961165"/>
            <a:ext cx="3918289" cy="4892616"/>
            <a:chOff x="2019319" y="961165"/>
            <a:chExt cx="3918289" cy="4892616"/>
          </a:xfrm>
        </p:grpSpPr>
        <p:sp>
          <p:nvSpPr>
            <p:cNvPr id="42" name="矩形: 圆角 41"/>
            <p:cNvSpPr/>
            <p:nvPr/>
          </p:nvSpPr>
          <p:spPr>
            <a:xfrm>
              <a:off x="2056054" y="961165"/>
              <a:ext cx="3881554" cy="1011901"/>
            </a:xfrm>
            <a:prstGeom prst="roundRect">
              <a:avLst>
                <a:gd name="adj" fmla="val 9325"/>
              </a:avLst>
            </a:prstGeom>
            <a:solidFill>
              <a:srgbClr val="F5EDE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
            <p:cNvGrpSpPr/>
            <p:nvPr/>
          </p:nvGrpSpPr>
          <p:grpSpPr>
            <a:xfrm>
              <a:off x="2333132" y="1090505"/>
              <a:ext cx="3604476" cy="957111"/>
              <a:chOff x="1700021" y="5211835"/>
              <a:chExt cx="3604476" cy="957111"/>
            </a:xfrm>
          </p:grpSpPr>
          <p:sp>
            <p:nvSpPr>
              <p:cNvPr id="44" name="Title 3"/>
              <p:cNvSpPr txBox="1"/>
              <p:nvPr/>
            </p:nvSpPr>
            <p:spPr>
              <a:xfrm>
                <a:off x="1700021" y="5211835"/>
                <a:ext cx="3604476"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a:latin typeface="汉仪六字黑简" panose="00020600040101010101" pitchFamily="18" charset="-122"/>
                    <a:ea typeface="汉仪六字黑简" panose="00020600040101010101" pitchFamily="18" charset="-122"/>
                    <a:cs typeface="Roboto Medium" charset="0"/>
                  </a:rPr>
                  <a:t>梦幻淡雅水彩肌理纹</a:t>
                </a:r>
                <a:endParaRPr lang="zh-CN" altLang="en-US" sz="2400" b="0">
                  <a:latin typeface="汉仪六字黑简" panose="00020600040101010101" pitchFamily="18" charset="-122"/>
                  <a:ea typeface="汉仪六字黑简" panose="00020600040101010101" pitchFamily="18" charset="-122"/>
                  <a:cs typeface="Roboto Medium" charset="0"/>
                </a:endParaRPr>
              </a:p>
            </p:txBody>
          </p:sp>
          <p:sp>
            <p:nvSpPr>
              <p:cNvPr id="45" name="Title 3"/>
              <p:cNvSpPr txBox="1"/>
              <p:nvPr/>
            </p:nvSpPr>
            <p:spPr>
              <a:xfrm>
                <a:off x="1700021" y="5552442"/>
                <a:ext cx="3604476" cy="616504"/>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20000"/>
                  </a:lnSpc>
                </a:pPr>
                <a:r>
                  <a:rPr lang="en-US" sz="1050" b="0" err="1">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Lorem Ipsum is simply dummy text of the printing and typesetting industry. </a:t>
                </a:r>
                <a:endParaRPr lang="en-US" sz="4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grpSp>
        <p:sp>
          <p:nvSpPr>
            <p:cNvPr id="61" name="矩形: 圆角 60"/>
            <p:cNvSpPr/>
            <p:nvPr/>
          </p:nvSpPr>
          <p:spPr>
            <a:xfrm>
              <a:off x="2039521" y="2184333"/>
              <a:ext cx="3881554" cy="1011901"/>
            </a:xfrm>
            <a:prstGeom prst="roundRect">
              <a:avLst>
                <a:gd name="adj" fmla="val 9325"/>
              </a:avLst>
            </a:prstGeom>
            <a:solidFill>
              <a:srgbClr val="F5EDE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2" name="Group 4"/>
            <p:cNvGrpSpPr/>
            <p:nvPr/>
          </p:nvGrpSpPr>
          <p:grpSpPr>
            <a:xfrm>
              <a:off x="2316599" y="2313673"/>
              <a:ext cx="3604476" cy="957111"/>
              <a:chOff x="1700021" y="5211835"/>
              <a:chExt cx="3604476" cy="957111"/>
            </a:xfrm>
          </p:grpSpPr>
          <p:sp>
            <p:nvSpPr>
              <p:cNvPr id="63" name="Title 3"/>
              <p:cNvSpPr txBox="1"/>
              <p:nvPr/>
            </p:nvSpPr>
            <p:spPr>
              <a:xfrm>
                <a:off x="1700021" y="5211835"/>
                <a:ext cx="3604476"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a:latin typeface="汉仪六字黑简" panose="00020600040101010101" pitchFamily="18" charset="-122"/>
                    <a:ea typeface="汉仪六字黑简" panose="00020600040101010101" pitchFamily="18" charset="-122"/>
                    <a:cs typeface="Roboto Medium" charset="0"/>
                  </a:rPr>
                  <a:t>梦幻淡雅水彩肌理纹</a:t>
                </a:r>
                <a:endParaRPr lang="zh-CN" altLang="en-US" sz="2400" b="0">
                  <a:latin typeface="汉仪六字黑简" panose="00020600040101010101" pitchFamily="18" charset="-122"/>
                  <a:ea typeface="汉仪六字黑简" panose="00020600040101010101" pitchFamily="18" charset="-122"/>
                  <a:cs typeface="Roboto Medium" charset="0"/>
                </a:endParaRPr>
              </a:p>
            </p:txBody>
          </p:sp>
          <p:sp>
            <p:nvSpPr>
              <p:cNvPr id="64" name="Title 3"/>
              <p:cNvSpPr txBox="1"/>
              <p:nvPr/>
            </p:nvSpPr>
            <p:spPr>
              <a:xfrm>
                <a:off x="1700021" y="5552442"/>
                <a:ext cx="3604476" cy="616504"/>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20000"/>
                  </a:lnSpc>
                </a:pPr>
                <a:r>
                  <a:rPr lang="en-US" sz="1050" b="0" err="1">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Lorem Ipsum is simply dummy text of the printing and typesetting industry. </a:t>
                </a:r>
                <a:endParaRPr lang="en-US" sz="4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grpSp>
        <p:sp>
          <p:nvSpPr>
            <p:cNvPr id="65" name="矩形: 圆角 64"/>
            <p:cNvSpPr/>
            <p:nvPr/>
          </p:nvSpPr>
          <p:spPr>
            <a:xfrm>
              <a:off x="2035852" y="3544162"/>
              <a:ext cx="3881554" cy="1011901"/>
            </a:xfrm>
            <a:prstGeom prst="roundRect">
              <a:avLst>
                <a:gd name="adj" fmla="val 9325"/>
              </a:avLst>
            </a:prstGeom>
            <a:solidFill>
              <a:srgbClr val="F5EDE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4"/>
            <p:cNvGrpSpPr/>
            <p:nvPr/>
          </p:nvGrpSpPr>
          <p:grpSpPr>
            <a:xfrm>
              <a:off x="2312930" y="3673502"/>
              <a:ext cx="3604476" cy="957111"/>
              <a:chOff x="1700021" y="5211835"/>
              <a:chExt cx="3604476" cy="957111"/>
            </a:xfrm>
          </p:grpSpPr>
          <p:sp>
            <p:nvSpPr>
              <p:cNvPr id="67" name="Title 3"/>
              <p:cNvSpPr txBox="1"/>
              <p:nvPr/>
            </p:nvSpPr>
            <p:spPr>
              <a:xfrm>
                <a:off x="1700021" y="5211835"/>
                <a:ext cx="3604476"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a:latin typeface="汉仪六字黑简" panose="00020600040101010101" pitchFamily="18" charset="-122"/>
                    <a:ea typeface="汉仪六字黑简" panose="00020600040101010101" pitchFamily="18" charset="-122"/>
                    <a:cs typeface="Roboto Medium" charset="0"/>
                  </a:rPr>
                  <a:t>梦幻淡雅水彩肌理纹</a:t>
                </a:r>
                <a:endParaRPr lang="zh-CN" altLang="en-US" sz="2400" b="0">
                  <a:latin typeface="汉仪六字黑简" panose="00020600040101010101" pitchFamily="18" charset="-122"/>
                  <a:ea typeface="汉仪六字黑简" panose="00020600040101010101" pitchFamily="18" charset="-122"/>
                  <a:cs typeface="Roboto Medium" charset="0"/>
                </a:endParaRPr>
              </a:p>
            </p:txBody>
          </p:sp>
          <p:sp>
            <p:nvSpPr>
              <p:cNvPr id="68" name="Title 3"/>
              <p:cNvSpPr txBox="1"/>
              <p:nvPr/>
            </p:nvSpPr>
            <p:spPr>
              <a:xfrm>
                <a:off x="1700021" y="5552442"/>
                <a:ext cx="3604476" cy="616504"/>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20000"/>
                  </a:lnSpc>
                </a:pPr>
                <a:r>
                  <a:rPr lang="en-US" sz="1050" b="0" err="1">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Lorem Ipsum is simply dummy text of the printing and typesetting industry. </a:t>
                </a:r>
                <a:endParaRPr lang="en-US" sz="4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grpSp>
        <p:sp>
          <p:nvSpPr>
            <p:cNvPr id="69" name="矩形: 圆角 68"/>
            <p:cNvSpPr/>
            <p:nvPr/>
          </p:nvSpPr>
          <p:spPr>
            <a:xfrm>
              <a:off x="2019319" y="4767330"/>
              <a:ext cx="3881554" cy="1011901"/>
            </a:xfrm>
            <a:prstGeom prst="roundRect">
              <a:avLst>
                <a:gd name="adj" fmla="val 9325"/>
              </a:avLst>
            </a:prstGeom>
            <a:solidFill>
              <a:srgbClr val="F5EDE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Group 4"/>
            <p:cNvGrpSpPr/>
            <p:nvPr/>
          </p:nvGrpSpPr>
          <p:grpSpPr>
            <a:xfrm>
              <a:off x="2296397" y="4896670"/>
              <a:ext cx="3604476" cy="957111"/>
              <a:chOff x="1700021" y="5211835"/>
              <a:chExt cx="3604476" cy="957111"/>
            </a:xfrm>
          </p:grpSpPr>
          <p:sp>
            <p:nvSpPr>
              <p:cNvPr id="71" name="Title 3"/>
              <p:cNvSpPr txBox="1"/>
              <p:nvPr/>
            </p:nvSpPr>
            <p:spPr>
              <a:xfrm>
                <a:off x="1700021" y="5211835"/>
                <a:ext cx="3604476"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2400" b="0">
                    <a:latin typeface="汉仪六字黑简" panose="00020600040101010101" pitchFamily="18" charset="-122"/>
                    <a:ea typeface="汉仪六字黑简" panose="00020600040101010101" pitchFamily="18" charset="-122"/>
                    <a:cs typeface="Roboto Medium" charset="0"/>
                  </a:rPr>
                  <a:t>梦幻淡雅水彩肌理纹</a:t>
                </a:r>
                <a:endParaRPr lang="zh-CN" altLang="en-US" sz="2400" b="0">
                  <a:latin typeface="汉仪六字黑简" panose="00020600040101010101" pitchFamily="18" charset="-122"/>
                  <a:ea typeface="汉仪六字黑简" panose="00020600040101010101" pitchFamily="18" charset="-122"/>
                  <a:cs typeface="Roboto Medium" charset="0"/>
                </a:endParaRPr>
              </a:p>
            </p:txBody>
          </p:sp>
          <p:sp>
            <p:nvSpPr>
              <p:cNvPr id="72" name="Title 3"/>
              <p:cNvSpPr txBox="1"/>
              <p:nvPr/>
            </p:nvSpPr>
            <p:spPr>
              <a:xfrm>
                <a:off x="1700021" y="5552442"/>
                <a:ext cx="3604476" cy="616504"/>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20000"/>
                  </a:lnSpc>
                </a:pPr>
                <a:r>
                  <a:rPr lang="en-US" sz="1050" b="0" err="1">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Lorem Ipsum is simply dummy text of the printing and typesetting industry. </a:t>
                </a:r>
                <a:endParaRPr lang="en-US" sz="4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grpSp>
      </p:gr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ppt_x"/>
                                          </p:val>
                                        </p:tav>
                                        <p:tav tm="100000">
                                          <p:val>
                                            <p:strVal val="#ppt_x"/>
                                          </p:val>
                                        </p:tav>
                                      </p:tavLst>
                                    </p:anim>
                                    <p:anim calcmode="lin" valueType="num">
                                      <p:cBhvr additive="base">
                                        <p:cTn id="12" dur="1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2" decel="50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1+#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4" decel="5000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500" fill="hold"/>
                                        <p:tgtEl>
                                          <p:spTgt spid="15"/>
                                        </p:tgtEl>
                                        <p:attrNameLst>
                                          <p:attrName>ppt_x</p:attrName>
                                        </p:attrNameLst>
                                      </p:cBhvr>
                                      <p:tavLst>
                                        <p:tav tm="0">
                                          <p:val>
                                            <p:strVal val="#ppt_x"/>
                                          </p:val>
                                        </p:tav>
                                        <p:tav tm="100000">
                                          <p:val>
                                            <p:strVal val="#ppt_x"/>
                                          </p:val>
                                        </p:tav>
                                      </p:tavLst>
                                    </p:anim>
                                    <p:anim calcmode="lin" valueType="num">
                                      <p:cBhvr additive="base">
                                        <p:cTn id="20" dur="1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ppt_x"/>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a:stretch>
        </a:blipFill>
        <a:effectLst/>
      </p:bgPr>
    </p:bg>
    <p:spTree>
      <p:nvGrpSpPr>
        <p:cNvPr id="1" name=""/>
        <p:cNvGrpSpPr/>
        <p:nvPr/>
      </p:nvGrpSpPr>
      <p:grpSpPr>
        <a:xfrm>
          <a:off x="0" y="0"/>
          <a:ext cx="0" cy="0"/>
        </a:xfrm>
      </p:grpSpPr>
      <p:sp>
        <p:nvSpPr>
          <p:cNvPr id="7" name="TextBox 6"/>
          <p:cNvSpPr txBox="1"/>
          <p:nvPr/>
        </p:nvSpPr>
        <p:spPr>
          <a:xfrm>
            <a:off x="1005981" y="2006534"/>
            <a:ext cx="3634371" cy="1086836"/>
          </a:xfrm>
          <a:prstGeom prst="rect">
            <a:avLst/>
          </a:prstGeom>
          <a:noFill/>
        </p:spPr>
        <p:txBody>
          <a:bodyPr wrap="square" rtlCol="0">
            <a:spAutoFit/>
          </a:bodyPr>
          <a:lstStyle/>
          <a:p>
            <a:pPr defTabSz="304800">
              <a:lnSpc>
                <a:spcPct val="150000"/>
              </a:lnSpc>
            </a:pPr>
            <a:r>
              <a:rPr lang="en-US" altLang="ko-KR" sz="1100" spc="400">
                <a:ln w="3175">
                  <a:solidFill>
                    <a:srgbClr val="FFFFFF">
                      <a:lumMod val="50000"/>
                      <a:lumOff val="50000"/>
                      <a:alpha val="45000"/>
                    </a:srgbClr>
                  </a:solidFill>
                </a:ln>
                <a:latin typeface="Minion Pro Cond" panose="02040706060306020203" pitchFamily="18" charset="0"/>
                <a:ea typeface="Malgun Gothic" panose="020b0503020000020004" pitchFamily="34" charset="-127"/>
              </a:rPr>
              <a:t>Lorem Ipsum Dolor Sit Amet Consectetur Adipiscing Elit Sed Do Eiusmod Tempor Lorem Ipsum Dolor Sit Amet Lorem Ipsum</a:t>
            </a:r>
            <a:endParaRPr lang="en-US" altLang="ko-KR" sz="1100" spc="400">
              <a:ln w="3175">
                <a:solidFill>
                  <a:srgbClr val="FFFFFF">
                    <a:lumMod val="50000"/>
                    <a:lumOff val="50000"/>
                    <a:alpha val="45000"/>
                  </a:srgbClr>
                </a:solidFill>
              </a:ln>
              <a:latin typeface="Minion Pro Cond" panose="02040706060306020203" pitchFamily="18" charset="0"/>
              <a:ea typeface="Malgun Gothic" panose="020b0503020000020004" pitchFamily="34" charset="-127"/>
            </a:endParaRPr>
          </a:p>
        </p:txBody>
      </p:sp>
      <p:sp>
        <p:nvSpPr>
          <p:cNvPr id="18" name="Rectangle 17"/>
          <p:cNvSpPr/>
          <p:nvPr/>
        </p:nvSpPr>
        <p:spPr>
          <a:xfrm>
            <a:off x="1703532" y="3937889"/>
            <a:ext cx="2560321" cy="60960"/>
          </a:xfrm>
          <a:prstGeom prst="rect">
            <a:avLst/>
          </a:prstGeom>
          <a:solidFill>
            <a:schemeClr val="accent3">
              <a:lumMod val="50000"/>
            </a:schemeClr>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19" name="Rectangle 18"/>
          <p:cNvSpPr/>
          <p:nvPr/>
        </p:nvSpPr>
        <p:spPr>
          <a:xfrm>
            <a:off x="1703533" y="3937889"/>
            <a:ext cx="1898468" cy="60960"/>
          </a:xfrm>
          <a:prstGeom prst="rect">
            <a:avLst/>
          </a:prstGeom>
          <a:solidFill>
            <a:srgbClr val="DCC8CE"/>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21" name="Rectangle 20"/>
          <p:cNvSpPr/>
          <p:nvPr/>
        </p:nvSpPr>
        <p:spPr>
          <a:xfrm>
            <a:off x="1703532" y="4395140"/>
            <a:ext cx="2560321" cy="60960"/>
          </a:xfrm>
          <a:prstGeom prst="rect">
            <a:avLst/>
          </a:prstGeom>
          <a:solidFill>
            <a:schemeClr val="accent3">
              <a:lumMod val="50000"/>
            </a:schemeClr>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22" name="Rectangle 21"/>
          <p:cNvSpPr/>
          <p:nvPr/>
        </p:nvSpPr>
        <p:spPr>
          <a:xfrm>
            <a:off x="1703532" y="4395140"/>
            <a:ext cx="2398018" cy="60960"/>
          </a:xfrm>
          <a:prstGeom prst="rect">
            <a:avLst/>
          </a:prstGeom>
          <a:solidFill>
            <a:srgbClr val="DCC8CE"/>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24" name="Rectangle 23"/>
          <p:cNvSpPr/>
          <p:nvPr/>
        </p:nvSpPr>
        <p:spPr>
          <a:xfrm>
            <a:off x="1703532" y="4852391"/>
            <a:ext cx="2560321" cy="60960"/>
          </a:xfrm>
          <a:prstGeom prst="rect">
            <a:avLst/>
          </a:prstGeom>
          <a:solidFill>
            <a:schemeClr val="accent3">
              <a:lumMod val="50000"/>
            </a:schemeClr>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25" name="Rectangle 24"/>
          <p:cNvSpPr/>
          <p:nvPr/>
        </p:nvSpPr>
        <p:spPr>
          <a:xfrm>
            <a:off x="1703533" y="4852391"/>
            <a:ext cx="2239268" cy="60960"/>
          </a:xfrm>
          <a:prstGeom prst="rect">
            <a:avLst/>
          </a:prstGeom>
          <a:solidFill>
            <a:srgbClr val="DCC8CE"/>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15" name="TextBox 14"/>
          <p:cNvSpPr txBox="1"/>
          <p:nvPr/>
        </p:nvSpPr>
        <p:spPr>
          <a:xfrm>
            <a:off x="1005981" y="835252"/>
            <a:ext cx="3674451" cy="646331"/>
          </a:xfrm>
          <a:prstGeom prst="rect">
            <a:avLst/>
          </a:prstGeom>
          <a:noFill/>
          <a:ln>
            <a:noFill/>
          </a:ln>
        </p:spPr>
        <p:txBody>
          <a:bodyPr wrap="square" rtlCol="0" anchor="ctr">
            <a:spAutoFit/>
          </a:bodyPr>
          <a:lstStyle/>
          <a:p>
            <a:r>
              <a:rPr lang="zh-CN" altLang="en-US" sz="3600">
                <a:latin typeface="汉仪六字黑简" panose="00020600040101010101" pitchFamily="18" charset="-122"/>
                <a:ea typeface="汉仪六字黑简" panose="00020600040101010101" pitchFamily="18" charset="-122"/>
              </a:rPr>
              <a:t>梦幻淡雅水彩肌理纹</a:t>
            </a:r>
            <a:endParaRPr lang="zh-CN" altLang="en-US" sz="3600">
              <a:latin typeface="汉仪六字黑简" panose="00020600040101010101" pitchFamily="18" charset="-122"/>
              <a:ea typeface="汉仪六字黑简" panose="00020600040101010101" pitchFamily="18" charset="-122"/>
            </a:endParaRPr>
          </a:p>
        </p:txBody>
      </p:sp>
      <p:sp>
        <p:nvSpPr>
          <p:cNvPr id="16" name="TextBox 15"/>
          <p:cNvSpPr txBox="1"/>
          <p:nvPr/>
        </p:nvSpPr>
        <p:spPr>
          <a:xfrm>
            <a:off x="825358" y="3783608"/>
            <a:ext cx="818274" cy="369525"/>
          </a:xfrm>
          <a:prstGeom prst="rect">
            <a:avLst/>
          </a:prstGeom>
          <a:noFill/>
        </p:spPr>
        <p:txBody>
          <a:bodyPr wrap="square" rtlCol="0" anchor="ctr">
            <a:spAutoFit/>
          </a:bodyPr>
          <a:lstStyle/>
          <a:p>
            <a:pPr defTabSz="304800">
              <a:lnSpc>
                <a:spcPct val="150000"/>
              </a:lnSpc>
            </a:pPr>
            <a:r>
              <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rPr>
              <a:t>A01</a:t>
            </a:r>
            <a:endPar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endParaRPr>
          </a:p>
        </p:txBody>
      </p:sp>
      <p:sp>
        <p:nvSpPr>
          <p:cNvPr id="17" name="TextBox 16"/>
          <p:cNvSpPr txBox="1"/>
          <p:nvPr/>
        </p:nvSpPr>
        <p:spPr>
          <a:xfrm>
            <a:off x="825358" y="4240859"/>
            <a:ext cx="818274" cy="369525"/>
          </a:xfrm>
          <a:prstGeom prst="rect">
            <a:avLst/>
          </a:prstGeom>
          <a:noFill/>
        </p:spPr>
        <p:txBody>
          <a:bodyPr wrap="square" rtlCol="0" anchor="ctr">
            <a:spAutoFit/>
          </a:bodyPr>
          <a:lstStyle/>
          <a:p>
            <a:pPr defTabSz="304800">
              <a:lnSpc>
                <a:spcPct val="150000"/>
              </a:lnSpc>
            </a:pPr>
            <a:r>
              <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rPr>
              <a:t>A02</a:t>
            </a:r>
            <a:endPar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endParaRPr>
          </a:p>
        </p:txBody>
      </p:sp>
      <p:sp>
        <p:nvSpPr>
          <p:cNvPr id="27" name="TextBox 26"/>
          <p:cNvSpPr txBox="1"/>
          <p:nvPr/>
        </p:nvSpPr>
        <p:spPr>
          <a:xfrm>
            <a:off x="825358" y="4698109"/>
            <a:ext cx="818274" cy="369525"/>
          </a:xfrm>
          <a:prstGeom prst="rect">
            <a:avLst/>
          </a:prstGeom>
          <a:noFill/>
        </p:spPr>
        <p:txBody>
          <a:bodyPr wrap="square" rtlCol="0" anchor="ctr">
            <a:spAutoFit/>
          </a:bodyPr>
          <a:lstStyle/>
          <a:p>
            <a:pPr defTabSz="304800">
              <a:lnSpc>
                <a:spcPct val="150000"/>
              </a:lnSpc>
            </a:pPr>
            <a:r>
              <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rPr>
              <a:t>A03</a:t>
            </a:r>
            <a:endPar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endParaRPr>
          </a:p>
        </p:txBody>
      </p:sp>
      <p:sp>
        <p:nvSpPr>
          <p:cNvPr id="28" name="TextBox 27"/>
          <p:cNvSpPr txBox="1"/>
          <p:nvPr/>
        </p:nvSpPr>
        <p:spPr>
          <a:xfrm>
            <a:off x="1041680" y="1561401"/>
            <a:ext cx="3234101" cy="430887"/>
          </a:xfrm>
          <a:prstGeom prst="rect">
            <a:avLst/>
          </a:prstGeom>
          <a:noFill/>
        </p:spPr>
        <p:txBody>
          <a:bodyPr wrap="square" rtlCol="0" anchor="ctr">
            <a:spAutoFit/>
          </a:bodyPr>
          <a:lstStyle/>
          <a:p>
            <a:pPr defTabSz="304800">
              <a:lnSpc>
                <a:spcPct val="150000"/>
              </a:lnSpc>
            </a:pPr>
            <a:r>
              <a:rPr lang="en-US" altLang="ko-KR" sz="1600" b="1" spc="400">
                <a:ln w="3175">
                  <a:solidFill>
                    <a:srgbClr val="FFFFFF">
                      <a:alpha val="45000"/>
                    </a:srgbClr>
                  </a:solidFill>
                </a:ln>
                <a:latin typeface="Minion Pro Cond" panose="02040706060306020203" pitchFamily="18" charset="0"/>
                <a:ea typeface="Malgun Gothic" panose="020b0503020000020004" pitchFamily="34" charset="-127"/>
              </a:rPr>
              <a:t>Sarah Doe / Designer</a:t>
            </a:r>
            <a:endParaRPr lang="en-US" altLang="ko-KR" sz="1600" b="1" spc="400">
              <a:ln w="3175">
                <a:solidFill>
                  <a:srgbClr val="FFFFFF">
                    <a:alpha val="45000"/>
                  </a:srgbClr>
                </a:solidFill>
              </a:ln>
              <a:latin typeface="Minion Pro Cond" panose="02040706060306020203" pitchFamily="18" charset="0"/>
              <a:ea typeface="Malgun Gothic" panose="020b0503020000020004" pitchFamily="34" charset="-127"/>
            </a:endParaRPr>
          </a:p>
        </p:txBody>
      </p:sp>
      <p:sp>
        <p:nvSpPr>
          <p:cNvPr id="30" name="TextBox 29"/>
          <p:cNvSpPr txBox="1"/>
          <p:nvPr/>
        </p:nvSpPr>
        <p:spPr>
          <a:xfrm>
            <a:off x="5956300" y="2853411"/>
            <a:ext cx="1727201" cy="707886"/>
          </a:xfrm>
          <a:prstGeom prst="rect">
            <a:avLst/>
          </a:prstGeom>
          <a:noFill/>
        </p:spPr>
        <p:txBody>
          <a:bodyPr wrap="square" rtlCol="0" anchor="ctr">
            <a:spAutoFit/>
          </a:bodyPr>
          <a:lstStyle/>
          <a:p>
            <a:pPr algn="ctr"/>
            <a:r>
              <a:rPr lang="zh-CN" altLang="en-US" sz="4000">
                <a:latin typeface="汉仪六字黑简" panose="00020600040101010101" pitchFamily="18" charset="-122"/>
                <a:ea typeface="汉仪六字黑简" panose="00020600040101010101" pitchFamily="18" charset="-122"/>
              </a:rPr>
              <a:t>梦幻淡雅</a:t>
            </a:r>
            <a:endParaRPr lang="zh-CN" altLang="en-US" sz="4000">
              <a:latin typeface="汉仪六字黑简" panose="00020600040101010101" pitchFamily="18" charset="-122"/>
              <a:ea typeface="汉仪六字黑简" panose="00020600040101010101" pitchFamily="18" charset="-122"/>
            </a:endParaRPr>
          </a:p>
        </p:txBody>
      </p:sp>
      <p:sp>
        <p:nvSpPr>
          <p:cNvPr id="31" name="Rectangle 30"/>
          <p:cNvSpPr/>
          <p:nvPr/>
        </p:nvSpPr>
        <p:spPr>
          <a:xfrm>
            <a:off x="1701134" y="5354585"/>
            <a:ext cx="2560321" cy="60960"/>
          </a:xfrm>
          <a:prstGeom prst="rect">
            <a:avLst/>
          </a:prstGeom>
          <a:solidFill>
            <a:schemeClr val="accent3">
              <a:lumMod val="50000"/>
            </a:schemeClr>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32" name="Rectangle 31"/>
          <p:cNvSpPr/>
          <p:nvPr/>
        </p:nvSpPr>
        <p:spPr>
          <a:xfrm>
            <a:off x="1701135" y="5354585"/>
            <a:ext cx="2411748" cy="60960"/>
          </a:xfrm>
          <a:prstGeom prst="rect">
            <a:avLst/>
          </a:prstGeom>
          <a:solidFill>
            <a:srgbClr val="DCC8CE"/>
          </a:solidFill>
          <a:ln w="25400" cap="rnd">
            <a:noFill/>
            <a:roun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800">
              <a:latin typeface="Montserrat" panose="00000500000000000000" pitchFamily="50" charset="0"/>
              <a:ea typeface="Malgun Gothic" panose="020b0503020000020004" pitchFamily="34" charset="-127"/>
            </a:endParaRPr>
          </a:p>
        </p:txBody>
      </p:sp>
      <p:sp>
        <p:nvSpPr>
          <p:cNvPr id="33" name="TextBox 32"/>
          <p:cNvSpPr txBox="1"/>
          <p:nvPr/>
        </p:nvSpPr>
        <p:spPr>
          <a:xfrm>
            <a:off x="822960" y="5200303"/>
            <a:ext cx="818274" cy="369525"/>
          </a:xfrm>
          <a:prstGeom prst="rect">
            <a:avLst/>
          </a:prstGeom>
          <a:noFill/>
        </p:spPr>
        <p:txBody>
          <a:bodyPr wrap="square" rtlCol="0" anchor="ctr">
            <a:spAutoFit/>
          </a:bodyPr>
          <a:lstStyle/>
          <a:p>
            <a:pPr defTabSz="304800">
              <a:lnSpc>
                <a:spcPct val="150000"/>
              </a:lnSpc>
            </a:pPr>
            <a:r>
              <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rPr>
              <a:t>A04</a:t>
            </a:r>
            <a:endParaRPr lang="en-US" altLang="ko-KR" sz="1400" b="1" spc="400">
              <a:ln w="3175">
                <a:solidFill>
                  <a:srgbClr val="FFFFFF">
                    <a:alpha val="45000"/>
                  </a:srgbClr>
                </a:solidFill>
              </a:ln>
              <a:latin typeface="Montserrat Light" panose="00000400000000000000" pitchFamily="50" charset="0"/>
              <a:ea typeface="Malgun Gothic" panose="020b0503020000020004" pitchFamily="34" charset="-127"/>
            </a:endParaRPr>
          </a:p>
        </p:txBody>
      </p:sp>
      <p:grpSp>
        <p:nvGrpSpPr>
          <p:cNvPr id="20" name="Group 19"/>
          <p:cNvGrpSpPr>
            <a:grpSpLocks noChangeAspect="1"/>
          </p:cNvGrpSpPr>
          <p:nvPr/>
        </p:nvGrpSpPr>
        <p:grpSpPr>
          <a:xfrm>
            <a:off x="7867176" y="3054951"/>
            <a:ext cx="304800" cy="304800"/>
            <a:chOff x="7501890" y="341800"/>
            <a:chExt cx="1645920" cy="1645920"/>
          </a:xfrm>
        </p:grpSpPr>
        <p:cxnSp>
          <p:nvCxnSpPr>
            <p:cNvPr id="23" name="Straight Connector 22"/>
            <p:cNvCxnSpPr/>
            <p:nvPr/>
          </p:nvCxnSpPr>
          <p:spPr>
            <a:xfrm>
              <a:off x="7867650" y="1162050"/>
              <a:ext cx="914400" cy="0"/>
            </a:xfrm>
            <a:prstGeom prst="line">
              <a:avLst/>
            </a:prstGeom>
            <a:ln w="2540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7867650" y="1162050"/>
              <a:ext cx="914400" cy="0"/>
            </a:xfrm>
            <a:prstGeom prst="line">
              <a:avLst/>
            </a:prstGeom>
            <a:ln w="2540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sp>
          <p:nvSpPr>
            <p:cNvPr id="34" name="Oval 33"/>
            <p:cNvSpPr>
              <a:spLocks noChangeAspect="1"/>
            </p:cNvSpPr>
            <p:nvPr/>
          </p:nvSpPr>
          <p:spPr>
            <a:xfrm>
              <a:off x="7501890" y="341800"/>
              <a:ext cx="1645920" cy="1645920"/>
            </a:xfrm>
            <a:prstGeom prst="ellipse">
              <a:avLst/>
            </a:prstGeom>
            <a:noFill/>
            <a:ln w="25400" cap="rnd">
              <a:solidFill>
                <a:schemeClr val="bg1">
                  <a:lumMod val="65000"/>
                </a:schemeClr>
              </a:solidFill>
              <a:round/>
            </a:ln>
            <a:effectLst>
              <a:outerShdw blurRad="609600" dist="152400" dir="2700000" algn="tl" rotWithShape="0">
                <a:prstClr val="black">
                  <a:alpha val="8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defTabSz="304800"/>
              <a:endParaRPr lang="ko-KR" altLang="en-US" sz="1200">
                <a:solidFill>
                  <a:srgbClr val="FFFFFF"/>
                </a:solidFill>
                <a:latin typeface="Calibri" panose="020f0502020204030204"/>
                <a:ea typeface="Malgun Gothic" panose="020b0503020000020004" pitchFamily="34" charset="-127"/>
              </a:endParaRPr>
            </a:p>
          </p:txBody>
        </p:sp>
      </p:grpSp>
      <p:pic>
        <p:nvPicPr>
          <p:cNvPr id="11" name="图片占位符 10"/>
          <p:cNvPicPr>
            <a:picLocks noGrp="1" noChangeAspect="1"/>
          </p:cNvPicPr>
          <p:nvPr>
            <p:ph type="pic" sz="quarter" idx="16"/>
          </p:nvPr>
        </p:nvPicPr>
        <p:blipFill>
          <a:blip r:embed="rId2"/>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6">
            <a:lum/>
          </a:blip>
          <a:stretch>
            <a:fillRect/>
          </a:stretch>
        </a:blipFill>
        <a:effectLst/>
      </p:bgPr>
    </p:bg>
    <p:spTree>
      <p:nvGrpSpPr>
        <p:cNvPr id="1" name=""/>
        <p:cNvGrpSpPr/>
        <p:nvPr/>
      </p:nvGrpSpPr>
      <p:grpSpPr>
        <a:xfrm>
          <a:off x="0" y="0"/>
          <a:ext cx="0" cy="0"/>
        </a:xfrm>
      </p:grpSpPr>
      <p:grpSp>
        <p:nvGrpSpPr>
          <p:cNvPr id="2" name="组合 1"/>
          <p:cNvGrpSpPr/>
          <p:nvPr/>
        </p:nvGrpSpPr>
        <p:grpSpPr>
          <a:xfrm>
            <a:off x="2667000" y="247030"/>
            <a:ext cx="6858000" cy="6858000"/>
            <a:chOff x="5334000" y="0"/>
            <a:chExt cx="6858000" cy="6858000"/>
          </a:xfrm>
        </p:grpSpPr>
        <p:pic>
          <p:nvPicPr>
            <p:cNvPr id="3" name="图片 2"/>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74083" y1="11833" x2="74833" y2="11833"/>
                          <a14:foregroundMark x1="78333" y1="13917" x2="79667" y2="14083"/>
                          <a14:foregroundMark x1="75917" y1="19667" x2="76833" y2="19667"/>
                          <a14:foregroundMark x1="78167" y1="23917" x2="78917" y2="23917"/>
                          <a14:foregroundMark x1="84417" y1="20000" x2="85333" y2="20000"/>
                        </a14:backgroundRemoval>
                      </a14:imgEffect>
                    </a14:imgLayer>
                  </a14:imgProps>
                </a:ext>
              </a:extLst>
            </a:blip>
            <a:stretch>
              <a:fillRect/>
            </a:stretch>
          </p:blipFill>
          <p:spPr>
            <a:xfrm>
              <a:off x="5334000" y="0"/>
              <a:ext cx="6858000" cy="6858000"/>
            </a:xfrm>
            <a:prstGeom prst="rect">
              <a:avLst/>
            </a:prstGeom>
          </p:spPr>
        </p:pic>
        <p:sp>
          <p:nvSpPr>
            <p:cNvPr id="4" name="任意多边形: 形状 3"/>
            <p:cNvSpPr/>
            <p:nvPr/>
          </p:nvSpPr>
          <p:spPr>
            <a:xfrm>
              <a:off x="7200900" y="1346200"/>
              <a:ext cx="3009900" cy="3860800"/>
            </a:xfrm>
            <a:custGeom>
              <a:gdLst>
                <a:gd name="connsiteX0" fmla="*/ 63500 w 3009900"/>
                <a:gd name="connsiteY0" fmla="*/ 1485900 h 3860800"/>
                <a:gd name="connsiteX1" fmla="*/ 457200 w 3009900"/>
                <a:gd name="connsiteY1" fmla="*/ 203200 h 3860800"/>
                <a:gd name="connsiteX2" fmla="*/ 1511300 w 3009900"/>
                <a:gd name="connsiteY2" fmla="*/ 0 h 3860800"/>
                <a:gd name="connsiteX3" fmla="*/ 2628900 w 3009900"/>
                <a:gd name="connsiteY3" fmla="*/ 317500 h 3860800"/>
                <a:gd name="connsiteX4" fmla="*/ 3009900 w 3009900"/>
                <a:gd name="connsiteY4" fmla="*/ 1676400 h 3860800"/>
                <a:gd name="connsiteX5" fmla="*/ 2755900 w 3009900"/>
                <a:gd name="connsiteY5" fmla="*/ 3479800 h 3860800"/>
                <a:gd name="connsiteX6" fmla="*/ 1879600 w 3009900"/>
                <a:gd name="connsiteY6" fmla="*/ 3860800 h 3860800"/>
                <a:gd name="connsiteX7" fmla="*/ 254000 w 3009900"/>
                <a:gd name="connsiteY7" fmla="*/ 3467100 h 3860800"/>
                <a:gd name="connsiteX8" fmla="*/ 0 w 3009900"/>
                <a:gd name="connsiteY8" fmla="*/ 1943100 h 3860800"/>
                <a:gd name="connsiteX9" fmla="*/ 63500 w 3009900"/>
                <a:gd name="connsiteY9" fmla="*/ 1485900 h 38608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9900" h="3860800">
                  <a:moveTo>
                    <a:pt x="63500" y="1485900"/>
                  </a:moveTo>
                  <a:lnTo>
                    <a:pt x="457200" y="203200"/>
                  </a:lnTo>
                  <a:lnTo>
                    <a:pt x="1511300" y="0"/>
                  </a:lnTo>
                  <a:lnTo>
                    <a:pt x="2628900" y="317500"/>
                  </a:lnTo>
                  <a:lnTo>
                    <a:pt x="3009900" y="1676400"/>
                  </a:lnTo>
                  <a:lnTo>
                    <a:pt x="2755900" y="3479800"/>
                  </a:lnTo>
                  <a:lnTo>
                    <a:pt x="1879600" y="3860800"/>
                  </a:lnTo>
                  <a:lnTo>
                    <a:pt x="254000" y="3467100"/>
                  </a:lnTo>
                  <a:lnTo>
                    <a:pt x="0" y="1943100"/>
                  </a:lnTo>
                  <a:lnTo>
                    <a:pt x="63500" y="1485900"/>
                  </a:lnTo>
                  <a:close/>
                </a:path>
              </a:pathLst>
            </a:custGeom>
            <a:solidFill>
              <a:srgbClr val="F5ED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4081129" y="1961086"/>
            <a:ext cx="3906839" cy="2215991"/>
          </a:xfrm>
          <a:prstGeom prst="rect">
            <a:avLst/>
          </a:prstGeom>
          <a:noFill/>
        </p:spPr>
        <p:txBody>
          <a:bodyPr wrap="none" rtlCol="0">
            <a:spAutoFit/>
          </a:bodyPr>
          <a:lstStyle/>
          <a:p>
            <a:pPr algn="ctr"/>
            <a:r>
              <a:rPr lang="zh-CN" altLang="en-US" sz="13800">
                <a:latin typeface="汉仪六字黑简" panose="00020600040101010101" pitchFamily="18" charset="-122"/>
                <a:ea typeface="汉仪六字黑简" panose="00020600040101010101" pitchFamily="18" charset="-122"/>
              </a:rPr>
              <a:t>第四部分</a:t>
            </a:r>
            <a:endParaRPr lang="zh-CN" altLang="en-US" sz="13800">
              <a:latin typeface="汉仪六字黑简" panose="00020600040101010101" pitchFamily="18" charset="-122"/>
              <a:ea typeface="汉仪六字黑简" panose="00020600040101010101" pitchFamily="18" charset="-122"/>
            </a:endParaRPr>
          </a:p>
        </p:txBody>
      </p:sp>
      <p:sp>
        <p:nvSpPr>
          <p:cNvPr id="6" name="文本框 5"/>
          <p:cNvSpPr txBox="1"/>
          <p:nvPr/>
        </p:nvSpPr>
        <p:spPr>
          <a:xfrm>
            <a:off x="5668637" y="3717902"/>
            <a:ext cx="854722" cy="461665"/>
          </a:xfrm>
          <a:prstGeom prst="rect">
            <a:avLst/>
          </a:prstGeom>
          <a:noFill/>
        </p:spPr>
        <p:txBody>
          <a:bodyPr wrap="none" rtlCol="0">
            <a:spAutoFit/>
          </a:bodyPr>
          <a:lstStyle/>
          <a:p>
            <a:pPr algn="ctr"/>
            <a:r>
              <a:rPr lang="en-US" altLang="zh-CN" sz="2400">
                <a:latin typeface="HL Thuphap 1BK upgrade" pitchFamily="2" charset="0"/>
              </a:rPr>
              <a:t>of my</a:t>
            </a:r>
            <a:endParaRPr lang="zh-CN" altLang="en-US" sz="2400">
              <a:latin typeface="HL Thuphap 1BK upgrade" pitchFamily="2" charset="0"/>
            </a:endParaRPr>
          </a:p>
        </p:txBody>
      </p:sp>
      <p:sp>
        <p:nvSpPr>
          <p:cNvPr id="7" name="文本框 6"/>
          <p:cNvSpPr txBox="1"/>
          <p:nvPr/>
        </p:nvSpPr>
        <p:spPr>
          <a:xfrm>
            <a:off x="5187738" y="3808496"/>
            <a:ext cx="1858201" cy="1446550"/>
          </a:xfrm>
          <a:prstGeom prst="rect">
            <a:avLst/>
          </a:prstGeom>
          <a:noFill/>
        </p:spPr>
        <p:txBody>
          <a:bodyPr wrap="none" rtlCol="0">
            <a:spAutoFit/>
          </a:bodyPr>
          <a:lstStyle/>
          <a:p>
            <a:pPr algn="ctr"/>
            <a:r>
              <a:rPr lang="en-US" altLang="zh-CN" sz="8800">
                <a:latin typeface="HL Thuphap 1BK upgrade" pitchFamily="2" charset="0"/>
              </a:rPr>
              <a:t>four</a:t>
            </a:r>
            <a:endParaRPr lang="zh-CN" altLang="en-US" sz="8800">
              <a:latin typeface="HL Thuphap 1BK upgrade" pitchFamily="2" charset="0"/>
            </a:endParaRPr>
          </a:p>
        </p:txBody>
      </p:sp>
      <p:pic>
        <p:nvPicPr>
          <p:cNvPr id="8" name="图片 7"/>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5036654" y="2233859"/>
            <a:ext cx="1498600" cy="1498600"/>
          </a:xfrm>
          <a:prstGeom prst="rect">
            <a:avLst/>
          </a:prstGeom>
        </p:spPr>
      </p:pic>
      <p:sp>
        <p:nvSpPr>
          <p:cNvPr id="9" name="文本框 8"/>
          <p:cNvSpPr txBox="1"/>
          <p:nvPr/>
        </p:nvSpPr>
        <p:spPr>
          <a:xfrm>
            <a:off x="5449829" y="1931564"/>
            <a:ext cx="1334020" cy="461665"/>
          </a:xfrm>
          <a:prstGeom prst="rect">
            <a:avLst/>
          </a:prstGeom>
          <a:noFill/>
        </p:spPr>
        <p:txBody>
          <a:bodyPr wrap="none" rtlCol="0">
            <a:spAutoFit/>
          </a:bodyPr>
          <a:lstStyle/>
          <a:p>
            <a:pPr algn="ctr"/>
            <a:r>
              <a:rPr lang="en-US" altLang="zh-CN" sz="2400">
                <a:latin typeface="HL Thuphap 1BK upgrade" pitchFamily="2" charset="0"/>
              </a:rPr>
              <a:t>watercolor</a:t>
            </a:r>
            <a:endParaRPr lang="zh-CN" altLang="en-US" sz="2400">
              <a:latin typeface="HL Thuphap 1BK upgrade" pitchFamily="2" charset="0"/>
            </a:endParaRPr>
          </a:p>
        </p:txBody>
      </p:sp>
      <p:sp>
        <p:nvSpPr>
          <p:cNvPr id="10" name="任意多边形: 形状 9"/>
          <p:cNvSpPr/>
          <p:nvPr/>
        </p:nvSpPr>
        <p:spPr>
          <a:xfrm>
            <a:off x="4144724" y="3660552"/>
            <a:ext cx="3902547" cy="45719"/>
          </a:xfrm>
          <a:custGeom>
            <a:gdLst>
              <a:gd name="connsiteX0" fmla="*/ 206773 w 3902547"/>
              <a:gd name="connsiteY0" fmla="*/ 63500 h 140293"/>
              <a:gd name="connsiteX1" fmla="*/ 409973 w 3902547"/>
              <a:gd name="connsiteY1" fmla="*/ 25400 h 140293"/>
              <a:gd name="connsiteX2" fmla="*/ 3902473 w 3902547"/>
              <a:gd name="connsiteY2" fmla="*/ 76200 h 140293"/>
              <a:gd name="connsiteX3" fmla="*/ 308373 w 3902547"/>
              <a:gd name="connsiteY3" fmla="*/ 63500 h 140293"/>
              <a:gd name="connsiteX4" fmla="*/ 3750073 w 3902547"/>
              <a:gd name="connsiteY4" fmla="*/ 50800 h 140293"/>
              <a:gd name="connsiteX5" fmla="*/ 498873 w 3902547"/>
              <a:gd name="connsiteY5" fmla="*/ 139700 h 140293"/>
              <a:gd name="connsiteX6" fmla="*/ 3394473 w 3902547"/>
              <a:gd name="connsiteY6" fmla="*/ 0 h 140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2546" h="140293">
                <a:moveTo>
                  <a:pt x="206773" y="63500"/>
                </a:moveTo>
                <a:cubicBezTo>
                  <a:pt x="398" y="43391"/>
                  <a:pt x="-205977" y="23283"/>
                  <a:pt x="409973" y="25400"/>
                </a:cubicBezTo>
                <a:cubicBezTo>
                  <a:pt x="1025923" y="27517"/>
                  <a:pt x="3919406" y="69850"/>
                  <a:pt x="3902473" y="76200"/>
                </a:cubicBezTo>
                <a:cubicBezTo>
                  <a:pt x="3885540" y="82550"/>
                  <a:pt x="333773" y="67733"/>
                  <a:pt x="308373" y="63500"/>
                </a:cubicBezTo>
                <a:cubicBezTo>
                  <a:pt x="282973" y="59267"/>
                  <a:pt x="3718323" y="38100"/>
                  <a:pt x="3750073" y="50800"/>
                </a:cubicBezTo>
                <a:cubicBezTo>
                  <a:pt x="3781823" y="63500"/>
                  <a:pt x="558140" y="148167"/>
                  <a:pt x="498873" y="139700"/>
                </a:cubicBezTo>
                <a:cubicBezTo>
                  <a:pt x="439606" y="131233"/>
                  <a:pt x="1917039" y="65616"/>
                  <a:pt x="3394473" y="0"/>
                </a:cubicBezTo>
              </a:path>
            </a:pathLst>
          </a:custGeom>
          <a:noFill/>
          <a:ln w="3175">
            <a:solidFill>
              <a:srgbClr val="C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500" fill="hold"/>
                                        <p:tgtEl>
                                          <p:spTgt spid="9"/>
                                        </p:tgtEl>
                                        <p:attrNameLst>
                                          <p:attrName>ppt_x</p:attrName>
                                        </p:attrNameLst>
                                      </p:cBhvr>
                                      <p:tavLst>
                                        <p:tav tm="0">
                                          <p:val>
                                            <p:strVal val="#ppt_x"/>
                                          </p:val>
                                        </p:tav>
                                        <p:tav tm="100000">
                                          <p:val>
                                            <p:strVal val="#ppt_x"/>
                                          </p:val>
                                        </p:tav>
                                      </p:tavLst>
                                    </p:anim>
                                    <p:anim calcmode="lin" valueType="num">
                                      <p:cBhvr additive="base">
                                        <p:cTn id="12" dur="1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ppt_x"/>
                                          </p:val>
                                        </p:tav>
                                        <p:tav tm="100000">
                                          <p:val>
                                            <p:strVal val="#ppt_x"/>
                                          </p:val>
                                        </p:tav>
                                      </p:tavLst>
                                    </p:anim>
                                    <p:anim calcmode="lin" valueType="num">
                                      <p:cBhvr additive="base">
                                        <p:cTn id="16" dur="1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500" fill="hold"/>
                                        <p:tgtEl>
                                          <p:spTgt spid="8"/>
                                        </p:tgtEl>
                                        <p:attrNameLst>
                                          <p:attrName>ppt_x</p:attrName>
                                        </p:attrNameLst>
                                      </p:cBhvr>
                                      <p:tavLst>
                                        <p:tav tm="0">
                                          <p:val>
                                            <p:strVal val="#ppt_x"/>
                                          </p:val>
                                        </p:tav>
                                        <p:tav tm="100000">
                                          <p:val>
                                            <p:strVal val="#ppt_x"/>
                                          </p:val>
                                        </p:tav>
                                      </p:tavLst>
                                    </p:anim>
                                    <p:anim calcmode="lin" valueType="num">
                                      <p:cBhvr additive="base">
                                        <p:cTn id="20" dur="1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1500" fill="hold"/>
                                        <p:tgtEl>
                                          <p:spTgt spid="10"/>
                                        </p:tgtEl>
                                        <p:attrNameLst>
                                          <p:attrName>ppt_x</p:attrName>
                                        </p:attrNameLst>
                                      </p:cBhvr>
                                      <p:tavLst>
                                        <p:tav tm="0">
                                          <p:val>
                                            <p:strVal val="#ppt_x"/>
                                          </p:val>
                                        </p:tav>
                                        <p:tav tm="100000">
                                          <p:val>
                                            <p:strVal val="#ppt_x"/>
                                          </p:val>
                                        </p:tav>
                                      </p:tavLst>
                                    </p:anim>
                                    <p:anim calcmode="lin" valueType="num">
                                      <p:cBhvr additive="base">
                                        <p:cTn id="24" dur="1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500" fill="hold"/>
                                        <p:tgtEl>
                                          <p:spTgt spid="7"/>
                                        </p:tgtEl>
                                        <p:attrNameLst>
                                          <p:attrName>ppt_x</p:attrName>
                                        </p:attrNameLst>
                                      </p:cBhvr>
                                      <p:tavLst>
                                        <p:tav tm="0">
                                          <p:val>
                                            <p:strVal val="#ppt_x"/>
                                          </p:val>
                                        </p:tav>
                                        <p:tav tm="100000">
                                          <p:val>
                                            <p:strVal val="#ppt_x"/>
                                          </p:val>
                                        </p:tav>
                                      </p:tavLst>
                                    </p:anim>
                                    <p:anim calcmode="lin" valueType="num">
                                      <p:cBhvr additive="base">
                                        <p:cTn id="28" dur="1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0"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pic>
        <p:nvPicPr>
          <p:cNvPr id="22" name="图片占位符 21"/>
          <p:cNvPicPr>
            <a:picLocks noGrp="1" noChangeAspect="1"/>
          </p:cNvPicPr>
          <p:nvPr>
            <p:ph type="pic" sz="quarter" idx="13"/>
          </p:nvPr>
        </p:nvPicPr>
        <p:blipFill>
          <a:blip r:embed="rId2"/>
          <a:stretch>
            <a:fillRect/>
          </a:stretch>
        </p:blipFill>
        <p:spPr/>
      </p:pic>
      <p:pic>
        <p:nvPicPr>
          <p:cNvPr id="20" name="图片占位符 19"/>
          <p:cNvPicPr>
            <a:picLocks noGrp="1" noChangeAspect="1"/>
          </p:cNvPicPr>
          <p:nvPr>
            <p:ph type="pic" sz="quarter" idx="12"/>
          </p:nvPr>
        </p:nvPicPr>
        <p:blipFill>
          <a:blip r:embed="rId3"/>
          <a:stretch>
            <a:fillRect/>
          </a:stretch>
        </p:blipFill>
        <p:spPr/>
      </p:pic>
      <p:pic>
        <p:nvPicPr>
          <p:cNvPr id="18" name="图片占位符 17"/>
          <p:cNvPicPr>
            <a:picLocks noGrp="1" noChangeAspect="1"/>
          </p:cNvPicPr>
          <p:nvPr>
            <p:ph type="pic" sz="quarter" idx="11"/>
          </p:nvPr>
        </p:nvPicPr>
        <p:blipFill>
          <a:blip r:embed="rId3"/>
          <a:stretch>
            <a:fillRect/>
          </a:stretch>
        </p:blipFill>
        <p:spPr/>
      </p:pic>
      <p:sp>
        <p:nvSpPr>
          <p:cNvPr id="2" name="Title 1"/>
          <p:cNvSpPr>
            <a:spLocks noGrp="1"/>
          </p:cNvSpPr>
          <p:nvPr>
            <p:ph type="title"/>
          </p:nvPr>
        </p:nvSpPr>
        <p:spPr/>
        <p:txBody>
          <a:bodyPr vert="horz" lIns="91440" tIns="45720" rIns="91440" bIns="45720" rtlCol="0" anchor="ctr">
            <a:noAutofit/>
          </a:bodyPr>
          <a:lstStyle/>
          <a:p>
            <a:r>
              <a:rPr lang="zh-CN" altLang="en-US" sz="5400">
                <a:latin typeface="汉仪六字黑简" panose="00020600040101010101" pitchFamily="18" charset="-122"/>
                <a:ea typeface="汉仪六字黑简" panose="00020600040101010101" pitchFamily="18" charset="-122"/>
              </a:rPr>
              <a:t>梦幻淡雅</a:t>
            </a:r>
            <a:endParaRPr lang="en-US" sz="5400">
              <a:latin typeface="汉仪六字黑简" panose="00020600040101010101" pitchFamily="18" charset="-122"/>
              <a:ea typeface="汉仪六字黑简" panose="00020600040101010101" pitchFamily="18" charset="-122"/>
            </a:endParaRPr>
          </a:p>
        </p:txBody>
      </p:sp>
      <p:sp>
        <p:nvSpPr>
          <p:cNvPr id="3" name="Content Placeholder 2"/>
          <p:cNvSpPr>
            <a:spLocks noGrp="1"/>
          </p:cNvSpPr>
          <p:nvPr>
            <p:ph sz="quarter" idx="10"/>
          </p:nvPr>
        </p:nvSpPr>
        <p:spPr/>
        <p:txBody>
          <a:bodyPr/>
          <a:lstStyle/>
          <a:p>
            <a:r>
              <a:rPr lang="en-US">
                <a:latin typeface="张海山锐线体简" panose="02000000000000000000" pitchFamily="2" charset="-122"/>
                <a:ea typeface="张海山锐线体简" panose="02000000000000000000" pitchFamily="2" charset="-122"/>
              </a:rPr>
              <a:t>BEST PRESENTATION TEMPLATE</a:t>
            </a:r>
            <a:endParaRPr lang="en-US">
              <a:latin typeface="张海山锐线体简" panose="02000000000000000000" pitchFamily="2" charset="-122"/>
              <a:ea typeface="张海山锐线体简" panose="02000000000000000000" pitchFamily="2" charset="-122"/>
            </a:endParaRPr>
          </a:p>
        </p:txBody>
      </p:sp>
      <p:grpSp>
        <p:nvGrpSpPr>
          <p:cNvPr id="5" name="Group 4"/>
          <p:cNvGrpSpPr/>
          <p:nvPr/>
        </p:nvGrpSpPr>
        <p:grpSpPr>
          <a:xfrm>
            <a:off x="2164896" y="2796106"/>
            <a:ext cx="2156328" cy="2716150"/>
            <a:chOff x="1020037" y="2788031"/>
            <a:chExt cx="2156328" cy="2716150"/>
          </a:xfrm>
        </p:grpSpPr>
        <p:sp>
          <p:nvSpPr>
            <p:cNvPr id="8" name="Title 3"/>
            <p:cNvSpPr txBox="1"/>
            <p:nvPr/>
          </p:nvSpPr>
          <p:spPr>
            <a:xfrm>
              <a:off x="1022022" y="4343148"/>
              <a:ext cx="2152358" cy="41301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2000" b="0">
                  <a:latin typeface="张海山锐线体简" panose="02000000000000000000" pitchFamily="2" charset="-122"/>
                  <a:ea typeface="张海山锐线体简" panose="02000000000000000000" pitchFamily="2" charset="-122"/>
                  <a:cs typeface="Roboto Light" charset="0"/>
                </a:rPr>
                <a:t>职业福利</a:t>
              </a:r>
              <a:endParaRPr lang="en-US" sz="1000" b="0">
                <a:latin typeface="张海山锐线体简" panose="02000000000000000000" pitchFamily="2" charset="-122"/>
                <a:ea typeface="张海山锐线体简" panose="02000000000000000000" pitchFamily="2" charset="-122"/>
                <a:cs typeface="Roboto Light" charset="0"/>
              </a:endParaRPr>
            </a:p>
          </p:txBody>
        </p:sp>
        <p:sp>
          <p:nvSpPr>
            <p:cNvPr id="9" name="Title 3"/>
            <p:cNvSpPr txBox="1"/>
            <p:nvPr/>
          </p:nvSpPr>
          <p:spPr>
            <a:xfrm>
              <a:off x="1020037" y="4695186"/>
              <a:ext cx="2156328"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10" name="Oval 9"/>
            <p:cNvSpPr/>
            <p:nvPr/>
          </p:nvSpPr>
          <p:spPr>
            <a:xfrm>
              <a:off x="1714141" y="2788031"/>
              <a:ext cx="768120" cy="768119"/>
            </a:xfrm>
            <a:prstGeom prst="ellipse">
              <a:avLst/>
            </a:prstGeom>
            <a:solidFill>
              <a:srgbClr val="DCC8CE"/>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FFFFFF"/>
                  </a:solidFill>
                  <a:latin typeface="张海山锐线体简" panose="02000000000000000000" pitchFamily="2" charset="-122"/>
                  <a:ea typeface="张海山锐线体简" panose="02000000000000000000" pitchFamily="2" charset="-122"/>
                  <a:cs typeface="linea-basic-10" charset="0"/>
                </a:rPr>
                <a:t>1</a:t>
              </a:r>
              <a:endParaRPr lang="en-US" sz="1050">
                <a:solidFill>
                  <a:srgbClr val="FFFFFF"/>
                </a:solidFill>
                <a:latin typeface="张海山锐线体简" panose="02000000000000000000" pitchFamily="2" charset="-122"/>
                <a:ea typeface="张海山锐线体简" panose="02000000000000000000" pitchFamily="2" charset="-122"/>
                <a:cs typeface="linea-basic-10" charset="0"/>
              </a:endParaRPr>
            </a:p>
          </p:txBody>
        </p:sp>
      </p:grpSp>
      <p:grpSp>
        <p:nvGrpSpPr>
          <p:cNvPr id="37" name="Group 36"/>
          <p:cNvGrpSpPr/>
          <p:nvPr/>
        </p:nvGrpSpPr>
        <p:grpSpPr>
          <a:xfrm>
            <a:off x="4992809" y="2796106"/>
            <a:ext cx="2156328" cy="2716150"/>
            <a:chOff x="1020037" y="2788031"/>
            <a:chExt cx="2156328" cy="2716150"/>
          </a:xfrm>
        </p:grpSpPr>
        <p:sp>
          <p:nvSpPr>
            <p:cNvPr id="38" name="Title 3"/>
            <p:cNvSpPr txBox="1"/>
            <p:nvPr/>
          </p:nvSpPr>
          <p:spPr>
            <a:xfrm>
              <a:off x="1022022" y="4343148"/>
              <a:ext cx="2152358" cy="41301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2000" b="0">
                  <a:latin typeface="张海山锐线体简" panose="02000000000000000000" pitchFamily="2" charset="-122"/>
                  <a:ea typeface="张海山锐线体简" panose="02000000000000000000" pitchFamily="2" charset="-122"/>
                  <a:cs typeface="Roboto Light" charset="0"/>
                </a:rPr>
                <a:t>职业福利</a:t>
              </a:r>
              <a:endParaRPr lang="zh-CN" altLang="en-US" sz="2000" b="0">
                <a:latin typeface="张海山锐线体简" panose="02000000000000000000" pitchFamily="2" charset="-122"/>
                <a:ea typeface="张海山锐线体简" panose="02000000000000000000" pitchFamily="2" charset="-122"/>
                <a:cs typeface="Roboto Light" charset="0"/>
              </a:endParaRPr>
            </a:p>
          </p:txBody>
        </p:sp>
        <p:sp>
          <p:nvSpPr>
            <p:cNvPr id="39" name="Title 3"/>
            <p:cNvSpPr txBox="1"/>
            <p:nvPr/>
          </p:nvSpPr>
          <p:spPr>
            <a:xfrm>
              <a:off x="1020037" y="4695186"/>
              <a:ext cx="2156328"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40" name="Oval 39"/>
            <p:cNvSpPr/>
            <p:nvPr/>
          </p:nvSpPr>
          <p:spPr>
            <a:xfrm>
              <a:off x="1714141" y="2788031"/>
              <a:ext cx="768120" cy="768119"/>
            </a:xfrm>
            <a:prstGeom prst="ellipse">
              <a:avLst/>
            </a:prstGeom>
            <a:solidFill>
              <a:srgbClr val="DCC8CE"/>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FFFFFF"/>
                  </a:solidFill>
                  <a:latin typeface="张海山锐线体简" panose="02000000000000000000" pitchFamily="2" charset="-122"/>
                  <a:ea typeface="张海山锐线体简" panose="02000000000000000000" pitchFamily="2" charset="-122"/>
                  <a:cs typeface="linea-basic-10" charset="0"/>
                </a:rPr>
                <a:t>2</a:t>
              </a:r>
              <a:endParaRPr lang="en-US" sz="1050">
                <a:solidFill>
                  <a:srgbClr val="FFFFFF"/>
                </a:solidFill>
                <a:latin typeface="张海山锐线体简" panose="02000000000000000000" pitchFamily="2" charset="-122"/>
                <a:ea typeface="张海山锐线体简" panose="02000000000000000000" pitchFamily="2" charset="-122"/>
                <a:cs typeface="linea-basic-10" charset="0"/>
              </a:endParaRPr>
            </a:p>
          </p:txBody>
        </p:sp>
      </p:grpSp>
      <p:grpSp>
        <p:nvGrpSpPr>
          <p:cNvPr id="42" name="Group 41"/>
          <p:cNvGrpSpPr/>
          <p:nvPr/>
        </p:nvGrpSpPr>
        <p:grpSpPr>
          <a:xfrm>
            <a:off x="7820721" y="2796106"/>
            <a:ext cx="2156328" cy="2716150"/>
            <a:chOff x="1020037" y="2788031"/>
            <a:chExt cx="2156328" cy="2716150"/>
          </a:xfrm>
        </p:grpSpPr>
        <p:sp>
          <p:nvSpPr>
            <p:cNvPr id="43" name="Title 3"/>
            <p:cNvSpPr txBox="1"/>
            <p:nvPr/>
          </p:nvSpPr>
          <p:spPr>
            <a:xfrm>
              <a:off x="1022022" y="4343148"/>
              <a:ext cx="2152358" cy="41301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2000" b="0">
                  <a:latin typeface="张海山锐线体简" panose="02000000000000000000" pitchFamily="2" charset="-122"/>
                  <a:ea typeface="张海山锐线体简" panose="02000000000000000000" pitchFamily="2" charset="-122"/>
                  <a:cs typeface="Roboto Light" charset="0"/>
                </a:rPr>
                <a:t>职业福利</a:t>
              </a:r>
              <a:endParaRPr lang="zh-CN" altLang="en-US" sz="2000" b="0">
                <a:latin typeface="张海山锐线体简" panose="02000000000000000000" pitchFamily="2" charset="-122"/>
                <a:ea typeface="张海山锐线体简" panose="02000000000000000000" pitchFamily="2" charset="-122"/>
                <a:cs typeface="Roboto Light" charset="0"/>
              </a:endParaRPr>
            </a:p>
          </p:txBody>
        </p:sp>
        <p:sp>
          <p:nvSpPr>
            <p:cNvPr id="44" name="Title 3"/>
            <p:cNvSpPr txBox="1"/>
            <p:nvPr/>
          </p:nvSpPr>
          <p:spPr>
            <a:xfrm>
              <a:off x="1020037" y="4695186"/>
              <a:ext cx="2156328" cy="808995"/>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spcBef>
                  <a:spcPts val="1200"/>
                </a:spcBef>
                <a:buClr>
                  <a:schemeClr val="accent3"/>
                </a:buClr>
                <a:buSzPct val="150000"/>
              </a:pPr>
              <a:r>
                <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Sesame snaps jelyy dessert tootsie roll sweet roll. 1500s, when an unknown printer took a galley of type and scrambled.</a:t>
              </a:r>
              <a:endParaRPr lang="en-US" sz="9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45" name="Oval 44"/>
            <p:cNvSpPr/>
            <p:nvPr/>
          </p:nvSpPr>
          <p:spPr>
            <a:xfrm>
              <a:off x="1714141" y="2788031"/>
              <a:ext cx="768120" cy="768119"/>
            </a:xfrm>
            <a:prstGeom prst="ellipse">
              <a:avLst/>
            </a:prstGeom>
            <a:solidFill>
              <a:srgbClr val="DCC8CE"/>
            </a:solidFill>
            <a:ln>
              <a:noFill/>
            </a:ln>
            <a:effectLst>
              <a:outerShdw blurRad="254000" dist="1270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FFFFFF"/>
                  </a:solidFill>
                  <a:latin typeface="张海山锐线体简" panose="02000000000000000000" pitchFamily="2" charset="-122"/>
                  <a:ea typeface="张海山锐线体简" panose="02000000000000000000" pitchFamily="2" charset="-122"/>
                  <a:cs typeface="linea-basic-10" charset="0"/>
                </a:rPr>
                <a:t>3</a:t>
              </a:r>
              <a:endParaRPr lang="en-US" sz="1050">
                <a:solidFill>
                  <a:srgbClr val="FFFFFF"/>
                </a:solidFill>
                <a:latin typeface="张海山锐线体简" panose="02000000000000000000" pitchFamily="2" charset="-122"/>
                <a:ea typeface="张海山锐线体简" panose="02000000000000000000" pitchFamily="2" charset="-122"/>
                <a:cs typeface="linea-basic-10" charset="0"/>
              </a:endParaRPr>
            </a:p>
          </p:txBody>
        </p:sp>
      </p:gr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500" fill="hold"/>
                                        <p:tgtEl>
                                          <p:spTgt spid="37"/>
                                        </p:tgtEl>
                                        <p:attrNameLst>
                                          <p:attrName>ppt_x</p:attrName>
                                        </p:attrNameLst>
                                      </p:cBhvr>
                                      <p:tavLst>
                                        <p:tav tm="0">
                                          <p:val>
                                            <p:strVal val="#ppt_x"/>
                                          </p:val>
                                        </p:tav>
                                        <p:tav tm="100000">
                                          <p:val>
                                            <p:strVal val="#ppt_x"/>
                                          </p:val>
                                        </p:tav>
                                      </p:tavLst>
                                    </p:anim>
                                    <p:anim calcmode="lin" valueType="num">
                                      <p:cBhvr additive="base">
                                        <p:cTn id="12" dur="1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500" fill="hold"/>
                                        <p:tgtEl>
                                          <p:spTgt spid="42"/>
                                        </p:tgtEl>
                                        <p:attrNameLst>
                                          <p:attrName>ppt_x</p:attrName>
                                        </p:attrNameLst>
                                      </p:cBhvr>
                                      <p:tavLst>
                                        <p:tav tm="0">
                                          <p:val>
                                            <p:strVal val="#ppt_x"/>
                                          </p:val>
                                        </p:tav>
                                        <p:tav tm="100000">
                                          <p:val>
                                            <p:strVal val="#ppt_x"/>
                                          </p:val>
                                        </p:tav>
                                      </p:tavLst>
                                    </p:anim>
                                    <p:anim calcmode="lin" valueType="num">
                                      <p:cBhvr additive="base">
                                        <p:cTn id="16" dur="1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sp>
        <p:nvSpPr>
          <p:cNvPr id="3" name="Title 2"/>
          <p:cNvSpPr>
            <a:spLocks noGrp="1"/>
          </p:cNvSpPr>
          <p:nvPr>
            <p:ph type="title"/>
          </p:nvPr>
        </p:nvSpPr>
        <p:spPr>
          <a:xfrm>
            <a:off x="3869047" y="1033955"/>
            <a:ext cx="4553057" cy="1325563"/>
          </a:xfrm>
        </p:spPr>
        <p:txBody>
          <a:bodyPr vert="horz" lIns="91440" tIns="45720" rIns="91440" bIns="45720" rtlCol="0" anchor="ctr">
            <a:noAutofit/>
          </a:bodyPr>
          <a:lstStyle/>
          <a:p>
            <a:r>
              <a:rPr lang="zh-CN" altLang="en-US" sz="5400" b="0">
                <a:solidFill>
                  <a:schemeClr val="bg1"/>
                </a:solidFill>
                <a:latin typeface="汉仪六字黑简" panose="00020600040101010101" pitchFamily="18" charset="-122"/>
                <a:ea typeface="汉仪六字黑简" panose="00020600040101010101" pitchFamily="18" charset="-122"/>
              </a:rPr>
              <a:t>梦幻淡雅</a:t>
            </a:r>
            <a:endParaRPr lang="en-US" sz="5400" b="0">
              <a:solidFill>
                <a:schemeClr val="bg1"/>
              </a:solidFill>
              <a:latin typeface="汉仪六字黑简" panose="00020600040101010101" pitchFamily="18" charset="-122"/>
              <a:ea typeface="汉仪六字黑简" panose="00020600040101010101" pitchFamily="18" charset="-122"/>
            </a:endParaRPr>
          </a:p>
        </p:txBody>
      </p:sp>
      <p:grpSp>
        <p:nvGrpSpPr>
          <p:cNvPr id="15" name="Group 14"/>
          <p:cNvGrpSpPr/>
          <p:nvPr/>
        </p:nvGrpSpPr>
        <p:grpSpPr>
          <a:xfrm>
            <a:off x="3959818" y="2264502"/>
            <a:ext cx="2341090" cy="3713675"/>
            <a:chOff x="3683193" y="2126190"/>
            <a:chExt cx="2341090" cy="3713675"/>
          </a:xfrm>
        </p:grpSpPr>
        <p:sp>
          <p:nvSpPr>
            <p:cNvPr id="7" name="Rounded Rectangle 6"/>
            <p:cNvSpPr/>
            <p:nvPr/>
          </p:nvSpPr>
          <p:spPr>
            <a:xfrm>
              <a:off x="3683195" y="2126190"/>
              <a:ext cx="2341088" cy="3713675"/>
            </a:xfrm>
            <a:prstGeom prst="roundRect">
              <a:avLst>
                <a:gd name="adj" fmla="val 1231"/>
              </a:avLst>
            </a:prstGeom>
            <a:solidFill>
              <a:schemeClr val="bg1"/>
            </a:solidFill>
            <a:ln>
              <a:noFill/>
            </a:ln>
            <a:effectLst>
              <a:outerShdw blurRad="381000" dist="1016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8" name="Title 3"/>
            <p:cNvSpPr txBox="1"/>
            <p:nvPr/>
          </p:nvSpPr>
          <p:spPr>
            <a:xfrm>
              <a:off x="3683193" y="3963169"/>
              <a:ext cx="2341089"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9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rPr>
                <a:t>Mission Small Title</a:t>
              </a:r>
              <a:endParaRPr lang="en-US" sz="2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9" name="Title 3"/>
            <p:cNvSpPr txBox="1"/>
            <p:nvPr/>
          </p:nvSpPr>
          <p:spPr>
            <a:xfrm>
              <a:off x="3683193" y="3718118"/>
              <a:ext cx="2341089"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1400" b="0">
                  <a:latin typeface="张海山锐线体简" panose="02000000000000000000" pitchFamily="2" charset="-122"/>
                  <a:ea typeface="张海山锐线体简" panose="02000000000000000000" pitchFamily="2" charset="-122"/>
                  <a:cs typeface="Roboto Medium" charset="0"/>
                </a:rPr>
                <a:t>职业发展</a:t>
              </a:r>
              <a:endParaRPr lang="en-US" sz="700" b="0">
                <a:latin typeface="张海山锐线体简" panose="02000000000000000000" pitchFamily="2" charset="-122"/>
                <a:ea typeface="张海山锐线体简" panose="02000000000000000000" pitchFamily="2" charset="-122"/>
                <a:cs typeface="Roboto Medium" charset="0"/>
              </a:endParaRPr>
            </a:p>
          </p:txBody>
        </p:sp>
        <p:sp>
          <p:nvSpPr>
            <p:cNvPr id="10" name="Title 3"/>
            <p:cNvSpPr txBox="1"/>
            <p:nvPr/>
          </p:nvSpPr>
          <p:spPr>
            <a:xfrm>
              <a:off x="3683193" y="4581346"/>
              <a:ext cx="2341089" cy="101422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 Measuring Temporary Tattoo Our mission</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11" name="Rectangle 10"/>
            <p:cNvSpPr/>
            <p:nvPr/>
          </p:nvSpPr>
          <p:spPr>
            <a:xfrm>
              <a:off x="4590574" y="2650067"/>
              <a:ext cx="511680" cy="830997"/>
            </a:xfrm>
            <a:prstGeom prst="rect">
              <a:avLst/>
            </a:prstGeom>
          </p:spPr>
          <p:txBody>
            <a:bodyPr wrap="none">
              <a:spAutoFit/>
            </a:bodyPr>
            <a:lstStyle/>
            <a:p>
              <a:pPr algn="ctr"/>
              <a:r>
                <a:rPr lang="en-US" sz="4800">
                  <a:solidFill>
                    <a:srgbClr val="1C3C54"/>
                  </a:solidFill>
                  <a:latin typeface="张海山锐线体简" panose="02000000000000000000" pitchFamily="2" charset="-122"/>
                  <a:ea typeface="张海山锐线体简" panose="02000000000000000000" pitchFamily="2" charset="-122"/>
                  <a:cs typeface="linea-basic-10" charset="0"/>
                </a:rPr>
                <a:t>1</a:t>
              </a:r>
              <a:endParaRPr lang="en-US" sz="2000">
                <a:solidFill>
                  <a:srgbClr val="1C3C54"/>
                </a:solidFill>
                <a:latin typeface="张海山锐线体简" panose="02000000000000000000" pitchFamily="2" charset="-122"/>
                <a:ea typeface="张海山锐线体简" panose="02000000000000000000" pitchFamily="2" charset="-122"/>
                <a:cs typeface="linea-basic-10" charset="0"/>
              </a:endParaRPr>
            </a:p>
          </p:txBody>
        </p:sp>
        <p:cxnSp>
          <p:nvCxnSpPr>
            <p:cNvPr id="12" name="Straight Connector 11"/>
            <p:cNvCxnSpPr/>
            <p:nvPr/>
          </p:nvCxnSpPr>
          <p:spPr>
            <a:xfrm flipH="1">
              <a:off x="4687639" y="4337056"/>
              <a:ext cx="317548" cy="0"/>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29"/>
          <p:cNvGrpSpPr/>
          <p:nvPr/>
        </p:nvGrpSpPr>
        <p:grpSpPr>
          <a:xfrm>
            <a:off x="6464813" y="2264502"/>
            <a:ext cx="2341090" cy="3713675"/>
            <a:chOff x="3683193" y="2126190"/>
            <a:chExt cx="2341090" cy="3713675"/>
          </a:xfrm>
        </p:grpSpPr>
        <p:sp>
          <p:nvSpPr>
            <p:cNvPr id="31" name="Rounded Rectangle 30"/>
            <p:cNvSpPr/>
            <p:nvPr/>
          </p:nvSpPr>
          <p:spPr>
            <a:xfrm>
              <a:off x="3683195" y="2126190"/>
              <a:ext cx="2341088" cy="3713675"/>
            </a:xfrm>
            <a:prstGeom prst="roundRect">
              <a:avLst>
                <a:gd name="adj" fmla="val 1231"/>
              </a:avLst>
            </a:prstGeom>
            <a:solidFill>
              <a:schemeClr val="bg1"/>
            </a:solidFill>
            <a:ln>
              <a:noFill/>
            </a:ln>
            <a:effectLst>
              <a:outerShdw blurRad="381000" dist="1016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32" name="Title 3"/>
            <p:cNvSpPr txBox="1"/>
            <p:nvPr/>
          </p:nvSpPr>
          <p:spPr>
            <a:xfrm>
              <a:off x="3683193" y="3963169"/>
              <a:ext cx="2341089"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9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rPr>
                <a:t>Mission Small Title</a:t>
              </a:r>
              <a:endParaRPr lang="en-US" sz="2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33" name="Title 3"/>
            <p:cNvSpPr txBox="1"/>
            <p:nvPr/>
          </p:nvSpPr>
          <p:spPr>
            <a:xfrm>
              <a:off x="3683193" y="3718118"/>
              <a:ext cx="2341089"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1400" b="0">
                  <a:latin typeface="张海山锐线体简" panose="02000000000000000000" pitchFamily="2" charset="-122"/>
                  <a:ea typeface="张海山锐线体简" panose="02000000000000000000" pitchFamily="2" charset="-122"/>
                  <a:cs typeface="Roboto Medium" charset="0"/>
                </a:rPr>
                <a:t>职业发展</a:t>
              </a:r>
              <a:endParaRPr lang="en-US" sz="700" b="0">
                <a:latin typeface="张海山锐线体简" panose="02000000000000000000" pitchFamily="2" charset="-122"/>
                <a:ea typeface="张海山锐线体简" panose="02000000000000000000" pitchFamily="2" charset="-122"/>
                <a:cs typeface="Roboto Medium" charset="0"/>
              </a:endParaRPr>
            </a:p>
          </p:txBody>
        </p:sp>
        <p:sp>
          <p:nvSpPr>
            <p:cNvPr id="34" name="Title 3"/>
            <p:cNvSpPr txBox="1"/>
            <p:nvPr/>
          </p:nvSpPr>
          <p:spPr>
            <a:xfrm>
              <a:off x="3683193" y="4581346"/>
              <a:ext cx="2341089" cy="101422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 Measuring Temporary Tattoo Our mission</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35" name="Rectangle 34"/>
            <p:cNvSpPr/>
            <p:nvPr/>
          </p:nvSpPr>
          <p:spPr>
            <a:xfrm>
              <a:off x="4585765" y="2650067"/>
              <a:ext cx="521297" cy="830997"/>
            </a:xfrm>
            <a:prstGeom prst="rect">
              <a:avLst/>
            </a:prstGeom>
          </p:spPr>
          <p:txBody>
            <a:bodyPr wrap="none">
              <a:spAutoFit/>
            </a:bodyPr>
            <a:lstStyle/>
            <a:p>
              <a:pPr algn="ctr"/>
              <a:r>
                <a:rPr lang="en-US" sz="4800">
                  <a:solidFill>
                    <a:srgbClr val="1C3C54"/>
                  </a:solidFill>
                  <a:latin typeface="张海山锐线体简" panose="02000000000000000000" pitchFamily="2" charset="-122"/>
                  <a:ea typeface="张海山锐线体简" panose="02000000000000000000" pitchFamily="2" charset="-122"/>
                  <a:cs typeface="linea-basic-10" charset="0"/>
                </a:rPr>
                <a:t>2</a:t>
              </a:r>
              <a:endParaRPr lang="en-US" sz="2000">
                <a:solidFill>
                  <a:srgbClr val="1C3C54"/>
                </a:solidFill>
                <a:latin typeface="张海山锐线体简" panose="02000000000000000000" pitchFamily="2" charset="-122"/>
                <a:ea typeface="张海山锐线体简" panose="02000000000000000000" pitchFamily="2" charset="-122"/>
                <a:cs typeface="linea-basic-10" charset="0"/>
              </a:endParaRPr>
            </a:p>
          </p:txBody>
        </p:sp>
        <p:cxnSp>
          <p:nvCxnSpPr>
            <p:cNvPr id="36" name="Straight Connector 35"/>
            <p:cNvCxnSpPr/>
            <p:nvPr/>
          </p:nvCxnSpPr>
          <p:spPr>
            <a:xfrm flipH="1">
              <a:off x="4687639" y="4337056"/>
              <a:ext cx="317548" cy="0"/>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nvGrpSpPr>
          <p:cNvPr id="37" name="Group 36"/>
          <p:cNvGrpSpPr/>
          <p:nvPr/>
        </p:nvGrpSpPr>
        <p:grpSpPr>
          <a:xfrm>
            <a:off x="8969807" y="2264502"/>
            <a:ext cx="2341090" cy="3713675"/>
            <a:chOff x="3683193" y="2126190"/>
            <a:chExt cx="2341090" cy="3713675"/>
          </a:xfrm>
        </p:grpSpPr>
        <p:sp>
          <p:nvSpPr>
            <p:cNvPr id="38" name="Rounded Rectangle 37"/>
            <p:cNvSpPr/>
            <p:nvPr/>
          </p:nvSpPr>
          <p:spPr>
            <a:xfrm>
              <a:off x="3683195" y="2126190"/>
              <a:ext cx="2341088" cy="3713675"/>
            </a:xfrm>
            <a:prstGeom prst="roundRect">
              <a:avLst>
                <a:gd name="adj" fmla="val 1231"/>
              </a:avLst>
            </a:prstGeom>
            <a:solidFill>
              <a:schemeClr val="bg1"/>
            </a:solidFill>
            <a:ln>
              <a:noFill/>
            </a:ln>
            <a:effectLst>
              <a:outerShdw blurRad="381000" dist="1016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39" name="Title 3"/>
            <p:cNvSpPr txBox="1"/>
            <p:nvPr/>
          </p:nvSpPr>
          <p:spPr>
            <a:xfrm>
              <a:off x="3683193" y="3963169"/>
              <a:ext cx="2341089"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9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rPr>
                <a:t>Mission Small Title</a:t>
              </a:r>
              <a:endParaRPr lang="en-US" sz="2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40" name="Title 3"/>
            <p:cNvSpPr txBox="1"/>
            <p:nvPr/>
          </p:nvSpPr>
          <p:spPr>
            <a:xfrm>
              <a:off x="3683193" y="3718118"/>
              <a:ext cx="2341089"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zh-CN" altLang="en-US" sz="1400" b="0">
                  <a:latin typeface="张海山锐线体简" panose="02000000000000000000" pitchFamily="2" charset="-122"/>
                  <a:ea typeface="张海山锐线体简" panose="02000000000000000000" pitchFamily="2" charset="-122"/>
                  <a:cs typeface="Roboto Medium" charset="0"/>
                </a:rPr>
                <a:t>职业发展</a:t>
              </a:r>
              <a:endParaRPr lang="en-US" sz="700" b="0">
                <a:latin typeface="张海山锐线体简" panose="02000000000000000000" pitchFamily="2" charset="-122"/>
                <a:ea typeface="张海山锐线体简" panose="02000000000000000000" pitchFamily="2" charset="-122"/>
                <a:cs typeface="Roboto Medium" charset="0"/>
              </a:endParaRPr>
            </a:p>
          </p:txBody>
        </p:sp>
        <p:sp>
          <p:nvSpPr>
            <p:cNvPr id="41" name="Title 3"/>
            <p:cNvSpPr txBox="1"/>
            <p:nvPr/>
          </p:nvSpPr>
          <p:spPr>
            <a:xfrm>
              <a:off x="3683193" y="4581346"/>
              <a:ext cx="2341089" cy="101422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 Measuring Temporary Tattoo Our mission</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42" name="Rectangle 41"/>
            <p:cNvSpPr/>
            <p:nvPr/>
          </p:nvSpPr>
          <p:spPr>
            <a:xfrm>
              <a:off x="4590574" y="2650067"/>
              <a:ext cx="511679" cy="830997"/>
            </a:xfrm>
            <a:prstGeom prst="rect">
              <a:avLst/>
            </a:prstGeom>
          </p:spPr>
          <p:txBody>
            <a:bodyPr wrap="none">
              <a:spAutoFit/>
            </a:bodyPr>
            <a:lstStyle/>
            <a:p>
              <a:pPr algn="ctr"/>
              <a:r>
                <a:rPr lang="en-US" sz="4800">
                  <a:solidFill>
                    <a:srgbClr val="1C3C54"/>
                  </a:solidFill>
                  <a:latin typeface="张海山锐线体简" panose="02000000000000000000" pitchFamily="2" charset="-122"/>
                  <a:ea typeface="张海山锐线体简" panose="02000000000000000000" pitchFamily="2" charset="-122"/>
                  <a:cs typeface="linea-basic-10" charset="0"/>
                </a:rPr>
                <a:t>3</a:t>
              </a:r>
              <a:endParaRPr lang="en-US" sz="2000">
                <a:solidFill>
                  <a:srgbClr val="1C3C54"/>
                </a:solidFill>
                <a:latin typeface="张海山锐线体简" panose="02000000000000000000" pitchFamily="2" charset="-122"/>
                <a:ea typeface="张海山锐线体简" panose="02000000000000000000" pitchFamily="2" charset="-122"/>
                <a:cs typeface="linea-basic-10" charset="0"/>
              </a:endParaRPr>
            </a:p>
          </p:txBody>
        </p:sp>
        <p:cxnSp>
          <p:nvCxnSpPr>
            <p:cNvPr id="43" name="Straight Connector 42"/>
            <p:cNvCxnSpPr/>
            <p:nvPr/>
          </p:nvCxnSpPr>
          <p:spPr>
            <a:xfrm flipH="1">
              <a:off x="4687639" y="4337056"/>
              <a:ext cx="317548" cy="0"/>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pic>
        <p:nvPicPr>
          <p:cNvPr id="20" name="图片占位符 19"/>
          <p:cNvPicPr>
            <a:picLocks noGrp="1" noChangeAspect="1"/>
          </p:cNvPicPr>
          <p:nvPr>
            <p:ph type="pic" sz="quarter" idx="11"/>
          </p:nvPr>
        </p:nvPicPr>
        <p:blipFill>
          <a:blip r:embed="rId2"/>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500" fill="hold"/>
                                        <p:tgtEl>
                                          <p:spTgt spid="30"/>
                                        </p:tgtEl>
                                        <p:attrNameLst>
                                          <p:attrName>ppt_x</p:attrName>
                                        </p:attrNameLst>
                                      </p:cBhvr>
                                      <p:tavLst>
                                        <p:tav tm="0">
                                          <p:val>
                                            <p:strVal val="#ppt_x"/>
                                          </p:val>
                                        </p:tav>
                                        <p:tav tm="100000">
                                          <p:val>
                                            <p:strVal val="#ppt_x"/>
                                          </p:val>
                                        </p:tav>
                                      </p:tavLst>
                                    </p:anim>
                                    <p:anim calcmode="lin" valueType="num">
                                      <p:cBhvr additive="base">
                                        <p:cTn id="12" dur="1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1500" fill="hold"/>
                                        <p:tgtEl>
                                          <p:spTgt spid="37"/>
                                        </p:tgtEl>
                                        <p:attrNameLst>
                                          <p:attrName>ppt_x</p:attrName>
                                        </p:attrNameLst>
                                      </p:cBhvr>
                                      <p:tavLst>
                                        <p:tav tm="0">
                                          <p:val>
                                            <p:strVal val="#ppt_x"/>
                                          </p:val>
                                        </p:tav>
                                        <p:tav tm="100000">
                                          <p:val>
                                            <p:strVal val="#ppt_x"/>
                                          </p:val>
                                        </p:tav>
                                      </p:tavLst>
                                    </p:anim>
                                    <p:anim calcmode="lin" valueType="num">
                                      <p:cBhvr additive="base">
                                        <p:cTn id="16" dur="1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grpSp>
        <p:nvGrpSpPr>
          <p:cNvPr id="13" name="Group 12"/>
          <p:cNvGrpSpPr/>
          <p:nvPr/>
        </p:nvGrpSpPr>
        <p:grpSpPr>
          <a:xfrm>
            <a:off x="1898782" y="1974153"/>
            <a:ext cx="2476399" cy="4085022"/>
            <a:chOff x="1533022" y="2050353"/>
            <a:chExt cx="2476399" cy="4085022"/>
          </a:xfrm>
        </p:grpSpPr>
        <p:sp>
          <p:nvSpPr>
            <p:cNvPr id="5" name="Rounded Rectangle 4"/>
            <p:cNvSpPr/>
            <p:nvPr/>
          </p:nvSpPr>
          <p:spPr>
            <a:xfrm>
              <a:off x="1533022" y="2050353"/>
              <a:ext cx="2476399" cy="4085022"/>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8" name="Title 3"/>
            <p:cNvSpPr txBox="1"/>
            <p:nvPr/>
          </p:nvSpPr>
          <p:spPr>
            <a:xfrm>
              <a:off x="1664354" y="5722520"/>
              <a:ext cx="2345066"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9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rPr>
                <a:t>Reuters. Assaciated Press +1 more</a:t>
              </a:r>
              <a:endParaRPr lang="en-US" sz="2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10" name="Title 3"/>
            <p:cNvSpPr txBox="1"/>
            <p:nvPr/>
          </p:nvSpPr>
          <p:spPr>
            <a:xfrm>
              <a:off x="1664354" y="4884854"/>
              <a:ext cx="2345066" cy="73744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UV-Measuring</a:t>
              </a:r>
              <a:endPar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Temporary Tattoo</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12" name="Rounded Rectangle 11"/>
            <p:cNvSpPr/>
            <p:nvPr/>
          </p:nvSpPr>
          <p:spPr>
            <a:xfrm>
              <a:off x="1760265" y="4581767"/>
              <a:ext cx="662895" cy="233537"/>
            </a:xfrm>
            <a:prstGeom prst="roundRect">
              <a:avLst>
                <a:gd name="adj" fmla="val 50000"/>
              </a:avLst>
            </a:prstGeom>
            <a:solidFill>
              <a:schemeClr val="tx2"/>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latin typeface="张海山锐线体简" panose="02000000000000000000" pitchFamily="2" charset="-122"/>
                  <a:ea typeface="张海山锐线体简" panose="02000000000000000000" pitchFamily="2" charset="-122"/>
                  <a:cs typeface="Roboto Medium" charset="0"/>
                </a:rPr>
                <a:t>Design</a:t>
              </a:r>
              <a:endParaRPr lang="en-US" sz="1000" baseline="30000">
                <a:latin typeface="张海山锐线体简" panose="02000000000000000000" pitchFamily="2" charset="-122"/>
                <a:ea typeface="张海山锐线体简" panose="02000000000000000000" pitchFamily="2" charset="-122"/>
                <a:cs typeface="Roboto Medium" charset="0"/>
              </a:endParaRPr>
            </a:p>
          </p:txBody>
        </p:sp>
      </p:grpSp>
      <p:grpSp>
        <p:nvGrpSpPr>
          <p:cNvPr id="14" name="Group 13"/>
          <p:cNvGrpSpPr/>
          <p:nvPr/>
        </p:nvGrpSpPr>
        <p:grpSpPr>
          <a:xfrm>
            <a:off x="4862962" y="1974153"/>
            <a:ext cx="2476399" cy="4085022"/>
            <a:chOff x="1533022" y="2050353"/>
            <a:chExt cx="2476399" cy="4085022"/>
          </a:xfrm>
        </p:grpSpPr>
        <p:sp>
          <p:nvSpPr>
            <p:cNvPr id="15" name="Rounded Rectangle 14"/>
            <p:cNvSpPr/>
            <p:nvPr/>
          </p:nvSpPr>
          <p:spPr>
            <a:xfrm>
              <a:off x="1533022" y="2050353"/>
              <a:ext cx="2476399" cy="4085022"/>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16" name="Title 3"/>
            <p:cNvSpPr txBox="1"/>
            <p:nvPr/>
          </p:nvSpPr>
          <p:spPr>
            <a:xfrm>
              <a:off x="1664354" y="5722520"/>
              <a:ext cx="2345066"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9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rPr>
                <a:t>Reuters. Assaciated Press +1 more</a:t>
              </a:r>
              <a:endParaRPr lang="en-US" sz="2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17" name="Title 3"/>
            <p:cNvSpPr txBox="1"/>
            <p:nvPr/>
          </p:nvSpPr>
          <p:spPr>
            <a:xfrm>
              <a:off x="1664354" y="4884854"/>
              <a:ext cx="2345066" cy="73744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UV-Measuring</a:t>
              </a:r>
              <a:endPar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Temporary Tattoo</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18" name="Rounded Rectangle 17"/>
            <p:cNvSpPr/>
            <p:nvPr/>
          </p:nvSpPr>
          <p:spPr>
            <a:xfrm>
              <a:off x="1760265" y="4581767"/>
              <a:ext cx="967695" cy="233537"/>
            </a:xfrm>
            <a:prstGeom prst="roundRect">
              <a:avLst>
                <a:gd name="adj" fmla="val 50000"/>
              </a:avLst>
            </a:prstGeom>
            <a:solidFill>
              <a:schemeClr val="tx2"/>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latin typeface="张海山锐线体简" panose="02000000000000000000" pitchFamily="2" charset="-122"/>
                  <a:ea typeface="张海山锐线体简" panose="02000000000000000000" pitchFamily="2" charset="-122"/>
                  <a:cs typeface="Roboto Medium" charset="0"/>
                </a:rPr>
                <a:t>Developer</a:t>
              </a:r>
              <a:endParaRPr lang="en-US" sz="1000" baseline="30000">
                <a:latin typeface="张海山锐线体简" panose="02000000000000000000" pitchFamily="2" charset="-122"/>
                <a:ea typeface="张海山锐线体简" panose="02000000000000000000" pitchFamily="2" charset="-122"/>
                <a:cs typeface="Roboto Medium" charset="0"/>
              </a:endParaRPr>
            </a:p>
          </p:txBody>
        </p:sp>
      </p:grpSp>
      <p:grpSp>
        <p:nvGrpSpPr>
          <p:cNvPr id="20" name="Group 19"/>
          <p:cNvGrpSpPr/>
          <p:nvPr/>
        </p:nvGrpSpPr>
        <p:grpSpPr>
          <a:xfrm>
            <a:off x="7827142" y="1974153"/>
            <a:ext cx="2476399" cy="4085022"/>
            <a:chOff x="1533022" y="2050353"/>
            <a:chExt cx="2476399" cy="4085022"/>
          </a:xfrm>
        </p:grpSpPr>
        <p:sp>
          <p:nvSpPr>
            <p:cNvPr id="21" name="Rounded Rectangle 20"/>
            <p:cNvSpPr/>
            <p:nvPr/>
          </p:nvSpPr>
          <p:spPr>
            <a:xfrm>
              <a:off x="1533022" y="2050353"/>
              <a:ext cx="2476399" cy="4085022"/>
            </a:xfrm>
            <a:prstGeom prst="roundRect">
              <a:avLst>
                <a:gd name="adj" fmla="val 1231"/>
              </a:avLst>
            </a:prstGeom>
            <a:solidFill>
              <a:schemeClr val="bg1"/>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张海山锐线体简" panose="02000000000000000000" pitchFamily="2" charset="-122"/>
                <a:ea typeface="张海山锐线体简" panose="02000000000000000000" pitchFamily="2" charset="-122"/>
              </a:endParaRPr>
            </a:p>
          </p:txBody>
        </p:sp>
        <p:sp>
          <p:nvSpPr>
            <p:cNvPr id="22" name="Title 3"/>
            <p:cNvSpPr txBox="1"/>
            <p:nvPr/>
          </p:nvSpPr>
          <p:spPr>
            <a:xfrm>
              <a:off x="1664354" y="5722520"/>
              <a:ext cx="2345066"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9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rPr>
                <a:t>Reuters. Assaciated Press +1 more</a:t>
              </a:r>
              <a:endParaRPr lang="en-US" sz="2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23" name="Title 3"/>
            <p:cNvSpPr txBox="1"/>
            <p:nvPr/>
          </p:nvSpPr>
          <p:spPr>
            <a:xfrm>
              <a:off x="1664354" y="4884854"/>
              <a:ext cx="2345066" cy="737441"/>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How L’Oreal Built a UV-Measuring</a:t>
              </a:r>
              <a:endPar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endParaRPr>
            </a:p>
            <a:p>
              <a:pPr>
                <a:lnSpc>
                  <a:spcPct val="100000"/>
                </a:lnSpc>
              </a:pPr>
              <a:r>
                <a:rPr lang="en-US" sz="1400" b="0">
                  <a:solidFill>
                    <a:schemeClr val="tx1">
                      <a:alpha val="70000"/>
                    </a:schemeClr>
                  </a:solidFill>
                  <a:latin typeface="张海山锐线体简" panose="02000000000000000000" pitchFamily="2" charset="-122"/>
                  <a:ea typeface="张海山锐线体简" panose="02000000000000000000" pitchFamily="2" charset="-122"/>
                  <a:cs typeface="Roboto Light" charset="0"/>
                </a:rPr>
                <a:t>Temporary Tattoo</a:t>
              </a:r>
              <a:endParaRPr lang="en-US" sz="700" b="0">
                <a:solidFill>
                  <a:schemeClr val="tx1">
                    <a:alpha val="50000"/>
                  </a:schemeClr>
                </a:solidFill>
                <a:latin typeface="张海山锐线体简" panose="02000000000000000000" pitchFamily="2" charset="-122"/>
                <a:ea typeface="张海山锐线体简" panose="02000000000000000000" pitchFamily="2" charset="-122"/>
                <a:cs typeface="Roboto Light" charset="0"/>
              </a:endParaRPr>
            </a:p>
          </p:txBody>
        </p:sp>
        <p:sp>
          <p:nvSpPr>
            <p:cNvPr id="24" name="Rounded Rectangle 23"/>
            <p:cNvSpPr/>
            <p:nvPr/>
          </p:nvSpPr>
          <p:spPr>
            <a:xfrm>
              <a:off x="1760265" y="4581767"/>
              <a:ext cx="1592535" cy="233537"/>
            </a:xfrm>
            <a:prstGeom prst="roundRect">
              <a:avLst>
                <a:gd name="adj" fmla="val 50000"/>
              </a:avLst>
            </a:prstGeom>
            <a:solidFill>
              <a:schemeClr val="tx2"/>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latin typeface="张海山锐线体简" panose="02000000000000000000" pitchFamily="2" charset="-122"/>
                  <a:ea typeface="张海山锐线体简" panose="02000000000000000000" pitchFamily="2" charset="-122"/>
                  <a:cs typeface="Roboto Medium" charset="0"/>
                </a:rPr>
                <a:t>Powerpoint Template</a:t>
              </a:r>
              <a:endParaRPr lang="en-US" sz="1000" baseline="30000">
                <a:latin typeface="张海山锐线体简" panose="02000000000000000000" pitchFamily="2" charset="-122"/>
                <a:ea typeface="张海山锐线体简" panose="02000000000000000000" pitchFamily="2" charset="-122"/>
                <a:cs typeface="Roboto Medium" charset="0"/>
              </a:endParaRPr>
            </a:p>
          </p:txBody>
        </p:sp>
      </p:grpSp>
      <p:sp>
        <p:nvSpPr>
          <p:cNvPr id="29" name="Title 28"/>
          <p:cNvSpPr>
            <a:spLocks noGrp="1"/>
          </p:cNvSpPr>
          <p:nvPr>
            <p:ph type="title"/>
          </p:nvPr>
        </p:nvSpPr>
        <p:spPr/>
        <p:txBody>
          <a:bodyPr vert="horz" lIns="91440" tIns="45720" rIns="91440" bIns="45720" rtlCol="0" anchor="ctr">
            <a:noAutofit/>
          </a:bodyPr>
          <a:lstStyle/>
          <a:p>
            <a:r>
              <a:rPr lang="zh-CN" altLang="en-US" sz="5400" b="0">
                <a:solidFill>
                  <a:schemeClr val="bg1"/>
                </a:solidFill>
                <a:latin typeface="汉仪六字黑简" panose="00020600040101010101" pitchFamily="18" charset="-122"/>
                <a:ea typeface="汉仪六字黑简" panose="00020600040101010101" pitchFamily="18" charset="-122"/>
              </a:rPr>
              <a:t>校招岗位与流程</a:t>
            </a:r>
            <a:endParaRPr lang="en-US" sz="5400" b="0">
              <a:solidFill>
                <a:schemeClr val="bg1"/>
              </a:solidFill>
              <a:latin typeface="汉仪六字黑简" panose="00020600040101010101" pitchFamily="18" charset="-122"/>
              <a:ea typeface="汉仪六字黑简" panose="00020600040101010101" pitchFamily="18" charset="-122"/>
            </a:endParaRPr>
          </a:p>
        </p:txBody>
      </p:sp>
      <p:sp>
        <p:nvSpPr>
          <p:cNvPr id="30" name="Content Placeholder 29"/>
          <p:cNvSpPr>
            <a:spLocks noGrp="1"/>
          </p:cNvSpPr>
          <p:nvPr>
            <p:ph sz="quarter" idx="10"/>
          </p:nvPr>
        </p:nvSpPr>
        <p:spPr/>
        <p:txBody>
          <a:bodyPr/>
          <a:lstStyle/>
          <a:p>
            <a:r>
              <a:rPr lang="en-US">
                <a:latin typeface="张海山锐线体简" panose="02000000000000000000" pitchFamily="2" charset="-122"/>
                <a:ea typeface="张海山锐线体简" panose="02000000000000000000" pitchFamily="2" charset="-122"/>
              </a:rPr>
              <a:t>BEST PRESENTATION TEMPLATE</a:t>
            </a:r>
            <a:endParaRPr lang="en-US">
              <a:latin typeface="张海山锐线体简" panose="02000000000000000000" pitchFamily="2" charset="-122"/>
              <a:ea typeface="张海山锐线体简" panose="02000000000000000000" pitchFamily="2" charset="-122"/>
            </a:endParaRPr>
          </a:p>
        </p:txBody>
      </p:sp>
      <p:pic>
        <p:nvPicPr>
          <p:cNvPr id="27" name="图片占位符 26"/>
          <p:cNvPicPr>
            <a:picLocks noGrp="1" noChangeAspect="1"/>
          </p:cNvPicPr>
          <p:nvPr>
            <p:ph type="pic" sz="quarter" idx="11"/>
          </p:nvPr>
        </p:nvPicPr>
        <p:blipFill>
          <a:blip r:embed="rId2"/>
          <a:stretch>
            <a:fillRect/>
          </a:stretch>
        </p:blipFill>
        <p:spPr/>
      </p:pic>
      <p:pic>
        <p:nvPicPr>
          <p:cNvPr id="31" name="图片占位符 30"/>
          <p:cNvPicPr>
            <a:picLocks noGrp="1" noChangeAspect="1"/>
          </p:cNvPicPr>
          <p:nvPr>
            <p:ph type="pic" sz="quarter" idx="12"/>
          </p:nvPr>
        </p:nvPicPr>
        <p:blipFill>
          <a:blip r:embed="rId3"/>
          <a:stretch>
            <a:fillRect/>
          </a:stretch>
        </p:blipFill>
        <p:spPr/>
      </p:pic>
      <p:pic>
        <p:nvPicPr>
          <p:cNvPr id="33" name="图片占位符 32"/>
          <p:cNvPicPr>
            <a:picLocks noGrp="1" noChangeAspect="1"/>
          </p:cNvPicPr>
          <p:nvPr>
            <p:ph type="pic" sz="quarter" idx="13"/>
          </p:nvPr>
        </p:nvPicPr>
        <p:blipFill>
          <a:blip r:embed="rId4"/>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ppt_x"/>
                                          </p:val>
                                        </p:tav>
                                        <p:tav tm="100000">
                                          <p:val>
                                            <p:strVal val="#ppt_x"/>
                                          </p:val>
                                        </p:tav>
                                      </p:tavLst>
                                    </p:anim>
                                    <p:anim calcmode="lin" valueType="num">
                                      <p:cBhvr additive="base">
                                        <p:cTn id="8" dur="1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5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ppt_x"/>
                                          </p:val>
                                        </p:tav>
                                        <p:tav tm="100000">
                                          <p:val>
                                            <p:strVal val="#ppt_x"/>
                                          </p:val>
                                        </p:tav>
                                      </p:tavLst>
                                    </p:anim>
                                    <p:anim calcmode="lin" valueType="num">
                                      <p:cBhvr additive="base">
                                        <p:cTn id="12" dur="1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10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500" fill="hold"/>
                                        <p:tgtEl>
                                          <p:spTgt spid="20"/>
                                        </p:tgtEl>
                                        <p:attrNameLst>
                                          <p:attrName>ppt_x</p:attrName>
                                        </p:attrNameLst>
                                      </p:cBhvr>
                                      <p:tavLst>
                                        <p:tav tm="0">
                                          <p:val>
                                            <p:strVal val="#ppt_x"/>
                                          </p:val>
                                        </p:tav>
                                        <p:tav tm="100000">
                                          <p:val>
                                            <p:strVal val="#ppt_x"/>
                                          </p:val>
                                        </p:tav>
                                      </p:tavLst>
                                    </p:anim>
                                    <p:anim calcmode="lin" valueType="num">
                                      <p:cBhvr additive="base">
                                        <p:cTn id="16" dur="1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8"/>
          <a:stretch>
            <a:fillRect/>
          </a:stretch>
        </a:blipFill>
        <a:effectLst/>
      </p:bgPr>
    </p:bg>
    <p:spTree>
      <p:nvGrpSpPr>
        <p:cNvPr id="1" name=""/>
        <p:cNvGrpSpPr/>
        <p:nvPr/>
      </p:nvGrpSpPr>
      <p:grpSpPr>
        <a:xfrm>
          <a:off x="0" y="0"/>
          <a:ext cx="0" cy="0"/>
        </a:xfrm>
      </p:grpSpPr>
      <p:sp>
        <p:nvSpPr>
          <p:cNvPr id="56" name="TextBox 55"/>
          <p:cNvSpPr txBox="1"/>
          <p:nvPr/>
        </p:nvSpPr>
        <p:spPr>
          <a:xfrm>
            <a:off x="1746747" y="1237124"/>
            <a:ext cx="3657279" cy="461665"/>
          </a:xfrm>
          <a:prstGeom prst="rect">
            <a:avLst/>
          </a:prstGeom>
        </p:spPr>
        <p:txBody>
          <a:bodyPr vert="horz" lIns="91440" tIns="45720" rIns="91440" bIns="45720" rtlCol="0" anchor="ctr">
            <a:noAutofit/>
          </a:bodyPr>
          <a:lstStyle>
            <a:lvl1pPr algn="ctr">
              <a:lnSpc>
                <a:spcPct val="70000"/>
              </a:lnSpc>
              <a:spcBef>
                <a:spcPct val="0"/>
              </a:spcBef>
              <a:buNone/>
              <a:defRPr sz="5400" b="1" i="0">
                <a:latin typeface="汉仪六字黑简" panose="00020600040101010101" pitchFamily="18" charset="-122"/>
                <a:ea typeface="汉仪六字黑简" panose="00020600040101010101" pitchFamily="18" charset="-122"/>
                <a:cs typeface="Roboto Thin" charset="0"/>
              </a:defRPr>
            </a:lvl1pPr>
          </a:lstStyle>
          <a:p>
            <a:pPr algn="l"/>
            <a:r>
              <a:rPr lang="zh-CN" altLang="en-US"/>
              <a:t>公司地址</a:t>
            </a:r>
            <a:endParaRPr lang="en-US" altLang="ko-KR"/>
          </a:p>
        </p:txBody>
      </p:sp>
      <p:sp>
        <p:nvSpPr>
          <p:cNvPr id="57" name="TextBox 56"/>
          <p:cNvSpPr txBox="1"/>
          <p:nvPr/>
        </p:nvSpPr>
        <p:spPr>
          <a:xfrm>
            <a:off x="1746747" y="1925416"/>
            <a:ext cx="2337510" cy="341888"/>
          </a:xfrm>
          <a:prstGeom prst="rect">
            <a:avLst/>
          </a:prstGeom>
          <a:noFill/>
          <a:ln>
            <a:noFill/>
          </a:ln>
        </p:spPr>
        <p:txBody>
          <a:bodyPr wrap="square" rtlCol="0" anchor="ctr">
            <a:spAutoFit/>
          </a:bodyPr>
          <a:lstStyle/>
          <a:p>
            <a:pPr>
              <a:lnSpc>
                <a:spcPct val="150000"/>
              </a:lnSpc>
            </a:pPr>
            <a:r>
              <a:rPr lang="en-US" altLang="ko-KR" sz="1200" spc="400">
                <a:ln w="9525">
                  <a:solidFill>
                    <a:schemeClr val="tx1">
                      <a:alpha val="65000"/>
                    </a:schemeClr>
                  </a:solidFill>
                </a:ln>
                <a:latin typeface="张海山锐线体简" panose="02000000000000000000" pitchFamily="2" charset="-122"/>
                <a:ea typeface="张海山锐线体简" panose="02000000000000000000" pitchFamily="2" charset="-122"/>
              </a:rPr>
              <a:t>Your Text Here</a:t>
            </a:r>
            <a:endParaRPr lang="en-US" altLang="ko-KR" sz="1200" spc="400">
              <a:ln w="9525">
                <a:solidFill>
                  <a:schemeClr val="tx1">
                    <a:alpha val="65000"/>
                  </a:schemeClr>
                </a:solidFill>
              </a:ln>
              <a:latin typeface="张海山锐线体简" panose="02000000000000000000" pitchFamily="2" charset="-122"/>
              <a:ea typeface="张海山锐线体简" panose="02000000000000000000" pitchFamily="2" charset="-122"/>
            </a:endParaRPr>
          </a:p>
        </p:txBody>
      </p:sp>
      <p:sp>
        <p:nvSpPr>
          <p:cNvPr id="58" name="TextBox 57"/>
          <p:cNvSpPr txBox="1"/>
          <p:nvPr/>
        </p:nvSpPr>
        <p:spPr>
          <a:xfrm>
            <a:off x="1746747" y="2265637"/>
            <a:ext cx="3634371" cy="989373"/>
          </a:xfrm>
          <a:prstGeom prst="rect">
            <a:avLst/>
          </a:prstGeom>
          <a:noFill/>
        </p:spPr>
        <p:txBody>
          <a:bodyPr wrap="square" rtlCol="0">
            <a:spAutoFit/>
          </a:bodyPr>
          <a:lstStyle/>
          <a:p>
            <a:pPr>
              <a:lnSpc>
                <a:spcPct val="150000"/>
              </a:lnSpc>
            </a:pPr>
            <a:r>
              <a:rPr lang="en-US" altLang="ko-KR" sz="800" spc="400">
                <a:ln w="3175">
                  <a:solidFill>
                    <a:schemeClr val="tx1">
                      <a:lumMod val="50000"/>
                      <a:lumOff val="50000"/>
                      <a:alpha val="45000"/>
                    </a:schemeClr>
                  </a:solidFill>
                </a:ln>
                <a:solidFill>
                  <a:schemeClr val="tx1">
                    <a:lumMod val="50000"/>
                    <a:lumOff val="50000"/>
                  </a:schemeClr>
                </a:solidFill>
                <a:latin typeface="Montserrat Light" panose="00000400000000000000" pitchFamily="50" charset="0"/>
              </a:rPr>
              <a:t>Lorem Ipsum Dolor Sit Amet Consectetur Adipiscing Elit Sed Do Eiusmod Tempor Lorem Ipsum Dolor Sit Amet Lorem Ipsum Dolor Sit Amet Consectetur Adipiscing</a:t>
            </a:r>
            <a:endParaRPr lang="en-US" altLang="ko-KR" sz="800" spc="400">
              <a:ln w="3175">
                <a:solidFill>
                  <a:schemeClr val="tx1">
                    <a:lumMod val="50000"/>
                    <a:lumOff val="50000"/>
                    <a:alpha val="45000"/>
                  </a:schemeClr>
                </a:solidFill>
              </a:ln>
              <a:solidFill>
                <a:schemeClr val="tx1">
                  <a:lumMod val="50000"/>
                  <a:lumOff val="50000"/>
                </a:schemeClr>
              </a:solidFill>
              <a:latin typeface="Montserrat Light" panose="00000400000000000000" pitchFamily="50" charset="0"/>
            </a:endParaRPr>
          </a:p>
        </p:txBody>
      </p:sp>
      <p:pic>
        <p:nvPicPr>
          <p:cNvPr id="6" name="图片占位符 5"/>
          <p:cNvPicPr>
            <a:picLocks noGrp="1" noChangeAspect="1"/>
          </p:cNvPicPr>
          <p:nvPr>
            <p:ph type="pic" sz="quarter" idx="19"/>
          </p:nvPr>
        </p:nvPicPr>
        <p:blipFill>
          <a:blip r:embed="rId2"/>
          <a:stretch>
            <a:fillRect/>
          </a:stretch>
        </p:blipFill>
        <p:spPr/>
      </p:pic>
      <p:pic>
        <p:nvPicPr>
          <p:cNvPr id="23" name="图片占位符 22"/>
          <p:cNvPicPr>
            <a:picLocks noGrp="1" noChangeAspect="1"/>
          </p:cNvPicPr>
          <p:nvPr>
            <p:ph type="pic" sz="quarter" idx="14"/>
          </p:nvPr>
        </p:nvPicPr>
        <p:blipFill>
          <a:blip r:embed="rId3"/>
          <a:stretch>
            <a:fillRect/>
          </a:stretch>
        </p:blipFill>
        <p:spPr/>
      </p:pic>
      <p:pic>
        <p:nvPicPr>
          <p:cNvPr id="25" name="图片占位符 24"/>
          <p:cNvPicPr>
            <a:picLocks noGrp="1" noChangeAspect="1"/>
          </p:cNvPicPr>
          <p:nvPr>
            <p:ph type="pic" sz="quarter" idx="15"/>
          </p:nvPr>
        </p:nvPicPr>
        <p:blipFill>
          <a:blip r:embed="rId4"/>
          <a:stretch>
            <a:fillRect/>
          </a:stretch>
        </p:blipFill>
        <p:spPr/>
      </p:pic>
      <p:pic>
        <p:nvPicPr>
          <p:cNvPr id="27" name="图片占位符 26"/>
          <p:cNvPicPr>
            <a:picLocks noGrp="1" noChangeAspect="1"/>
          </p:cNvPicPr>
          <p:nvPr>
            <p:ph type="pic" sz="quarter" idx="16"/>
          </p:nvPr>
        </p:nvPicPr>
        <p:blipFill>
          <a:blip r:embed="rId5"/>
          <a:stretch>
            <a:fillRect/>
          </a:stretch>
        </p:blipFill>
        <p:spPr/>
      </p:pic>
      <p:pic>
        <p:nvPicPr>
          <p:cNvPr id="29" name="图片占位符 28"/>
          <p:cNvPicPr>
            <a:picLocks noGrp="1" noChangeAspect="1"/>
          </p:cNvPicPr>
          <p:nvPr>
            <p:ph type="pic" sz="quarter" idx="17"/>
          </p:nvPr>
        </p:nvPicPr>
        <p:blipFill>
          <a:blip r:embed="rId6"/>
          <a:stretch>
            <a:fillRect/>
          </a:stretch>
        </p:blipFill>
        <p:spPr/>
      </p:pic>
      <p:pic>
        <p:nvPicPr>
          <p:cNvPr id="31" name="图片占位符 30"/>
          <p:cNvPicPr>
            <a:picLocks noGrp="1" noChangeAspect="1"/>
          </p:cNvPicPr>
          <p:nvPr>
            <p:ph type="pic" sz="quarter" idx="18"/>
          </p:nvPr>
        </p:nvPicPr>
        <p:blipFill>
          <a:blip r:embed="rId7"/>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2514600" y="-152400"/>
            <a:ext cx="7162800" cy="7162800"/>
          </a:xfrm>
          <a:prstGeom prst="rect">
            <a:avLst/>
          </a:prstGeom>
        </p:spPr>
      </p:pic>
      <p:sp>
        <p:nvSpPr>
          <p:cNvPr id="10" name="文本框 9"/>
          <p:cNvSpPr txBox="1"/>
          <p:nvPr/>
        </p:nvSpPr>
        <p:spPr>
          <a:xfrm>
            <a:off x="4085937" y="1931564"/>
            <a:ext cx="3897222" cy="2646878"/>
          </a:xfrm>
          <a:prstGeom prst="rect">
            <a:avLst/>
          </a:prstGeom>
          <a:noFill/>
        </p:spPr>
        <p:txBody>
          <a:bodyPr wrap="none" rtlCol="0">
            <a:spAutoFit/>
          </a:bodyPr>
          <a:lstStyle/>
          <a:p>
            <a:pPr algn="ctr"/>
            <a:r>
              <a:rPr lang="zh-CN" altLang="en-US" sz="16600">
                <a:latin typeface="汉仪六字黑简" panose="00020600040101010101" pitchFamily="18" charset="-122"/>
                <a:ea typeface="汉仪六字黑简" panose="00020600040101010101" pitchFamily="18" charset="-122"/>
              </a:rPr>
              <a:t>后会有期</a:t>
            </a:r>
            <a:endParaRPr lang="zh-CN" altLang="en-US" sz="16600">
              <a:latin typeface="汉仪六字黑简" panose="00020600040101010101" pitchFamily="18" charset="-122"/>
              <a:ea typeface="汉仪六字黑简" panose="00020600040101010101" pitchFamily="18" charset="-122"/>
            </a:endParaRPr>
          </a:p>
        </p:txBody>
      </p:sp>
      <p:sp>
        <p:nvSpPr>
          <p:cNvPr id="11" name="文本框 10"/>
          <p:cNvSpPr txBox="1"/>
          <p:nvPr/>
        </p:nvSpPr>
        <p:spPr>
          <a:xfrm>
            <a:off x="5668637" y="3717902"/>
            <a:ext cx="854722" cy="461665"/>
          </a:xfrm>
          <a:prstGeom prst="rect">
            <a:avLst/>
          </a:prstGeom>
          <a:noFill/>
        </p:spPr>
        <p:txBody>
          <a:bodyPr wrap="none" rtlCol="0">
            <a:spAutoFit/>
          </a:bodyPr>
          <a:lstStyle/>
          <a:p>
            <a:pPr algn="ctr"/>
            <a:r>
              <a:rPr lang="en-US" altLang="zh-CN" sz="2400">
                <a:latin typeface="HL Thuphap 1BK upgrade" pitchFamily="2" charset="0"/>
              </a:rPr>
              <a:t>of my</a:t>
            </a:r>
            <a:endParaRPr lang="zh-CN" altLang="en-US" sz="2400">
              <a:latin typeface="HL Thuphap 1BK upgrade" pitchFamily="2" charset="0"/>
            </a:endParaRPr>
          </a:p>
        </p:txBody>
      </p:sp>
      <p:sp>
        <p:nvSpPr>
          <p:cNvPr id="12" name="文本框 11"/>
          <p:cNvSpPr txBox="1"/>
          <p:nvPr/>
        </p:nvSpPr>
        <p:spPr>
          <a:xfrm>
            <a:off x="5399335" y="4071553"/>
            <a:ext cx="1393330" cy="1200329"/>
          </a:xfrm>
          <a:prstGeom prst="rect">
            <a:avLst/>
          </a:prstGeom>
          <a:noFill/>
        </p:spPr>
        <p:txBody>
          <a:bodyPr wrap="none" rtlCol="0">
            <a:spAutoFit/>
          </a:bodyPr>
          <a:lstStyle/>
          <a:p>
            <a:pPr algn="ctr"/>
            <a:r>
              <a:rPr lang="en-US" altLang="zh-CN" sz="7200" err="1">
                <a:latin typeface="HL Thuphap 1BK upgrade" pitchFamily="2" charset="0"/>
              </a:rPr>
              <a:t>byb</a:t>
            </a:r>
            <a:endParaRPr lang="zh-CN" altLang="en-US" sz="7200">
              <a:latin typeface="HL Thuphap 1BK upgrade" pitchFamily="2" charset="0"/>
            </a:endParaRPr>
          </a:p>
        </p:txBody>
      </p:sp>
      <p:pic>
        <p:nvPicPr>
          <p:cNvPr id="13" name="图片 12"/>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5346697" y="1796670"/>
            <a:ext cx="1498600" cy="1498600"/>
          </a:xfrm>
          <a:prstGeom prst="rect">
            <a:avLst/>
          </a:prstGeom>
        </p:spPr>
      </p:pic>
      <p:sp>
        <p:nvSpPr>
          <p:cNvPr id="14" name="文本框 13"/>
          <p:cNvSpPr txBox="1"/>
          <p:nvPr/>
        </p:nvSpPr>
        <p:spPr>
          <a:xfrm>
            <a:off x="5449829" y="1931564"/>
            <a:ext cx="1334020" cy="461665"/>
          </a:xfrm>
          <a:prstGeom prst="rect">
            <a:avLst/>
          </a:prstGeom>
          <a:noFill/>
        </p:spPr>
        <p:txBody>
          <a:bodyPr wrap="none" rtlCol="0">
            <a:spAutoFit/>
          </a:bodyPr>
          <a:lstStyle/>
          <a:p>
            <a:pPr algn="ctr"/>
            <a:r>
              <a:rPr lang="en-US" altLang="zh-CN" sz="2400">
                <a:latin typeface="HL Thuphap 1BK upgrade" pitchFamily="2" charset="0"/>
              </a:rPr>
              <a:t>watercolor</a:t>
            </a:r>
            <a:endParaRPr lang="zh-CN" altLang="en-US" sz="2400">
              <a:latin typeface="HL Thuphap 1BK upgrade" pitchFamily="2" charset="0"/>
            </a:endParaRPr>
          </a:p>
        </p:txBody>
      </p:sp>
      <p:sp>
        <p:nvSpPr>
          <p:cNvPr id="15" name="任意多边形: 形状 14"/>
          <p:cNvSpPr/>
          <p:nvPr/>
        </p:nvSpPr>
        <p:spPr>
          <a:xfrm>
            <a:off x="4144724" y="3660552"/>
            <a:ext cx="3902547" cy="45719"/>
          </a:xfrm>
          <a:custGeom>
            <a:gdLst>
              <a:gd name="connsiteX0" fmla="*/ 206773 w 3902547"/>
              <a:gd name="connsiteY0" fmla="*/ 63500 h 140293"/>
              <a:gd name="connsiteX1" fmla="*/ 409973 w 3902547"/>
              <a:gd name="connsiteY1" fmla="*/ 25400 h 140293"/>
              <a:gd name="connsiteX2" fmla="*/ 3902473 w 3902547"/>
              <a:gd name="connsiteY2" fmla="*/ 76200 h 140293"/>
              <a:gd name="connsiteX3" fmla="*/ 308373 w 3902547"/>
              <a:gd name="connsiteY3" fmla="*/ 63500 h 140293"/>
              <a:gd name="connsiteX4" fmla="*/ 3750073 w 3902547"/>
              <a:gd name="connsiteY4" fmla="*/ 50800 h 140293"/>
              <a:gd name="connsiteX5" fmla="*/ 498873 w 3902547"/>
              <a:gd name="connsiteY5" fmla="*/ 139700 h 140293"/>
              <a:gd name="connsiteX6" fmla="*/ 3394473 w 3902547"/>
              <a:gd name="connsiteY6" fmla="*/ 0 h 140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2546" h="140293">
                <a:moveTo>
                  <a:pt x="206773" y="63500"/>
                </a:moveTo>
                <a:cubicBezTo>
                  <a:pt x="398" y="43391"/>
                  <a:pt x="-205977" y="23283"/>
                  <a:pt x="409973" y="25400"/>
                </a:cubicBezTo>
                <a:cubicBezTo>
                  <a:pt x="1025923" y="27517"/>
                  <a:pt x="3919406" y="69850"/>
                  <a:pt x="3902473" y="76200"/>
                </a:cubicBezTo>
                <a:cubicBezTo>
                  <a:pt x="3885540" y="82550"/>
                  <a:pt x="333773" y="67733"/>
                  <a:pt x="308373" y="63500"/>
                </a:cubicBezTo>
                <a:cubicBezTo>
                  <a:pt x="282973" y="59267"/>
                  <a:pt x="3718323" y="38100"/>
                  <a:pt x="3750073" y="50800"/>
                </a:cubicBezTo>
                <a:cubicBezTo>
                  <a:pt x="3781823" y="63500"/>
                  <a:pt x="558140" y="148167"/>
                  <a:pt x="498873" y="139700"/>
                </a:cubicBezTo>
                <a:cubicBezTo>
                  <a:pt x="439606" y="131233"/>
                  <a:pt x="1917039" y="65616"/>
                  <a:pt x="3394473" y="0"/>
                </a:cubicBezTo>
              </a:path>
            </a:pathLst>
          </a:custGeom>
          <a:noFill/>
          <a:ln w="3175">
            <a:solidFill>
              <a:srgbClr val="C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ppt_x"/>
                                          </p:val>
                                        </p:tav>
                                        <p:tav tm="100000">
                                          <p:val>
                                            <p:strVal val="#ppt_x"/>
                                          </p:val>
                                        </p:tav>
                                      </p:tavLst>
                                    </p:anim>
                                    <p:anim calcmode="lin" valueType="num">
                                      <p:cBhvr additive="base">
                                        <p:cTn id="12" dur="1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500" fill="hold"/>
                                        <p:tgtEl>
                                          <p:spTgt spid="13"/>
                                        </p:tgtEl>
                                        <p:attrNameLst>
                                          <p:attrName>ppt_x</p:attrName>
                                        </p:attrNameLst>
                                      </p:cBhvr>
                                      <p:tavLst>
                                        <p:tav tm="0">
                                          <p:val>
                                            <p:strVal val="#ppt_x"/>
                                          </p:val>
                                        </p:tav>
                                        <p:tav tm="100000">
                                          <p:val>
                                            <p:strVal val="#ppt_x"/>
                                          </p:val>
                                        </p:tav>
                                      </p:tavLst>
                                    </p:anim>
                                    <p:anim calcmode="lin" valueType="num">
                                      <p:cBhvr additive="base">
                                        <p:cTn id="16" dur="1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500" fill="hold"/>
                                        <p:tgtEl>
                                          <p:spTgt spid="10"/>
                                        </p:tgtEl>
                                        <p:attrNameLst>
                                          <p:attrName>ppt_x</p:attrName>
                                        </p:attrNameLst>
                                      </p:cBhvr>
                                      <p:tavLst>
                                        <p:tav tm="0">
                                          <p:val>
                                            <p:strVal val="#ppt_x"/>
                                          </p:val>
                                        </p:tav>
                                        <p:tav tm="100000">
                                          <p:val>
                                            <p:strVal val="#ppt_x"/>
                                          </p:val>
                                        </p:tav>
                                      </p:tavLst>
                                    </p:anim>
                                    <p:anim calcmode="lin" valueType="num">
                                      <p:cBhvr additive="base">
                                        <p:cTn id="20" dur="1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500" fill="hold"/>
                                        <p:tgtEl>
                                          <p:spTgt spid="15"/>
                                        </p:tgtEl>
                                        <p:attrNameLst>
                                          <p:attrName>ppt_x</p:attrName>
                                        </p:attrNameLst>
                                      </p:cBhvr>
                                      <p:tavLst>
                                        <p:tav tm="0">
                                          <p:val>
                                            <p:strVal val="#ppt_x"/>
                                          </p:val>
                                        </p:tav>
                                        <p:tav tm="100000">
                                          <p:val>
                                            <p:strVal val="#ppt_x"/>
                                          </p:val>
                                        </p:tav>
                                      </p:tavLst>
                                    </p:anim>
                                    <p:anim calcmode="lin" valueType="num">
                                      <p:cBhvr additive="base">
                                        <p:cTn id="24" dur="1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500" fill="hold"/>
                                        <p:tgtEl>
                                          <p:spTgt spid="12"/>
                                        </p:tgtEl>
                                        <p:attrNameLst>
                                          <p:attrName>ppt_x</p:attrName>
                                        </p:attrNameLst>
                                      </p:cBhvr>
                                      <p:tavLst>
                                        <p:tav tm="0">
                                          <p:val>
                                            <p:strVal val="#ppt_x"/>
                                          </p:val>
                                        </p:tav>
                                        <p:tav tm="100000">
                                          <p:val>
                                            <p:strVal val="#ppt_x"/>
                                          </p:val>
                                        </p:tav>
                                      </p:tavLst>
                                    </p:anim>
                                    <p:anim calcmode="lin" valueType="num">
                                      <p:cBhvr additive="base">
                                        <p:cTn id="28" dur="1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500" fill="hold"/>
                                        <p:tgtEl>
                                          <p:spTgt spid="11"/>
                                        </p:tgtEl>
                                        <p:attrNameLst>
                                          <p:attrName>ppt_x</p:attrName>
                                        </p:attrNameLst>
                                      </p:cBhvr>
                                      <p:tavLst>
                                        <p:tav tm="0">
                                          <p:val>
                                            <p:strVal val="#ppt_x"/>
                                          </p:val>
                                        </p:tav>
                                        <p:tav tm="100000">
                                          <p:val>
                                            <p:strVal val="#ppt_x"/>
                                          </p:val>
                                        </p:tav>
                                      </p:tavLst>
                                    </p:anim>
                                    <p:anim calcmode="lin" valueType="num">
                                      <p:cBhvr additive="base">
                                        <p:cTn id="32" dur="1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p:bldP spid="15"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5">
            <a:lum/>
          </a:blip>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rot="16200000">
            <a:off x="1993900" y="-673100"/>
            <a:ext cx="8204200" cy="8204200"/>
          </a:xfrm>
          <a:prstGeom prst="rect">
            <a:avLst/>
          </a:prstGeom>
        </p:spPr>
      </p:pic>
      <p:sp>
        <p:nvSpPr>
          <p:cNvPr id="4" name="文本框 3"/>
          <p:cNvSpPr txBox="1"/>
          <p:nvPr/>
        </p:nvSpPr>
        <p:spPr>
          <a:xfrm>
            <a:off x="3792589" y="1931564"/>
            <a:ext cx="4483920" cy="2646878"/>
          </a:xfrm>
          <a:prstGeom prst="rect">
            <a:avLst/>
          </a:prstGeom>
          <a:noFill/>
        </p:spPr>
        <p:txBody>
          <a:bodyPr wrap="none" rtlCol="0">
            <a:spAutoFit/>
          </a:bodyPr>
          <a:lstStyle/>
          <a:p>
            <a:pPr algn="ctr"/>
            <a:r>
              <a:rPr lang="zh-CN" altLang="en-US" sz="16600">
                <a:latin typeface="汉仪六字黑简" panose="00020600040101010101" pitchFamily="18" charset="-122"/>
                <a:ea typeface="汉仪六字黑简" panose="00020600040101010101" pitchFamily="18" charset="-122"/>
              </a:rPr>
              <a:t>第一部分</a:t>
            </a:r>
            <a:endParaRPr lang="zh-CN" altLang="en-US" sz="16600">
              <a:latin typeface="汉仪六字黑简" panose="00020600040101010101" pitchFamily="18" charset="-122"/>
              <a:ea typeface="汉仪六字黑简" panose="00020600040101010101" pitchFamily="18" charset="-122"/>
            </a:endParaRPr>
          </a:p>
        </p:txBody>
      </p:sp>
      <p:sp>
        <p:nvSpPr>
          <p:cNvPr id="5" name="文本框 4"/>
          <p:cNvSpPr txBox="1"/>
          <p:nvPr/>
        </p:nvSpPr>
        <p:spPr>
          <a:xfrm>
            <a:off x="5668637" y="3717902"/>
            <a:ext cx="854722" cy="461665"/>
          </a:xfrm>
          <a:prstGeom prst="rect">
            <a:avLst/>
          </a:prstGeom>
          <a:noFill/>
        </p:spPr>
        <p:txBody>
          <a:bodyPr wrap="none" rtlCol="0">
            <a:spAutoFit/>
          </a:bodyPr>
          <a:lstStyle/>
          <a:p>
            <a:pPr algn="ctr"/>
            <a:r>
              <a:rPr lang="en-US" altLang="zh-CN" sz="2400">
                <a:latin typeface="HL Thuphap 1BK upgrade" pitchFamily="2" charset="0"/>
              </a:rPr>
              <a:t>of my</a:t>
            </a:r>
            <a:endParaRPr lang="zh-CN" altLang="en-US" sz="2400">
              <a:latin typeface="HL Thuphap 1BK upgrade" pitchFamily="2" charset="0"/>
            </a:endParaRPr>
          </a:p>
        </p:txBody>
      </p:sp>
      <p:sp>
        <p:nvSpPr>
          <p:cNvPr id="6" name="文本框 5"/>
          <p:cNvSpPr txBox="1"/>
          <p:nvPr/>
        </p:nvSpPr>
        <p:spPr>
          <a:xfrm>
            <a:off x="5339222" y="3846110"/>
            <a:ext cx="1555234" cy="1446550"/>
          </a:xfrm>
          <a:prstGeom prst="rect">
            <a:avLst/>
          </a:prstGeom>
          <a:noFill/>
        </p:spPr>
        <p:txBody>
          <a:bodyPr wrap="none" rtlCol="0">
            <a:spAutoFit/>
          </a:bodyPr>
          <a:lstStyle/>
          <a:p>
            <a:pPr algn="ctr"/>
            <a:r>
              <a:rPr lang="en-US" altLang="zh-CN" sz="8800">
                <a:latin typeface="HL Thuphap 1BK upgrade" pitchFamily="2" charset="0"/>
              </a:rPr>
              <a:t>one</a:t>
            </a:r>
            <a:endParaRPr lang="zh-CN" altLang="en-US" sz="8800">
              <a:latin typeface="HL Thuphap 1BK upgrade" pitchFamily="2" charset="0"/>
            </a:endParaRPr>
          </a:p>
        </p:txBody>
      </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700529" y="2207671"/>
            <a:ext cx="1498600" cy="1498600"/>
          </a:xfrm>
          <a:prstGeom prst="rect">
            <a:avLst/>
          </a:prstGeom>
        </p:spPr>
      </p:pic>
      <p:sp>
        <p:nvSpPr>
          <p:cNvPr id="8" name="文本框 7"/>
          <p:cNvSpPr txBox="1"/>
          <p:nvPr/>
        </p:nvSpPr>
        <p:spPr>
          <a:xfrm>
            <a:off x="5449829" y="1931564"/>
            <a:ext cx="1334020" cy="461665"/>
          </a:xfrm>
          <a:prstGeom prst="rect">
            <a:avLst/>
          </a:prstGeom>
          <a:noFill/>
        </p:spPr>
        <p:txBody>
          <a:bodyPr wrap="none" rtlCol="0">
            <a:spAutoFit/>
          </a:bodyPr>
          <a:lstStyle/>
          <a:p>
            <a:pPr algn="ctr"/>
            <a:r>
              <a:rPr lang="en-US" altLang="zh-CN" sz="2400">
                <a:latin typeface="HL Thuphap 1BK upgrade" pitchFamily="2" charset="0"/>
              </a:rPr>
              <a:t>watercolor</a:t>
            </a:r>
            <a:endParaRPr lang="zh-CN" altLang="en-US" sz="2400">
              <a:latin typeface="HL Thuphap 1BK upgrade" pitchFamily="2" charset="0"/>
            </a:endParaRPr>
          </a:p>
        </p:txBody>
      </p:sp>
      <p:sp>
        <p:nvSpPr>
          <p:cNvPr id="9" name="任意多边形: 形状 8"/>
          <p:cNvSpPr/>
          <p:nvPr/>
        </p:nvSpPr>
        <p:spPr>
          <a:xfrm>
            <a:off x="4144724" y="3660552"/>
            <a:ext cx="3902547" cy="45719"/>
          </a:xfrm>
          <a:custGeom>
            <a:gdLst>
              <a:gd name="connsiteX0" fmla="*/ 206773 w 3902547"/>
              <a:gd name="connsiteY0" fmla="*/ 63500 h 140293"/>
              <a:gd name="connsiteX1" fmla="*/ 409973 w 3902547"/>
              <a:gd name="connsiteY1" fmla="*/ 25400 h 140293"/>
              <a:gd name="connsiteX2" fmla="*/ 3902473 w 3902547"/>
              <a:gd name="connsiteY2" fmla="*/ 76200 h 140293"/>
              <a:gd name="connsiteX3" fmla="*/ 308373 w 3902547"/>
              <a:gd name="connsiteY3" fmla="*/ 63500 h 140293"/>
              <a:gd name="connsiteX4" fmla="*/ 3750073 w 3902547"/>
              <a:gd name="connsiteY4" fmla="*/ 50800 h 140293"/>
              <a:gd name="connsiteX5" fmla="*/ 498873 w 3902547"/>
              <a:gd name="connsiteY5" fmla="*/ 139700 h 140293"/>
              <a:gd name="connsiteX6" fmla="*/ 3394473 w 3902547"/>
              <a:gd name="connsiteY6" fmla="*/ 0 h 14029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2546" h="140293">
                <a:moveTo>
                  <a:pt x="206773" y="63500"/>
                </a:moveTo>
                <a:cubicBezTo>
                  <a:pt x="398" y="43391"/>
                  <a:pt x="-205977" y="23283"/>
                  <a:pt x="409973" y="25400"/>
                </a:cubicBezTo>
                <a:cubicBezTo>
                  <a:pt x="1025923" y="27517"/>
                  <a:pt x="3919406" y="69850"/>
                  <a:pt x="3902473" y="76200"/>
                </a:cubicBezTo>
                <a:cubicBezTo>
                  <a:pt x="3885540" y="82550"/>
                  <a:pt x="333773" y="67733"/>
                  <a:pt x="308373" y="63500"/>
                </a:cubicBezTo>
                <a:cubicBezTo>
                  <a:pt x="282973" y="59267"/>
                  <a:pt x="3718323" y="38100"/>
                  <a:pt x="3750073" y="50800"/>
                </a:cubicBezTo>
                <a:cubicBezTo>
                  <a:pt x="3781823" y="63500"/>
                  <a:pt x="558140" y="148167"/>
                  <a:pt x="498873" y="139700"/>
                </a:cubicBezTo>
                <a:cubicBezTo>
                  <a:pt x="439606" y="131233"/>
                  <a:pt x="1917039" y="65616"/>
                  <a:pt x="3394473" y="0"/>
                </a:cubicBezTo>
              </a:path>
            </a:pathLst>
          </a:custGeom>
          <a:noFill/>
          <a:ln w="3175">
            <a:solidFill>
              <a:srgbClr val="C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ppt_x"/>
                                          </p:val>
                                        </p:tav>
                                        <p:tav tm="100000">
                                          <p:val>
                                            <p:strVal val="#ppt_x"/>
                                          </p:val>
                                        </p:tav>
                                      </p:tavLst>
                                    </p:anim>
                                    <p:anim calcmode="lin" valueType="num">
                                      <p:cBhvr additive="base">
                                        <p:cTn id="12" dur="1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ppt_x"/>
                                          </p:val>
                                        </p:tav>
                                        <p:tav tm="100000">
                                          <p:val>
                                            <p:strVal val="#ppt_x"/>
                                          </p:val>
                                        </p:tav>
                                      </p:tavLst>
                                    </p:anim>
                                    <p:anim calcmode="lin" valueType="num">
                                      <p:cBhvr additive="base">
                                        <p:cTn id="16" dur="1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500" fill="hold"/>
                                        <p:tgtEl>
                                          <p:spTgt spid="7"/>
                                        </p:tgtEl>
                                        <p:attrNameLst>
                                          <p:attrName>ppt_x</p:attrName>
                                        </p:attrNameLst>
                                      </p:cBhvr>
                                      <p:tavLst>
                                        <p:tav tm="0">
                                          <p:val>
                                            <p:strVal val="#ppt_x"/>
                                          </p:val>
                                        </p:tav>
                                        <p:tav tm="100000">
                                          <p:val>
                                            <p:strVal val="#ppt_x"/>
                                          </p:val>
                                        </p:tav>
                                      </p:tavLst>
                                    </p:anim>
                                    <p:anim calcmode="lin" valueType="num">
                                      <p:cBhvr additive="base">
                                        <p:cTn id="20" dur="1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500" fill="hold"/>
                                        <p:tgtEl>
                                          <p:spTgt spid="9"/>
                                        </p:tgtEl>
                                        <p:attrNameLst>
                                          <p:attrName>ppt_x</p:attrName>
                                        </p:attrNameLst>
                                      </p:cBhvr>
                                      <p:tavLst>
                                        <p:tav tm="0">
                                          <p:val>
                                            <p:strVal val="#ppt_x"/>
                                          </p:val>
                                        </p:tav>
                                        <p:tav tm="100000">
                                          <p:val>
                                            <p:strVal val="#ppt_x"/>
                                          </p:val>
                                        </p:tav>
                                      </p:tavLst>
                                    </p:anim>
                                    <p:anim calcmode="lin" valueType="num">
                                      <p:cBhvr additive="base">
                                        <p:cTn id="24" dur="1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500" fill="hold"/>
                                        <p:tgtEl>
                                          <p:spTgt spid="6"/>
                                        </p:tgtEl>
                                        <p:attrNameLst>
                                          <p:attrName>ppt_x</p:attrName>
                                        </p:attrNameLst>
                                      </p:cBhvr>
                                      <p:tavLst>
                                        <p:tav tm="0">
                                          <p:val>
                                            <p:strVal val="#ppt_x"/>
                                          </p:val>
                                        </p:tav>
                                        <p:tav tm="100000">
                                          <p:val>
                                            <p:strVal val="#ppt_x"/>
                                          </p:val>
                                        </p:tav>
                                      </p:tavLst>
                                    </p:anim>
                                    <p:anim calcmode="lin" valueType="num">
                                      <p:cBhvr additive="base">
                                        <p:cTn id="28" dur="1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500" fill="hold"/>
                                        <p:tgtEl>
                                          <p:spTgt spid="5"/>
                                        </p:tgtEl>
                                        <p:attrNameLst>
                                          <p:attrName>ppt_x</p:attrName>
                                        </p:attrNameLst>
                                      </p:cBhvr>
                                      <p:tavLst>
                                        <p:tav tm="0">
                                          <p:val>
                                            <p:strVal val="#ppt_x"/>
                                          </p:val>
                                        </p:tav>
                                        <p:tav tm="100000">
                                          <p:val>
                                            <p:strVal val="#ppt_x"/>
                                          </p:val>
                                        </p:tav>
                                      </p:tavLst>
                                    </p:anim>
                                    <p:anim calcmode="lin" valueType="num">
                                      <p:cBhvr additive="base">
                                        <p:cTn id="32" dur="1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9"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5" name="图片占位符 14"/>
          <p:cNvPicPr>
            <a:picLocks noGrp="1" noChangeAspect="1"/>
          </p:cNvPicPr>
          <p:nvPr>
            <p:ph type="pic" sz="quarter" idx="11"/>
          </p:nvPr>
        </p:nvPicPr>
        <p:blipFill>
          <a:blip r:embed="rId2"/>
          <a:stretch>
            <a:fillRect/>
          </a:stretch>
        </p:blipFill>
        <p:spPr/>
      </p:pic>
      <p:grpSp>
        <p:nvGrpSpPr>
          <p:cNvPr id="13" name="Group 12"/>
          <p:cNvGrpSpPr/>
          <p:nvPr/>
        </p:nvGrpSpPr>
        <p:grpSpPr>
          <a:xfrm>
            <a:off x="1333599" y="1686065"/>
            <a:ext cx="9612351" cy="3946332"/>
            <a:chOff x="1333599" y="1686065"/>
            <a:chExt cx="9612351" cy="3946332"/>
          </a:xfrm>
        </p:grpSpPr>
        <p:sp>
          <p:nvSpPr>
            <p:cNvPr id="5" name="Rounded Rectangle 4"/>
            <p:cNvSpPr/>
            <p:nvPr/>
          </p:nvSpPr>
          <p:spPr>
            <a:xfrm>
              <a:off x="1333600" y="1686065"/>
              <a:ext cx="9612350" cy="3946332"/>
            </a:xfrm>
            <a:prstGeom prst="roundRect">
              <a:avLst>
                <a:gd name="adj" fmla="val 1231"/>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p:nvPr/>
          </p:nvSpPr>
          <p:spPr>
            <a:xfrm>
              <a:off x="1333599" y="2461848"/>
              <a:ext cx="9612351" cy="592175"/>
            </a:xfrm>
            <a:prstGeom prst="rect">
              <a:avLst/>
            </a:prstGeom>
          </p:spPr>
          <p:txBody>
            <a:bodyPr/>
            <a:lstStyle>
              <a:lvl1pPr algn="ctr"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r>
                <a:rPr lang="zh-CN" altLang="en-US" sz="4800" b="0">
                  <a:latin typeface="汉仪六字黑简" panose="00020600040101010101" pitchFamily="18" charset="-122"/>
                  <a:ea typeface="汉仪六字黑简" panose="00020600040101010101" pitchFamily="18" charset="-122"/>
                  <a:cs typeface="Roboto Light" charset="0"/>
                </a:rPr>
                <a:t>关于我们</a:t>
              </a:r>
              <a:endParaRPr lang="en-US" sz="4800" b="0">
                <a:latin typeface="汉仪六字黑简" panose="00020600040101010101" pitchFamily="18" charset="-122"/>
                <a:ea typeface="汉仪六字黑简" panose="00020600040101010101" pitchFamily="18" charset="-122"/>
                <a:cs typeface="Roboto Light" charset="0"/>
              </a:endParaRPr>
            </a:p>
          </p:txBody>
        </p:sp>
        <p:sp>
          <p:nvSpPr>
            <p:cNvPr id="9" name="Rounded Rectangle 8"/>
            <p:cNvSpPr/>
            <p:nvPr/>
          </p:nvSpPr>
          <p:spPr>
            <a:xfrm>
              <a:off x="5079609" y="4822520"/>
              <a:ext cx="2120330" cy="327586"/>
            </a:xfrm>
            <a:prstGeom prst="roundRect">
              <a:avLst>
                <a:gd name="adj" fmla="val 50000"/>
              </a:avLst>
            </a:prstGeom>
            <a:solidFill>
              <a:srgbClr val="CBAA67"/>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latin typeface="773-CAI978" panose="020b0402020204020303" pitchFamily="34" charset="0"/>
                  <a:ea typeface="汉仪六字黑简" panose="00020600040101010101" pitchFamily="18" charset="-122"/>
                  <a:cs typeface="Roboto Medium" charset="0"/>
                </a:rPr>
                <a:t>We are a Creative Agnecy</a:t>
              </a:r>
              <a:endParaRPr lang="en-US" sz="1100" baseline="30000">
                <a:latin typeface="773-CAI978" panose="020b0402020204020303" pitchFamily="34" charset="0"/>
                <a:ea typeface="汉仪六字黑简" panose="00020600040101010101" pitchFamily="18" charset="-122"/>
                <a:cs typeface="Roboto Medium" charset="0"/>
              </a:endParaRPr>
            </a:p>
          </p:txBody>
        </p:sp>
        <p:sp>
          <p:nvSpPr>
            <p:cNvPr id="11" name="Title 3"/>
            <p:cNvSpPr txBox="1"/>
            <p:nvPr/>
          </p:nvSpPr>
          <p:spPr>
            <a:xfrm>
              <a:off x="1987716" y="2944139"/>
              <a:ext cx="8485622" cy="101422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150000"/>
                </a:lnSpc>
              </a:pPr>
              <a:r>
                <a:rPr lang="en-US" sz="1400" b="0">
                  <a:solidFill>
                    <a:schemeClr val="tx1">
                      <a:alpha val="70000"/>
                    </a:schemeClr>
                  </a:solidFill>
                  <a:latin typeface="773-CAI978" panose="020b0402020204020303" pitchFamily="34" charset="0"/>
                  <a:ea typeface="汉仪六字黑简" panose="00020600040101010101" pitchFamily="18" charset="-122"/>
                  <a:cs typeface="Roboto Light" charset="0"/>
                </a:rPr>
                <a:t>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Many desktop publishing packages and web page editors now use Lorem Ipsum as their default model text</a:t>
              </a:r>
              <a:endParaRPr lang="en-US" sz="700" b="0">
                <a:solidFill>
                  <a:schemeClr val="tx1">
                    <a:alpha val="70000"/>
                  </a:schemeClr>
                </a:solidFill>
                <a:latin typeface="773-CAI978" panose="020b0402020204020303" pitchFamily="34" charset="0"/>
                <a:ea typeface="汉仪六字黑简" panose="00020600040101010101" pitchFamily="18" charset="-122"/>
                <a:cs typeface="Roboto Light" charset="0"/>
              </a:endParaRPr>
            </a:p>
          </p:txBody>
        </p:sp>
      </p:grpSp>
      <p:pic>
        <p:nvPicPr>
          <p:cNvPr id="17" name="图片 16"/>
          <p:cNvPicPr>
            <a:picLocks noChangeAspect="1"/>
          </p:cNvPicPr>
          <p:nvPr/>
        </p:nvPicPr>
        <p:blipFill>
          <a:blip r:embed="rId3"/>
          <a:stretch>
            <a:fillRect/>
          </a:stretch>
        </p:blipFill>
        <p:spPr>
          <a:xfrm>
            <a:off x="5137150" y="730351"/>
            <a:ext cx="1917700" cy="1917700"/>
          </a:xfrm>
          <a:prstGeom prst="rect">
            <a:avLst/>
          </a:prstGeom>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ppt_x"/>
                                          </p:val>
                                        </p:tav>
                                        <p:tav tm="100000">
                                          <p:val>
                                            <p:strVal val="#ppt_x"/>
                                          </p:val>
                                        </p:tav>
                                      </p:tavLst>
                                    </p:anim>
                                    <p:anim calcmode="lin" valueType="num">
                                      <p:cBhvr additive="base">
                                        <p:cTn id="8" dur="1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7">
            <a:lum/>
          </a:blip>
          <a:stretch>
            <a:fillRect/>
          </a:stretch>
        </a:blipFill>
        <a:effectLst/>
      </p:bgPr>
    </p:bg>
    <p:spTree>
      <p:nvGrpSpPr>
        <p:cNvPr id="1" name=""/>
        <p:cNvGrpSpPr/>
        <p:nvPr/>
      </p:nvGrpSpPr>
      <p:grpSpPr>
        <a:xfrm>
          <a:off x="0" y="0"/>
          <a:ext cx="0" cy="0"/>
        </a:xfrm>
      </p:grpSpPr>
      <p:cxnSp>
        <p:nvCxnSpPr>
          <p:cNvPr id="5" name="PA_库_直接连接符 4"/>
          <p:cNvCxnSpPr/>
          <p:nvPr>
            <p:custDataLst>
              <p:tags r:id="rId2"/>
            </p:custDataLst>
          </p:nvPr>
        </p:nvCxnSpPr>
        <p:spPr>
          <a:xfrm>
            <a:off x="857250" y="666750"/>
            <a:ext cx="2876550" cy="0"/>
          </a:xfrm>
          <a:prstGeom prst="line">
            <a:avLst/>
          </a:prstGeom>
          <a:ln>
            <a:solidFill>
              <a:srgbClr val="CBAA67"/>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983724" y="252740"/>
            <a:ext cx="2005677" cy="523220"/>
          </a:xfrm>
          <a:prstGeom prst="rect">
            <a:avLst/>
          </a:prstGeom>
          <a:noFill/>
          <a:effectLst>
            <a:outerShdw blurRad="50800" dist="38100" dir="10800000" algn="r" rotWithShape="0">
              <a:prstClr val="black">
                <a:alpha val="40000"/>
              </a:prstClr>
            </a:outerShdw>
          </a:effectLst>
        </p:spPr>
        <p:txBody>
          <a:bodyPr wrap="none" rtlCol="0">
            <a:spAutoFit/>
          </a:bodyPr>
          <a:lstStyle>
            <a:defPPr>
              <a:defRPr lang="zh-CN"/>
            </a:defPPr>
            <a:lvl1pPr>
              <a:defRPr sz="4000">
                <a:latin typeface="造字工房俊雅（非商用）常规体" pitchFamily="2" charset="-122"/>
                <a:ea typeface="造字工房俊雅（非商用）常规体" pitchFamily="2" charset="-122"/>
              </a:defRPr>
            </a:lvl1pPr>
          </a:lstStyle>
          <a:p>
            <a:r>
              <a:rPr lang="zh-CN" altLang="en-US" sz="2800">
                <a:latin typeface="汉仪六字黑简" panose="00020600040101010101" pitchFamily="18" charset="-122"/>
                <a:ea typeface="汉仪六字黑简" panose="00020600040101010101" pitchFamily="18" charset="-122"/>
              </a:rPr>
              <a:t>梦幻淡雅水彩肌理纹</a:t>
            </a:r>
            <a:endParaRPr lang="zh-CN" altLang="en-US" sz="2800">
              <a:latin typeface="汉仪六字黑简" panose="00020600040101010101" pitchFamily="18" charset="-122"/>
              <a:ea typeface="汉仪六字黑简" panose="00020600040101010101" pitchFamily="18" charset="-122"/>
            </a:endParaRPr>
          </a:p>
        </p:txBody>
      </p:sp>
      <p:grpSp>
        <p:nvGrpSpPr>
          <p:cNvPr id="8" name="Group 33"/>
          <p:cNvGrpSpPr/>
          <p:nvPr/>
        </p:nvGrpSpPr>
        <p:grpSpPr>
          <a:xfrm>
            <a:off x="1956620" y="1881264"/>
            <a:ext cx="8278762" cy="3826362"/>
            <a:chOff x="1956620" y="1881264"/>
            <a:chExt cx="8278762" cy="3826362"/>
          </a:xfrm>
        </p:grpSpPr>
        <p:sp>
          <p:nvSpPr>
            <p:cNvPr id="9" name="Rectangle: Rounded Corners 3"/>
            <p:cNvSpPr/>
            <p:nvPr/>
          </p:nvSpPr>
          <p:spPr>
            <a:xfrm>
              <a:off x="1956620" y="1881264"/>
              <a:ext cx="8278762" cy="3826362"/>
            </a:xfrm>
            <a:prstGeom prst="roundRect">
              <a:avLst>
                <a:gd name="adj" fmla="val 2502"/>
              </a:avLst>
            </a:prstGeom>
            <a:blipFill>
              <a:blip r:embed="rId3"/>
              <a:stretch>
                <a:fillRect/>
              </a:stretch>
            </a:blipFill>
            <a:ln>
              <a:noFill/>
            </a:ln>
            <a:effectLst>
              <a:outerShdw blurRad="1270000" dist="698500" dir="5400000" sx="85000" sy="85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nvGrpSpPr>
            <p:cNvPr id="10" name="Group 14"/>
            <p:cNvGrpSpPr/>
            <p:nvPr/>
          </p:nvGrpSpPr>
          <p:grpSpPr>
            <a:xfrm>
              <a:off x="9271000" y="4197810"/>
              <a:ext cx="829126" cy="1509815"/>
              <a:chOff x="8962165" y="3635430"/>
              <a:chExt cx="1137962" cy="2072196"/>
            </a:xfrm>
            <a:solidFill>
              <a:schemeClr val="accent1">
                <a:alpha val="15000"/>
              </a:schemeClr>
            </a:solidFill>
          </p:grpSpPr>
          <p:sp>
            <p:nvSpPr>
              <p:cNvPr id="12" name="Freeform: Shape 13"/>
              <p:cNvSpPr/>
              <p:nvPr/>
            </p:nvSpPr>
            <p:spPr>
              <a:xfrm>
                <a:off x="9774963" y="4213239"/>
                <a:ext cx="325164" cy="1494387"/>
              </a:xfrm>
              <a:custGeom>
                <a:gdLst>
                  <a:gd name="connsiteX0" fmla="*/ 162582 w 325164"/>
                  <a:gd name="connsiteY0" fmla="*/ 0 h 1494387"/>
                  <a:gd name="connsiteX1" fmla="*/ 325164 w 325164"/>
                  <a:gd name="connsiteY1" fmla="*/ 162582 h 1494387"/>
                  <a:gd name="connsiteX2" fmla="*/ 325164 w 325164"/>
                  <a:gd name="connsiteY2" fmla="*/ 1494387 h 1494387"/>
                  <a:gd name="connsiteX3" fmla="*/ 0 w 325164"/>
                  <a:gd name="connsiteY3" fmla="*/ 1494387 h 1494387"/>
                  <a:gd name="connsiteX4" fmla="*/ 0 w 325164"/>
                  <a:gd name="connsiteY4" fmla="*/ 162582 h 1494387"/>
                  <a:gd name="connsiteX5" fmla="*/ 162582 w 325164"/>
                  <a:gd name="connsiteY5" fmla="*/ 0 h 14943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164" h="1494387">
                    <a:moveTo>
                      <a:pt x="162582" y="0"/>
                    </a:moveTo>
                    <a:cubicBezTo>
                      <a:pt x="252374" y="0"/>
                      <a:pt x="325164" y="72790"/>
                      <a:pt x="325164" y="162582"/>
                    </a:cubicBezTo>
                    <a:lnTo>
                      <a:pt x="325164" y="1494387"/>
                    </a:lnTo>
                    <a:lnTo>
                      <a:pt x="0" y="1494387"/>
                    </a:lnTo>
                    <a:lnTo>
                      <a:pt x="0" y="162582"/>
                    </a:lnTo>
                    <a:cubicBezTo>
                      <a:pt x="0" y="72790"/>
                      <a:pt x="72790" y="0"/>
                      <a:pt x="162582" y="0"/>
                    </a:cubicBezTo>
                    <a:close/>
                  </a:path>
                </a:pathLst>
              </a:custGeom>
              <a:solidFill>
                <a:schemeClr val="bg2">
                  <a:alpha val="6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1"/>
              <p:cNvSpPr/>
              <p:nvPr/>
            </p:nvSpPr>
            <p:spPr>
              <a:xfrm>
                <a:off x="9368564" y="3635430"/>
                <a:ext cx="325164" cy="2072196"/>
              </a:xfrm>
              <a:custGeom>
                <a:gdLst>
                  <a:gd name="connsiteX0" fmla="*/ 162582 w 325164"/>
                  <a:gd name="connsiteY0" fmla="*/ 0 h 2072196"/>
                  <a:gd name="connsiteX1" fmla="*/ 325164 w 325164"/>
                  <a:gd name="connsiteY1" fmla="*/ 162582 h 2072196"/>
                  <a:gd name="connsiteX2" fmla="*/ 325164 w 325164"/>
                  <a:gd name="connsiteY2" fmla="*/ 2072196 h 2072196"/>
                  <a:gd name="connsiteX3" fmla="*/ 0 w 325164"/>
                  <a:gd name="connsiteY3" fmla="*/ 2072196 h 2072196"/>
                  <a:gd name="connsiteX4" fmla="*/ 0 w 325164"/>
                  <a:gd name="connsiteY4" fmla="*/ 162582 h 2072196"/>
                  <a:gd name="connsiteX5" fmla="*/ 162582 w 325164"/>
                  <a:gd name="connsiteY5" fmla="*/ 0 h 207219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164" h="2072196">
                    <a:moveTo>
                      <a:pt x="162582" y="0"/>
                    </a:moveTo>
                    <a:cubicBezTo>
                      <a:pt x="252374" y="0"/>
                      <a:pt x="325164" y="72790"/>
                      <a:pt x="325164" y="162582"/>
                    </a:cubicBezTo>
                    <a:lnTo>
                      <a:pt x="325164" y="2072196"/>
                    </a:lnTo>
                    <a:lnTo>
                      <a:pt x="0" y="2072196"/>
                    </a:lnTo>
                    <a:lnTo>
                      <a:pt x="0" y="162582"/>
                    </a:lnTo>
                    <a:cubicBezTo>
                      <a:pt x="0" y="72790"/>
                      <a:pt x="72790" y="0"/>
                      <a:pt x="162582" y="0"/>
                    </a:cubicBezTo>
                    <a:close/>
                  </a:path>
                </a:pathLst>
              </a:custGeom>
              <a:solidFill>
                <a:schemeClr val="bg2">
                  <a:alpha val="6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9"/>
              <p:cNvSpPr/>
              <p:nvPr/>
            </p:nvSpPr>
            <p:spPr>
              <a:xfrm>
                <a:off x="8962165" y="5029890"/>
                <a:ext cx="325164" cy="677736"/>
              </a:xfrm>
              <a:custGeom>
                <a:gdLst>
                  <a:gd name="connsiteX0" fmla="*/ 162582 w 325164"/>
                  <a:gd name="connsiteY0" fmla="*/ 0 h 677736"/>
                  <a:gd name="connsiteX1" fmla="*/ 325164 w 325164"/>
                  <a:gd name="connsiteY1" fmla="*/ 162582 h 677736"/>
                  <a:gd name="connsiteX2" fmla="*/ 325164 w 325164"/>
                  <a:gd name="connsiteY2" fmla="*/ 677736 h 677736"/>
                  <a:gd name="connsiteX3" fmla="*/ 0 w 325164"/>
                  <a:gd name="connsiteY3" fmla="*/ 677736 h 677736"/>
                  <a:gd name="connsiteX4" fmla="*/ 0 w 325164"/>
                  <a:gd name="connsiteY4" fmla="*/ 162582 h 677736"/>
                  <a:gd name="connsiteX5" fmla="*/ 162582 w 325164"/>
                  <a:gd name="connsiteY5" fmla="*/ 0 h 67773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5164" h="677736">
                    <a:moveTo>
                      <a:pt x="162582" y="0"/>
                    </a:moveTo>
                    <a:cubicBezTo>
                      <a:pt x="252374" y="0"/>
                      <a:pt x="325164" y="72790"/>
                      <a:pt x="325164" y="162582"/>
                    </a:cubicBezTo>
                    <a:lnTo>
                      <a:pt x="325164" y="677736"/>
                    </a:lnTo>
                    <a:lnTo>
                      <a:pt x="0" y="677736"/>
                    </a:lnTo>
                    <a:lnTo>
                      <a:pt x="0" y="162582"/>
                    </a:lnTo>
                    <a:cubicBezTo>
                      <a:pt x="0" y="72790"/>
                      <a:pt x="72790" y="0"/>
                      <a:pt x="162582" y="0"/>
                    </a:cubicBezTo>
                    <a:close/>
                  </a:path>
                </a:pathLst>
              </a:custGeom>
              <a:solidFill>
                <a:schemeClr val="bg2">
                  <a:alpha val="6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Shape 32"/>
            <p:cNvSpPr/>
            <p:nvPr/>
          </p:nvSpPr>
          <p:spPr>
            <a:xfrm>
              <a:off x="1956620" y="1881264"/>
              <a:ext cx="8278762" cy="2262111"/>
            </a:xfrm>
            <a:custGeom>
              <a:gdLst>
                <a:gd name="connsiteX0" fmla="*/ 95736 w 8278762"/>
                <a:gd name="connsiteY0" fmla="*/ 0 h 2262111"/>
                <a:gd name="connsiteX1" fmla="*/ 8183026 w 8278762"/>
                <a:gd name="connsiteY1" fmla="*/ 0 h 2262111"/>
                <a:gd name="connsiteX2" fmla="*/ 8278762 w 8278762"/>
                <a:gd name="connsiteY2" fmla="*/ 95736 h 2262111"/>
                <a:gd name="connsiteX3" fmla="*/ 8278762 w 8278762"/>
                <a:gd name="connsiteY3" fmla="*/ 1319136 h 2262111"/>
                <a:gd name="connsiteX4" fmla="*/ 5082355 w 8278762"/>
                <a:gd name="connsiteY4" fmla="*/ 1319136 h 2262111"/>
                <a:gd name="connsiteX5" fmla="*/ 5082355 w 8278762"/>
                <a:gd name="connsiteY5" fmla="*/ 1319137 h 2262111"/>
                <a:gd name="connsiteX6" fmla="*/ 4139381 w 8278762"/>
                <a:gd name="connsiteY6" fmla="*/ 2262111 h 2262111"/>
                <a:gd name="connsiteX7" fmla="*/ 3196407 w 8278762"/>
                <a:gd name="connsiteY7" fmla="*/ 1319137 h 2262111"/>
                <a:gd name="connsiteX8" fmla="*/ 3196408 w 8278762"/>
                <a:gd name="connsiteY8" fmla="*/ 1319136 h 2262111"/>
                <a:gd name="connsiteX9" fmla="*/ 1167812 w 8278762"/>
                <a:gd name="connsiteY9" fmla="*/ 1319136 h 2262111"/>
                <a:gd name="connsiteX10" fmla="*/ 1187715 w 8278762"/>
                <a:gd name="connsiteY10" fmla="*/ 1290346 h 2262111"/>
                <a:gd name="connsiteX11" fmla="*/ 1199109 w 8278762"/>
                <a:gd name="connsiteY11" fmla="*/ 1231441 h 2262111"/>
                <a:gd name="connsiteX12" fmla="*/ 1154394 w 8278762"/>
                <a:gd name="connsiteY12" fmla="*/ 1121371 h 2262111"/>
                <a:gd name="connsiteX13" fmla="*/ 1083879 w 8278762"/>
                <a:gd name="connsiteY13" fmla="*/ 1081813 h 2262111"/>
                <a:gd name="connsiteX14" fmla="*/ 1181911 w 8278762"/>
                <a:gd name="connsiteY14" fmla="*/ 823835 h 2262111"/>
                <a:gd name="connsiteX15" fmla="*/ 1070120 w 8278762"/>
                <a:gd name="connsiteY15" fmla="*/ 823835 h 2262111"/>
                <a:gd name="connsiteX16" fmla="*/ 901575 w 8278762"/>
                <a:gd name="connsiteY16" fmla="*/ 1164367 h 2262111"/>
                <a:gd name="connsiteX17" fmla="*/ 889536 w 8278762"/>
                <a:gd name="connsiteY17" fmla="*/ 1231441 h 2262111"/>
                <a:gd name="connsiteX18" fmla="*/ 900930 w 8278762"/>
                <a:gd name="connsiteY18" fmla="*/ 1290346 h 2262111"/>
                <a:gd name="connsiteX19" fmla="*/ 920833 w 8278762"/>
                <a:gd name="connsiteY19" fmla="*/ 1319136 h 2262111"/>
                <a:gd name="connsiteX20" fmla="*/ 734409 w 8278762"/>
                <a:gd name="connsiteY20" fmla="*/ 1319136 h 2262111"/>
                <a:gd name="connsiteX21" fmla="*/ 754312 w 8278762"/>
                <a:gd name="connsiteY21" fmla="*/ 1290346 h 2262111"/>
                <a:gd name="connsiteX22" fmla="*/ 765706 w 8278762"/>
                <a:gd name="connsiteY22" fmla="*/ 1231441 h 2262111"/>
                <a:gd name="connsiteX23" fmla="*/ 720990 w 8278762"/>
                <a:gd name="connsiteY23" fmla="*/ 1121371 h 2262111"/>
                <a:gd name="connsiteX24" fmla="*/ 650476 w 8278762"/>
                <a:gd name="connsiteY24" fmla="*/ 1081813 h 2262111"/>
                <a:gd name="connsiteX25" fmla="*/ 748508 w 8278762"/>
                <a:gd name="connsiteY25" fmla="*/ 823835 h 2262111"/>
                <a:gd name="connsiteX26" fmla="*/ 636717 w 8278762"/>
                <a:gd name="connsiteY26" fmla="*/ 823835 h 2262111"/>
                <a:gd name="connsiteX27" fmla="*/ 468171 w 8278762"/>
                <a:gd name="connsiteY27" fmla="*/ 1164367 h 2262111"/>
                <a:gd name="connsiteX28" fmla="*/ 456132 w 8278762"/>
                <a:gd name="connsiteY28" fmla="*/ 1231441 h 2262111"/>
                <a:gd name="connsiteX29" fmla="*/ 467526 w 8278762"/>
                <a:gd name="connsiteY29" fmla="*/ 1290346 h 2262111"/>
                <a:gd name="connsiteX30" fmla="*/ 487429 w 8278762"/>
                <a:gd name="connsiteY30" fmla="*/ 1319136 h 2262111"/>
                <a:gd name="connsiteX31" fmla="*/ 0 w 8278762"/>
                <a:gd name="connsiteY31" fmla="*/ 1319136 h 2262111"/>
                <a:gd name="connsiteX32" fmla="*/ 0 w 8278762"/>
                <a:gd name="connsiteY32" fmla="*/ 95736 h 2262111"/>
                <a:gd name="connsiteX33" fmla="*/ 95736 w 8278762"/>
                <a:gd name="connsiteY33" fmla="*/ 0 h 226211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278762" h="2262111">
                  <a:moveTo>
                    <a:pt x="95736" y="0"/>
                  </a:moveTo>
                  <a:lnTo>
                    <a:pt x="8183026" y="0"/>
                  </a:lnTo>
                  <a:cubicBezTo>
                    <a:pt x="8235900" y="0"/>
                    <a:pt x="8278762" y="42862"/>
                    <a:pt x="8278762" y="95736"/>
                  </a:cubicBezTo>
                  <a:lnTo>
                    <a:pt x="8278762" y="1319136"/>
                  </a:lnTo>
                  <a:lnTo>
                    <a:pt x="5082355" y="1319136"/>
                  </a:lnTo>
                  <a:lnTo>
                    <a:pt x="5082355" y="1319137"/>
                  </a:lnTo>
                  <a:cubicBezTo>
                    <a:pt x="5082355" y="1839927"/>
                    <a:pt x="4660171" y="2262111"/>
                    <a:pt x="4139381" y="2262111"/>
                  </a:cubicBezTo>
                  <a:cubicBezTo>
                    <a:pt x="3618591" y="2262111"/>
                    <a:pt x="3196407" y="1839927"/>
                    <a:pt x="3196407" y="1319137"/>
                  </a:cubicBezTo>
                  <a:lnTo>
                    <a:pt x="3196408" y="1319136"/>
                  </a:lnTo>
                  <a:lnTo>
                    <a:pt x="1167812" y="1319136"/>
                  </a:lnTo>
                  <a:lnTo>
                    <a:pt x="1187715" y="1290346"/>
                  </a:lnTo>
                  <a:cubicBezTo>
                    <a:pt x="1195311" y="1272288"/>
                    <a:pt x="1199109" y="1252653"/>
                    <a:pt x="1199109" y="1231441"/>
                  </a:cubicBezTo>
                  <a:cubicBezTo>
                    <a:pt x="1199109" y="1187872"/>
                    <a:pt x="1184204" y="1151181"/>
                    <a:pt x="1154394" y="1121371"/>
                  </a:cubicBezTo>
                  <a:cubicBezTo>
                    <a:pt x="1133755" y="1100732"/>
                    <a:pt x="1110251" y="1087546"/>
                    <a:pt x="1083879" y="1081813"/>
                  </a:cubicBezTo>
                  <a:lnTo>
                    <a:pt x="1181911" y="823835"/>
                  </a:lnTo>
                  <a:lnTo>
                    <a:pt x="1070120" y="823835"/>
                  </a:lnTo>
                  <a:lnTo>
                    <a:pt x="901575" y="1164367"/>
                  </a:lnTo>
                  <a:cubicBezTo>
                    <a:pt x="893549" y="1185005"/>
                    <a:pt x="889536" y="1207363"/>
                    <a:pt x="889536" y="1231441"/>
                  </a:cubicBezTo>
                  <a:cubicBezTo>
                    <a:pt x="889536" y="1252653"/>
                    <a:pt x="893334" y="1272288"/>
                    <a:pt x="900930" y="1290346"/>
                  </a:cubicBezTo>
                  <a:lnTo>
                    <a:pt x="920833" y="1319136"/>
                  </a:lnTo>
                  <a:lnTo>
                    <a:pt x="734409" y="1319136"/>
                  </a:lnTo>
                  <a:lnTo>
                    <a:pt x="754312" y="1290346"/>
                  </a:lnTo>
                  <a:cubicBezTo>
                    <a:pt x="761908" y="1272288"/>
                    <a:pt x="765706" y="1252653"/>
                    <a:pt x="765706" y="1231441"/>
                  </a:cubicBezTo>
                  <a:cubicBezTo>
                    <a:pt x="765706" y="1187872"/>
                    <a:pt x="750800" y="1151181"/>
                    <a:pt x="720990" y="1121371"/>
                  </a:cubicBezTo>
                  <a:cubicBezTo>
                    <a:pt x="700352" y="1100732"/>
                    <a:pt x="676847" y="1087546"/>
                    <a:pt x="650476" y="1081813"/>
                  </a:cubicBezTo>
                  <a:lnTo>
                    <a:pt x="748508" y="823835"/>
                  </a:lnTo>
                  <a:lnTo>
                    <a:pt x="636717" y="823835"/>
                  </a:lnTo>
                  <a:lnTo>
                    <a:pt x="468171" y="1164367"/>
                  </a:lnTo>
                  <a:cubicBezTo>
                    <a:pt x="460145" y="1185005"/>
                    <a:pt x="456132" y="1207363"/>
                    <a:pt x="456132" y="1231441"/>
                  </a:cubicBezTo>
                  <a:cubicBezTo>
                    <a:pt x="456132" y="1252653"/>
                    <a:pt x="459930" y="1272288"/>
                    <a:pt x="467526" y="1290346"/>
                  </a:cubicBezTo>
                  <a:lnTo>
                    <a:pt x="487429" y="1319136"/>
                  </a:lnTo>
                  <a:lnTo>
                    <a:pt x="0" y="1319136"/>
                  </a:lnTo>
                  <a:lnTo>
                    <a:pt x="0" y="95736"/>
                  </a:lnTo>
                  <a:cubicBezTo>
                    <a:pt x="0" y="42862"/>
                    <a:pt x="42862" y="0"/>
                    <a:pt x="95736" y="0"/>
                  </a:cubicBezTo>
                  <a:close/>
                </a:path>
              </a:pathLst>
            </a:cu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p>
          </p:txBody>
        </p:sp>
      </p:grpSp>
      <p:grpSp>
        <p:nvGrpSpPr>
          <p:cNvPr id="15" name="Group 37"/>
          <p:cNvGrpSpPr/>
          <p:nvPr/>
        </p:nvGrpSpPr>
        <p:grpSpPr>
          <a:xfrm>
            <a:off x="1744212" y="3582040"/>
            <a:ext cx="424810" cy="424810"/>
            <a:chOff x="1697538" y="3627120"/>
            <a:chExt cx="518160" cy="518160"/>
          </a:xfrm>
        </p:grpSpPr>
        <p:sp>
          <p:nvSpPr>
            <p:cNvPr id="16" name="Rectangle: Rounded Corners 34"/>
            <p:cNvSpPr/>
            <p:nvPr/>
          </p:nvSpPr>
          <p:spPr>
            <a:xfrm>
              <a:off x="1697538" y="3627120"/>
              <a:ext cx="518160" cy="518160"/>
            </a:xfrm>
            <a:prstGeom prst="roundRect">
              <a:avLst>
                <a:gd name="adj" fmla="val 4902"/>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4560"/>
            <p:cNvSpPr/>
            <p:nvPr/>
          </p:nvSpPr>
          <p:spPr bwMode="auto">
            <a:xfrm>
              <a:off x="1851099" y="3791754"/>
              <a:ext cx="211038" cy="188892"/>
            </a:xfrm>
            <a:custGeom>
              <a:gdLst>
                <a:gd name="T0" fmla="*/ 214 w 218"/>
                <a:gd name="T1" fmla="*/ 94 h 195"/>
                <a:gd name="T2" fmla="*/ 15 w 218"/>
                <a:gd name="T3" fmla="*/ 94 h 195"/>
                <a:gd name="T4" fmla="*/ 102 w 218"/>
                <a:gd name="T5" fmla="*/ 7 h 195"/>
                <a:gd name="T6" fmla="*/ 102 w 218"/>
                <a:gd name="T7" fmla="*/ 1 h 195"/>
                <a:gd name="T8" fmla="*/ 96 w 218"/>
                <a:gd name="T9" fmla="*/ 1 h 195"/>
                <a:gd name="T10" fmla="*/ 0 w 218"/>
                <a:gd name="T11" fmla="*/ 98 h 195"/>
                <a:gd name="T12" fmla="*/ 96 w 218"/>
                <a:gd name="T13" fmla="*/ 194 h 195"/>
                <a:gd name="T14" fmla="*/ 99 w 218"/>
                <a:gd name="T15" fmla="*/ 195 h 195"/>
                <a:gd name="T16" fmla="*/ 102 w 218"/>
                <a:gd name="T17" fmla="*/ 194 h 195"/>
                <a:gd name="T18" fmla="*/ 102 w 218"/>
                <a:gd name="T19" fmla="*/ 188 h 195"/>
                <a:gd name="T20" fmla="*/ 15 w 218"/>
                <a:gd name="T21" fmla="*/ 102 h 195"/>
                <a:gd name="T22" fmla="*/ 214 w 218"/>
                <a:gd name="T23" fmla="*/ 102 h 195"/>
                <a:gd name="T24" fmla="*/ 218 w 218"/>
                <a:gd name="T25" fmla="*/ 98 h 195"/>
                <a:gd name="T26" fmla="*/ 214 w 218"/>
                <a:gd name="T27" fmla="*/ 94 h 1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195">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bg1">
                <a:lumMod val="20000"/>
                <a:lumOff val="80000"/>
              </a:schemeClr>
            </a:solidFill>
            <a:ln>
              <a:solidFill>
                <a:schemeClr val="bg2"/>
              </a:solidFill>
            </a:ln>
          </p:spPr>
          <p:txBody>
            <a:bodyPr vert="horz" wrap="square" lIns="91440" tIns="45720" rIns="91440" bIns="45720" numCol="1" anchor="t" anchorCtr="0" compatLnSpc="1"/>
            <a:lstStyle/>
            <a:p>
              <a:endParaRPr lang="en-US"/>
            </a:p>
          </p:txBody>
        </p:sp>
      </p:grpSp>
      <p:grpSp>
        <p:nvGrpSpPr>
          <p:cNvPr id="18" name="Group 38"/>
          <p:cNvGrpSpPr/>
          <p:nvPr/>
        </p:nvGrpSpPr>
        <p:grpSpPr>
          <a:xfrm flipH="1">
            <a:off x="10022978" y="3582040"/>
            <a:ext cx="424810" cy="424810"/>
            <a:chOff x="1697538" y="3627120"/>
            <a:chExt cx="518160" cy="518160"/>
          </a:xfrm>
        </p:grpSpPr>
        <p:sp>
          <p:nvSpPr>
            <p:cNvPr id="19" name="Rectangle: Rounded Corners 39"/>
            <p:cNvSpPr/>
            <p:nvPr/>
          </p:nvSpPr>
          <p:spPr>
            <a:xfrm>
              <a:off x="1697538" y="3627120"/>
              <a:ext cx="518160" cy="518160"/>
            </a:xfrm>
            <a:prstGeom prst="roundRect">
              <a:avLst>
                <a:gd name="adj" fmla="val 4902"/>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4560"/>
            <p:cNvSpPr/>
            <p:nvPr/>
          </p:nvSpPr>
          <p:spPr bwMode="auto">
            <a:xfrm>
              <a:off x="1851099" y="3791754"/>
              <a:ext cx="211038" cy="188892"/>
            </a:xfrm>
            <a:custGeom>
              <a:gdLst>
                <a:gd name="T0" fmla="*/ 214 w 218"/>
                <a:gd name="T1" fmla="*/ 94 h 195"/>
                <a:gd name="T2" fmla="*/ 15 w 218"/>
                <a:gd name="T3" fmla="*/ 94 h 195"/>
                <a:gd name="T4" fmla="*/ 102 w 218"/>
                <a:gd name="T5" fmla="*/ 7 h 195"/>
                <a:gd name="T6" fmla="*/ 102 w 218"/>
                <a:gd name="T7" fmla="*/ 1 h 195"/>
                <a:gd name="T8" fmla="*/ 96 w 218"/>
                <a:gd name="T9" fmla="*/ 1 h 195"/>
                <a:gd name="T10" fmla="*/ 0 w 218"/>
                <a:gd name="T11" fmla="*/ 98 h 195"/>
                <a:gd name="T12" fmla="*/ 96 w 218"/>
                <a:gd name="T13" fmla="*/ 194 h 195"/>
                <a:gd name="T14" fmla="*/ 99 w 218"/>
                <a:gd name="T15" fmla="*/ 195 h 195"/>
                <a:gd name="T16" fmla="*/ 102 w 218"/>
                <a:gd name="T17" fmla="*/ 194 h 195"/>
                <a:gd name="T18" fmla="*/ 102 w 218"/>
                <a:gd name="T19" fmla="*/ 188 h 195"/>
                <a:gd name="T20" fmla="*/ 15 w 218"/>
                <a:gd name="T21" fmla="*/ 102 h 195"/>
                <a:gd name="T22" fmla="*/ 214 w 218"/>
                <a:gd name="T23" fmla="*/ 102 h 195"/>
                <a:gd name="T24" fmla="*/ 218 w 218"/>
                <a:gd name="T25" fmla="*/ 98 h 195"/>
                <a:gd name="T26" fmla="*/ 214 w 218"/>
                <a:gd name="T27" fmla="*/ 94 h 1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195">
                  <a:moveTo>
                    <a:pt x="214" y="94"/>
                  </a:moveTo>
                  <a:cubicBezTo>
                    <a:pt x="15" y="94"/>
                    <a:pt x="15" y="94"/>
                    <a:pt x="15" y="94"/>
                  </a:cubicBezTo>
                  <a:cubicBezTo>
                    <a:pt x="102" y="7"/>
                    <a:pt x="102" y="7"/>
                    <a:pt x="102" y="7"/>
                  </a:cubicBezTo>
                  <a:cubicBezTo>
                    <a:pt x="104" y="5"/>
                    <a:pt x="104" y="3"/>
                    <a:pt x="102" y="1"/>
                  </a:cubicBezTo>
                  <a:cubicBezTo>
                    <a:pt x="100" y="0"/>
                    <a:pt x="98" y="0"/>
                    <a:pt x="96" y="1"/>
                  </a:cubicBezTo>
                  <a:cubicBezTo>
                    <a:pt x="0" y="98"/>
                    <a:pt x="0" y="98"/>
                    <a:pt x="0" y="98"/>
                  </a:cubicBezTo>
                  <a:cubicBezTo>
                    <a:pt x="96" y="194"/>
                    <a:pt x="96" y="194"/>
                    <a:pt x="96" y="194"/>
                  </a:cubicBezTo>
                  <a:cubicBezTo>
                    <a:pt x="97" y="195"/>
                    <a:pt x="98" y="195"/>
                    <a:pt x="99" y="195"/>
                  </a:cubicBezTo>
                  <a:cubicBezTo>
                    <a:pt x="100" y="195"/>
                    <a:pt x="101" y="195"/>
                    <a:pt x="102" y="194"/>
                  </a:cubicBezTo>
                  <a:cubicBezTo>
                    <a:pt x="104" y="192"/>
                    <a:pt x="104" y="190"/>
                    <a:pt x="102" y="188"/>
                  </a:cubicBezTo>
                  <a:cubicBezTo>
                    <a:pt x="15" y="102"/>
                    <a:pt x="15" y="102"/>
                    <a:pt x="15" y="102"/>
                  </a:cubicBezTo>
                  <a:cubicBezTo>
                    <a:pt x="214" y="102"/>
                    <a:pt x="214" y="102"/>
                    <a:pt x="214" y="102"/>
                  </a:cubicBezTo>
                  <a:cubicBezTo>
                    <a:pt x="216" y="102"/>
                    <a:pt x="218" y="100"/>
                    <a:pt x="218" y="98"/>
                  </a:cubicBezTo>
                  <a:cubicBezTo>
                    <a:pt x="218" y="95"/>
                    <a:pt x="216" y="94"/>
                    <a:pt x="214" y="94"/>
                  </a:cubicBezTo>
                  <a:close/>
                </a:path>
              </a:pathLst>
            </a:custGeom>
            <a:solidFill>
              <a:schemeClr val="bg1"/>
            </a:solidFill>
            <a:ln>
              <a:solidFill>
                <a:schemeClr val="bg2"/>
              </a:solidFill>
            </a:ln>
          </p:spPr>
          <p:txBody>
            <a:bodyPr vert="horz" wrap="square" lIns="91440" tIns="45720" rIns="91440" bIns="45720" numCol="1" anchor="t" anchorCtr="0" compatLnSpc="1"/>
            <a:lstStyle/>
            <a:p>
              <a:endParaRPr lang="en-US"/>
            </a:p>
          </p:txBody>
        </p:sp>
      </p:grpSp>
      <p:sp>
        <p:nvSpPr>
          <p:cNvPr id="21" name="TextBox 30"/>
          <p:cNvSpPr txBox="1"/>
          <p:nvPr/>
        </p:nvSpPr>
        <p:spPr>
          <a:xfrm>
            <a:off x="2740363" y="4515090"/>
            <a:ext cx="6711274" cy="461665"/>
          </a:xfrm>
          <a:prstGeom prst="rect">
            <a:avLst/>
          </a:prstGeom>
          <a:noFill/>
        </p:spPr>
        <p:txBody>
          <a:bodyPr wrap="square" rtlCol="0">
            <a:spAutoFit/>
          </a:bodyPr>
          <a:lstStyle/>
          <a:p>
            <a:pPr algn="ctr"/>
            <a:r>
              <a:rPr lang="en-US" sz="1200" i="1"/>
              <a:t>“</a:t>
            </a:r>
            <a:r>
              <a:rPr lang="en-US" sz="1200" b="1" i="1"/>
              <a:t>Sed ut perspiciatis </a:t>
            </a:r>
            <a:r>
              <a:rPr lang="en-US" sz="1200" i="1"/>
              <a:t>unde omnis iste natus error sit voluptatem accusantium doloremque laudantium, totam rem aperiam, eaque ipsa quae ab illo inventore veritatis.</a:t>
            </a:r>
            <a:endParaRPr lang="en-US" sz="1200" i="1"/>
          </a:p>
        </p:txBody>
      </p:sp>
      <p:grpSp>
        <p:nvGrpSpPr>
          <p:cNvPr id="22" name="Group 4"/>
          <p:cNvGrpSpPr/>
          <p:nvPr/>
        </p:nvGrpSpPr>
        <p:grpSpPr>
          <a:xfrm>
            <a:off x="5219701" y="5045323"/>
            <a:ext cx="1752600" cy="447307"/>
            <a:chOff x="5219701" y="5045323"/>
            <a:chExt cx="1752600" cy="447307"/>
          </a:xfrm>
        </p:grpSpPr>
        <p:sp>
          <p:nvSpPr>
            <p:cNvPr id="23" name="TextBox 44"/>
            <p:cNvSpPr txBox="1"/>
            <p:nvPr/>
          </p:nvSpPr>
          <p:spPr>
            <a:xfrm>
              <a:off x="5219701" y="5045323"/>
              <a:ext cx="1752600" cy="300082"/>
            </a:xfrm>
            <a:prstGeom prst="rect">
              <a:avLst/>
            </a:prstGeom>
            <a:noFill/>
          </p:spPr>
          <p:txBody>
            <a:bodyPr wrap="square" rtlCol="0">
              <a:spAutoFit/>
            </a:bodyPr>
            <a:lstStyle/>
            <a:p>
              <a:pPr algn="ctr">
                <a:lnSpc>
                  <a:spcPct val="120000"/>
                </a:lnSpc>
              </a:pPr>
              <a:r>
                <a:rPr lang="en-US" sz="1200" b="1" err="1">
                  <a:latin typeface="+mj-lt"/>
                </a:rPr>
                <a:t>Nikolett N.</a:t>
              </a:r>
              <a:endParaRPr lang="en-US" sz="1200" b="1" err="1">
                <a:latin typeface="+mj-lt"/>
              </a:endParaRPr>
            </a:p>
          </p:txBody>
        </p:sp>
        <p:sp>
          <p:nvSpPr>
            <p:cNvPr id="24" name="TextBox 45"/>
            <p:cNvSpPr txBox="1"/>
            <p:nvPr/>
          </p:nvSpPr>
          <p:spPr>
            <a:xfrm>
              <a:off x="5219701" y="5244870"/>
              <a:ext cx="1752600" cy="247760"/>
            </a:xfrm>
            <a:prstGeom prst="rect">
              <a:avLst/>
            </a:prstGeom>
            <a:noFill/>
          </p:spPr>
          <p:txBody>
            <a:bodyPr wrap="square" rtlCol="0">
              <a:spAutoFit/>
            </a:bodyPr>
            <a:lstStyle/>
            <a:p>
              <a:pPr algn="ctr">
                <a:lnSpc>
                  <a:spcPct val="120000"/>
                </a:lnSpc>
              </a:pPr>
              <a:r>
                <a:rPr lang="en-US" sz="900" i="1"/>
                <a:t>Company Name, CEO</a:t>
              </a:r>
              <a:endParaRPr lang="en-US" sz="900" i="1"/>
            </a:p>
          </p:txBody>
        </p:sp>
      </p:grpSp>
      <p:grpSp>
        <p:nvGrpSpPr>
          <p:cNvPr id="25" name="Group 55"/>
          <p:cNvGrpSpPr/>
          <p:nvPr/>
        </p:nvGrpSpPr>
        <p:grpSpPr>
          <a:xfrm>
            <a:off x="5527080" y="4270416"/>
            <a:ext cx="1137840" cy="131658"/>
            <a:chOff x="5527081" y="4270416"/>
            <a:chExt cx="1137840" cy="131658"/>
          </a:xfrm>
        </p:grpSpPr>
        <p:sp>
          <p:nvSpPr>
            <p:cNvPr id="26" name="Star: 5 Points 47"/>
            <p:cNvSpPr/>
            <p:nvPr/>
          </p:nvSpPr>
          <p:spPr>
            <a:xfrm>
              <a:off x="5527081" y="4270416"/>
              <a:ext cx="131658" cy="131658"/>
            </a:xfrm>
            <a:prstGeom prst="star5">
              <a:avLst>
                <a:gd name="adj" fmla="val 24542"/>
                <a:gd name="hf" fmla="val 105146"/>
                <a:gd name="vf" fmla="val 110557"/>
              </a:avLst>
            </a:prstGeom>
            <a:solidFill>
              <a:srgbClr val="F8C22A"/>
            </a:solidFill>
            <a:ln>
              <a:solidFill>
                <a:srgbClr val="F8C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tar: 5 Points 48"/>
            <p:cNvSpPr/>
            <p:nvPr/>
          </p:nvSpPr>
          <p:spPr>
            <a:xfrm>
              <a:off x="5775358" y="4270416"/>
              <a:ext cx="131658" cy="131658"/>
            </a:xfrm>
            <a:prstGeom prst="star5">
              <a:avLst>
                <a:gd name="adj" fmla="val 24542"/>
                <a:gd name="hf" fmla="val 105146"/>
                <a:gd name="vf" fmla="val 110557"/>
              </a:avLst>
            </a:prstGeom>
            <a:solidFill>
              <a:srgbClr val="F8C22A"/>
            </a:solidFill>
            <a:ln>
              <a:solidFill>
                <a:srgbClr val="F8C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tar: 5 Points 49"/>
            <p:cNvSpPr/>
            <p:nvPr/>
          </p:nvSpPr>
          <p:spPr>
            <a:xfrm>
              <a:off x="6027993" y="4270416"/>
              <a:ext cx="131658" cy="131658"/>
            </a:xfrm>
            <a:prstGeom prst="star5">
              <a:avLst>
                <a:gd name="adj" fmla="val 24542"/>
                <a:gd name="hf" fmla="val 105146"/>
                <a:gd name="vf" fmla="val 110557"/>
              </a:avLst>
            </a:prstGeom>
            <a:solidFill>
              <a:srgbClr val="F8C22A"/>
            </a:solidFill>
            <a:ln>
              <a:solidFill>
                <a:srgbClr val="F8C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tar: 5 Points 50"/>
            <p:cNvSpPr/>
            <p:nvPr/>
          </p:nvSpPr>
          <p:spPr>
            <a:xfrm>
              <a:off x="6280628" y="4270416"/>
              <a:ext cx="131658" cy="131658"/>
            </a:xfrm>
            <a:prstGeom prst="star5">
              <a:avLst>
                <a:gd name="adj" fmla="val 24542"/>
                <a:gd name="hf" fmla="val 105146"/>
                <a:gd name="vf" fmla="val 110557"/>
              </a:avLst>
            </a:prstGeom>
            <a:solidFill>
              <a:srgbClr val="F8C22A"/>
            </a:solidFill>
            <a:ln>
              <a:solidFill>
                <a:srgbClr val="F8C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Star: 5 Points 51"/>
            <p:cNvSpPr/>
            <p:nvPr/>
          </p:nvSpPr>
          <p:spPr>
            <a:xfrm>
              <a:off x="6533263" y="4270416"/>
              <a:ext cx="131658" cy="131658"/>
            </a:xfrm>
            <a:prstGeom prst="star5">
              <a:avLst>
                <a:gd name="adj" fmla="val 24542"/>
                <a:gd name="hf" fmla="val 105146"/>
                <a:gd name="vf" fmla="val 110557"/>
              </a:avLst>
            </a:prstGeom>
            <a:solidFill>
              <a:schemeClr val="bg1"/>
            </a:solidFill>
            <a:ln>
              <a:solidFill>
                <a:srgbClr val="F8C2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2" name="图片 31"/>
          <p:cNvPicPr>
            <a:picLocks noChangeAspect="1"/>
          </p:cNvPicPr>
          <p:nvPr/>
        </p:nvPicPr>
        <p:blipFill>
          <a:blip r:embed="rId5"/>
          <a:stretch>
            <a:fillRect/>
          </a:stretch>
        </p:blipFill>
        <p:spPr>
          <a:xfrm>
            <a:off x="268209" y="10925"/>
            <a:ext cx="897638" cy="897638"/>
          </a:xfrm>
          <a:prstGeom prst="rect">
            <a:avLst/>
          </a:prstGeom>
        </p:spPr>
      </p:pic>
      <p:pic>
        <p:nvPicPr>
          <p:cNvPr id="31" name="图片 30"/>
          <p:cNvPicPr>
            <a:picLocks noChangeAspect="1"/>
          </p:cNvPicPr>
          <p:nvPr/>
        </p:nvPicPr>
        <p:blipFill>
          <a:blip r:embed="rId6"/>
          <a:stretch>
            <a:fillRect/>
          </a:stretch>
        </p:blipFill>
        <p:spPr>
          <a:xfrm>
            <a:off x="4180329" y="974916"/>
            <a:ext cx="3866262" cy="3866262"/>
          </a:xfrm>
          <a:prstGeom prst="rect">
            <a:avLst/>
          </a:prstGeom>
        </p:spPr>
      </p:pic>
      <p:sp>
        <p:nvSpPr>
          <p:cNvPr id="36" name="文本框 35"/>
          <p:cNvSpPr txBox="1"/>
          <p:nvPr/>
        </p:nvSpPr>
        <p:spPr>
          <a:xfrm>
            <a:off x="5527080" y="2435639"/>
            <a:ext cx="1375698" cy="1200329"/>
          </a:xfrm>
          <a:prstGeom prst="rect">
            <a:avLst/>
          </a:prstGeom>
          <a:noFill/>
        </p:spPr>
        <p:txBody>
          <a:bodyPr wrap="none" rtlCol="0">
            <a:spAutoFit/>
          </a:bodyPr>
          <a:lstStyle/>
          <a:p>
            <a:pPr algn="ctr"/>
            <a:r>
              <a:rPr lang="en-US" altLang="zh-CN" sz="7200">
                <a:latin typeface="HL Thuphap 1BK upgrade" pitchFamily="2" charset="0"/>
              </a:rPr>
              <a:t>life</a:t>
            </a:r>
            <a:endParaRPr lang="zh-CN" altLang="en-US" sz="7200">
              <a:latin typeface="HL Thuphap 1BK upgrade" pitchFamily="2" charset="0"/>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1000"/>
                                        <p:tgtEl>
                                          <p:spTgt spid="6"/>
                                        </p:tgtEl>
                                      </p:cBhvr>
                                    </p:animEffect>
                                  </p:childTnLst>
                                </p:cTn>
                              </p:par>
                              <p:par>
                                <p:cTn id="11" presetID="2" presetClass="entr" presetSubtype="8" decel="100000"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par>
                                <p:cTn id="15" presetID="22" presetClass="entr" presetSubtype="8" fill="hold" nodeType="withEffect">
                                  <p:stCondLst>
                                    <p:cond delay="150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par>
                                <p:cTn id="18" presetID="22" presetClass="entr" presetSubtype="8" fill="hold" grpId="0" nodeType="withEffect">
                                  <p:stCondLst>
                                    <p:cond delay="175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750"/>
                                        <p:tgtEl>
                                          <p:spTgt spid="21"/>
                                        </p:tgtEl>
                                      </p:cBhvr>
                                    </p:animEffect>
                                  </p:childTnLst>
                                </p:cTn>
                              </p:par>
                              <p:par>
                                <p:cTn id="21" presetID="10" presetClass="entr" presetSubtype="0" fill="hold" nodeType="withEffect">
                                  <p:stCondLst>
                                    <p:cond delay="225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par>
                                <p:cTn id="24" presetID="2" presetClass="entr" presetSubtype="8" decel="100000" fill="hold" nodeType="withEffect">
                                  <p:stCondLst>
                                    <p:cond delay="25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750" fill="hold"/>
                                        <p:tgtEl>
                                          <p:spTgt spid="15"/>
                                        </p:tgtEl>
                                        <p:attrNameLst>
                                          <p:attrName>ppt_x</p:attrName>
                                        </p:attrNameLst>
                                      </p:cBhvr>
                                      <p:tavLst>
                                        <p:tav tm="0">
                                          <p:val>
                                            <p:strVal val="0-#ppt_w/2"/>
                                          </p:val>
                                        </p:tav>
                                        <p:tav tm="100000">
                                          <p:val>
                                            <p:strVal val="#ppt_x"/>
                                          </p:val>
                                        </p:tav>
                                      </p:tavLst>
                                    </p:anim>
                                    <p:anim calcmode="lin" valueType="num">
                                      <p:cBhvr additive="base">
                                        <p:cTn id="27" dur="750" fill="hold"/>
                                        <p:tgtEl>
                                          <p:spTgt spid="15"/>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25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750" fill="hold"/>
                                        <p:tgtEl>
                                          <p:spTgt spid="18"/>
                                        </p:tgtEl>
                                        <p:attrNameLst>
                                          <p:attrName>ppt_x</p:attrName>
                                        </p:attrNameLst>
                                      </p:cBhvr>
                                      <p:tavLst>
                                        <p:tav tm="0">
                                          <p:val>
                                            <p:strVal val="1+#ppt_w/2"/>
                                          </p:val>
                                        </p:tav>
                                        <p:tav tm="100000">
                                          <p:val>
                                            <p:strVal val="#ppt_x"/>
                                          </p:val>
                                        </p:tav>
                                      </p:tavLst>
                                    </p:anim>
                                    <p:anim calcmode="lin" valueType="num">
                                      <p:cBhvr additive="base">
                                        <p:cTn id="31" dur="750" fill="hold"/>
                                        <p:tgtEl>
                                          <p:spTgt spid="18"/>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3250"/>
                            </p:stCondLst>
                            <p:childTnLst>
                              <p:par>
                                <p:cTn id="33" presetID="53" presetClass="entr" presetSubtype="16"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Effect transition="in" filter="fade">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4"/>
          <a:stretch>
            <a:fillRect/>
          </a:stretch>
        </a:blipFill>
        <a:effectLst/>
      </p:bgPr>
    </p:bg>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latin typeface="汉仪六字黑简" panose="00020600040101010101" pitchFamily="18" charset="-122"/>
                <a:ea typeface="汉仪六字黑简" panose="00020600040101010101" pitchFamily="18" charset="-122"/>
              </a:rPr>
              <a:t>梦幻淡雅水彩肌理纹</a:t>
            </a:r>
            <a:endParaRPr lang="en-US">
              <a:latin typeface="汉仪六字黑简" panose="00020600040101010101" pitchFamily="18" charset="-122"/>
              <a:ea typeface="汉仪六字黑简" panose="00020600040101010101" pitchFamily="18" charset="-122"/>
            </a:endParaRPr>
          </a:p>
        </p:txBody>
      </p:sp>
      <p:sp>
        <p:nvSpPr>
          <p:cNvPr id="3" name="Content Placeholder 2"/>
          <p:cNvSpPr>
            <a:spLocks noGrp="1"/>
          </p:cNvSpPr>
          <p:nvPr>
            <p:ph sz="quarter" idx="10"/>
          </p:nvPr>
        </p:nvSpPr>
        <p:spPr/>
        <p:txBody>
          <a:bodyPr/>
          <a:lstStyle/>
          <a:p>
            <a:r>
              <a:rPr lang="en-US"/>
              <a:t>BEST PRESENTATION TEMPLATE</a:t>
            </a:r>
            <a:endParaRPr lang="en-US"/>
          </a:p>
        </p:txBody>
      </p:sp>
      <p:grpSp>
        <p:nvGrpSpPr>
          <p:cNvPr id="6" name="Group 5"/>
          <p:cNvGrpSpPr/>
          <p:nvPr/>
        </p:nvGrpSpPr>
        <p:grpSpPr>
          <a:xfrm>
            <a:off x="1762264" y="5250180"/>
            <a:ext cx="2866066" cy="997968"/>
            <a:chOff x="1477496" y="3017520"/>
            <a:chExt cx="2866066" cy="997968"/>
          </a:xfrm>
        </p:grpSpPr>
        <p:sp>
          <p:nvSpPr>
            <p:cNvPr id="7" name="Title 3"/>
            <p:cNvSpPr txBox="1"/>
            <p:nvPr/>
          </p:nvSpPr>
          <p:spPr>
            <a:xfrm>
              <a:off x="1542189" y="3500743"/>
              <a:ext cx="280137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600" b="0">
                  <a:latin typeface="773-CAI978" panose="020b0402020204020303" pitchFamily="34" charset="0"/>
                  <a:ea typeface="汉仪六字黑简" panose="00020600040101010101" pitchFamily="18" charset="-122"/>
                  <a:cs typeface="Roboto Light" charset="0"/>
                </a:rPr>
                <a:t>Product Title Here</a:t>
              </a:r>
              <a:endParaRPr lang="en-US" sz="800" b="0">
                <a:latin typeface="773-CAI978" panose="020b0402020204020303" pitchFamily="34" charset="0"/>
                <a:ea typeface="汉仪六字黑简" panose="00020600040101010101" pitchFamily="18" charset="-122"/>
                <a:cs typeface="Roboto Light" charset="0"/>
              </a:endParaRPr>
            </a:p>
          </p:txBody>
        </p:sp>
        <p:sp>
          <p:nvSpPr>
            <p:cNvPr id="8" name="Title 3"/>
            <p:cNvSpPr txBox="1"/>
            <p:nvPr/>
          </p:nvSpPr>
          <p:spPr>
            <a:xfrm>
              <a:off x="1542189" y="3751446"/>
              <a:ext cx="2801373"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900" b="0">
                  <a:solidFill>
                    <a:schemeClr val="tx1">
                      <a:alpha val="50000"/>
                    </a:schemeClr>
                  </a:solidFill>
                  <a:latin typeface="773-CAI978" panose="020b0402020204020303" pitchFamily="34" charset="0"/>
                  <a:ea typeface="汉仪六字黑简" panose="00020600040101010101" pitchFamily="18" charset="-122"/>
                  <a:cs typeface="Roboto Light" charset="0"/>
                </a:rPr>
                <a:t>Photography</a:t>
              </a:r>
              <a:endParaRPr lang="en-US" sz="200" b="0">
                <a:solidFill>
                  <a:schemeClr val="tx1">
                    <a:alpha val="50000"/>
                  </a:schemeClr>
                </a:solidFill>
                <a:latin typeface="773-CAI978" panose="020b0402020204020303" pitchFamily="34" charset="0"/>
                <a:ea typeface="汉仪六字黑简" panose="00020600040101010101" pitchFamily="18" charset="-122"/>
                <a:cs typeface="Roboto Light" charset="0"/>
              </a:endParaRPr>
            </a:p>
          </p:txBody>
        </p:sp>
        <p:cxnSp>
          <p:nvCxnSpPr>
            <p:cNvPr id="9" name="Straight Connector 8"/>
            <p:cNvCxnSpPr/>
            <p:nvPr/>
          </p:nvCxnSpPr>
          <p:spPr>
            <a:xfrm flipH="1">
              <a:off x="1477496" y="3017520"/>
              <a:ext cx="0" cy="873442"/>
            </a:xfrm>
            <a:prstGeom prst="line">
              <a:avLst/>
            </a:prstGeom>
            <a:ln w="25400">
              <a:solidFill>
                <a:srgbClr val="C60000"/>
              </a:solidFill>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6646684" y="5250180"/>
            <a:ext cx="2866066" cy="997968"/>
            <a:chOff x="1477496" y="3017520"/>
            <a:chExt cx="2866066" cy="997968"/>
          </a:xfrm>
        </p:grpSpPr>
        <p:sp>
          <p:nvSpPr>
            <p:cNvPr id="13" name="Title 3"/>
            <p:cNvSpPr txBox="1"/>
            <p:nvPr/>
          </p:nvSpPr>
          <p:spPr>
            <a:xfrm>
              <a:off x="1542189" y="3500743"/>
              <a:ext cx="2801373"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600" b="0">
                  <a:latin typeface="773-CAI978" panose="020b0402020204020303" pitchFamily="34" charset="0"/>
                  <a:ea typeface="汉仪六字黑简" panose="00020600040101010101" pitchFamily="18" charset="-122"/>
                  <a:cs typeface="Roboto Light" charset="0"/>
                </a:rPr>
                <a:t>Product Title Here</a:t>
              </a:r>
              <a:endParaRPr lang="en-US" sz="800" b="0">
                <a:latin typeface="773-CAI978" panose="020b0402020204020303" pitchFamily="34" charset="0"/>
                <a:ea typeface="汉仪六字黑简" panose="00020600040101010101" pitchFamily="18" charset="-122"/>
                <a:cs typeface="Roboto Light" charset="0"/>
              </a:endParaRPr>
            </a:p>
          </p:txBody>
        </p:sp>
        <p:sp>
          <p:nvSpPr>
            <p:cNvPr id="14" name="Title 3"/>
            <p:cNvSpPr txBox="1"/>
            <p:nvPr/>
          </p:nvSpPr>
          <p:spPr>
            <a:xfrm>
              <a:off x="1542189" y="3751446"/>
              <a:ext cx="2801373"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900" b="0">
                  <a:solidFill>
                    <a:schemeClr val="tx1">
                      <a:alpha val="50000"/>
                    </a:schemeClr>
                  </a:solidFill>
                  <a:latin typeface="773-CAI978" panose="020b0402020204020303" pitchFamily="34" charset="0"/>
                  <a:ea typeface="汉仪六字黑简" panose="00020600040101010101" pitchFamily="18" charset="-122"/>
                  <a:cs typeface="Roboto Light" charset="0"/>
                </a:rPr>
                <a:t>Photography</a:t>
              </a:r>
              <a:endParaRPr lang="en-US" sz="200" b="0">
                <a:solidFill>
                  <a:schemeClr val="tx1">
                    <a:alpha val="50000"/>
                  </a:schemeClr>
                </a:solidFill>
                <a:latin typeface="773-CAI978" panose="020b0402020204020303" pitchFamily="34" charset="0"/>
                <a:ea typeface="汉仪六字黑简" panose="00020600040101010101" pitchFamily="18" charset="-122"/>
                <a:cs typeface="Roboto Light" charset="0"/>
              </a:endParaRPr>
            </a:p>
          </p:txBody>
        </p:sp>
        <p:cxnSp>
          <p:nvCxnSpPr>
            <p:cNvPr id="15" name="Straight Connector 14"/>
            <p:cNvCxnSpPr/>
            <p:nvPr/>
          </p:nvCxnSpPr>
          <p:spPr>
            <a:xfrm flipH="1">
              <a:off x="1477496" y="3017520"/>
              <a:ext cx="0" cy="873442"/>
            </a:xfrm>
            <a:prstGeom prst="line">
              <a:avLst/>
            </a:prstGeom>
            <a:ln w="25400">
              <a:solidFill>
                <a:srgbClr val="C60000"/>
              </a:solidFill>
            </a:ln>
          </p:spPr>
          <p:style>
            <a:lnRef idx="1">
              <a:schemeClr val="accent1"/>
            </a:lnRef>
            <a:fillRef idx="0">
              <a:schemeClr val="accent1"/>
            </a:fillRef>
            <a:effectRef idx="0">
              <a:schemeClr val="accent1"/>
            </a:effectRef>
            <a:fontRef idx="minor">
              <a:schemeClr val="tx1"/>
            </a:fontRef>
          </p:style>
        </p:cxnSp>
      </p:grpSp>
      <p:pic>
        <p:nvPicPr>
          <p:cNvPr id="21" name="图片占位符 20"/>
          <p:cNvPicPr>
            <a:picLocks noGrp="1" noChangeAspect="1"/>
          </p:cNvPicPr>
          <p:nvPr>
            <p:ph type="pic" sz="quarter" idx="11"/>
          </p:nvPr>
        </p:nvPicPr>
        <p:blipFill>
          <a:blip r:embed="rId2"/>
          <a:stretch>
            <a:fillRect/>
          </a:stretch>
        </p:blipFill>
        <p:spPr/>
      </p:pic>
      <p:pic>
        <p:nvPicPr>
          <p:cNvPr id="23" name="图片占位符 22"/>
          <p:cNvPicPr>
            <a:picLocks noGrp="1" noChangeAspect="1"/>
          </p:cNvPicPr>
          <p:nvPr>
            <p:ph type="pic" sz="quarter" idx="12"/>
          </p:nvPr>
        </p:nvPicPr>
        <p:blipFill>
          <a:blip r:embed="rId3"/>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15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3">
            <a:lum/>
          </a:blip>
          <a:stretch>
            <a:fillRect/>
          </a:stretch>
        </a:blipFill>
        <a:effectLst/>
      </p:bgPr>
    </p:bg>
    <p:spTree>
      <p:nvGrpSpPr>
        <p:cNvPr id="1" name=""/>
        <p:cNvGrpSpPr/>
        <p:nvPr/>
      </p:nvGrpSpPr>
      <p:grpSpPr>
        <a:xfrm>
          <a:off x="0" y="0"/>
          <a:ext cx="0" cy="0"/>
        </a:xfrm>
      </p:grpSpPr>
      <p:sp>
        <p:nvSpPr>
          <p:cNvPr id="2" name="Rounded Rectangle 1"/>
          <p:cNvSpPr/>
          <p:nvPr/>
        </p:nvSpPr>
        <p:spPr>
          <a:xfrm>
            <a:off x="1888272" y="1034031"/>
            <a:ext cx="8408021" cy="4786905"/>
          </a:xfrm>
          <a:prstGeom prst="roundRect">
            <a:avLst>
              <a:gd name="adj" fmla="val 455"/>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10489582" y="1034031"/>
            <a:ext cx="1836234" cy="4786905"/>
          </a:xfrm>
          <a:prstGeom prst="roundRect">
            <a:avLst>
              <a:gd name="adj" fmla="val 455"/>
            </a:avLst>
          </a:prstGeom>
          <a:solidFill>
            <a:schemeClr val="bg1">
              <a:alpha val="79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141251" y="1034031"/>
            <a:ext cx="1836234" cy="4786905"/>
          </a:xfrm>
          <a:prstGeom prst="roundRect">
            <a:avLst>
              <a:gd name="adj" fmla="val 455"/>
            </a:avLst>
          </a:prstGeom>
          <a:solidFill>
            <a:schemeClr val="bg1">
              <a:alpha val="79000"/>
            </a:schemeClr>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3"/>
          <p:cNvSpPr txBox="1"/>
          <p:nvPr/>
        </p:nvSpPr>
        <p:spPr>
          <a:xfrm>
            <a:off x="2528441" y="2064142"/>
            <a:ext cx="3288555" cy="8364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zh-CN" altLang="en-US" sz="4000" b="0">
                <a:latin typeface="汉仪六字黑简" panose="00020600040101010101" pitchFamily="18" charset="-122"/>
                <a:ea typeface="汉仪六字黑简" panose="00020600040101010101" pitchFamily="18" charset="-122"/>
                <a:cs typeface="Roboto Light" charset="0"/>
              </a:rPr>
              <a:t>梦幻淡雅水彩肌理纹</a:t>
            </a:r>
            <a:endParaRPr lang="en-US" sz="1600" b="0">
              <a:latin typeface="汉仪六字黑简" panose="00020600040101010101" pitchFamily="18" charset="-122"/>
              <a:ea typeface="汉仪六字黑简" panose="00020600040101010101" pitchFamily="18" charset="-122"/>
              <a:cs typeface="Roboto Light" charset="0"/>
            </a:endParaRPr>
          </a:p>
        </p:txBody>
      </p:sp>
      <p:sp>
        <p:nvSpPr>
          <p:cNvPr id="10" name="Title 3"/>
          <p:cNvSpPr txBox="1"/>
          <p:nvPr/>
        </p:nvSpPr>
        <p:spPr>
          <a:xfrm>
            <a:off x="2528442" y="3155024"/>
            <a:ext cx="3288555" cy="489741"/>
          </a:xfrm>
          <a:prstGeom prst="rect">
            <a:avLst/>
          </a:prstGeom>
        </p:spPr>
        <p:txBody>
          <a:bodyPr>
            <a:noAutofit/>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marL="171450" indent="-171450">
              <a:lnSpc>
                <a:spcPct val="100000"/>
              </a:lnSpc>
              <a:spcBef>
                <a:spcPts val="1200"/>
              </a:spcBef>
              <a:buClr>
                <a:srgbClr val="C60000"/>
              </a:buClr>
              <a:buSzPct val="150000"/>
              <a:buFont typeface="Courier New" panose="02070309020205020404" charset="0"/>
              <a:buChar char="o"/>
            </a:pPr>
            <a:r>
              <a:rPr lang="en-US" sz="1100" b="0">
                <a:solidFill>
                  <a:schemeClr val="tx1">
                    <a:alpha val="70000"/>
                  </a:schemeClr>
                </a:solidFill>
                <a:latin typeface="773-CAI978" panose="020b0402020204020303" pitchFamily="34" charset="0"/>
                <a:ea typeface="汉仪六字黑简" panose="00020600040101010101" pitchFamily="18" charset="-122"/>
                <a:cs typeface="Roboto Light" charset="0"/>
              </a:rPr>
              <a:t>Sesame snaps jelyy dessert tootsie roll sweet roll. when an unknown</a:t>
            </a:r>
            <a:endParaRPr lang="en-US" sz="1100" b="0">
              <a:solidFill>
                <a:schemeClr val="tx1">
                  <a:alpha val="70000"/>
                </a:schemeClr>
              </a:solidFill>
              <a:latin typeface="773-CAI978" panose="020b0402020204020303" pitchFamily="34" charset="0"/>
              <a:ea typeface="汉仪六字黑简" panose="00020600040101010101" pitchFamily="18" charset="-122"/>
              <a:cs typeface="Roboto Light" charset="0"/>
            </a:endParaRPr>
          </a:p>
        </p:txBody>
      </p:sp>
      <p:cxnSp>
        <p:nvCxnSpPr>
          <p:cNvPr id="11" name="Straight Connector 10"/>
          <p:cNvCxnSpPr/>
          <p:nvPr/>
        </p:nvCxnSpPr>
        <p:spPr>
          <a:xfrm flipH="1">
            <a:off x="2669048" y="1037991"/>
            <a:ext cx="0" cy="783314"/>
          </a:xfrm>
          <a:prstGeom prst="line">
            <a:avLst/>
          </a:prstGeom>
          <a:ln w="254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13" name="Title 3"/>
          <p:cNvSpPr txBox="1"/>
          <p:nvPr/>
        </p:nvSpPr>
        <p:spPr>
          <a:xfrm>
            <a:off x="2528441" y="4298881"/>
            <a:ext cx="1309041" cy="28053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200" b="0">
                <a:latin typeface="773-CAI978" panose="020b0402020204020303" pitchFamily="34" charset="0"/>
                <a:ea typeface="Roboto Medium" charset="0"/>
                <a:cs typeface="Roboto Medium" charset="0"/>
              </a:rPr>
              <a:t>Size:</a:t>
            </a:r>
            <a:endParaRPr lang="en-US" sz="600" b="0">
              <a:latin typeface="773-CAI978" panose="020b0402020204020303" pitchFamily="34" charset="0"/>
              <a:ea typeface="Roboto Medium" charset="0"/>
              <a:cs typeface="Roboto Medium" charset="0"/>
            </a:endParaRPr>
          </a:p>
        </p:txBody>
      </p:sp>
      <p:sp>
        <p:nvSpPr>
          <p:cNvPr id="14" name="Oval 13"/>
          <p:cNvSpPr/>
          <p:nvPr/>
        </p:nvSpPr>
        <p:spPr>
          <a:xfrm>
            <a:off x="3116706" y="4246992"/>
            <a:ext cx="332422" cy="332422"/>
          </a:xfrm>
          <a:prstGeom prst="ellipse">
            <a:avLst/>
          </a:prstGeom>
          <a:solidFill>
            <a:schemeClr val="bg1"/>
          </a:solidFill>
          <a:ln>
            <a:noFill/>
          </a:ln>
          <a:effectLst>
            <a:outerShdw blurRad="190500" dist="50800" dir="5400000" algn="t"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rgbClr val="C60000"/>
                </a:solidFill>
                <a:latin typeface="773-CAI978" panose="020b0402020204020303" pitchFamily="34" charset="0"/>
                <a:ea typeface="汉仪六字黑简" panose="00020600040101010101" pitchFamily="18" charset="-122"/>
                <a:cs typeface="Roboto Light" charset="0"/>
              </a:rPr>
              <a:t>S</a:t>
            </a:r>
            <a:endParaRPr lang="en-US" sz="1200">
              <a:solidFill>
                <a:srgbClr val="C60000"/>
              </a:solidFill>
              <a:latin typeface="773-CAI978" panose="020b0402020204020303" pitchFamily="34" charset="0"/>
              <a:ea typeface="汉仪六字黑简" panose="00020600040101010101" pitchFamily="18" charset="-122"/>
              <a:cs typeface="Roboto Light" charset="0"/>
            </a:endParaRPr>
          </a:p>
        </p:txBody>
      </p:sp>
      <p:sp>
        <p:nvSpPr>
          <p:cNvPr id="19" name="Oval 18"/>
          <p:cNvSpPr/>
          <p:nvPr/>
        </p:nvSpPr>
        <p:spPr>
          <a:xfrm>
            <a:off x="3563033" y="4246992"/>
            <a:ext cx="332422" cy="332422"/>
          </a:xfrm>
          <a:prstGeom prst="ellipse">
            <a:avLst/>
          </a:prstGeom>
          <a:solidFill>
            <a:schemeClr val="bg1"/>
          </a:solidFill>
          <a:ln>
            <a:noFill/>
          </a:ln>
          <a:effectLst>
            <a:outerShdw blurRad="1016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lumMod val="75000"/>
                    <a:lumOff val="25000"/>
                  </a:schemeClr>
                </a:solidFill>
                <a:latin typeface="773-CAI978" panose="020b0402020204020303" pitchFamily="34" charset="0"/>
                <a:ea typeface="汉仪六字黑简" panose="00020600040101010101" pitchFamily="18" charset="-122"/>
                <a:cs typeface="Roboto Light" charset="0"/>
              </a:rPr>
              <a:t>M</a:t>
            </a:r>
            <a:endParaRPr lang="en-US" sz="1200">
              <a:solidFill>
                <a:schemeClr val="tx1">
                  <a:lumMod val="75000"/>
                  <a:lumOff val="25000"/>
                </a:schemeClr>
              </a:solidFill>
              <a:latin typeface="773-CAI978" panose="020b0402020204020303" pitchFamily="34" charset="0"/>
              <a:ea typeface="汉仪六字黑简" panose="00020600040101010101" pitchFamily="18" charset="-122"/>
              <a:cs typeface="Roboto Light" charset="0"/>
            </a:endParaRPr>
          </a:p>
        </p:txBody>
      </p:sp>
      <p:sp>
        <p:nvSpPr>
          <p:cNvPr id="20" name="Oval 19"/>
          <p:cNvSpPr/>
          <p:nvPr/>
        </p:nvSpPr>
        <p:spPr>
          <a:xfrm>
            <a:off x="4009360" y="4246992"/>
            <a:ext cx="332422" cy="332422"/>
          </a:xfrm>
          <a:prstGeom prst="ellipse">
            <a:avLst/>
          </a:prstGeom>
          <a:solidFill>
            <a:schemeClr val="bg1"/>
          </a:solidFill>
          <a:ln>
            <a:noFill/>
          </a:ln>
          <a:effectLst>
            <a:outerShdw blurRad="1016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lumMod val="75000"/>
                    <a:lumOff val="25000"/>
                  </a:schemeClr>
                </a:solidFill>
                <a:latin typeface="773-CAI978" panose="020b0402020204020303" pitchFamily="34" charset="0"/>
                <a:ea typeface="汉仪六字黑简" panose="00020600040101010101" pitchFamily="18" charset="-122"/>
                <a:cs typeface="Roboto Light" charset="0"/>
              </a:rPr>
              <a:t>L</a:t>
            </a:r>
            <a:endParaRPr lang="en-US" sz="1200">
              <a:solidFill>
                <a:schemeClr val="tx1">
                  <a:lumMod val="75000"/>
                  <a:lumOff val="25000"/>
                </a:schemeClr>
              </a:solidFill>
              <a:latin typeface="773-CAI978" panose="020b0402020204020303" pitchFamily="34" charset="0"/>
              <a:ea typeface="汉仪六字黑简" panose="00020600040101010101" pitchFamily="18" charset="-122"/>
              <a:cs typeface="Roboto Light" charset="0"/>
            </a:endParaRPr>
          </a:p>
        </p:txBody>
      </p:sp>
      <p:sp>
        <p:nvSpPr>
          <p:cNvPr id="21" name="Oval 20"/>
          <p:cNvSpPr/>
          <p:nvPr/>
        </p:nvSpPr>
        <p:spPr>
          <a:xfrm>
            <a:off x="4455687" y="4246992"/>
            <a:ext cx="332422" cy="332422"/>
          </a:xfrm>
          <a:prstGeom prst="ellipse">
            <a:avLst/>
          </a:prstGeom>
          <a:solidFill>
            <a:schemeClr val="bg1"/>
          </a:solidFill>
          <a:ln>
            <a:noFill/>
          </a:ln>
          <a:effectLst>
            <a:outerShdw blurRad="1016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a:solidFill>
                  <a:schemeClr val="tx1">
                    <a:lumMod val="75000"/>
                    <a:lumOff val="25000"/>
                  </a:schemeClr>
                </a:solidFill>
                <a:latin typeface="773-CAI978" panose="020b0402020204020303" pitchFamily="34" charset="0"/>
                <a:ea typeface="汉仪六字黑简" panose="00020600040101010101" pitchFamily="18" charset="-122"/>
                <a:cs typeface="Roboto Light" charset="0"/>
              </a:rPr>
              <a:t>XL</a:t>
            </a:r>
            <a:endParaRPr lang="en-US" sz="1200">
              <a:solidFill>
                <a:schemeClr val="tx1">
                  <a:lumMod val="75000"/>
                  <a:lumOff val="25000"/>
                </a:schemeClr>
              </a:solidFill>
              <a:latin typeface="773-CAI978" panose="020b0402020204020303" pitchFamily="34" charset="0"/>
              <a:ea typeface="汉仪六字黑简" panose="00020600040101010101" pitchFamily="18" charset="-122"/>
              <a:cs typeface="Roboto Light" charset="0"/>
            </a:endParaRPr>
          </a:p>
        </p:txBody>
      </p:sp>
      <p:sp>
        <p:nvSpPr>
          <p:cNvPr id="22" name="Oval 21"/>
          <p:cNvSpPr/>
          <p:nvPr/>
        </p:nvSpPr>
        <p:spPr>
          <a:xfrm>
            <a:off x="3087098" y="4217384"/>
            <a:ext cx="391638" cy="391638"/>
          </a:xfrm>
          <a:prstGeom prst="ellipse">
            <a:avLst/>
          </a:prstGeom>
          <a:noFill/>
          <a:ln>
            <a:solidFill>
              <a:srgbClr val="C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23" name="Rounded Rectangle 22"/>
          <p:cNvSpPr/>
          <p:nvPr/>
        </p:nvSpPr>
        <p:spPr>
          <a:xfrm>
            <a:off x="2615784" y="4865899"/>
            <a:ext cx="1596452" cy="397239"/>
          </a:xfrm>
          <a:prstGeom prst="roundRect">
            <a:avLst>
              <a:gd name="adj" fmla="val 50000"/>
            </a:avLst>
          </a:prstGeom>
          <a:solidFill>
            <a:srgbClr val="DCC8CE"/>
          </a:solidFill>
          <a:ln>
            <a:noFill/>
          </a:ln>
          <a:effectLst>
            <a:outerShdw blurRad="342900" dist="190500" dir="5400000" sx="78000" sy="78000" algn="t"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773-CAI978" panose="020b0402020204020303" pitchFamily="34" charset="0"/>
              </a:rPr>
              <a:t>￥ 399.</a:t>
            </a:r>
            <a:r>
              <a:rPr lang="en-US" baseline="30000">
                <a:latin typeface="773-CAI978" panose="020b0402020204020303" pitchFamily="34" charset="0"/>
              </a:rPr>
              <a:t>00</a:t>
            </a:r>
            <a:endParaRPr lang="en-US" baseline="30000">
              <a:latin typeface="773-CAI978" panose="020b0402020204020303" pitchFamily="34" charset="0"/>
            </a:endParaRPr>
          </a:p>
        </p:txBody>
      </p:sp>
      <p:pic>
        <p:nvPicPr>
          <p:cNvPr id="16" name="图片占位符 15"/>
          <p:cNvPicPr>
            <a:picLocks noGrp="1" noChangeAspect="1"/>
          </p:cNvPicPr>
          <p:nvPr>
            <p:ph type="pic" sz="quarter" idx="12"/>
          </p:nvPr>
        </p:nvPicPr>
        <p:blipFill>
          <a:blip r:embed="rId2"/>
          <a:stretch>
            <a:fillRect/>
          </a:stretch>
        </p:blipFill>
        <p:spPr/>
      </p:pic>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4">
            <a:lum/>
          </a:blip>
          <a:stretch>
            <a:fillRect/>
          </a:stretch>
        </a:blipFill>
        <a:effectLst/>
      </p:bgPr>
    </p:bg>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latin typeface="汉仪六字黑简" panose="00020600040101010101" pitchFamily="18" charset="-122"/>
                <a:ea typeface="汉仪六字黑简" panose="00020600040101010101" pitchFamily="18" charset="-122"/>
              </a:rPr>
              <a:t>梦幻淡雅水彩肌理纹</a:t>
            </a:r>
            <a:endParaRPr lang="en-US">
              <a:latin typeface="汉仪六字黑简" panose="00020600040101010101" pitchFamily="18" charset="-122"/>
              <a:ea typeface="汉仪六字黑简" panose="00020600040101010101" pitchFamily="18" charset="-122"/>
            </a:endParaRPr>
          </a:p>
        </p:txBody>
      </p:sp>
      <p:sp>
        <p:nvSpPr>
          <p:cNvPr id="3" name="Content Placeholder 2"/>
          <p:cNvSpPr>
            <a:spLocks noGrp="1"/>
          </p:cNvSpPr>
          <p:nvPr>
            <p:ph sz="quarter" idx="10"/>
          </p:nvPr>
        </p:nvSpPr>
        <p:spPr/>
        <p:txBody>
          <a:bodyPr/>
          <a:lstStyle/>
          <a:p>
            <a:r>
              <a:rPr lang="en-US"/>
              <a:t>LANDING SCREENSHOT</a:t>
            </a:r>
            <a:endParaRPr lang="en-US"/>
          </a:p>
        </p:txBody>
      </p:sp>
      <p:grpSp>
        <p:nvGrpSpPr>
          <p:cNvPr id="31" name="Group 30"/>
          <p:cNvGrpSpPr/>
          <p:nvPr/>
        </p:nvGrpSpPr>
        <p:grpSpPr>
          <a:xfrm>
            <a:off x="542693" y="2587083"/>
            <a:ext cx="2510891" cy="982486"/>
            <a:chOff x="542693" y="2237678"/>
            <a:chExt cx="2510891" cy="982486"/>
          </a:xfrm>
        </p:grpSpPr>
        <p:sp>
          <p:nvSpPr>
            <p:cNvPr id="30" name="Rounded Rectangle 29"/>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26" name="TextBox 25"/>
            <p:cNvSpPr txBox="1"/>
            <p:nvPr/>
          </p:nvSpPr>
          <p:spPr>
            <a:xfrm>
              <a:off x="542693" y="2304411"/>
              <a:ext cx="2450774" cy="530915"/>
            </a:xfrm>
            <a:prstGeom prst="rect">
              <a:avLst/>
            </a:prstGeom>
            <a:noFill/>
          </p:spPr>
          <p:txBody>
            <a:bodyPr wrap="square" rtlCol="0">
              <a:spAutoFit/>
            </a:bodyPr>
            <a:lstStyle/>
            <a:p>
              <a:pPr algn="r"/>
              <a:r>
                <a:rPr lang="en-US">
                  <a:latin typeface="773-CAI978" panose="020b0402020204020303" pitchFamily="34" charset="0"/>
                  <a:ea typeface="汉仪六字黑简" panose="00020600040101010101" pitchFamily="18" charset="-122"/>
                  <a:cs typeface="Roboto Light" charset="0"/>
                </a:rPr>
                <a:t>Tree Service One</a:t>
              </a:r>
              <a:endParaRPr lang="en-US">
                <a:latin typeface="773-CAI978" panose="020b0402020204020303" pitchFamily="34" charset="0"/>
                <a:ea typeface="汉仪六字黑简" panose="00020600040101010101" pitchFamily="18" charset="-122"/>
                <a:cs typeface="Roboto Light" charset="0"/>
              </a:endParaRPr>
            </a:p>
            <a:p>
              <a:pPr algn="r"/>
              <a:r>
                <a:rPr lang="en-US" sz="1050">
                  <a:solidFill>
                    <a:schemeClr val="bg1">
                      <a:lumMod val="65000"/>
                    </a:schemeClr>
                  </a:solidFill>
                  <a:latin typeface="773-CAI978" panose="020b0402020204020303" pitchFamily="34" charset="0"/>
                  <a:ea typeface="汉仪六字黑简" panose="00020600040101010101" pitchFamily="18" charset="-122"/>
                  <a:cs typeface="Roboto Light" charset="0"/>
                </a:rPr>
                <a:t>Dessert Tiramisu Sweet</a:t>
              </a:r>
              <a:endParaRPr lang="en-US" sz="1050">
                <a:latin typeface="773-CAI978" panose="020b0402020204020303" pitchFamily="34" charset="0"/>
                <a:ea typeface="汉仪六字黑简" panose="00020600040101010101" pitchFamily="18" charset="-122"/>
                <a:cs typeface="Roboto Light" charset="0"/>
              </a:endParaRPr>
            </a:p>
          </p:txBody>
        </p:sp>
        <p:sp>
          <p:nvSpPr>
            <p:cNvPr id="27" name="Rounded Rectangle 26"/>
            <p:cNvSpPr/>
            <p:nvPr/>
          </p:nvSpPr>
          <p:spPr>
            <a:xfrm>
              <a:off x="793059" y="2948905"/>
              <a:ext cx="1748718" cy="75362"/>
            </a:xfrm>
            <a:prstGeom prst="roundRect">
              <a:avLst>
                <a:gd name="adj" fmla="val 804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28" name="Rounded Rectangle 27"/>
            <p:cNvSpPr/>
            <p:nvPr/>
          </p:nvSpPr>
          <p:spPr>
            <a:xfrm>
              <a:off x="793059" y="2948905"/>
              <a:ext cx="1564909" cy="75362"/>
            </a:xfrm>
            <a:prstGeom prst="roundRect">
              <a:avLst>
                <a:gd name="adj" fmla="val 8043"/>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29" name="Title 3"/>
            <p:cNvSpPr txBox="1"/>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a:latin typeface="773-CAI978" panose="020b0402020204020303" pitchFamily="34" charset="0"/>
                  <a:ea typeface="汉仪六字黑简" panose="00020600040101010101" pitchFamily="18" charset="-122"/>
                  <a:cs typeface="Roboto Light" charset="0"/>
                </a:rPr>
                <a:t>90</a:t>
              </a:r>
              <a:r>
                <a:rPr lang="en-US" sz="1000" b="0">
                  <a:latin typeface="773-CAI978" panose="020b0402020204020303" pitchFamily="34" charset="0"/>
                  <a:ea typeface="汉仪六字黑简" panose="00020600040101010101" pitchFamily="18" charset="-122"/>
                  <a:cs typeface="Roboto Light" charset="0"/>
                </a:rPr>
                <a:t>%</a:t>
              </a:r>
              <a:endParaRPr lang="en-US" sz="1000" b="0">
                <a:latin typeface="773-CAI978" panose="020b0402020204020303" pitchFamily="34" charset="0"/>
                <a:ea typeface="汉仪六字黑简" panose="00020600040101010101" pitchFamily="18" charset="-122"/>
                <a:cs typeface="Roboto Light" charset="0"/>
              </a:endParaRPr>
            </a:p>
          </p:txBody>
        </p:sp>
      </p:grpSp>
      <p:grpSp>
        <p:nvGrpSpPr>
          <p:cNvPr id="32" name="Group 31"/>
          <p:cNvGrpSpPr/>
          <p:nvPr/>
        </p:nvGrpSpPr>
        <p:grpSpPr>
          <a:xfrm>
            <a:off x="542693" y="3799912"/>
            <a:ext cx="2510891" cy="982486"/>
            <a:chOff x="542693" y="2237678"/>
            <a:chExt cx="2510891" cy="982486"/>
          </a:xfrm>
        </p:grpSpPr>
        <p:sp>
          <p:nvSpPr>
            <p:cNvPr id="33" name="Rounded Rectangle 32"/>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34" name="TextBox 33"/>
            <p:cNvSpPr txBox="1"/>
            <p:nvPr/>
          </p:nvSpPr>
          <p:spPr>
            <a:xfrm>
              <a:off x="542693" y="2304411"/>
              <a:ext cx="2450774" cy="530915"/>
            </a:xfrm>
            <a:prstGeom prst="rect">
              <a:avLst/>
            </a:prstGeom>
            <a:noFill/>
          </p:spPr>
          <p:txBody>
            <a:bodyPr wrap="square" rtlCol="0">
              <a:spAutoFit/>
            </a:bodyPr>
            <a:lstStyle/>
            <a:p>
              <a:pPr algn="r"/>
              <a:r>
                <a:rPr lang="en-US">
                  <a:latin typeface="773-CAI978" panose="020b0402020204020303" pitchFamily="34" charset="0"/>
                  <a:ea typeface="汉仪六字黑简" panose="00020600040101010101" pitchFamily="18" charset="-122"/>
                  <a:cs typeface="Roboto Light" charset="0"/>
                </a:rPr>
                <a:t>Tree Service Two</a:t>
              </a:r>
              <a:endParaRPr lang="en-US">
                <a:latin typeface="773-CAI978" panose="020b0402020204020303" pitchFamily="34" charset="0"/>
                <a:ea typeface="汉仪六字黑简" panose="00020600040101010101" pitchFamily="18" charset="-122"/>
                <a:cs typeface="Roboto Light" charset="0"/>
              </a:endParaRPr>
            </a:p>
            <a:p>
              <a:pPr algn="r"/>
              <a:r>
                <a:rPr lang="en-US" sz="1050">
                  <a:solidFill>
                    <a:schemeClr val="bg1">
                      <a:lumMod val="65000"/>
                    </a:schemeClr>
                  </a:solidFill>
                  <a:latin typeface="773-CAI978" panose="020b0402020204020303" pitchFamily="34" charset="0"/>
                  <a:ea typeface="汉仪六字黑简" panose="00020600040101010101" pitchFamily="18" charset="-122"/>
                  <a:cs typeface="Roboto Light" charset="0"/>
                </a:rPr>
                <a:t>Dessert Tiramisu Sweet</a:t>
              </a:r>
              <a:endParaRPr lang="en-US" sz="1050">
                <a:latin typeface="773-CAI978" panose="020b0402020204020303" pitchFamily="34" charset="0"/>
                <a:ea typeface="汉仪六字黑简" panose="00020600040101010101" pitchFamily="18" charset="-122"/>
                <a:cs typeface="Roboto Light" charset="0"/>
              </a:endParaRPr>
            </a:p>
          </p:txBody>
        </p:sp>
        <p:sp>
          <p:nvSpPr>
            <p:cNvPr id="35" name="Rounded Rectangle 34"/>
            <p:cNvSpPr/>
            <p:nvPr/>
          </p:nvSpPr>
          <p:spPr>
            <a:xfrm>
              <a:off x="793059" y="2948905"/>
              <a:ext cx="1748718" cy="75362"/>
            </a:xfrm>
            <a:prstGeom prst="roundRect">
              <a:avLst>
                <a:gd name="adj" fmla="val 804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36" name="Rounded Rectangle 35"/>
            <p:cNvSpPr/>
            <p:nvPr/>
          </p:nvSpPr>
          <p:spPr>
            <a:xfrm>
              <a:off x="793059" y="2948905"/>
              <a:ext cx="1012689" cy="75362"/>
            </a:xfrm>
            <a:prstGeom prst="roundRect">
              <a:avLst>
                <a:gd name="adj" fmla="val 8043"/>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37" name="Title 3"/>
            <p:cNvSpPr txBox="1"/>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a:latin typeface="773-CAI978" panose="020b0402020204020303" pitchFamily="34" charset="0"/>
                  <a:ea typeface="汉仪六字黑简" panose="00020600040101010101" pitchFamily="18" charset="-122"/>
                  <a:cs typeface="Roboto Light" charset="0"/>
                </a:rPr>
                <a:t>54</a:t>
              </a:r>
              <a:r>
                <a:rPr lang="en-US" sz="1000" b="0">
                  <a:latin typeface="773-CAI978" panose="020b0402020204020303" pitchFamily="34" charset="0"/>
                  <a:ea typeface="汉仪六字黑简" panose="00020600040101010101" pitchFamily="18" charset="-122"/>
                  <a:cs typeface="Roboto Light" charset="0"/>
                </a:rPr>
                <a:t>%</a:t>
              </a:r>
              <a:endParaRPr lang="en-US" sz="1000" b="0">
                <a:latin typeface="773-CAI978" panose="020b0402020204020303" pitchFamily="34" charset="0"/>
                <a:ea typeface="汉仪六字黑简" panose="00020600040101010101" pitchFamily="18" charset="-122"/>
                <a:cs typeface="Roboto Light" charset="0"/>
              </a:endParaRPr>
            </a:p>
          </p:txBody>
        </p:sp>
      </p:grpSp>
      <p:grpSp>
        <p:nvGrpSpPr>
          <p:cNvPr id="38" name="Group 37"/>
          <p:cNvGrpSpPr/>
          <p:nvPr/>
        </p:nvGrpSpPr>
        <p:grpSpPr>
          <a:xfrm>
            <a:off x="542693" y="5040351"/>
            <a:ext cx="2510891" cy="982486"/>
            <a:chOff x="542693" y="2237678"/>
            <a:chExt cx="2510891" cy="982486"/>
          </a:xfrm>
        </p:grpSpPr>
        <p:sp>
          <p:nvSpPr>
            <p:cNvPr id="39" name="Rounded Rectangle 38"/>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40" name="TextBox 39"/>
            <p:cNvSpPr txBox="1"/>
            <p:nvPr/>
          </p:nvSpPr>
          <p:spPr>
            <a:xfrm>
              <a:off x="542693" y="2304411"/>
              <a:ext cx="2450774" cy="530915"/>
            </a:xfrm>
            <a:prstGeom prst="rect">
              <a:avLst/>
            </a:prstGeom>
            <a:noFill/>
          </p:spPr>
          <p:txBody>
            <a:bodyPr wrap="square" rtlCol="0">
              <a:spAutoFit/>
            </a:bodyPr>
            <a:lstStyle/>
            <a:p>
              <a:pPr algn="r"/>
              <a:r>
                <a:rPr lang="en-US">
                  <a:latin typeface="773-CAI978" panose="020b0402020204020303" pitchFamily="34" charset="0"/>
                  <a:ea typeface="汉仪六字黑简" panose="00020600040101010101" pitchFamily="18" charset="-122"/>
                  <a:cs typeface="Roboto Light" charset="0"/>
                </a:rPr>
                <a:t>Tree Service Three</a:t>
              </a:r>
              <a:endParaRPr lang="en-US">
                <a:latin typeface="773-CAI978" panose="020b0402020204020303" pitchFamily="34" charset="0"/>
                <a:ea typeface="汉仪六字黑简" panose="00020600040101010101" pitchFamily="18" charset="-122"/>
                <a:cs typeface="Roboto Light" charset="0"/>
              </a:endParaRPr>
            </a:p>
            <a:p>
              <a:pPr algn="r"/>
              <a:r>
                <a:rPr lang="en-US" sz="1050">
                  <a:solidFill>
                    <a:schemeClr val="bg1">
                      <a:lumMod val="65000"/>
                    </a:schemeClr>
                  </a:solidFill>
                  <a:latin typeface="773-CAI978" panose="020b0402020204020303" pitchFamily="34" charset="0"/>
                  <a:ea typeface="汉仪六字黑简" panose="00020600040101010101" pitchFamily="18" charset="-122"/>
                  <a:cs typeface="Roboto Light" charset="0"/>
                </a:rPr>
                <a:t>Dessert Tiramisu Sweet</a:t>
              </a:r>
              <a:endParaRPr lang="en-US" sz="1050">
                <a:latin typeface="773-CAI978" panose="020b0402020204020303" pitchFamily="34" charset="0"/>
                <a:ea typeface="汉仪六字黑简" panose="00020600040101010101" pitchFamily="18" charset="-122"/>
                <a:cs typeface="Roboto Light" charset="0"/>
              </a:endParaRPr>
            </a:p>
          </p:txBody>
        </p:sp>
        <p:sp>
          <p:nvSpPr>
            <p:cNvPr id="41" name="Rounded Rectangle 40"/>
            <p:cNvSpPr/>
            <p:nvPr/>
          </p:nvSpPr>
          <p:spPr>
            <a:xfrm>
              <a:off x="793059" y="2948905"/>
              <a:ext cx="1748718" cy="75362"/>
            </a:xfrm>
            <a:prstGeom prst="roundRect">
              <a:avLst>
                <a:gd name="adj" fmla="val 804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42" name="Rounded Rectangle 41"/>
            <p:cNvSpPr/>
            <p:nvPr/>
          </p:nvSpPr>
          <p:spPr>
            <a:xfrm>
              <a:off x="793059" y="2948905"/>
              <a:ext cx="1564909" cy="75362"/>
            </a:xfrm>
            <a:prstGeom prst="roundRect">
              <a:avLst>
                <a:gd name="adj" fmla="val 8043"/>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43" name="Title 3"/>
            <p:cNvSpPr txBox="1"/>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a:latin typeface="773-CAI978" panose="020b0402020204020303" pitchFamily="34" charset="0"/>
                  <a:ea typeface="汉仪六字黑简" panose="00020600040101010101" pitchFamily="18" charset="-122"/>
                  <a:cs typeface="Roboto Light" charset="0"/>
                </a:rPr>
                <a:t>90</a:t>
              </a:r>
              <a:r>
                <a:rPr lang="en-US" sz="1000" b="0">
                  <a:latin typeface="773-CAI978" panose="020b0402020204020303" pitchFamily="34" charset="0"/>
                  <a:ea typeface="汉仪六字黑简" panose="00020600040101010101" pitchFamily="18" charset="-122"/>
                  <a:cs typeface="Roboto Light" charset="0"/>
                </a:rPr>
                <a:t>%</a:t>
              </a:r>
              <a:endParaRPr lang="en-US" sz="1000" b="0">
                <a:latin typeface="773-CAI978" panose="020b0402020204020303" pitchFamily="34" charset="0"/>
                <a:ea typeface="汉仪六字黑简" panose="00020600040101010101" pitchFamily="18" charset="-122"/>
                <a:cs typeface="Roboto Light" charset="0"/>
              </a:endParaRPr>
            </a:p>
          </p:txBody>
        </p:sp>
      </p:grpSp>
      <p:grpSp>
        <p:nvGrpSpPr>
          <p:cNvPr id="44" name="Group 43"/>
          <p:cNvGrpSpPr/>
          <p:nvPr/>
        </p:nvGrpSpPr>
        <p:grpSpPr>
          <a:xfrm>
            <a:off x="9113922" y="2587083"/>
            <a:ext cx="2421682" cy="982486"/>
            <a:chOff x="631902" y="2237678"/>
            <a:chExt cx="2421682" cy="982486"/>
          </a:xfrm>
        </p:grpSpPr>
        <p:sp>
          <p:nvSpPr>
            <p:cNvPr id="45" name="Rounded Rectangle 44"/>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46" name="TextBox 45"/>
            <p:cNvSpPr txBox="1"/>
            <p:nvPr/>
          </p:nvSpPr>
          <p:spPr>
            <a:xfrm>
              <a:off x="699151" y="2304411"/>
              <a:ext cx="2294316" cy="530915"/>
            </a:xfrm>
            <a:prstGeom prst="rect">
              <a:avLst/>
            </a:prstGeom>
            <a:noFill/>
          </p:spPr>
          <p:txBody>
            <a:bodyPr wrap="square" rtlCol="0">
              <a:spAutoFit/>
            </a:bodyPr>
            <a:lstStyle/>
            <a:p>
              <a:r>
                <a:rPr lang="en-US">
                  <a:latin typeface="773-CAI978" panose="020b0402020204020303" pitchFamily="34" charset="0"/>
                  <a:ea typeface="汉仪六字黑简" panose="00020600040101010101" pitchFamily="18" charset="-122"/>
                  <a:cs typeface="Roboto Light" charset="0"/>
                </a:rPr>
                <a:t>Tree Service Four</a:t>
              </a:r>
              <a:endParaRPr lang="en-US">
                <a:latin typeface="773-CAI978" panose="020b0402020204020303" pitchFamily="34" charset="0"/>
                <a:ea typeface="汉仪六字黑简" panose="00020600040101010101" pitchFamily="18" charset="-122"/>
                <a:cs typeface="Roboto Light" charset="0"/>
              </a:endParaRPr>
            </a:p>
            <a:p>
              <a:r>
                <a:rPr lang="en-US" sz="1050">
                  <a:solidFill>
                    <a:schemeClr val="bg1">
                      <a:lumMod val="65000"/>
                    </a:schemeClr>
                  </a:solidFill>
                  <a:latin typeface="773-CAI978" panose="020b0402020204020303" pitchFamily="34" charset="0"/>
                  <a:ea typeface="汉仪六字黑简" panose="00020600040101010101" pitchFamily="18" charset="-122"/>
                  <a:cs typeface="Roboto Light" charset="0"/>
                </a:rPr>
                <a:t>Dessert Tiramisu Sweet</a:t>
              </a:r>
              <a:endParaRPr lang="en-US" sz="1050">
                <a:latin typeface="773-CAI978" panose="020b0402020204020303" pitchFamily="34" charset="0"/>
                <a:ea typeface="汉仪六字黑简" panose="00020600040101010101" pitchFamily="18" charset="-122"/>
                <a:cs typeface="Roboto Light" charset="0"/>
              </a:endParaRPr>
            </a:p>
          </p:txBody>
        </p:sp>
        <p:sp>
          <p:nvSpPr>
            <p:cNvPr id="47" name="Rounded Rectangle 46"/>
            <p:cNvSpPr/>
            <p:nvPr/>
          </p:nvSpPr>
          <p:spPr>
            <a:xfrm>
              <a:off x="793059" y="2948905"/>
              <a:ext cx="1748718" cy="75362"/>
            </a:xfrm>
            <a:prstGeom prst="roundRect">
              <a:avLst>
                <a:gd name="adj" fmla="val 804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48" name="Rounded Rectangle 47"/>
            <p:cNvSpPr/>
            <p:nvPr/>
          </p:nvSpPr>
          <p:spPr>
            <a:xfrm>
              <a:off x="793060" y="2948905"/>
              <a:ext cx="976080" cy="75362"/>
            </a:xfrm>
            <a:prstGeom prst="roundRect">
              <a:avLst>
                <a:gd name="adj" fmla="val 8043"/>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49" name="Title 3"/>
            <p:cNvSpPr txBox="1"/>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a:latin typeface="773-CAI978" panose="020b0402020204020303" pitchFamily="34" charset="0"/>
                  <a:ea typeface="汉仪六字黑简" panose="00020600040101010101" pitchFamily="18" charset="-122"/>
                  <a:cs typeface="Roboto Light" charset="0"/>
                </a:rPr>
                <a:t>50</a:t>
              </a:r>
              <a:r>
                <a:rPr lang="en-US" sz="1000" b="0">
                  <a:latin typeface="773-CAI978" panose="020b0402020204020303" pitchFamily="34" charset="0"/>
                  <a:ea typeface="汉仪六字黑简" panose="00020600040101010101" pitchFamily="18" charset="-122"/>
                  <a:cs typeface="Roboto Light" charset="0"/>
                </a:rPr>
                <a:t>%</a:t>
              </a:r>
              <a:endParaRPr lang="en-US" sz="1000" b="0">
                <a:latin typeface="773-CAI978" panose="020b0402020204020303" pitchFamily="34" charset="0"/>
                <a:ea typeface="汉仪六字黑简" panose="00020600040101010101" pitchFamily="18" charset="-122"/>
                <a:cs typeface="Roboto Light" charset="0"/>
              </a:endParaRPr>
            </a:p>
          </p:txBody>
        </p:sp>
      </p:grpSp>
      <p:grpSp>
        <p:nvGrpSpPr>
          <p:cNvPr id="50" name="Group 49"/>
          <p:cNvGrpSpPr/>
          <p:nvPr/>
        </p:nvGrpSpPr>
        <p:grpSpPr>
          <a:xfrm>
            <a:off x="9113922" y="3799912"/>
            <a:ext cx="2421682" cy="982486"/>
            <a:chOff x="631902" y="2237678"/>
            <a:chExt cx="2421682" cy="982486"/>
          </a:xfrm>
        </p:grpSpPr>
        <p:sp>
          <p:nvSpPr>
            <p:cNvPr id="51" name="Rounded Rectangle 50"/>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52" name="TextBox 51"/>
            <p:cNvSpPr txBox="1"/>
            <p:nvPr/>
          </p:nvSpPr>
          <p:spPr>
            <a:xfrm>
              <a:off x="699151" y="2304411"/>
              <a:ext cx="2294316" cy="530915"/>
            </a:xfrm>
            <a:prstGeom prst="rect">
              <a:avLst/>
            </a:prstGeom>
            <a:noFill/>
          </p:spPr>
          <p:txBody>
            <a:bodyPr wrap="square" rtlCol="0">
              <a:spAutoFit/>
            </a:bodyPr>
            <a:lstStyle/>
            <a:p>
              <a:r>
                <a:rPr lang="en-US">
                  <a:latin typeface="773-CAI978" panose="020b0402020204020303" pitchFamily="34" charset="0"/>
                  <a:ea typeface="汉仪六字黑简" panose="00020600040101010101" pitchFamily="18" charset="-122"/>
                  <a:cs typeface="Roboto Light" charset="0"/>
                </a:rPr>
                <a:t>Tree Service Five</a:t>
              </a:r>
              <a:endParaRPr lang="en-US">
                <a:latin typeface="773-CAI978" panose="020b0402020204020303" pitchFamily="34" charset="0"/>
                <a:ea typeface="汉仪六字黑简" panose="00020600040101010101" pitchFamily="18" charset="-122"/>
                <a:cs typeface="Roboto Light" charset="0"/>
              </a:endParaRPr>
            </a:p>
            <a:p>
              <a:r>
                <a:rPr lang="en-US" sz="1050">
                  <a:solidFill>
                    <a:schemeClr val="bg1">
                      <a:lumMod val="65000"/>
                    </a:schemeClr>
                  </a:solidFill>
                  <a:latin typeface="773-CAI978" panose="020b0402020204020303" pitchFamily="34" charset="0"/>
                  <a:ea typeface="汉仪六字黑简" panose="00020600040101010101" pitchFamily="18" charset="-122"/>
                  <a:cs typeface="Roboto Light" charset="0"/>
                </a:rPr>
                <a:t>Dessert Tiramisu Sweet</a:t>
              </a:r>
              <a:endParaRPr lang="en-US" sz="1050">
                <a:latin typeface="773-CAI978" panose="020b0402020204020303" pitchFamily="34" charset="0"/>
                <a:ea typeface="汉仪六字黑简" panose="00020600040101010101" pitchFamily="18" charset="-122"/>
                <a:cs typeface="Roboto Light" charset="0"/>
              </a:endParaRPr>
            </a:p>
          </p:txBody>
        </p:sp>
        <p:sp>
          <p:nvSpPr>
            <p:cNvPr id="53" name="Rounded Rectangle 52"/>
            <p:cNvSpPr/>
            <p:nvPr/>
          </p:nvSpPr>
          <p:spPr>
            <a:xfrm>
              <a:off x="793059" y="2948905"/>
              <a:ext cx="1748718" cy="75362"/>
            </a:xfrm>
            <a:prstGeom prst="roundRect">
              <a:avLst>
                <a:gd name="adj" fmla="val 804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54" name="Rounded Rectangle 53"/>
            <p:cNvSpPr/>
            <p:nvPr/>
          </p:nvSpPr>
          <p:spPr>
            <a:xfrm>
              <a:off x="793059" y="2948905"/>
              <a:ext cx="1564909" cy="75362"/>
            </a:xfrm>
            <a:prstGeom prst="roundRect">
              <a:avLst>
                <a:gd name="adj" fmla="val 8043"/>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55" name="Title 3"/>
            <p:cNvSpPr txBox="1"/>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a:latin typeface="773-CAI978" panose="020b0402020204020303" pitchFamily="34" charset="0"/>
                  <a:ea typeface="汉仪六字黑简" panose="00020600040101010101" pitchFamily="18" charset="-122"/>
                  <a:cs typeface="Roboto Light" charset="0"/>
                </a:rPr>
                <a:t>90</a:t>
              </a:r>
              <a:r>
                <a:rPr lang="en-US" sz="1000" b="0">
                  <a:latin typeface="773-CAI978" panose="020b0402020204020303" pitchFamily="34" charset="0"/>
                  <a:ea typeface="汉仪六字黑简" panose="00020600040101010101" pitchFamily="18" charset="-122"/>
                  <a:cs typeface="Roboto Light" charset="0"/>
                </a:rPr>
                <a:t>%</a:t>
              </a:r>
              <a:endParaRPr lang="en-US" sz="1000" b="0">
                <a:latin typeface="773-CAI978" panose="020b0402020204020303" pitchFamily="34" charset="0"/>
                <a:ea typeface="汉仪六字黑简" panose="00020600040101010101" pitchFamily="18" charset="-122"/>
                <a:cs typeface="Roboto Light" charset="0"/>
              </a:endParaRPr>
            </a:p>
          </p:txBody>
        </p:sp>
      </p:grpSp>
      <p:grpSp>
        <p:nvGrpSpPr>
          <p:cNvPr id="56" name="Group 55"/>
          <p:cNvGrpSpPr/>
          <p:nvPr/>
        </p:nvGrpSpPr>
        <p:grpSpPr>
          <a:xfrm>
            <a:off x="9113922" y="5040351"/>
            <a:ext cx="2421682" cy="982486"/>
            <a:chOff x="631902" y="2237678"/>
            <a:chExt cx="2421682" cy="982486"/>
          </a:xfrm>
        </p:grpSpPr>
        <p:sp>
          <p:nvSpPr>
            <p:cNvPr id="57" name="Rounded Rectangle 56"/>
            <p:cNvSpPr/>
            <p:nvPr/>
          </p:nvSpPr>
          <p:spPr>
            <a:xfrm>
              <a:off x="631902" y="2237678"/>
              <a:ext cx="2421682" cy="982486"/>
            </a:xfrm>
            <a:prstGeom prst="roundRect">
              <a:avLst>
                <a:gd name="adj" fmla="val 2744"/>
              </a:avLst>
            </a:prstGeom>
            <a:solidFill>
              <a:schemeClr val="bg1"/>
            </a:solidFill>
            <a:ln>
              <a:noFill/>
            </a:ln>
            <a:effectLst>
              <a:outerShdw blurRad="38100" dist="127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58" name="TextBox 57"/>
            <p:cNvSpPr txBox="1"/>
            <p:nvPr/>
          </p:nvSpPr>
          <p:spPr>
            <a:xfrm>
              <a:off x="699151" y="2304411"/>
              <a:ext cx="2294316" cy="530915"/>
            </a:xfrm>
            <a:prstGeom prst="rect">
              <a:avLst/>
            </a:prstGeom>
            <a:noFill/>
          </p:spPr>
          <p:txBody>
            <a:bodyPr wrap="square" rtlCol="0">
              <a:spAutoFit/>
            </a:bodyPr>
            <a:lstStyle/>
            <a:p>
              <a:r>
                <a:rPr lang="en-US">
                  <a:latin typeface="773-CAI978" panose="020b0402020204020303" pitchFamily="34" charset="0"/>
                  <a:ea typeface="汉仪六字黑简" panose="00020600040101010101" pitchFamily="18" charset="-122"/>
                  <a:cs typeface="Roboto Light" charset="0"/>
                </a:rPr>
                <a:t>Tree Service Six</a:t>
              </a:r>
              <a:endParaRPr lang="en-US">
                <a:latin typeface="773-CAI978" panose="020b0402020204020303" pitchFamily="34" charset="0"/>
                <a:ea typeface="汉仪六字黑简" panose="00020600040101010101" pitchFamily="18" charset="-122"/>
                <a:cs typeface="Roboto Light" charset="0"/>
              </a:endParaRPr>
            </a:p>
            <a:p>
              <a:r>
                <a:rPr lang="en-US" sz="1050">
                  <a:solidFill>
                    <a:schemeClr val="bg1">
                      <a:lumMod val="65000"/>
                    </a:schemeClr>
                  </a:solidFill>
                  <a:latin typeface="773-CAI978" panose="020b0402020204020303" pitchFamily="34" charset="0"/>
                  <a:ea typeface="汉仪六字黑简" panose="00020600040101010101" pitchFamily="18" charset="-122"/>
                  <a:cs typeface="Roboto Light" charset="0"/>
                </a:rPr>
                <a:t>Dessert Tiramisu Sweet</a:t>
              </a:r>
              <a:endParaRPr lang="en-US" sz="1050">
                <a:latin typeface="773-CAI978" panose="020b0402020204020303" pitchFamily="34" charset="0"/>
                <a:ea typeface="汉仪六字黑简" panose="00020600040101010101" pitchFamily="18" charset="-122"/>
                <a:cs typeface="Roboto Light" charset="0"/>
              </a:endParaRPr>
            </a:p>
          </p:txBody>
        </p:sp>
        <p:sp>
          <p:nvSpPr>
            <p:cNvPr id="59" name="Rounded Rectangle 58"/>
            <p:cNvSpPr/>
            <p:nvPr/>
          </p:nvSpPr>
          <p:spPr>
            <a:xfrm>
              <a:off x="793059" y="2948905"/>
              <a:ext cx="1748718" cy="75362"/>
            </a:xfrm>
            <a:prstGeom prst="roundRect">
              <a:avLst>
                <a:gd name="adj" fmla="val 8043"/>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60" name="Rounded Rectangle 59"/>
            <p:cNvSpPr/>
            <p:nvPr/>
          </p:nvSpPr>
          <p:spPr>
            <a:xfrm>
              <a:off x="793059" y="2948905"/>
              <a:ext cx="1564909" cy="75362"/>
            </a:xfrm>
            <a:prstGeom prst="roundRect">
              <a:avLst>
                <a:gd name="adj" fmla="val 8043"/>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61" name="Title 3"/>
            <p:cNvSpPr txBox="1"/>
            <p:nvPr/>
          </p:nvSpPr>
          <p:spPr>
            <a:xfrm>
              <a:off x="2502447" y="2853576"/>
              <a:ext cx="517434" cy="28425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r">
                <a:lnSpc>
                  <a:spcPct val="80000"/>
                </a:lnSpc>
              </a:pPr>
              <a:r>
                <a:rPr lang="en-US" sz="1400" b="0">
                  <a:latin typeface="773-CAI978" panose="020b0402020204020303" pitchFamily="34" charset="0"/>
                  <a:ea typeface="汉仪六字黑简" panose="00020600040101010101" pitchFamily="18" charset="-122"/>
                  <a:cs typeface="Roboto Light" charset="0"/>
                </a:rPr>
                <a:t>90</a:t>
              </a:r>
              <a:r>
                <a:rPr lang="en-US" sz="1000" b="0">
                  <a:latin typeface="773-CAI978" panose="020b0402020204020303" pitchFamily="34" charset="0"/>
                  <a:ea typeface="汉仪六字黑简" panose="00020600040101010101" pitchFamily="18" charset="-122"/>
                  <a:cs typeface="Roboto Light" charset="0"/>
                </a:rPr>
                <a:t>%</a:t>
              </a:r>
              <a:endParaRPr lang="en-US" sz="1000" b="0">
                <a:latin typeface="773-CAI978" panose="020b0402020204020303" pitchFamily="34" charset="0"/>
                <a:ea typeface="汉仪六字黑简" panose="00020600040101010101" pitchFamily="18" charset="-122"/>
                <a:cs typeface="Roboto Light" charset="0"/>
              </a:endParaRPr>
            </a:p>
          </p:txBody>
        </p:sp>
      </p:grpSp>
      <p:pic>
        <p:nvPicPr>
          <p:cNvPr id="20" name="图片占位符 19"/>
          <p:cNvPicPr>
            <a:picLocks noGrp="1" noChangeAspect="1"/>
          </p:cNvPicPr>
          <p:nvPr>
            <p:ph type="pic" sz="quarter" idx="12"/>
          </p:nvPr>
        </p:nvPicPr>
        <p:blipFill>
          <a:blip r:embed="rId2"/>
          <a:stretch>
            <a:fillRect/>
          </a:stretch>
        </p:blipFill>
        <p:spPr/>
      </p:pic>
      <p:pic>
        <p:nvPicPr>
          <p:cNvPr id="24" name="图片占位符 23"/>
          <p:cNvPicPr>
            <a:picLocks noGrp="1" noChangeAspect="1"/>
          </p:cNvPicPr>
          <p:nvPr>
            <p:ph type="pic" sz="quarter" idx="13"/>
          </p:nvPr>
        </p:nvPicPr>
        <p:blipFill>
          <a:blip r:embed="rId3"/>
          <a:stretch>
            <a:fillRect/>
          </a:stretch>
        </p:blipFill>
        <p:spPr/>
      </p:pic>
      <p:grpSp>
        <p:nvGrpSpPr>
          <p:cNvPr id="14" name="Group 13"/>
          <p:cNvGrpSpPr/>
          <p:nvPr/>
        </p:nvGrpSpPr>
        <p:grpSpPr>
          <a:xfrm>
            <a:off x="4928837" y="3137833"/>
            <a:ext cx="2334325" cy="1758082"/>
            <a:chOff x="4928837" y="3137833"/>
            <a:chExt cx="2334325" cy="1758082"/>
          </a:xfrm>
        </p:grpSpPr>
        <p:sp>
          <p:nvSpPr>
            <p:cNvPr id="10" name="Rounded Rectangle 9"/>
            <p:cNvSpPr/>
            <p:nvPr/>
          </p:nvSpPr>
          <p:spPr>
            <a:xfrm>
              <a:off x="4928837" y="3137833"/>
              <a:ext cx="2334324" cy="1758082"/>
            </a:xfrm>
            <a:prstGeom prst="roundRect">
              <a:avLst>
                <a:gd name="adj" fmla="val 9317"/>
              </a:avLst>
            </a:prstGeom>
            <a:solidFill>
              <a:srgbClr val="CBAA67"/>
            </a:solidFill>
            <a:ln>
              <a:no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773-CAI978" panose="020b0402020204020303" pitchFamily="34" charset="0"/>
              </a:endParaRPr>
            </a:p>
          </p:txBody>
        </p:sp>
        <p:sp>
          <p:nvSpPr>
            <p:cNvPr id="11" name="Title 3"/>
            <p:cNvSpPr txBox="1"/>
            <p:nvPr/>
          </p:nvSpPr>
          <p:spPr>
            <a:xfrm>
              <a:off x="4951990" y="4256422"/>
              <a:ext cx="2311172" cy="340607"/>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1600" b="0">
                  <a:solidFill>
                    <a:srgbClr val="FFFFFF"/>
                  </a:solidFill>
                  <a:latin typeface="773-CAI978" panose="020b0402020204020303" pitchFamily="34" charset="0"/>
                  <a:ea typeface="汉仪六字黑简" panose="00020600040101010101" pitchFamily="18" charset="-122"/>
                  <a:cs typeface="Roboto Light" charset="0"/>
                </a:rPr>
                <a:t>Comparison</a:t>
              </a:r>
              <a:endParaRPr lang="en-US" sz="800" b="0">
                <a:solidFill>
                  <a:srgbClr val="FFFFFF"/>
                </a:solidFill>
                <a:latin typeface="773-CAI978" panose="020b0402020204020303" pitchFamily="34" charset="0"/>
                <a:ea typeface="汉仪六字黑简" panose="00020600040101010101" pitchFamily="18" charset="-122"/>
                <a:cs typeface="Roboto Light" charset="0"/>
              </a:endParaRPr>
            </a:p>
          </p:txBody>
        </p:sp>
        <p:sp>
          <p:nvSpPr>
            <p:cNvPr id="12" name="Title 3"/>
            <p:cNvSpPr txBox="1"/>
            <p:nvPr/>
          </p:nvSpPr>
          <p:spPr>
            <a:xfrm>
              <a:off x="4951990" y="4518356"/>
              <a:ext cx="2311172"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1000" b="0">
                  <a:solidFill>
                    <a:srgbClr val="FFFFFF">
                      <a:alpha val="50000"/>
                    </a:srgbClr>
                  </a:solidFill>
                  <a:latin typeface="773-CAI978" panose="020b0402020204020303" pitchFamily="34" charset="0"/>
                  <a:ea typeface="汉仪六字黑简" panose="00020600040101010101" pitchFamily="18" charset="-122"/>
                  <a:cs typeface="Roboto Light" charset="0"/>
                </a:rPr>
                <a:t>Featured Service slogan</a:t>
              </a:r>
              <a:endParaRPr lang="en-US" sz="300" b="0">
                <a:solidFill>
                  <a:srgbClr val="FFFFFF">
                    <a:alpha val="50000"/>
                  </a:srgbClr>
                </a:solidFill>
                <a:latin typeface="773-CAI978" panose="020b0402020204020303" pitchFamily="34" charset="0"/>
                <a:ea typeface="汉仪六字黑简" panose="00020600040101010101" pitchFamily="18" charset="-122"/>
                <a:cs typeface="Roboto Light" charset="0"/>
              </a:endParaRPr>
            </a:p>
          </p:txBody>
        </p:sp>
        <p:sp>
          <p:nvSpPr>
            <p:cNvPr id="13" name="Title 3"/>
            <p:cNvSpPr txBox="1"/>
            <p:nvPr/>
          </p:nvSpPr>
          <p:spPr>
            <a:xfrm>
              <a:off x="5157881" y="3496065"/>
              <a:ext cx="1863920" cy="57242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gn="ctr">
                <a:lnSpc>
                  <a:spcPct val="80000"/>
                </a:lnSpc>
              </a:pPr>
              <a:r>
                <a:rPr lang="en-US" sz="4800">
                  <a:solidFill>
                    <a:srgbClr val="FFFFFF"/>
                  </a:solidFill>
                  <a:latin typeface="773-CAI978" panose="020b0402020204020303" pitchFamily="34" charset="0"/>
                  <a:ea typeface="汉仪六字黑简" panose="00020600040101010101" pitchFamily="18" charset="-122"/>
                  <a:cs typeface="Roboto Light" charset="0"/>
                </a:rPr>
                <a:t>VS</a:t>
              </a:r>
              <a:endParaRPr lang="en-US" sz="2000">
                <a:solidFill>
                  <a:srgbClr val="FFFFFF"/>
                </a:solidFill>
                <a:latin typeface="773-CAI978" panose="020b0402020204020303" pitchFamily="34" charset="0"/>
                <a:ea typeface="汉仪六字黑简" panose="00020600040101010101" pitchFamily="18" charset="-122"/>
                <a:cs typeface="Roboto Light" charset="0"/>
              </a:endParaRPr>
            </a:p>
          </p:txBody>
        </p:sp>
      </p:gr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500" fill="hold"/>
                                        <p:tgtEl>
                                          <p:spTgt spid="31"/>
                                        </p:tgtEl>
                                        <p:attrNameLst>
                                          <p:attrName>ppt_x</p:attrName>
                                        </p:attrNameLst>
                                      </p:cBhvr>
                                      <p:tavLst>
                                        <p:tav tm="0">
                                          <p:val>
                                            <p:strVal val="#ppt_x"/>
                                          </p:val>
                                        </p:tav>
                                        <p:tav tm="100000">
                                          <p:val>
                                            <p:strVal val="#ppt_x"/>
                                          </p:val>
                                        </p:tav>
                                      </p:tavLst>
                                    </p:anim>
                                    <p:anim calcmode="lin" valueType="num">
                                      <p:cBhvr additive="base">
                                        <p:cTn id="8" dur="1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decel="50000" fill="hold" nodeType="withEffect">
                                  <p:stCondLst>
                                    <p:cond delay="30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500" fill="hold"/>
                                        <p:tgtEl>
                                          <p:spTgt spid="32"/>
                                        </p:tgtEl>
                                        <p:attrNameLst>
                                          <p:attrName>ppt_x</p:attrName>
                                        </p:attrNameLst>
                                      </p:cBhvr>
                                      <p:tavLst>
                                        <p:tav tm="0">
                                          <p:val>
                                            <p:strVal val="#ppt_x"/>
                                          </p:val>
                                        </p:tav>
                                        <p:tav tm="100000">
                                          <p:val>
                                            <p:strVal val="#ppt_x"/>
                                          </p:val>
                                        </p:tav>
                                      </p:tavLst>
                                    </p:anim>
                                    <p:anim calcmode="lin" valueType="num">
                                      <p:cBhvr additive="base">
                                        <p:cTn id="12" dur="1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decel="50000" fill="hold" nodeType="withEffect">
                                  <p:stCondLst>
                                    <p:cond delay="6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1500" fill="hold"/>
                                        <p:tgtEl>
                                          <p:spTgt spid="38"/>
                                        </p:tgtEl>
                                        <p:attrNameLst>
                                          <p:attrName>ppt_x</p:attrName>
                                        </p:attrNameLst>
                                      </p:cBhvr>
                                      <p:tavLst>
                                        <p:tav tm="0">
                                          <p:val>
                                            <p:strVal val="#ppt_x"/>
                                          </p:val>
                                        </p:tav>
                                        <p:tav tm="100000">
                                          <p:val>
                                            <p:strVal val="#ppt_x"/>
                                          </p:val>
                                        </p:tav>
                                      </p:tavLst>
                                    </p:anim>
                                    <p:anim calcmode="lin" valueType="num">
                                      <p:cBhvr additive="base">
                                        <p:cTn id="16" dur="1500" fill="hold"/>
                                        <p:tgtEl>
                                          <p:spTgt spid="38"/>
                                        </p:tgtEl>
                                        <p:attrNameLst>
                                          <p:attrName>ppt_y</p:attrName>
                                        </p:attrNameLst>
                                      </p:cBhvr>
                                      <p:tavLst>
                                        <p:tav tm="0">
                                          <p:val>
                                            <p:strVal val="1+#ppt_h/2"/>
                                          </p:val>
                                        </p:tav>
                                        <p:tav tm="100000">
                                          <p:val>
                                            <p:strVal val="#ppt_y"/>
                                          </p:val>
                                        </p:tav>
                                      </p:tavLst>
                                    </p:anim>
                                  </p:childTnLst>
                                </p:cTn>
                              </p:par>
                              <p:par>
                                <p:cTn id="17" presetID="2" presetClass="entr" presetSubtype="4" decel="50000" fill="hold" nodeType="withEffect">
                                  <p:stCondLst>
                                    <p:cond delay="30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1500" fill="hold"/>
                                        <p:tgtEl>
                                          <p:spTgt spid="44"/>
                                        </p:tgtEl>
                                        <p:attrNameLst>
                                          <p:attrName>ppt_x</p:attrName>
                                        </p:attrNameLst>
                                      </p:cBhvr>
                                      <p:tavLst>
                                        <p:tav tm="0">
                                          <p:val>
                                            <p:strVal val="#ppt_x"/>
                                          </p:val>
                                        </p:tav>
                                        <p:tav tm="100000">
                                          <p:val>
                                            <p:strVal val="#ppt_x"/>
                                          </p:val>
                                        </p:tav>
                                      </p:tavLst>
                                    </p:anim>
                                    <p:anim calcmode="lin" valueType="num">
                                      <p:cBhvr additive="base">
                                        <p:cTn id="20" dur="1500" fill="hold"/>
                                        <p:tgtEl>
                                          <p:spTgt spid="44"/>
                                        </p:tgtEl>
                                        <p:attrNameLst>
                                          <p:attrName>ppt_y</p:attrName>
                                        </p:attrNameLst>
                                      </p:cBhvr>
                                      <p:tavLst>
                                        <p:tav tm="0">
                                          <p:val>
                                            <p:strVal val="1+#ppt_h/2"/>
                                          </p:val>
                                        </p:tav>
                                        <p:tav tm="100000">
                                          <p:val>
                                            <p:strVal val="#ppt_y"/>
                                          </p:val>
                                        </p:tav>
                                      </p:tavLst>
                                    </p:anim>
                                  </p:childTnLst>
                                </p:cTn>
                              </p:par>
                              <p:par>
                                <p:cTn id="21" presetID="2" presetClass="entr" presetSubtype="4" decel="50000" fill="hold" nodeType="withEffect">
                                  <p:stCondLst>
                                    <p:cond delay="60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500" fill="hold"/>
                                        <p:tgtEl>
                                          <p:spTgt spid="50"/>
                                        </p:tgtEl>
                                        <p:attrNameLst>
                                          <p:attrName>ppt_x</p:attrName>
                                        </p:attrNameLst>
                                      </p:cBhvr>
                                      <p:tavLst>
                                        <p:tav tm="0">
                                          <p:val>
                                            <p:strVal val="#ppt_x"/>
                                          </p:val>
                                        </p:tav>
                                        <p:tav tm="100000">
                                          <p:val>
                                            <p:strVal val="#ppt_x"/>
                                          </p:val>
                                        </p:tav>
                                      </p:tavLst>
                                    </p:anim>
                                    <p:anim calcmode="lin" valueType="num">
                                      <p:cBhvr additive="base">
                                        <p:cTn id="24" dur="1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decel="50000" fill="hold" nodeType="withEffect">
                                  <p:stCondLst>
                                    <p:cond delay="90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1500" fill="hold"/>
                                        <p:tgtEl>
                                          <p:spTgt spid="56"/>
                                        </p:tgtEl>
                                        <p:attrNameLst>
                                          <p:attrName>ppt_x</p:attrName>
                                        </p:attrNameLst>
                                      </p:cBhvr>
                                      <p:tavLst>
                                        <p:tav tm="0">
                                          <p:val>
                                            <p:strVal val="#ppt_x"/>
                                          </p:val>
                                        </p:tav>
                                        <p:tav tm="100000">
                                          <p:val>
                                            <p:strVal val="#ppt_x"/>
                                          </p:val>
                                        </p:tav>
                                      </p:tavLst>
                                    </p:anim>
                                    <p:anim calcmode="lin" valueType="num">
                                      <p:cBhvr additive="base">
                                        <p:cTn id="28" dur="1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a:blip r:embed="rId3"/>
          <a:stretch>
            <a:fillRect/>
          </a:stretch>
        </a:blipFill>
        <a:effectLst/>
      </p:bgPr>
    </p:bg>
    <p:spTree>
      <p:nvGrpSpPr>
        <p:cNvPr id="1" name=""/>
        <p:cNvGrpSpPr/>
        <p:nvPr/>
      </p:nvGrpSpPr>
      <p:grpSpPr>
        <a:xfrm>
          <a:off x="0" y="0"/>
          <a:ext cx="0" cy="0"/>
        </a:xfrm>
      </p:grpSpPr>
      <p:pic>
        <p:nvPicPr>
          <p:cNvPr id="5" name="图片占位符 4"/>
          <p:cNvPicPr>
            <a:picLocks noGrp="1" noChangeAspect="1"/>
          </p:cNvPicPr>
          <p:nvPr>
            <p:ph type="pic" sz="quarter" idx="12"/>
          </p:nvPr>
        </p:nvPicPr>
        <p:blipFill>
          <a:blip r:embed="rId2"/>
          <a:stretch>
            <a:fillRect/>
          </a:stretch>
        </p:blipFill>
        <p:spPr/>
      </p:pic>
      <p:grpSp>
        <p:nvGrpSpPr>
          <p:cNvPr id="6" name="Group 5"/>
          <p:cNvGrpSpPr/>
          <p:nvPr/>
        </p:nvGrpSpPr>
        <p:grpSpPr>
          <a:xfrm>
            <a:off x="7792997" y="2662535"/>
            <a:ext cx="3406466" cy="1653744"/>
            <a:chOff x="8139770" y="2902759"/>
            <a:chExt cx="3406466" cy="1653744"/>
          </a:xfrm>
        </p:grpSpPr>
        <p:sp>
          <p:nvSpPr>
            <p:cNvPr id="7" name="Freeform 6"/>
            <p:cNvSpPr/>
            <p:nvPr/>
          </p:nvSpPr>
          <p:spPr>
            <a:xfrm>
              <a:off x="8139770" y="2902759"/>
              <a:ext cx="3406466" cy="1653744"/>
            </a:xfrm>
            <a:custGeom>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2540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773-CAI978" panose="020b0402020204020303" pitchFamily="34" charset="0"/>
              </a:endParaRPr>
            </a:p>
          </p:txBody>
        </p:sp>
        <p:grpSp>
          <p:nvGrpSpPr>
            <p:cNvPr id="8" name="Group 7"/>
            <p:cNvGrpSpPr/>
            <p:nvPr/>
          </p:nvGrpSpPr>
          <p:grpSpPr>
            <a:xfrm>
              <a:off x="8437418" y="3123275"/>
              <a:ext cx="2900026" cy="1216322"/>
              <a:chOff x="1313834" y="1663470"/>
              <a:chExt cx="2900026" cy="1216322"/>
            </a:xfrm>
          </p:grpSpPr>
          <p:sp>
            <p:nvSpPr>
              <p:cNvPr id="9" name="Title 3"/>
              <p:cNvSpPr txBox="1"/>
              <p:nvPr/>
            </p:nvSpPr>
            <p:spPr>
              <a:xfrm>
                <a:off x="1313834" y="2615750"/>
                <a:ext cx="2900026"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900" b="0">
                    <a:solidFill>
                      <a:schemeClr val="tx1">
                        <a:alpha val="50000"/>
                      </a:schemeClr>
                    </a:solidFill>
                    <a:latin typeface="773-CAI978" panose="020b0402020204020303" pitchFamily="34" charset="0"/>
                    <a:ea typeface="汉仪六字黑简" panose="00020600040101010101" pitchFamily="18" charset="-122"/>
                    <a:cs typeface="Roboto Light" charset="0"/>
                  </a:rPr>
                  <a:t>Reuters. Assaciated Press +1 more</a:t>
                </a:r>
                <a:endParaRPr lang="en-US" sz="200" b="0">
                  <a:solidFill>
                    <a:schemeClr val="tx1">
                      <a:alpha val="50000"/>
                    </a:schemeClr>
                  </a:solidFill>
                  <a:latin typeface="773-CAI978" panose="020b0402020204020303" pitchFamily="34" charset="0"/>
                  <a:ea typeface="汉仪六字黑简" panose="00020600040101010101" pitchFamily="18" charset="-122"/>
                  <a:cs typeface="Roboto Light" charset="0"/>
                </a:endParaRPr>
              </a:p>
            </p:txBody>
          </p:sp>
          <p:sp>
            <p:nvSpPr>
              <p:cNvPr id="10" name="Title 3"/>
              <p:cNvSpPr txBox="1"/>
              <p:nvPr/>
            </p:nvSpPr>
            <p:spPr>
              <a:xfrm>
                <a:off x="1645920" y="1673940"/>
                <a:ext cx="2567940"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773-CAI978" panose="020b0402020204020303" pitchFamily="34" charset="0"/>
                    <a:ea typeface="Roboto Medium" charset="0"/>
                    <a:cs typeface="Roboto Medium" charset="0"/>
                  </a:rPr>
                  <a:t>Responsive</a:t>
                </a:r>
                <a:endParaRPr lang="en-US" sz="500" b="0">
                  <a:latin typeface="773-CAI978" panose="020b0402020204020303" pitchFamily="34" charset="0"/>
                  <a:ea typeface="Roboto Medium" charset="0"/>
                  <a:cs typeface="Roboto Medium" charset="0"/>
                </a:endParaRPr>
              </a:p>
            </p:txBody>
          </p:sp>
          <p:sp>
            <p:nvSpPr>
              <p:cNvPr id="11" name="Title 3"/>
              <p:cNvSpPr txBox="1"/>
              <p:nvPr/>
            </p:nvSpPr>
            <p:spPr>
              <a:xfrm>
                <a:off x="1313834" y="1995323"/>
                <a:ext cx="2900026" cy="54558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solidFill>
                      <a:schemeClr val="tx1">
                        <a:alpha val="70000"/>
                      </a:schemeClr>
                    </a:solidFill>
                    <a:latin typeface="773-CAI978" panose="020b0402020204020303" pitchFamily="34" charset="0"/>
                    <a:ea typeface="汉仪六字黑简" panose="00020600040101010101" pitchFamily="18" charset="-122"/>
                    <a:cs typeface="Roboto Light" charset="0"/>
                  </a:rPr>
                  <a:t>How L’Oreal Built a UV-Measuring</a:t>
                </a:r>
                <a:endParaRPr lang="en-US" sz="1400" b="0">
                  <a:solidFill>
                    <a:schemeClr val="tx1">
                      <a:alpha val="70000"/>
                    </a:schemeClr>
                  </a:solidFill>
                  <a:latin typeface="773-CAI978" panose="020b0402020204020303" pitchFamily="34" charset="0"/>
                  <a:ea typeface="汉仪六字黑简" panose="00020600040101010101" pitchFamily="18" charset="-122"/>
                  <a:cs typeface="Roboto Light" charset="0"/>
                </a:endParaRPr>
              </a:p>
              <a:p>
                <a:pPr>
                  <a:lnSpc>
                    <a:spcPct val="100000"/>
                  </a:lnSpc>
                </a:pPr>
                <a:r>
                  <a:rPr lang="en-US" sz="1400" b="0">
                    <a:solidFill>
                      <a:schemeClr val="tx1">
                        <a:alpha val="70000"/>
                      </a:schemeClr>
                    </a:solidFill>
                    <a:latin typeface="773-CAI978" panose="020b0402020204020303" pitchFamily="34" charset="0"/>
                    <a:ea typeface="汉仪六字黑简" panose="00020600040101010101" pitchFamily="18" charset="-122"/>
                    <a:cs typeface="Roboto Light" charset="0"/>
                  </a:rPr>
                  <a:t>Temporary Tattoo</a:t>
                </a:r>
                <a:endParaRPr lang="en-US" sz="700" b="0">
                  <a:solidFill>
                    <a:schemeClr val="tx1">
                      <a:alpha val="50000"/>
                    </a:schemeClr>
                  </a:solidFill>
                  <a:latin typeface="773-CAI978" panose="020b0402020204020303" pitchFamily="34" charset="0"/>
                  <a:ea typeface="汉仪六字黑简" panose="00020600040101010101" pitchFamily="18" charset="-122"/>
                  <a:cs typeface="Roboto Light" charset="0"/>
                </a:endParaRPr>
              </a:p>
            </p:txBody>
          </p:sp>
          <p:sp>
            <p:nvSpPr>
              <p:cNvPr id="12" name="Oval 11"/>
              <p:cNvSpPr/>
              <p:nvPr/>
            </p:nvSpPr>
            <p:spPr>
              <a:xfrm>
                <a:off x="1410393" y="1663470"/>
                <a:ext cx="235527" cy="235527"/>
              </a:xfrm>
              <a:prstGeom prst="ellipse">
                <a:avLst/>
              </a:prstGeom>
              <a:solidFill>
                <a:srgbClr val="DCC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773-CAI978" panose="020b0402020204020303" pitchFamily="34" charset="0"/>
                    <a:ea typeface="Roboto Medium" charset="0"/>
                    <a:cs typeface="Roboto Medium" charset="0"/>
                  </a:rPr>
                  <a:t>4</a:t>
                </a:r>
                <a:endParaRPr lang="en-US" sz="1050">
                  <a:latin typeface="773-CAI978" panose="020b0402020204020303" pitchFamily="34" charset="0"/>
                  <a:ea typeface="Roboto Medium" charset="0"/>
                  <a:cs typeface="Roboto Medium" charset="0"/>
                </a:endParaRPr>
              </a:p>
            </p:txBody>
          </p:sp>
        </p:grpSp>
      </p:grpSp>
      <p:grpSp>
        <p:nvGrpSpPr>
          <p:cNvPr id="13" name="Group 12"/>
          <p:cNvGrpSpPr/>
          <p:nvPr/>
        </p:nvGrpSpPr>
        <p:grpSpPr>
          <a:xfrm>
            <a:off x="917746" y="1108373"/>
            <a:ext cx="3406466" cy="1653744"/>
            <a:chOff x="8184198" y="2902759"/>
            <a:chExt cx="3406466" cy="1653744"/>
          </a:xfrm>
        </p:grpSpPr>
        <p:sp>
          <p:nvSpPr>
            <p:cNvPr id="14" name="Freeform 13"/>
            <p:cNvSpPr/>
            <p:nvPr/>
          </p:nvSpPr>
          <p:spPr>
            <a:xfrm flipH="1">
              <a:off x="8184198" y="2902759"/>
              <a:ext cx="3406466" cy="1653744"/>
            </a:xfrm>
            <a:custGeom>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2540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773-CAI978" panose="020b0402020204020303" pitchFamily="34" charset="0"/>
              </a:endParaRPr>
            </a:p>
          </p:txBody>
        </p:sp>
        <p:grpSp>
          <p:nvGrpSpPr>
            <p:cNvPr id="15" name="Group 14"/>
            <p:cNvGrpSpPr/>
            <p:nvPr/>
          </p:nvGrpSpPr>
          <p:grpSpPr>
            <a:xfrm>
              <a:off x="8437418" y="3123275"/>
              <a:ext cx="2900026" cy="1216322"/>
              <a:chOff x="1313834" y="1663470"/>
              <a:chExt cx="2900026" cy="1216322"/>
            </a:xfrm>
          </p:grpSpPr>
          <p:sp>
            <p:nvSpPr>
              <p:cNvPr id="16" name="Title 3"/>
              <p:cNvSpPr txBox="1"/>
              <p:nvPr/>
            </p:nvSpPr>
            <p:spPr>
              <a:xfrm>
                <a:off x="1313834" y="2615750"/>
                <a:ext cx="2900026" cy="264042"/>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900" b="0">
                    <a:solidFill>
                      <a:schemeClr val="tx1">
                        <a:alpha val="50000"/>
                      </a:schemeClr>
                    </a:solidFill>
                    <a:latin typeface="773-CAI978" panose="020b0402020204020303" pitchFamily="34" charset="0"/>
                    <a:ea typeface="汉仪六字黑简" panose="00020600040101010101" pitchFamily="18" charset="-122"/>
                    <a:cs typeface="Roboto Light" charset="0"/>
                  </a:rPr>
                  <a:t>Reuters. Assaciated Press +1 more</a:t>
                </a:r>
                <a:endParaRPr lang="en-US" sz="200" b="0">
                  <a:solidFill>
                    <a:schemeClr val="tx1">
                      <a:alpha val="50000"/>
                    </a:schemeClr>
                  </a:solidFill>
                  <a:latin typeface="773-CAI978" panose="020b0402020204020303" pitchFamily="34" charset="0"/>
                  <a:ea typeface="汉仪六字黑简" panose="00020600040101010101" pitchFamily="18" charset="-122"/>
                  <a:cs typeface="Roboto Light" charset="0"/>
                </a:endParaRPr>
              </a:p>
            </p:txBody>
          </p:sp>
          <p:sp>
            <p:nvSpPr>
              <p:cNvPr id="17" name="Title 3"/>
              <p:cNvSpPr txBox="1"/>
              <p:nvPr/>
            </p:nvSpPr>
            <p:spPr>
              <a:xfrm>
                <a:off x="1645920" y="1673940"/>
                <a:ext cx="2567940" cy="246539"/>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80000"/>
                  </a:lnSpc>
                </a:pPr>
                <a:r>
                  <a:rPr lang="en-US" sz="1100" b="0">
                    <a:latin typeface="773-CAI978" panose="020b0402020204020303" pitchFamily="34" charset="0"/>
                    <a:ea typeface="Roboto Medium" charset="0"/>
                    <a:cs typeface="Roboto Medium" charset="0"/>
                  </a:rPr>
                  <a:t>Gallery</a:t>
                </a:r>
                <a:endParaRPr lang="en-US" sz="500" b="0">
                  <a:latin typeface="773-CAI978" panose="020b0402020204020303" pitchFamily="34" charset="0"/>
                  <a:ea typeface="Roboto Medium" charset="0"/>
                  <a:cs typeface="Roboto Medium" charset="0"/>
                </a:endParaRPr>
              </a:p>
            </p:txBody>
          </p:sp>
          <p:sp>
            <p:nvSpPr>
              <p:cNvPr id="18" name="Title 3"/>
              <p:cNvSpPr txBox="1"/>
              <p:nvPr/>
            </p:nvSpPr>
            <p:spPr>
              <a:xfrm>
                <a:off x="1313834" y="1995323"/>
                <a:ext cx="2900026" cy="545583"/>
              </a:xfrm>
              <a:prstGeom prst="rect">
                <a:avLst/>
              </a:prstGeom>
            </p:spPr>
            <p:txBody>
              <a:bodyPr/>
              <a:lstStyle>
                <a:lvl1pPr algn="l" defTabSz="914400" rtl="0" eaLnBrk="1" latinLnBrk="0" hangingPunct="1">
                  <a:lnSpc>
                    <a:spcPct val="70000"/>
                  </a:lnSpc>
                  <a:spcBef>
                    <a:spcPct val="0"/>
                  </a:spcBef>
                  <a:buNone/>
                  <a:defRPr sz="3600" b="1" i="0" kern="1200">
                    <a:solidFill>
                      <a:schemeClr val="tx1"/>
                    </a:solidFill>
                    <a:latin typeface="Roboto Thin" charset="0"/>
                    <a:ea typeface="Roboto Thin" charset="0"/>
                    <a:cs typeface="Roboto Thin" charset="0"/>
                  </a:defRPr>
                </a:lvl1pPr>
              </a:lstStyle>
              <a:p>
                <a:pPr>
                  <a:lnSpc>
                    <a:spcPct val="100000"/>
                  </a:lnSpc>
                </a:pPr>
                <a:r>
                  <a:rPr lang="en-US" sz="1400" b="0">
                    <a:solidFill>
                      <a:schemeClr val="tx1">
                        <a:alpha val="70000"/>
                      </a:schemeClr>
                    </a:solidFill>
                    <a:latin typeface="773-CAI978" panose="020b0402020204020303" pitchFamily="34" charset="0"/>
                    <a:ea typeface="汉仪六字黑简" panose="00020600040101010101" pitchFamily="18" charset="-122"/>
                    <a:cs typeface="Roboto Light" charset="0"/>
                  </a:rPr>
                  <a:t>How L’Oreal Built a UV-Measuring</a:t>
                </a:r>
                <a:endParaRPr lang="en-US" sz="1400" b="0">
                  <a:solidFill>
                    <a:schemeClr val="tx1">
                      <a:alpha val="70000"/>
                    </a:schemeClr>
                  </a:solidFill>
                  <a:latin typeface="773-CAI978" panose="020b0402020204020303" pitchFamily="34" charset="0"/>
                  <a:ea typeface="汉仪六字黑简" panose="00020600040101010101" pitchFamily="18" charset="-122"/>
                  <a:cs typeface="Roboto Light" charset="0"/>
                </a:endParaRPr>
              </a:p>
              <a:p>
                <a:pPr>
                  <a:lnSpc>
                    <a:spcPct val="100000"/>
                  </a:lnSpc>
                </a:pPr>
                <a:r>
                  <a:rPr lang="en-US" sz="1400" b="0">
                    <a:solidFill>
                      <a:schemeClr val="tx1">
                        <a:alpha val="70000"/>
                      </a:schemeClr>
                    </a:solidFill>
                    <a:latin typeface="773-CAI978" panose="020b0402020204020303" pitchFamily="34" charset="0"/>
                    <a:ea typeface="汉仪六字黑简" panose="00020600040101010101" pitchFamily="18" charset="-122"/>
                    <a:cs typeface="Roboto Light" charset="0"/>
                  </a:rPr>
                  <a:t>Temporary Tattoo</a:t>
                </a:r>
                <a:endParaRPr lang="en-US" sz="700" b="0">
                  <a:solidFill>
                    <a:schemeClr val="tx1">
                      <a:alpha val="50000"/>
                    </a:schemeClr>
                  </a:solidFill>
                  <a:latin typeface="773-CAI978" panose="020b0402020204020303" pitchFamily="34" charset="0"/>
                  <a:ea typeface="汉仪六字黑简" panose="00020600040101010101" pitchFamily="18" charset="-122"/>
                  <a:cs typeface="Roboto Light" charset="0"/>
                </a:endParaRPr>
              </a:p>
            </p:txBody>
          </p:sp>
          <p:sp>
            <p:nvSpPr>
              <p:cNvPr id="19" name="Oval 18"/>
              <p:cNvSpPr/>
              <p:nvPr/>
            </p:nvSpPr>
            <p:spPr>
              <a:xfrm>
                <a:off x="1410393" y="1663470"/>
                <a:ext cx="235527" cy="2355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latin typeface="773-CAI978" panose="020b0402020204020303" pitchFamily="34" charset="0"/>
                    <a:ea typeface="Roboto Medium" charset="0"/>
                    <a:cs typeface="Roboto Medium" charset="0"/>
                  </a:rPr>
                  <a:t>3</a:t>
                </a:r>
                <a:endParaRPr lang="en-US" sz="1050">
                  <a:latin typeface="773-CAI978" panose="020b0402020204020303" pitchFamily="34" charset="0"/>
                  <a:ea typeface="Roboto Medium" charset="0"/>
                  <a:cs typeface="Roboto Medium" charset="0"/>
                </a:endParaRPr>
              </a:p>
            </p:txBody>
          </p:sp>
        </p:grpSp>
      </p:grpSp>
      <p:sp>
        <p:nvSpPr>
          <p:cNvPr id="20" name="TextBox 19"/>
          <p:cNvSpPr txBox="1"/>
          <p:nvPr/>
        </p:nvSpPr>
        <p:spPr>
          <a:xfrm>
            <a:off x="2620979" y="5544396"/>
            <a:ext cx="6949224" cy="516488"/>
          </a:xfrm>
          <a:prstGeom prst="rect">
            <a:avLst/>
          </a:prstGeom>
          <a:noFill/>
        </p:spPr>
        <p:txBody>
          <a:bodyPr wrap="square" rtlCol="0">
            <a:spAutoFit/>
          </a:bodyPr>
          <a:lstStyle/>
          <a:p>
            <a:pPr algn="ctr">
              <a:lnSpc>
                <a:spcPct val="120000"/>
              </a:lnSpc>
            </a:pPr>
            <a:r>
              <a:rPr lang="en-US" sz="1200" err="1">
                <a:solidFill>
                  <a:schemeClr val="tx1">
                    <a:alpha val="70000"/>
                  </a:schemeClr>
                </a:solidFill>
                <a:latin typeface="773-CAI978" panose="020b0402020204020303" pitchFamily="34" charset="0"/>
                <a:ea typeface="汉仪六字黑简" panose="00020600040101010101" pitchFamily="18" charset="-122"/>
                <a:cs typeface="Roboto Light" charset="0"/>
              </a:rPr>
              <a:t>Lorem Ipsum is simply dummy text of the printing and typesetting industry. Lorem Ipsum has been the industry's standard dummy.</a:t>
            </a:r>
            <a:endParaRPr lang="en-US" sz="1200" err="1">
              <a:solidFill>
                <a:schemeClr val="tx1">
                  <a:alpha val="70000"/>
                </a:schemeClr>
              </a:solidFill>
              <a:latin typeface="773-CAI978" panose="020b0402020204020303" pitchFamily="34" charset="0"/>
              <a:ea typeface="汉仪六字黑简" panose="00020600040101010101" pitchFamily="18" charset="-122"/>
              <a:cs typeface="Roboto Light" charset="0"/>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decel="5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0-#ppt_w/2"/>
                                          </p:val>
                                        </p:tav>
                                        <p:tav tm="100000">
                                          <p:val>
                                            <p:strVal val="#ppt_x"/>
                                          </p:val>
                                        </p:tav>
                                      </p:tavLst>
                                    </p:anim>
                                    <p:anim calcmode="lin" valueType="num">
                                      <p:cBhvr additive="base">
                                        <p:cTn id="8" dur="1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COMMONDATA" val="eyJoZGlkIjoiNGUwYjA4ZWY2NjA5ODhlZjcwNTFkMjRlOTA5YTE4MWMifQ=="/>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235</Paragraphs>
  <Slides>26</Slides>
  <Notes>0</Notes>
  <TotalTime>0</TotalTime>
  <HiddenSlides>0</HiddenSlides>
  <MMClips>1</MMClips>
  <ScaleCrop>0</ScaleCrop>
  <HeadingPairs>
    <vt:vector baseType="variant" size="6">
      <vt:variant>
        <vt:lpstr>Fonts used</vt:lpstr>
      </vt:variant>
      <vt:variant>
        <vt:i4>21</vt:i4>
      </vt:variant>
      <vt:variant>
        <vt:lpstr>Theme</vt:lpstr>
      </vt:variant>
      <vt:variant>
        <vt:i4>1</vt:i4>
      </vt:variant>
      <vt:variant>
        <vt:lpstr>Slide Titles</vt:lpstr>
      </vt:variant>
      <vt:variant>
        <vt:i4>26</vt:i4>
      </vt:variant>
    </vt:vector>
  </HeadingPairs>
  <TitlesOfParts>
    <vt:vector baseType="lpstr" size="48">
      <vt:lpstr>Arial</vt:lpstr>
      <vt:lpstr>等线 Light</vt:lpstr>
      <vt:lpstr>等线</vt:lpstr>
      <vt:lpstr>Source Sans Pro</vt:lpstr>
      <vt:lpstr>Roboto Thin</vt:lpstr>
      <vt:lpstr>Roboto Medium</vt:lpstr>
      <vt:lpstr>Montserrat</vt:lpstr>
      <vt:lpstr>汉仪六字黑简</vt:lpstr>
      <vt:lpstr>HL Thuphap 1BK upgrade</vt:lpstr>
      <vt:lpstr>张海山锐线体简</vt:lpstr>
      <vt:lpstr>Roboto Light</vt:lpstr>
      <vt:lpstr>773-CAI978</vt:lpstr>
      <vt:lpstr>造字工房俊雅（非商用）常规体</vt:lpstr>
      <vt:lpstr>Courier New</vt:lpstr>
      <vt:lpstr>linea-arrows-10</vt:lpstr>
      <vt:lpstr>SF UI Display Thin</vt:lpstr>
      <vt:lpstr>linea-basic-10</vt:lpstr>
      <vt:lpstr>Montserrat Light</vt:lpstr>
      <vt:lpstr>Malgun Gothic</vt:lpstr>
      <vt:lpstr>Calibri</vt:lpstr>
      <vt:lpstr>Minion Pro Cond</vt:lpstr>
      <vt:lpstr>Office 主题​​</vt:lpstr>
      <vt:lpstr>PowerPoint Presentation</vt:lpstr>
      <vt:lpstr>PowerPoint Presentation</vt:lpstr>
      <vt:lpstr>PowerPoint Presentation</vt:lpstr>
      <vt:lpstr>PowerPoint Presentation</vt:lpstr>
      <vt:lpstr>PowerPoint Presentation</vt:lpstr>
      <vt:lpstr>梦幻淡雅水彩肌理纹</vt:lpstr>
      <vt:lpstr>PowerPoint Presentation</vt:lpstr>
      <vt:lpstr>梦幻淡雅水彩肌理纹</vt:lpstr>
      <vt:lpstr>PowerPoint Presentation</vt:lpstr>
      <vt:lpstr>PowerPoint Presentation</vt:lpstr>
      <vt:lpstr>梦幻淡雅</vt:lpstr>
      <vt:lpstr>梦幻淡雅</vt:lpstr>
      <vt:lpstr>梦幻淡雅</vt:lpstr>
      <vt:lpstr>梦幻淡雅</vt:lpstr>
      <vt:lpstr>PowerPoint Presentation</vt:lpstr>
      <vt:lpstr>梦幻淡雅水彩肌理纹</vt:lpstr>
      <vt:lpstr>PowerPoint Presentation</vt:lpstr>
      <vt:lpstr>PowerPoint Presentation</vt:lpstr>
      <vt:lpstr>PowerPoint Presentation</vt:lpstr>
      <vt:lpstr>PowerPoint Presentation</vt:lpstr>
      <vt:lpstr>PowerPoint Presentation</vt:lpstr>
      <vt:lpstr>梦幻淡雅</vt:lpstr>
      <vt:lpstr>梦幻淡雅</vt:lpstr>
      <vt:lpstr>校招岗位与流程</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1</dc:creator>
  <cp:lastModifiedBy>明天 </cp:lastModifiedBy>
  <cp:revision>35</cp:revision>
  <dcterms:created xsi:type="dcterms:W3CDTF">2018-12-04T07:10:00Z</dcterms:created>
  <dcterms:modified xsi:type="dcterms:W3CDTF">2023-10-16T16:11:41Z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ICV">
    <vt:lpwstr>E3BB95D2A5504C0C90FE0F6A99B7449E_12</vt:lpwstr>
  </property>
  <property fmtid="{D5CDD505-2E9C-101B-9397-08002B2CF9AE}" pid="3" name="KSOProductBuildVer">
    <vt:lpwstr>2052-12.1.0.15712</vt:lpwstr>
  </property>
</Properties>
</file>