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8" r:id="rId3"/>
    <p:sldId id="257"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6" r:id="rId20"/>
    <p:sldId id="275" r:id="rId21"/>
    <p:sldId id="277" r:id="rId22"/>
    <p:sldId id="278" r:id="rId23"/>
    <p:sldId id="279" r:id="rId24"/>
    <p:sldId id="280" r:id="rId25"/>
    <p:sldId id="281" r:id="rId26"/>
    <p:sldId id="282" r:id="rId27"/>
    <p:sldId id="283" r:id="rId28"/>
    <p:sldId id="284" r:id="rId29"/>
    <p:sldId id="285" r:id="rId3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C762"/>
    <a:srgbClr val="679549"/>
    <a:srgbClr val="E6F0F9"/>
    <a:srgbClr val="F8D49B"/>
    <a:srgbClr val="E0B52E"/>
    <a:srgbClr val="D2A737"/>
    <a:srgbClr val="99C282"/>
    <a:srgbClr val="4E906A"/>
    <a:srgbClr val="40855C"/>
    <a:srgbClr val="306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284" autoAdjust="0"/>
  </p:normalViewPr>
  <p:slideViewPr>
    <p:cSldViewPr snapToGrid="0">
      <p:cViewPr varScale="1">
        <p:scale>
          <a:sx n="102" d="100"/>
          <a:sy n="102" d="100"/>
        </p:scale>
        <p:origin x="138" y="4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2019/10/8</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27518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smtClean="0"/>
              <a:t>亮亮图文旗舰店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732342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27040776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pic>
        <p:nvPicPr>
          <p:cNvPr id="8" name="图片 7" descr="22"/>
          <p:cNvPicPr>
            <a:picLocks noChangeAspect="1"/>
          </p:cNvPicPr>
          <p:nvPr userDrawn="1"/>
        </p:nvPicPr>
        <p:blipFill>
          <a:blip r:embed="rId2" cstate="print"/>
          <a:stretch>
            <a:fillRect/>
          </a:stretch>
        </p:blipFill>
        <p:spPr>
          <a:xfrm>
            <a:off x="3411220" y="1111250"/>
            <a:ext cx="8825865" cy="5093970"/>
          </a:xfrm>
          <a:prstGeom prst="rect">
            <a:avLst/>
          </a:prstGeom>
        </p:spPr>
      </p:pic>
      <p:pic>
        <p:nvPicPr>
          <p:cNvPr id="9" name="图片 8" descr="1"/>
          <p:cNvPicPr>
            <a:picLocks noChangeAspect="1"/>
          </p:cNvPicPr>
          <p:nvPr userDrawn="1"/>
        </p:nvPicPr>
        <p:blipFill>
          <a:blip r:embed="rId3" cstate="print"/>
          <a:stretch>
            <a:fillRect/>
          </a:stretch>
        </p:blipFill>
        <p:spPr>
          <a:xfrm>
            <a:off x="-942340" y="4899660"/>
            <a:ext cx="5137150" cy="2619375"/>
          </a:xfrm>
          <a:prstGeom prst="rect">
            <a:avLst/>
          </a:prstGeom>
        </p:spPr>
      </p:pic>
      <p:pic>
        <p:nvPicPr>
          <p:cNvPr id="10" name="图片 9" descr="1"/>
          <p:cNvPicPr>
            <a:picLocks noChangeAspect="1"/>
          </p:cNvPicPr>
          <p:nvPr userDrawn="1"/>
        </p:nvPicPr>
        <p:blipFill>
          <a:blip r:embed="rId3" cstate="print"/>
          <a:stretch>
            <a:fillRect/>
          </a:stretch>
        </p:blipFill>
        <p:spPr>
          <a:xfrm rot="10800000">
            <a:off x="8427720" y="-548005"/>
            <a:ext cx="5137150" cy="2619375"/>
          </a:xfrm>
          <a:prstGeom prst="rect">
            <a:avLst/>
          </a:prstGeom>
        </p:spPr>
      </p:pic>
      <p:pic>
        <p:nvPicPr>
          <p:cNvPr id="11" name="图片 10" descr="1"/>
          <p:cNvPicPr>
            <a:picLocks noChangeAspect="1"/>
          </p:cNvPicPr>
          <p:nvPr userDrawn="1"/>
        </p:nvPicPr>
        <p:blipFill>
          <a:blip r:embed="rId4" cstate="print"/>
          <a:stretch>
            <a:fillRect/>
          </a:stretch>
        </p:blipFill>
        <p:spPr>
          <a:xfrm rot="16440000" flipH="1" flipV="1">
            <a:off x="-1844675" y="3345180"/>
            <a:ext cx="4040505" cy="205994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alpha val="7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2019/10/8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48815" y="2453005"/>
            <a:ext cx="8602345"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春天绿色文清新答辩</a:t>
            </a:r>
            <a:r>
              <a:rPr lang="en-US" altLang="zh-CN" sz="4800" b="1" noProof="0" dirty="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PPT</a:t>
            </a:r>
            <a:r>
              <a:rPr lang="zh-CN" altLang="en-US" sz="4800" b="1" noProof="0" dirty="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模板</a:t>
            </a:r>
            <a:endParaRPr lang="zh-CN" altLang="en-US" sz="4800" b="1" noProof="0" dirty="0">
              <a:ln w="12700">
                <a:solidFill>
                  <a:srgbClr val="7EA122"/>
                </a:solidFill>
              </a:ln>
              <a:solidFill>
                <a:srgbClr val="679549"/>
              </a:solidFill>
              <a:effectLst>
                <a:outerShdw blurRad="50800" dist="38100" dir="5400000" algn="t" rotWithShape="0">
                  <a:prstClr val="black">
                    <a:alpha val="40000"/>
                  </a:prstClr>
                </a:outerShdw>
              </a:effectLst>
              <a:uLnTx/>
              <a:uFillTx/>
              <a:latin typeface="方正兰亭超细黑简体" panose="02000000000000000000" charset="-122"/>
              <a:ea typeface="方正兰亭超细黑简体" panose="02000000000000000000" charset="-122"/>
              <a:sym typeface="+mn-ea"/>
            </a:endParaRPr>
          </a:p>
        </p:txBody>
      </p:sp>
      <p:sp>
        <p:nvSpPr>
          <p:cNvPr id="23" name="Shape 6922"/>
          <p:cNvSpPr/>
          <p:nvPr/>
        </p:nvSpPr>
        <p:spPr>
          <a:xfrm>
            <a:off x="2597150" y="3225800"/>
            <a:ext cx="7397750" cy="213360"/>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algn="dist"/>
            <a:r>
              <a:rPr lang="en-US" altLang="zh-CN" sz="900" dirty="0">
                <a:solidFill>
                  <a:srgbClr val="7EA122"/>
                </a:solidFill>
                <a:latin typeface="Times New Roman" panose="02020603050405020304" charset="0"/>
                <a:ea typeface="Arial Unicode MS" panose="020B0604020202020204" charset="-122"/>
                <a:sym typeface="+mn-ea"/>
              </a:rPr>
              <a:t>ADD</a:t>
            </a:r>
            <a:r>
              <a:rPr lang="zh-CN" altLang="en-US" sz="900" dirty="0">
                <a:solidFill>
                  <a:srgbClr val="7EA122"/>
                </a:solidFill>
                <a:latin typeface="Times New Roman" panose="02020603050405020304" charset="0"/>
                <a:ea typeface="Arial Unicode MS" panose="020B0604020202020204" charset="-122"/>
                <a:sym typeface="+mn-ea"/>
              </a:rPr>
              <a:t> </a:t>
            </a:r>
            <a:r>
              <a:rPr lang="en-US" altLang="zh-CN" sz="900" dirty="0">
                <a:solidFill>
                  <a:srgbClr val="7EA122"/>
                </a:solidFill>
                <a:latin typeface="Times New Roman" panose="02020603050405020304" charset="0"/>
                <a:ea typeface="Arial Unicode MS" panose="020B0604020202020204" charset="-122"/>
                <a:sym typeface="+mn-ea"/>
              </a:rPr>
              <a:t>YOUR TEXT HERE.ADD</a:t>
            </a:r>
            <a:r>
              <a:rPr lang="zh-CN" altLang="en-US" sz="900" dirty="0">
                <a:solidFill>
                  <a:srgbClr val="7EA122"/>
                </a:solidFill>
                <a:latin typeface="Times New Roman" panose="02020603050405020304" charset="0"/>
                <a:ea typeface="Arial Unicode MS" panose="020B0604020202020204" charset="-122"/>
                <a:sym typeface="+mn-ea"/>
              </a:rPr>
              <a:t> </a:t>
            </a:r>
            <a:r>
              <a:rPr lang="en-US" altLang="zh-CN" sz="900" dirty="0">
                <a:solidFill>
                  <a:srgbClr val="7EA122"/>
                </a:solidFill>
                <a:latin typeface="Times New Roman" panose="02020603050405020304" charset="0"/>
                <a:ea typeface="Arial Unicode MS" panose="020B0604020202020204" charset="-122"/>
                <a:sym typeface="+mn-ea"/>
              </a:rPr>
              <a:t>YOUR TEXT HERE</a:t>
            </a:r>
            <a:endParaRPr kumimoji="0" lang="en-US" altLang="zh-CN" sz="900" b="0" i="0" u="none" strike="noStrike" kern="0" cap="none" spc="0" normalizeH="0" baseline="0" noProof="0" dirty="0">
              <a:ln>
                <a:noFill/>
              </a:ln>
              <a:solidFill>
                <a:srgbClr val="7EA122"/>
              </a:solidFill>
              <a:effectLst/>
              <a:uLnTx/>
              <a:uFillTx/>
              <a:latin typeface="Times New Roman" panose="02020603050405020304" charset="0"/>
              <a:ea typeface="Arial Unicode MS" panose="020B0604020202020204" charset="-122"/>
              <a:sym typeface="+mn-ea"/>
            </a:endParaRPr>
          </a:p>
        </p:txBody>
      </p:sp>
      <p:sp>
        <p:nvSpPr>
          <p:cNvPr id="101" name="Freeform 5"/>
          <p:cNvSpPr>
            <a:spLocks noEditPoints="1"/>
          </p:cNvSpPr>
          <p:nvPr/>
        </p:nvSpPr>
        <p:spPr bwMode="auto">
          <a:xfrm flipH="1">
            <a:off x="5622890" y="1780540"/>
            <a:ext cx="641985" cy="42291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679549"/>
          </a:solidFill>
          <a:ln>
            <a:noFill/>
          </a:ln>
        </p:spPr>
      </p:sp>
      <p:sp>
        <p:nvSpPr>
          <p:cNvPr id="10" name="文本框 9"/>
          <p:cNvSpPr txBox="1"/>
          <p:nvPr/>
        </p:nvSpPr>
        <p:spPr>
          <a:xfrm>
            <a:off x="3756025" y="4766310"/>
            <a:ext cx="1569660" cy="369332"/>
          </a:xfrm>
          <a:prstGeom prst="rect">
            <a:avLst/>
          </a:prstGeom>
          <a:noFill/>
        </p:spPr>
        <p:txBody>
          <a:bodyPr wrap="none" rtlCol="0" anchor="t">
            <a:spAutoFit/>
          </a:bodyPr>
          <a:lstStyle/>
          <a:p>
            <a:pPr algn="l"/>
            <a:r>
              <a:rPr lang="zh-CN" altLang="en-US" dirty="0">
                <a:solidFill>
                  <a:srgbClr val="679549"/>
                </a:solidFill>
                <a:latin typeface="华文中宋" panose="02010600040101010101" charset="-122"/>
                <a:ea typeface="华文中宋" panose="02010600040101010101" charset="-122"/>
                <a:sym typeface="+mn-ea"/>
              </a:rPr>
              <a:t>答辩人</a:t>
            </a:r>
            <a:r>
              <a:rPr lang="zh-CN" altLang="en-US" dirty="0" smtClean="0">
                <a:solidFill>
                  <a:srgbClr val="679549"/>
                </a:solidFill>
                <a:latin typeface="华文中宋" panose="02010600040101010101" charset="-122"/>
                <a:ea typeface="华文中宋" panose="02010600040101010101" charset="-122"/>
                <a:sym typeface="+mn-ea"/>
              </a:rPr>
              <a:t>：青课</a:t>
            </a:r>
            <a:endParaRPr lang="zh-CN" altLang="en-US" dirty="0">
              <a:solidFill>
                <a:srgbClr val="679549"/>
              </a:solidFill>
              <a:latin typeface="华文中宋" panose="02010600040101010101" charset="-122"/>
              <a:ea typeface="华文中宋" panose="02010600040101010101" charset="-122"/>
              <a:sym typeface="+mn-ea"/>
            </a:endParaRPr>
          </a:p>
        </p:txBody>
      </p:sp>
      <p:sp>
        <p:nvSpPr>
          <p:cNvPr id="11" name="文本框 10"/>
          <p:cNvSpPr txBox="1"/>
          <p:nvPr/>
        </p:nvSpPr>
        <p:spPr>
          <a:xfrm>
            <a:off x="6604635" y="4766310"/>
            <a:ext cx="1338828" cy="369332"/>
          </a:xfrm>
          <a:prstGeom prst="rect">
            <a:avLst/>
          </a:prstGeom>
          <a:noFill/>
        </p:spPr>
        <p:txBody>
          <a:bodyPr wrap="none" rtlCol="0" anchor="t">
            <a:spAutoFit/>
          </a:bodyPr>
          <a:lstStyle/>
          <a:p>
            <a:pPr algn="l"/>
            <a:r>
              <a:rPr lang="zh-CN" altLang="en-US" dirty="0">
                <a:solidFill>
                  <a:srgbClr val="679549"/>
                </a:solidFill>
                <a:effectLst/>
                <a:latin typeface="华文中宋" panose="02010600040101010101" charset="-122"/>
                <a:ea typeface="华文中宋" panose="02010600040101010101" charset="-122"/>
                <a:sym typeface="+mn-ea"/>
              </a:rPr>
              <a:t>导师</a:t>
            </a:r>
            <a:r>
              <a:rPr lang="zh-CN" altLang="en-US" dirty="0" smtClean="0">
                <a:solidFill>
                  <a:srgbClr val="679549"/>
                </a:solidFill>
                <a:effectLst/>
                <a:latin typeface="华文中宋" panose="02010600040101010101" charset="-122"/>
                <a:ea typeface="华文中宋" panose="02010600040101010101" charset="-122"/>
                <a:sym typeface="+mn-ea"/>
              </a:rPr>
              <a:t>：青课</a:t>
            </a:r>
            <a:endParaRPr lang="zh-CN" altLang="en-US" dirty="0">
              <a:solidFill>
                <a:srgbClr val="679549"/>
              </a:solidFill>
              <a:effectLst/>
              <a:latin typeface="华文中宋" panose="02010600040101010101" charset="-122"/>
              <a:ea typeface="华文中宋" panose="02010600040101010101" charset="-122"/>
              <a:sym typeface="+mn-ea"/>
            </a:endParaRPr>
          </a:p>
        </p:txBody>
      </p:sp>
      <p:sp>
        <p:nvSpPr>
          <p:cNvPr id="13" name="文本框 12"/>
          <p:cNvSpPr txBox="1"/>
          <p:nvPr/>
        </p:nvSpPr>
        <p:spPr>
          <a:xfrm>
            <a:off x="3056890" y="3780155"/>
            <a:ext cx="5605780"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4748" y="1609185"/>
            <a:ext cx="3429456" cy="3268175"/>
            <a:chOff x="2439" y="3189"/>
            <a:chExt cx="6272" cy="5976"/>
          </a:xfrm>
        </p:grpSpPr>
        <p:sp>
          <p:nvSpPr>
            <p:cNvPr id="209924" name="AutoShape 3"/>
            <p:cNvSpPr/>
            <p:nvPr/>
          </p:nvSpPr>
          <p:spPr>
            <a:xfrm rot="18454821">
              <a:off x="5235" y="3189"/>
              <a:ext cx="3476" cy="3476"/>
            </a:xfrm>
            <a:custGeom>
              <a:avLst/>
              <a:gdLst/>
              <a:ahLst/>
              <a:cxnLst>
                <a:cxn ang="0">
                  <a:pos x="761335650" y="130764699"/>
                </a:cxn>
                <a:cxn ang="0">
                  <a:pos x="761426345" y="761426345"/>
                </a:cxn>
                <a:cxn ang="0">
                  <a:pos x="130764699" y="761335650"/>
                </a:cxn>
                <a:cxn ang="0">
                  <a:pos x="130674004" y="130674004"/>
                </a:cxn>
                <a:cxn ang="0">
                  <a:pos x="761335650"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679549"/>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5" name="Rectangle 4"/>
            <p:cNvSpPr/>
            <p:nvPr/>
          </p:nvSpPr>
          <p:spPr>
            <a:xfrm>
              <a:off x="5399" y="4364"/>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26" name="AutoShape 5"/>
            <p:cNvSpPr/>
            <p:nvPr/>
          </p:nvSpPr>
          <p:spPr>
            <a:xfrm rot="18454821">
              <a:off x="2440" y="3205"/>
              <a:ext cx="3477" cy="3477"/>
            </a:xfrm>
            <a:custGeom>
              <a:avLst/>
              <a:gdLst/>
              <a:ahLst/>
              <a:cxnLst>
                <a:cxn ang="0">
                  <a:pos x="761912640" y="130863645"/>
                </a:cxn>
                <a:cxn ang="0">
                  <a:pos x="762003369" y="762003369"/>
                </a:cxn>
                <a:cxn ang="0">
                  <a:pos x="130863645" y="761912640"/>
                </a:cxn>
                <a:cxn ang="0">
                  <a:pos x="130772916" y="130772916"/>
                </a:cxn>
                <a:cxn ang="0">
                  <a:pos x="761912640" y="130863645"/>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E8C762"/>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7" name="AutoShape 6"/>
            <p:cNvSpPr/>
            <p:nvPr/>
          </p:nvSpPr>
          <p:spPr>
            <a:xfrm rot="18454821">
              <a:off x="2439" y="5689"/>
              <a:ext cx="3477" cy="3476"/>
            </a:xfrm>
            <a:custGeom>
              <a:avLst/>
              <a:gdLst/>
              <a:ahLst/>
              <a:cxnLst>
                <a:cxn ang="0">
                  <a:pos x="761912640" y="130764699"/>
                </a:cxn>
                <a:cxn ang="0">
                  <a:pos x="762003369" y="761426345"/>
                </a:cxn>
                <a:cxn ang="0">
                  <a:pos x="130863645" y="761335650"/>
                </a:cxn>
                <a:cxn ang="0">
                  <a:pos x="130772916" y="130674004"/>
                </a:cxn>
                <a:cxn ang="0">
                  <a:pos x="761912640"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679549"/>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8" name="AutoShape 7"/>
            <p:cNvSpPr/>
            <p:nvPr/>
          </p:nvSpPr>
          <p:spPr>
            <a:xfrm rot="18454821">
              <a:off x="5235" y="5688"/>
              <a:ext cx="3476" cy="3476"/>
            </a:xfrm>
            <a:custGeom>
              <a:avLst/>
              <a:gdLst/>
              <a:ahLst/>
              <a:cxnLst>
                <a:cxn ang="0">
                  <a:pos x="761335256" y="130764699"/>
                </a:cxn>
                <a:cxn ang="0">
                  <a:pos x="761425950" y="761426345"/>
                </a:cxn>
                <a:cxn ang="0">
                  <a:pos x="130764454" y="761335650"/>
                </a:cxn>
                <a:cxn ang="0">
                  <a:pos x="130673973" y="130674004"/>
                </a:cxn>
                <a:cxn ang="0">
                  <a:pos x="761335256"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F8D49B"/>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9" name="Rectangle 8"/>
            <p:cNvSpPr/>
            <p:nvPr/>
          </p:nvSpPr>
          <p:spPr>
            <a:xfrm>
              <a:off x="2589" y="4333"/>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0" name="Rectangle 9"/>
            <p:cNvSpPr/>
            <p:nvPr/>
          </p:nvSpPr>
          <p:spPr>
            <a:xfrm>
              <a:off x="2589" y="7429"/>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1" name="Rectangle 10"/>
            <p:cNvSpPr/>
            <p:nvPr/>
          </p:nvSpPr>
          <p:spPr>
            <a:xfrm>
              <a:off x="5384" y="7429"/>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2" name="AutoShape 11"/>
            <p:cNvSpPr/>
            <p:nvPr/>
          </p:nvSpPr>
          <p:spPr>
            <a:xfrm rot="18454821">
              <a:off x="4723" y="5357"/>
              <a:ext cx="1641" cy="1641"/>
            </a:xfrm>
            <a:custGeom>
              <a:avLst/>
              <a:gdLst/>
              <a:ahLst/>
              <a:cxnLst>
                <a:cxn ang="0">
                  <a:pos x="169720134" y="29150588"/>
                </a:cxn>
                <a:cxn ang="0">
                  <a:pos x="169740338" y="169740338"/>
                </a:cxn>
                <a:cxn ang="0">
                  <a:pos x="29150588" y="169720134"/>
                </a:cxn>
                <a:cxn ang="0">
                  <a:pos x="29130384" y="29130384"/>
                </a:cxn>
                <a:cxn ang="0">
                  <a:pos x="169720134" y="29150588"/>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chemeClr val="bg1">
                <a:lumMod val="95000"/>
              </a:schemeClr>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33" name="AutoShape 12"/>
            <p:cNvSpPr/>
            <p:nvPr/>
          </p:nvSpPr>
          <p:spPr>
            <a:xfrm>
              <a:off x="5230" y="5830"/>
              <a:ext cx="684" cy="682"/>
            </a:xfrm>
            <a:custGeom>
              <a:avLst/>
              <a:gdLst/>
              <a:ahLst/>
              <a:cxnLst>
                <a:cxn ang="0">
                  <a:pos x="21837700" y="1223285"/>
                </a:cxn>
                <a:cxn ang="0">
                  <a:pos x="30206710" y="9552790"/>
                </a:cxn>
                <a:cxn ang="0">
                  <a:pos x="30206710" y="21757958"/>
                </a:cxn>
                <a:cxn ang="0">
                  <a:pos x="21837700" y="30083123"/>
                </a:cxn>
                <a:cxn ang="0">
                  <a:pos x="13443972" y="31142628"/>
                </a:cxn>
                <a:cxn ang="0">
                  <a:pos x="12144668" y="29091765"/>
                </a:cxn>
                <a:cxn ang="0">
                  <a:pos x="13061310" y="26488687"/>
                </a:cxn>
                <a:cxn ang="0">
                  <a:pos x="13948847" y="23005874"/>
                </a:cxn>
                <a:cxn ang="0">
                  <a:pos x="17765243" y="24966853"/>
                </a:cxn>
                <a:cxn ang="0">
                  <a:pos x="23918309" y="21917398"/>
                </a:cxn>
                <a:cxn ang="0">
                  <a:pos x="26271000" y="14251654"/>
                </a:cxn>
                <a:cxn ang="0">
                  <a:pos x="23551668" y="8013557"/>
                </a:cxn>
                <a:cxn ang="0">
                  <a:pos x="16305887" y="5280050"/>
                </a:cxn>
                <a:cxn ang="0">
                  <a:pos x="7891790" y="8500556"/>
                </a:cxn>
                <a:cxn ang="0">
                  <a:pos x="5070574" y="15057494"/>
                </a:cxn>
                <a:cxn ang="0">
                  <a:pos x="8299169" y="21028906"/>
                </a:cxn>
                <a:cxn ang="0">
                  <a:pos x="9240528" y="20018703"/>
                </a:cxn>
                <a:cxn ang="0">
                  <a:pos x="9438419" y="18933119"/>
                </a:cxn>
                <a:cxn ang="0">
                  <a:pos x="8142015" y="15470598"/>
                </a:cxn>
                <a:cxn ang="0">
                  <a:pos x="10227011" y="10228200"/>
                </a:cxn>
                <a:cxn ang="0">
                  <a:pos x="15878139" y="7968634"/>
                </a:cxn>
                <a:cxn ang="0">
                  <a:pos x="20763943" y="9691938"/>
                </a:cxn>
                <a:cxn ang="0">
                  <a:pos x="22457503" y="13944386"/>
                </a:cxn>
                <a:cxn ang="0">
                  <a:pos x="21059293" y="19821611"/>
                </a:cxn>
                <a:cxn ang="0">
                  <a:pos x="17456771" y="22289881"/>
                </a:cxn>
                <a:cxn ang="0">
                  <a:pos x="15441655" y="21376757"/>
                </a:cxn>
                <a:cxn ang="0">
                  <a:pos x="14957149" y="19233154"/>
                </a:cxn>
                <a:cxn ang="0">
                  <a:pos x="16359708" y="13706711"/>
                </a:cxn>
                <a:cxn ang="0">
                  <a:pos x="14229626" y="11374658"/>
                </a:cxn>
                <a:cxn ang="0">
                  <a:pos x="11197474" y="15389432"/>
                </a:cxn>
                <a:cxn ang="0">
                  <a:pos x="11386630" y="17063434"/>
                </a:cxn>
                <a:cxn ang="0">
                  <a:pos x="10638777" y="22285540"/>
                </a:cxn>
                <a:cxn ang="0">
                  <a:pos x="9684296" y="26419132"/>
                </a:cxn>
                <a:cxn ang="0">
                  <a:pos x="9388946" y="29984596"/>
                </a:cxn>
                <a:cxn ang="0">
                  <a:pos x="2632059" y="24332026"/>
                </a:cxn>
                <a:cxn ang="0">
                  <a:pos x="0" y="15663350"/>
                </a:cxn>
                <a:cxn ang="0">
                  <a:pos x="4597702" y="4584348"/>
                </a:cxn>
                <a:cxn ang="0">
                  <a:pos x="15718086" y="0"/>
                </a:cxn>
              </a:cxnLst>
              <a:rect l="0" t="0" r="0" b="0"/>
              <a:pathLst>
                <a:path w="21600" h="21600">
                  <a:moveTo>
                    <a:pt x="10803" y="0"/>
                  </a:moveTo>
                  <a:cubicBezTo>
                    <a:pt x="12298" y="0"/>
                    <a:pt x="13703" y="282"/>
                    <a:pt x="15009" y="844"/>
                  </a:cubicBezTo>
                  <a:cubicBezTo>
                    <a:pt x="16317" y="1409"/>
                    <a:pt x="17462" y="2177"/>
                    <a:pt x="18448" y="3157"/>
                  </a:cubicBezTo>
                  <a:cubicBezTo>
                    <a:pt x="19432" y="4134"/>
                    <a:pt x="20201" y="5278"/>
                    <a:pt x="20761" y="6591"/>
                  </a:cubicBezTo>
                  <a:cubicBezTo>
                    <a:pt x="21317" y="7901"/>
                    <a:pt x="21600" y="9307"/>
                    <a:pt x="21600" y="10801"/>
                  </a:cubicBezTo>
                  <a:cubicBezTo>
                    <a:pt x="21600" y="12292"/>
                    <a:pt x="21317" y="13699"/>
                    <a:pt x="20761" y="15012"/>
                  </a:cubicBezTo>
                  <a:cubicBezTo>
                    <a:pt x="20201" y="16322"/>
                    <a:pt x="19429" y="17469"/>
                    <a:pt x="18448" y="18446"/>
                  </a:cubicBezTo>
                  <a:cubicBezTo>
                    <a:pt x="17462" y="19426"/>
                    <a:pt x="16317" y="20194"/>
                    <a:pt x="15009" y="20756"/>
                  </a:cubicBezTo>
                  <a:cubicBezTo>
                    <a:pt x="13703" y="21318"/>
                    <a:pt x="12298" y="21600"/>
                    <a:pt x="10803" y="21600"/>
                  </a:cubicBezTo>
                  <a:cubicBezTo>
                    <a:pt x="10271" y="21600"/>
                    <a:pt x="9749" y="21561"/>
                    <a:pt x="9240" y="21487"/>
                  </a:cubicBezTo>
                  <a:cubicBezTo>
                    <a:pt x="8728" y="21411"/>
                    <a:pt x="8222" y="21301"/>
                    <a:pt x="7716" y="21157"/>
                  </a:cubicBezTo>
                  <a:cubicBezTo>
                    <a:pt x="7923" y="20840"/>
                    <a:pt x="8132" y="20482"/>
                    <a:pt x="8347" y="20072"/>
                  </a:cubicBezTo>
                  <a:cubicBezTo>
                    <a:pt x="8559" y="19669"/>
                    <a:pt x="8720" y="19256"/>
                    <a:pt x="8827" y="18833"/>
                  </a:cubicBezTo>
                  <a:lnTo>
                    <a:pt x="8977" y="18276"/>
                  </a:lnTo>
                  <a:cubicBezTo>
                    <a:pt x="9033" y="18073"/>
                    <a:pt x="9104" y="17774"/>
                    <a:pt x="9195" y="17387"/>
                  </a:cubicBezTo>
                  <a:cubicBezTo>
                    <a:pt x="9282" y="17000"/>
                    <a:pt x="9415" y="16497"/>
                    <a:pt x="9587" y="15873"/>
                  </a:cubicBezTo>
                  <a:cubicBezTo>
                    <a:pt x="9794" y="16243"/>
                    <a:pt x="10136" y="16562"/>
                    <a:pt x="10613" y="16828"/>
                  </a:cubicBezTo>
                  <a:cubicBezTo>
                    <a:pt x="11091" y="17093"/>
                    <a:pt x="11623" y="17226"/>
                    <a:pt x="12210" y="17226"/>
                  </a:cubicBezTo>
                  <a:cubicBezTo>
                    <a:pt x="13078" y="17226"/>
                    <a:pt x="13870" y="17045"/>
                    <a:pt x="14593" y="16672"/>
                  </a:cubicBezTo>
                  <a:cubicBezTo>
                    <a:pt x="15314" y="16300"/>
                    <a:pt x="15927" y="15789"/>
                    <a:pt x="16439" y="15122"/>
                  </a:cubicBezTo>
                  <a:cubicBezTo>
                    <a:pt x="16948" y="14464"/>
                    <a:pt x="17343" y="13679"/>
                    <a:pt x="17629" y="12770"/>
                  </a:cubicBezTo>
                  <a:cubicBezTo>
                    <a:pt x="17914" y="11866"/>
                    <a:pt x="18056" y="10886"/>
                    <a:pt x="18056" y="9833"/>
                  </a:cubicBezTo>
                  <a:cubicBezTo>
                    <a:pt x="18056" y="9039"/>
                    <a:pt x="17892" y="8268"/>
                    <a:pt x="17575" y="7520"/>
                  </a:cubicBezTo>
                  <a:cubicBezTo>
                    <a:pt x="17253" y="6769"/>
                    <a:pt x="16792" y="6108"/>
                    <a:pt x="16187" y="5529"/>
                  </a:cubicBezTo>
                  <a:cubicBezTo>
                    <a:pt x="15582" y="4948"/>
                    <a:pt x="14864" y="4487"/>
                    <a:pt x="14022" y="4151"/>
                  </a:cubicBezTo>
                  <a:cubicBezTo>
                    <a:pt x="13183" y="3813"/>
                    <a:pt x="12244" y="3643"/>
                    <a:pt x="11207" y="3643"/>
                  </a:cubicBezTo>
                  <a:cubicBezTo>
                    <a:pt x="9935" y="3643"/>
                    <a:pt x="8813" y="3849"/>
                    <a:pt x="7846" y="4264"/>
                  </a:cubicBezTo>
                  <a:cubicBezTo>
                    <a:pt x="6877" y="4679"/>
                    <a:pt x="6068" y="5213"/>
                    <a:pt x="5424" y="5865"/>
                  </a:cubicBezTo>
                  <a:cubicBezTo>
                    <a:pt x="4780" y="6518"/>
                    <a:pt x="4296" y="7243"/>
                    <a:pt x="3968" y="8037"/>
                  </a:cubicBezTo>
                  <a:cubicBezTo>
                    <a:pt x="3646" y="8828"/>
                    <a:pt x="3485" y="9616"/>
                    <a:pt x="3485" y="10389"/>
                  </a:cubicBezTo>
                  <a:cubicBezTo>
                    <a:pt x="3485" y="11327"/>
                    <a:pt x="3663" y="12171"/>
                    <a:pt x="4025" y="12922"/>
                  </a:cubicBezTo>
                  <a:cubicBezTo>
                    <a:pt x="4384" y="13676"/>
                    <a:pt x="4944" y="14204"/>
                    <a:pt x="5704" y="14509"/>
                  </a:cubicBezTo>
                  <a:cubicBezTo>
                    <a:pt x="5984" y="14600"/>
                    <a:pt x="6167" y="14509"/>
                    <a:pt x="6258" y="14238"/>
                  </a:cubicBezTo>
                  <a:cubicBezTo>
                    <a:pt x="6275" y="14148"/>
                    <a:pt x="6309" y="14007"/>
                    <a:pt x="6351" y="13812"/>
                  </a:cubicBezTo>
                  <a:cubicBezTo>
                    <a:pt x="6396" y="13620"/>
                    <a:pt x="6436" y="13473"/>
                    <a:pt x="6473" y="13374"/>
                  </a:cubicBezTo>
                  <a:cubicBezTo>
                    <a:pt x="6509" y="13230"/>
                    <a:pt x="6515" y="13123"/>
                    <a:pt x="6487" y="13063"/>
                  </a:cubicBezTo>
                  <a:cubicBezTo>
                    <a:pt x="6459" y="13004"/>
                    <a:pt x="6402" y="12902"/>
                    <a:pt x="6312" y="12767"/>
                  </a:cubicBezTo>
                  <a:cubicBezTo>
                    <a:pt x="5834" y="12236"/>
                    <a:pt x="5596" y="11536"/>
                    <a:pt x="5596" y="10674"/>
                  </a:cubicBezTo>
                  <a:cubicBezTo>
                    <a:pt x="5596" y="9988"/>
                    <a:pt x="5721" y="9333"/>
                    <a:pt x="5967" y="8709"/>
                  </a:cubicBezTo>
                  <a:cubicBezTo>
                    <a:pt x="6215" y="8079"/>
                    <a:pt x="6572" y="7531"/>
                    <a:pt x="7029" y="7057"/>
                  </a:cubicBezTo>
                  <a:cubicBezTo>
                    <a:pt x="7490" y="6585"/>
                    <a:pt x="8050" y="6204"/>
                    <a:pt x="8708" y="5925"/>
                  </a:cubicBezTo>
                  <a:cubicBezTo>
                    <a:pt x="9367" y="5639"/>
                    <a:pt x="10102" y="5498"/>
                    <a:pt x="10913" y="5498"/>
                  </a:cubicBezTo>
                  <a:cubicBezTo>
                    <a:pt x="11637" y="5498"/>
                    <a:pt x="12278" y="5606"/>
                    <a:pt x="12844" y="5814"/>
                  </a:cubicBezTo>
                  <a:cubicBezTo>
                    <a:pt x="13406" y="6026"/>
                    <a:pt x="13881" y="6320"/>
                    <a:pt x="14271" y="6687"/>
                  </a:cubicBezTo>
                  <a:cubicBezTo>
                    <a:pt x="14658" y="7060"/>
                    <a:pt x="14949" y="7492"/>
                    <a:pt x="15144" y="7986"/>
                  </a:cubicBezTo>
                  <a:cubicBezTo>
                    <a:pt x="15336" y="8483"/>
                    <a:pt x="15435" y="9028"/>
                    <a:pt x="15435" y="9621"/>
                  </a:cubicBezTo>
                  <a:cubicBezTo>
                    <a:pt x="15435" y="10398"/>
                    <a:pt x="15353" y="11135"/>
                    <a:pt x="15187" y="11838"/>
                  </a:cubicBezTo>
                  <a:cubicBezTo>
                    <a:pt x="15017" y="12544"/>
                    <a:pt x="14782" y="13156"/>
                    <a:pt x="14474" y="13676"/>
                  </a:cubicBezTo>
                  <a:cubicBezTo>
                    <a:pt x="14166" y="14196"/>
                    <a:pt x="13813" y="14614"/>
                    <a:pt x="13392" y="14919"/>
                  </a:cubicBezTo>
                  <a:cubicBezTo>
                    <a:pt x="12979" y="15224"/>
                    <a:pt x="12513" y="15379"/>
                    <a:pt x="11998" y="15379"/>
                  </a:cubicBezTo>
                  <a:cubicBezTo>
                    <a:pt x="11719" y="15379"/>
                    <a:pt x="11461" y="15320"/>
                    <a:pt x="11224" y="15207"/>
                  </a:cubicBezTo>
                  <a:cubicBezTo>
                    <a:pt x="10987" y="15094"/>
                    <a:pt x="10780" y="14941"/>
                    <a:pt x="10613" y="14749"/>
                  </a:cubicBezTo>
                  <a:cubicBezTo>
                    <a:pt x="10444" y="14555"/>
                    <a:pt x="10331" y="14334"/>
                    <a:pt x="10269" y="14086"/>
                  </a:cubicBezTo>
                  <a:cubicBezTo>
                    <a:pt x="10206" y="13840"/>
                    <a:pt x="10209" y="13566"/>
                    <a:pt x="10280" y="13270"/>
                  </a:cubicBezTo>
                  <a:cubicBezTo>
                    <a:pt x="10447" y="12586"/>
                    <a:pt x="10644" y="11903"/>
                    <a:pt x="10885" y="11220"/>
                  </a:cubicBezTo>
                  <a:cubicBezTo>
                    <a:pt x="11122" y="10536"/>
                    <a:pt x="11244" y="9949"/>
                    <a:pt x="11244" y="9457"/>
                  </a:cubicBezTo>
                  <a:cubicBezTo>
                    <a:pt x="11244" y="9017"/>
                    <a:pt x="11122" y="8636"/>
                    <a:pt x="10885" y="8322"/>
                  </a:cubicBezTo>
                  <a:cubicBezTo>
                    <a:pt x="10645" y="8009"/>
                    <a:pt x="10280" y="7848"/>
                    <a:pt x="9780" y="7848"/>
                  </a:cubicBezTo>
                  <a:cubicBezTo>
                    <a:pt x="9186" y="7848"/>
                    <a:pt x="8689" y="8113"/>
                    <a:pt x="8293" y="8638"/>
                  </a:cubicBezTo>
                  <a:cubicBezTo>
                    <a:pt x="7897" y="9164"/>
                    <a:pt x="7696" y="9827"/>
                    <a:pt x="7696" y="10618"/>
                  </a:cubicBezTo>
                  <a:cubicBezTo>
                    <a:pt x="7680" y="10824"/>
                    <a:pt x="7691" y="11030"/>
                    <a:pt x="7725" y="11228"/>
                  </a:cubicBezTo>
                  <a:cubicBezTo>
                    <a:pt x="7745" y="11389"/>
                    <a:pt x="7778" y="11573"/>
                    <a:pt x="7826" y="11773"/>
                  </a:cubicBezTo>
                  <a:cubicBezTo>
                    <a:pt x="7877" y="11976"/>
                    <a:pt x="7945" y="12165"/>
                    <a:pt x="8036" y="12335"/>
                  </a:cubicBezTo>
                  <a:cubicBezTo>
                    <a:pt x="7739" y="13603"/>
                    <a:pt x="7499" y="14619"/>
                    <a:pt x="7312" y="15376"/>
                  </a:cubicBezTo>
                  <a:cubicBezTo>
                    <a:pt x="7128" y="16133"/>
                    <a:pt x="6990" y="16723"/>
                    <a:pt x="6899" y="17147"/>
                  </a:cubicBezTo>
                  <a:cubicBezTo>
                    <a:pt x="6792" y="17644"/>
                    <a:pt x="6713" y="18005"/>
                    <a:pt x="6656" y="18228"/>
                  </a:cubicBezTo>
                  <a:cubicBezTo>
                    <a:pt x="6566" y="18635"/>
                    <a:pt x="6504" y="19053"/>
                    <a:pt x="6475" y="19485"/>
                  </a:cubicBezTo>
                  <a:cubicBezTo>
                    <a:pt x="6442" y="19917"/>
                    <a:pt x="6436" y="20318"/>
                    <a:pt x="6453" y="20688"/>
                  </a:cubicBezTo>
                  <a:cubicBezTo>
                    <a:pt x="5517" y="20281"/>
                    <a:pt x="4650" y="19745"/>
                    <a:pt x="3858" y="19073"/>
                  </a:cubicBezTo>
                  <a:cubicBezTo>
                    <a:pt x="3067" y="18403"/>
                    <a:pt x="2383" y="17641"/>
                    <a:pt x="1809" y="16788"/>
                  </a:cubicBezTo>
                  <a:cubicBezTo>
                    <a:pt x="1235" y="15935"/>
                    <a:pt x="791" y="15003"/>
                    <a:pt x="475" y="13990"/>
                  </a:cubicBezTo>
                  <a:cubicBezTo>
                    <a:pt x="158" y="12976"/>
                    <a:pt x="0" y="11917"/>
                    <a:pt x="0" y="10807"/>
                  </a:cubicBezTo>
                  <a:cubicBezTo>
                    <a:pt x="0" y="9313"/>
                    <a:pt x="283" y="7907"/>
                    <a:pt x="848" y="6597"/>
                  </a:cubicBezTo>
                  <a:cubicBezTo>
                    <a:pt x="1410" y="5283"/>
                    <a:pt x="2182" y="4140"/>
                    <a:pt x="3160" y="3163"/>
                  </a:cubicBezTo>
                  <a:cubicBezTo>
                    <a:pt x="4135" y="2180"/>
                    <a:pt x="5280" y="1415"/>
                    <a:pt x="6594" y="850"/>
                  </a:cubicBezTo>
                  <a:cubicBezTo>
                    <a:pt x="7897" y="282"/>
                    <a:pt x="9302" y="0"/>
                    <a:pt x="10803" y="0"/>
                  </a:cubicBezTo>
                </a:path>
              </a:pathLst>
            </a:custGeom>
            <a:solidFill>
              <a:srgbClr val="FFFFFF">
                <a:alpha val="100000"/>
              </a:srgbClr>
            </a:solidFill>
            <a:ln w="12700">
              <a:noFill/>
            </a:ln>
          </p:spPr>
          <p:txBody>
            <a:bodyPr/>
            <a:lstStyle/>
            <a:p>
              <a:endParaRPr lang="zh-CN" altLang="en-US" sz="1200"/>
            </a:p>
          </p:txBody>
        </p:sp>
      </p:grpSp>
      <p:sp>
        <p:nvSpPr>
          <p:cNvPr id="209942" name="AutoShape 21"/>
          <p:cNvSpPr/>
          <p:nvPr/>
        </p:nvSpPr>
        <p:spPr>
          <a:xfrm>
            <a:off x="7863748" y="4556066"/>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209943" name="AutoShape 22"/>
          <p:cNvSpPr/>
          <p:nvPr/>
        </p:nvSpPr>
        <p:spPr>
          <a:xfrm>
            <a:off x="7863748" y="3639809"/>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209944" name="AutoShape 23"/>
          <p:cNvSpPr/>
          <p:nvPr/>
        </p:nvSpPr>
        <p:spPr>
          <a:xfrm>
            <a:off x="7863748" y="2572430"/>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209945" name="AutoShape 24"/>
          <p:cNvSpPr/>
          <p:nvPr/>
        </p:nvSpPr>
        <p:spPr>
          <a:xfrm>
            <a:off x="7863748" y="1783166"/>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4" name="文本框 3"/>
          <p:cNvSpPr txBox="1"/>
          <p:nvPr/>
        </p:nvSpPr>
        <p:spPr>
          <a:xfrm>
            <a:off x="8197423" y="1630774"/>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nvSpPr>
        <p:spPr>
          <a:xfrm>
            <a:off x="8197423" y="2405433"/>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8197423" y="3468368"/>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8197423" y="440557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AutoShape 21"/>
          <p:cNvSpPr/>
          <p:nvPr/>
        </p:nvSpPr>
        <p:spPr>
          <a:xfrm>
            <a:off x="3827899" y="4585910"/>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8" name="AutoShape 22"/>
          <p:cNvSpPr/>
          <p:nvPr/>
        </p:nvSpPr>
        <p:spPr>
          <a:xfrm>
            <a:off x="3827899" y="3669652"/>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9" name="AutoShape 23"/>
          <p:cNvSpPr/>
          <p:nvPr/>
        </p:nvSpPr>
        <p:spPr>
          <a:xfrm>
            <a:off x="3827899" y="2602273"/>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10" name="AutoShape 24"/>
          <p:cNvSpPr/>
          <p:nvPr/>
        </p:nvSpPr>
        <p:spPr>
          <a:xfrm>
            <a:off x="3827899" y="1813009"/>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11" name="文本框 10"/>
          <p:cNvSpPr txBox="1"/>
          <p:nvPr/>
        </p:nvSpPr>
        <p:spPr>
          <a:xfrm>
            <a:off x="212079" y="1754592"/>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212079" y="2529252"/>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212079" y="3592187"/>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212079" y="4529398"/>
            <a:ext cx="3602802" cy="5078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a:t>
            </a:r>
            <a:r>
              <a:rPr lang="zh-CN" altLang="en-US"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to亮亮图文旗舰店</a:t>
            </a: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https://liangliangtuwen.tmall.com</a:t>
            </a:r>
          </a:p>
          <a:p>
            <a:pPr indent="0" algn="r" fontAlgn="auto">
              <a:lnSpc>
                <a:spcPct val="150000"/>
              </a:lnSpc>
            </a:pP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p:nvPr/>
        </p:nvSpPr>
        <p:spPr>
          <a:xfrm>
            <a:off x="8310130" y="1605375"/>
            <a:ext cx="2540503" cy="2541138"/>
          </a:xfrm>
          <a:prstGeom prst="diamond">
            <a:avLst/>
          </a:prstGeom>
          <a:solidFill>
            <a:srgbClr val="679549"/>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299" name="AutoShape 3"/>
          <p:cNvSpPr/>
          <p:nvPr/>
        </p:nvSpPr>
        <p:spPr>
          <a:xfrm>
            <a:off x="6060442" y="1605375"/>
            <a:ext cx="2540503" cy="2541138"/>
          </a:xfrm>
          <a:prstGeom prst="diamond">
            <a:avLst/>
          </a:prstGeom>
          <a:solidFill>
            <a:srgbClr val="F8D49B"/>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300" name="AutoShape 4"/>
          <p:cNvSpPr/>
          <p:nvPr/>
        </p:nvSpPr>
        <p:spPr>
          <a:xfrm>
            <a:off x="3835518" y="1605375"/>
            <a:ext cx="2540503" cy="2541138"/>
          </a:xfrm>
          <a:prstGeom prst="diamond">
            <a:avLst/>
          </a:prstGeom>
          <a:solidFill>
            <a:srgbClr val="679549"/>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301" name="AutoShape 5"/>
          <p:cNvSpPr/>
          <p:nvPr/>
        </p:nvSpPr>
        <p:spPr>
          <a:xfrm>
            <a:off x="1505825" y="1605375"/>
            <a:ext cx="2540503" cy="2541138"/>
          </a:xfrm>
          <a:prstGeom prst="diamond">
            <a:avLst/>
          </a:prstGeom>
          <a:solidFill>
            <a:srgbClr val="E8C762"/>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213000" name="AutoShape 7"/>
          <p:cNvSpPr/>
          <p:nvPr/>
        </p:nvSpPr>
        <p:spPr>
          <a:xfrm>
            <a:off x="2484309" y="2058741"/>
            <a:ext cx="516863" cy="456541"/>
          </a:xfrm>
          <a:custGeom>
            <a:avLst/>
            <a:gdLst/>
            <a:ahLst/>
            <a:cxnLst>
              <a:cxn ang="0">
                <a:pos x="51906886" y="16190642"/>
              </a:cxn>
              <a:cxn ang="0">
                <a:pos x="25953443" y="0"/>
              </a:cxn>
              <a:cxn ang="0">
                <a:pos x="0" y="16190642"/>
              </a:cxn>
              <a:cxn ang="0">
                <a:pos x="14120611" y="30694754"/>
              </a:cxn>
              <a:cxn ang="0">
                <a:pos x="8014311" y="40476583"/>
              </a:cxn>
              <a:cxn ang="0">
                <a:pos x="27479430" y="32381284"/>
              </a:cxn>
              <a:cxn ang="0">
                <a:pos x="51906886" y="16190642"/>
              </a:cxn>
              <a:cxn ang="0">
                <a:pos x="51906886" y="16190642"/>
              </a:cxn>
            </a:cxnLst>
            <a:rect l="0" t="0" r="0" b="0"/>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EFE">
              <a:alpha val="100000"/>
            </a:srgbClr>
          </a:solidFill>
          <a:ln w="12700">
            <a:noFill/>
          </a:ln>
        </p:spPr>
        <p:txBody>
          <a:bodyPr/>
          <a:lstStyle/>
          <a:p>
            <a:endParaRPr lang="zh-CN" altLang="en-US" sz="700"/>
          </a:p>
        </p:txBody>
      </p:sp>
      <p:sp>
        <p:nvSpPr>
          <p:cNvPr id="213001" name="AutoShape 8"/>
          <p:cNvSpPr/>
          <p:nvPr/>
        </p:nvSpPr>
        <p:spPr>
          <a:xfrm>
            <a:off x="7088454" y="2136207"/>
            <a:ext cx="508609" cy="347327"/>
          </a:xfrm>
          <a:custGeom>
            <a:avLst/>
            <a:gdLst/>
            <a:ahLst/>
            <a:cxnLst>
              <a:cxn ang="0">
                <a:pos x="43304434" y="10286092"/>
              </a:cxn>
              <a:cxn ang="0">
                <a:pos x="43945630" y="8097275"/>
              </a:cxn>
              <a:cxn ang="0">
                <a:pos x="32077886" y="0"/>
              </a:cxn>
              <a:cxn ang="0">
                <a:pos x="23416072" y="3939686"/>
              </a:cxn>
              <a:cxn ang="0">
                <a:pos x="14756576" y="1750836"/>
              </a:cxn>
              <a:cxn ang="0">
                <a:pos x="6416495" y="8754246"/>
              </a:cxn>
              <a:cxn ang="0">
                <a:pos x="6735958" y="10286092"/>
              </a:cxn>
              <a:cxn ang="0">
                <a:pos x="0" y="16632531"/>
              </a:cxn>
              <a:cxn ang="0">
                <a:pos x="9944205" y="23416919"/>
              </a:cxn>
              <a:cxn ang="0">
                <a:pos x="40417919" y="23416919"/>
              </a:cxn>
              <a:cxn ang="0">
                <a:pos x="50362124" y="16632531"/>
              </a:cxn>
              <a:cxn ang="0">
                <a:pos x="43304434" y="10286092"/>
              </a:cxn>
              <a:cxn ang="0">
                <a:pos x="38494381" y="22104063"/>
              </a:cxn>
              <a:cxn ang="0">
                <a:pos x="25341928" y="22104063"/>
              </a:cxn>
              <a:cxn ang="0">
                <a:pos x="33360229" y="16632531"/>
              </a:cxn>
              <a:cxn ang="0">
                <a:pos x="33040814" y="15975528"/>
              </a:cxn>
              <a:cxn ang="0">
                <a:pos x="29510786" y="15975528"/>
              </a:cxn>
              <a:cxn ang="0">
                <a:pos x="29510786" y="14881662"/>
              </a:cxn>
              <a:cxn ang="0">
                <a:pos x="29510786" y="8097275"/>
              </a:cxn>
              <a:cxn ang="0">
                <a:pos x="28869639" y="7878285"/>
              </a:cxn>
              <a:cxn ang="0">
                <a:pos x="20529557" y="7878285"/>
              </a:cxn>
              <a:cxn ang="0">
                <a:pos x="19888362" y="8316266"/>
              </a:cxn>
              <a:cxn ang="0">
                <a:pos x="19888362" y="14881662"/>
              </a:cxn>
              <a:cxn ang="0">
                <a:pos x="19888362" y="15975528"/>
              </a:cxn>
              <a:cxn ang="0">
                <a:pos x="16360700" y="15975528"/>
              </a:cxn>
              <a:cxn ang="0">
                <a:pos x="16360700" y="16632531"/>
              </a:cxn>
              <a:cxn ang="0">
                <a:pos x="24379000" y="22104063"/>
              </a:cxn>
              <a:cxn ang="0">
                <a:pos x="12189476" y="22104063"/>
              </a:cxn>
              <a:cxn ang="0">
                <a:pos x="3527662" y="16413541"/>
              </a:cxn>
              <a:cxn ang="0">
                <a:pos x="9303009" y="10941977"/>
              </a:cxn>
              <a:cxn ang="0">
                <a:pos x="8981229" y="9629121"/>
              </a:cxn>
              <a:cxn ang="0">
                <a:pos x="16360700" y="3720695"/>
              </a:cxn>
              <a:cxn ang="0">
                <a:pos x="24057219" y="6565397"/>
              </a:cxn>
              <a:cxn ang="0">
                <a:pos x="31436690" y="2407807"/>
              </a:cxn>
              <a:cxn ang="0">
                <a:pos x="41059115" y="9191141"/>
              </a:cxn>
              <a:cxn ang="0">
                <a:pos x="40739700" y="10941977"/>
              </a:cxn>
              <a:cxn ang="0">
                <a:pos x="47153877" y="16413541"/>
              </a:cxn>
              <a:cxn ang="0">
                <a:pos x="38494381" y="22104063"/>
              </a:cxn>
              <a:cxn ang="0">
                <a:pos x="38494381" y="22104063"/>
              </a:cxn>
            </a:cxnLst>
            <a:rect l="0" t="0" r="0" b="0"/>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alpha val="100000"/>
            </a:srgbClr>
          </a:solidFill>
          <a:ln w="12700">
            <a:noFill/>
          </a:ln>
        </p:spPr>
        <p:txBody>
          <a:bodyPr/>
          <a:lstStyle/>
          <a:p>
            <a:endParaRPr lang="zh-CN" altLang="en-US" sz="700"/>
          </a:p>
        </p:txBody>
      </p:sp>
      <p:sp>
        <p:nvSpPr>
          <p:cNvPr id="213002" name="AutoShape 9"/>
          <p:cNvSpPr/>
          <p:nvPr/>
        </p:nvSpPr>
        <p:spPr>
          <a:xfrm>
            <a:off x="9376875" y="2124143"/>
            <a:ext cx="367646" cy="367646"/>
          </a:xfrm>
          <a:custGeom>
            <a:avLst/>
            <a:gdLst/>
            <a:ahLst/>
            <a:cxnLst>
              <a:cxn ang="0">
                <a:pos x="0" y="13162309"/>
              </a:cxn>
              <a:cxn ang="0">
                <a:pos x="26324514" y="13162309"/>
              </a:cxn>
              <a:cxn ang="0">
                <a:pos x="18207804" y="5264931"/>
              </a:cxn>
              <a:cxn ang="0">
                <a:pos x="18865898" y="3071201"/>
              </a:cxn>
              <a:cxn ang="0">
                <a:pos x="18865898" y="6142402"/>
              </a:cxn>
              <a:cxn ang="0">
                <a:pos x="10310436" y="16891605"/>
              </a:cxn>
              <a:cxn ang="0">
                <a:pos x="8994214" y="19304711"/>
              </a:cxn>
              <a:cxn ang="0">
                <a:pos x="8336086" y="20840311"/>
              </a:cxn>
              <a:cxn ang="0">
                <a:pos x="8116709" y="24130854"/>
              </a:cxn>
              <a:cxn ang="0">
                <a:pos x="6800487" y="21717782"/>
              </a:cxn>
              <a:cxn ang="0">
                <a:pos x="5703641" y="19524053"/>
              </a:cxn>
              <a:cxn ang="0">
                <a:pos x="3729290" y="17988452"/>
              </a:cxn>
              <a:cxn ang="0">
                <a:pos x="3509949" y="14917251"/>
              </a:cxn>
              <a:cxn ang="0">
                <a:pos x="3290573" y="13162309"/>
              </a:cxn>
              <a:cxn ang="0">
                <a:pos x="2193727" y="11846050"/>
              </a:cxn>
              <a:cxn ang="0">
                <a:pos x="2193727" y="9871732"/>
              </a:cxn>
              <a:cxn ang="0">
                <a:pos x="8336086" y="4387425"/>
              </a:cxn>
              <a:cxn ang="0">
                <a:pos x="6800487" y="4387425"/>
              </a:cxn>
              <a:cxn ang="0">
                <a:pos x="6142394" y="5703649"/>
              </a:cxn>
              <a:cxn ang="0">
                <a:pos x="7019863" y="6142402"/>
              </a:cxn>
              <a:cxn ang="0">
                <a:pos x="6800487" y="5264931"/>
              </a:cxn>
              <a:cxn ang="0">
                <a:pos x="10310436" y="6581155"/>
              </a:cxn>
              <a:cxn ang="0">
                <a:pos x="8994214" y="7458626"/>
              </a:cxn>
              <a:cxn ang="0">
                <a:pos x="8116709" y="7897379"/>
              </a:cxn>
              <a:cxn ang="0">
                <a:pos x="8336086" y="9432979"/>
              </a:cxn>
              <a:cxn ang="0">
                <a:pos x="7239240" y="10749203"/>
              </a:cxn>
              <a:cxn ang="0">
                <a:pos x="6361770" y="11187956"/>
              </a:cxn>
              <a:cxn ang="0">
                <a:pos x="4606795" y="10749203"/>
              </a:cxn>
              <a:cxn ang="0">
                <a:pos x="3290573" y="11846050"/>
              </a:cxn>
              <a:cxn ang="0">
                <a:pos x="3509949" y="12723556"/>
              </a:cxn>
              <a:cxn ang="0">
                <a:pos x="5923017" y="13601027"/>
              </a:cxn>
              <a:cxn ang="0">
                <a:pos x="8994214" y="14478533"/>
              </a:cxn>
              <a:cxn ang="0">
                <a:pos x="10310436" y="16891605"/>
              </a:cxn>
              <a:cxn ang="0">
                <a:pos x="12065411" y="4606801"/>
              </a:cxn>
              <a:cxn ang="0">
                <a:pos x="9652308" y="3290577"/>
              </a:cxn>
              <a:cxn ang="0">
                <a:pos x="13820385" y="2193730"/>
              </a:cxn>
              <a:cxn ang="0">
                <a:pos x="23472693" y="13601027"/>
              </a:cxn>
              <a:cxn ang="0">
                <a:pos x="20182120" y="22375912"/>
              </a:cxn>
              <a:cxn ang="0">
                <a:pos x="19962744" y="20182182"/>
              </a:cxn>
              <a:cxn ang="0">
                <a:pos x="18427146" y="17769111"/>
              </a:cxn>
              <a:cxn ang="0">
                <a:pos x="14478479" y="14697910"/>
              </a:cxn>
              <a:cxn ang="0">
                <a:pos x="21278966" y="12284803"/>
              </a:cxn>
              <a:cxn ang="0">
                <a:pos x="23033941" y="10749203"/>
              </a:cxn>
              <a:cxn ang="0">
                <a:pos x="20401497" y="8555473"/>
              </a:cxn>
              <a:cxn ang="0">
                <a:pos x="19962744" y="11407332"/>
              </a:cxn>
              <a:cxn ang="0">
                <a:pos x="17330300" y="10749203"/>
              </a:cxn>
              <a:cxn ang="0">
                <a:pos x="16014078" y="9652356"/>
              </a:cxn>
              <a:cxn ang="0">
                <a:pos x="16672206" y="7678002"/>
              </a:cxn>
              <a:cxn ang="0">
                <a:pos x="19743403" y="7897379"/>
              </a:cxn>
              <a:cxn ang="0">
                <a:pos x="21937095" y="7897379"/>
              </a:cxn>
              <a:cxn ang="0">
                <a:pos x="23033941" y="7019873"/>
              </a:cxn>
              <a:cxn ang="0">
                <a:pos x="24130822" y="12504180"/>
              </a:cxn>
              <a:cxn ang="0">
                <a:pos x="23472693" y="13601027"/>
              </a:cxn>
            </a:cxnLst>
            <a:rect l="0" t="0" r="0" b="0"/>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alpha val="100000"/>
            </a:srgbClr>
          </a:solidFill>
          <a:ln w="12700">
            <a:noFill/>
          </a:ln>
        </p:spPr>
        <p:txBody>
          <a:bodyPr/>
          <a:lstStyle/>
          <a:p>
            <a:endParaRPr lang="zh-CN" altLang="en-US" sz="700"/>
          </a:p>
        </p:txBody>
      </p:sp>
      <p:sp>
        <p:nvSpPr>
          <p:cNvPr id="213003" name="AutoShape 10"/>
          <p:cNvSpPr/>
          <p:nvPr/>
        </p:nvSpPr>
        <p:spPr>
          <a:xfrm>
            <a:off x="4800033" y="2061916"/>
            <a:ext cx="507974" cy="423523"/>
          </a:xfrm>
          <a:custGeom>
            <a:avLst/>
            <a:gdLst/>
            <a:ahLst/>
            <a:cxnLst>
              <a:cxn ang="0">
                <a:pos x="50208980" y="15207260"/>
              </a:cxn>
              <a:cxn ang="0">
                <a:pos x="49321041" y="17322130"/>
              </a:cxn>
              <a:cxn ang="0">
                <a:pos x="47101124" y="18505861"/>
              </a:cxn>
              <a:cxn ang="0">
                <a:pos x="47101124" y="26898900"/>
              </a:cxn>
              <a:cxn ang="0">
                <a:pos x="45862195" y="29355456"/>
              </a:cxn>
              <a:cxn ang="0">
                <a:pos x="42907753" y="30377258"/>
              </a:cxn>
              <a:cxn ang="0">
                <a:pos x="38440099" y="27373383"/>
              </a:cxn>
              <a:cxn ang="0">
                <a:pos x="32812489" y="24703066"/>
              </a:cxn>
              <a:cxn ang="0">
                <a:pos x="26615388" y="22620591"/>
              </a:cxn>
              <a:cxn ang="0">
                <a:pos x="20429954" y="21485430"/>
              </a:cxn>
              <a:cxn ang="0">
                <a:pos x="18523854" y="22393913"/>
              </a:cxn>
              <a:cxn ang="0">
                <a:pos x="17515046" y="23814060"/>
              </a:cxn>
              <a:cxn ang="0">
                <a:pos x="17459264" y="25420443"/>
              </a:cxn>
              <a:cxn ang="0">
                <a:pos x="18472700" y="26898900"/>
              </a:cxn>
              <a:cxn ang="0">
                <a:pos x="17845112" y="28618643"/>
              </a:cxn>
              <a:cxn ang="0">
                <a:pos x="18402984" y="30129493"/>
              </a:cxn>
              <a:cxn ang="0">
                <a:pos x="19753526" y="31526985"/>
              </a:cxn>
              <a:cxn ang="0">
                <a:pos x="21550327" y="32858119"/>
              </a:cxn>
              <a:cxn ang="0">
                <a:pos x="19655895" y="34351144"/>
              </a:cxn>
              <a:cxn ang="0">
                <a:pos x="16764226" y="34930856"/>
              </a:cxn>
              <a:cxn ang="0">
                <a:pos x="13754001" y="34692830"/>
              </a:cxn>
              <a:cxn ang="0">
                <a:pos x="11443443" y="33700164"/>
              </a:cxn>
              <a:cxn ang="0">
                <a:pos x="10350937" y="30858219"/>
              </a:cxn>
              <a:cxn ang="0">
                <a:pos x="9372359" y="27891567"/>
              </a:cxn>
              <a:cxn ang="0">
                <a:pos x="8991139" y="24745198"/>
              </a:cxn>
              <a:cxn ang="0">
                <a:pos x="9646642" y="21300845"/>
              </a:cxn>
              <a:cxn ang="0">
                <a:pos x="4193371" y="21300845"/>
              </a:cxn>
              <a:cxn ang="0">
                <a:pos x="1241291" y="20279043"/>
              </a:cxn>
              <a:cxn ang="0">
                <a:pos x="0" y="17798222"/>
              </a:cxn>
              <a:cxn ang="0">
                <a:pos x="0" y="12588774"/>
              </a:cxn>
              <a:cxn ang="0">
                <a:pos x="1222681" y="10112782"/>
              </a:cxn>
              <a:cxn ang="0">
                <a:pos x="4193371" y="9076413"/>
              </a:cxn>
              <a:cxn ang="0">
                <a:pos x="17789330" y="9076413"/>
              </a:cxn>
              <a:cxn ang="0">
                <a:pos x="24465234" y="8316943"/>
              </a:cxn>
              <a:cxn ang="0">
                <a:pos x="31406165" y="6273341"/>
              </a:cxn>
              <a:cxn ang="0">
                <a:pos x="37826444" y="3355260"/>
              </a:cxn>
              <a:cxn ang="0">
                <a:pos x="42907753" y="0"/>
              </a:cxn>
              <a:cxn ang="0">
                <a:pos x="45862195" y="1026670"/>
              </a:cxn>
              <a:cxn ang="0">
                <a:pos x="47101124" y="3507492"/>
              </a:cxn>
              <a:cxn ang="0">
                <a:pos x="47101124" y="11876266"/>
              </a:cxn>
              <a:cxn ang="0">
                <a:pos x="49321041" y="13069735"/>
              </a:cxn>
              <a:cxn ang="0">
                <a:pos x="50208980" y="15207260"/>
              </a:cxn>
              <a:cxn ang="0">
                <a:pos x="42907753" y="4623216"/>
              </a:cxn>
              <a:cxn ang="0">
                <a:pos x="38384317" y="7209308"/>
              </a:cxn>
              <a:cxn ang="0">
                <a:pos x="33193709" y="9447235"/>
              </a:cxn>
              <a:cxn ang="0">
                <a:pos x="27610310" y="11210719"/>
              </a:cxn>
              <a:cxn ang="0">
                <a:pos x="21982700" y="12313485"/>
              </a:cxn>
              <a:cxn ang="0">
                <a:pos x="21982700" y="18092907"/>
              </a:cxn>
              <a:cxn ang="0">
                <a:pos x="27610310" y="19208671"/>
              </a:cxn>
              <a:cxn ang="0">
                <a:pos x="33193709" y="20981854"/>
              </a:cxn>
              <a:cxn ang="0">
                <a:pos x="38412184" y="23234347"/>
              </a:cxn>
              <a:cxn ang="0">
                <a:pos x="42907753" y="25781567"/>
              </a:cxn>
              <a:cxn ang="0">
                <a:pos x="42907753" y="4623216"/>
              </a:cxn>
              <a:cxn ang="0">
                <a:pos x="42907753" y="4623216"/>
              </a:cxn>
            </a:cxnLst>
            <a:rect l="0" t="0" r="0" b="0"/>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alpha val="100000"/>
            </a:srgbClr>
          </a:solidFill>
          <a:ln w="12700">
            <a:noFill/>
          </a:ln>
        </p:spPr>
        <p:txBody>
          <a:bodyPr/>
          <a:lstStyle/>
          <a:p>
            <a:endParaRPr lang="zh-CN" altLang="en-US" sz="700"/>
          </a:p>
        </p:txBody>
      </p:sp>
      <p:sp>
        <p:nvSpPr>
          <p:cNvPr id="213012" name="Rectangle 19"/>
          <p:cNvSpPr/>
          <p:nvPr/>
        </p:nvSpPr>
        <p:spPr>
          <a:xfrm>
            <a:off x="1803624"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F5BF6A"/>
                </a:solidFill>
                <a:latin typeface="Impact" panose="020B0806030902050204" charset="0"/>
                <a:ea typeface="MS PGothic" panose="020B0600070205080204" charset="-128"/>
                <a:sym typeface="Lato Bold" pitchFamily="2" charset="0"/>
              </a:rPr>
              <a:t>01</a:t>
            </a:r>
          </a:p>
        </p:txBody>
      </p:sp>
      <p:sp>
        <p:nvSpPr>
          <p:cNvPr id="213013" name="Rectangle 20"/>
          <p:cNvSpPr/>
          <p:nvPr/>
        </p:nvSpPr>
        <p:spPr>
          <a:xfrm>
            <a:off x="1806164"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F5BF6A"/>
                </a:solidFill>
                <a:latin typeface="Verdana" panose="020B0604030504040204" charset="0"/>
                <a:ea typeface="MS PGothic" panose="020B0600070205080204" charset="-128"/>
                <a:sym typeface="Verdana" panose="020B0604030504040204" charset="0"/>
              </a:rPr>
              <a:t>A Subtitle About this</a:t>
            </a:r>
          </a:p>
        </p:txBody>
      </p:sp>
      <p:sp>
        <p:nvSpPr>
          <p:cNvPr id="213014" name="Rectangle 21"/>
          <p:cNvSpPr/>
          <p:nvPr/>
        </p:nvSpPr>
        <p:spPr>
          <a:xfrm>
            <a:off x="1794100"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15" name="Rectangle 22"/>
          <p:cNvSpPr/>
          <p:nvPr/>
        </p:nvSpPr>
        <p:spPr>
          <a:xfrm>
            <a:off x="4127603"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7EA122"/>
                </a:solidFill>
                <a:latin typeface="Impact" panose="020B0806030902050204" charset="0"/>
                <a:ea typeface="MS PGothic" panose="020B0600070205080204" charset="-128"/>
                <a:sym typeface="Lato Bold" pitchFamily="2" charset="0"/>
              </a:rPr>
              <a:t>02</a:t>
            </a:r>
          </a:p>
        </p:txBody>
      </p:sp>
      <p:sp>
        <p:nvSpPr>
          <p:cNvPr id="213016" name="Rectangle 23"/>
          <p:cNvSpPr/>
          <p:nvPr/>
        </p:nvSpPr>
        <p:spPr>
          <a:xfrm>
            <a:off x="4130143"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7EA122"/>
                </a:solidFill>
                <a:latin typeface="Verdana" panose="020B0604030504040204" charset="0"/>
                <a:ea typeface="MS PGothic" panose="020B0600070205080204" charset="-128"/>
                <a:sym typeface="Verdana" panose="020B0604030504040204" charset="0"/>
              </a:rPr>
              <a:t>A Subtitle About this</a:t>
            </a:r>
          </a:p>
        </p:txBody>
      </p:sp>
      <p:sp>
        <p:nvSpPr>
          <p:cNvPr id="213017" name="Rectangle 24"/>
          <p:cNvSpPr/>
          <p:nvPr/>
        </p:nvSpPr>
        <p:spPr>
          <a:xfrm>
            <a:off x="4118079"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18" name="Rectangle 25"/>
          <p:cNvSpPr/>
          <p:nvPr/>
        </p:nvSpPr>
        <p:spPr>
          <a:xfrm>
            <a:off x="6383006"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F5BF6A"/>
                </a:solidFill>
                <a:latin typeface="Impact" panose="020B0806030902050204" charset="0"/>
                <a:ea typeface="MS PGothic" panose="020B0600070205080204" charset="-128"/>
                <a:sym typeface="Lato Bold" pitchFamily="2" charset="0"/>
              </a:rPr>
              <a:t>03</a:t>
            </a:r>
          </a:p>
        </p:txBody>
      </p:sp>
      <p:sp>
        <p:nvSpPr>
          <p:cNvPr id="213019" name="Rectangle 26"/>
          <p:cNvSpPr/>
          <p:nvPr/>
        </p:nvSpPr>
        <p:spPr>
          <a:xfrm>
            <a:off x="6385545"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F5BF6A"/>
                </a:solidFill>
                <a:latin typeface="Verdana" panose="020B0604030504040204" charset="0"/>
                <a:ea typeface="MS PGothic" panose="020B0600070205080204" charset="-128"/>
                <a:sym typeface="Verdana" panose="020B0604030504040204" charset="0"/>
              </a:rPr>
              <a:t>A Subtitle About this</a:t>
            </a:r>
          </a:p>
        </p:txBody>
      </p:sp>
      <p:sp>
        <p:nvSpPr>
          <p:cNvPr id="213020" name="Rectangle 27"/>
          <p:cNvSpPr/>
          <p:nvPr/>
        </p:nvSpPr>
        <p:spPr>
          <a:xfrm>
            <a:off x="6373481"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22" name="Rectangle 29"/>
          <p:cNvSpPr/>
          <p:nvPr/>
        </p:nvSpPr>
        <p:spPr>
          <a:xfrm>
            <a:off x="8641583"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7EA122"/>
                </a:solidFill>
                <a:latin typeface="Verdana" panose="020B0604030504040204" charset="0"/>
                <a:ea typeface="MS PGothic" panose="020B0600070205080204" charset="-128"/>
                <a:sym typeface="Verdana" panose="020B0604030504040204" charset="0"/>
              </a:rPr>
              <a:t>A Subtitle About this</a:t>
            </a:r>
          </a:p>
        </p:txBody>
      </p:sp>
      <p:sp>
        <p:nvSpPr>
          <p:cNvPr id="17" name="Shape 6922"/>
          <p:cNvSpPr/>
          <p:nvPr/>
        </p:nvSpPr>
        <p:spPr>
          <a:xfrm>
            <a:off x="1820768"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Shape 6923"/>
          <p:cNvSpPr/>
          <p:nvPr/>
        </p:nvSpPr>
        <p:spPr>
          <a:xfrm>
            <a:off x="1979510"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3" name="Shape 6922"/>
          <p:cNvSpPr/>
          <p:nvPr/>
        </p:nvSpPr>
        <p:spPr>
          <a:xfrm>
            <a:off x="4135223"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Shape 6923"/>
          <p:cNvSpPr/>
          <p:nvPr/>
        </p:nvSpPr>
        <p:spPr>
          <a:xfrm>
            <a:off x="4293964"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5" name="Shape 6922"/>
          <p:cNvSpPr/>
          <p:nvPr/>
        </p:nvSpPr>
        <p:spPr>
          <a:xfrm>
            <a:off x="6403959"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Shape 6923"/>
          <p:cNvSpPr/>
          <p:nvPr/>
        </p:nvSpPr>
        <p:spPr>
          <a:xfrm>
            <a:off x="6562701"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7" name="Shape 6922"/>
          <p:cNvSpPr/>
          <p:nvPr/>
        </p:nvSpPr>
        <p:spPr>
          <a:xfrm>
            <a:off x="8680951"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Shape 6923"/>
          <p:cNvSpPr/>
          <p:nvPr/>
        </p:nvSpPr>
        <p:spPr>
          <a:xfrm>
            <a:off x="8839693"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9" name="Rectangle 27"/>
          <p:cNvSpPr/>
          <p:nvPr/>
        </p:nvSpPr>
        <p:spPr>
          <a:xfrm>
            <a:off x="8607930" y="4908473"/>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13" name="Rectangle 25"/>
          <p:cNvSpPr/>
          <p:nvPr/>
        </p:nvSpPr>
        <p:spPr>
          <a:xfrm>
            <a:off x="8610470"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7EA122"/>
                </a:solidFill>
                <a:latin typeface="Impact" panose="020B0806030902050204" charset="0"/>
                <a:ea typeface="MS PGothic" panose="020B0600070205080204" charset="-128"/>
                <a:sym typeface="Lato Bold" pitchFamily="2" charset="0"/>
              </a:rPr>
              <a:t>04</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7081469" y="1909524"/>
            <a:ext cx="2242068" cy="2241433"/>
            <a:chOff x="953424" y="1486519"/>
            <a:chExt cx="2228412" cy="2228408"/>
          </a:xfrm>
          <a:solidFill>
            <a:srgbClr val="679549"/>
          </a:solidFill>
        </p:grpSpPr>
        <p:sp>
          <p:nvSpPr>
            <p:cNvPr id="6"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grpSp>
      <p:grpSp>
        <p:nvGrpSpPr>
          <p:cNvPr id="8" name="Group 7"/>
          <p:cNvGrpSpPr/>
          <p:nvPr/>
        </p:nvGrpSpPr>
        <p:grpSpPr>
          <a:xfrm>
            <a:off x="8926048" y="3069609"/>
            <a:ext cx="1904901" cy="1904901"/>
            <a:chOff x="953424" y="1486519"/>
            <a:chExt cx="2228412" cy="2228408"/>
          </a:xfrm>
          <a:solidFill>
            <a:srgbClr val="679549"/>
          </a:solidFill>
        </p:grpSpPr>
        <p:sp>
          <p:nvSpPr>
            <p:cNvPr id="9"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3" name="Oval 9"/>
            <p:cNvSpPr/>
            <p:nvPr/>
          </p:nvSpPr>
          <p:spPr>
            <a:xfrm>
              <a:off x="1335155" y="1868251"/>
              <a:ext cx="1464952" cy="1464946"/>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4" name="Group 10"/>
          <p:cNvGrpSpPr/>
          <p:nvPr/>
        </p:nvGrpSpPr>
        <p:grpSpPr>
          <a:xfrm>
            <a:off x="7489118" y="3992851"/>
            <a:ext cx="1454074" cy="1454074"/>
            <a:chOff x="953424" y="1486519"/>
            <a:chExt cx="2228412" cy="2228408"/>
          </a:xfrm>
          <a:solidFill>
            <a:srgbClr val="F8D49B"/>
          </a:solidFill>
        </p:grpSpPr>
        <p:sp>
          <p:nvSpPr>
            <p:cNvPr id="5"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13"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grpSp>
      <p:grpSp>
        <p:nvGrpSpPr>
          <p:cNvPr id="14" name="Group 13"/>
          <p:cNvGrpSpPr/>
          <p:nvPr/>
        </p:nvGrpSpPr>
        <p:grpSpPr>
          <a:xfrm>
            <a:off x="8950812" y="1485366"/>
            <a:ext cx="1422326" cy="1421691"/>
            <a:chOff x="953424" y="1486519"/>
            <a:chExt cx="2228412" cy="2228408"/>
          </a:xfrm>
          <a:solidFill>
            <a:srgbClr val="F8D49B"/>
          </a:solidFill>
        </p:grpSpPr>
        <p:sp>
          <p:nvSpPr>
            <p:cNvPr id="15"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16" name="Oval 15"/>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sp>
        <p:nvSpPr>
          <p:cNvPr id="17" name="Arc 16"/>
          <p:cNvSpPr/>
          <p:nvPr/>
        </p:nvSpPr>
        <p:spPr>
          <a:xfrm rot="19051047">
            <a:off x="8640313" y="1343134"/>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Arc 17"/>
          <p:cNvSpPr/>
          <p:nvPr/>
        </p:nvSpPr>
        <p:spPr>
          <a:xfrm rot="11931966">
            <a:off x="6848436" y="2118428"/>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Text Placeholder 3"/>
          <p:cNvSpPr txBox="1"/>
          <p:nvPr/>
        </p:nvSpPr>
        <p:spPr>
          <a:xfrm>
            <a:off x="1157863" y="1461840"/>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F5BF6A"/>
                </a:solidFill>
                <a:effectLst/>
                <a:uLnTx/>
                <a:uFillTx/>
                <a:latin typeface="+mn-lt"/>
                <a:ea typeface="+mn-ea"/>
                <a:cs typeface="+mn-cs"/>
              </a:rPr>
              <a:t>01</a:t>
            </a:r>
          </a:p>
        </p:txBody>
      </p:sp>
      <p:sp>
        <p:nvSpPr>
          <p:cNvPr id="24" name="Text Placeholder 3"/>
          <p:cNvSpPr txBox="1"/>
          <p:nvPr/>
        </p:nvSpPr>
        <p:spPr>
          <a:xfrm>
            <a:off x="1169927" y="2510171"/>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679549"/>
                </a:solidFill>
                <a:effectLst/>
                <a:uLnTx/>
                <a:uFillTx/>
                <a:latin typeface="+mn-lt"/>
                <a:ea typeface="+mn-ea"/>
                <a:cs typeface="+mn-cs"/>
              </a:rPr>
              <a:t>02</a:t>
            </a:r>
          </a:p>
        </p:txBody>
      </p:sp>
      <p:sp>
        <p:nvSpPr>
          <p:cNvPr id="27" name="Text Placeholder 3"/>
          <p:cNvSpPr txBox="1"/>
          <p:nvPr/>
        </p:nvSpPr>
        <p:spPr>
          <a:xfrm>
            <a:off x="1156593" y="3611203"/>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F5BF6A"/>
                </a:solidFill>
                <a:effectLst/>
                <a:uLnTx/>
                <a:uFillTx/>
                <a:latin typeface="+mn-lt"/>
                <a:ea typeface="+mn-ea"/>
                <a:cs typeface="+mn-cs"/>
              </a:rPr>
              <a:t>03</a:t>
            </a:r>
          </a:p>
        </p:txBody>
      </p:sp>
      <p:sp>
        <p:nvSpPr>
          <p:cNvPr id="30" name="Text Placeholder 3"/>
          <p:cNvSpPr txBox="1"/>
          <p:nvPr/>
        </p:nvSpPr>
        <p:spPr>
          <a:xfrm>
            <a:off x="1157863" y="4738270"/>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679549"/>
                </a:solidFill>
                <a:effectLst/>
                <a:uLnTx/>
                <a:uFillTx/>
                <a:latin typeface="+mn-lt"/>
                <a:ea typeface="+mn-ea"/>
                <a:cs typeface="+mn-cs"/>
              </a:rPr>
              <a:t>04</a:t>
            </a:r>
          </a:p>
        </p:txBody>
      </p:sp>
      <p:sp>
        <p:nvSpPr>
          <p:cNvPr id="39" name="Arc 38"/>
          <p:cNvSpPr/>
          <p:nvPr/>
        </p:nvSpPr>
        <p:spPr>
          <a:xfrm rot="5691386">
            <a:off x="8941287" y="3120406"/>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6" name="Freeform 42"/>
          <p:cNvSpPr>
            <a:spLocks noEditPoints="1"/>
          </p:cNvSpPr>
          <p:nvPr/>
        </p:nvSpPr>
        <p:spPr bwMode="auto">
          <a:xfrm>
            <a:off x="7843429" y="2747046"/>
            <a:ext cx="733387" cy="6311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37" name="Freeform 152"/>
          <p:cNvSpPr>
            <a:spLocks noEditPoints="1"/>
          </p:cNvSpPr>
          <p:nvPr/>
        </p:nvSpPr>
        <p:spPr bwMode="auto">
          <a:xfrm>
            <a:off x="9388304" y="1957782"/>
            <a:ext cx="540992" cy="50035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38" name="Freeform 144"/>
          <p:cNvSpPr>
            <a:spLocks noEditPoints="1"/>
          </p:cNvSpPr>
          <p:nvPr/>
        </p:nvSpPr>
        <p:spPr bwMode="auto">
          <a:xfrm>
            <a:off x="7962803" y="4474791"/>
            <a:ext cx="504799" cy="39114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40" name="Freeform 234"/>
          <p:cNvSpPr/>
          <p:nvPr/>
        </p:nvSpPr>
        <p:spPr bwMode="auto">
          <a:xfrm>
            <a:off x="9625782" y="3768707"/>
            <a:ext cx="505434" cy="512418"/>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19" name="文本框 18"/>
          <p:cNvSpPr txBox="1"/>
          <p:nvPr/>
        </p:nvSpPr>
        <p:spPr>
          <a:xfrm>
            <a:off x="1966176" y="1731098"/>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5" name="TextBox 1210"/>
          <p:cNvSpPr/>
          <p:nvPr/>
        </p:nvSpPr>
        <p:spPr>
          <a:xfrm>
            <a:off x="1966176" y="1372342"/>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1" name="文本框 40"/>
          <p:cNvSpPr txBox="1"/>
          <p:nvPr/>
        </p:nvSpPr>
        <p:spPr>
          <a:xfrm>
            <a:off x="1966176" y="2786413"/>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2" name="TextBox 1210"/>
          <p:cNvSpPr/>
          <p:nvPr/>
        </p:nvSpPr>
        <p:spPr>
          <a:xfrm>
            <a:off x="1966176" y="2427657"/>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3" name="文本框 42"/>
          <p:cNvSpPr txBox="1"/>
          <p:nvPr/>
        </p:nvSpPr>
        <p:spPr>
          <a:xfrm>
            <a:off x="1966176" y="3905860"/>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4" name="TextBox 1210"/>
          <p:cNvSpPr/>
          <p:nvPr/>
        </p:nvSpPr>
        <p:spPr>
          <a:xfrm>
            <a:off x="1966176" y="3547104"/>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5" name="文本框 44"/>
          <p:cNvSpPr txBox="1"/>
          <p:nvPr/>
        </p:nvSpPr>
        <p:spPr>
          <a:xfrm>
            <a:off x="1966176" y="5025307"/>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6" name="TextBox 1210"/>
          <p:cNvSpPr/>
          <p:nvPr/>
        </p:nvSpPr>
        <p:spPr>
          <a:xfrm>
            <a:off x="1966176" y="4666551"/>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10255" y="1356468"/>
            <a:ext cx="9349253" cy="3896792"/>
            <a:chOff x="2417" y="2613"/>
            <a:chExt cx="13654" cy="5691"/>
          </a:xfrm>
        </p:grpSpPr>
        <p:pic>
          <p:nvPicPr>
            <p:cNvPr id="3" name="图片 2" descr="C:\Users\影\Desktop\10038431_130323419137_2.jpg10038431_130323419137_2"/>
            <p:cNvPicPr>
              <a:picLocks noChangeAspect="1"/>
            </p:cNvPicPr>
            <p:nvPr/>
          </p:nvPicPr>
          <p:blipFill>
            <a:blip r:embed="rId2" cstate="print"/>
            <a:srcRect b="7182"/>
            <a:stretch>
              <a:fillRect/>
            </a:stretch>
          </p:blipFill>
          <p:spPr>
            <a:xfrm>
              <a:off x="9685" y="4604"/>
              <a:ext cx="6359" cy="3699"/>
            </a:xfrm>
            <a:prstGeom prst="rect">
              <a:avLst/>
            </a:prstGeom>
          </p:spPr>
        </p:pic>
        <p:sp>
          <p:nvSpPr>
            <p:cNvPr id="4" name="矩形 3"/>
            <p:cNvSpPr/>
            <p:nvPr/>
          </p:nvSpPr>
          <p:spPr>
            <a:xfrm>
              <a:off x="2417" y="6440"/>
              <a:ext cx="6410" cy="1864"/>
            </a:xfrm>
            <a:prstGeom prst="rect">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661" y="2613"/>
              <a:ext cx="6410" cy="1864"/>
            </a:xfrm>
            <a:prstGeom prst="rect">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060" y="3404"/>
              <a:ext cx="5531" cy="6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5" name="TextBox 1210"/>
            <p:cNvSpPr/>
            <p:nvPr/>
          </p:nvSpPr>
          <p:spPr>
            <a:xfrm>
              <a:off x="10060" y="2839"/>
              <a:ext cx="4933" cy="538"/>
            </a:xfrm>
            <a:prstGeom prst="rect">
              <a:avLst/>
            </a:prstGeom>
            <a:noFill/>
            <a:ln w="9525">
              <a:noFill/>
              <a:miter/>
            </a:ln>
          </p:spPr>
          <p:txBody>
            <a:bodyPr wrap="square">
              <a:spAutoFit/>
            </a:bodyPr>
            <a:lstStyle/>
            <a:p>
              <a:pPr algn="l"/>
              <a:r>
                <a:rPr lang="en-US" altLang="zh-CN" noProof="0" dirty="0">
                  <a:ln>
                    <a:noFill/>
                  </a:ln>
                  <a:solidFill>
                    <a:schemeClr val="bg1"/>
                  </a:solidFill>
                  <a:uLnTx/>
                  <a:uFillTx/>
                  <a:ea typeface="方正舒体" panose="02010601030101010101" charset="-122"/>
                  <a:sym typeface="+mn-ea"/>
                </a:rPr>
                <a:t>ADD YOUR TEXT HERE</a:t>
              </a:r>
            </a:p>
          </p:txBody>
        </p:sp>
        <p:sp>
          <p:nvSpPr>
            <p:cNvPr id="6" name="文本框 5"/>
            <p:cNvSpPr txBox="1"/>
            <p:nvPr/>
          </p:nvSpPr>
          <p:spPr>
            <a:xfrm>
              <a:off x="2834" y="7271"/>
              <a:ext cx="5531" cy="6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TextBox 1210"/>
            <p:cNvSpPr/>
            <p:nvPr/>
          </p:nvSpPr>
          <p:spPr>
            <a:xfrm>
              <a:off x="2834" y="6706"/>
              <a:ext cx="4933" cy="538"/>
            </a:xfrm>
            <a:prstGeom prst="rect">
              <a:avLst/>
            </a:prstGeom>
            <a:noFill/>
            <a:ln w="9525">
              <a:noFill/>
              <a:miter/>
            </a:ln>
          </p:spPr>
          <p:txBody>
            <a:bodyPr wrap="square">
              <a:spAutoFit/>
            </a:bodyPr>
            <a:lstStyle/>
            <a:p>
              <a:pPr algn="l"/>
              <a:r>
                <a:rPr lang="en-US" altLang="zh-CN" noProof="0" dirty="0">
                  <a:ln>
                    <a:noFill/>
                  </a:ln>
                  <a:solidFill>
                    <a:schemeClr val="bg1"/>
                  </a:solidFill>
                  <a:uLnTx/>
                  <a:uFillTx/>
                  <a:ea typeface="方正舒体" panose="02010601030101010101" charset="-122"/>
                  <a:sym typeface="+mn-ea"/>
                </a:rPr>
                <a:t>ADD YOUR TEXT HERE</a:t>
              </a:r>
            </a:p>
          </p:txBody>
        </p:sp>
      </p:grpSp>
      <p:pic>
        <p:nvPicPr>
          <p:cNvPr id="9" name="图片 8" descr="C:\Users\影\Desktop\10038431_130323419137_2.jpg10038431_130323419137_2"/>
          <p:cNvPicPr>
            <a:picLocks noChangeAspect="1"/>
          </p:cNvPicPr>
          <p:nvPr/>
        </p:nvPicPr>
        <p:blipFill>
          <a:blip r:embed="rId2" cstate="print"/>
          <a:srcRect b="7182"/>
          <a:stretch>
            <a:fillRect/>
          </a:stretch>
        </p:blipFill>
        <p:spPr>
          <a:xfrm>
            <a:off x="1309975" y="1356489"/>
            <a:ext cx="4354174" cy="253281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 220"/>
          <p:cNvSpPr/>
          <p:nvPr/>
        </p:nvSpPr>
        <p:spPr>
          <a:xfrm>
            <a:off x="1532493" y="1340594"/>
            <a:ext cx="2271912" cy="599409"/>
          </a:xfrm>
          <a:prstGeom prst="homePlat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20"/>
          <p:cNvSpPr/>
          <p:nvPr/>
        </p:nvSpPr>
        <p:spPr>
          <a:xfrm>
            <a:off x="1532493" y="2501313"/>
            <a:ext cx="2271912" cy="599409"/>
          </a:xfrm>
          <a:prstGeom prst="homePlat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220"/>
          <p:cNvSpPr/>
          <p:nvPr/>
        </p:nvSpPr>
        <p:spPr>
          <a:xfrm>
            <a:off x="1532493" y="4801799"/>
            <a:ext cx="2271912" cy="599409"/>
          </a:xfrm>
          <a:prstGeom prst="homePlat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220"/>
          <p:cNvSpPr/>
          <p:nvPr/>
        </p:nvSpPr>
        <p:spPr>
          <a:xfrm>
            <a:off x="1532493" y="3662668"/>
            <a:ext cx="2271912" cy="599409"/>
          </a:xfrm>
          <a:prstGeom prst="homePlat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8" name="Text Placeholder 2"/>
          <p:cNvSpPr txBox="1"/>
          <p:nvPr/>
        </p:nvSpPr>
        <p:spPr>
          <a:xfrm>
            <a:off x="1591545" y="1369802"/>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rPr>
              <a:t>KEYWORD</a:t>
            </a:r>
          </a:p>
        </p:txBody>
      </p:sp>
      <p:sp>
        <p:nvSpPr>
          <p:cNvPr id="6" name="Text Placeholder 2"/>
          <p:cNvSpPr txBox="1"/>
          <p:nvPr/>
        </p:nvSpPr>
        <p:spPr>
          <a:xfrm>
            <a:off x="1591545" y="2517822"/>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7" name="Text Placeholder 2"/>
          <p:cNvSpPr txBox="1"/>
          <p:nvPr/>
        </p:nvSpPr>
        <p:spPr>
          <a:xfrm>
            <a:off x="1591545" y="3679177"/>
            <a:ext cx="1859818" cy="513688"/>
          </a:xfrm>
          <a:prstGeom prst="rect">
            <a:avLst/>
          </a:prstGeom>
          <a:noFill/>
          <a:extLst>
            <a:ext uri="{909E8E84-426E-40DD-AFC4-6F175D3DCCD1}">
              <a14:hiddenFill xmlns:a14="http://schemas.microsoft.com/office/drawing/2010/main">
                <a:solidFill>
                  <a:srgbClr val="C1C816"/>
                </a:solidFill>
              </a14:hiddenFill>
            </a:ext>
          </a:extLst>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5" name="Text Placeholder 2"/>
          <p:cNvSpPr txBox="1"/>
          <p:nvPr/>
        </p:nvSpPr>
        <p:spPr>
          <a:xfrm>
            <a:off x="1591545" y="4801799"/>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69" name="TextBox 22"/>
          <p:cNvSpPr txBox="1"/>
          <p:nvPr/>
        </p:nvSpPr>
        <p:spPr>
          <a:xfrm>
            <a:off x="4197449" y="1327259"/>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TextBox 22"/>
          <p:cNvSpPr txBox="1"/>
          <p:nvPr/>
        </p:nvSpPr>
        <p:spPr>
          <a:xfrm>
            <a:off x="4197449" y="2371780"/>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TextBox 22"/>
          <p:cNvSpPr txBox="1"/>
          <p:nvPr/>
        </p:nvSpPr>
        <p:spPr>
          <a:xfrm>
            <a:off x="4197449" y="3506466"/>
            <a:ext cx="6567463" cy="715576"/>
          </a:xfrm>
          <a:prstGeom prst="rect">
            <a:avLst/>
          </a:prstGeom>
          <a:noFill/>
        </p:spPr>
        <p:txBody>
          <a:bodyPr wrap="square" lIns="68576" tIns="34288" rIns="68576" bIns="34288" rtlCol="0">
            <a:spAutoFit/>
          </a:bodyPr>
          <a:lstStyle/>
          <a:p>
            <a:r>
              <a:rPr lang="zh-CN" altLang="en-US" sz="1200" dirty="0" smtClean="0">
                <a:solidFill>
                  <a:schemeClr val="tx1">
                    <a:lumMod val="65000"/>
                    <a:lumOff val="35000"/>
                  </a:schemeClr>
                </a:solidFill>
                <a:latin typeface="Verdana" panose="020B0604030504040204" charset="0"/>
                <a:ea typeface="方正舒体" panose="02010601030101010101" charset="-122"/>
                <a:sym typeface="+mn-ea"/>
              </a:rPr>
              <a:t>亮亮图文旗舰店</a:t>
            </a:r>
            <a:r>
              <a:rPr lang="en-US" altLang="zh-CN" sz="1200" dirty="0" smtClean="0">
                <a:solidFill>
                  <a:schemeClr val="tx1">
                    <a:lumMod val="65000"/>
                    <a:lumOff val="35000"/>
                  </a:schemeClr>
                </a:solidFill>
                <a:latin typeface="Verdana" panose="020B0604030504040204" charset="0"/>
                <a:ea typeface="方正舒体" panose="02010601030101010101" charset="-122"/>
                <a:sym typeface="+mn-ea"/>
              </a:rPr>
              <a:t>https://liangliangtuwen.tmall.com</a:t>
            </a:r>
          </a:p>
          <a:p>
            <a:r>
              <a:rPr lang="zh-CN" altLang="en-US" sz="1000" kern="0" noProof="1" smtClean="0">
                <a:solidFill>
                  <a:schemeClr val="tx1">
                    <a:lumMod val="65000"/>
                    <a:lumOff val="35000"/>
                  </a:schemeClr>
                </a:solidFill>
                <a:latin typeface="微软雅黑" panose="020B0503020204020204" charset="-122"/>
                <a:ea typeface="微软雅黑" panose="020B0503020204020204" charset="-122"/>
                <a:sym typeface="+mn-ea"/>
              </a:rPr>
              <a:t>亮亮图文旗舰店</a:t>
            </a:r>
            <a:r>
              <a:rPr lang="en-US" altLang="zh-CN" sz="1000" kern="0" noProof="1" smtClean="0">
                <a:solidFill>
                  <a:schemeClr val="tx1">
                    <a:lumMod val="65000"/>
                    <a:lumOff val="35000"/>
                  </a:schemeClr>
                </a:solidFill>
                <a:latin typeface="微软雅黑" panose="020B0503020204020204" charset="-122"/>
                <a:ea typeface="微软雅黑" panose="020B0503020204020204" charset="-122"/>
                <a:sym typeface="+mn-ea"/>
              </a:rPr>
              <a:t>https://liangliangtuwen.tmall.com</a:t>
            </a:r>
          </a:p>
          <a:p>
            <a:r>
              <a:rPr lang="zh-CN" altLang="en-US" sz="1000" kern="0" noProof="1" smtClean="0">
                <a:solidFill>
                  <a:schemeClr val="tx1">
                    <a:lumMod val="65000"/>
                    <a:lumOff val="35000"/>
                  </a:schemeClr>
                </a:solidFill>
                <a:latin typeface="微软雅黑" panose="020B0503020204020204" charset="-122"/>
                <a:ea typeface="微软雅黑" panose="020B0503020204020204" charset="-122"/>
                <a:sym typeface="+mn-ea"/>
              </a:rPr>
              <a:t>亮亮图文旗舰店</a:t>
            </a:r>
            <a:r>
              <a:rPr lang="en-US" altLang="zh-CN" sz="1000" kern="0" noProof="1" smtClean="0">
                <a:solidFill>
                  <a:schemeClr val="tx1">
                    <a:lumMod val="65000"/>
                    <a:lumOff val="35000"/>
                  </a:schemeClr>
                </a:solidFill>
                <a:latin typeface="微软雅黑" panose="020B0503020204020204" charset="-122"/>
                <a:ea typeface="微软雅黑" panose="020B0503020204020204" charset="-122"/>
                <a:sym typeface="+mn-ea"/>
              </a:rPr>
              <a:t>https://liangliangtuwen.tmall.com</a:t>
            </a: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TextBox 22"/>
          <p:cNvSpPr txBox="1"/>
          <p:nvPr/>
        </p:nvSpPr>
        <p:spPr>
          <a:xfrm>
            <a:off x="4197449" y="4629087"/>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2" cstate="print"/>
          <a:stretch>
            <a:fillRect/>
          </a:stretch>
        </p:blipFill>
        <p:spPr>
          <a:xfrm rot="180000">
            <a:off x="3644900" y="4436110"/>
            <a:ext cx="5331460" cy="2719070"/>
          </a:xfrm>
          <a:prstGeom prst="rect">
            <a:avLst/>
          </a:prstGeom>
        </p:spPr>
      </p:pic>
      <p:sp>
        <p:nvSpPr>
          <p:cNvPr id="28" name="AutoShape 109"/>
          <p:cNvSpPr>
            <a:spLocks noChangeAspect="1" noChangeArrowheads="1" noTextEdit="1"/>
          </p:cNvSpPr>
          <p:nvPr/>
        </p:nvSpPr>
        <p:spPr bwMode="auto">
          <a:xfrm>
            <a:off x="3761227" y="4008128"/>
            <a:ext cx="4887340" cy="399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lstStyle/>
          <a:p>
            <a:endParaRPr lang="en-US"/>
          </a:p>
        </p:txBody>
      </p:sp>
      <p:grpSp>
        <p:nvGrpSpPr>
          <p:cNvPr id="56" name="Group 144"/>
          <p:cNvGrpSpPr>
            <a:grpSpLocks noChangeAspect="1"/>
          </p:cNvGrpSpPr>
          <p:nvPr/>
        </p:nvGrpSpPr>
        <p:grpSpPr bwMode="auto">
          <a:xfrm rot="19148166">
            <a:off x="2771266" y="4374658"/>
            <a:ext cx="1267511" cy="1232516"/>
            <a:chOff x="465" y="280"/>
            <a:chExt cx="3622" cy="3522"/>
          </a:xfrm>
        </p:grpSpPr>
        <p:sp>
          <p:nvSpPr>
            <p:cNvPr id="57" name="AutoShape 143"/>
            <p:cNvSpPr>
              <a:spLocks noChangeAspect="1" noChangeArrowheads="1" noTextEdit="1"/>
            </p:cNvSpPr>
            <p:nvPr/>
          </p:nvSpPr>
          <p:spPr bwMode="auto">
            <a:xfrm>
              <a:off x="465" y="280"/>
              <a:ext cx="3622" cy="3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lstStyle/>
            <a:p>
              <a:endParaRPr lang="en-US"/>
            </a:p>
          </p:txBody>
        </p:sp>
        <p:sp>
          <p:nvSpPr>
            <p:cNvPr id="58" name="Freeform 145"/>
            <p:cNvSpPr/>
            <p:nvPr/>
          </p:nvSpPr>
          <p:spPr bwMode="auto">
            <a:xfrm>
              <a:off x="280" y="-70"/>
              <a:ext cx="3947" cy="3874"/>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E8C762"/>
            </a:solidFill>
          </p:spPr>
          <p:style>
            <a:lnRef idx="0">
              <a:schemeClr val="accent1"/>
            </a:lnRef>
            <a:fillRef idx="3">
              <a:schemeClr val="accent1"/>
            </a:fillRef>
            <a:effectRef idx="3">
              <a:schemeClr val="accent1"/>
            </a:effectRef>
            <a:fontRef idx="minor">
              <a:schemeClr val="lt1"/>
            </a:fontRef>
          </p:style>
          <p:txBody>
            <a:bodyPr vert="horz" wrap="square" lIns="91435" tIns="45717" rIns="91435" bIns="45717" numCol="1" anchor="t" anchorCtr="0" compatLnSpc="1"/>
            <a:lstStyle/>
            <a:p>
              <a:endParaRPr lang="en-US"/>
            </a:p>
          </p:txBody>
        </p:sp>
      </p:grpSp>
      <p:sp>
        <p:nvSpPr>
          <p:cNvPr id="156" name="Freeform 145"/>
          <p:cNvSpPr/>
          <p:nvPr/>
        </p:nvSpPr>
        <p:spPr bwMode="auto">
          <a:xfrm rot="20393376">
            <a:off x="3709366" y="3142796"/>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679549"/>
          </a:solidFill>
        </p:spPr>
        <p:style>
          <a:lnRef idx="0">
            <a:schemeClr val="accent2"/>
          </a:lnRef>
          <a:fillRef idx="3">
            <a:schemeClr val="accent2"/>
          </a:fillRef>
          <a:effectRef idx="3">
            <a:schemeClr val="accent2"/>
          </a:effectRef>
          <a:fontRef idx="minor">
            <a:schemeClr val="lt1"/>
          </a:fontRef>
        </p:style>
        <p:txBody>
          <a:bodyPr vert="horz" wrap="square" lIns="91435" tIns="45717" rIns="91435" bIns="45717" numCol="1" anchor="t" anchorCtr="0" compatLnSpc="1"/>
          <a:lstStyle/>
          <a:p>
            <a:endParaRPr lang="en-US"/>
          </a:p>
        </p:txBody>
      </p:sp>
      <p:sp>
        <p:nvSpPr>
          <p:cNvPr id="157" name="Freeform 145"/>
          <p:cNvSpPr/>
          <p:nvPr/>
        </p:nvSpPr>
        <p:spPr bwMode="auto">
          <a:xfrm rot="1479810">
            <a:off x="5463096" y="2623131"/>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E8C762"/>
          </a:solidFill>
        </p:spPr>
        <p:style>
          <a:lnRef idx="0">
            <a:schemeClr val="accent3"/>
          </a:lnRef>
          <a:fillRef idx="3">
            <a:schemeClr val="accent3"/>
          </a:fillRef>
          <a:effectRef idx="3">
            <a:schemeClr val="accent3"/>
          </a:effectRef>
          <a:fontRef idx="minor">
            <a:schemeClr val="lt1"/>
          </a:fontRef>
        </p:style>
        <p:txBody>
          <a:bodyPr vert="horz" wrap="square" lIns="91435" tIns="45717" rIns="91435" bIns="45717" numCol="1" anchor="t" anchorCtr="0" compatLnSpc="1"/>
          <a:lstStyle/>
          <a:p>
            <a:endParaRPr lang="en-US"/>
          </a:p>
        </p:txBody>
      </p:sp>
      <p:sp>
        <p:nvSpPr>
          <p:cNvPr id="158" name="Freeform 145"/>
          <p:cNvSpPr/>
          <p:nvPr/>
        </p:nvSpPr>
        <p:spPr bwMode="auto">
          <a:xfrm rot="3498738">
            <a:off x="7130357" y="3106933"/>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679549"/>
          </a:solidFill>
        </p:spPr>
        <p:style>
          <a:lnRef idx="0">
            <a:schemeClr val="accent4"/>
          </a:lnRef>
          <a:fillRef idx="3">
            <a:schemeClr val="accent4"/>
          </a:fillRef>
          <a:effectRef idx="3">
            <a:schemeClr val="accent4"/>
          </a:effectRef>
          <a:fontRef idx="minor">
            <a:schemeClr val="lt1"/>
          </a:fontRef>
        </p:style>
        <p:txBody>
          <a:bodyPr vert="horz" wrap="square" lIns="91435" tIns="45717" rIns="91435" bIns="45717" numCol="1" anchor="t" anchorCtr="0" compatLnSpc="1"/>
          <a:lstStyle/>
          <a:p>
            <a:endParaRPr lang="en-US"/>
          </a:p>
        </p:txBody>
      </p:sp>
      <p:sp>
        <p:nvSpPr>
          <p:cNvPr id="159" name="Freeform 145"/>
          <p:cNvSpPr/>
          <p:nvPr/>
        </p:nvSpPr>
        <p:spPr bwMode="auto">
          <a:xfrm rot="5400000">
            <a:off x="8273463" y="4312936"/>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F8D49B"/>
          </a:solidFill>
        </p:spPr>
        <p:style>
          <a:lnRef idx="0">
            <a:schemeClr val="accent5"/>
          </a:lnRef>
          <a:fillRef idx="3">
            <a:schemeClr val="accent5"/>
          </a:fillRef>
          <a:effectRef idx="3">
            <a:schemeClr val="accent5"/>
          </a:effectRef>
          <a:fontRef idx="minor">
            <a:schemeClr val="lt1"/>
          </a:fontRef>
        </p:style>
        <p:txBody>
          <a:bodyPr vert="horz" wrap="square" lIns="91435" tIns="45717" rIns="91435" bIns="45717" numCol="1" anchor="t" anchorCtr="0" compatLnSpc="1"/>
          <a:lstStyle/>
          <a:p>
            <a:endParaRPr lang="en-US"/>
          </a:p>
        </p:txBody>
      </p:sp>
      <p:sp>
        <p:nvSpPr>
          <p:cNvPr id="59" name="Oval 58"/>
          <p:cNvSpPr/>
          <p:nvPr/>
        </p:nvSpPr>
        <p:spPr>
          <a:xfrm>
            <a:off x="3119759" y="4693345"/>
            <a:ext cx="493750" cy="494924"/>
          </a:xfrm>
          <a:prstGeom prst="ellipse">
            <a:avLst/>
          </a:prstGeom>
          <a:solidFill>
            <a:srgbClr val="E8C762"/>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61" name="Oval 160"/>
          <p:cNvSpPr/>
          <p:nvPr/>
        </p:nvSpPr>
        <p:spPr>
          <a:xfrm>
            <a:off x="4153615" y="3561269"/>
            <a:ext cx="493750" cy="494924"/>
          </a:xfrm>
          <a:prstGeom prst="ellipse">
            <a:avLst/>
          </a:prstGeom>
          <a:solidFill>
            <a:srgbClr val="679549"/>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2" name="Oval 161"/>
          <p:cNvSpPr/>
          <p:nvPr/>
        </p:nvSpPr>
        <p:spPr>
          <a:xfrm>
            <a:off x="5904303" y="3051244"/>
            <a:ext cx="493750" cy="494924"/>
          </a:xfrm>
          <a:prstGeom prst="ellipse">
            <a:avLst/>
          </a:prstGeom>
          <a:solidFill>
            <a:srgbClr val="E8C762"/>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63" name="Oval 162"/>
          <p:cNvSpPr/>
          <p:nvPr/>
        </p:nvSpPr>
        <p:spPr>
          <a:xfrm>
            <a:off x="7565576" y="3555594"/>
            <a:ext cx="493750" cy="494924"/>
          </a:xfrm>
          <a:prstGeom prst="ellipse">
            <a:avLst/>
          </a:prstGeom>
          <a:solidFill>
            <a:srgbClr val="679549"/>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164" name="Oval 163"/>
          <p:cNvSpPr/>
          <p:nvPr/>
        </p:nvSpPr>
        <p:spPr>
          <a:xfrm>
            <a:off x="8717210" y="4743323"/>
            <a:ext cx="493750" cy="494924"/>
          </a:xfrm>
          <a:prstGeom prst="ellipse">
            <a:avLst/>
          </a:prstGeom>
          <a:solidFill>
            <a:srgbClr val="F8D49B"/>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60" name="Rectangle 59"/>
          <p:cNvSpPr/>
          <p:nvPr/>
        </p:nvSpPr>
        <p:spPr>
          <a:xfrm>
            <a:off x="3136900" y="4772660"/>
            <a:ext cx="477520" cy="337185"/>
          </a:xfrm>
          <a:prstGeom prst="rect">
            <a:avLst/>
          </a:prstGeom>
          <a:noFill/>
          <a:extLst>
            <a:ext uri="{909E8E84-426E-40DD-AFC4-6F175D3DCCD1}">
              <a14:hiddenFill xmlns:a14="http://schemas.microsoft.com/office/drawing/2010/main">
                <a:solidFill>
                  <a:srgbClr val="A1C0D1"/>
                </a:solidFill>
              </a14:hiddenFill>
            </a:ext>
          </a:extLst>
        </p:spPr>
        <p:txBody>
          <a:bodyPr wrap="squar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01</a:t>
            </a:r>
          </a:p>
        </p:txBody>
      </p:sp>
      <p:sp>
        <p:nvSpPr>
          <p:cNvPr id="166" name="Rectangle 165"/>
          <p:cNvSpPr/>
          <p:nvPr/>
        </p:nvSpPr>
        <p:spPr>
          <a:xfrm>
            <a:off x="4180146" y="3649175"/>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02</a:t>
            </a:r>
            <a:endParaRPr lang="en-US" altLang="en-AU" sz="1400" dirty="0">
              <a:solidFill>
                <a:schemeClr val="bg1"/>
              </a:solidFill>
              <a:latin typeface="FontAwesome" pitchFamily="2" charset="0"/>
            </a:endParaRPr>
          </a:p>
        </p:txBody>
      </p:sp>
      <p:sp>
        <p:nvSpPr>
          <p:cNvPr id="167" name="Rectangle 166"/>
          <p:cNvSpPr/>
          <p:nvPr/>
        </p:nvSpPr>
        <p:spPr>
          <a:xfrm>
            <a:off x="5933665" y="3116039"/>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03</a:t>
            </a:r>
            <a:endParaRPr lang="en-US" sz="1400" dirty="0">
              <a:solidFill>
                <a:schemeClr val="bg1"/>
              </a:solidFill>
              <a:latin typeface="FontAwesome" pitchFamily="2" charset="0"/>
            </a:endParaRPr>
          </a:p>
        </p:txBody>
      </p:sp>
      <p:sp>
        <p:nvSpPr>
          <p:cNvPr id="168" name="Rectangle 167"/>
          <p:cNvSpPr/>
          <p:nvPr/>
        </p:nvSpPr>
        <p:spPr>
          <a:xfrm>
            <a:off x="7592379" y="3640051"/>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04</a:t>
            </a:r>
            <a:endParaRPr lang="en-US" sz="1400" dirty="0">
              <a:solidFill>
                <a:schemeClr val="bg1"/>
              </a:solidFill>
              <a:latin typeface="FontAwesome" pitchFamily="2" charset="0"/>
            </a:endParaRPr>
          </a:p>
        </p:txBody>
      </p:sp>
      <p:sp>
        <p:nvSpPr>
          <p:cNvPr id="169" name="Rectangle 168"/>
          <p:cNvSpPr/>
          <p:nvPr/>
        </p:nvSpPr>
        <p:spPr>
          <a:xfrm>
            <a:off x="8760248" y="4821938"/>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05</a:t>
            </a:r>
            <a:endParaRPr lang="en-US" sz="1400" dirty="0">
              <a:solidFill>
                <a:schemeClr val="bg1"/>
              </a:solidFill>
              <a:latin typeface="FontAwesome" pitchFamily="2" charset="0"/>
            </a:endParaRPr>
          </a:p>
        </p:txBody>
      </p:sp>
      <p:sp>
        <p:nvSpPr>
          <p:cNvPr id="170" name="TextBox 169"/>
          <p:cNvSpPr txBox="1"/>
          <p:nvPr/>
        </p:nvSpPr>
        <p:spPr>
          <a:xfrm>
            <a:off x="1250067" y="4298318"/>
            <a:ext cx="1352380" cy="275590"/>
          </a:xfrm>
          <a:prstGeom prst="rect">
            <a:avLst/>
          </a:prstGeom>
          <a:noFill/>
        </p:spPr>
        <p:txBody>
          <a:bodyPr wrap="square" rtlCol="0">
            <a:spAutoFit/>
          </a:bodyPr>
          <a:lstStyle/>
          <a:p>
            <a:pPr algn="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1" name="TextBox 170"/>
          <p:cNvSpPr txBox="1"/>
          <p:nvPr/>
        </p:nvSpPr>
        <p:spPr>
          <a:xfrm>
            <a:off x="808648" y="4530295"/>
            <a:ext cx="1790844" cy="702310"/>
          </a:xfrm>
          <a:prstGeom prst="rect">
            <a:avLst/>
          </a:prstGeom>
          <a:noFill/>
        </p:spPr>
        <p:txBody>
          <a:bodyPr wrap="square" rtlCol="0">
            <a:spAutoFit/>
          </a:bodyPr>
          <a:lstStyle/>
          <a:p>
            <a:pPr algn="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2" name="TextBox 171"/>
          <p:cNvSpPr txBox="1"/>
          <p:nvPr/>
        </p:nvSpPr>
        <p:spPr>
          <a:xfrm>
            <a:off x="2450685" y="2714662"/>
            <a:ext cx="1352380" cy="275590"/>
          </a:xfrm>
          <a:prstGeom prst="rect">
            <a:avLst/>
          </a:prstGeom>
          <a:noFill/>
        </p:spPr>
        <p:txBody>
          <a:bodyPr wrap="square" rtlCol="0">
            <a:spAutoFit/>
          </a:bodyPr>
          <a:lstStyle/>
          <a:p>
            <a:pPr algn="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rPr>
              <a:t>KEYWORD</a:t>
            </a:r>
            <a:endPar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3" name="TextBox 172"/>
          <p:cNvSpPr txBox="1"/>
          <p:nvPr/>
        </p:nvSpPr>
        <p:spPr>
          <a:xfrm>
            <a:off x="2009266" y="2946639"/>
            <a:ext cx="1790844" cy="702310"/>
          </a:xfrm>
          <a:prstGeom prst="rect">
            <a:avLst/>
          </a:prstGeom>
          <a:noFill/>
        </p:spPr>
        <p:txBody>
          <a:bodyPr wrap="square" rtlCol="0">
            <a:spAutoFit/>
          </a:bodyPr>
          <a:lstStyle/>
          <a:p>
            <a:pPr algn="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5" name="TextBox 174"/>
          <p:cNvSpPr txBox="1"/>
          <p:nvPr/>
        </p:nvSpPr>
        <p:spPr>
          <a:xfrm>
            <a:off x="5200984" y="1998695"/>
            <a:ext cx="2000158" cy="702310"/>
          </a:xfrm>
          <a:prstGeom prst="rect">
            <a:avLst/>
          </a:prstGeom>
          <a:noFill/>
        </p:spPr>
        <p:txBody>
          <a:bodyPr wrap="square" rtlCol="0">
            <a:spAutoFit/>
          </a:bodyPr>
          <a:lstStyle/>
          <a:p>
            <a:pPr algn="ct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6" name="TextBox 175"/>
          <p:cNvSpPr txBox="1"/>
          <p:nvPr/>
        </p:nvSpPr>
        <p:spPr>
          <a:xfrm>
            <a:off x="8350181" y="2712121"/>
            <a:ext cx="1352380" cy="275590"/>
          </a:xfrm>
          <a:prstGeom prst="rect">
            <a:avLst/>
          </a:prstGeom>
          <a:noFill/>
        </p:spPr>
        <p:txBody>
          <a:bodyPr wrap="square" rtlCol="0">
            <a:spAutoFit/>
          </a:bodyPr>
          <a:lstStyle/>
          <a:p>
            <a:pPr algn="l"/>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7" name="TextBox 176"/>
          <p:cNvSpPr txBox="1"/>
          <p:nvPr/>
        </p:nvSpPr>
        <p:spPr>
          <a:xfrm>
            <a:off x="8344967" y="2944097"/>
            <a:ext cx="1790844" cy="702310"/>
          </a:xfrm>
          <a:prstGeom prst="rect">
            <a:avLst/>
          </a:prstGeom>
          <a:noFill/>
        </p:spPr>
        <p:txBody>
          <a:bodyPr wrap="square" rtlCol="0">
            <a:spAutoFit/>
          </a:bodyPr>
          <a:lstStyle/>
          <a:p>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8" name="TextBox 177"/>
          <p:cNvSpPr txBox="1"/>
          <p:nvPr/>
        </p:nvSpPr>
        <p:spPr>
          <a:xfrm>
            <a:off x="9692640" y="4303615"/>
            <a:ext cx="1352380" cy="275590"/>
          </a:xfrm>
          <a:prstGeom prst="rect">
            <a:avLst/>
          </a:prstGeom>
          <a:noFill/>
        </p:spPr>
        <p:txBody>
          <a:bodyPr wrap="square" rtlCol="0">
            <a:spAutoFit/>
          </a:bodyPr>
          <a:lstStyle/>
          <a:p>
            <a:pPr algn="l"/>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9" name="TextBox 178"/>
          <p:cNvSpPr txBox="1"/>
          <p:nvPr/>
        </p:nvSpPr>
        <p:spPr>
          <a:xfrm>
            <a:off x="9687426" y="4535592"/>
            <a:ext cx="1790844" cy="702310"/>
          </a:xfrm>
          <a:prstGeom prst="rect">
            <a:avLst/>
          </a:prstGeom>
          <a:noFill/>
        </p:spPr>
        <p:txBody>
          <a:bodyPr wrap="square" rtlCol="0">
            <a:spAutoFit/>
          </a:bodyPr>
          <a:lstStyle/>
          <a:p>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9" name="Freeform 111"/>
          <p:cNvSpPr/>
          <p:nvPr/>
        </p:nvSpPr>
        <p:spPr bwMode="auto">
          <a:xfrm>
            <a:off x="3767577" y="5185357"/>
            <a:ext cx="544167" cy="1389943"/>
          </a:xfrm>
          <a:custGeom>
            <a:avLst/>
            <a:gdLst>
              <a:gd name="T0" fmla="*/ 180 w 249"/>
              <a:gd name="T1" fmla="*/ 0 h 636"/>
              <a:gd name="T2" fmla="*/ 110 w 249"/>
              <a:gd name="T3" fmla="*/ 70 h 636"/>
              <a:gd name="T4" fmla="*/ 130 w 249"/>
              <a:gd name="T5" fmla="*/ 119 h 636"/>
              <a:gd name="T6" fmla="*/ 56 w 249"/>
              <a:gd name="T7" fmla="*/ 320 h 636"/>
              <a:gd name="T8" fmla="*/ 22 w 249"/>
              <a:gd name="T9" fmla="*/ 567 h 636"/>
              <a:gd name="T10" fmla="*/ 0 w 249"/>
              <a:gd name="T11" fmla="*/ 600 h 636"/>
              <a:gd name="T12" fmla="*/ 35 w 249"/>
              <a:gd name="T13" fmla="*/ 636 h 636"/>
              <a:gd name="T14" fmla="*/ 71 w 249"/>
              <a:gd name="T15" fmla="*/ 600 h 636"/>
              <a:gd name="T16" fmla="*/ 49 w 249"/>
              <a:gd name="T17" fmla="*/ 567 h 636"/>
              <a:gd name="T18" fmla="*/ 82 w 249"/>
              <a:gd name="T19" fmla="*/ 326 h 636"/>
              <a:gd name="T20" fmla="*/ 152 w 249"/>
              <a:gd name="T21" fmla="*/ 134 h 636"/>
              <a:gd name="T22" fmla="*/ 180 w 249"/>
              <a:gd name="T23" fmla="*/ 139 h 636"/>
              <a:gd name="T24" fmla="*/ 249 w 249"/>
              <a:gd name="T25" fmla="*/ 70 h 636"/>
              <a:gd name="T26" fmla="*/ 180 w 249"/>
              <a:gd name="T27"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636">
                <a:moveTo>
                  <a:pt x="180" y="0"/>
                </a:moveTo>
                <a:cubicBezTo>
                  <a:pt x="141" y="0"/>
                  <a:pt x="110" y="31"/>
                  <a:pt x="110" y="70"/>
                </a:cubicBezTo>
                <a:cubicBezTo>
                  <a:pt x="110" y="89"/>
                  <a:pt x="117" y="106"/>
                  <a:pt x="130" y="119"/>
                </a:cubicBezTo>
                <a:cubicBezTo>
                  <a:pt x="106" y="164"/>
                  <a:pt x="76" y="233"/>
                  <a:pt x="56" y="320"/>
                </a:cubicBezTo>
                <a:cubicBezTo>
                  <a:pt x="30" y="435"/>
                  <a:pt x="24" y="522"/>
                  <a:pt x="22" y="567"/>
                </a:cubicBezTo>
                <a:cubicBezTo>
                  <a:pt x="9" y="572"/>
                  <a:pt x="0" y="585"/>
                  <a:pt x="0" y="600"/>
                </a:cubicBezTo>
                <a:cubicBezTo>
                  <a:pt x="0" y="620"/>
                  <a:pt x="16" y="636"/>
                  <a:pt x="35" y="636"/>
                </a:cubicBezTo>
                <a:cubicBezTo>
                  <a:pt x="55" y="636"/>
                  <a:pt x="71" y="620"/>
                  <a:pt x="71" y="600"/>
                </a:cubicBezTo>
                <a:cubicBezTo>
                  <a:pt x="71" y="585"/>
                  <a:pt x="62" y="573"/>
                  <a:pt x="49" y="567"/>
                </a:cubicBezTo>
                <a:cubicBezTo>
                  <a:pt x="51" y="523"/>
                  <a:pt x="57" y="437"/>
                  <a:pt x="82" y="326"/>
                </a:cubicBezTo>
                <a:cubicBezTo>
                  <a:pt x="101" y="244"/>
                  <a:pt x="129" y="178"/>
                  <a:pt x="152" y="134"/>
                </a:cubicBezTo>
                <a:cubicBezTo>
                  <a:pt x="161" y="137"/>
                  <a:pt x="170" y="139"/>
                  <a:pt x="180" y="139"/>
                </a:cubicBezTo>
                <a:cubicBezTo>
                  <a:pt x="218" y="139"/>
                  <a:pt x="249" y="108"/>
                  <a:pt x="249" y="70"/>
                </a:cubicBezTo>
                <a:cubicBezTo>
                  <a:pt x="249" y="31"/>
                  <a:pt x="218" y="0"/>
                  <a:pt x="180" y="0"/>
                </a:cubicBezTo>
                <a:close/>
              </a:path>
            </a:pathLst>
          </a:custGeom>
          <a:solidFill>
            <a:srgbClr val="E8C762"/>
          </a:solidFill>
        </p:spPr>
        <p:style>
          <a:lnRef idx="0">
            <a:schemeClr val="accent1"/>
          </a:lnRef>
          <a:fillRef idx="3">
            <a:schemeClr val="accent1"/>
          </a:fillRef>
          <a:effectRef idx="3">
            <a:schemeClr val="accent1"/>
          </a:effectRef>
          <a:fontRef idx="minor">
            <a:schemeClr val="lt1"/>
          </a:fontRef>
        </p:style>
        <p:txBody>
          <a:bodyPr vert="horz" wrap="square" lIns="91435" tIns="45717" rIns="91435" bIns="45717" numCol="1" anchor="t" anchorCtr="0" compatLnSpc="1"/>
          <a:lstStyle/>
          <a:p>
            <a:endParaRPr lang="en-US"/>
          </a:p>
        </p:txBody>
      </p:sp>
      <p:sp>
        <p:nvSpPr>
          <p:cNvPr id="30" name="Freeform 112"/>
          <p:cNvSpPr/>
          <p:nvPr/>
        </p:nvSpPr>
        <p:spPr bwMode="auto">
          <a:xfrm>
            <a:off x="4069186" y="4303388"/>
            <a:ext cx="1106747" cy="1117542"/>
          </a:xfrm>
          <a:custGeom>
            <a:avLst/>
            <a:gdLst>
              <a:gd name="T0" fmla="*/ 461 w 507"/>
              <a:gd name="T1" fmla="*/ 19 h 512"/>
              <a:gd name="T2" fmla="*/ 366 w 507"/>
              <a:gd name="T3" fmla="*/ 45 h 512"/>
              <a:gd name="T4" fmla="*/ 360 w 507"/>
              <a:gd name="T5" fmla="*/ 98 h 512"/>
              <a:gd name="T6" fmla="*/ 196 w 507"/>
              <a:gd name="T7" fmla="*/ 238 h 512"/>
              <a:gd name="T8" fmla="*/ 46 w 507"/>
              <a:gd name="T9" fmla="*/ 436 h 512"/>
              <a:gd name="T10" fmla="*/ 10 w 507"/>
              <a:gd name="T11" fmla="*/ 454 h 512"/>
              <a:gd name="T12" fmla="*/ 24 w 507"/>
              <a:gd name="T13" fmla="*/ 502 h 512"/>
              <a:gd name="T14" fmla="*/ 72 w 507"/>
              <a:gd name="T15" fmla="*/ 489 h 512"/>
              <a:gd name="T16" fmla="*/ 69 w 507"/>
              <a:gd name="T17" fmla="*/ 449 h 512"/>
              <a:gd name="T18" fmla="*/ 216 w 507"/>
              <a:gd name="T19" fmla="*/ 256 h 512"/>
              <a:gd name="T20" fmla="*/ 372 w 507"/>
              <a:gd name="T21" fmla="*/ 122 h 512"/>
              <a:gd name="T22" fmla="*/ 393 w 507"/>
              <a:gd name="T23" fmla="*/ 140 h 512"/>
              <a:gd name="T24" fmla="*/ 488 w 507"/>
              <a:gd name="T25" fmla="*/ 114 h 512"/>
              <a:gd name="T26" fmla="*/ 461 w 507"/>
              <a:gd name="T27" fmla="*/ 1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 h="512">
                <a:moveTo>
                  <a:pt x="461" y="19"/>
                </a:moveTo>
                <a:cubicBezTo>
                  <a:pt x="428" y="0"/>
                  <a:pt x="385" y="12"/>
                  <a:pt x="366" y="45"/>
                </a:cubicBezTo>
                <a:cubicBezTo>
                  <a:pt x="357" y="62"/>
                  <a:pt x="355" y="81"/>
                  <a:pt x="360" y="98"/>
                </a:cubicBezTo>
                <a:cubicBezTo>
                  <a:pt x="317" y="126"/>
                  <a:pt x="257" y="171"/>
                  <a:pt x="196" y="238"/>
                </a:cubicBezTo>
                <a:cubicBezTo>
                  <a:pt x="118" y="325"/>
                  <a:pt x="69" y="397"/>
                  <a:pt x="46" y="436"/>
                </a:cubicBezTo>
                <a:cubicBezTo>
                  <a:pt x="32" y="434"/>
                  <a:pt x="17" y="440"/>
                  <a:pt x="10" y="454"/>
                </a:cubicBezTo>
                <a:cubicBezTo>
                  <a:pt x="0" y="471"/>
                  <a:pt x="6" y="493"/>
                  <a:pt x="24" y="502"/>
                </a:cubicBezTo>
                <a:cubicBezTo>
                  <a:pt x="41" y="512"/>
                  <a:pt x="63" y="506"/>
                  <a:pt x="72" y="489"/>
                </a:cubicBezTo>
                <a:cubicBezTo>
                  <a:pt x="80" y="476"/>
                  <a:pt x="78" y="460"/>
                  <a:pt x="69" y="449"/>
                </a:cubicBezTo>
                <a:cubicBezTo>
                  <a:pt x="92" y="412"/>
                  <a:pt x="140" y="340"/>
                  <a:pt x="216" y="256"/>
                </a:cubicBezTo>
                <a:cubicBezTo>
                  <a:pt x="273" y="192"/>
                  <a:pt x="330" y="149"/>
                  <a:pt x="372" y="122"/>
                </a:cubicBezTo>
                <a:cubicBezTo>
                  <a:pt x="377" y="129"/>
                  <a:pt x="384" y="136"/>
                  <a:pt x="393" y="140"/>
                </a:cubicBezTo>
                <a:cubicBezTo>
                  <a:pt x="426" y="159"/>
                  <a:pt x="469" y="147"/>
                  <a:pt x="488" y="114"/>
                </a:cubicBezTo>
                <a:cubicBezTo>
                  <a:pt x="507" y="80"/>
                  <a:pt x="495" y="38"/>
                  <a:pt x="461" y="19"/>
                </a:cubicBezTo>
                <a:close/>
              </a:path>
            </a:pathLst>
          </a:custGeom>
          <a:solidFill>
            <a:srgbClr val="679549"/>
          </a:solidFill>
        </p:spPr>
        <p:style>
          <a:lnRef idx="0">
            <a:schemeClr val="accent2"/>
          </a:lnRef>
          <a:fillRef idx="3">
            <a:schemeClr val="accent2"/>
          </a:fillRef>
          <a:effectRef idx="3">
            <a:schemeClr val="accent2"/>
          </a:effectRef>
          <a:fontRef idx="minor">
            <a:schemeClr val="lt1"/>
          </a:fontRef>
        </p:style>
        <p:txBody>
          <a:bodyPr vert="horz" wrap="square" lIns="91435" tIns="45717" rIns="91435" bIns="45717" numCol="1" anchor="t" anchorCtr="0" compatLnSpc="1"/>
          <a:lstStyle/>
          <a:p>
            <a:endParaRPr lang="en-US"/>
          </a:p>
        </p:txBody>
      </p:sp>
      <p:sp>
        <p:nvSpPr>
          <p:cNvPr id="31" name="Freeform 113"/>
          <p:cNvSpPr/>
          <p:nvPr/>
        </p:nvSpPr>
        <p:spPr bwMode="auto">
          <a:xfrm>
            <a:off x="4912422" y="3988444"/>
            <a:ext cx="1424231" cy="572105"/>
          </a:xfrm>
          <a:custGeom>
            <a:avLst/>
            <a:gdLst>
              <a:gd name="T0" fmla="*/ 633 w 652"/>
              <a:gd name="T1" fmla="*/ 45 h 262"/>
              <a:gd name="T2" fmla="*/ 538 w 652"/>
              <a:gd name="T3" fmla="*/ 20 h 262"/>
              <a:gd name="T4" fmla="*/ 505 w 652"/>
              <a:gd name="T5" fmla="*/ 61 h 262"/>
              <a:gd name="T6" fmla="*/ 294 w 652"/>
              <a:gd name="T7" fmla="*/ 99 h 262"/>
              <a:gd name="T8" fmla="*/ 64 w 652"/>
              <a:gd name="T9" fmla="*/ 193 h 262"/>
              <a:gd name="T10" fmla="*/ 23 w 652"/>
              <a:gd name="T11" fmla="*/ 190 h 262"/>
              <a:gd name="T12" fmla="*/ 10 w 652"/>
              <a:gd name="T13" fmla="*/ 239 h 262"/>
              <a:gd name="T14" fmla="*/ 59 w 652"/>
              <a:gd name="T15" fmla="*/ 252 h 262"/>
              <a:gd name="T16" fmla="*/ 77 w 652"/>
              <a:gd name="T17" fmla="*/ 217 h 262"/>
              <a:gd name="T18" fmla="*/ 302 w 652"/>
              <a:gd name="T19" fmla="*/ 125 h 262"/>
              <a:gd name="T20" fmla="*/ 503 w 652"/>
              <a:gd name="T21" fmla="*/ 88 h 262"/>
              <a:gd name="T22" fmla="*/ 512 w 652"/>
              <a:gd name="T23" fmla="*/ 115 h 262"/>
              <a:gd name="T24" fmla="*/ 608 w 652"/>
              <a:gd name="T25" fmla="*/ 140 h 262"/>
              <a:gd name="T26" fmla="*/ 633 w 652"/>
              <a:gd name="T27" fmla="*/ 4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2" h="262">
                <a:moveTo>
                  <a:pt x="633" y="45"/>
                </a:moveTo>
                <a:cubicBezTo>
                  <a:pt x="614" y="12"/>
                  <a:pt x="571" y="0"/>
                  <a:pt x="538" y="20"/>
                </a:cubicBezTo>
                <a:cubicBezTo>
                  <a:pt x="521" y="29"/>
                  <a:pt x="510" y="44"/>
                  <a:pt x="505" y="61"/>
                </a:cubicBezTo>
                <a:cubicBezTo>
                  <a:pt x="454" y="63"/>
                  <a:pt x="380" y="72"/>
                  <a:pt x="294" y="99"/>
                </a:cubicBezTo>
                <a:cubicBezTo>
                  <a:pt x="182" y="134"/>
                  <a:pt x="103" y="172"/>
                  <a:pt x="64" y="193"/>
                </a:cubicBezTo>
                <a:cubicBezTo>
                  <a:pt x="52" y="185"/>
                  <a:pt x="36" y="183"/>
                  <a:pt x="23" y="190"/>
                </a:cubicBezTo>
                <a:cubicBezTo>
                  <a:pt x="6" y="200"/>
                  <a:pt x="0" y="222"/>
                  <a:pt x="10" y="239"/>
                </a:cubicBezTo>
                <a:cubicBezTo>
                  <a:pt x="20" y="257"/>
                  <a:pt x="42" y="262"/>
                  <a:pt x="59" y="252"/>
                </a:cubicBezTo>
                <a:cubicBezTo>
                  <a:pt x="72" y="245"/>
                  <a:pt x="79" y="231"/>
                  <a:pt x="77" y="217"/>
                </a:cubicBezTo>
                <a:cubicBezTo>
                  <a:pt x="116" y="196"/>
                  <a:pt x="193" y="159"/>
                  <a:pt x="302" y="125"/>
                </a:cubicBezTo>
                <a:cubicBezTo>
                  <a:pt x="383" y="99"/>
                  <a:pt x="454" y="91"/>
                  <a:pt x="503" y="88"/>
                </a:cubicBezTo>
                <a:cubicBezTo>
                  <a:pt x="504" y="98"/>
                  <a:pt x="507" y="107"/>
                  <a:pt x="512" y="115"/>
                </a:cubicBezTo>
                <a:cubicBezTo>
                  <a:pt x="532" y="148"/>
                  <a:pt x="574" y="160"/>
                  <a:pt x="608" y="140"/>
                </a:cubicBezTo>
                <a:cubicBezTo>
                  <a:pt x="641" y="121"/>
                  <a:pt x="652" y="78"/>
                  <a:pt x="633" y="45"/>
                </a:cubicBezTo>
                <a:close/>
              </a:path>
            </a:pathLst>
          </a:custGeom>
          <a:solidFill>
            <a:srgbClr val="E8C762"/>
          </a:solidFill>
        </p:spPr>
        <p:style>
          <a:lnRef idx="0">
            <a:schemeClr val="accent3"/>
          </a:lnRef>
          <a:fillRef idx="3">
            <a:schemeClr val="accent3"/>
          </a:fillRef>
          <a:effectRef idx="3">
            <a:schemeClr val="accent3"/>
          </a:effectRef>
          <a:fontRef idx="minor">
            <a:schemeClr val="lt1"/>
          </a:fontRef>
        </p:style>
        <p:txBody>
          <a:bodyPr vert="horz" wrap="square" lIns="91435" tIns="45717" rIns="91435" bIns="45717" numCol="1" anchor="t" anchorCtr="0" compatLnSpc="1"/>
          <a:lstStyle/>
          <a:p>
            <a:endParaRPr lang="en-US"/>
          </a:p>
        </p:txBody>
      </p:sp>
      <p:sp>
        <p:nvSpPr>
          <p:cNvPr id="32" name="Freeform 114"/>
          <p:cNvSpPr/>
          <p:nvPr/>
        </p:nvSpPr>
        <p:spPr bwMode="auto">
          <a:xfrm>
            <a:off x="6087111" y="4080514"/>
            <a:ext cx="1395022" cy="532737"/>
          </a:xfrm>
          <a:custGeom>
            <a:avLst/>
            <a:gdLst>
              <a:gd name="T0" fmla="*/ 639 w 639"/>
              <a:gd name="T1" fmla="*/ 173 h 244"/>
              <a:gd name="T2" fmla="*/ 568 w 639"/>
              <a:gd name="T3" fmla="*/ 104 h 244"/>
              <a:gd name="T4" fmla="*/ 519 w 639"/>
              <a:gd name="T5" fmla="*/ 124 h 244"/>
              <a:gd name="T6" fmla="*/ 317 w 639"/>
              <a:gd name="T7" fmla="*/ 53 h 244"/>
              <a:gd name="T8" fmla="*/ 70 w 639"/>
              <a:gd name="T9" fmla="*/ 23 h 244"/>
              <a:gd name="T10" fmla="*/ 36 w 639"/>
              <a:gd name="T11" fmla="*/ 0 h 244"/>
              <a:gd name="T12" fmla="*/ 1 w 639"/>
              <a:gd name="T13" fmla="*/ 37 h 244"/>
              <a:gd name="T14" fmla="*/ 37 w 639"/>
              <a:gd name="T15" fmla="*/ 72 h 244"/>
              <a:gd name="T16" fmla="*/ 70 w 639"/>
              <a:gd name="T17" fmla="*/ 50 h 244"/>
              <a:gd name="T18" fmla="*/ 311 w 639"/>
              <a:gd name="T19" fmla="*/ 80 h 244"/>
              <a:gd name="T20" fmla="*/ 504 w 639"/>
              <a:gd name="T21" fmla="*/ 147 h 244"/>
              <a:gd name="T22" fmla="*/ 499 w 639"/>
              <a:gd name="T23" fmla="*/ 174 h 244"/>
              <a:gd name="T24" fmla="*/ 570 w 639"/>
              <a:gd name="T25" fmla="*/ 243 h 244"/>
              <a:gd name="T26" fmla="*/ 639 w 639"/>
              <a:gd name="T27" fmla="*/ 17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244">
                <a:moveTo>
                  <a:pt x="639" y="173"/>
                </a:moveTo>
                <a:cubicBezTo>
                  <a:pt x="638" y="134"/>
                  <a:pt x="606" y="103"/>
                  <a:pt x="568" y="104"/>
                </a:cubicBezTo>
                <a:cubicBezTo>
                  <a:pt x="549" y="104"/>
                  <a:pt x="532" y="112"/>
                  <a:pt x="519" y="124"/>
                </a:cubicBezTo>
                <a:cubicBezTo>
                  <a:pt x="474" y="101"/>
                  <a:pt x="405" y="72"/>
                  <a:pt x="317" y="53"/>
                </a:cubicBezTo>
                <a:cubicBezTo>
                  <a:pt x="202" y="29"/>
                  <a:pt x="115" y="24"/>
                  <a:pt x="70" y="23"/>
                </a:cubicBezTo>
                <a:cubicBezTo>
                  <a:pt x="64" y="9"/>
                  <a:pt x="51" y="0"/>
                  <a:pt x="36" y="0"/>
                </a:cubicBezTo>
                <a:cubicBezTo>
                  <a:pt x="16" y="1"/>
                  <a:pt x="0" y="17"/>
                  <a:pt x="1" y="37"/>
                </a:cubicBezTo>
                <a:cubicBezTo>
                  <a:pt x="1" y="56"/>
                  <a:pt x="17" y="72"/>
                  <a:pt x="37" y="72"/>
                </a:cubicBezTo>
                <a:cubicBezTo>
                  <a:pt x="52" y="72"/>
                  <a:pt x="65" y="63"/>
                  <a:pt x="70" y="50"/>
                </a:cubicBezTo>
                <a:cubicBezTo>
                  <a:pt x="114" y="51"/>
                  <a:pt x="200" y="56"/>
                  <a:pt x="311" y="80"/>
                </a:cubicBezTo>
                <a:cubicBezTo>
                  <a:pt x="394" y="97"/>
                  <a:pt x="460" y="125"/>
                  <a:pt x="504" y="147"/>
                </a:cubicBezTo>
                <a:cubicBezTo>
                  <a:pt x="501" y="155"/>
                  <a:pt x="499" y="165"/>
                  <a:pt x="499" y="174"/>
                </a:cubicBezTo>
                <a:cubicBezTo>
                  <a:pt x="500" y="213"/>
                  <a:pt x="531" y="244"/>
                  <a:pt x="570" y="243"/>
                </a:cubicBezTo>
                <a:cubicBezTo>
                  <a:pt x="608" y="243"/>
                  <a:pt x="639" y="211"/>
                  <a:pt x="639" y="173"/>
                </a:cubicBezTo>
                <a:close/>
              </a:path>
            </a:pathLst>
          </a:custGeom>
          <a:solidFill>
            <a:srgbClr val="679549"/>
          </a:solidFill>
        </p:spPr>
        <p:style>
          <a:lnRef idx="0">
            <a:schemeClr val="accent4"/>
          </a:lnRef>
          <a:fillRef idx="3">
            <a:schemeClr val="accent4"/>
          </a:fillRef>
          <a:effectRef idx="3">
            <a:schemeClr val="accent4"/>
          </a:effectRef>
          <a:fontRef idx="minor">
            <a:schemeClr val="lt1"/>
          </a:fontRef>
        </p:style>
        <p:txBody>
          <a:bodyPr vert="horz" wrap="square" lIns="91435" tIns="45717" rIns="91435" bIns="45717" numCol="1" anchor="t" anchorCtr="0" compatLnSpc="1"/>
          <a:lstStyle/>
          <a:p>
            <a:endParaRPr lang="en-US"/>
          </a:p>
        </p:txBody>
      </p:sp>
      <p:sp>
        <p:nvSpPr>
          <p:cNvPr id="33" name="Freeform 115"/>
          <p:cNvSpPr/>
          <p:nvPr/>
        </p:nvSpPr>
        <p:spPr bwMode="auto">
          <a:xfrm>
            <a:off x="7242116" y="4377044"/>
            <a:ext cx="1102938" cy="1120717"/>
          </a:xfrm>
          <a:custGeom>
            <a:avLst/>
            <a:gdLst>
              <a:gd name="T0" fmla="*/ 486 w 505"/>
              <a:gd name="T1" fmla="*/ 468 h 513"/>
              <a:gd name="T2" fmla="*/ 461 w 505"/>
              <a:gd name="T3" fmla="*/ 373 h 513"/>
              <a:gd name="T4" fmla="*/ 408 w 505"/>
              <a:gd name="T5" fmla="*/ 366 h 513"/>
              <a:gd name="T6" fmla="*/ 271 w 505"/>
              <a:gd name="T7" fmla="*/ 200 h 513"/>
              <a:gd name="T8" fmla="*/ 76 w 505"/>
              <a:gd name="T9" fmla="*/ 46 h 513"/>
              <a:gd name="T10" fmla="*/ 59 w 505"/>
              <a:gd name="T11" fmla="*/ 10 h 513"/>
              <a:gd name="T12" fmla="*/ 10 w 505"/>
              <a:gd name="T13" fmla="*/ 23 h 513"/>
              <a:gd name="T14" fmla="*/ 22 w 505"/>
              <a:gd name="T15" fmla="*/ 72 h 513"/>
              <a:gd name="T16" fmla="*/ 62 w 505"/>
              <a:gd name="T17" fmla="*/ 69 h 513"/>
              <a:gd name="T18" fmla="*/ 253 w 505"/>
              <a:gd name="T19" fmla="*/ 220 h 513"/>
              <a:gd name="T20" fmla="*/ 384 w 505"/>
              <a:gd name="T21" fmla="*/ 377 h 513"/>
              <a:gd name="T22" fmla="*/ 365 w 505"/>
              <a:gd name="T23" fmla="*/ 398 h 513"/>
              <a:gd name="T24" fmla="*/ 390 w 505"/>
              <a:gd name="T25" fmla="*/ 493 h 513"/>
              <a:gd name="T26" fmla="*/ 486 w 505"/>
              <a:gd name="T27" fmla="*/ 46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5" h="513">
                <a:moveTo>
                  <a:pt x="486" y="468"/>
                </a:moveTo>
                <a:cubicBezTo>
                  <a:pt x="505" y="435"/>
                  <a:pt x="494" y="392"/>
                  <a:pt x="461" y="373"/>
                </a:cubicBezTo>
                <a:cubicBezTo>
                  <a:pt x="444" y="363"/>
                  <a:pt x="426" y="361"/>
                  <a:pt x="408" y="366"/>
                </a:cubicBezTo>
                <a:cubicBezTo>
                  <a:pt x="381" y="322"/>
                  <a:pt x="337" y="262"/>
                  <a:pt x="271" y="200"/>
                </a:cubicBezTo>
                <a:cubicBezTo>
                  <a:pt x="186" y="120"/>
                  <a:pt x="114" y="70"/>
                  <a:pt x="76" y="46"/>
                </a:cubicBezTo>
                <a:cubicBezTo>
                  <a:pt x="78" y="32"/>
                  <a:pt x="72" y="18"/>
                  <a:pt x="59" y="10"/>
                </a:cubicBezTo>
                <a:cubicBezTo>
                  <a:pt x="41" y="0"/>
                  <a:pt x="20" y="6"/>
                  <a:pt x="10" y="23"/>
                </a:cubicBezTo>
                <a:cubicBezTo>
                  <a:pt x="0" y="40"/>
                  <a:pt x="5" y="62"/>
                  <a:pt x="22" y="72"/>
                </a:cubicBezTo>
                <a:cubicBezTo>
                  <a:pt x="35" y="79"/>
                  <a:pt x="51" y="78"/>
                  <a:pt x="62" y="69"/>
                </a:cubicBezTo>
                <a:cubicBezTo>
                  <a:pt x="99" y="93"/>
                  <a:pt x="170" y="142"/>
                  <a:pt x="253" y="220"/>
                </a:cubicBezTo>
                <a:cubicBezTo>
                  <a:pt x="315" y="278"/>
                  <a:pt x="358" y="335"/>
                  <a:pt x="384" y="377"/>
                </a:cubicBezTo>
                <a:cubicBezTo>
                  <a:pt x="377" y="383"/>
                  <a:pt x="370" y="390"/>
                  <a:pt x="365" y="398"/>
                </a:cubicBezTo>
                <a:cubicBezTo>
                  <a:pt x="346" y="431"/>
                  <a:pt x="357" y="474"/>
                  <a:pt x="390" y="493"/>
                </a:cubicBezTo>
                <a:cubicBezTo>
                  <a:pt x="423" y="513"/>
                  <a:pt x="466" y="502"/>
                  <a:pt x="486" y="468"/>
                </a:cubicBezTo>
                <a:close/>
              </a:path>
            </a:pathLst>
          </a:custGeom>
          <a:solidFill>
            <a:srgbClr val="F8D49B"/>
          </a:solidFill>
        </p:spPr>
        <p:style>
          <a:lnRef idx="0">
            <a:schemeClr val="accent5"/>
          </a:lnRef>
          <a:fillRef idx="3">
            <a:schemeClr val="accent5"/>
          </a:fillRef>
          <a:effectRef idx="3">
            <a:schemeClr val="accent5"/>
          </a:effectRef>
          <a:fontRef idx="minor">
            <a:schemeClr val="lt1"/>
          </a:fontRef>
        </p:style>
        <p:txBody>
          <a:bodyPr vert="horz" wrap="square" lIns="91435" tIns="45717" rIns="91435" bIns="45717" numCol="1" anchor="t" anchorCtr="0" compatLnSpc="1"/>
          <a:lstStyle/>
          <a:p>
            <a:endParaRPr lang="en-US"/>
          </a:p>
        </p:txBody>
      </p:sp>
      <p:sp>
        <p:nvSpPr>
          <p:cNvPr id="34" name="Freeform 116"/>
          <p:cNvSpPr/>
          <p:nvPr/>
        </p:nvSpPr>
        <p:spPr bwMode="auto">
          <a:xfrm>
            <a:off x="8086622" y="5236154"/>
            <a:ext cx="576550" cy="1421056"/>
          </a:xfrm>
          <a:custGeom>
            <a:avLst/>
            <a:gdLst>
              <a:gd name="T0" fmla="*/ 219 w 264"/>
              <a:gd name="T1" fmla="*/ 632 h 651"/>
              <a:gd name="T2" fmla="*/ 244 w 264"/>
              <a:gd name="T3" fmla="*/ 537 h 651"/>
              <a:gd name="T4" fmla="*/ 202 w 264"/>
              <a:gd name="T5" fmla="*/ 505 h 651"/>
              <a:gd name="T6" fmla="*/ 164 w 264"/>
              <a:gd name="T7" fmla="*/ 293 h 651"/>
              <a:gd name="T8" fmla="*/ 69 w 264"/>
              <a:gd name="T9" fmla="*/ 63 h 651"/>
              <a:gd name="T10" fmla="*/ 72 w 264"/>
              <a:gd name="T11" fmla="*/ 23 h 651"/>
              <a:gd name="T12" fmla="*/ 23 w 264"/>
              <a:gd name="T13" fmla="*/ 10 h 651"/>
              <a:gd name="T14" fmla="*/ 10 w 264"/>
              <a:gd name="T15" fmla="*/ 59 h 651"/>
              <a:gd name="T16" fmla="*/ 46 w 264"/>
              <a:gd name="T17" fmla="*/ 77 h 651"/>
              <a:gd name="T18" fmla="*/ 139 w 264"/>
              <a:gd name="T19" fmla="*/ 301 h 651"/>
              <a:gd name="T20" fmla="*/ 175 w 264"/>
              <a:gd name="T21" fmla="*/ 503 h 651"/>
              <a:gd name="T22" fmla="*/ 149 w 264"/>
              <a:gd name="T23" fmla="*/ 512 h 651"/>
              <a:gd name="T24" fmla="*/ 124 w 264"/>
              <a:gd name="T25" fmla="*/ 607 h 651"/>
              <a:gd name="T26" fmla="*/ 219 w 264"/>
              <a:gd name="T27" fmla="*/ 632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651">
                <a:moveTo>
                  <a:pt x="219" y="632"/>
                </a:moveTo>
                <a:cubicBezTo>
                  <a:pt x="252" y="613"/>
                  <a:pt x="264" y="570"/>
                  <a:pt x="244" y="537"/>
                </a:cubicBezTo>
                <a:cubicBezTo>
                  <a:pt x="235" y="520"/>
                  <a:pt x="219" y="509"/>
                  <a:pt x="202" y="505"/>
                </a:cubicBezTo>
                <a:cubicBezTo>
                  <a:pt x="200" y="453"/>
                  <a:pt x="191" y="379"/>
                  <a:pt x="164" y="293"/>
                </a:cubicBezTo>
                <a:cubicBezTo>
                  <a:pt x="129" y="181"/>
                  <a:pt x="90" y="103"/>
                  <a:pt x="69" y="63"/>
                </a:cubicBezTo>
                <a:cubicBezTo>
                  <a:pt x="78" y="52"/>
                  <a:pt x="80" y="36"/>
                  <a:pt x="72" y="23"/>
                </a:cubicBezTo>
                <a:cubicBezTo>
                  <a:pt x="62" y="6"/>
                  <a:pt x="40" y="0"/>
                  <a:pt x="23" y="10"/>
                </a:cubicBezTo>
                <a:cubicBezTo>
                  <a:pt x="6" y="20"/>
                  <a:pt x="0" y="42"/>
                  <a:pt x="10" y="59"/>
                </a:cubicBezTo>
                <a:cubicBezTo>
                  <a:pt x="18" y="72"/>
                  <a:pt x="32" y="78"/>
                  <a:pt x="46" y="77"/>
                </a:cubicBezTo>
                <a:cubicBezTo>
                  <a:pt x="67" y="115"/>
                  <a:pt x="104" y="193"/>
                  <a:pt x="139" y="301"/>
                </a:cubicBezTo>
                <a:cubicBezTo>
                  <a:pt x="164" y="382"/>
                  <a:pt x="173" y="453"/>
                  <a:pt x="175" y="503"/>
                </a:cubicBezTo>
                <a:cubicBezTo>
                  <a:pt x="166" y="504"/>
                  <a:pt x="157" y="507"/>
                  <a:pt x="149" y="512"/>
                </a:cubicBezTo>
                <a:cubicBezTo>
                  <a:pt x="116" y="531"/>
                  <a:pt x="104" y="574"/>
                  <a:pt x="124" y="607"/>
                </a:cubicBezTo>
                <a:cubicBezTo>
                  <a:pt x="143" y="640"/>
                  <a:pt x="186" y="651"/>
                  <a:pt x="219" y="632"/>
                </a:cubicBezTo>
                <a:close/>
              </a:path>
            </a:pathLst>
          </a:custGeom>
          <a:solidFill>
            <a:srgbClr val="E8C762"/>
          </a:solidFill>
        </p:spPr>
        <p:style>
          <a:lnRef idx="0">
            <a:schemeClr val="accent6"/>
          </a:lnRef>
          <a:fillRef idx="3">
            <a:schemeClr val="accent6"/>
          </a:fillRef>
          <a:effectRef idx="3">
            <a:schemeClr val="accent6"/>
          </a:effectRef>
          <a:fontRef idx="minor">
            <a:schemeClr val="lt1"/>
          </a:fontRef>
        </p:style>
        <p:txBody>
          <a:bodyPr vert="horz" wrap="square" lIns="91435" tIns="45717" rIns="91435" bIns="45717" numCol="1" anchor="t" anchorCtr="0" compatLnSpc="1"/>
          <a:lstStyle/>
          <a:p>
            <a:endParaRPr lang="en-US"/>
          </a:p>
        </p:txBody>
      </p:sp>
      <p:sp>
        <p:nvSpPr>
          <p:cNvPr id="5" name="TextBox 171"/>
          <p:cNvSpPr txBox="1"/>
          <p:nvPr/>
        </p:nvSpPr>
        <p:spPr>
          <a:xfrm>
            <a:off x="5524560" y="1785071"/>
            <a:ext cx="1352380" cy="275590"/>
          </a:xfrm>
          <a:prstGeom prst="rect">
            <a:avLst/>
          </a:prstGeom>
          <a:noFill/>
        </p:spPr>
        <p:txBody>
          <a:bodyPr wrap="square" rtlCol="0">
            <a:spAutoFit/>
          </a:bodyPr>
          <a:lstStyle/>
          <a:p>
            <a:pPr algn="ct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rPr>
              <a:t>KEYWORD</a:t>
            </a:r>
            <a:endPar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11896" y="293374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881491" y="375665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567401" y="177365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nut 3"/>
          <p:cNvSpPr/>
          <p:nvPr/>
        </p:nvSpPr>
        <p:spPr>
          <a:xfrm>
            <a:off x="1297655" y="1796462"/>
            <a:ext cx="1590973" cy="1590973"/>
          </a:xfrm>
          <a:prstGeom prst="donut">
            <a:avLst>
              <a:gd name="adj" fmla="val 10146"/>
            </a:avLst>
          </a:prstGeom>
          <a:solidFill>
            <a:srgbClr val="679549"/>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sp>
        <p:nvSpPr>
          <p:cNvPr id="5" name="Oval 4"/>
          <p:cNvSpPr/>
          <p:nvPr/>
        </p:nvSpPr>
        <p:spPr>
          <a:xfrm>
            <a:off x="1080385" y="1588243"/>
            <a:ext cx="2011575" cy="2011575"/>
          </a:xfrm>
          <a:prstGeom prst="ellipse">
            <a:avLst/>
          </a:prstGeom>
          <a:noFill/>
          <a:ln w="76200">
            <a:solidFill>
              <a:srgbClr val="99C28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nut 11"/>
          <p:cNvSpPr/>
          <p:nvPr/>
        </p:nvSpPr>
        <p:spPr>
          <a:xfrm>
            <a:off x="3981114" y="1796462"/>
            <a:ext cx="1590973" cy="1590973"/>
          </a:xfrm>
          <a:prstGeom prst="donut">
            <a:avLst>
              <a:gd name="adj" fmla="val 10146"/>
            </a:avLst>
          </a:prstGeom>
          <a:solidFill>
            <a:srgbClr val="E8C762"/>
          </a:solidFill>
          <a:ln>
            <a:no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tx1"/>
              </a:solidFill>
            </a:endParaRPr>
          </a:p>
        </p:txBody>
      </p:sp>
      <p:sp>
        <p:nvSpPr>
          <p:cNvPr id="13" name="Oval 12"/>
          <p:cNvSpPr/>
          <p:nvPr/>
        </p:nvSpPr>
        <p:spPr>
          <a:xfrm>
            <a:off x="3763843" y="1588243"/>
            <a:ext cx="2011575" cy="2011575"/>
          </a:xfrm>
          <a:prstGeom prst="ellipse">
            <a:avLst/>
          </a:prstGeom>
          <a:noFill/>
          <a:ln w="76200">
            <a:solidFill>
              <a:srgbClr val="E8C76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nut 13"/>
          <p:cNvSpPr/>
          <p:nvPr/>
        </p:nvSpPr>
        <p:spPr>
          <a:xfrm>
            <a:off x="6664572" y="1796462"/>
            <a:ext cx="1590973" cy="1590973"/>
          </a:xfrm>
          <a:prstGeom prst="donut">
            <a:avLst>
              <a:gd name="adj" fmla="val 10146"/>
            </a:avLst>
          </a:prstGeom>
          <a:solidFill>
            <a:srgbClr val="679549"/>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solidFill>
                <a:schemeClr val="tx1"/>
              </a:solidFill>
            </a:endParaRPr>
          </a:p>
        </p:txBody>
      </p:sp>
      <p:sp>
        <p:nvSpPr>
          <p:cNvPr id="15" name="Oval 14"/>
          <p:cNvSpPr/>
          <p:nvPr/>
        </p:nvSpPr>
        <p:spPr>
          <a:xfrm>
            <a:off x="6447301" y="1588243"/>
            <a:ext cx="2011575" cy="2011575"/>
          </a:xfrm>
          <a:prstGeom prst="ellipse">
            <a:avLst/>
          </a:prstGeom>
          <a:noFill/>
          <a:ln w="76200">
            <a:solidFill>
              <a:srgbClr val="67954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nut 15"/>
          <p:cNvSpPr/>
          <p:nvPr/>
        </p:nvSpPr>
        <p:spPr>
          <a:xfrm>
            <a:off x="9341045" y="1796462"/>
            <a:ext cx="1590973" cy="1590973"/>
          </a:xfrm>
          <a:prstGeom prst="donut">
            <a:avLst>
              <a:gd name="adj" fmla="val 10146"/>
            </a:avLst>
          </a:prstGeom>
          <a:solidFill>
            <a:srgbClr val="E8C76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9130759" y="1588243"/>
            <a:ext cx="2011575" cy="2011575"/>
          </a:xfrm>
          <a:prstGeom prst="ellipse">
            <a:avLst/>
          </a:prstGeom>
          <a:noFill/>
          <a:ln w="76200">
            <a:solidFill>
              <a:srgbClr val="E8C76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69929" y="1991815"/>
            <a:ext cx="832485" cy="1195705"/>
          </a:xfrm>
          <a:prstGeom prst="rect">
            <a:avLst/>
          </a:prstGeom>
          <a:noFill/>
        </p:spPr>
        <p:txBody>
          <a:bodyPr wrap="none" rtlCol="0">
            <a:spAutoFit/>
          </a:bodyPr>
          <a:lstStyle/>
          <a:p>
            <a:pPr algn="ctr"/>
            <a:r>
              <a:rPr lang="en-US" sz="7200" b="1" dirty="0" smtClean="0">
                <a:solidFill>
                  <a:srgbClr val="679549"/>
                </a:solidFill>
                <a:latin typeface="Roboto Medium" panose="02000000000000000000" pitchFamily="2" charset="0"/>
                <a:ea typeface="Roboto Medium" panose="02000000000000000000" pitchFamily="2" charset="0"/>
                <a:cs typeface="Roboto Medium" panose="02000000000000000000" pitchFamily="2" charset="0"/>
              </a:rPr>
              <a:t>S</a:t>
            </a:r>
          </a:p>
        </p:txBody>
      </p:sp>
      <p:sp>
        <p:nvSpPr>
          <p:cNvPr id="19" name="TextBox 18"/>
          <p:cNvSpPr txBox="1"/>
          <p:nvPr/>
        </p:nvSpPr>
        <p:spPr>
          <a:xfrm>
            <a:off x="4162253" y="2039563"/>
            <a:ext cx="1214755" cy="1195705"/>
          </a:xfrm>
          <a:prstGeom prst="rect">
            <a:avLst/>
          </a:prstGeom>
          <a:noFill/>
        </p:spPr>
        <p:txBody>
          <a:bodyPr wrap="none" rtlCol="0">
            <a:spAutoFit/>
          </a:bodyPr>
          <a:lstStyle/>
          <a:p>
            <a:pPr algn="ctr"/>
            <a:r>
              <a:rPr lang="en-US" sz="7200" b="1" dirty="0" smtClean="0">
                <a:solidFill>
                  <a:srgbClr val="F5BF6A"/>
                </a:solidFill>
                <a:latin typeface="Roboto Medium" panose="02000000000000000000" pitchFamily="2" charset="0"/>
                <a:ea typeface="Roboto Medium" panose="02000000000000000000" pitchFamily="2" charset="0"/>
                <a:cs typeface="Roboto Medium" panose="02000000000000000000" pitchFamily="2" charset="0"/>
              </a:rPr>
              <a:t>W</a:t>
            </a:r>
          </a:p>
        </p:txBody>
      </p:sp>
      <p:sp>
        <p:nvSpPr>
          <p:cNvPr id="20" name="TextBox 19"/>
          <p:cNvSpPr txBox="1"/>
          <p:nvPr/>
        </p:nvSpPr>
        <p:spPr>
          <a:xfrm>
            <a:off x="6979997" y="2039563"/>
            <a:ext cx="960120" cy="1195705"/>
          </a:xfrm>
          <a:prstGeom prst="rect">
            <a:avLst/>
          </a:prstGeom>
          <a:noFill/>
        </p:spPr>
        <p:txBody>
          <a:bodyPr wrap="none" rtlCol="0">
            <a:spAutoFit/>
          </a:bodyPr>
          <a:lstStyle/>
          <a:p>
            <a:pPr algn="ctr"/>
            <a:r>
              <a:rPr lang="en-US" sz="7200" b="1" dirty="0" smtClean="0">
                <a:solidFill>
                  <a:srgbClr val="679549"/>
                </a:solidFill>
                <a:latin typeface="Roboto Medium" panose="02000000000000000000" pitchFamily="2" charset="0"/>
                <a:ea typeface="Roboto Medium" panose="02000000000000000000" pitchFamily="2" charset="0"/>
                <a:cs typeface="Roboto Medium" panose="02000000000000000000" pitchFamily="2" charset="0"/>
              </a:rPr>
              <a:t>O</a:t>
            </a:r>
          </a:p>
        </p:txBody>
      </p:sp>
      <p:sp>
        <p:nvSpPr>
          <p:cNvPr id="21" name="TextBox 20"/>
          <p:cNvSpPr txBox="1"/>
          <p:nvPr/>
        </p:nvSpPr>
        <p:spPr>
          <a:xfrm>
            <a:off x="9733321" y="2039563"/>
            <a:ext cx="806450" cy="1195705"/>
          </a:xfrm>
          <a:prstGeom prst="rect">
            <a:avLst/>
          </a:prstGeom>
          <a:noFill/>
        </p:spPr>
        <p:txBody>
          <a:bodyPr wrap="none" rtlCol="0">
            <a:spAutoFit/>
          </a:bodyPr>
          <a:lstStyle/>
          <a:p>
            <a:pPr algn="ctr"/>
            <a:r>
              <a:rPr lang="en-US" sz="7200" b="1" dirty="0" smtClean="0">
                <a:solidFill>
                  <a:srgbClr val="E8C762"/>
                </a:solidFill>
                <a:latin typeface="Roboto Medium" panose="02000000000000000000" pitchFamily="2" charset="0"/>
                <a:ea typeface="Roboto Medium" panose="02000000000000000000" pitchFamily="2" charset="0"/>
                <a:cs typeface="Roboto Medium" panose="02000000000000000000" pitchFamily="2" charset="0"/>
              </a:rPr>
              <a:t>T</a:t>
            </a:r>
          </a:p>
        </p:txBody>
      </p:sp>
      <p:sp>
        <p:nvSpPr>
          <p:cNvPr id="24" name="TextBox 23"/>
          <p:cNvSpPr txBox="1"/>
          <p:nvPr/>
        </p:nvSpPr>
        <p:spPr>
          <a:xfrm>
            <a:off x="1263007"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Strengths</a:t>
            </a:r>
          </a:p>
        </p:txBody>
      </p:sp>
      <p:sp>
        <p:nvSpPr>
          <p:cNvPr id="25" name="TextBox 24"/>
          <p:cNvSpPr txBox="1"/>
          <p:nvPr/>
        </p:nvSpPr>
        <p:spPr>
          <a:xfrm>
            <a:off x="893091"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0" name="TextBox 29"/>
          <p:cNvSpPr txBox="1"/>
          <p:nvPr/>
        </p:nvSpPr>
        <p:spPr>
          <a:xfrm>
            <a:off x="4000490"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Weaknesses</a:t>
            </a:r>
          </a:p>
        </p:txBody>
      </p:sp>
      <p:sp>
        <p:nvSpPr>
          <p:cNvPr id="31" name="TextBox 30"/>
          <p:cNvSpPr txBox="1"/>
          <p:nvPr/>
        </p:nvSpPr>
        <p:spPr>
          <a:xfrm>
            <a:off x="3630575"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2" name="TextBox 31"/>
          <p:cNvSpPr txBox="1"/>
          <p:nvPr/>
        </p:nvSpPr>
        <p:spPr>
          <a:xfrm>
            <a:off x="6661817"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Opportunities</a:t>
            </a:r>
          </a:p>
        </p:txBody>
      </p:sp>
      <p:sp>
        <p:nvSpPr>
          <p:cNvPr id="33" name="TextBox 32"/>
          <p:cNvSpPr txBox="1"/>
          <p:nvPr/>
        </p:nvSpPr>
        <p:spPr>
          <a:xfrm>
            <a:off x="6291902"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4" name="TextBox 33"/>
          <p:cNvSpPr txBox="1"/>
          <p:nvPr/>
        </p:nvSpPr>
        <p:spPr>
          <a:xfrm>
            <a:off x="9399299"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Threats</a:t>
            </a:r>
          </a:p>
        </p:txBody>
      </p:sp>
      <p:sp>
        <p:nvSpPr>
          <p:cNvPr id="35" name="TextBox 34"/>
          <p:cNvSpPr txBox="1"/>
          <p:nvPr/>
        </p:nvSpPr>
        <p:spPr>
          <a:xfrm>
            <a:off x="9029385"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MH_Other_4"/>
          <p:cNvCxnSpPr/>
          <p:nvPr/>
        </p:nvCxnSpPr>
        <p:spPr>
          <a:xfrm>
            <a:off x="5167679" y="1883490"/>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MH_Other_1"/>
          <p:cNvCxnSpPr/>
          <p:nvPr/>
        </p:nvCxnSpPr>
        <p:spPr>
          <a:xfrm>
            <a:off x="6673820" y="4210644"/>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MH_Other_2"/>
          <p:cNvCxnSpPr/>
          <p:nvPr/>
        </p:nvCxnSpPr>
        <p:spPr>
          <a:xfrm>
            <a:off x="6977335" y="2607353"/>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MH_Other_3"/>
          <p:cNvCxnSpPr/>
          <p:nvPr/>
        </p:nvCxnSpPr>
        <p:spPr>
          <a:xfrm>
            <a:off x="4254596" y="3359789"/>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MH_SubTitle_4"/>
          <p:cNvSpPr/>
          <p:nvPr/>
        </p:nvSpPr>
        <p:spPr>
          <a:xfrm>
            <a:off x="5575328" y="1750147"/>
            <a:ext cx="1000073" cy="1000073"/>
          </a:xfrm>
          <a:prstGeom prst="flowChartConnector">
            <a:avLst/>
          </a:prstGeom>
          <a:solidFill>
            <a:srgbClr val="E0B52E"/>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107994" anchor="ctr"/>
          <a:lstStyle/>
          <a:p>
            <a:pPr algn="ctr"/>
            <a:r>
              <a:rPr lang="en-US" altLang="zh-CN" sz="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2" name="MH_SubTitle_3"/>
          <p:cNvSpPr/>
          <p:nvPr/>
        </p:nvSpPr>
        <p:spPr>
          <a:xfrm>
            <a:off x="6156322" y="2358446"/>
            <a:ext cx="1000073" cy="1001343"/>
          </a:xfrm>
          <a:prstGeom prst="flowChartConnector">
            <a:avLst/>
          </a:prstGeom>
          <a:solidFill>
            <a:srgbClr val="679549"/>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6" name="MH_SubTitle_2"/>
          <p:cNvSpPr/>
          <p:nvPr/>
        </p:nvSpPr>
        <p:spPr>
          <a:xfrm>
            <a:off x="4761935" y="2409243"/>
            <a:ext cx="1548049" cy="1547414"/>
          </a:xfrm>
          <a:prstGeom prst="flowChartConnector">
            <a:avLst/>
          </a:prstGeom>
          <a:solidFill>
            <a:srgbClr val="679549"/>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10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10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4" name="MH_SubTitle_1"/>
          <p:cNvSpPr/>
          <p:nvPr/>
        </p:nvSpPr>
        <p:spPr>
          <a:xfrm>
            <a:off x="5803916" y="3220096"/>
            <a:ext cx="1260409" cy="1260409"/>
          </a:xfrm>
          <a:prstGeom prst="flowChartConnector">
            <a:avLst/>
          </a:prstGeom>
          <a:solidFill>
            <a:srgbClr val="F5BF6A"/>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8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8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9" name="MH_Title_1"/>
          <p:cNvSpPr/>
          <p:nvPr/>
        </p:nvSpPr>
        <p:spPr>
          <a:xfrm>
            <a:off x="4480010" y="3594726"/>
            <a:ext cx="1817910" cy="1817910"/>
          </a:xfrm>
          <a:prstGeom prst="flowChartConnector">
            <a:avLst/>
          </a:prstGeom>
          <a:solidFill>
            <a:srgbClr val="99C282"/>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1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1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5" name="文本框 4"/>
          <p:cNvSpPr txBox="1"/>
          <p:nvPr/>
        </p:nvSpPr>
        <p:spPr>
          <a:xfrm>
            <a:off x="3418345" y="1589501"/>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7" name="TextBox 1210"/>
          <p:cNvSpPr/>
          <p:nvPr/>
        </p:nvSpPr>
        <p:spPr>
          <a:xfrm>
            <a:off x="1106430" y="1929843"/>
            <a:ext cx="3801547"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1" name="文本框 10"/>
          <p:cNvSpPr txBox="1"/>
          <p:nvPr/>
        </p:nvSpPr>
        <p:spPr>
          <a:xfrm>
            <a:off x="2624636" y="2999127"/>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7" name="文本框 16"/>
          <p:cNvSpPr txBox="1"/>
          <p:nvPr/>
        </p:nvSpPr>
        <p:spPr>
          <a:xfrm>
            <a:off x="7791362" y="2267011"/>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8" name="TextBox 1210"/>
          <p:cNvSpPr/>
          <p:nvPr/>
        </p:nvSpPr>
        <p:spPr>
          <a:xfrm>
            <a:off x="7791362" y="2607353"/>
            <a:ext cx="3801547"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9" name="文本框 18"/>
          <p:cNvSpPr txBox="1"/>
          <p:nvPr/>
        </p:nvSpPr>
        <p:spPr>
          <a:xfrm>
            <a:off x="7542455" y="3842998"/>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1" name="TextBox 1210"/>
          <p:cNvSpPr/>
          <p:nvPr/>
        </p:nvSpPr>
        <p:spPr>
          <a:xfrm>
            <a:off x="7542455" y="4183341"/>
            <a:ext cx="3801547"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1820133" y="1832693"/>
            <a:ext cx="2268102" cy="2265562"/>
          </a:xfrm>
          <a:prstGeom prst="ellipse">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4" name="Oval 33"/>
          <p:cNvSpPr/>
          <p:nvPr/>
        </p:nvSpPr>
        <p:spPr>
          <a:xfrm>
            <a:off x="3855837" y="1832693"/>
            <a:ext cx="2268102" cy="226556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5" name="Oval 33"/>
          <p:cNvSpPr/>
          <p:nvPr/>
        </p:nvSpPr>
        <p:spPr>
          <a:xfrm>
            <a:off x="5770262" y="1832693"/>
            <a:ext cx="2268102" cy="226556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6" name="Oval 33"/>
          <p:cNvSpPr/>
          <p:nvPr/>
        </p:nvSpPr>
        <p:spPr>
          <a:xfrm>
            <a:off x="7888512" y="1832693"/>
            <a:ext cx="2268102" cy="226556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20" name="文本框 19"/>
          <p:cNvSpPr txBox="1"/>
          <p:nvPr/>
        </p:nvSpPr>
        <p:spPr>
          <a:xfrm>
            <a:off x="1683615" y="2425752"/>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7" name="文本框 6"/>
          <p:cNvSpPr txBox="1"/>
          <p:nvPr/>
        </p:nvSpPr>
        <p:spPr>
          <a:xfrm>
            <a:off x="2083010" y="2808002"/>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a:off x="2114123" y="2725457"/>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643758" y="2445436"/>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0" name="文本框 9"/>
          <p:cNvSpPr txBox="1"/>
          <p:nvPr/>
        </p:nvSpPr>
        <p:spPr>
          <a:xfrm>
            <a:off x="4043152" y="2827686"/>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2" name="直接连接符 11"/>
          <p:cNvCxnSpPr/>
          <p:nvPr/>
        </p:nvCxnSpPr>
        <p:spPr>
          <a:xfrm>
            <a:off x="4074266" y="2745141"/>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629935" y="2463215"/>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4" name="文本框 13"/>
          <p:cNvSpPr txBox="1"/>
          <p:nvPr/>
        </p:nvSpPr>
        <p:spPr>
          <a:xfrm>
            <a:off x="6029329" y="2845465"/>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5" name="直接连接符 14"/>
          <p:cNvCxnSpPr/>
          <p:nvPr/>
        </p:nvCxnSpPr>
        <p:spPr>
          <a:xfrm>
            <a:off x="6060442" y="2762920"/>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785013" y="2486709"/>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9" name="文本框 18"/>
          <p:cNvSpPr txBox="1"/>
          <p:nvPr/>
        </p:nvSpPr>
        <p:spPr>
          <a:xfrm>
            <a:off x="8184407" y="2868959"/>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21" name="直接连接符 20"/>
          <p:cNvCxnSpPr/>
          <p:nvPr/>
        </p:nvCxnSpPr>
        <p:spPr>
          <a:xfrm>
            <a:off x="8215520" y="2786413"/>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25" name="Rectangle 12"/>
          <p:cNvSpPr/>
          <p:nvPr/>
        </p:nvSpPr>
        <p:spPr>
          <a:xfrm>
            <a:off x="1561067" y="4893234"/>
            <a:ext cx="9059708" cy="549910"/>
          </a:xfrm>
          <a:prstGeom prst="rect">
            <a:avLst/>
          </a:prstGeom>
          <a:noFill/>
          <a:ln w="9525">
            <a:noFill/>
          </a:ln>
        </p:spPr>
        <p:txBody>
          <a:bodyPr wrap="square">
            <a:spAutoFit/>
          </a:bodyPr>
          <a:lstStyle/>
          <a:p>
            <a:pPr lvl="0" algn="ct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1675" y="3163570"/>
            <a:ext cx="8602345"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679549"/>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3" name="文本框 2"/>
          <p:cNvSpPr txBox="1"/>
          <p:nvPr/>
        </p:nvSpPr>
        <p:spPr>
          <a:xfrm>
            <a:off x="2941320" y="3986530"/>
            <a:ext cx="6372225"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627370" y="2003425"/>
            <a:ext cx="1290955"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a:off x="5048305" y="2909597"/>
            <a:ext cx="2272547" cy="2642097"/>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65000"/>
            </a:schemeClr>
          </a:solidFill>
          <a:ln w="0">
            <a:noFill/>
          </a:ln>
        </p:spPr>
        <p:txBody>
          <a:bodyPr/>
          <a:lstStyle/>
          <a:p>
            <a:endParaRPr lang="zh-CN" altLang="en-US">
              <a:solidFill>
                <a:schemeClr val="tx1">
                  <a:lumMod val="65000"/>
                  <a:lumOff val="35000"/>
                </a:schemeClr>
              </a:solidFill>
            </a:endParaRPr>
          </a:p>
        </p:txBody>
      </p:sp>
      <p:sp>
        <p:nvSpPr>
          <p:cNvPr id="9" name="任意多边形 8"/>
          <p:cNvSpPr/>
          <p:nvPr/>
        </p:nvSpPr>
        <p:spPr>
          <a:xfrm rot="20237024">
            <a:off x="5301022" y="2071441"/>
            <a:ext cx="617823" cy="1336605"/>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8648400">
            <a:off x="4574620" y="2375590"/>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E0B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17156">
            <a:off x="6548732" y="2277170"/>
            <a:ext cx="584805" cy="126485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88652">
            <a:off x="5861698" y="1335514"/>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5396445">
            <a:off x="7359585" y="3448684"/>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E0B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4410453">
            <a:off x="7219892" y="2698788"/>
            <a:ext cx="678780" cy="146804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7327489">
            <a:off x="4353651" y="3460748"/>
            <a:ext cx="678780" cy="146804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52604" y="2075885"/>
            <a:ext cx="1638850"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V="1">
            <a:off x="2829731" y="4534477"/>
            <a:ext cx="1638850"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任意多边形 22"/>
          <p:cNvSpPr/>
          <p:nvPr/>
        </p:nvSpPr>
        <p:spPr>
          <a:xfrm flipH="1" flipV="1">
            <a:off x="8152023" y="4534477"/>
            <a:ext cx="1721395"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任意多边形 23"/>
          <p:cNvSpPr/>
          <p:nvPr/>
        </p:nvSpPr>
        <p:spPr>
          <a:xfrm flipH="1">
            <a:off x="6600164" y="1434569"/>
            <a:ext cx="1931569"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MH_Other_9"/>
          <p:cNvSpPr/>
          <p:nvPr/>
        </p:nvSpPr>
        <p:spPr bwMode="auto">
          <a:xfrm>
            <a:off x="6011124" y="1964284"/>
            <a:ext cx="404203" cy="340929"/>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34" name="组合 33"/>
          <p:cNvGrpSpPr/>
          <p:nvPr/>
        </p:nvGrpSpPr>
        <p:grpSpPr>
          <a:xfrm rot="19925945">
            <a:off x="5404957" y="2650059"/>
            <a:ext cx="459191" cy="289999"/>
            <a:chOff x="3449638" y="4554538"/>
            <a:chExt cx="1789113" cy="1128713"/>
          </a:xfrm>
          <a:solidFill>
            <a:schemeClr val="bg1"/>
          </a:solidFill>
        </p:grpSpPr>
        <p:sp>
          <p:nvSpPr>
            <p:cNvPr id="35"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6"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7"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8"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9"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0"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1"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2"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grpSp>
      <p:sp>
        <p:nvSpPr>
          <p:cNvPr id="43" name="Freeform 12"/>
          <p:cNvSpPr>
            <a:spLocks noEditPoints="1"/>
          </p:cNvSpPr>
          <p:nvPr/>
        </p:nvSpPr>
        <p:spPr bwMode="auto">
          <a:xfrm rot="19946402">
            <a:off x="4474586" y="3962778"/>
            <a:ext cx="434359" cy="434359"/>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4" name="Freeform 1858"/>
          <p:cNvSpPr/>
          <p:nvPr/>
        </p:nvSpPr>
        <p:spPr>
          <a:xfrm rot="2820060">
            <a:off x="7307720" y="3080870"/>
            <a:ext cx="593753" cy="581108"/>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sp>
        <p:nvSpPr>
          <p:cNvPr id="46" name="稻壳儿小白白(http://dwz.cn/Wu2UP)"/>
          <p:cNvSpPr>
            <a:spLocks noEditPoints="1"/>
          </p:cNvSpPr>
          <p:nvPr/>
        </p:nvSpPr>
        <p:spPr bwMode="auto">
          <a:xfrm rot="14248540">
            <a:off x="4763894" y="2985527"/>
            <a:ext cx="451662" cy="454517"/>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solidFill>
            <a:schemeClr val="bg1"/>
          </a:solid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panose="020B0503020204020204" charset="-122"/>
              <a:cs typeface="+mn-cs"/>
            </a:endParaRPr>
          </a:p>
        </p:txBody>
      </p:sp>
      <p:sp>
        <p:nvSpPr>
          <p:cNvPr id="47" name="Freeform 87"/>
          <p:cNvSpPr>
            <a:spLocks noEditPoints="1"/>
          </p:cNvSpPr>
          <p:nvPr/>
        </p:nvSpPr>
        <p:spPr>
          <a:xfrm rot="1001091">
            <a:off x="7589707" y="4091967"/>
            <a:ext cx="452096" cy="297165"/>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noAutofit/>
          </a:bodyPr>
          <a:lstStyle/>
          <a:p>
            <a:pPr lvl="0" algn="l"/>
            <a:endParaRPr lang="zh-CN" altLang="en-US">
              <a:solidFill>
                <a:schemeClr val="bg1"/>
              </a:solidFill>
              <a:sym typeface="+mn-ea"/>
            </a:endParaRPr>
          </a:p>
        </p:txBody>
      </p:sp>
      <p:grpSp>
        <p:nvGrpSpPr>
          <p:cNvPr id="48" name="组合 47"/>
          <p:cNvGrpSpPr/>
          <p:nvPr/>
        </p:nvGrpSpPr>
        <p:grpSpPr>
          <a:xfrm>
            <a:off x="6628770" y="2752930"/>
            <a:ext cx="412671" cy="281013"/>
            <a:chOff x="5842315" y="2065986"/>
            <a:chExt cx="592138" cy="403225"/>
          </a:xfrm>
          <a:solidFill>
            <a:schemeClr val="bg1"/>
          </a:solidFill>
        </p:grpSpPr>
        <p:sp>
          <p:nvSpPr>
            <p:cNvPr id="49"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50" name="组合 49"/>
            <p:cNvGrpSpPr/>
            <p:nvPr/>
          </p:nvGrpSpPr>
          <p:grpSpPr>
            <a:xfrm>
              <a:off x="5842315" y="2112023"/>
              <a:ext cx="592138" cy="357188"/>
              <a:chOff x="5543551" y="2033588"/>
              <a:chExt cx="592138" cy="357188"/>
            </a:xfrm>
            <a:grpFill/>
          </p:grpSpPr>
          <p:sp>
            <p:nvSpPr>
              <p:cNvPr id="51"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2"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3"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4"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5"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6"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7"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8"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9"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60"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61"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grpSp>
      <p:sp>
        <p:nvSpPr>
          <p:cNvPr id="3" name="文本框 2"/>
          <p:cNvSpPr txBox="1"/>
          <p:nvPr/>
        </p:nvSpPr>
        <p:spPr>
          <a:xfrm>
            <a:off x="7645955" y="1499336"/>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6" name="TextBox 1210"/>
          <p:cNvSpPr/>
          <p:nvPr/>
        </p:nvSpPr>
        <p:spPr>
          <a:xfrm>
            <a:off x="7645955" y="1096766"/>
            <a:ext cx="2882750" cy="337820"/>
          </a:xfrm>
          <a:prstGeom prst="rect">
            <a:avLst/>
          </a:prstGeom>
          <a:noFill/>
          <a:ln w="9525">
            <a:noFill/>
            <a:miter/>
          </a:ln>
        </p:spPr>
        <p:txBody>
          <a:bodyPr wrap="square">
            <a:spAutoFit/>
          </a:bodyPr>
          <a:lstStyle/>
          <a:p>
            <a:pPr algn="l"/>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7" name="文本框 6"/>
          <p:cNvSpPr txBox="1"/>
          <p:nvPr/>
        </p:nvSpPr>
        <p:spPr>
          <a:xfrm>
            <a:off x="8813659" y="5090073"/>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8" name="TextBox 1210"/>
          <p:cNvSpPr/>
          <p:nvPr/>
        </p:nvSpPr>
        <p:spPr>
          <a:xfrm>
            <a:off x="8813659" y="4674170"/>
            <a:ext cx="2882750" cy="337820"/>
          </a:xfrm>
          <a:prstGeom prst="rect">
            <a:avLst/>
          </a:prstGeom>
          <a:noFill/>
          <a:ln w="9525">
            <a:noFill/>
            <a:miter/>
          </a:ln>
        </p:spPr>
        <p:txBody>
          <a:bodyPr wrap="square">
            <a:spAutoFit/>
          </a:bodyPr>
          <a:lstStyle/>
          <a:p>
            <a:pPr algn="l"/>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6" name="文本框 15"/>
          <p:cNvSpPr txBox="1"/>
          <p:nvPr/>
        </p:nvSpPr>
        <p:spPr>
          <a:xfrm>
            <a:off x="702591" y="5116742"/>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7" name="TextBox 1210"/>
          <p:cNvSpPr/>
          <p:nvPr/>
        </p:nvSpPr>
        <p:spPr>
          <a:xfrm>
            <a:off x="897526" y="4700839"/>
            <a:ext cx="2882750" cy="337820"/>
          </a:xfrm>
          <a:prstGeom prst="rect">
            <a:avLst/>
          </a:prstGeom>
          <a:noFill/>
          <a:ln w="9525">
            <a:noFill/>
            <a:miter/>
          </a:ln>
        </p:spPr>
        <p:txBody>
          <a:bodyPr wrap="square">
            <a:spAutoFit/>
          </a:bodyPr>
          <a:lstStyle/>
          <a:p>
            <a:pPr algn="r"/>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8" name="文本框 17"/>
          <p:cNvSpPr txBox="1"/>
          <p:nvPr/>
        </p:nvSpPr>
        <p:spPr>
          <a:xfrm>
            <a:off x="821965" y="2127318"/>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9" name="TextBox 1210"/>
          <p:cNvSpPr/>
          <p:nvPr/>
        </p:nvSpPr>
        <p:spPr>
          <a:xfrm>
            <a:off x="1016900" y="1711414"/>
            <a:ext cx="2882750" cy="337820"/>
          </a:xfrm>
          <a:prstGeom prst="rect">
            <a:avLst/>
          </a:prstGeom>
          <a:noFill/>
          <a:ln w="9525">
            <a:noFill/>
            <a:miter/>
          </a:ln>
        </p:spPr>
        <p:txBody>
          <a:bodyPr wrap="square">
            <a:spAutoFit/>
          </a:bodyPr>
          <a:lstStyle/>
          <a:p>
            <a:pPr algn="r"/>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23961" y="307852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893556" y="390143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579466" y="191843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04</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83185" y="1770466"/>
            <a:ext cx="3187534" cy="5211174"/>
          </a:xfrm>
          <a:prstGeom prst="rect">
            <a:avLst/>
          </a:prstGeom>
          <a:noFill/>
          <a:ln>
            <a:solidFill>
              <a:schemeClr val="bg1">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7768" y="2428927"/>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39992" y="4008725"/>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088870" y="2560365"/>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01</a:t>
            </a:r>
          </a:p>
        </p:txBody>
      </p:sp>
      <p:sp>
        <p:nvSpPr>
          <p:cNvPr id="15" name="文本框 14"/>
          <p:cNvSpPr txBox="1"/>
          <p:nvPr/>
        </p:nvSpPr>
        <p:spPr>
          <a:xfrm>
            <a:off x="4040613" y="413508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02</a:t>
            </a:r>
          </a:p>
        </p:txBody>
      </p:sp>
      <p:sp>
        <p:nvSpPr>
          <p:cNvPr id="22" name="Content Placeholder 2"/>
          <p:cNvSpPr txBox="1"/>
          <p:nvPr/>
        </p:nvSpPr>
        <p:spPr>
          <a:xfrm>
            <a:off x="1000156" y="2517187"/>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6" name="Content Placeholder 2"/>
          <p:cNvSpPr txBox="1"/>
          <p:nvPr/>
        </p:nvSpPr>
        <p:spPr>
          <a:xfrm>
            <a:off x="1001026" y="2954680"/>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17" name="Content Placeholder 2"/>
          <p:cNvSpPr txBox="1"/>
          <p:nvPr/>
        </p:nvSpPr>
        <p:spPr>
          <a:xfrm>
            <a:off x="919515" y="4023964"/>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8" name="Content Placeholder 2"/>
          <p:cNvSpPr txBox="1"/>
          <p:nvPr/>
        </p:nvSpPr>
        <p:spPr>
          <a:xfrm>
            <a:off x="920385" y="4461456"/>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21" name="Content Placeholder 2"/>
          <p:cNvSpPr txBox="1"/>
          <p:nvPr/>
        </p:nvSpPr>
        <p:spPr>
          <a:xfrm>
            <a:off x="8049794" y="2309553"/>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24" name="Content Placeholder 2"/>
          <p:cNvSpPr txBox="1"/>
          <p:nvPr/>
        </p:nvSpPr>
        <p:spPr>
          <a:xfrm>
            <a:off x="8049794" y="2710852"/>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25" name="矩形 24"/>
          <p:cNvSpPr/>
          <p:nvPr/>
        </p:nvSpPr>
        <p:spPr>
          <a:xfrm>
            <a:off x="7463084" y="2302570"/>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463084" y="3879192"/>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285929" y="240543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03</a:t>
            </a:r>
          </a:p>
        </p:txBody>
      </p:sp>
      <p:sp>
        <p:nvSpPr>
          <p:cNvPr id="28" name="文本框 27"/>
          <p:cNvSpPr txBox="1"/>
          <p:nvPr/>
        </p:nvSpPr>
        <p:spPr>
          <a:xfrm>
            <a:off x="7285929" y="395602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04</a:t>
            </a:r>
          </a:p>
        </p:txBody>
      </p:sp>
      <p:sp>
        <p:nvSpPr>
          <p:cNvPr id="34" name="Content Placeholder 2"/>
          <p:cNvSpPr txBox="1"/>
          <p:nvPr/>
        </p:nvSpPr>
        <p:spPr>
          <a:xfrm>
            <a:off x="8176787" y="3867127"/>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35" name="Content Placeholder 2"/>
          <p:cNvSpPr txBox="1"/>
          <p:nvPr/>
        </p:nvSpPr>
        <p:spPr>
          <a:xfrm>
            <a:off x="8176787" y="4268426"/>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pic>
        <p:nvPicPr>
          <p:cNvPr id="3" name="图片 2" descr="1"/>
          <p:cNvPicPr>
            <a:picLocks noChangeAspect="1"/>
          </p:cNvPicPr>
          <p:nvPr/>
        </p:nvPicPr>
        <p:blipFill>
          <a:blip r:embed="rId2" cstate="print"/>
          <a:stretch>
            <a:fillRect/>
          </a:stretch>
        </p:blipFill>
        <p:spPr>
          <a:xfrm rot="180000">
            <a:off x="3554730" y="4599305"/>
            <a:ext cx="5331460" cy="27190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4649863" y="-18235"/>
            <a:ext cx="2412239" cy="1959508"/>
          </a:xfrm>
          <a:prstGeom prst="triangl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829069" y="261624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8" name="TextBox 1210"/>
          <p:cNvSpPr/>
          <p:nvPr/>
        </p:nvSpPr>
        <p:spPr>
          <a:xfrm>
            <a:off x="6829069" y="2313363"/>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9" name="文本框 8"/>
          <p:cNvSpPr txBox="1"/>
          <p:nvPr/>
        </p:nvSpPr>
        <p:spPr>
          <a:xfrm>
            <a:off x="6829069" y="395729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0" name="TextBox 1210"/>
          <p:cNvSpPr/>
          <p:nvPr/>
        </p:nvSpPr>
        <p:spPr>
          <a:xfrm>
            <a:off x="6829069" y="3654413"/>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3" name="文本框 12"/>
          <p:cNvSpPr txBox="1"/>
          <p:nvPr/>
        </p:nvSpPr>
        <p:spPr>
          <a:xfrm>
            <a:off x="6829069" y="5260880"/>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4" name="TextBox 1210"/>
          <p:cNvSpPr/>
          <p:nvPr/>
        </p:nvSpPr>
        <p:spPr>
          <a:xfrm>
            <a:off x="6829069" y="4958000"/>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1" name="等腰三角形 10"/>
          <p:cNvSpPr/>
          <p:nvPr/>
        </p:nvSpPr>
        <p:spPr>
          <a:xfrm rot="5400000">
            <a:off x="6383958" y="2437817"/>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6383958" y="5017687"/>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9539" y="261624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6" name="TextBox 1210"/>
          <p:cNvSpPr/>
          <p:nvPr/>
        </p:nvSpPr>
        <p:spPr>
          <a:xfrm>
            <a:off x="2089676" y="2313363"/>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7" name="文本框 6"/>
          <p:cNvSpPr txBox="1"/>
          <p:nvPr/>
        </p:nvSpPr>
        <p:spPr>
          <a:xfrm>
            <a:off x="209539" y="395729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6" name="TextBox 1210"/>
          <p:cNvSpPr/>
          <p:nvPr/>
        </p:nvSpPr>
        <p:spPr>
          <a:xfrm>
            <a:off x="2089676" y="3654413"/>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7" name="文本框 16"/>
          <p:cNvSpPr txBox="1"/>
          <p:nvPr/>
        </p:nvSpPr>
        <p:spPr>
          <a:xfrm>
            <a:off x="209539" y="5260880"/>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8" name="TextBox 1210"/>
          <p:cNvSpPr/>
          <p:nvPr/>
        </p:nvSpPr>
        <p:spPr>
          <a:xfrm>
            <a:off x="2089676" y="4958000"/>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20" name="等腰三角形 19"/>
          <p:cNvSpPr/>
          <p:nvPr/>
        </p:nvSpPr>
        <p:spPr>
          <a:xfrm rot="5400000">
            <a:off x="6383958" y="3776327"/>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5143867" y="2411148"/>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5143867" y="5044356"/>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6200000" flipH="1">
            <a:off x="5143867" y="3749658"/>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3"/>
          <p:cNvGrpSpPr/>
          <p:nvPr/>
        </p:nvGrpSpPr>
        <p:grpSpPr>
          <a:xfrm>
            <a:off x="7495786" y="1719368"/>
            <a:ext cx="3753291" cy="786753"/>
            <a:chOff x="9520145" y="4923030"/>
            <a:chExt cx="3753165" cy="786019"/>
          </a:xfrm>
        </p:grpSpPr>
        <p:sp>
          <p:nvSpPr>
            <p:cNvPr id="5" name="Rectangle 64"/>
            <p:cNvSpPr/>
            <p:nvPr/>
          </p:nvSpPr>
          <p:spPr>
            <a:xfrm>
              <a:off x="9520145" y="5159652"/>
              <a:ext cx="3753165" cy="549397"/>
            </a:xfrm>
            <a:prstGeom prst="rect">
              <a:avLst/>
            </a:prstGeom>
            <a:noFill/>
            <a:ln w="9525">
              <a:noFill/>
            </a:ln>
          </p:spPr>
          <p:txBody>
            <a:bodyPr wrap="square">
              <a:spAutoFit/>
            </a:bodyPr>
            <a:lstStyle/>
            <a:p>
              <a:pPr lvl="0" algn="l"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6" name="TextBox 65"/>
            <p:cNvSpPr txBox="1"/>
            <p:nvPr/>
          </p:nvSpPr>
          <p:spPr>
            <a:xfrm>
              <a:off x="9520145" y="4923030"/>
              <a:ext cx="2203376" cy="319107"/>
            </a:xfrm>
            <a:prstGeom prst="rect">
              <a:avLst/>
            </a:prstGeom>
            <a:noFill/>
            <a:ln w="9525">
              <a:noFill/>
            </a:ln>
          </p:spPr>
          <p:txBody>
            <a:bodyPr wrap="none">
              <a:spAutoFit/>
            </a:bodyPr>
            <a:lstStyle/>
            <a:p>
              <a:pPr lvl="0" algn="l"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7" name="Group 63"/>
          <p:cNvGrpSpPr/>
          <p:nvPr/>
        </p:nvGrpSpPr>
        <p:grpSpPr>
          <a:xfrm>
            <a:off x="7375777" y="4257331"/>
            <a:ext cx="3753291" cy="786753"/>
            <a:chOff x="9520145" y="4923030"/>
            <a:chExt cx="3753165" cy="786019"/>
          </a:xfrm>
        </p:grpSpPr>
        <p:sp>
          <p:nvSpPr>
            <p:cNvPr id="8" name="Rectangle 64"/>
            <p:cNvSpPr/>
            <p:nvPr/>
          </p:nvSpPr>
          <p:spPr>
            <a:xfrm>
              <a:off x="9520145" y="5159652"/>
              <a:ext cx="3753165" cy="549397"/>
            </a:xfrm>
            <a:prstGeom prst="rect">
              <a:avLst/>
            </a:prstGeom>
            <a:noFill/>
            <a:ln w="9525">
              <a:noFill/>
            </a:ln>
          </p:spPr>
          <p:txBody>
            <a:bodyPr wrap="square">
              <a:spAutoFit/>
            </a:bodyPr>
            <a:lstStyle/>
            <a:p>
              <a:pPr lvl="0" algn="l"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9" name="TextBox 65"/>
            <p:cNvSpPr txBox="1"/>
            <p:nvPr/>
          </p:nvSpPr>
          <p:spPr>
            <a:xfrm>
              <a:off x="9520145" y="4923030"/>
              <a:ext cx="2203376" cy="319107"/>
            </a:xfrm>
            <a:prstGeom prst="rect">
              <a:avLst/>
            </a:prstGeom>
            <a:noFill/>
            <a:ln w="9525">
              <a:noFill/>
            </a:ln>
          </p:spPr>
          <p:txBody>
            <a:bodyPr wrap="none">
              <a:spAutoFit/>
            </a:bodyPr>
            <a:lstStyle/>
            <a:p>
              <a:pPr lvl="0" algn="l"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0" name="Group 63"/>
          <p:cNvGrpSpPr/>
          <p:nvPr/>
        </p:nvGrpSpPr>
        <p:grpSpPr>
          <a:xfrm>
            <a:off x="2063324" y="1116149"/>
            <a:ext cx="3753291" cy="786753"/>
            <a:chOff x="9520145" y="4923030"/>
            <a:chExt cx="3753165" cy="786019"/>
          </a:xfrm>
        </p:grpSpPr>
        <p:sp>
          <p:nvSpPr>
            <p:cNvPr id="11"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12"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6" name="Group 63"/>
          <p:cNvGrpSpPr/>
          <p:nvPr/>
        </p:nvGrpSpPr>
        <p:grpSpPr>
          <a:xfrm>
            <a:off x="751482" y="3034384"/>
            <a:ext cx="3753291" cy="786753"/>
            <a:chOff x="9520145" y="4923030"/>
            <a:chExt cx="3753165" cy="786019"/>
          </a:xfrm>
        </p:grpSpPr>
        <p:sp>
          <p:nvSpPr>
            <p:cNvPr id="17"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18"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9" name="Group 63"/>
          <p:cNvGrpSpPr/>
          <p:nvPr/>
        </p:nvGrpSpPr>
        <p:grpSpPr>
          <a:xfrm>
            <a:off x="2063324" y="4894203"/>
            <a:ext cx="3753291" cy="786753"/>
            <a:chOff x="9520145" y="4923030"/>
            <a:chExt cx="3753165" cy="786019"/>
          </a:xfrm>
        </p:grpSpPr>
        <p:sp>
          <p:nvSpPr>
            <p:cNvPr id="20"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21"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13" name="组合 112"/>
          <p:cNvGrpSpPr/>
          <p:nvPr/>
        </p:nvGrpSpPr>
        <p:grpSpPr>
          <a:xfrm>
            <a:off x="4327618" y="1769208"/>
            <a:ext cx="3563434" cy="3656775"/>
            <a:chOff x="6224959" y="1357746"/>
            <a:chExt cx="5496152" cy="5640371"/>
          </a:xfrm>
        </p:grpSpPr>
        <p:sp>
          <p:nvSpPr>
            <p:cNvPr id="119" name="Freeform 23"/>
            <p:cNvSpPr/>
            <p:nvPr/>
          </p:nvSpPr>
          <p:spPr bwMode="auto">
            <a:xfrm rot="6776806">
              <a:off x="6736928" y="3569664"/>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679549"/>
            </a:solidFill>
            <a:ln>
              <a:noFill/>
            </a:ln>
          </p:spPr>
          <p:txBody>
            <a:bodyPr vert="horz" wrap="square" lIns="91435" tIns="45717" rIns="91435" bIns="45717" numCol="1" anchor="t" anchorCtr="0" compatLnSpc="1"/>
            <a:lstStyle/>
            <a:p>
              <a:endParaRPr lang="zh-CN" altLang="en-US"/>
            </a:p>
          </p:txBody>
        </p:sp>
        <p:grpSp>
          <p:nvGrpSpPr>
            <p:cNvPr id="120" name="组合 119"/>
            <p:cNvGrpSpPr/>
            <p:nvPr/>
          </p:nvGrpSpPr>
          <p:grpSpPr>
            <a:xfrm>
              <a:off x="6399076" y="1357746"/>
              <a:ext cx="5322035" cy="5640371"/>
              <a:chOff x="6399076" y="1357746"/>
              <a:chExt cx="5322035" cy="5640371"/>
            </a:xfrm>
          </p:grpSpPr>
          <p:sp>
            <p:nvSpPr>
              <p:cNvPr id="121" name="Freeform 23"/>
              <p:cNvSpPr/>
              <p:nvPr/>
            </p:nvSpPr>
            <p:spPr bwMode="auto">
              <a:xfrm rot="20170633">
                <a:off x="9511311" y="222108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F8D49B"/>
              </a:solidFill>
              <a:ln>
                <a:noFill/>
              </a:ln>
            </p:spPr>
            <p:txBody>
              <a:bodyPr vert="horz" wrap="square" lIns="91435" tIns="45717" rIns="91435" bIns="45717" numCol="1" anchor="t" anchorCtr="0" compatLnSpc="1"/>
              <a:lstStyle/>
              <a:p>
                <a:endParaRPr lang="zh-CN" altLang="en-US"/>
              </a:p>
            </p:txBody>
          </p:sp>
          <p:sp>
            <p:nvSpPr>
              <p:cNvPr id="122" name="Freeform 23"/>
              <p:cNvSpPr/>
              <p:nvPr/>
            </p:nvSpPr>
            <p:spPr bwMode="auto">
              <a:xfrm rot="2504954">
                <a:off x="8611381" y="3764379"/>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F5BF6A"/>
              </a:solidFill>
              <a:ln>
                <a:noFill/>
              </a:ln>
            </p:spPr>
            <p:txBody>
              <a:bodyPr vert="horz" wrap="square" lIns="91435" tIns="45717" rIns="91435" bIns="45717" numCol="1" anchor="t" anchorCtr="0" compatLnSpc="1"/>
              <a:lstStyle/>
              <a:p>
                <a:endParaRPr lang="zh-CN" altLang="en-US"/>
              </a:p>
            </p:txBody>
          </p:sp>
          <p:sp>
            <p:nvSpPr>
              <p:cNvPr id="123" name="Freeform 23"/>
              <p:cNvSpPr/>
              <p:nvPr/>
            </p:nvSpPr>
            <p:spPr bwMode="auto">
              <a:xfrm rot="11197379">
                <a:off x="6399076" y="1763314"/>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E8C762"/>
              </a:solidFill>
              <a:ln>
                <a:noFill/>
              </a:ln>
            </p:spPr>
            <p:txBody>
              <a:bodyPr vert="horz" wrap="square" lIns="91435" tIns="45717" rIns="91435" bIns="45717" numCol="1" anchor="t" anchorCtr="0" compatLnSpc="1"/>
              <a:lstStyle/>
              <a:p>
                <a:endParaRPr lang="zh-CN" altLang="en-US"/>
              </a:p>
            </p:txBody>
          </p:sp>
          <p:sp>
            <p:nvSpPr>
              <p:cNvPr id="124" name="Freeform 23"/>
              <p:cNvSpPr/>
              <p:nvPr/>
            </p:nvSpPr>
            <p:spPr bwMode="auto">
              <a:xfrm rot="15584180">
                <a:off x="8077100" y="84577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679549"/>
              </a:solidFill>
              <a:ln>
                <a:noFill/>
              </a:ln>
            </p:spPr>
            <p:txBody>
              <a:bodyPr vert="horz" wrap="square" lIns="91435" tIns="45717" rIns="91435" bIns="45717" numCol="1" anchor="t" anchorCtr="0" compatLnSpc="1"/>
              <a:lstStyle/>
              <a:p>
                <a:endParaRPr lang="zh-CN" altLang="en-US"/>
              </a:p>
            </p:txBody>
          </p:sp>
        </p:grpSp>
      </p:grpSp>
      <p:grpSp>
        <p:nvGrpSpPr>
          <p:cNvPr id="89" name="Group 85"/>
          <p:cNvGrpSpPr>
            <a:grpSpLocks noChangeAspect="1"/>
          </p:cNvGrpSpPr>
          <p:nvPr/>
        </p:nvGrpSpPr>
        <p:grpSpPr bwMode="auto">
          <a:xfrm>
            <a:off x="6469361" y="1891757"/>
            <a:ext cx="476860" cy="419713"/>
            <a:chOff x="2772" y="2067"/>
            <a:chExt cx="211" cy="186"/>
          </a:xfrm>
          <a:solidFill>
            <a:srgbClr val="FFFFFF"/>
          </a:solidFill>
        </p:grpSpPr>
        <p:sp>
          <p:nvSpPr>
            <p:cNvPr id="110" name="Freeform 87"/>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11"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12" name="Freeform 89"/>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grpSp>
        <p:nvGrpSpPr>
          <p:cNvPr id="90" name="Group 70"/>
          <p:cNvGrpSpPr>
            <a:grpSpLocks noChangeAspect="1"/>
          </p:cNvGrpSpPr>
          <p:nvPr/>
        </p:nvGrpSpPr>
        <p:grpSpPr bwMode="auto">
          <a:xfrm>
            <a:off x="4551761" y="4037310"/>
            <a:ext cx="327008" cy="424793"/>
            <a:chOff x="1122" y="2793"/>
            <a:chExt cx="319" cy="415"/>
          </a:xfrm>
          <a:solidFill>
            <a:srgbClr val="FFFFFF"/>
          </a:solidFill>
        </p:grpSpPr>
        <p:sp>
          <p:nvSpPr>
            <p:cNvPr id="107" name="Freeform 72"/>
            <p:cNvSpPr>
              <a:spLocks noEditPoints="1"/>
            </p:cNvSpPr>
            <p:nvPr/>
          </p:nvSpPr>
          <p:spPr bwMode="auto">
            <a:xfrm>
              <a:off x="1122" y="2793"/>
              <a:ext cx="319" cy="338"/>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08" name="Freeform 73"/>
            <p:cNvSpPr>
              <a:spLocks noEditPoints="1"/>
            </p:cNvSpPr>
            <p:nvPr/>
          </p:nvSpPr>
          <p:spPr bwMode="auto">
            <a:xfrm>
              <a:off x="1225" y="3138"/>
              <a:ext cx="113" cy="70"/>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
        <p:nvSpPr>
          <p:cNvPr id="91" name="Freeform 116"/>
          <p:cNvSpPr/>
          <p:nvPr/>
        </p:nvSpPr>
        <p:spPr bwMode="auto">
          <a:xfrm>
            <a:off x="4720662" y="2282262"/>
            <a:ext cx="527023" cy="477495"/>
          </a:xfrm>
          <a:custGeom>
            <a:avLst/>
            <a:gdLst>
              <a:gd name="T0" fmla="*/ 107 w 215"/>
              <a:gd name="T1" fmla="*/ 22 h 196"/>
              <a:gd name="T2" fmla="*/ 118 w 215"/>
              <a:gd name="T3" fmla="*/ 13 h 196"/>
              <a:gd name="T4" fmla="*/ 160 w 215"/>
              <a:gd name="T5" fmla="*/ 3 h 196"/>
              <a:gd name="T6" fmla="*/ 207 w 215"/>
              <a:gd name="T7" fmla="*/ 37 h 196"/>
              <a:gd name="T8" fmla="*/ 214 w 215"/>
              <a:gd name="T9" fmla="*/ 70 h 196"/>
              <a:gd name="T10" fmla="*/ 206 w 215"/>
              <a:gd name="T11" fmla="*/ 100 h 196"/>
              <a:gd name="T12" fmla="*/ 188 w 215"/>
              <a:gd name="T13" fmla="*/ 126 h 196"/>
              <a:gd name="T14" fmla="*/ 155 w 215"/>
              <a:gd name="T15" fmla="*/ 160 h 196"/>
              <a:gd name="T16" fmla="*/ 114 w 215"/>
              <a:gd name="T17" fmla="*/ 193 h 196"/>
              <a:gd name="T18" fmla="*/ 106 w 215"/>
              <a:gd name="T19" fmla="*/ 196 h 196"/>
              <a:gd name="T20" fmla="*/ 100 w 215"/>
              <a:gd name="T21" fmla="*/ 193 h 196"/>
              <a:gd name="T22" fmla="*/ 60 w 215"/>
              <a:gd name="T23" fmla="*/ 161 h 196"/>
              <a:gd name="T24" fmla="*/ 24 w 215"/>
              <a:gd name="T25" fmla="*/ 124 h 196"/>
              <a:gd name="T26" fmla="*/ 6 w 215"/>
              <a:gd name="T27" fmla="*/ 94 h 196"/>
              <a:gd name="T28" fmla="*/ 0 w 215"/>
              <a:gd name="T29" fmla="*/ 71 h 196"/>
              <a:gd name="T30" fmla="*/ 5 w 215"/>
              <a:gd name="T31" fmla="*/ 43 h 196"/>
              <a:gd name="T32" fmla="*/ 50 w 215"/>
              <a:gd name="T33" fmla="*/ 4 h 196"/>
              <a:gd name="T34" fmla="*/ 103 w 215"/>
              <a:gd name="T35" fmla="*/ 18 h 196"/>
              <a:gd name="T36" fmla="*/ 107 w 215"/>
              <a:gd name="T37"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6">
                <a:moveTo>
                  <a:pt x="107" y="22"/>
                </a:moveTo>
                <a:cubicBezTo>
                  <a:pt x="111" y="19"/>
                  <a:pt x="114" y="16"/>
                  <a:pt x="118" y="13"/>
                </a:cubicBezTo>
                <a:cubicBezTo>
                  <a:pt x="131" y="4"/>
                  <a:pt x="145" y="1"/>
                  <a:pt x="160" y="3"/>
                </a:cubicBezTo>
                <a:cubicBezTo>
                  <a:pt x="182" y="6"/>
                  <a:pt x="197" y="18"/>
                  <a:pt x="207" y="37"/>
                </a:cubicBezTo>
                <a:cubicBezTo>
                  <a:pt x="213" y="47"/>
                  <a:pt x="215" y="58"/>
                  <a:pt x="214" y="70"/>
                </a:cubicBezTo>
                <a:cubicBezTo>
                  <a:pt x="214" y="81"/>
                  <a:pt x="211" y="91"/>
                  <a:pt x="206" y="100"/>
                </a:cubicBezTo>
                <a:cubicBezTo>
                  <a:pt x="201" y="109"/>
                  <a:pt x="195" y="118"/>
                  <a:pt x="188" y="126"/>
                </a:cubicBezTo>
                <a:cubicBezTo>
                  <a:pt x="178" y="138"/>
                  <a:pt x="167" y="149"/>
                  <a:pt x="155" y="160"/>
                </a:cubicBezTo>
                <a:cubicBezTo>
                  <a:pt x="142" y="172"/>
                  <a:pt x="128" y="183"/>
                  <a:pt x="114" y="193"/>
                </a:cubicBezTo>
                <a:cubicBezTo>
                  <a:pt x="112" y="195"/>
                  <a:pt x="109" y="196"/>
                  <a:pt x="106" y="196"/>
                </a:cubicBezTo>
                <a:cubicBezTo>
                  <a:pt x="103" y="195"/>
                  <a:pt x="102" y="194"/>
                  <a:pt x="100" y="193"/>
                </a:cubicBezTo>
                <a:cubicBezTo>
                  <a:pt x="86" y="183"/>
                  <a:pt x="73" y="172"/>
                  <a:pt x="60" y="161"/>
                </a:cubicBezTo>
                <a:cubicBezTo>
                  <a:pt x="47" y="149"/>
                  <a:pt x="35" y="137"/>
                  <a:pt x="24" y="124"/>
                </a:cubicBezTo>
                <a:cubicBezTo>
                  <a:pt x="17" y="115"/>
                  <a:pt x="10" y="105"/>
                  <a:pt x="6" y="94"/>
                </a:cubicBezTo>
                <a:cubicBezTo>
                  <a:pt x="2" y="87"/>
                  <a:pt x="0" y="79"/>
                  <a:pt x="0" y="71"/>
                </a:cubicBezTo>
                <a:cubicBezTo>
                  <a:pt x="0" y="61"/>
                  <a:pt x="1" y="52"/>
                  <a:pt x="5" y="43"/>
                </a:cubicBezTo>
                <a:cubicBezTo>
                  <a:pt x="13" y="22"/>
                  <a:pt x="28" y="9"/>
                  <a:pt x="50" y="4"/>
                </a:cubicBezTo>
                <a:cubicBezTo>
                  <a:pt x="70" y="0"/>
                  <a:pt x="88" y="5"/>
                  <a:pt x="103" y="18"/>
                </a:cubicBezTo>
                <a:cubicBezTo>
                  <a:pt x="104" y="20"/>
                  <a:pt x="106" y="21"/>
                  <a:pt x="107" y="22"/>
                </a:cubicBezTo>
                <a:close/>
              </a:path>
            </a:pathLst>
          </a:custGeom>
          <a:solidFill>
            <a:srgbClr val="FFFFFF"/>
          </a:solidFill>
          <a:ln>
            <a:noFill/>
          </a:ln>
        </p:spPr>
        <p:txBody>
          <a:bodyPr vert="horz" wrap="square" lIns="91435" tIns="45717" rIns="91435" bIns="45717" numCol="1" anchor="t" anchorCtr="0" compatLnSpc="1"/>
          <a:lstStyle/>
          <a:p>
            <a:endParaRPr lang="zh-CN" altLang="en-US"/>
          </a:p>
        </p:txBody>
      </p:sp>
      <p:grpSp>
        <p:nvGrpSpPr>
          <p:cNvPr id="92" name="Group 11"/>
          <p:cNvGrpSpPr>
            <a:grpSpLocks noChangeAspect="1"/>
          </p:cNvGrpSpPr>
          <p:nvPr/>
        </p:nvGrpSpPr>
        <p:grpSpPr bwMode="auto">
          <a:xfrm>
            <a:off x="6142988" y="4757363"/>
            <a:ext cx="522578" cy="485115"/>
            <a:chOff x="3605" y="1602"/>
            <a:chExt cx="447" cy="415"/>
          </a:xfrm>
          <a:solidFill>
            <a:srgbClr val="FFFFFF"/>
          </a:solidFill>
        </p:grpSpPr>
        <p:sp>
          <p:nvSpPr>
            <p:cNvPr id="98" name="Freeform 13"/>
            <p:cNvSpPr>
              <a:spLocks noEditPoints="1"/>
            </p:cNvSpPr>
            <p:nvPr/>
          </p:nvSpPr>
          <p:spPr bwMode="auto">
            <a:xfrm>
              <a:off x="3691" y="1602"/>
              <a:ext cx="361" cy="353"/>
            </a:xfrm>
            <a:custGeom>
              <a:avLst/>
              <a:gdLst>
                <a:gd name="T0" fmla="*/ 1 w 150"/>
                <a:gd name="T1" fmla="*/ 77 h 147"/>
                <a:gd name="T2" fmla="*/ 1 w 150"/>
                <a:gd name="T3" fmla="*/ 57 h 147"/>
                <a:gd name="T4" fmla="*/ 12 w 150"/>
                <a:gd name="T5" fmla="*/ 43 h 147"/>
                <a:gd name="T6" fmla="*/ 51 w 150"/>
                <a:gd name="T7" fmla="*/ 35 h 147"/>
                <a:gd name="T8" fmla="*/ 100 w 150"/>
                <a:gd name="T9" fmla="*/ 13 h 147"/>
                <a:gd name="T10" fmla="*/ 135 w 150"/>
                <a:gd name="T11" fmla="*/ 22 h 147"/>
                <a:gd name="T12" fmla="*/ 138 w 150"/>
                <a:gd name="T13" fmla="*/ 124 h 147"/>
                <a:gd name="T14" fmla="*/ 127 w 150"/>
                <a:gd name="T15" fmla="*/ 141 h 147"/>
                <a:gd name="T16" fmla="*/ 109 w 150"/>
                <a:gd name="T17" fmla="*/ 143 h 147"/>
                <a:gd name="T18" fmla="*/ 34 w 150"/>
                <a:gd name="T19" fmla="*/ 114 h 147"/>
                <a:gd name="T20" fmla="*/ 7 w 150"/>
                <a:gd name="T21" fmla="*/ 110 h 147"/>
                <a:gd name="T22" fmla="*/ 1 w 150"/>
                <a:gd name="T23" fmla="*/ 102 h 147"/>
                <a:gd name="T24" fmla="*/ 1 w 150"/>
                <a:gd name="T25" fmla="*/ 77 h 147"/>
                <a:gd name="T26" fmla="*/ 137 w 150"/>
                <a:gd name="T27" fmla="*/ 75 h 147"/>
                <a:gd name="T28" fmla="*/ 136 w 150"/>
                <a:gd name="T29" fmla="*/ 75 h 147"/>
                <a:gd name="T30" fmla="*/ 135 w 150"/>
                <a:gd name="T31" fmla="*/ 56 h 147"/>
                <a:gd name="T32" fmla="*/ 127 w 150"/>
                <a:gd name="T33" fmla="*/ 28 h 147"/>
                <a:gd name="T34" fmla="*/ 119 w 150"/>
                <a:gd name="T35" fmla="*/ 19 h 147"/>
                <a:gd name="T36" fmla="*/ 112 w 150"/>
                <a:gd name="T37" fmla="*/ 29 h 147"/>
                <a:gd name="T38" fmla="*/ 109 w 150"/>
                <a:gd name="T39" fmla="*/ 39 h 147"/>
                <a:gd name="T40" fmla="*/ 106 w 150"/>
                <a:gd name="T41" fmla="*/ 92 h 147"/>
                <a:gd name="T42" fmla="*/ 112 w 150"/>
                <a:gd name="T43" fmla="*/ 124 h 147"/>
                <a:gd name="T44" fmla="*/ 119 w 150"/>
                <a:gd name="T45" fmla="*/ 131 h 147"/>
                <a:gd name="T46" fmla="*/ 127 w 150"/>
                <a:gd name="T47" fmla="*/ 124 h 147"/>
                <a:gd name="T48" fmla="*/ 130 w 150"/>
                <a:gd name="T49" fmla="*/ 115 h 147"/>
                <a:gd name="T50" fmla="*/ 137 w 150"/>
                <a:gd name="T51" fmla="*/ 7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 h="147">
                  <a:moveTo>
                    <a:pt x="1" y="77"/>
                  </a:moveTo>
                  <a:cubicBezTo>
                    <a:pt x="1" y="70"/>
                    <a:pt x="2" y="63"/>
                    <a:pt x="1" y="57"/>
                  </a:cubicBezTo>
                  <a:cubicBezTo>
                    <a:pt x="0" y="48"/>
                    <a:pt x="4" y="45"/>
                    <a:pt x="12" y="43"/>
                  </a:cubicBezTo>
                  <a:cubicBezTo>
                    <a:pt x="25" y="41"/>
                    <a:pt x="38" y="38"/>
                    <a:pt x="51" y="35"/>
                  </a:cubicBezTo>
                  <a:cubicBezTo>
                    <a:pt x="69" y="31"/>
                    <a:pt x="85" y="24"/>
                    <a:pt x="100" y="13"/>
                  </a:cubicBezTo>
                  <a:cubicBezTo>
                    <a:pt x="116" y="0"/>
                    <a:pt x="128" y="3"/>
                    <a:pt x="135" y="22"/>
                  </a:cubicBezTo>
                  <a:cubicBezTo>
                    <a:pt x="147" y="56"/>
                    <a:pt x="150" y="90"/>
                    <a:pt x="138" y="124"/>
                  </a:cubicBezTo>
                  <a:cubicBezTo>
                    <a:pt x="135" y="130"/>
                    <a:pt x="131" y="136"/>
                    <a:pt x="127" y="141"/>
                  </a:cubicBezTo>
                  <a:cubicBezTo>
                    <a:pt x="122" y="147"/>
                    <a:pt x="114" y="147"/>
                    <a:pt x="109" y="143"/>
                  </a:cubicBezTo>
                  <a:cubicBezTo>
                    <a:pt x="88" y="121"/>
                    <a:pt x="61" y="119"/>
                    <a:pt x="34" y="114"/>
                  </a:cubicBezTo>
                  <a:cubicBezTo>
                    <a:pt x="25" y="113"/>
                    <a:pt x="16" y="111"/>
                    <a:pt x="7" y="110"/>
                  </a:cubicBezTo>
                  <a:cubicBezTo>
                    <a:pt x="3" y="109"/>
                    <a:pt x="1" y="107"/>
                    <a:pt x="1" y="102"/>
                  </a:cubicBezTo>
                  <a:cubicBezTo>
                    <a:pt x="1" y="94"/>
                    <a:pt x="1" y="86"/>
                    <a:pt x="1" y="77"/>
                  </a:cubicBezTo>
                  <a:close/>
                  <a:moveTo>
                    <a:pt x="137" y="75"/>
                  </a:moveTo>
                  <a:cubicBezTo>
                    <a:pt x="137" y="75"/>
                    <a:pt x="136" y="75"/>
                    <a:pt x="136" y="75"/>
                  </a:cubicBezTo>
                  <a:cubicBezTo>
                    <a:pt x="136" y="69"/>
                    <a:pt x="136" y="62"/>
                    <a:pt x="135" y="56"/>
                  </a:cubicBezTo>
                  <a:cubicBezTo>
                    <a:pt x="133" y="47"/>
                    <a:pt x="131" y="37"/>
                    <a:pt x="127" y="28"/>
                  </a:cubicBezTo>
                  <a:cubicBezTo>
                    <a:pt x="126" y="25"/>
                    <a:pt x="122" y="22"/>
                    <a:pt x="119" y="19"/>
                  </a:cubicBezTo>
                  <a:cubicBezTo>
                    <a:pt x="117" y="22"/>
                    <a:pt x="113" y="25"/>
                    <a:pt x="112" y="29"/>
                  </a:cubicBezTo>
                  <a:cubicBezTo>
                    <a:pt x="110" y="32"/>
                    <a:pt x="109" y="36"/>
                    <a:pt x="109" y="39"/>
                  </a:cubicBezTo>
                  <a:cubicBezTo>
                    <a:pt x="107" y="57"/>
                    <a:pt x="106" y="74"/>
                    <a:pt x="106" y="92"/>
                  </a:cubicBezTo>
                  <a:cubicBezTo>
                    <a:pt x="106" y="103"/>
                    <a:pt x="109" y="113"/>
                    <a:pt x="112" y="124"/>
                  </a:cubicBezTo>
                  <a:cubicBezTo>
                    <a:pt x="113" y="127"/>
                    <a:pt x="117" y="131"/>
                    <a:pt x="119" y="131"/>
                  </a:cubicBezTo>
                  <a:cubicBezTo>
                    <a:pt x="122" y="131"/>
                    <a:pt x="125" y="127"/>
                    <a:pt x="127" y="124"/>
                  </a:cubicBezTo>
                  <a:cubicBezTo>
                    <a:pt x="128" y="122"/>
                    <a:pt x="130" y="118"/>
                    <a:pt x="130" y="115"/>
                  </a:cubicBezTo>
                  <a:cubicBezTo>
                    <a:pt x="133" y="102"/>
                    <a:pt x="135" y="89"/>
                    <a:pt x="13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9" name="Freeform 14"/>
            <p:cNvSpPr/>
            <p:nvPr/>
          </p:nvSpPr>
          <p:spPr bwMode="auto">
            <a:xfrm>
              <a:off x="3694" y="1890"/>
              <a:ext cx="129" cy="127"/>
            </a:xfrm>
            <a:custGeom>
              <a:avLst/>
              <a:gdLst>
                <a:gd name="T0" fmla="*/ 0 w 54"/>
                <a:gd name="T1" fmla="*/ 0 h 53"/>
                <a:gd name="T2" fmla="*/ 26 w 54"/>
                <a:gd name="T3" fmla="*/ 6 h 53"/>
                <a:gd name="T4" fmla="*/ 29 w 54"/>
                <a:gd name="T5" fmla="*/ 9 h 53"/>
                <a:gd name="T6" fmla="*/ 49 w 54"/>
                <a:gd name="T7" fmla="*/ 40 h 53"/>
                <a:gd name="T8" fmla="*/ 42 w 54"/>
                <a:gd name="T9" fmla="*/ 52 h 53"/>
                <a:gd name="T10" fmla="*/ 17 w 54"/>
                <a:gd name="T11" fmla="*/ 41 h 53"/>
                <a:gd name="T12" fmla="*/ 0 w 54"/>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54" h="53">
                  <a:moveTo>
                    <a:pt x="0" y="0"/>
                  </a:moveTo>
                  <a:cubicBezTo>
                    <a:pt x="9" y="2"/>
                    <a:pt x="18" y="4"/>
                    <a:pt x="26" y="6"/>
                  </a:cubicBezTo>
                  <a:cubicBezTo>
                    <a:pt x="28" y="7"/>
                    <a:pt x="29" y="8"/>
                    <a:pt x="29" y="9"/>
                  </a:cubicBezTo>
                  <a:cubicBezTo>
                    <a:pt x="36" y="19"/>
                    <a:pt x="43" y="30"/>
                    <a:pt x="49" y="40"/>
                  </a:cubicBezTo>
                  <a:cubicBezTo>
                    <a:pt x="54" y="49"/>
                    <a:pt x="52" y="52"/>
                    <a:pt x="42" y="52"/>
                  </a:cubicBezTo>
                  <a:cubicBezTo>
                    <a:pt x="31" y="53"/>
                    <a:pt x="23" y="50"/>
                    <a:pt x="17" y="41"/>
                  </a:cubicBezTo>
                  <a:cubicBezTo>
                    <a:pt x="8" y="29"/>
                    <a:pt x="0" y="1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00" name="Freeform 15"/>
            <p:cNvSpPr/>
            <p:nvPr/>
          </p:nvSpPr>
          <p:spPr bwMode="auto">
            <a:xfrm>
              <a:off x="3605" y="1719"/>
              <a:ext cx="60" cy="128"/>
            </a:xfrm>
            <a:custGeom>
              <a:avLst/>
              <a:gdLst>
                <a:gd name="T0" fmla="*/ 25 w 25"/>
                <a:gd name="T1" fmla="*/ 53 h 53"/>
                <a:gd name="T2" fmla="*/ 14 w 25"/>
                <a:gd name="T3" fmla="*/ 53 h 53"/>
                <a:gd name="T4" fmla="*/ 0 w 25"/>
                <a:gd name="T5" fmla="*/ 40 h 53"/>
                <a:gd name="T6" fmla="*/ 0 w 25"/>
                <a:gd name="T7" fmla="*/ 18 h 53"/>
                <a:gd name="T8" fmla="*/ 18 w 25"/>
                <a:gd name="T9" fmla="*/ 0 h 53"/>
                <a:gd name="T10" fmla="*/ 25 w 25"/>
                <a:gd name="T11" fmla="*/ 1 h 53"/>
                <a:gd name="T12" fmla="*/ 25 w 2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5" h="53">
                  <a:moveTo>
                    <a:pt x="25" y="53"/>
                  </a:moveTo>
                  <a:cubicBezTo>
                    <a:pt x="20" y="53"/>
                    <a:pt x="17" y="53"/>
                    <a:pt x="14" y="53"/>
                  </a:cubicBezTo>
                  <a:cubicBezTo>
                    <a:pt x="5" y="53"/>
                    <a:pt x="1" y="48"/>
                    <a:pt x="0" y="40"/>
                  </a:cubicBezTo>
                  <a:cubicBezTo>
                    <a:pt x="0" y="32"/>
                    <a:pt x="0" y="25"/>
                    <a:pt x="0" y="18"/>
                  </a:cubicBezTo>
                  <a:cubicBezTo>
                    <a:pt x="0" y="4"/>
                    <a:pt x="4" y="0"/>
                    <a:pt x="18" y="0"/>
                  </a:cubicBezTo>
                  <a:cubicBezTo>
                    <a:pt x="20" y="0"/>
                    <a:pt x="22" y="1"/>
                    <a:pt x="25" y="1"/>
                  </a:cubicBezTo>
                  <a:cubicBezTo>
                    <a:pt x="25" y="18"/>
                    <a:pt x="25" y="35"/>
                    <a:pt x="2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grpSp>
        <p:nvGrpSpPr>
          <p:cNvPr id="93" name="Group 18"/>
          <p:cNvGrpSpPr>
            <a:grpSpLocks noChangeAspect="1"/>
          </p:cNvGrpSpPr>
          <p:nvPr/>
        </p:nvGrpSpPr>
        <p:grpSpPr bwMode="auto">
          <a:xfrm>
            <a:off x="7437686" y="3585214"/>
            <a:ext cx="453366" cy="426063"/>
            <a:chOff x="2647" y="2985"/>
            <a:chExt cx="518" cy="487"/>
          </a:xfrm>
          <a:solidFill>
            <a:srgbClr val="FFFFFF"/>
          </a:solidFill>
        </p:grpSpPr>
        <p:sp>
          <p:nvSpPr>
            <p:cNvPr id="94" name="Freeform 20"/>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5" name="Freeform 21"/>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6" name="Freeform 22"/>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7" name="Freeform 23"/>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4370160" y="3631554"/>
            <a:ext cx="2242703"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7" name="Sev01"/>
          <p:cNvSpPr>
            <a:spLocks noChangeAspect="1"/>
          </p:cNvSpPr>
          <p:nvPr/>
        </p:nvSpPr>
        <p:spPr bwMode="auto">
          <a:xfrm>
            <a:off x="5385473" y="3535039"/>
            <a:ext cx="211444" cy="211444"/>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6692234" y="3631554"/>
            <a:ext cx="2242703"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13" name="Sev01"/>
          <p:cNvSpPr>
            <a:spLocks noChangeAspect="1"/>
          </p:cNvSpPr>
          <p:nvPr/>
        </p:nvSpPr>
        <p:spPr bwMode="auto">
          <a:xfrm>
            <a:off x="7709451" y="3535039"/>
            <a:ext cx="211444" cy="211444"/>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9017483"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21" name="Sev01"/>
          <p:cNvSpPr>
            <a:spLocks noChangeAspect="1"/>
          </p:cNvSpPr>
          <p:nvPr/>
        </p:nvSpPr>
        <p:spPr bwMode="auto">
          <a:xfrm>
            <a:off x="10034065" y="3535039"/>
            <a:ext cx="209539" cy="211444"/>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2023958"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31" name="Sev01"/>
          <p:cNvSpPr>
            <a:spLocks noChangeAspect="1"/>
          </p:cNvSpPr>
          <p:nvPr/>
        </p:nvSpPr>
        <p:spPr bwMode="auto">
          <a:xfrm>
            <a:off x="3042445" y="3535039"/>
            <a:ext cx="209539" cy="211444"/>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0" name="Sev01"/>
          <p:cNvSpPr>
            <a:spLocks noChangeAspect="1"/>
          </p:cNvSpPr>
          <p:nvPr/>
        </p:nvSpPr>
        <p:spPr bwMode="auto">
          <a:xfrm>
            <a:off x="2888148" y="2878484"/>
            <a:ext cx="518133" cy="523213"/>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1" name="Sev01"/>
          <p:cNvSpPr>
            <a:spLocks noChangeAspect="1"/>
          </p:cNvSpPr>
          <p:nvPr/>
        </p:nvSpPr>
        <p:spPr bwMode="auto">
          <a:xfrm>
            <a:off x="5231811" y="3868397"/>
            <a:ext cx="518133" cy="523213"/>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2" name="Sev01"/>
          <p:cNvSpPr>
            <a:spLocks noChangeAspect="1"/>
          </p:cNvSpPr>
          <p:nvPr/>
        </p:nvSpPr>
        <p:spPr bwMode="auto">
          <a:xfrm>
            <a:off x="7555789" y="2878484"/>
            <a:ext cx="518133" cy="523213"/>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6" name="Sev01"/>
          <p:cNvSpPr>
            <a:spLocks noChangeAspect="1"/>
          </p:cNvSpPr>
          <p:nvPr/>
        </p:nvSpPr>
        <p:spPr bwMode="auto">
          <a:xfrm>
            <a:off x="9881038" y="3868397"/>
            <a:ext cx="518133" cy="523213"/>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41" name="Shape 6922"/>
          <p:cNvSpPr/>
          <p:nvPr/>
        </p:nvSpPr>
        <p:spPr>
          <a:xfrm>
            <a:off x="1695680" y="1470127"/>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Shape 6923"/>
          <p:cNvSpPr/>
          <p:nvPr/>
        </p:nvSpPr>
        <p:spPr>
          <a:xfrm>
            <a:off x="2244926" y="2109539"/>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17" name="Shape 6922"/>
          <p:cNvSpPr/>
          <p:nvPr/>
        </p:nvSpPr>
        <p:spPr>
          <a:xfrm>
            <a:off x="4133318" y="4900218"/>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Shape 6923"/>
          <p:cNvSpPr/>
          <p:nvPr/>
        </p:nvSpPr>
        <p:spPr>
          <a:xfrm>
            <a:off x="4768920" y="4554161"/>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19" name="Shape 6922"/>
          <p:cNvSpPr/>
          <p:nvPr/>
        </p:nvSpPr>
        <p:spPr>
          <a:xfrm>
            <a:off x="8781911" y="4895774"/>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Shape 6923"/>
          <p:cNvSpPr/>
          <p:nvPr/>
        </p:nvSpPr>
        <p:spPr>
          <a:xfrm>
            <a:off x="9417513" y="4549717"/>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25" name="Shape 6922"/>
          <p:cNvSpPr/>
          <p:nvPr/>
        </p:nvSpPr>
        <p:spPr>
          <a:xfrm>
            <a:off x="6456662" y="1484731"/>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Shape 6923"/>
          <p:cNvSpPr/>
          <p:nvPr/>
        </p:nvSpPr>
        <p:spPr>
          <a:xfrm>
            <a:off x="7005908" y="2124143"/>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cxnSp>
        <p:nvCxnSpPr>
          <p:cNvPr id="3" name="Straight Connector 149"/>
          <p:cNvCxnSpPr>
            <a:cxnSpLocks noChangeShapeType="1"/>
          </p:cNvCxnSpPr>
          <p:nvPr/>
        </p:nvCxnSpPr>
        <p:spPr bwMode="auto">
          <a:xfrm flipH="1">
            <a:off x="11364956"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80426" y="1705065"/>
            <a:ext cx="2493515" cy="3345006"/>
          </a:xfrm>
          <a:prstGeom prst="rect">
            <a:avLst/>
          </a:prstGeom>
          <a:solidFill>
            <a:srgbClr val="67954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56855" y="1705065"/>
            <a:ext cx="2493515" cy="3345006"/>
          </a:xfrm>
          <a:prstGeom prst="rect">
            <a:avLst/>
          </a:prstGeom>
          <a:solidFill>
            <a:srgbClr val="99C28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73922" y="1705065"/>
            <a:ext cx="2493515" cy="3345006"/>
          </a:xfrm>
          <a:prstGeom prst="rect">
            <a:avLst/>
          </a:prstGeom>
          <a:solidFill>
            <a:srgbClr val="F5BF6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480426"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30" name="文本框 29"/>
          <p:cNvSpPr txBox="1"/>
          <p:nvPr/>
        </p:nvSpPr>
        <p:spPr>
          <a:xfrm>
            <a:off x="1606149"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
        <p:nvSpPr>
          <p:cNvPr id="9" name="文本框 8"/>
          <p:cNvSpPr txBox="1"/>
          <p:nvPr/>
        </p:nvSpPr>
        <p:spPr>
          <a:xfrm>
            <a:off x="4750506"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10" name="文本框 9"/>
          <p:cNvSpPr txBox="1"/>
          <p:nvPr/>
        </p:nvSpPr>
        <p:spPr>
          <a:xfrm>
            <a:off x="4876229"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
        <p:nvSpPr>
          <p:cNvPr id="11" name="文本框 10"/>
          <p:cNvSpPr txBox="1"/>
          <p:nvPr/>
        </p:nvSpPr>
        <p:spPr>
          <a:xfrm>
            <a:off x="8070113"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12" name="文本框 11"/>
          <p:cNvSpPr txBox="1"/>
          <p:nvPr/>
        </p:nvSpPr>
        <p:spPr>
          <a:xfrm>
            <a:off x="8195836"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1621" y="1394566"/>
            <a:ext cx="4566047" cy="4566047"/>
          </a:xfrm>
          <a:prstGeom prst="ellipse">
            <a:avLst/>
          </a:prstGeom>
          <a:noFill/>
          <a:ln>
            <a:solidFill>
              <a:srgbClr val="7EA12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35306" y="858654"/>
            <a:ext cx="5638506" cy="5638506"/>
          </a:xfrm>
          <a:prstGeom prst="ellipse">
            <a:avLst/>
          </a:prstGeom>
          <a:noFill/>
          <a:ln>
            <a:solidFill>
              <a:schemeClr val="bg1">
                <a:lumMod val="9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p:nvPr/>
        </p:nvSpPr>
        <p:spPr>
          <a:xfrm>
            <a:off x="1280093" y="2753395"/>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24" name="Content Placeholder 2"/>
          <p:cNvSpPr txBox="1"/>
          <p:nvPr/>
        </p:nvSpPr>
        <p:spPr>
          <a:xfrm>
            <a:off x="1280093" y="3145170"/>
            <a:ext cx="2824333" cy="1438200"/>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fontAlgn="auto">
              <a:lnSpc>
                <a:spcPct val="150000"/>
              </a:lnSpc>
              <a:spcBef>
                <a:spcPts val="0"/>
              </a:spcBef>
              <a:buNone/>
            </a:pP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a:t>
            </a: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a:t>
            </a: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endParaRPr lang="zh-CN" altLang="en-US" sz="1100" dirty="0">
              <a:solidFill>
                <a:schemeClr val="tx1">
                  <a:lumMod val="65000"/>
                  <a:lumOff val="35000"/>
                </a:schemeClr>
              </a:solidFill>
              <a:latin typeface="Calibri" panose="020F0502020204030204" charset="0"/>
              <a:ea typeface="微软雅黑" panose="020B0503020204020204" charset="-122"/>
              <a:cs typeface="Roboto Light" panose="02000000000000000000" pitchFamily="2" charset="0"/>
              <a:sym typeface="+mn-ea"/>
            </a:endParaRPr>
          </a:p>
        </p:txBody>
      </p:sp>
      <p:sp>
        <p:nvSpPr>
          <p:cNvPr id="7" name="椭圆 6"/>
          <p:cNvSpPr/>
          <p:nvPr/>
        </p:nvSpPr>
        <p:spPr>
          <a:xfrm>
            <a:off x="4103791" y="1099306"/>
            <a:ext cx="599409" cy="599409"/>
          </a:xfrm>
          <a:prstGeom prst="ellipse">
            <a:avLst/>
          </a:prstGeom>
          <a:noFill/>
          <a:ln>
            <a:solidFill>
              <a:srgbClr val="67954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181965" y="3694416"/>
            <a:ext cx="599409" cy="599409"/>
          </a:xfrm>
          <a:prstGeom prst="ellipse">
            <a:avLst/>
          </a:prstGeom>
          <a:noFill/>
          <a:ln>
            <a:solidFill>
              <a:srgbClr val="67954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11794" y="2293044"/>
            <a:ext cx="599409" cy="599409"/>
          </a:xfrm>
          <a:prstGeom prst="ellipse">
            <a:avLst/>
          </a:prstGeom>
          <a:noFill/>
          <a:ln>
            <a:solidFill>
              <a:srgbClr val="E8C76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588906" y="5293898"/>
            <a:ext cx="599409" cy="599409"/>
          </a:xfrm>
          <a:prstGeom prst="ellipse">
            <a:avLst/>
          </a:prstGeom>
          <a:noFill/>
          <a:ln>
            <a:solidFill>
              <a:srgbClr val="E8C76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013309" y="1150106"/>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679549"/>
                </a:solidFill>
                <a:uLnTx/>
                <a:uFillTx/>
                <a:latin typeface="Impact" panose="020B0806030902050204" charset="0"/>
                <a:ea typeface="方正舒体" panose="02010601030101010101" charset="-122"/>
                <a:sym typeface="+mn-ea"/>
              </a:rPr>
              <a:t>01</a:t>
            </a:r>
          </a:p>
        </p:txBody>
      </p:sp>
      <p:sp>
        <p:nvSpPr>
          <p:cNvPr id="11" name="文本框 10"/>
          <p:cNvSpPr txBox="1"/>
          <p:nvPr/>
        </p:nvSpPr>
        <p:spPr>
          <a:xfrm>
            <a:off x="4940361" y="2350191"/>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E8C762"/>
                </a:solidFill>
                <a:uLnTx/>
                <a:uFillTx/>
                <a:latin typeface="Impact" panose="020B0806030902050204" charset="0"/>
                <a:ea typeface="方正舒体" panose="02010601030101010101" charset="-122"/>
                <a:sym typeface="+mn-ea"/>
              </a:rPr>
              <a:t>02</a:t>
            </a:r>
          </a:p>
        </p:txBody>
      </p:sp>
      <p:sp>
        <p:nvSpPr>
          <p:cNvPr id="12" name="文本框 11"/>
          <p:cNvSpPr txBox="1"/>
          <p:nvPr/>
        </p:nvSpPr>
        <p:spPr>
          <a:xfrm>
            <a:off x="5111802" y="3733149"/>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679549"/>
                </a:solidFill>
                <a:uLnTx/>
                <a:uFillTx/>
                <a:latin typeface="Impact" panose="020B0806030902050204" charset="0"/>
                <a:ea typeface="方正舒体" panose="02010601030101010101" charset="-122"/>
                <a:sym typeface="+mn-ea"/>
              </a:rPr>
              <a:t>03</a:t>
            </a:r>
          </a:p>
        </p:txBody>
      </p:sp>
      <p:sp>
        <p:nvSpPr>
          <p:cNvPr id="13" name="文本框 12"/>
          <p:cNvSpPr txBox="1"/>
          <p:nvPr/>
        </p:nvSpPr>
        <p:spPr>
          <a:xfrm>
            <a:off x="4513663" y="5351045"/>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E8C762"/>
                </a:solidFill>
                <a:uLnTx/>
                <a:uFillTx/>
                <a:latin typeface="Impact" panose="020B0806030902050204" charset="0"/>
                <a:ea typeface="方正舒体" panose="02010601030101010101" charset="-122"/>
                <a:sym typeface="+mn-ea"/>
              </a:rPr>
              <a:t>04</a:t>
            </a:r>
          </a:p>
        </p:txBody>
      </p:sp>
      <p:sp>
        <p:nvSpPr>
          <p:cNvPr id="14" name="文本框 13"/>
          <p:cNvSpPr txBox="1"/>
          <p:nvPr/>
        </p:nvSpPr>
        <p:spPr>
          <a:xfrm>
            <a:off x="5110849" y="1291701"/>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5110849" y="1002791"/>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16" name="文本框 15"/>
          <p:cNvSpPr txBox="1"/>
          <p:nvPr/>
        </p:nvSpPr>
        <p:spPr>
          <a:xfrm>
            <a:off x="5851855" y="248416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5851855" y="2271455"/>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18" name="文本框 17"/>
          <p:cNvSpPr txBox="1"/>
          <p:nvPr/>
        </p:nvSpPr>
        <p:spPr>
          <a:xfrm>
            <a:off x="5959800" y="3879827"/>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nvSpPr>
        <p:spPr>
          <a:xfrm>
            <a:off x="5959800" y="3590917"/>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20" name="文本框 19"/>
          <p:cNvSpPr txBox="1"/>
          <p:nvPr/>
        </p:nvSpPr>
        <p:spPr>
          <a:xfrm>
            <a:off x="5396584" y="545771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nvSpPr>
        <p:spPr>
          <a:xfrm>
            <a:off x="5396584" y="5168809"/>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pic>
        <p:nvPicPr>
          <p:cNvPr id="3" name="图片 2" descr="1"/>
          <p:cNvPicPr>
            <a:picLocks noChangeAspect="1"/>
          </p:cNvPicPr>
          <p:nvPr/>
        </p:nvPicPr>
        <p:blipFill>
          <a:blip r:embed="rId2" cstate="print"/>
          <a:stretch>
            <a:fillRect/>
          </a:stretch>
        </p:blipFill>
        <p:spPr>
          <a:xfrm rot="5580000">
            <a:off x="-2249170" y="2667635"/>
            <a:ext cx="4940935" cy="251968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3968861" y="1646648"/>
            <a:ext cx="1751239" cy="1492807"/>
          </a:xfrm>
          <a:prstGeom prst="hexagon">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1302635" y="1646648"/>
            <a:ext cx="1751239" cy="1492807"/>
          </a:xfrm>
          <a:prstGeom prst="hexagon">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6711283" y="1646648"/>
            <a:ext cx="1751239" cy="1492807"/>
          </a:xfrm>
          <a:prstGeom prst="hexagon">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9463230" y="1646648"/>
            <a:ext cx="1751239" cy="1492807"/>
          </a:xfrm>
          <a:prstGeom prst="hexagon">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Content Placeholder 2"/>
          <p:cNvSpPr txBox="1"/>
          <p:nvPr/>
        </p:nvSpPr>
        <p:spPr>
          <a:xfrm>
            <a:off x="1328034"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8" name="Content Placeholder 2"/>
          <p:cNvSpPr txBox="1"/>
          <p:nvPr/>
        </p:nvSpPr>
        <p:spPr>
          <a:xfrm>
            <a:off x="1310890"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01</a:t>
            </a:r>
          </a:p>
        </p:txBody>
      </p:sp>
      <p:sp>
        <p:nvSpPr>
          <p:cNvPr id="9" name="Content Placeholder 2"/>
          <p:cNvSpPr txBox="1"/>
          <p:nvPr/>
        </p:nvSpPr>
        <p:spPr>
          <a:xfrm>
            <a:off x="4019659"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0" name="Content Placeholder 2"/>
          <p:cNvSpPr txBox="1"/>
          <p:nvPr/>
        </p:nvSpPr>
        <p:spPr>
          <a:xfrm>
            <a:off x="3994260"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02</a:t>
            </a:r>
          </a:p>
        </p:txBody>
      </p:sp>
      <p:sp>
        <p:nvSpPr>
          <p:cNvPr id="11" name="Content Placeholder 2"/>
          <p:cNvSpPr txBox="1"/>
          <p:nvPr/>
        </p:nvSpPr>
        <p:spPr>
          <a:xfrm>
            <a:off x="6736682"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2" name="Content Placeholder 2"/>
          <p:cNvSpPr txBox="1"/>
          <p:nvPr/>
        </p:nvSpPr>
        <p:spPr>
          <a:xfrm>
            <a:off x="6711283"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03</a:t>
            </a:r>
          </a:p>
        </p:txBody>
      </p:sp>
      <p:sp>
        <p:nvSpPr>
          <p:cNvPr id="13" name="Content Placeholder 2"/>
          <p:cNvSpPr txBox="1"/>
          <p:nvPr/>
        </p:nvSpPr>
        <p:spPr>
          <a:xfrm>
            <a:off x="9514027"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4" name="Content Placeholder 2"/>
          <p:cNvSpPr txBox="1"/>
          <p:nvPr/>
        </p:nvSpPr>
        <p:spPr>
          <a:xfrm>
            <a:off x="9488629"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04</a:t>
            </a:r>
          </a:p>
        </p:txBody>
      </p:sp>
      <p:sp>
        <p:nvSpPr>
          <p:cNvPr id="30" name="文本框 29"/>
          <p:cNvSpPr txBox="1"/>
          <p:nvPr/>
        </p:nvSpPr>
        <p:spPr>
          <a:xfrm>
            <a:off x="1046109"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5" name="文本框 14"/>
          <p:cNvSpPr txBox="1"/>
          <p:nvPr/>
        </p:nvSpPr>
        <p:spPr>
          <a:xfrm>
            <a:off x="3711700"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6" name="文本框 15"/>
          <p:cNvSpPr txBox="1"/>
          <p:nvPr/>
        </p:nvSpPr>
        <p:spPr>
          <a:xfrm>
            <a:off x="6428723"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7" name="文本框 16"/>
          <p:cNvSpPr txBox="1"/>
          <p:nvPr/>
        </p:nvSpPr>
        <p:spPr>
          <a:xfrm>
            <a:off x="9128603"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060561" y="2428948"/>
            <a:ext cx="6217596" cy="914400"/>
          </a:xfrm>
          <a:prstGeom prst="rect">
            <a:avLst/>
          </a:prstGeom>
          <a:noFill/>
        </p:spPr>
        <p:txBody>
          <a:bodyPr wrap="square" rtlCol="0">
            <a:spAutoFit/>
          </a:bodyPr>
          <a:lstStyle/>
          <a:p>
            <a:pPr lvl="0" algn="ctr"/>
            <a:r>
              <a:rPr lang="en-US" altLang="zh-CN" sz="54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THANKS</a:t>
            </a:r>
          </a:p>
        </p:txBody>
      </p:sp>
      <p:sp>
        <p:nvSpPr>
          <p:cNvPr id="4" name="文本框 3"/>
          <p:cNvSpPr txBox="1"/>
          <p:nvPr/>
        </p:nvSpPr>
        <p:spPr>
          <a:xfrm>
            <a:off x="4636549" y="3249960"/>
            <a:ext cx="3066255" cy="457200"/>
          </a:xfrm>
          <a:prstGeom prst="rect">
            <a:avLst/>
          </a:prstGeom>
          <a:noFill/>
        </p:spPr>
        <p:txBody>
          <a:bodyPr wrap="square" rtlCol="0">
            <a:spAutoFit/>
          </a:bodyPr>
          <a:lstStyle/>
          <a:p>
            <a:pPr lvl="0" algn="dist"/>
            <a:r>
              <a:rPr lang="zh-CN" altLang="en-US" sz="2400"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谢谢观看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2" cstate="print"/>
          <a:stretch>
            <a:fillRect/>
          </a:stretch>
        </p:blipFill>
        <p:spPr>
          <a:xfrm rot="720000">
            <a:off x="648970" y="5661660"/>
            <a:ext cx="3714750" cy="1894205"/>
          </a:xfrm>
          <a:prstGeom prst="rect">
            <a:avLst/>
          </a:prstGeom>
        </p:spPr>
      </p:pic>
      <p:pic>
        <p:nvPicPr>
          <p:cNvPr id="5" name="图片 4" descr="1"/>
          <p:cNvPicPr>
            <a:picLocks noChangeAspect="1"/>
          </p:cNvPicPr>
          <p:nvPr/>
        </p:nvPicPr>
        <p:blipFill>
          <a:blip r:embed="rId2" cstate="print"/>
          <a:stretch>
            <a:fillRect/>
          </a:stretch>
        </p:blipFill>
        <p:spPr>
          <a:xfrm rot="5580000">
            <a:off x="-1248410" y="4947285"/>
            <a:ext cx="3714750" cy="1894205"/>
          </a:xfrm>
          <a:prstGeom prst="rect">
            <a:avLst/>
          </a:prstGeom>
        </p:spPr>
      </p:pic>
      <p:pic>
        <p:nvPicPr>
          <p:cNvPr id="8" name="图片 7" descr="22"/>
          <p:cNvPicPr>
            <a:picLocks noChangeAspect="1"/>
          </p:cNvPicPr>
          <p:nvPr/>
        </p:nvPicPr>
        <p:blipFill>
          <a:blip r:embed="rId3" cstate="print"/>
          <a:stretch>
            <a:fillRect/>
          </a:stretch>
        </p:blipFill>
        <p:spPr>
          <a:xfrm>
            <a:off x="3549015" y="2311400"/>
            <a:ext cx="8649335" cy="4991735"/>
          </a:xfrm>
          <a:prstGeom prst="rect">
            <a:avLst/>
          </a:prstGeom>
        </p:spPr>
      </p:pic>
      <p:grpSp>
        <p:nvGrpSpPr>
          <p:cNvPr id="10" name="组合 9"/>
          <p:cNvGrpSpPr/>
          <p:nvPr/>
        </p:nvGrpSpPr>
        <p:grpSpPr>
          <a:xfrm>
            <a:off x="2433955" y="1296035"/>
            <a:ext cx="1184275" cy="2116455"/>
            <a:chOff x="2416" y="1564"/>
            <a:chExt cx="1865" cy="3333"/>
          </a:xfrm>
        </p:grpSpPr>
        <p:sp>
          <p:nvSpPr>
            <p:cNvPr id="11" name="文本框 10"/>
            <p:cNvSpPr txBox="1"/>
            <p:nvPr/>
          </p:nvSpPr>
          <p:spPr>
            <a:xfrm>
              <a:off x="2416" y="1564"/>
              <a:ext cx="1440" cy="2388"/>
            </a:xfrm>
            <a:prstGeom prst="rect">
              <a:avLst/>
            </a:prstGeom>
            <a:noFill/>
          </p:spPr>
          <p:txBody>
            <a:bodyPr vert="eaVert" wrap="square" rtlCol="0">
              <a:spAutoFit/>
            </a:bodyPr>
            <a:lstStyle/>
            <a:p>
              <a:r>
                <a:rPr lang="zh-CN" altLang="en-US" sz="4800">
                  <a:solidFill>
                    <a:srgbClr val="679549"/>
                  </a:solidFill>
                  <a:latin typeface="方正清刻本悦宋简体" panose="02000000000000000000" charset="-122"/>
                  <a:ea typeface="方正清刻本悦宋简体" panose="02000000000000000000" charset="-122"/>
                  <a:sym typeface="+mn-ea"/>
                </a:rPr>
                <a:t>目 录</a:t>
              </a:r>
            </a:p>
          </p:txBody>
        </p:sp>
        <p:sp>
          <p:nvSpPr>
            <p:cNvPr id="12" name="文本框 11"/>
            <p:cNvSpPr txBox="1"/>
            <p:nvPr/>
          </p:nvSpPr>
          <p:spPr>
            <a:xfrm>
              <a:off x="3609" y="2757"/>
              <a:ext cx="672" cy="2140"/>
            </a:xfrm>
            <a:prstGeom prst="rect">
              <a:avLst/>
            </a:prstGeom>
            <a:noFill/>
          </p:spPr>
          <p:txBody>
            <a:bodyPr vert="eaVert" wrap="square" rtlCol="0">
              <a:spAutoFit/>
            </a:bodyPr>
            <a:lstStyle/>
            <a:p>
              <a:pPr algn="l"/>
              <a:r>
                <a:rPr lang="en-US" altLang="zh-CN" sz="1600">
                  <a:solidFill>
                    <a:srgbClr val="679549"/>
                  </a:solidFill>
                  <a:latin typeface="Times New Roman" panose="02020603050405020304" charset="0"/>
                  <a:ea typeface="Arial Unicode MS" panose="020B0604020202020204" charset="-122"/>
                  <a:sym typeface="+mn-ea"/>
                </a:rPr>
                <a:t>CONTENTS</a:t>
              </a:r>
            </a:p>
          </p:txBody>
        </p:sp>
        <p:cxnSp>
          <p:nvCxnSpPr>
            <p:cNvPr id="13" name="直接连接符 12"/>
            <p:cNvCxnSpPr/>
            <p:nvPr/>
          </p:nvCxnSpPr>
          <p:spPr>
            <a:xfrm>
              <a:off x="3609" y="2263"/>
              <a:ext cx="0" cy="2283"/>
            </a:xfrm>
            <a:prstGeom prst="line">
              <a:avLst/>
            </a:prstGeom>
            <a:ln w="0">
              <a:solidFill>
                <a:schemeClr val="bg1">
                  <a:lumMod val="75000"/>
                  <a:alpha val="65000"/>
                </a:schemeClr>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5607685" y="1685290"/>
            <a:ext cx="643255" cy="5505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01</a:t>
            </a:r>
          </a:p>
        </p:txBody>
      </p:sp>
      <p:sp>
        <p:nvSpPr>
          <p:cNvPr id="18" name="文本框 17"/>
          <p:cNvSpPr txBox="1"/>
          <p:nvPr/>
        </p:nvSpPr>
        <p:spPr>
          <a:xfrm>
            <a:off x="5617210" y="254508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02</a:t>
            </a:r>
          </a:p>
        </p:txBody>
      </p:sp>
      <p:sp>
        <p:nvSpPr>
          <p:cNvPr id="28" name="文本框 27"/>
          <p:cNvSpPr txBox="1"/>
          <p:nvPr/>
        </p:nvSpPr>
        <p:spPr>
          <a:xfrm>
            <a:off x="5607685" y="3513455"/>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03</a:t>
            </a:r>
          </a:p>
        </p:txBody>
      </p:sp>
      <p:sp>
        <p:nvSpPr>
          <p:cNvPr id="30" name="文本框 29"/>
          <p:cNvSpPr txBox="1"/>
          <p:nvPr/>
        </p:nvSpPr>
        <p:spPr>
          <a:xfrm>
            <a:off x="5617210" y="441960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04</a:t>
            </a:r>
          </a:p>
        </p:txBody>
      </p:sp>
      <p:sp>
        <p:nvSpPr>
          <p:cNvPr id="27" name="文本框 26"/>
          <p:cNvSpPr txBox="1"/>
          <p:nvPr/>
        </p:nvSpPr>
        <p:spPr>
          <a:xfrm>
            <a:off x="6269355" y="1707515"/>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绪论</a:t>
            </a:r>
          </a:p>
        </p:txBody>
      </p:sp>
      <p:sp>
        <p:nvSpPr>
          <p:cNvPr id="29" name="文本框 28"/>
          <p:cNvSpPr txBox="1"/>
          <p:nvPr/>
        </p:nvSpPr>
        <p:spPr>
          <a:xfrm>
            <a:off x="6269355" y="256286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研究方法与思路</a:t>
            </a:r>
          </a:p>
        </p:txBody>
      </p:sp>
      <p:sp>
        <p:nvSpPr>
          <p:cNvPr id="31" name="文本框 30"/>
          <p:cNvSpPr txBox="1"/>
          <p:nvPr/>
        </p:nvSpPr>
        <p:spPr>
          <a:xfrm>
            <a:off x="6269355" y="353060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关键技术与难点</a:t>
            </a:r>
          </a:p>
        </p:txBody>
      </p:sp>
      <p:sp>
        <p:nvSpPr>
          <p:cNvPr id="32" name="文本框 31"/>
          <p:cNvSpPr txBox="1"/>
          <p:nvPr/>
        </p:nvSpPr>
        <p:spPr>
          <a:xfrm>
            <a:off x="6269355" y="445135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研究成果与应用</a:t>
            </a:r>
          </a:p>
        </p:txBody>
      </p:sp>
      <p:sp>
        <p:nvSpPr>
          <p:cNvPr id="33" name="文本框 32"/>
          <p:cNvSpPr txBox="1"/>
          <p:nvPr/>
        </p:nvSpPr>
        <p:spPr>
          <a:xfrm>
            <a:off x="6269355" y="5400675"/>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论文总结</a:t>
            </a:r>
          </a:p>
        </p:txBody>
      </p:sp>
      <p:sp>
        <p:nvSpPr>
          <p:cNvPr id="34" name="文本框 33"/>
          <p:cNvSpPr txBox="1"/>
          <p:nvPr/>
        </p:nvSpPr>
        <p:spPr>
          <a:xfrm>
            <a:off x="5626100" y="534924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05</a:t>
            </a:r>
          </a:p>
        </p:txBody>
      </p:sp>
      <p:pic>
        <p:nvPicPr>
          <p:cNvPr id="14" name="图片 13" descr="1"/>
          <p:cNvPicPr>
            <a:picLocks noChangeAspect="1"/>
          </p:cNvPicPr>
          <p:nvPr/>
        </p:nvPicPr>
        <p:blipFill>
          <a:blip r:embed="rId2" cstate="print"/>
          <a:stretch>
            <a:fillRect/>
          </a:stretch>
        </p:blipFill>
        <p:spPr>
          <a:xfrm rot="12360000">
            <a:off x="9581515" y="-301625"/>
            <a:ext cx="3714750" cy="18942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819498" y="1706335"/>
            <a:ext cx="1213422" cy="121342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417783" y="1706335"/>
            <a:ext cx="1213422" cy="121342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911933" y="1706335"/>
            <a:ext cx="1213422" cy="121342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375605" y="1706335"/>
            <a:ext cx="1213422" cy="121342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055706" y="1986355"/>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01</a:t>
            </a:r>
          </a:p>
        </p:txBody>
      </p:sp>
      <p:sp>
        <p:nvSpPr>
          <p:cNvPr id="18" name="文本框 17"/>
          <p:cNvSpPr txBox="1"/>
          <p:nvPr/>
        </p:nvSpPr>
        <p:spPr>
          <a:xfrm>
            <a:off x="4608273"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02</a:t>
            </a:r>
          </a:p>
        </p:txBody>
      </p:sp>
      <p:sp>
        <p:nvSpPr>
          <p:cNvPr id="19" name="文本框 18"/>
          <p:cNvSpPr txBox="1"/>
          <p:nvPr/>
        </p:nvSpPr>
        <p:spPr>
          <a:xfrm>
            <a:off x="7148776"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03</a:t>
            </a:r>
          </a:p>
        </p:txBody>
      </p:sp>
      <p:sp>
        <p:nvSpPr>
          <p:cNvPr id="20" name="文本框 19"/>
          <p:cNvSpPr txBox="1"/>
          <p:nvPr/>
        </p:nvSpPr>
        <p:spPr>
          <a:xfrm>
            <a:off x="9611812"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04</a:t>
            </a:r>
          </a:p>
        </p:txBody>
      </p:sp>
      <p:sp>
        <p:nvSpPr>
          <p:cNvPr id="22" name="文本框 21"/>
          <p:cNvSpPr txBox="1"/>
          <p:nvPr/>
        </p:nvSpPr>
        <p:spPr>
          <a:xfrm>
            <a:off x="1155958"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3" name="文本框 22"/>
          <p:cNvSpPr txBox="1"/>
          <p:nvPr/>
        </p:nvSpPr>
        <p:spPr>
          <a:xfrm>
            <a:off x="1310890" y="3794106"/>
            <a:ext cx="2230639" cy="1477328"/>
          </a:xfrm>
          <a:prstGeom prst="rect">
            <a:avLst/>
          </a:prstGeom>
          <a:noFill/>
        </p:spPr>
        <p:txBody>
          <a:bodyPr wrap="square" rtlCol="0">
            <a:spAutoFit/>
          </a:bodyPr>
          <a:lstStyle/>
          <a:p>
            <a:pPr algn="ctr" fontAlgn="auto">
              <a:lnSpc>
                <a:spcPct val="150000"/>
              </a:lnSpc>
            </a:pPr>
            <a:r>
              <a:rPr lang="en-US" altLang="zh-CN" sz="1200" dirty="0">
                <a:solidFill>
                  <a:schemeClr val="tx1">
                    <a:lumMod val="65000"/>
                    <a:lumOff val="35000"/>
                  </a:schemeClr>
                </a:solidFill>
                <a:ea typeface="微软雅黑" panose="020B0503020204020204" charset="-122"/>
              </a:rPr>
              <a:t>C</a:t>
            </a:r>
            <a:r>
              <a:rPr lang="zh-CN" altLang="en-US" sz="1200" dirty="0">
                <a:solidFill>
                  <a:schemeClr val="tx1">
                    <a:lumMod val="65000"/>
                    <a:lumOff val="35000"/>
                  </a:schemeClr>
                </a:solidFill>
                <a:ea typeface="微软雅黑" panose="020B0503020204020204" charset="-122"/>
              </a:rPr>
              <a:t>lick here to add your text</a:t>
            </a:r>
            <a:r>
              <a:rPr lang="en-US" altLang="zh-CN" sz="1200" dirty="0">
                <a:solidFill>
                  <a:schemeClr val="tx1">
                    <a:lumMod val="65000"/>
                    <a:lumOff val="35000"/>
                  </a:schemeClr>
                </a:solidFill>
                <a:ea typeface="微软雅黑" panose="020B0503020204020204" charset="-122"/>
              </a:rPr>
              <a: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t>
            </a:r>
            <a:r>
              <a:rPr lang="zh-CN" altLang="en-US" sz="1200" dirty="0" smtClean="0">
                <a:solidFill>
                  <a:schemeClr val="tx1">
                    <a:lumMod val="65000"/>
                    <a:lumOff val="35000"/>
                  </a:schemeClr>
                </a:solidFill>
                <a:ea typeface="微软雅黑" panose="020B0503020204020204" charset="-122"/>
                <a:sym typeface="+mn-ea"/>
              </a:rPr>
              <a:t>add亮亮图文旗舰店</a:t>
            </a:r>
            <a:r>
              <a:rPr lang="en-US" altLang="zh-CN" sz="1200" dirty="0" smtClean="0">
                <a:solidFill>
                  <a:schemeClr val="tx1">
                    <a:lumMod val="65000"/>
                    <a:lumOff val="35000"/>
                  </a:schemeClr>
                </a:solidFill>
                <a:ea typeface="微软雅黑" panose="020B0503020204020204" charset="-122"/>
                <a:sym typeface="+mn-ea"/>
              </a:rPr>
              <a:t>https://liangliangtuwen.tmall.com</a:t>
            </a:r>
          </a:p>
          <a:p>
            <a:pPr algn="ctr" fontAlgn="auto">
              <a:lnSpc>
                <a:spcPct val="150000"/>
              </a:lnSpc>
            </a:pPr>
            <a:r>
              <a:rPr lang="zh-CN" altLang="en-US" sz="1200" dirty="0" smtClean="0">
                <a:solidFill>
                  <a:schemeClr val="tx1">
                    <a:lumMod val="65000"/>
                    <a:lumOff val="35000"/>
                  </a:schemeClr>
                </a:solidFill>
                <a:ea typeface="微软雅黑" panose="020B0503020204020204" charset="-122"/>
                <a:sym typeface="+mn-ea"/>
              </a:rPr>
              <a:t>add </a:t>
            </a:r>
            <a:r>
              <a:rPr lang="zh-CN" altLang="en-US" sz="1200" dirty="0">
                <a:solidFill>
                  <a:schemeClr val="tx1">
                    <a:lumMod val="65000"/>
                    <a:lumOff val="35000"/>
                  </a:schemeClr>
                </a:solidFill>
                <a:ea typeface="微软雅黑" panose="020B0503020204020204" charset="-122"/>
                <a:sym typeface="+mn-ea"/>
              </a:rPr>
              <a:t>your text</a:t>
            </a:r>
            <a:r>
              <a:rPr lang="en-US" altLang="zh-CN" sz="1200" dirty="0">
                <a:solidFill>
                  <a:schemeClr val="tx1">
                    <a:lumMod val="65000"/>
                    <a:lumOff val="35000"/>
                  </a:schemeClr>
                </a:solidFill>
                <a:ea typeface="微软雅黑" panose="020B0503020204020204" charset="-122"/>
                <a:sym typeface="+mn-ea"/>
              </a:rPr>
              <a:t>.</a:t>
            </a:r>
          </a:p>
        </p:txBody>
      </p:sp>
      <p:sp>
        <p:nvSpPr>
          <p:cNvPr id="24" name="文本框 23"/>
          <p:cNvSpPr txBox="1"/>
          <p:nvPr/>
        </p:nvSpPr>
        <p:spPr>
          <a:xfrm>
            <a:off x="3754242"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6" name="文本框 25"/>
          <p:cNvSpPr txBox="1"/>
          <p:nvPr/>
        </p:nvSpPr>
        <p:spPr>
          <a:xfrm>
            <a:off x="3909174" y="3794106"/>
            <a:ext cx="2230639" cy="1737360"/>
          </a:xfrm>
          <a:prstGeom prst="rect">
            <a:avLst/>
          </a:prstGeom>
          <a:noFill/>
        </p:spPr>
        <p:txBody>
          <a:bodyPr wrap="square" rtlCol="0">
            <a:spAutoFit/>
          </a:bodyPr>
          <a:lstStyle/>
          <a:p>
            <a:pPr algn="ctr" fontAlgn="auto">
              <a:lnSpc>
                <a:spcPct val="150000"/>
              </a:lnSpc>
            </a:pPr>
            <a:r>
              <a:rPr lang="en-US" altLang="zh-CN" sz="1200">
                <a:solidFill>
                  <a:schemeClr val="tx1">
                    <a:lumMod val="65000"/>
                    <a:lumOff val="35000"/>
                  </a:schemeClr>
                </a:solidFill>
                <a:ea typeface="微软雅黑" panose="020B0503020204020204" charset="-122"/>
              </a:rPr>
              <a:t>C</a:t>
            </a:r>
            <a:r>
              <a:rPr lang="zh-CN" altLang="en-US" sz="1200">
                <a:solidFill>
                  <a:schemeClr val="tx1">
                    <a:lumMod val="65000"/>
                    <a:lumOff val="35000"/>
                  </a:schemeClr>
                </a:solidFill>
                <a:ea typeface="微软雅黑" panose="020B0503020204020204" charset="-122"/>
              </a:rPr>
              <a:t>lick here to add your text</a:t>
            </a:r>
            <a:r>
              <a:rPr lang="en-US" altLang="zh-CN" sz="1200">
                <a:solidFill>
                  <a:schemeClr val="tx1">
                    <a:lumMod val="65000"/>
                    <a:lumOff val="35000"/>
                  </a:schemeClr>
                </a:solidFill>
                <a:ea typeface="微软雅黑" panose="020B0503020204020204" charset="-122"/>
              </a:rPr>
              <a: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a:t>
            </a:r>
          </a:p>
        </p:txBody>
      </p:sp>
      <p:sp>
        <p:nvSpPr>
          <p:cNvPr id="27" name="文本框 26"/>
          <p:cNvSpPr txBox="1"/>
          <p:nvPr/>
        </p:nvSpPr>
        <p:spPr>
          <a:xfrm>
            <a:off x="6248393"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8" name="文本框 27"/>
          <p:cNvSpPr txBox="1"/>
          <p:nvPr/>
        </p:nvSpPr>
        <p:spPr>
          <a:xfrm>
            <a:off x="6403324" y="3794106"/>
            <a:ext cx="2230639" cy="1737360"/>
          </a:xfrm>
          <a:prstGeom prst="rect">
            <a:avLst/>
          </a:prstGeom>
          <a:noFill/>
        </p:spPr>
        <p:txBody>
          <a:bodyPr wrap="square" rtlCol="0">
            <a:spAutoFit/>
          </a:bodyPr>
          <a:lstStyle/>
          <a:p>
            <a:pPr algn="ctr" fontAlgn="auto">
              <a:lnSpc>
                <a:spcPct val="150000"/>
              </a:lnSpc>
            </a:pPr>
            <a:r>
              <a:rPr lang="en-US" altLang="zh-CN" sz="1200">
                <a:solidFill>
                  <a:schemeClr val="tx1">
                    <a:lumMod val="65000"/>
                    <a:lumOff val="35000"/>
                  </a:schemeClr>
                </a:solidFill>
                <a:ea typeface="微软雅黑" panose="020B0503020204020204" charset="-122"/>
              </a:rPr>
              <a:t>C</a:t>
            </a:r>
            <a:r>
              <a:rPr lang="zh-CN" altLang="en-US" sz="1200">
                <a:solidFill>
                  <a:schemeClr val="tx1">
                    <a:lumMod val="65000"/>
                    <a:lumOff val="35000"/>
                  </a:schemeClr>
                </a:solidFill>
                <a:ea typeface="微软雅黑" panose="020B0503020204020204" charset="-122"/>
              </a:rPr>
              <a:t>lick here to add your text</a:t>
            </a:r>
            <a:r>
              <a:rPr lang="en-US" altLang="zh-CN" sz="1200">
                <a:solidFill>
                  <a:schemeClr val="tx1">
                    <a:lumMod val="65000"/>
                    <a:lumOff val="35000"/>
                  </a:schemeClr>
                </a:solidFill>
                <a:ea typeface="微软雅黑" panose="020B0503020204020204" charset="-122"/>
              </a:rPr>
              <a: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a:t>
            </a:r>
          </a:p>
        </p:txBody>
      </p:sp>
      <p:sp>
        <p:nvSpPr>
          <p:cNvPr id="29" name="文本框 28"/>
          <p:cNvSpPr txBox="1"/>
          <p:nvPr/>
        </p:nvSpPr>
        <p:spPr>
          <a:xfrm>
            <a:off x="8712064"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30" name="文本框 29"/>
          <p:cNvSpPr txBox="1"/>
          <p:nvPr/>
        </p:nvSpPr>
        <p:spPr>
          <a:xfrm>
            <a:off x="8866996" y="3794106"/>
            <a:ext cx="2230639" cy="1737360"/>
          </a:xfrm>
          <a:prstGeom prst="rect">
            <a:avLst/>
          </a:prstGeom>
          <a:noFill/>
        </p:spPr>
        <p:txBody>
          <a:bodyPr wrap="square" rtlCol="0">
            <a:spAutoFit/>
          </a:bodyPr>
          <a:lstStyle/>
          <a:p>
            <a:pPr algn="ctr" fontAlgn="auto">
              <a:lnSpc>
                <a:spcPct val="150000"/>
              </a:lnSpc>
            </a:pPr>
            <a:r>
              <a:rPr lang="en-US" altLang="zh-CN" sz="1200">
                <a:solidFill>
                  <a:schemeClr val="tx1">
                    <a:lumMod val="65000"/>
                    <a:lumOff val="35000"/>
                  </a:schemeClr>
                </a:solidFill>
                <a:ea typeface="微软雅黑" panose="020B0503020204020204" charset="-122"/>
              </a:rPr>
              <a:t>C</a:t>
            </a:r>
            <a:r>
              <a:rPr lang="zh-CN" altLang="en-US" sz="1200">
                <a:solidFill>
                  <a:schemeClr val="tx1">
                    <a:lumMod val="65000"/>
                    <a:lumOff val="35000"/>
                  </a:schemeClr>
                </a:solidFill>
                <a:ea typeface="微软雅黑" panose="020B0503020204020204" charset="-122"/>
              </a:rPr>
              <a:t>lick here to add your text</a:t>
            </a:r>
            <a:r>
              <a:rPr lang="en-US" altLang="zh-CN" sz="1200">
                <a:solidFill>
                  <a:schemeClr val="tx1">
                    <a:lumMod val="65000"/>
                    <a:lumOff val="35000"/>
                  </a:schemeClr>
                </a:solidFill>
                <a:ea typeface="微软雅黑" panose="020B0503020204020204" charset="-122"/>
              </a:rPr>
              <a: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21446" y="1364723"/>
            <a:ext cx="671795" cy="673700"/>
            <a:chOff x="5202" y="5146"/>
            <a:chExt cx="1058" cy="1061"/>
          </a:xfrm>
        </p:grpSpPr>
        <p:sp>
          <p:nvSpPr>
            <p:cNvPr id="175117" name="Freeform 12"/>
            <p:cNvSpPr/>
            <p:nvPr/>
          </p:nvSpPr>
          <p:spPr>
            <a:xfrm>
              <a:off x="5202" y="5146"/>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679549"/>
            </a:solidFill>
            <a:ln w="9525">
              <a:noFill/>
            </a:ln>
          </p:spPr>
          <p:txBody>
            <a:bodyPr/>
            <a:lstStyle/>
            <a:p>
              <a:endParaRPr lang="zh-CN" altLang="en-US"/>
            </a:p>
          </p:txBody>
        </p:sp>
        <p:sp>
          <p:nvSpPr>
            <p:cNvPr id="175148" name="Freeform 43"/>
            <p:cNvSpPr/>
            <p:nvPr/>
          </p:nvSpPr>
          <p:spPr>
            <a:xfrm>
              <a:off x="5415" y="5417"/>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p>
          </p:txBody>
        </p:sp>
      </p:grpSp>
      <p:grpSp>
        <p:nvGrpSpPr>
          <p:cNvPr id="16" name="组合 15"/>
          <p:cNvGrpSpPr/>
          <p:nvPr/>
        </p:nvGrpSpPr>
        <p:grpSpPr>
          <a:xfrm>
            <a:off x="9483549" y="1306941"/>
            <a:ext cx="673065" cy="669255"/>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679549"/>
            </a:solidFill>
            <a:ln w="9525">
              <a:noFill/>
            </a:ln>
          </p:spPr>
          <p:txBody>
            <a:bodyPr/>
            <a:lstStyle/>
            <a:p>
              <a:endParaRPr lang="zh-CN" altLang="en-US"/>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p>
          </p:txBody>
        </p:sp>
      </p:grpSp>
      <p:grpSp>
        <p:nvGrpSpPr>
          <p:cNvPr id="17" name="组合 16"/>
          <p:cNvGrpSpPr/>
          <p:nvPr/>
        </p:nvGrpSpPr>
        <p:grpSpPr>
          <a:xfrm>
            <a:off x="6028059" y="1400916"/>
            <a:ext cx="600679" cy="603219"/>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8D49B"/>
            </a:solidFill>
            <a:ln w="9525">
              <a:noFill/>
            </a:ln>
          </p:spPr>
          <p:txBody>
            <a:bodyPr/>
            <a:lstStyle/>
            <a:p>
              <a:endParaRPr lang="zh-CN" altLang="en-US"/>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p>
          </p:txBody>
        </p:sp>
      </p:grpSp>
      <p:grpSp>
        <p:nvGrpSpPr>
          <p:cNvPr id="18" name="组合 17"/>
          <p:cNvGrpSpPr/>
          <p:nvPr/>
        </p:nvGrpSpPr>
        <p:grpSpPr>
          <a:xfrm>
            <a:off x="2439861" y="3643619"/>
            <a:ext cx="672430" cy="674970"/>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F8D49B"/>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36" name="组合 35"/>
          <p:cNvGrpSpPr/>
          <p:nvPr/>
        </p:nvGrpSpPr>
        <p:grpSpPr>
          <a:xfrm>
            <a:off x="6028059" y="3715370"/>
            <a:ext cx="600679" cy="603219"/>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679549"/>
            </a:solidFill>
            <a:ln w="9525">
              <a:noFill/>
            </a:ln>
          </p:spPr>
          <p:txBody>
            <a:bodyPr/>
            <a:lstStyle/>
            <a:p>
              <a:endParaRPr lang="zh-CN" altLang="en-US"/>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13" tIns="60956" rIns="121913" bIns="6095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35" name="组合 34"/>
          <p:cNvGrpSpPr/>
          <p:nvPr/>
        </p:nvGrpSpPr>
        <p:grpSpPr>
          <a:xfrm>
            <a:off x="9510218" y="3715370"/>
            <a:ext cx="600679" cy="603219"/>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8D49B"/>
            </a:solidFill>
            <a:ln w="9525">
              <a:noFill/>
            </a:ln>
          </p:spPr>
          <p:txBody>
            <a:bodyPr/>
            <a:lstStyle/>
            <a:p>
              <a:endParaRPr lang="zh-CN" altLang="en-US"/>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
        <p:nvSpPr>
          <p:cNvPr id="10" name="TextBox 1210"/>
          <p:cNvSpPr/>
          <p:nvPr/>
        </p:nvSpPr>
        <p:spPr>
          <a:xfrm>
            <a:off x="1334384" y="2076520"/>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1" name="TextBox 1210"/>
          <p:cNvSpPr/>
          <p:nvPr/>
        </p:nvSpPr>
        <p:spPr>
          <a:xfrm>
            <a:off x="1477886" y="2358446"/>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9" name="TextBox 1210"/>
          <p:cNvSpPr/>
          <p:nvPr/>
        </p:nvSpPr>
        <p:spPr>
          <a:xfrm>
            <a:off x="4876229" y="210128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3" name="TextBox 1210"/>
          <p:cNvSpPr/>
          <p:nvPr/>
        </p:nvSpPr>
        <p:spPr>
          <a:xfrm>
            <a:off x="5019732" y="238320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14" name="TextBox 1210"/>
          <p:cNvSpPr/>
          <p:nvPr/>
        </p:nvSpPr>
        <p:spPr>
          <a:xfrm>
            <a:off x="8275842" y="2076520"/>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5" name="TextBox 1210"/>
          <p:cNvSpPr/>
          <p:nvPr/>
        </p:nvSpPr>
        <p:spPr>
          <a:xfrm>
            <a:off x="8419344" y="2358446"/>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27" name="TextBox 1210"/>
          <p:cNvSpPr/>
          <p:nvPr/>
        </p:nvSpPr>
        <p:spPr>
          <a:xfrm>
            <a:off x="1270887" y="441129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29" name="TextBox 1210"/>
          <p:cNvSpPr/>
          <p:nvPr/>
        </p:nvSpPr>
        <p:spPr>
          <a:xfrm>
            <a:off x="1414389" y="469321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30" name="TextBox 1210"/>
          <p:cNvSpPr/>
          <p:nvPr/>
        </p:nvSpPr>
        <p:spPr>
          <a:xfrm>
            <a:off x="4812732" y="4436058"/>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39" name="TextBox 1210"/>
          <p:cNvSpPr/>
          <p:nvPr/>
        </p:nvSpPr>
        <p:spPr>
          <a:xfrm>
            <a:off x="4956235" y="4717983"/>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40" name="TextBox 1210"/>
          <p:cNvSpPr/>
          <p:nvPr/>
        </p:nvSpPr>
        <p:spPr>
          <a:xfrm>
            <a:off x="8212345" y="441129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41" name="TextBox 1210"/>
          <p:cNvSpPr/>
          <p:nvPr/>
        </p:nvSpPr>
        <p:spPr>
          <a:xfrm>
            <a:off x="8355848" y="469321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1" name="任意多边形 18440"/>
          <p:cNvSpPr/>
          <p:nvPr/>
        </p:nvSpPr>
        <p:spPr>
          <a:xfrm>
            <a:off x="3160548" y="3329945"/>
            <a:ext cx="2134124" cy="1067379"/>
          </a:xfrm>
          <a:custGeom>
            <a:avLst/>
            <a:gdLst/>
            <a:ahLst/>
            <a:cxnLst/>
            <a:rect l="0" t="0" r="0" b="0"/>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679549"/>
          </a:solidFill>
          <a:ln w="9525">
            <a:noFill/>
          </a:ln>
        </p:spPr>
        <p:txBody>
          <a:bodyPr/>
          <a:lstStyle/>
          <a:p>
            <a:endParaRPr lang="zh-CN" altLang="en-US"/>
          </a:p>
        </p:txBody>
      </p:sp>
      <p:sp>
        <p:nvSpPr>
          <p:cNvPr id="18442" name="任意多边形 18441"/>
          <p:cNvSpPr/>
          <p:nvPr/>
        </p:nvSpPr>
        <p:spPr>
          <a:xfrm>
            <a:off x="4887658" y="2261296"/>
            <a:ext cx="2135394" cy="1068649"/>
          </a:xfrm>
          <a:custGeom>
            <a:avLst/>
            <a:gdLst/>
            <a:ahLst/>
            <a:cxnLst/>
            <a:rect l="0" t="0" r="0" b="0"/>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F8D49B"/>
          </a:solidFill>
          <a:ln w="9525">
            <a:noFill/>
          </a:ln>
        </p:spPr>
        <p:txBody>
          <a:bodyPr/>
          <a:lstStyle/>
          <a:p>
            <a:endParaRPr lang="zh-CN" altLang="en-US"/>
          </a:p>
        </p:txBody>
      </p:sp>
      <p:sp>
        <p:nvSpPr>
          <p:cNvPr id="18443" name="任意多边形 18442"/>
          <p:cNvSpPr/>
          <p:nvPr/>
        </p:nvSpPr>
        <p:spPr>
          <a:xfrm>
            <a:off x="6617308" y="3329945"/>
            <a:ext cx="2132854" cy="1067379"/>
          </a:xfrm>
          <a:custGeom>
            <a:avLst/>
            <a:gdLst/>
            <a:ahLst/>
            <a:cxnLst/>
            <a:rect l="0" t="0" r="0" b="0"/>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679549"/>
          </a:solidFill>
          <a:ln w="9525">
            <a:noFill/>
          </a:ln>
        </p:spPr>
        <p:txBody>
          <a:bodyPr/>
          <a:lstStyle/>
          <a:p>
            <a:endParaRPr lang="zh-CN" altLang="en-US"/>
          </a:p>
        </p:txBody>
      </p:sp>
      <p:sp>
        <p:nvSpPr>
          <p:cNvPr id="18444" name="任意多边形 18443"/>
          <p:cNvSpPr/>
          <p:nvPr/>
        </p:nvSpPr>
        <p:spPr>
          <a:xfrm>
            <a:off x="1431533" y="2261296"/>
            <a:ext cx="2135394" cy="1269934"/>
          </a:xfrm>
          <a:custGeom>
            <a:avLst/>
            <a:gdLst/>
            <a:ahLst/>
            <a:cxnLst/>
            <a:rect l="0" t="0" r="0" b="0"/>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F8D49B"/>
          </a:solidFill>
          <a:ln w="9525">
            <a:noFill/>
          </a:ln>
        </p:spPr>
        <p:txBody>
          <a:bodyPr/>
          <a:lstStyle/>
          <a:p>
            <a:endParaRPr lang="zh-CN" altLang="en-US"/>
          </a:p>
        </p:txBody>
      </p:sp>
      <p:sp>
        <p:nvSpPr>
          <p:cNvPr id="18445" name="任意多边形 18444"/>
          <p:cNvSpPr/>
          <p:nvPr/>
        </p:nvSpPr>
        <p:spPr>
          <a:xfrm>
            <a:off x="8343783" y="2261296"/>
            <a:ext cx="2135394" cy="1269934"/>
          </a:xfrm>
          <a:custGeom>
            <a:avLst/>
            <a:gdLst/>
            <a:ahLst/>
            <a:cxnLst/>
            <a:rect l="0" t="0" r="0" b="0"/>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F8D49B"/>
          </a:solidFill>
          <a:ln w="9525">
            <a:noFill/>
          </a:ln>
        </p:spPr>
        <p:txBody>
          <a:bodyPr/>
          <a:lstStyle/>
          <a:p>
            <a:endParaRPr lang="zh-CN" altLang="en-US"/>
          </a:p>
        </p:txBody>
      </p:sp>
      <p:sp>
        <p:nvSpPr>
          <p:cNvPr id="190505" name="Freeform 44"/>
          <p:cNvSpPr>
            <a:spLocks noEditPoints="1"/>
          </p:cNvSpPr>
          <p:nvPr/>
        </p:nvSpPr>
        <p:spPr>
          <a:xfrm>
            <a:off x="3995530" y="3118501"/>
            <a:ext cx="527658" cy="537182"/>
          </a:xfrm>
          <a:custGeom>
            <a:avLst/>
            <a:gdLst>
              <a:gd name="txL" fmla="*/ 0 w 136"/>
              <a:gd name="txT" fmla="*/ 0 h 137"/>
              <a:gd name="txR" fmla="*/ 136 w 136"/>
              <a:gd name="txB" fmla="*/ 137 h 137"/>
            </a:gdLst>
            <a:ahLst/>
            <a:cxnLst>
              <a:cxn ang="0">
                <a:pos x="0" y="190407"/>
              </a:cxn>
              <a:cxn ang="0">
                <a:pos x="23824" y="153791"/>
              </a:cxn>
              <a:cxn ang="0">
                <a:pos x="82468" y="135482"/>
              </a:cxn>
              <a:cxn ang="0">
                <a:pos x="124619" y="206885"/>
              </a:cxn>
              <a:cxn ang="0">
                <a:pos x="166769" y="135482"/>
              </a:cxn>
              <a:cxn ang="0">
                <a:pos x="225413" y="153791"/>
              </a:cxn>
              <a:cxn ang="0">
                <a:pos x="249237" y="190407"/>
              </a:cxn>
              <a:cxn ang="0">
                <a:pos x="249237" y="250825"/>
              </a:cxn>
              <a:cxn ang="0">
                <a:pos x="124619" y="250825"/>
              </a:cxn>
              <a:cxn ang="0">
                <a:pos x="0" y="250825"/>
              </a:cxn>
              <a:cxn ang="0">
                <a:pos x="0" y="190407"/>
              </a:cxn>
              <a:cxn ang="0">
                <a:pos x="124619" y="135482"/>
              </a:cxn>
              <a:cxn ang="0">
                <a:pos x="84301" y="106189"/>
              </a:cxn>
              <a:cxn ang="0">
                <a:pos x="71472" y="38448"/>
              </a:cxn>
              <a:cxn ang="0">
                <a:pos x="124619" y="0"/>
              </a:cxn>
              <a:cxn ang="0">
                <a:pos x="175932" y="38448"/>
              </a:cxn>
              <a:cxn ang="0">
                <a:pos x="164936" y="106189"/>
              </a:cxn>
              <a:cxn ang="0">
                <a:pos x="124619" y="135482"/>
              </a:cxn>
              <a:cxn ang="0">
                <a:pos x="168602" y="197731"/>
              </a:cxn>
              <a:cxn ang="0">
                <a:pos x="210752" y="197731"/>
              </a:cxn>
              <a:cxn ang="0">
                <a:pos x="214417" y="201392"/>
              </a:cxn>
              <a:cxn ang="0">
                <a:pos x="214417" y="223362"/>
              </a:cxn>
              <a:cxn ang="0">
                <a:pos x="210752" y="227024"/>
              </a:cxn>
              <a:cxn ang="0">
                <a:pos x="168602" y="227024"/>
              </a:cxn>
              <a:cxn ang="0">
                <a:pos x="164936" y="223362"/>
              </a:cxn>
              <a:cxn ang="0">
                <a:pos x="164936" y="201392"/>
              </a:cxn>
              <a:cxn ang="0">
                <a:pos x="168602" y="197731"/>
              </a:cxn>
            </a:cxnLst>
            <a:rect l="txL" t="txT" r="txR" b="txB"/>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679549"/>
          </a:solidFill>
          <a:ln w="9525">
            <a:noFill/>
          </a:ln>
        </p:spPr>
        <p:txBody>
          <a:bodyPr/>
          <a:lstStyle/>
          <a:p>
            <a:endParaRPr lang="zh-CN" altLang="en-US"/>
          </a:p>
        </p:txBody>
      </p:sp>
      <p:sp>
        <p:nvSpPr>
          <p:cNvPr id="190508" name="Freeform 47"/>
          <p:cNvSpPr>
            <a:spLocks noEditPoints="1"/>
          </p:cNvSpPr>
          <p:nvPr/>
        </p:nvSpPr>
        <p:spPr>
          <a:xfrm>
            <a:off x="2182064" y="3143900"/>
            <a:ext cx="606393" cy="418443"/>
          </a:xfrm>
          <a:custGeom>
            <a:avLst/>
            <a:gdLst>
              <a:gd name="txL" fmla="*/ 0 w 143"/>
              <a:gd name="txT" fmla="*/ 0 h 97"/>
              <a:gd name="txR" fmla="*/ 143 w 143"/>
              <a:gd name="txB" fmla="*/ 97 h 97"/>
            </a:gdLst>
            <a:ahLst/>
            <a:cxnLst>
              <a:cxn ang="0">
                <a:pos x="236682" y="10998"/>
              </a:cxn>
              <a:cxn ang="0">
                <a:pos x="233041" y="0"/>
              </a:cxn>
              <a:cxn ang="0">
                <a:pos x="198449" y="3666"/>
              </a:cxn>
              <a:cxn ang="0">
                <a:pos x="41874" y="10998"/>
              </a:cxn>
              <a:cxn ang="0">
                <a:pos x="38233" y="0"/>
              </a:cxn>
              <a:cxn ang="0">
                <a:pos x="23668" y="3666"/>
              </a:cxn>
              <a:cxn ang="0">
                <a:pos x="7283" y="10998"/>
              </a:cxn>
              <a:cxn ang="0">
                <a:pos x="0" y="170468"/>
              </a:cxn>
              <a:cxn ang="0">
                <a:pos x="253067" y="177800"/>
              </a:cxn>
              <a:cxn ang="0">
                <a:pos x="260350" y="18330"/>
              </a:cxn>
              <a:cxn ang="0">
                <a:pos x="253067" y="10998"/>
              </a:cxn>
              <a:cxn ang="0">
                <a:pos x="21848" y="32994"/>
              </a:cxn>
              <a:cxn ang="0">
                <a:pos x="43695" y="32994"/>
              </a:cxn>
              <a:cxn ang="0">
                <a:pos x="32771" y="21996"/>
              </a:cxn>
              <a:cxn ang="0">
                <a:pos x="202090" y="27495"/>
              </a:cxn>
              <a:cxn ang="0">
                <a:pos x="198449" y="34827"/>
              </a:cxn>
              <a:cxn ang="0">
                <a:pos x="233041" y="40326"/>
              </a:cxn>
              <a:cxn ang="0">
                <a:pos x="236682" y="31161"/>
              </a:cxn>
              <a:cxn ang="0">
                <a:pos x="233041" y="27495"/>
              </a:cxn>
              <a:cxn ang="0">
                <a:pos x="203910" y="93482"/>
              </a:cxn>
              <a:cxn ang="0">
                <a:pos x="56440" y="93482"/>
              </a:cxn>
              <a:cxn ang="0">
                <a:pos x="131085" y="20163"/>
              </a:cxn>
              <a:cxn ang="0">
                <a:pos x="189345" y="93482"/>
              </a:cxn>
              <a:cxn ang="0">
                <a:pos x="71005" y="93482"/>
              </a:cxn>
              <a:cxn ang="0">
                <a:pos x="131085" y="34827"/>
              </a:cxn>
              <a:cxn ang="0">
                <a:pos x="172960" y="93482"/>
              </a:cxn>
              <a:cxn ang="0">
                <a:pos x="89211" y="93482"/>
              </a:cxn>
              <a:cxn ang="0">
                <a:pos x="131085" y="51324"/>
              </a:cxn>
              <a:cxn ang="0">
                <a:pos x="154753" y="73320"/>
              </a:cxn>
              <a:cxn ang="0">
                <a:pos x="103776" y="100814"/>
              </a:cxn>
              <a:cxn ang="0">
                <a:pos x="98314" y="93482"/>
              </a:cxn>
              <a:cxn ang="0">
                <a:pos x="131085" y="62322"/>
              </a:cxn>
            </a:cxnLst>
            <a:rect l="txL" t="txT" r="txR" b="txB"/>
            <a:pathLst>
              <a:path w="143" h="97">
                <a:moveTo>
                  <a:pt x="139" y="6"/>
                </a:moveTo>
                <a:cubicBezTo>
                  <a:pt x="130" y="6"/>
                  <a:pt x="130" y="6"/>
                  <a:pt x="130" y="6"/>
                </a:cubicBezTo>
                <a:cubicBezTo>
                  <a:pt x="130" y="2"/>
                  <a:pt x="130" y="2"/>
                  <a:pt x="130" y="2"/>
                </a:cubicBezTo>
                <a:cubicBezTo>
                  <a:pt x="130" y="1"/>
                  <a:pt x="129" y="0"/>
                  <a:pt x="128" y="0"/>
                </a:cubicBezTo>
                <a:cubicBezTo>
                  <a:pt x="111" y="0"/>
                  <a:pt x="111" y="0"/>
                  <a:pt x="111" y="0"/>
                </a:cubicBezTo>
                <a:cubicBezTo>
                  <a:pt x="110" y="0"/>
                  <a:pt x="109" y="1"/>
                  <a:pt x="109" y="2"/>
                </a:cubicBezTo>
                <a:cubicBezTo>
                  <a:pt x="109" y="6"/>
                  <a:pt x="109" y="6"/>
                  <a:pt x="109" y="6"/>
                </a:cubicBezTo>
                <a:cubicBezTo>
                  <a:pt x="23" y="6"/>
                  <a:pt x="23" y="6"/>
                  <a:pt x="23" y="6"/>
                </a:cubicBezTo>
                <a:cubicBezTo>
                  <a:pt x="23" y="2"/>
                  <a:pt x="23" y="2"/>
                  <a:pt x="23" y="2"/>
                </a:cubicBezTo>
                <a:cubicBezTo>
                  <a:pt x="23" y="1"/>
                  <a:pt x="22" y="0"/>
                  <a:pt x="21" y="0"/>
                </a:cubicBezTo>
                <a:cubicBezTo>
                  <a:pt x="15" y="0"/>
                  <a:pt x="15" y="0"/>
                  <a:pt x="15" y="0"/>
                </a:cubicBezTo>
                <a:cubicBezTo>
                  <a:pt x="14" y="0"/>
                  <a:pt x="13" y="1"/>
                  <a:pt x="13" y="2"/>
                </a:cubicBezTo>
                <a:cubicBezTo>
                  <a:pt x="13" y="6"/>
                  <a:pt x="13" y="6"/>
                  <a:pt x="13" y="6"/>
                </a:cubicBezTo>
                <a:cubicBezTo>
                  <a:pt x="4" y="6"/>
                  <a:pt x="4" y="6"/>
                  <a:pt x="4" y="6"/>
                </a:cubicBezTo>
                <a:cubicBezTo>
                  <a:pt x="2" y="6"/>
                  <a:pt x="0" y="8"/>
                  <a:pt x="0" y="10"/>
                </a:cubicBezTo>
                <a:cubicBezTo>
                  <a:pt x="0" y="93"/>
                  <a:pt x="0" y="93"/>
                  <a:pt x="0" y="93"/>
                </a:cubicBezTo>
                <a:cubicBezTo>
                  <a:pt x="0" y="95"/>
                  <a:pt x="2" y="97"/>
                  <a:pt x="4" y="97"/>
                </a:cubicBezTo>
                <a:cubicBezTo>
                  <a:pt x="139" y="97"/>
                  <a:pt x="139" y="97"/>
                  <a:pt x="139" y="97"/>
                </a:cubicBezTo>
                <a:cubicBezTo>
                  <a:pt x="141" y="97"/>
                  <a:pt x="143" y="95"/>
                  <a:pt x="143" y="93"/>
                </a:cubicBezTo>
                <a:cubicBezTo>
                  <a:pt x="143" y="10"/>
                  <a:pt x="143" y="10"/>
                  <a:pt x="143" y="10"/>
                </a:cubicBezTo>
                <a:cubicBezTo>
                  <a:pt x="143" y="8"/>
                  <a:pt x="141" y="6"/>
                  <a:pt x="139" y="6"/>
                </a:cubicBezTo>
                <a:cubicBezTo>
                  <a:pt x="139" y="6"/>
                  <a:pt x="139" y="6"/>
                  <a:pt x="139" y="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ubicBezTo>
                  <a:pt x="18" y="12"/>
                  <a:pt x="18" y="12"/>
                  <a:pt x="18" y="12"/>
                </a:cubicBezTo>
                <a:close/>
                <a:moveTo>
                  <a:pt x="128" y="15"/>
                </a:moveTo>
                <a:cubicBezTo>
                  <a:pt x="111" y="15"/>
                  <a:pt x="111" y="15"/>
                  <a:pt x="111" y="15"/>
                </a:cubicBezTo>
                <a:cubicBezTo>
                  <a:pt x="110" y="15"/>
                  <a:pt x="109" y="16"/>
                  <a:pt x="109" y="17"/>
                </a:cubicBezTo>
                <a:cubicBezTo>
                  <a:pt x="109" y="19"/>
                  <a:pt x="109" y="19"/>
                  <a:pt x="109" y="19"/>
                </a:cubicBezTo>
                <a:cubicBezTo>
                  <a:pt x="109" y="21"/>
                  <a:pt x="110" y="22"/>
                  <a:pt x="111" y="22"/>
                </a:cubicBezTo>
                <a:cubicBezTo>
                  <a:pt x="128" y="22"/>
                  <a:pt x="128" y="22"/>
                  <a:pt x="128" y="22"/>
                </a:cubicBezTo>
                <a:cubicBezTo>
                  <a:pt x="129" y="22"/>
                  <a:pt x="130" y="21"/>
                  <a:pt x="130" y="19"/>
                </a:cubicBezTo>
                <a:cubicBezTo>
                  <a:pt x="130" y="17"/>
                  <a:pt x="130" y="17"/>
                  <a:pt x="130" y="17"/>
                </a:cubicBezTo>
                <a:cubicBezTo>
                  <a:pt x="130" y="16"/>
                  <a:pt x="129" y="15"/>
                  <a:pt x="128" y="15"/>
                </a:cubicBezTo>
                <a:cubicBezTo>
                  <a:pt x="128" y="15"/>
                  <a:pt x="128" y="15"/>
                  <a:pt x="128" y="15"/>
                </a:cubicBezTo>
                <a:close/>
                <a:moveTo>
                  <a:pt x="72" y="11"/>
                </a:moveTo>
                <a:cubicBezTo>
                  <a:pt x="94" y="11"/>
                  <a:pt x="112" y="29"/>
                  <a:pt x="112" y="51"/>
                </a:cubicBezTo>
                <a:cubicBezTo>
                  <a:pt x="112" y="73"/>
                  <a:pt x="94" y="91"/>
                  <a:pt x="72" y="91"/>
                </a:cubicBezTo>
                <a:cubicBezTo>
                  <a:pt x="50" y="91"/>
                  <a:pt x="31" y="73"/>
                  <a:pt x="31" y="51"/>
                </a:cubicBezTo>
                <a:cubicBezTo>
                  <a:pt x="31" y="29"/>
                  <a:pt x="50" y="11"/>
                  <a:pt x="72" y="11"/>
                </a:cubicBezTo>
                <a:cubicBezTo>
                  <a:pt x="72" y="11"/>
                  <a:pt x="72" y="11"/>
                  <a:pt x="72" y="11"/>
                </a:cubicBezTo>
                <a:close/>
                <a:moveTo>
                  <a:pt x="72" y="19"/>
                </a:moveTo>
                <a:cubicBezTo>
                  <a:pt x="89" y="19"/>
                  <a:pt x="104" y="34"/>
                  <a:pt x="104" y="51"/>
                </a:cubicBezTo>
                <a:cubicBezTo>
                  <a:pt x="104" y="69"/>
                  <a:pt x="89" y="83"/>
                  <a:pt x="72" y="83"/>
                </a:cubicBezTo>
                <a:cubicBezTo>
                  <a:pt x="54" y="83"/>
                  <a:pt x="39" y="69"/>
                  <a:pt x="39" y="51"/>
                </a:cubicBezTo>
                <a:cubicBezTo>
                  <a:pt x="39" y="34"/>
                  <a:pt x="54" y="19"/>
                  <a:pt x="72" y="19"/>
                </a:cubicBezTo>
                <a:cubicBezTo>
                  <a:pt x="72" y="19"/>
                  <a:pt x="72" y="19"/>
                  <a:pt x="72" y="19"/>
                </a:cubicBezTo>
                <a:close/>
                <a:moveTo>
                  <a:pt x="72" y="28"/>
                </a:moveTo>
                <a:cubicBezTo>
                  <a:pt x="84" y="28"/>
                  <a:pt x="95" y="39"/>
                  <a:pt x="95" y="51"/>
                </a:cubicBezTo>
                <a:cubicBezTo>
                  <a:pt x="95" y="64"/>
                  <a:pt x="84" y="74"/>
                  <a:pt x="72" y="74"/>
                </a:cubicBezTo>
                <a:cubicBezTo>
                  <a:pt x="59" y="74"/>
                  <a:pt x="49" y="64"/>
                  <a:pt x="49" y="51"/>
                </a:cubicBezTo>
                <a:cubicBezTo>
                  <a:pt x="49" y="39"/>
                  <a:pt x="59" y="28"/>
                  <a:pt x="72" y="28"/>
                </a:cubicBezTo>
                <a:cubicBezTo>
                  <a:pt x="72" y="28"/>
                  <a:pt x="72" y="28"/>
                  <a:pt x="72" y="28"/>
                </a:cubicBezTo>
                <a:close/>
                <a:moveTo>
                  <a:pt x="72" y="34"/>
                </a:moveTo>
                <a:cubicBezTo>
                  <a:pt x="77" y="34"/>
                  <a:pt x="82" y="37"/>
                  <a:pt x="85" y="40"/>
                </a:cubicBezTo>
                <a:cubicBezTo>
                  <a:pt x="82" y="38"/>
                  <a:pt x="79" y="37"/>
                  <a:pt x="75" y="37"/>
                </a:cubicBezTo>
                <a:cubicBezTo>
                  <a:pt x="65" y="37"/>
                  <a:pt x="57" y="45"/>
                  <a:pt x="57" y="55"/>
                </a:cubicBezTo>
                <a:cubicBezTo>
                  <a:pt x="57" y="58"/>
                  <a:pt x="58" y="61"/>
                  <a:pt x="59" y="63"/>
                </a:cubicBezTo>
                <a:cubicBezTo>
                  <a:pt x="56" y="60"/>
                  <a:pt x="54" y="56"/>
                  <a:pt x="54" y="51"/>
                </a:cubicBezTo>
                <a:cubicBezTo>
                  <a:pt x="54" y="42"/>
                  <a:pt x="62" y="34"/>
                  <a:pt x="72" y="34"/>
                </a:cubicBezTo>
                <a:cubicBezTo>
                  <a:pt x="72" y="34"/>
                  <a:pt x="72" y="34"/>
                  <a:pt x="72" y="34"/>
                </a:cubicBezTo>
                <a:close/>
              </a:path>
            </a:pathLst>
          </a:custGeom>
          <a:solidFill>
            <a:srgbClr val="F8D49B"/>
          </a:solidFill>
          <a:ln w="9525">
            <a:noFill/>
          </a:ln>
        </p:spPr>
        <p:txBody>
          <a:bodyPr/>
          <a:lstStyle/>
          <a:p>
            <a:endParaRPr lang="zh-CN" altLang="en-US"/>
          </a:p>
        </p:txBody>
      </p:sp>
      <p:sp>
        <p:nvSpPr>
          <p:cNvPr id="190496" name="Freeform 35"/>
          <p:cNvSpPr>
            <a:spLocks noEditPoints="1"/>
          </p:cNvSpPr>
          <p:nvPr/>
        </p:nvSpPr>
        <p:spPr>
          <a:xfrm>
            <a:off x="7405937" y="3049290"/>
            <a:ext cx="575915" cy="563216"/>
          </a:xfrm>
          <a:custGeom>
            <a:avLst/>
            <a:gdLst>
              <a:gd name="txL" fmla="*/ 0 w 144"/>
              <a:gd name="txT" fmla="*/ 0 h 139"/>
              <a:gd name="txR" fmla="*/ 144 w 144"/>
              <a:gd name="txB" fmla="*/ 139 h 139"/>
            </a:gdLst>
            <a:ahLst/>
            <a:cxnLst>
              <a:cxn ang="0">
                <a:pos x="241565" y="57001"/>
              </a:cxn>
              <a:cxn ang="0">
                <a:pos x="263525" y="102970"/>
              </a:cxn>
              <a:cxn ang="0">
                <a:pos x="241565" y="150778"/>
              </a:cxn>
              <a:cxn ang="0">
                <a:pos x="241565" y="57001"/>
              </a:cxn>
              <a:cxn ang="0">
                <a:pos x="75031" y="62518"/>
              </a:cxn>
              <a:cxn ang="0">
                <a:pos x="10980" y="62518"/>
              </a:cxn>
              <a:cxn ang="0">
                <a:pos x="0" y="73550"/>
              </a:cxn>
              <a:cxn ang="0">
                <a:pos x="0" y="79066"/>
              </a:cxn>
              <a:cxn ang="0">
                <a:pos x="16470" y="79066"/>
              </a:cxn>
              <a:cxn ang="0">
                <a:pos x="16470" y="88260"/>
              </a:cxn>
              <a:cxn ang="0">
                <a:pos x="0" y="88260"/>
              </a:cxn>
              <a:cxn ang="0">
                <a:pos x="0" y="99293"/>
              </a:cxn>
              <a:cxn ang="0">
                <a:pos x="16470" y="99293"/>
              </a:cxn>
              <a:cxn ang="0">
                <a:pos x="16470" y="108487"/>
              </a:cxn>
              <a:cxn ang="0">
                <a:pos x="0" y="108487"/>
              </a:cxn>
              <a:cxn ang="0">
                <a:pos x="0" y="119519"/>
              </a:cxn>
              <a:cxn ang="0">
                <a:pos x="16470" y="119519"/>
              </a:cxn>
              <a:cxn ang="0">
                <a:pos x="16470" y="128713"/>
              </a:cxn>
              <a:cxn ang="0">
                <a:pos x="0" y="128713"/>
              </a:cxn>
              <a:cxn ang="0">
                <a:pos x="0" y="134229"/>
              </a:cxn>
              <a:cxn ang="0">
                <a:pos x="10980" y="145262"/>
              </a:cxn>
              <a:cxn ang="0">
                <a:pos x="34771" y="145262"/>
              </a:cxn>
              <a:cxn ang="0">
                <a:pos x="54901" y="244554"/>
              </a:cxn>
              <a:cxn ang="0">
                <a:pos x="69541" y="255587"/>
              </a:cxn>
              <a:cxn ang="0">
                <a:pos x="95162" y="255587"/>
              </a:cxn>
              <a:cxn ang="0">
                <a:pos x="102482" y="239038"/>
              </a:cxn>
              <a:cxn ang="0">
                <a:pos x="75031" y="143423"/>
              </a:cxn>
              <a:cxn ang="0">
                <a:pos x="75031" y="139745"/>
              </a:cxn>
              <a:cxn ang="0">
                <a:pos x="75031" y="62518"/>
              </a:cxn>
              <a:cxn ang="0">
                <a:pos x="226924" y="0"/>
              </a:cxn>
              <a:cxn ang="0">
                <a:pos x="226924" y="207779"/>
              </a:cxn>
              <a:cxn ang="0">
                <a:pos x="87842" y="143423"/>
              </a:cxn>
              <a:cxn ang="0">
                <a:pos x="87842" y="64356"/>
              </a:cxn>
              <a:cxn ang="0">
                <a:pos x="226924" y="0"/>
              </a:cxn>
            </a:cxnLst>
            <a:rect l="txL" t="txT" r="txR" b="txB"/>
            <a:pathLst>
              <a:path w="144" h="139">
                <a:moveTo>
                  <a:pt x="132" y="31"/>
                </a:moveTo>
                <a:cubicBezTo>
                  <a:pt x="139" y="34"/>
                  <a:pt x="144" y="45"/>
                  <a:pt x="144" y="56"/>
                </a:cubicBezTo>
                <a:cubicBezTo>
                  <a:pt x="144" y="68"/>
                  <a:pt x="139" y="78"/>
                  <a:pt x="132" y="82"/>
                </a:cubicBezTo>
                <a:cubicBezTo>
                  <a:pt x="132" y="31"/>
                  <a:pt x="132" y="31"/>
                  <a:pt x="132" y="31"/>
                </a:cubicBezTo>
                <a:close/>
                <a:moveTo>
                  <a:pt x="41" y="34"/>
                </a:moveTo>
                <a:cubicBezTo>
                  <a:pt x="6" y="34"/>
                  <a:pt x="6" y="34"/>
                  <a:pt x="6" y="34"/>
                </a:cubicBezTo>
                <a:cubicBezTo>
                  <a:pt x="2" y="34"/>
                  <a:pt x="0" y="37"/>
                  <a:pt x="0" y="40"/>
                </a:cubicBezTo>
                <a:cubicBezTo>
                  <a:pt x="0" y="43"/>
                  <a:pt x="0" y="43"/>
                  <a:pt x="0" y="43"/>
                </a:cubicBezTo>
                <a:cubicBezTo>
                  <a:pt x="9" y="43"/>
                  <a:pt x="9" y="43"/>
                  <a:pt x="9" y="43"/>
                </a:cubicBezTo>
                <a:cubicBezTo>
                  <a:pt x="9" y="48"/>
                  <a:pt x="9" y="48"/>
                  <a:pt x="9" y="48"/>
                </a:cubicBezTo>
                <a:cubicBezTo>
                  <a:pt x="0" y="48"/>
                  <a:pt x="0" y="48"/>
                  <a:pt x="0" y="48"/>
                </a:cubicBezTo>
                <a:cubicBezTo>
                  <a:pt x="0" y="54"/>
                  <a:pt x="0" y="54"/>
                  <a:pt x="0" y="54"/>
                </a:cubicBezTo>
                <a:cubicBezTo>
                  <a:pt x="3" y="54"/>
                  <a:pt x="6" y="54"/>
                  <a:pt x="9" y="54"/>
                </a:cubicBezTo>
                <a:cubicBezTo>
                  <a:pt x="9" y="56"/>
                  <a:pt x="9" y="57"/>
                  <a:pt x="9" y="59"/>
                </a:cubicBezTo>
                <a:cubicBezTo>
                  <a:pt x="6" y="59"/>
                  <a:pt x="3" y="59"/>
                  <a:pt x="0" y="59"/>
                </a:cubicBezTo>
                <a:cubicBezTo>
                  <a:pt x="0" y="65"/>
                  <a:pt x="0" y="65"/>
                  <a:pt x="0" y="65"/>
                </a:cubicBezTo>
                <a:cubicBezTo>
                  <a:pt x="9" y="65"/>
                  <a:pt x="9" y="65"/>
                  <a:pt x="9" y="65"/>
                </a:cubicBezTo>
                <a:cubicBezTo>
                  <a:pt x="9" y="70"/>
                  <a:pt x="9" y="70"/>
                  <a:pt x="9" y="70"/>
                </a:cubicBezTo>
                <a:cubicBezTo>
                  <a:pt x="0" y="70"/>
                  <a:pt x="0" y="70"/>
                  <a:pt x="0" y="70"/>
                </a:cubicBezTo>
                <a:cubicBezTo>
                  <a:pt x="0" y="73"/>
                  <a:pt x="0" y="73"/>
                  <a:pt x="0" y="73"/>
                </a:cubicBezTo>
                <a:cubicBezTo>
                  <a:pt x="0" y="76"/>
                  <a:pt x="2" y="79"/>
                  <a:pt x="6" y="79"/>
                </a:cubicBezTo>
                <a:cubicBezTo>
                  <a:pt x="19" y="79"/>
                  <a:pt x="19" y="79"/>
                  <a:pt x="19" y="79"/>
                </a:cubicBezTo>
                <a:cubicBezTo>
                  <a:pt x="19" y="97"/>
                  <a:pt x="24" y="118"/>
                  <a:pt x="30" y="133"/>
                </a:cubicBezTo>
                <a:cubicBezTo>
                  <a:pt x="31" y="135"/>
                  <a:pt x="33" y="139"/>
                  <a:pt x="38" y="139"/>
                </a:cubicBezTo>
                <a:cubicBezTo>
                  <a:pt x="52" y="139"/>
                  <a:pt x="52" y="139"/>
                  <a:pt x="52" y="139"/>
                </a:cubicBezTo>
                <a:cubicBezTo>
                  <a:pt x="58" y="139"/>
                  <a:pt x="57" y="134"/>
                  <a:pt x="56" y="130"/>
                </a:cubicBezTo>
                <a:cubicBezTo>
                  <a:pt x="49" y="114"/>
                  <a:pt x="41" y="96"/>
                  <a:pt x="41" y="78"/>
                </a:cubicBezTo>
                <a:cubicBezTo>
                  <a:pt x="41" y="76"/>
                  <a:pt x="41" y="76"/>
                  <a:pt x="41" y="76"/>
                </a:cubicBezTo>
                <a:cubicBezTo>
                  <a:pt x="41" y="34"/>
                  <a:pt x="41" y="34"/>
                  <a:pt x="41" y="34"/>
                </a:cubicBezTo>
                <a:close/>
                <a:moveTo>
                  <a:pt x="124" y="0"/>
                </a:moveTo>
                <a:cubicBezTo>
                  <a:pt x="124" y="113"/>
                  <a:pt x="124" y="113"/>
                  <a:pt x="124" y="113"/>
                </a:cubicBezTo>
                <a:cubicBezTo>
                  <a:pt x="48" y="78"/>
                  <a:pt x="48" y="78"/>
                  <a:pt x="48" y="78"/>
                </a:cubicBezTo>
                <a:cubicBezTo>
                  <a:pt x="48" y="35"/>
                  <a:pt x="48" y="35"/>
                  <a:pt x="48" y="35"/>
                </a:cubicBezTo>
                <a:cubicBezTo>
                  <a:pt x="124" y="0"/>
                  <a:pt x="124" y="0"/>
                  <a:pt x="124" y="0"/>
                </a:cubicBezTo>
                <a:close/>
              </a:path>
            </a:pathLst>
          </a:custGeom>
          <a:solidFill>
            <a:srgbClr val="679549"/>
          </a:solidFill>
          <a:ln w="9525">
            <a:noFill/>
          </a:ln>
        </p:spPr>
        <p:txBody>
          <a:bodyPr/>
          <a:lstStyle/>
          <a:p>
            <a:endParaRPr lang="zh-CN" altLang="en-US"/>
          </a:p>
        </p:txBody>
      </p:sp>
      <p:sp>
        <p:nvSpPr>
          <p:cNvPr id="190490" name="Freeform 29"/>
          <p:cNvSpPr>
            <a:spLocks noEditPoints="1"/>
          </p:cNvSpPr>
          <p:nvPr/>
        </p:nvSpPr>
        <p:spPr>
          <a:xfrm>
            <a:off x="9136857" y="2961664"/>
            <a:ext cx="549881" cy="650841"/>
          </a:xfrm>
          <a:custGeom>
            <a:avLst/>
            <a:gdLst>
              <a:gd name="txL" fmla="*/ 0 w 142"/>
              <a:gd name="txT" fmla="*/ 0 h 165"/>
              <a:gd name="txR" fmla="*/ 142 w 142"/>
              <a:gd name="txB" fmla="*/ 165 h 165"/>
            </a:gdLst>
            <a:ahLst/>
            <a:cxnLst>
              <a:cxn ang="0">
                <a:pos x="164004" y="259108"/>
              </a:cxn>
              <a:cxn ang="0">
                <a:pos x="167649" y="271972"/>
              </a:cxn>
              <a:cxn ang="0">
                <a:pos x="92936" y="275647"/>
              </a:cxn>
              <a:cxn ang="0">
                <a:pos x="89291" y="264621"/>
              </a:cxn>
              <a:cxn ang="0">
                <a:pos x="92936" y="259108"/>
              </a:cxn>
              <a:cxn ang="0">
                <a:pos x="154893" y="294024"/>
              </a:cxn>
              <a:cxn ang="0">
                <a:pos x="111158" y="303212"/>
              </a:cxn>
              <a:cxn ang="0">
                <a:pos x="102047" y="284836"/>
              </a:cxn>
              <a:cxn ang="0">
                <a:pos x="129381" y="69831"/>
              </a:cxn>
              <a:cxn ang="0">
                <a:pos x="162182" y="249920"/>
              </a:cxn>
              <a:cxn ang="0">
                <a:pos x="61957" y="135986"/>
              </a:cxn>
              <a:cxn ang="0">
                <a:pos x="129381" y="69831"/>
              </a:cxn>
              <a:cxn ang="0">
                <a:pos x="142137" y="82694"/>
              </a:cxn>
              <a:cxn ang="0">
                <a:pos x="154893" y="90045"/>
              </a:cxn>
              <a:cxn ang="0">
                <a:pos x="140315" y="88207"/>
              </a:cxn>
              <a:cxn ang="0">
                <a:pos x="98402" y="106584"/>
              </a:cxn>
              <a:cxn ang="0">
                <a:pos x="82002" y="137824"/>
              </a:cxn>
              <a:cxn ang="0">
                <a:pos x="78358" y="163551"/>
              </a:cxn>
              <a:cxn ang="0">
                <a:pos x="74713" y="148850"/>
              </a:cxn>
              <a:cxn ang="0">
                <a:pos x="74713" y="119447"/>
              </a:cxn>
              <a:cxn ang="0">
                <a:pos x="91113" y="95558"/>
              </a:cxn>
              <a:cxn ang="0">
                <a:pos x="129381" y="80857"/>
              </a:cxn>
              <a:cxn ang="0">
                <a:pos x="136670" y="80857"/>
              </a:cxn>
              <a:cxn ang="0">
                <a:pos x="136670" y="0"/>
              </a:cxn>
              <a:cxn ang="0">
                <a:pos x="129381" y="45941"/>
              </a:cxn>
              <a:cxn ang="0">
                <a:pos x="122092" y="0"/>
              </a:cxn>
              <a:cxn ang="0">
                <a:pos x="225961" y="44104"/>
              </a:cxn>
              <a:cxn ang="0">
                <a:pos x="184049" y="64318"/>
              </a:cxn>
              <a:cxn ang="0">
                <a:pos x="67424" y="203979"/>
              </a:cxn>
              <a:cxn ang="0">
                <a:pos x="32801" y="216843"/>
              </a:cxn>
              <a:cxn ang="0">
                <a:pos x="67424" y="203979"/>
              </a:cxn>
              <a:cxn ang="0">
                <a:pos x="43734" y="33078"/>
              </a:cxn>
              <a:cxn ang="0">
                <a:pos x="61957" y="75344"/>
              </a:cxn>
              <a:cxn ang="0">
                <a:pos x="43734" y="33078"/>
              </a:cxn>
              <a:cxn ang="0">
                <a:pos x="215028" y="227868"/>
              </a:cxn>
              <a:cxn ang="0">
                <a:pos x="202272" y="192953"/>
              </a:cxn>
              <a:cxn ang="0">
                <a:pos x="191338" y="203979"/>
              </a:cxn>
              <a:cxn ang="0">
                <a:pos x="258762" y="137824"/>
              </a:cxn>
              <a:cxn ang="0">
                <a:pos x="220494" y="137824"/>
              </a:cxn>
              <a:cxn ang="0">
                <a:pos x="258762" y="123122"/>
              </a:cxn>
              <a:cxn ang="0">
                <a:pos x="0" y="137824"/>
              </a:cxn>
              <a:cxn ang="0">
                <a:pos x="40090" y="123122"/>
              </a:cxn>
              <a:cxn ang="0">
                <a:pos x="38268" y="137824"/>
              </a:cxn>
            </a:cxnLst>
            <a:rect l="txL" t="txT" r="txR" b="txB"/>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F8D49B"/>
          </a:solidFill>
          <a:ln w="9525">
            <a:noFill/>
          </a:ln>
        </p:spPr>
        <p:txBody>
          <a:bodyPr/>
          <a:lstStyle/>
          <a:p>
            <a:endParaRPr lang="zh-CN" altLang="en-US"/>
          </a:p>
        </p:txBody>
      </p:sp>
      <p:sp>
        <p:nvSpPr>
          <p:cNvPr id="190482" name="Freeform 21"/>
          <p:cNvSpPr>
            <a:spLocks noEditPoints="1"/>
          </p:cNvSpPr>
          <p:nvPr/>
        </p:nvSpPr>
        <p:spPr>
          <a:xfrm>
            <a:off x="5720735" y="3135645"/>
            <a:ext cx="498449" cy="496544"/>
          </a:xfrm>
          <a:custGeom>
            <a:avLst/>
            <a:gdLst>
              <a:gd name="txL" fmla="*/ 0 w 177"/>
              <a:gd name="txT" fmla="*/ 0 h 175"/>
              <a:gd name="txR" fmla="*/ 177 w 177"/>
              <a:gd name="txB" fmla="*/ 175 h 175"/>
            </a:gdLst>
            <a:ahLst/>
            <a:cxnLst>
              <a:cxn ang="0">
                <a:pos x="190608" y="89426"/>
              </a:cxn>
              <a:cxn ang="0">
                <a:pos x="64980" y="89426"/>
              </a:cxn>
              <a:cxn ang="0">
                <a:pos x="64980" y="75002"/>
              </a:cxn>
              <a:cxn ang="0">
                <a:pos x="190608" y="75002"/>
              </a:cxn>
              <a:cxn ang="0">
                <a:pos x="190608" y="75002"/>
              </a:cxn>
              <a:cxn ang="0">
                <a:pos x="190608" y="89426"/>
              </a:cxn>
              <a:cxn ang="0">
                <a:pos x="190608" y="89426"/>
              </a:cxn>
              <a:cxn ang="0">
                <a:pos x="190608" y="118273"/>
              </a:cxn>
              <a:cxn ang="0">
                <a:pos x="64980" y="118273"/>
              </a:cxn>
              <a:cxn ang="0">
                <a:pos x="64980" y="103850"/>
              </a:cxn>
              <a:cxn ang="0">
                <a:pos x="190608" y="103850"/>
              </a:cxn>
              <a:cxn ang="0">
                <a:pos x="190608" y="103850"/>
              </a:cxn>
              <a:cxn ang="0">
                <a:pos x="190608" y="118273"/>
              </a:cxn>
              <a:cxn ang="0">
                <a:pos x="190608" y="118273"/>
              </a:cxn>
              <a:cxn ang="0">
                <a:pos x="128516" y="0"/>
              </a:cxn>
              <a:cxn ang="0">
                <a:pos x="255588" y="83657"/>
              </a:cxn>
              <a:cxn ang="0">
                <a:pos x="255588" y="83657"/>
              </a:cxn>
              <a:cxn ang="0">
                <a:pos x="210824" y="112504"/>
              </a:cxn>
              <a:cxn ang="0">
                <a:pos x="210824" y="54809"/>
              </a:cxn>
              <a:cxn ang="0">
                <a:pos x="44764" y="54809"/>
              </a:cxn>
              <a:cxn ang="0">
                <a:pos x="44764" y="112504"/>
              </a:cxn>
              <a:cxn ang="0">
                <a:pos x="1444" y="83657"/>
              </a:cxn>
              <a:cxn ang="0">
                <a:pos x="0" y="83657"/>
              </a:cxn>
              <a:cxn ang="0">
                <a:pos x="128516" y="0"/>
              </a:cxn>
              <a:cxn ang="0">
                <a:pos x="128516" y="0"/>
              </a:cxn>
              <a:cxn ang="0">
                <a:pos x="255588" y="99522"/>
              </a:cxn>
              <a:cxn ang="0">
                <a:pos x="255588" y="235104"/>
              </a:cxn>
              <a:cxn ang="0">
                <a:pos x="154508" y="167313"/>
              </a:cxn>
              <a:cxn ang="0">
                <a:pos x="255588" y="99522"/>
              </a:cxn>
              <a:cxn ang="0">
                <a:pos x="255588" y="99522"/>
              </a:cxn>
              <a:cxn ang="0">
                <a:pos x="102524" y="167313"/>
              </a:cxn>
              <a:cxn ang="0">
                <a:pos x="0" y="235104"/>
              </a:cxn>
              <a:cxn ang="0">
                <a:pos x="0" y="99522"/>
              </a:cxn>
              <a:cxn ang="0">
                <a:pos x="102524" y="167313"/>
              </a:cxn>
              <a:cxn ang="0">
                <a:pos x="102524" y="167313"/>
              </a:cxn>
              <a:cxn ang="0">
                <a:pos x="255588" y="252412"/>
              </a:cxn>
              <a:cxn ang="0">
                <a:pos x="1444" y="252412"/>
              </a:cxn>
              <a:cxn ang="0">
                <a:pos x="128516" y="167313"/>
              </a:cxn>
              <a:cxn ang="0">
                <a:pos x="255588" y="252412"/>
              </a:cxn>
              <a:cxn ang="0">
                <a:pos x="255588" y="252412"/>
              </a:cxn>
              <a:cxn ang="0">
                <a:pos x="160284" y="147120"/>
              </a:cxn>
              <a:cxn ang="0">
                <a:pos x="96748" y="147120"/>
              </a:cxn>
              <a:cxn ang="0">
                <a:pos x="75088" y="132697"/>
              </a:cxn>
              <a:cxn ang="0">
                <a:pos x="180500" y="132697"/>
              </a:cxn>
              <a:cxn ang="0">
                <a:pos x="160284" y="147120"/>
              </a:cxn>
              <a:cxn ang="0">
                <a:pos x="160284" y="147120"/>
              </a:cxn>
            </a:cxnLst>
            <a:rect l="txL" t="txT" r="txR" b="txB"/>
            <a:pathLst>
              <a:path w="177" h="175">
                <a:moveTo>
                  <a:pt x="132" y="62"/>
                </a:moveTo>
                <a:lnTo>
                  <a:pt x="45" y="62"/>
                </a:lnTo>
                <a:lnTo>
                  <a:pt x="45" y="52"/>
                </a:lnTo>
                <a:lnTo>
                  <a:pt x="132" y="52"/>
                </a:lnTo>
                <a:lnTo>
                  <a:pt x="132" y="52"/>
                </a:lnTo>
                <a:lnTo>
                  <a:pt x="132" y="62"/>
                </a:lnTo>
                <a:lnTo>
                  <a:pt x="132" y="62"/>
                </a:lnTo>
                <a:close/>
                <a:moveTo>
                  <a:pt x="132" y="82"/>
                </a:moveTo>
                <a:lnTo>
                  <a:pt x="45" y="82"/>
                </a:lnTo>
                <a:lnTo>
                  <a:pt x="45" y="72"/>
                </a:lnTo>
                <a:lnTo>
                  <a:pt x="132" y="72"/>
                </a:lnTo>
                <a:lnTo>
                  <a:pt x="132" y="72"/>
                </a:lnTo>
                <a:lnTo>
                  <a:pt x="132" y="82"/>
                </a:lnTo>
                <a:lnTo>
                  <a:pt x="132" y="82"/>
                </a:lnTo>
                <a:close/>
                <a:moveTo>
                  <a:pt x="89" y="0"/>
                </a:moveTo>
                <a:lnTo>
                  <a:pt x="177" y="58"/>
                </a:lnTo>
                <a:lnTo>
                  <a:pt x="177" y="58"/>
                </a:lnTo>
                <a:lnTo>
                  <a:pt x="146" y="78"/>
                </a:lnTo>
                <a:lnTo>
                  <a:pt x="146" y="38"/>
                </a:lnTo>
                <a:lnTo>
                  <a:pt x="31" y="38"/>
                </a:lnTo>
                <a:lnTo>
                  <a:pt x="31" y="78"/>
                </a:lnTo>
                <a:lnTo>
                  <a:pt x="1" y="58"/>
                </a:lnTo>
                <a:lnTo>
                  <a:pt x="0" y="58"/>
                </a:lnTo>
                <a:lnTo>
                  <a:pt x="89" y="0"/>
                </a:lnTo>
                <a:lnTo>
                  <a:pt x="89" y="0"/>
                </a:lnTo>
                <a:close/>
                <a:moveTo>
                  <a:pt x="177" y="69"/>
                </a:moveTo>
                <a:lnTo>
                  <a:pt x="177" y="163"/>
                </a:lnTo>
                <a:lnTo>
                  <a:pt x="107" y="116"/>
                </a:lnTo>
                <a:lnTo>
                  <a:pt x="177" y="69"/>
                </a:lnTo>
                <a:lnTo>
                  <a:pt x="177" y="69"/>
                </a:lnTo>
                <a:close/>
                <a:moveTo>
                  <a:pt x="71" y="116"/>
                </a:moveTo>
                <a:lnTo>
                  <a:pt x="0" y="163"/>
                </a:lnTo>
                <a:lnTo>
                  <a:pt x="0" y="69"/>
                </a:lnTo>
                <a:lnTo>
                  <a:pt x="71" y="116"/>
                </a:lnTo>
                <a:lnTo>
                  <a:pt x="71" y="116"/>
                </a:lnTo>
                <a:close/>
                <a:moveTo>
                  <a:pt x="177" y="175"/>
                </a:moveTo>
                <a:lnTo>
                  <a:pt x="1" y="175"/>
                </a:lnTo>
                <a:lnTo>
                  <a:pt x="89" y="116"/>
                </a:lnTo>
                <a:lnTo>
                  <a:pt x="177" y="175"/>
                </a:lnTo>
                <a:lnTo>
                  <a:pt x="177" y="175"/>
                </a:lnTo>
                <a:close/>
                <a:moveTo>
                  <a:pt x="111" y="102"/>
                </a:moveTo>
                <a:lnTo>
                  <a:pt x="67" y="102"/>
                </a:lnTo>
                <a:lnTo>
                  <a:pt x="52" y="92"/>
                </a:lnTo>
                <a:lnTo>
                  <a:pt x="125" y="92"/>
                </a:lnTo>
                <a:lnTo>
                  <a:pt x="111" y="102"/>
                </a:lnTo>
                <a:lnTo>
                  <a:pt x="111" y="102"/>
                </a:lnTo>
                <a:close/>
              </a:path>
            </a:pathLst>
          </a:custGeom>
          <a:solidFill>
            <a:srgbClr val="F8D49B"/>
          </a:solidFill>
          <a:ln w="9525">
            <a:noFill/>
          </a:ln>
        </p:spPr>
        <p:txBody>
          <a:bodyPr/>
          <a:lstStyle/>
          <a:p>
            <a:endParaRPr lang="zh-CN" altLang="en-US"/>
          </a:p>
        </p:txBody>
      </p:sp>
      <p:sp>
        <p:nvSpPr>
          <p:cNvPr id="11" name="TextBox 1210"/>
          <p:cNvSpPr/>
          <p:nvPr/>
        </p:nvSpPr>
        <p:spPr>
          <a:xfrm>
            <a:off x="1651232" y="3991581"/>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3" name="TextBox 1210"/>
          <p:cNvSpPr/>
          <p:nvPr/>
        </p:nvSpPr>
        <p:spPr>
          <a:xfrm>
            <a:off x="1026425" y="4388435"/>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2" name="TextBox 1210"/>
          <p:cNvSpPr/>
          <p:nvPr/>
        </p:nvSpPr>
        <p:spPr>
          <a:xfrm>
            <a:off x="5130216" y="4016344"/>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4" name="TextBox 1210"/>
          <p:cNvSpPr/>
          <p:nvPr/>
        </p:nvSpPr>
        <p:spPr>
          <a:xfrm>
            <a:off x="4505408" y="4413199"/>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5" name="TextBox 1210"/>
          <p:cNvSpPr/>
          <p:nvPr/>
        </p:nvSpPr>
        <p:spPr>
          <a:xfrm>
            <a:off x="8571102" y="3991581"/>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6" name="TextBox 1210"/>
          <p:cNvSpPr/>
          <p:nvPr/>
        </p:nvSpPr>
        <p:spPr>
          <a:xfrm>
            <a:off x="7946294" y="4388435"/>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7" name="TextBox 1210"/>
          <p:cNvSpPr/>
          <p:nvPr/>
        </p:nvSpPr>
        <p:spPr>
          <a:xfrm>
            <a:off x="3393581" y="2118428"/>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8" name="TextBox 1210"/>
          <p:cNvSpPr/>
          <p:nvPr/>
        </p:nvSpPr>
        <p:spPr>
          <a:xfrm>
            <a:off x="2791633" y="1477112"/>
            <a:ext cx="2935452"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9" name="TextBox 1210"/>
          <p:cNvSpPr/>
          <p:nvPr/>
        </p:nvSpPr>
        <p:spPr>
          <a:xfrm>
            <a:off x="6849706" y="2118428"/>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20" name="TextBox 1210"/>
          <p:cNvSpPr/>
          <p:nvPr/>
        </p:nvSpPr>
        <p:spPr>
          <a:xfrm>
            <a:off x="6247758" y="1477112"/>
            <a:ext cx="2935452"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028621" y="1434569"/>
            <a:ext cx="2090946" cy="2090946"/>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 name="椭圆 1"/>
          <p:cNvSpPr/>
          <p:nvPr/>
        </p:nvSpPr>
        <p:spPr>
          <a:xfrm>
            <a:off x="4111094" y="2773714"/>
            <a:ext cx="2090946" cy="2090946"/>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椭圆 5"/>
          <p:cNvSpPr/>
          <p:nvPr/>
        </p:nvSpPr>
        <p:spPr>
          <a:xfrm>
            <a:off x="5908685" y="2773714"/>
            <a:ext cx="2090946" cy="2090946"/>
          </a:xfrm>
          <a:prstGeom prst="ellipse">
            <a:avLst/>
          </a:prstGeom>
          <a:solidFill>
            <a:srgbClr val="99C28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tx1">
                  <a:lumMod val="75000"/>
                  <a:lumOff val="25000"/>
                </a:schemeClr>
              </a:solidFill>
              <a:sym typeface="+mn-ea"/>
            </a:endParaRPr>
          </a:p>
        </p:txBody>
      </p:sp>
      <p:sp>
        <p:nvSpPr>
          <p:cNvPr id="7" name=" 7"/>
          <p:cNvSpPr/>
          <p:nvPr/>
        </p:nvSpPr>
        <p:spPr>
          <a:xfrm>
            <a:off x="4835591" y="3525515"/>
            <a:ext cx="641317" cy="641317"/>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75000"/>
                  <a:lumOff val="25000"/>
                </a:schemeClr>
              </a:solidFill>
            </a:endParaRPr>
          </a:p>
        </p:txBody>
      </p:sp>
      <p:sp>
        <p:nvSpPr>
          <p:cNvPr id="8" name=" 8"/>
          <p:cNvSpPr/>
          <p:nvPr/>
        </p:nvSpPr>
        <p:spPr bwMode="auto">
          <a:xfrm>
            <a:off x="5774707" y="2075885"/>
            <a:ext cx="599409" cy="599409"/>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9" name=" 9"/>
          <p:cNvSpPr/>
          <p:nvPr/>
        </p:nvSpPr>
        <p:spPr bwMode="auto">
          <a:xfrm>
            <a:off x="6744937" y="3491862"/>
            <a:ext cx="654651" cy="654651"/>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0" name="Text Placeholder 14"/>
          <p:cNvSpPr txBox="1"/>
          <p:nvPr/>
        </p:nvSpPr>
        <p:spPr>
          <a:xfrm>
            <a:off x="8277747" y="3856968"/>
            <a:ext cx="3626931" cy="733425"/>
          </a:xfrm>
          <a:prstGeom prst="rect">
            <a:avLst/>
          </a:prstGeom>
          <a:noFill/>
          <a:ln w="9525">
            <a:noFill/>
          </a:ln>
        </p:spPr>
        <p:txBody>
          <a:bodyPr wrap="square" lIns="0" tIns="0" rIns="0" bIns="0" anchor="t">
            <a:spAutoFit/>
          </a:bodyPr>
          <a:lstStyle/>
          <a:p>
            <a:pPr algn="l"/>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1" name="TextBox 1957"/>
          <p:cNvSpPr/>
          <p:nvPr/>
        </p:nvSpPr>
        <p:spPr>
          <a:xfrm>
            <a:off x="8211075" y="3406776"/>
            <a:ext cx="2665591" cy="398780"/>
          </a:xfrm>
          <a:prstGeom prst="rect">
            <a:avLst/>
          </a:prstGeom>
          <a:noFill/>
          <a:ln w="9525">
            <a:noFill/>
            <a:miter/>
          </a:ln>
        </p:spPr>
        <p:txBody>
          <a:bodyPr wrap="square">
            <a:spAutoFit/>
          </a:bodyPr>
          <a:lstStyle/>
          <a:p>
            <a:pPr algn="l"/>
            <a:r>
              <a:rPr lang="en-US" altLang="zh-CN" sz="2000" noProof="0" dirty="0">
                <a:ln>
                  <a:noFill/>
                </a:ln>
                <a:solidFill>
                  <a:schemeClr val="tx1">
                    <a:lumMod val="75000"/>
                    <a:lumOff val="25000"/>
                  </a:schemeClr>
                </a:solidFill>
                <a:uLnTx/>
                <a:uFillTx/>
                <a:ea typeface="方正舒体" panose="02010601030101010101" charset="-122"/>
                <a:sym typeface="+mn-ea"/>
              </a:rPr>
              <a:t>ADD YOUR TEXT HERE</a:t>
            </a:r>
          </a:p>
        </p:txBody>
      </p:sp>
      <p:sp>
        <p:nvSpPr>
          <p:cNvPr id="12" name="Text Placeholder 14"/>
          <p:cNvSpPr txBox="1"/>
          <p:nvPr/>
        </p:nvSpPr>
        <p:spPr>
          <a:xfrm>
            <a:off x="267004" y="3868397"/>
            <a:ext cx="3640265" cy="733425"/>
          </a:xfrm>
          <a:prstGeom prst="rect">
            <a:avLst/>
          </a:prstGeom>
          <a:noFill/>
          <a:ln w="9525">
            <a:noFill/>
          </a:ln>
        </p:spPr>
        <p:txBody>
          <a:bodyPr wrap="square" lIns="0" tIns="0" rIns="0" bIns="0" anchor="t">
            <a:spAutoFit/>
          </a:bodyPr>
          <a:lstStyle/>
          <a:p>
            <a:pPr algn="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4" name="TextBox 1957"/>
          <p:cNvSpPr/>
          <p:nvPr/>
        </p:nvSpPr>
        <p:spPr>
          <a:xfrm>
            <a:off x="1308350" y="3458208"/>
            <a:ext cx="2665591" cy="398780"/>
          </a:xfrm>
          <a:prstGeom prst="rect">
            <a:avLst/>
          </a:prstGeom>
          <a:noFill/>
          <a:ln w="9525">
            <a:noFill/>
            <a:miter/>
          </a:ln>
        </p:spPr>
        <p:txBody>
          <a:bodyPr wrap="square">
            <a:spAutoFit/>
          </a:bodyPr>
          <a:lstStyle/>
          <a:p>
            <a:pPr algn="r"/>
            <a:r>
              <a:rPr lang="en-US" altLang="zh-CN" sz="2000" noProof="0" dirty="0">
                <a:ln>
                  <a:noFill/>
                </a:ln>
                <a:solidFill>
                  <a:schemeClr val="tx1">
                    <a:lumMod val="75000"/>
                    <a:lumOff val="25000"/>
                  </a:schemeClr>
                </a:solidFill>
                <a:uLnTx/>
                <a:uFillTx/>
                <a:ea typeface="方正舒体" panose="02010601030101010101" charset="-122"/>
                <a:sym typeface="+mn-ea"/>
              </a:rPr>
              <a:t>ADD YOUR TEXT HERE</a:t>
            </a:r>
          </a:p>
        </p:txBody>
      </p:sp>
      <p:sp>
        <p:nvSpPr>
          <p:cNvPr id="15" name="Text Placeholder 14"/>
          <p:cNvSpPr txBox="1"/>
          <p:nvPr/>
        </p:nvSpPr>
        <p:spPr>
          <a:xfrm>
            <a:off x="4225388" y="609747"/>
            <a:ext cx="3724081" cy="550545"/>
          </a:xfrm>
          <a:prstGeom prst="rect">
            <a:avLst/>
          </a:prstGeom>
          <a:noFill/>
          <a:ln w="9525">
            <a:noFill/>
          </a:ln>
        </p:spPr>
        <p:txBody>
          <a:bodyPr wrap="square" lIns="0" tIns="0" rIns="0" bIns="0" anchor="t">
            <a:spAutoFit/>
          </a:bodyPr>
          <a:lstStyle/>
          <a:p>
            <a:pPr algn="ct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6" name="Text Placeholder 14"/>
          <p:cNvSpPr txBox="1"/>
          <p:nvPr/>
        </p:nvSpPr>
        <p:spPr>
          <a:xfrm>
            <a:off x="2969423" y="5490103"/>
            <a:ext cx="6204897" cy="367665"/>
          </a:xfrm>
          <a:prstGeom prst="rect">
            <a:avLst/>
          </a:prstGeom>
          <a:noFill/>
          <a:ln w="9525">
            <a:noFill/>
          </a:ln>
        </p:spPr>
        <p:txBody>
          <a:bodyPr wrap="square" lIns="0" tIns="0" rIns="0" bIns="0" anchor="t">
            <a:spAutoFit/>
          </a:bodyPr>
          <a:lstStyle/>
          <a:p>
            <a:pPr algn="ct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3352" y="2055567"/>
            <a:ext cx="3368395" cy="2072427"/>
            <a:chOff x="2205" y="3167"/>
            <a:chExt cx="6357" cy="3911"/>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205" y="3167"/>
              <a:ext cx="6357" cy="3911"/>
            </a:xfrm>
            <a:prstGeom prst="rect">
              <a:avLst/>
            </a:prstGeom>
          </p:spPr>
        </p:pic>
        <p:pic>
          <p:nvPicPr>
            <p:cNvPr id="6" name="图片 5" descr="C:\Users\影\Desktop\10038431_130323419137_2.jpg10038431_130323419137_2"/>
            <p:cNvPicPr>
              <a:picLocks noChangeAspect="1"/>
            </p:cNvPicPr>
            <p:nvPr/>
          </p:nvPicPr>
          <p:blipFill>
            <a:blip r:embed="rId3" cstate="print"/>
            <a:srcRect b="6564"/>
            <a:stretch>
              <a:fillRect/>
            </a:stretch>
          </p:blipFill>
          <p:spPr>
            <a:xfrm>
              <a:off x="3364" y="3725"/>
              <a:ext cx="4025" cy="2465"/>
            </a:xfrm>
            <a:prstGeom prst="rect">
              <a:avLst/>
            </a:prstGeom>
          </p:spPr>
        </p:pic>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235131" y="2177480"/>
            <a:ext cx="1565193" cy="1878232"/>
          </a:xfrm>
          <a:prstGeom prst="rect">
            <a:avLst/>
          </a:prstGeom>
        </p:spPr>
      </p:pic>
      <p:sp>
        <p:nvSpPr>
          <p:cNvPr id="15" name="TextBox 1210"/>
          <p:cNvSpPr/>
          <p:nvPr/>
        </p:nvSpPr>
        <p:spPr>
          <a:xfrm>
            <a:off x="4286345" y="4511619"/>
            <a:ext cx="3275794" cy="398780"/>
          </a:xfrm>
          <a:prstGeom prst="rect">
            <a:avLst/>
          </a:prstGeom>
          <a:noFill/>
          <a:ln w="9525">
            <a:noFill/>
            <a:miter/>
          </a:ln>
        </p:spPr>
        <p:txBody>
          <a:bodyPr wrap="square">
            <a:spAutoFit/>
          </a:bodyPr>
          <a:lstStyle/>
          <a:p>
            <a:pPr algn="ctr"/>
            <a:r>
              <a:rPr lang="en-US" altLang="zh-CN" sz="2000" b="1"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18" name="TextBox 1210"/>
          <p:cNvSpPr/>
          <p:nvPr/>
        </p:nvSpPr>
        <p:spPr>
          <a:xfrm>
            <a:off x="2195399" y="4948476"/>
            <a:ext cx="7512929" cy="641985"/>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elit.Lorme ipsum dolor sit,consectetur adipsiicing elit.</a:t>
            </a:r>
          </a:p>
        </p:txBody>
      </p:sp>
      <p:pic>
        <p:nvPicPr>
          <p:cNvPr id="5" name="图片 4" descr="C:\Users\影\Desktop\10038431_130323419137_2.jpg10038431_130323419137_2"/>
          <p:cNvPicPr>
            <a:picLocks noChangeAspect="1"/>
          </p:cNvPicPr>
          <p:nvPr/>
        </p:nvPicPr>
        <p:blipFill>
          <a:blip r:embed="rId5" cstate="print"/>
          <a:srcRect l="69919" t="27461" b="6564"/>
          <a:stretch>
            <a:fillRect/>
          </a:stretch>
        </p:blipFill>
        <p:spPr>
          <a:xfrm>
            <a:off x="7528486" y="2458771"/>
            <a:ext cx="978484" cy="1315017"/>
          </a:xfrm>
          <a:prstGeom prst="rect">
            <a:avLst/>
          </a:prstGeom>
        </p:spPr>
      </p:pic>
      <p:pic>
        <p:nvPicPr>
          <p:cNvPr id="8" name="Picture 3"/>
          <p:cNvPicPr>
            <a:picLocks noChangeAspect="1"/>
          </p:cNvPicPr>
          <p:nvPr/>
        </p:nvPicPr>
        <p:blipFill>
          <a:blip r:embed="rId6" cstate="print"/>
          <a:srcRect/>
          <a:stretch>
            <a:fillRect/>
          </a:stretch>
        </p:blipFill>
        <p:spPr>
          <a:xfrm>
            <a:off x="4742251" y="945644"/>
            <a:ext cx="3427551" cy="3110068"/>
          </a:xfrm>
          <a:prstGeom prst="rect">
            <a:avLst/>
          </a:prstGeom>
          <a:noFill/>
          <a:ln w="9525">
            <a:noFill/>
          </a:ln>
        </p:spPr>
      </p:pic>
      <p:pic>
        <p:nvPicPr>
          <p:cNvPr id="4" name="图片 3" descr="C:\Users\影\Desktop\10038431_130323419137_2.jpg10038431_130323419137_2"/>
          <p:cNvPicPr>
            <a:picLocks noChangeAspect="1"/>
          </p:cNvPicPr>
          <p:nvPr/>
        </p:nvPicPr>
        <p:blipFill>
          <a:blip r:embed="rId7" cstate="print"/>
          <a:srcRect b="6564"/>
          <a:stretch>
            <a:fillRect/>
          </a:stretch>
        </p:blipFill>
        <p:spPr>
          <a:xfrm>
            <a:off x="4954965" y="1265668"/>
            <a:ext cx="2993234" cy="18623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733461" y="296422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703056" y="378713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388966" y="180413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02</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3386</Words>
  <Application>Microsoft Office PowerPoint</Application>
  <PresentationFormat>宽屏</PresentationFormat>
  <Paragraphs>266</Paragraphs>
  <Slides>29</Slides>
  <Notes>2</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29</vt:i4>
      </vt:variant>
    </vt:vector>
  </HeadingPairs>
  <TitlesOfParts>
    <vt:vector size="58" baseType="lpstr">
      <vt:lpstr>Arial Unicode MS</vt:lpstr>
      <vt:lpstr>ArialUnicodeMS</vt:lpstr>
      <vt:lpstr>FontAwesome</vt:lpstr>
      <vt:lpstr>Gill Sans</vt:lpstr>
      <vt:lpstr>Lato Bold</vt:lpstr>
      <vt:lpstr>MS PGothic</vt:lpstr>
      <vt:lpstr>MStream HKS Bold</vt:lpstr>
      <vt:lpstr>Oswald Light</vt:lpstr>
      <vt:lpstr>Roboto condensed</vt:lpstr>
      <vt:lpstr>Roboto Light</vt:lpstr>
      <vt:lpstr>Roboto Medium</vt:lpstr>
      <vt:lpstr>Yu Gothic UI Semibold</vt:lpstr>
      <vt:lpstr>ヒラギノ角ゴ ProN W3</vt:lpstr>
      <vt:lpstr>方正兰亭超细黑简体</vt:lpstr>
      <vt:lpstr>方正清刻本悦宋简体</vt:lpstr>
      <vt:lpstr>方正舒体</vt:lpstr>
      <vt:lpstr>华文中宋</vt:lpstr>
      <vt:lpstr>宋体</vt:lpstr>
      <vt:lpstr>微软雅黑</vt:lpstr>
      <vt:lpstr>文鼎习字体</vt:lpstr>
      <vt:lpstr>Agency FB</vt:lpstr>
      <vt:lpstr>Arial</vt:lpstr>
      <vt:lpstr>Calibri</vt:lpstr>
      <vt:lpstr>Calibri Light</vt:lpstr>
      <vt:lpstr>Impact</vt:lpstr>
      <vt:lpstr>Palatino Linotype</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上海维湾3号机</cp:lastModifiedBy>
  <cp:revision>4</cp:revision>
  <dcterms:created xsi:type="dcterms:W3CDTF">2017-05-14T09:44:00Z</dcterms:created>
  <dcterms:modified xsi:type="dcterms:W3CDTF">2019-10-08T10:10:42Z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