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6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58" r:id="rId3"/>
    <p:sldId id="259" r:id="rId4"/>
    <p:sldId id="260" r:id="rId5"/>
    <p:sldId id="261" r:id="rId6"/>
    <p:sldId id="262" r:id="rId7"/>
    <p:sldId id="277" r:id="rId8"/>
    <p:sldId id="281" r:id="rId9"/>
    <p:sldId id="264" r:id="rId10"/>
    <p:sldId id="279" r:id="rId11"/>
    <p:sldId id="268" r:id="rId12"/>
    <p:sldId id="270" r:id="rId13"/>
    <p:sldId id="282" r:id="rId14"/>
    <p:sldId id="267" r:id="rId15"/>
    <p:sldId id="278" r:id="rId16"/>
    <p:sldId id="272" r:id="rId17"/>
    <p:sldId id="274" r:id="rId18"/>
    <p:sldId id="283" r:id="rId19"/>
    <p:sldId id="265" r:id="rId20"/>
    <p:sldId id="280" r:id="rId21"/>
    <p:sldId id="266" r:id="rId22"/>
    <p:sldId id="275" r:id="rId23"/>
    <p:sldId id="284" r:id="rId24"/>
  </p:sldIdLst>
  <p:sldSz cx="9144000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624" y="120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E4E8CB-8180-4F3A-BB28-1A676D476022}" type="datetimeFigureOut">
              <a:rPr lang="zh-CN" altLang="en-US" smtClean="0"/>
              <a:pPr/>
              <a:t>2017/7/1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17F35-8756-43DE-8967-82F1C9C956B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821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05C016-A97A-47FB-8763-6FBAAEE8635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494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836A0-1CE6-43E0-9ACD-0351418F1B7A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6798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836A0-1CE6-43E0-9ACD-0351418F1B7A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6805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9F412-E376-49AC-9FEC-BC97C43C70F5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4067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D5AA25-83E5-4DE0-929C-E48B54D0E038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874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32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836A0-1CE6-43E0-9ACD-0351418F1B7A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840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71052-D2CD-4509-9529-09D0CAC893E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514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402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080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D5AA25-83E5-4DE0-929C-E48B54D0E038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338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836A0-1CE6-43E0-9ACD-0351418F1B7A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3376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836A0-1CE6-43E0-9ACD-0351418F1B7A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645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674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7D8D5-72FF-43EA-B8AC-67199B24FF8F}" type="datetimeFigureOut">
              <a:rPr lang="zh-CN" altLang="en-US" smtClean="0"/>
              <a:pPr/>
              <a:t>2017/7/1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DB28-93C7-4F48-81E4-974303DE08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原创设计师QQ598969553                 _1"/>
          <p:cNvSpPr txBox="1"/>
          <p:nvPr userDrawn="1"/>
        </p:nvSpPr>
        <p:spPr>
          <a:xfrm>
            <a:off x="3464005" y="267577"/>
            <a:ext cx="2215991" cy="43871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  <a:endParaRPr lang="zh-CN" altLang="en-US" sz="1800" b="1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6"/>
          <p:cNvGrpSpPr/>
          <p:nvPr userDrawn="1"/>
        </p:nvGrpSpPr>
        <p:grpSpPr>
          <a:xfrm>
            <a:off x="1594247" y="822326"/>
            <a:ext cx="5955507" cy="31441"/>
            <a:chOff x="3060700" y="4724400"/>
            <a:chExt cx="5955507" cy="31432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073709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0207657"/>
      </p:ext>
    </p:extLst>
  </p:cSld>
  <p:clrMapOvr>
    <a:masterClrMapping/>
  </p:clrMapOvr>
  <p:transition spd="med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0336882"/>
      </p:ext>
    </p:extLst>
  </p:cSld>
  <p:clrMapOvr>
    <a:masterClrMapping/>
  </p:clrMapOvr>
  <p:transition spd="med" advClick="0" advTm="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7D8D5-72FF-43EA-B8AC-67199B24FF8F}" type="datetimeFigureOut">
              <a:rPr lang="zh-CN" altLang="en-US" smtClean="0"/>
              <a:pPr/>
              <a:t>2017/7/1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DB28-93C7-4F48-81E4-974303DE08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7D8D5-72FF-43EA-B8AC-67199B24FF8F}" type="datetimeFigureOut">
              <a:rPr lang="zh-CN" altLang="en-US" smtClean="0"/>
              <a:pPr/>
              <a:t>2017/7/1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DB28-93C7-4F48-81E4-974303DE08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7D8D5-72FF-43EA-B8AC-67199B24FF8F}" type="datetimeFigureOut">
              <a:rPr lang="zh-CN" altLang="en-US" smtClean="0"/>
              <a:pPr/>
              <a:t>2017/7/1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DB28-93C7-4F48-81E4-974303DE08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7D8D5-72FF-43EA-B8AC-67199B24FF8F}" type="datetimeFigureOut">
              <a:rPr lang="zh-CN" altLang="en-US" smtClean="0"/>
              <a:pPr/>
              <a:t>2017/7/1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DB28-93C7-4F48-81E4-974303DE08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7D8D5-72FF-43EA-B8AC-67199B24FF8F}" type="datetimeFigureOut">
              <a:rPr lang="zh-CN" altLang="en-US" smtClean="0"/>
              <a:pPr/>
              <a:t>2017/7/1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DB28-93C7-4F48-81E4-974303DE08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7D8D5-72FF-43EA-B8AC-67199B24FF8F}" type="datetimeFigureOut">
              <a:rPr lang="zh-CN" altLang="en-US" smtClean="0"/>
              <a:pPr/>
              <a:t>2017/7/1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DB28-93C7-4F48-81E4-974303DE085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272423" y="19628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原创设计师QQ598969553                 _1"/>
          <p:cNvSpPr txBox="1"/>
          <p:nvPr userDrawn="1"/>
        </p:nvSpPr>
        <p:spPr>
          <a:xfrm>
            <a:off x="3464005" y="267577"/>
            <a:ext cx="2215991" cy="43871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  <a:endParaRPr lang="zh-CN" altLang="en-US" sz="1800" b="1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6"/>
          <p:cNvGrpSpPr/>
          <p:nvPr userDrawn="1"/>
        </p:nvGrpSpPr>
        <p:grpSpPr>
          <a:xfrm>
            <a:off x="1594247" y="822326"/>
            <a:ext cx="5955507" cy="31441"/>
            <a:chOff x="3060700" y="4724400"/>
            <a:chExt cx="5955507" cy="31432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073709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原创设计师QQ598969553                 _1"/>
          <p:cNvSpPr txBox="1"/>
          <p:nvPr userDrawn="1"/>
        </p:nvSpPr>
        <p:spPr>
          <a:xfrm>
            <a:off x="3464005" y="267577"/>
            <a:ext cx="2215991" cy="43871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  <a:endParaRPr lang="zh-CN" altLang="en-US" sz="1800" b="1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6"/>
          <p:cNvGrpSpPr/>
          <p:nvPr userDrawn="1"/>
        </p:nvGrpSpPr>
        <p:grpSpPr>
          <a:xfrm>
            <a:off x="1594247" y="822326"/>
            <a:ext cx="5955507" cy="31441"/>
            <a:chOff x="3060700" y="4724400"/>
            <a:chExt cx="5955507" cy="31432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073709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7D8D5-72FF-43EA-B8AC-67199B24FF8F}" type="datetimeFigureOut">
              <a:rPr lang="zh-CN" altLang="en-US" smtClean="0"/>
              <a:pPr/>
              <a:t>2017/7/1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ADB28-93C7-4F48-81E4-974303DE08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ransition spd="med" advClick="0" advTm="0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PA_任意多边形 10"/>
          <p:cNvSpPr/>
          <p:nvPr>
            <p:custDataLst>
              <p:tags r:id="rId1"/>
            </p:custDataLst>
          </p:nvPr>
        </p:nvSpPr>
        <p:spPr>
          <a:xfrm>
            <a:off x="4692828" y="452098"/>
            <a:ext cx="1414491" cy="4240892"/>
          </a:xfrm>
          <a:custGeom>
            <a:avLst/>
            <a:gdLst>
              <a:gd name="connsiteX0" fmla="*/ 0 w 1894037"/>
              <a:gd name="connsiteY0" fmla="*/ 0 h 5676900"/>
              <a:gd name="connsiteX1" fmla="*/ 227162 w 1894037"/>
              <a:gd name="connsiteY1" fmla="*/ 0 h 5676900"/>
              <a:gd name="connsiteX2" fmla="*/ 1894037 w 1894037"/>
              <a:gd name="connsiteY2" fmla="*/ 2838450 h 5676900"/>
              <a:gd name="connsiteX3" fmla="*/ 227162 w 1894037"/>
              <a:gd name="connsiteY3" fmla="*/ 5676900 h 5676900"/>
              <a:gd name="connsiteX4" fmla="*/ 0 w 1894037"/>
              <a:gd name="connsiteY4" fmla="*/ 5676900 h 5676900"/>
              <a:gd name="connsiteX5" fmla="*/ 1666874 w 1894037"/>
              <a:gd name="connsiteY5" fmla="*/ 2838450 h 567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037" h="5676900">
                <a:moveTo>
                  <a:pt x="0" y="0"/>
                </a:moveTo>
                <a:lnTo>
                  <a:pt x="227162" y="0"/>
                </a:lnTo>
                <a:lnTo>
                  <a:pt x="1894037" y="2838450"/>
                </a:lnTo>
                <a:lnTo>
                  <a:pt x="227162" y="5676900"/>
                </a:lnTo>
                <a:lnTo>
                  <a:pt x="0" y="5676900"/>
                </a:lnTo>
                <a:lnTo>
                  <a:pt x="1666874" y="2838450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PA_任意多边形 11"/>
          <p:cNvSpPr/>
          <p:nvPr>
            <p:custDataLst>
              <p:tags r:id="rId2"/>
            </p:custDataLst>
          </p:nvPr>
        </p:nvSpPr>
        <p:spPr>
          <a:xfrm>
            <a:off x="1" y="892347"/>
            <a:ext cx="5860361" cy="3360394"/>
          </a:xfrm>
          <a:custGeom>
            <a:avLst/>
            <a:gdLst>
              <a:gd name="connsiteX0" fmla="*/ 0 w 7847161"/>
              <a:gd name="connsiteY0" fmla="*/ 0 h 4498258"/>
              <a:gd name="connsiteX1" fmla="*/ 6526364 w 7847161"/>
              <a:gd name="connsiteY1" fmla="*/ 0 h 4498258"/>
              <a:gd name="connsiteX2" fmla="*/ 7847161 w 7847161"/>
              <a:gd name="connsiteY2" fmla="*/ 2249129 h 4498258"/>
              <a:gd name="connsiteX3" fmla="*/ 6526364 w 7847161"/>
              <a:gd name="connsiteY3" fmla="*/ 4498258 h 4498258"/>
              <a:gd name="connsiteX4" fmla="*/ 0 w 7847161"/>
              <a:gd name="connsiteY4" fmla="*/ 4498258 h 4498258"/>
              <a:gd name="connsiteX5" fmla="*/ 0 w 7847161"/>
              <a:gd name="connsiteY5" fmla="*/ 0 h 4498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47161" h="4498258">
                <a:moveTo>
                  <a:pt x="0" y="0"/>
                </a:moveTo>
                <a:lnTo>
                  <a:pt x="6526364" y="0"/>
                </a:lnTo>
                <a:lnTo>
                  <a:pt x="7847161" y="2249129"/>
                </a:lnTo>
                <a:lnTo>
                  <a:pt x="6526364" y="4498258"/>
                </a:lnTo>
                <a:lnTo>
                  <a:pt x="0" y="4498258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PA_矩形 12"/>
          <p:cNvSpPr/>
          <p:nvPr>
            <p:custDataLst>
              <p:tags r:id="rId3"/>
            </p:custDataLst>
          </p:nvPr>
        </p:nvSpPr>
        <p:spPr>
          <a:xfrm>
            <a:off x="513715" y="2720496"/>
            <a:ext cx="3994730" cy="3154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ts val="450"/>
              </a:spcBef>
            </a:pPr>
            <a:r>
              <a:rPr lang="en-US" altLang="zh-CN" sz="800" dirty="0">
                <a:solidFill>
                  <a:schemeClr val="bg1"/>
                </a:solidFill>
              </a:rPr>
              <a:t>Clean, Minimalist, Flat, Powerful and Flexible PowerPoint template, perfect for </a:t>
            </a:r>
            <a:r>
              <a:rPr lang="en-US" altLang="zh-CN" sz="800" dirty="0" smtClean="0">
                <a:solidFill>
                  <a:schemeClr val="bg1"/>
                </a:solidFill>
              </a:rPr>
              <a:t>business, corporate or personal use.</a:t>
            </a:r>
            <a:endParaRPr lang="en-US" altLang="zh-CN" sz="800" dirty="0" smtClean="0">
              <a:solidFill>
                <a:schemeClr val="bg1"/>
              </a:solidFill>
              <a:latin typeface="汉仪旗黑-35S" panose="00020600040101010101" pitchFamily="18" charset="-122"/>
              <a:ea typeface="汉仪旗黑-35S" panose="00020600040101010101" pitchFamily="18" charset="-122"/>
            </a:endParaRPr>
          </a:p>
        </p:txBody>
      </p:sp>
      <p:sp>
        <p:nvSpPr>
          <p:cNvPr id="6" name="PA_文本框 13"/>
          <p:cNvSpPr txBox="1"/>
          <p:nvPr>
            <p:custDataLst>
              <p:tags r:id="rId4"/>
            </p:custDataLst>
          </p:nvPr>
        </p:nvSpPr>
        <p:spPr>
          <a:xfrm>
            <a:off x="505832" y="1635081"/>
            <a:ext cx="4446158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2017</a:t>
            </a:r>
            <a:endParaRPr lang="zh-CN" altLang="en-US" sz="3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3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Lato Black" panose="020F0502020204030203" pitchFamily="34" charset="0"/>
              </a:rPr>
              <a:t>钢</a:t>
            </a:r>
            <a:r>
              <a:rPr lang="zh-CN" altLang="en-US" sz="3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Lato Black" panose="020F0502020204030203" pitchFamily="34" charset="0"/>
              </a:rPr>
              <a:t>琴演奏动态</a:t>
            </a:r>
            <a:r>
              <a:rPr lang="en-US" altLang="zh-CN" sz="3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Lato Black" panose="020F0502020204030203" pitchFamily="34" charset="0"/>
              </a:rPr>
              <a:t>PPT</a:t>
            </a:r>
            <a:r>
              <a:rPr lang="zh-CN" altLang="en-US" sz="3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Lato Black" panose="020F0502020204030203" pitchFamily="34" charset="0"/>
              </a:rPr>
              <a:t>模板</a:t>
            </a:r>
            <a:endParaRPr lang="en-US" altLang="zh-CN" sz="3000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Lato Black" panose="020F0502020204030203" pitchFamily="34" charset="0"/>
            </a:endParaRPr>
          </a:p>
        </p:txBody>
      </p:sp>
      <p:sp>
        <p:nvSpPr>
          <p:cNvPr id="7" name="PA_文本框 14"/>
          <p:cNvSpPr txBox="1"/>
          <p:nvPr>
            <p:custDataLst>
              <p:tags r:id="rId5"/>
            </p:custDataLst>
          </p:nvPr>
        </p:nvSpPr>
        <p:spPr>
          <a:xfrm>
            <a:off x="505832" y="3302194"/>
            <a:ext cx="1653899" cy="20774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 smtClean="0">
                <a:solidFill>
                  <a:schemeClr val="bg1"/>
                </a:solidFill>
                <a:latin typeface="+mj-lt"/>
              </a:rPr>
              <a:t>汇报人：</a:t>
            </a:r>
            <a:r>
              <a:rPr lang="en-US" altLang="zh-CN" sz="900" dirty="0" smtClean="0">
                <a:solidFill>
                  <a:schemeClr val="bg1"/>
                </a:solidFill>
                <a:latin typeface="+mj-lt"/>
              </a:rPr>
              <a:t>xx x      </a:t>
            </a:r>
            <a:r>
              <a:rPr lang="zh-CN" altLang="en-US" sz="900" dirty="0" smtClean="0">
                <a:solidFill>
                  <a:schemeClr val="bg1"/>
                </a:solidFill>
                <a:latin typeface="+mj-lt"/>
              </a:rPr>
              <a:t>时间：</a:t>
            </a:r>
            <a:r>
              <a:rPr lang="en-US" altLang="zh-CN" sz="900" dirty="0" smtClean="0">
                <a:solidFill>
                  <a:schemeClr val="bg1"/>
                </a:solidFill>
                <a:latin typeface="+mj-lt"/>
              </a:rPr>
              <a:t>xxx</a:t>
            </a:r>
            <a:endParaRPr lang="zh-CN" altLang="en-US" sz="9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4.81481E-6 L 0.02383 -4.81481E-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5" grpId="0" build="p"/>
      <p:bldP spid="6" grpId="0" build="p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圆角矩形 2"/>
          <p:cNvSpPr/>
          <p:nvPr/>
        </p:nvSpPr>
        <p:spPr>
          <a:xfrm>
            <a:off x="849314" y="1348408"/>
            <a:ext cx="3590925" cy="3025122"/>
          </a:xfrm>
          <a:custGeom>
            <a:avLst/>
            <a:gdLst/>
            <a:ahLst/>
            <a:cxnLst/>
            <a:rect l="l" t="t" r="r" b="b"/>
            <a:pathLst>
              <a:path w="3590926" h="3024336">
                <a:moveTo>
                  <a:pt x="151640" y="0"/>
                </a:moveTo>
                <a:lnTo>
                  <a:pt x="3439286" y="0"/>
                </a:lnTo>
                <a:cubicBezTo>
                  <a:pt x="3523034" y="0"/>
                  <a:pt x="3590926" y="67892"/>
                  <a:pt x="3590926" y="151640"/>
                </a:cubicBezTo>
                <a:lnTo>
                  <a:pt x="3590926" y="944119"/>
                </a:lnTo>
                <a:cubicBezTo>
                  <a:pt x="3330190" y="980543"/>
                  <a:pt x="3130369" y="1205018"/>
                  <a:pt x="3130369" y="1476164"/>
                </a:cubicBezTo>
                <a:cubicBezTo>
                  <a:pt x="3130369" y="1747310"/>
                  <a:pt x="3330190" y="1971786"/>
                  <a:pt x="3590926" y="2008210"/>
                </a:cubicBezTo>
                <a:lnTo>
                  <a:pt x="3590926" y="2872696"/>
                </a:lnTo>
                <a:cubicBezTo>
                  <a:pt x="3590926" y="2956444"/>
                  <a:pt x="3523034" y="3024336"/>
                  <a:pt x="3439286" y="3024336"/>
                </a:cubicBezTo>
                <a:lnTo>
                  <a:pt x="151640" y="3024336"/>
                </a:lnTo>
                <a:cubicBezTo>
                  <a:pt x="67892" y="3024336"/>
                  <a:pt x="0" y="2956444"/>
                  <a:pt x="0" y="2872696"/>
                </a:cubicBezTo>
                <a:lnTo>
                  <a:pt x="0" y="151640"/>
                </a:lnTo>
                <a:cubicBezTo>
                  <a:pt x="0" y="67892"/>
                  <a:pt x="67892" y="0"/>
                  <a:pt x="151640" y="0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ffectLst>
            <a:outerShdw blurRad="152400" dist="63500" dir="8100000" algn="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5" name="圆角矩形 8"/>
          <p:cNvSpPr/>
          <p:nvPr/>
        </p:nvSpPr>
        <p:spPr>
          <a:xfrm>
            <a:off x="4581526" y="1348408"/>
            <a:ext cx="3590925" cy="3025122"/>
          </a:xfrm>
          <a:custGeom>
            <a:avLst/>
            <a:gdLst/>
            <a:ahLst/>
            <a:cxnLst/>
            <a:rect l="l" t="t" r="r" b="b"/>
            <a:pathLst>
              <a:path w="3590926" h="3024336">
                <a:moveTo>
                  <a:pt x="151640" y="0"/>
                </a:moveTo>
                <a:lnTo>
                  <a:pt x="3439286" y="0"/>
                </a:lnTo>
                <a:cubicBezTo>
                  <a:pt x="3523034" y="0"/>
                  <a:pt x="3590926" y="67892"/>
                  <a:pt x="3590926" y="151640"/>
                </a:cubicBezTo>
                <a:lnTo>
                  <a:pt x="3590926" y="2872696"/>
                </a:lnTo>
                <a:cubicBezTo>
                  <a:pt x="3590926" y="2956444"/>
                  <a:pt x="3523034" y="3024336"/>
                  <a:pt x="3439286" y="3024336"/>
                </a:cubicBezTo>
                <a:lnTo>
                  <a:pt x="151640" y="3024336"/>
                </a:lnTo>
                <a:cubicBezTo>
                  <a:pt x="67892" y="3024336"/>
                  <a:pt x="0" y="2956444"/>
                  <a:pt x="0" y="2872696"/>
                </a:cubicBezTo>
                <a:lnTo>
                  <a:pt x="0" y="2009983"/>
                </a:lnTo>
                <a:cubicBezTo>
                  <a:pt x="269269" y="1981825"/>
                  <a:pt x="478148" y="1753388"/>
                  <a:pt x="478148" y="1476164"/>
                </a:cubicBezTo>
                <a:cubicBezTo>
                  <a:pt x="478148" y="1198940"/>
                  <a:pt x="269269" y="970503"/>
                  <a:pt x="0" y="942345"/>
                </a:cubicBezTo>
                <a:lnTo>
                  <a:pt x="0" y="151640"/>
                </a:lnTo>
                <a:cubicBezTo>
                  <a:pt x="0" y="67892"/>
                  <a:pt x="67892" y="0"/>
                  <a:pt x="151640" y="0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ffectLst>
            <a:outerShdw blurRad="152400" dist="63500" dir="8100000" algn="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56" name="图片 1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363" y="3381036"/>
            <a:ext cx="442912" cy="8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" name="图片 1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363" y="1375405"/>
            <a:ext cx="442912" cy="849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57"/>
          <p:cNvGrpSpPr>
            <a:grpSpLocks/>
          </p:cNvGrpSpPr>
          <p:nvPr/>
        </p:nvGrpSpPr>
        <p:grpSpPr bwMode="auto">
          <a:xfrm>
            <a:off x="4122738" y="2429830"/>
            <a:ext cx="792162" cy="792407"/>
            <a:chOff x="4123517" y="2427734"/>
            <a:chExt cx="792088" cy="792088"/>
          </a:xfrm>
        </p:grpSpPr>
        <p:sp>
          <p:nvSpPr>
            <p:cNvPr id="159" name="椭圆 158"/>
            <p:cNvSpPr/>
            <p:nvPr/>
          </p:nvSpPr>
          <p:spPr>
            <a:xfrm>
              <a:off x="4123517" y="2427734"/>
              <a:ext cx="792088" cy="79208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024" name="Freeform 26"/>
            <p:cNvSpPr>
              <a:spLocks noChangeAspect="1" noEditPoints="1"/>
            </p:cNvSpPr>
            <p:nvPr/>
          </p:nvSpPr>
          <p:spPr bwMode="auto">
            <a:xfrm>
              <a:off x="4373384" y="2622608"/>
              <a:ext cx="340442" cy="402339"/>
            </a:xfrm>
            <a:custGeom>
              <a:avLst/>
              <a:gdLst>
                <a:gd name="T0" fmla="*/ 392680089 w 224"/>
                <a:gd name="T1" fmla="*/ 0 h 264"/>
                <a:gd name="T2" fmla="*/ 461976754 w 224"/>
                <a:gd name="T3" fmla="*/ 69677800 h 264"/>
                <a:gd name="T4" fmla="*/ 434258088 w 224"/>
                <a:gd name="T5" fmla="*/ 241551229 h 264"/>
                <a:gd name="T6" fmla="*/ 422708897 w 224"/>
                <a:gd name="T7" fmla="*/ 41806680 h 264"/>
                <a:gd name="T8" fmla="*/ 129354282 w 224"/>
                <a:gd name="T9" fmla="*/ 30193713 h 264"/>
                <a:gd name="T10" fmla="*/ 173240903 w 224"/>
                <a:gd name="T11" fmla="*/ 85935953 h 264"/>
                <a:gd name="T12" fmla="*/ 27718666 w 224"/>
                <a:gd name="T13" fmla="*/ 260131976 h 264"/>
                <a:gd name="T14" fmla="*/ 39267857 w 224"/>
                <a:gd name="T15" fmla="*/ 557426968 h 264"/>
                <a:gd name="T16" fmla="*/ 154762805 w 224"/>
                <a:gd name="T17" fmla="*/ 569039935 h 264"/>
                <a:gd name="T18" fmla="*/ 66986523 w 224"/>
                <a:gd name="T19" fmla="*/ 596911055 h 264"/>
                <a:gd name="T20" fmla="*/ 0 w 224"/>
                <a:gd name="T21" fmla="*/ 529555849 h 264"/>
                <a:gd name="T22" fmla="*/ 0 w 224"/>
                <a:gd name="T23" fmla="*/ 250841602 h 264"/>
                <a:gd name="T24" fmla="*/ 78535714 w 224"/>
                <a:gd name="T25" fmla="*/ 6967780 h 264"/>
                <a:gd name="T26" fmla="*/ 78535714 w 224"/>
                <a:gd name="T27" fmla="*/ 6967780 h 264"/>
                <a:gd name="T28" fmla="*/ 78535714 w 224"/>
                <a:gd name="T29" fmla="*/ 6967780 h 264"/>
                <a:gd name="T30" fmla="*/ 83155998 w 224"/>
                <a:gd name="T31" fmla="*/ 4645187 h 264"/>
                <a:gd name="T32" fmla="*/ 83155998 w 224"/>
                <a:gd name="T33" fmla="*/ 4645187 h 264"/>
                <a:gd name="T34" fmla="*/ 83155998 w 224"/>
                <a:gd name="T35" fmla="*/ 4645187 h 264"/>
                <a:gd name="T36" fmla="*/ 83155998 w 224"/>
                <a:gd name="T37" fmla="*/ 4645187 h 264"/>
                <a:gd name="T38" fmla="*/ 87776282 w 224"/>
                <a:gd name="T39" fmla="*/ 0 h 264"/>
                <a:gd name="T40" fmla="*/ 87776282 w 224"/>
                <a:gd name="T41" fmla="*/ 0 h 264"/>
                <a:gd name="T42" fmla="*/ 87776282 w 224"/>
                <a:gd name="T43" fmla="*/ 0 h 264"/>
                <a:gd name="T44" fmla="*/ 87776282 w 224"/>
                <a:gd name="T45" fmla="*/ 0 h 264"/>
                <a:gd name="T46" fmla="*/ 87776282 w 224"/>
                <a:gd name="T47" fmla="*/ 0 h 264"/>
                <a:gd name="T48" fmla="*/ 90084905 w 224"/>
                <a:gd name="T49" fmla="*/ 0 h 264"/>
                <a:gd name="T50" fmla="*/ 92395047 w 224"/>
                <a:gd name="T51" fmla="*/ 0 h 264"/>
                <a:gd name="T52" fmla="*/ 85466140 w 224"/>
                <a:gd name="T53" fmla="*/ 418069845 h 264"/>
                <a:gd name="T54" fmla="*/ 233298519 w 224"/>
                <a:gd name="T55" fmla="*/ 394843912 h 264"/>
                <a:gd name="T56" fmla="*/ 85466140 w 224"/>
                <a:gd name="T57" fmla="*/ 332133893 h 264"/>
                <a:gd name="T58" fmla="*/ 233298519 w 224"/>
                <a:gd name="T59" fmla="*/ 355359826 h 264"/>
                <a:gd name="T60" fmla="*/ 85466140 w 224"/>
                <a:gd name="T61" fmla="*/ 332133893 h 264"/>
                <a:gd name="T62" fmla="*/ 85466140 w 224"/>
                <a:gd name="T63" fmla="*/ 294970875 h 264"/>
                <a:gd name="T64" fmla="*/ 383441040 w 224"/>
                <a:gd name="T65" fmla="*/ 271744942 h 264"/>
                <a:gd name="T66" fmla="*/ 240227426 w 224"/>
                <a:gd name="T67" fmla="*/ 199744549 h 264"/>
                <a:gd name="T68" fmla="*/ 383441040 w 224"/>
                <a:gd name="T69" fmla="*/ 222970483 h 264"/>
                <a:gd name="T70" fmla="*/ 240227426 w 224"/>
                <a:gd name="T71" fmla="*/ 199744549 h 264"/>
                <a:gd name="T72" fmla="*/ 240227426 w 224"/>
                <a:gd name="T73" fmla="*/ 160260463 h 264"/>
                <a:gd name="T74" fmla="*/ 383441040 w 224"/>
                <a:gd name="T75" fmla="*/ 137034530 h 264"/>
                <a:gd name="T76" fmla="*/ 240227426 w 224"/>
                <a:gd name="T77" fmla="*/ 78968173 h 264"/>
                <a:gd name="T78" fmla="*/ 383441040 w 224"/>
                <a:gd name="T79" fmla="*/ 102195630 h 264"/>
                <a:gd name="T80" fmla="*/ 240227426 w 224"/>
                <a:gd name="T81" fmla="*/ 78968173 h 264"/>
                <a:gd name="T82" fmla="*/ 217129044 w 224"/>
                <a:gd name="T83" fmla="*/ 504005798 h 264"/>
                <a:gd name="T84" fmla="*/ 517414086 w 224"/>
                <a:gd name="T85" fmla="*/ 341424266 h 264"/>
                <a:gd name="T86" fmla="*/ 207889995 w 224"/>
                <a:gd name="T87" fmla="*/ 515620289 h 264"/>
                <a:gd name="T88" fmla="*/ 203269711 w 224"/>
                <a:gd name="T89" fmla="*/ 613169208 h 264"/>
                <a:gd name="T90" fmla="*/ 207889995 w 224"/>
                <a:gd name="T91" fmla="*/ 515620289 h 264"/>
                <a:gd name="T92" fmla="*/ 434258088 w 224"/>
                <a:gd name="T93" fmla="*/ 476134678 h 264"/>
                <a:gd name="T94" fmla="*/ 422708897 w 224"/>
                <a:gd name="T95" fmla="*/ 557426968 h 264"/>
                <a:gd name="T96" fmla="*/ 339552899 w 224"/>
                <a:gd name="T97" fmla="*/ 569039935 h 264"/>
                <a:gd name="T98" fmla="*/ 334932615 w 224"/>
                <a:gd name="T99" fmla="*/ 596911055 h 264"/>
                <a:gd name="T100" fmla="*/ 441188515 w 224"/>
                <a:gd name="T101" fmla="*/ 576007715 h 264"/>
                <a:gd name="T102" fmla="*/ 461976754 w 224"/>
                <a:gd name="T103" fmla="*/ 445940965 h 264"/>
                <a:gd name="T104" fmla="*/ 143212095 w 224"/>
                <a:gd name="T105" fmla="*/ 78968173 h 264"/>
                <a:gd name="T106" fmla="*/ 50817048 w 224"/>
                <a:gd name="T107" fmla="*/ 188131583 h 26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24" h="264">
                  <a:moveTo>
                    <a:pt x="40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9" y="0"/>
                    <a:pt x="186" y="3"/>
                    <a:pt x="191" y="9"/>
                  </a:cubicBezTo>
                  <a:cubicBezTo>
                    <a:pt x="197" y="14"/>
                    <a:pt x="200" y="21"/>
                    <a:pt x="200" y="30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25"/>
                    <a:pt x="186" y="21"/>
                    <a:pt x="183" y="18"/>
                  </a:cubicBezTo>
                  <a:cubicBezTo>
                    <a:pt x="179" y="14"/>
                    <a:pt x="175" y="13"/>
                    <a:pt x="17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7" y="30"/>
                    <a:pt x="77" y="34"/>
                    <a:pt x="75" y="37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228"/>
                    <a:pt x="12" y="228"/>
                    <a:pt x="12" y="228"/>
                  </a:cubicBezTo>
                  <a:cubicBezTo>
                    <a:pt x="12" y="232"/>
                    <a:pt x="14" y="236"/>
                    <a:pt x="17" y="240"/>
                  </a:cubicBezTo>
                  <a:cubicBezTo>
                    <a:pt x="20" y="243"/>
                    <a:pt x="25" y="245"/>
                    <a:pt x="29" y="245"/>
                  </a:cubicBezTo>
                  <a:cubicBezTo>
                    <a:pt x="67" y="245"/>
                    <a:pt x="67" y="245"/>
                    <a:pt x="67" y="245"/>
                  </a:cubicBezTo>
                  <a:cubicBezTo>
                    <a:pt x="62" y="257"/>
                    <a:pt x="62" y="257"/>
                    <a:pt x="62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1" y="257"/>
                    <a:pt x="14" y="254"/>
                    <a:pt x="9" y="248"/>
                  </a:cubicBezTo>
                  <a:cubicBezTo>
                    <a:pt x="3" y="243"/>
                    <a:pt x="0" y="236"/>
                    <a:pt x="0" y="228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09"/>
                    <a:pt x="0" y="108"/>
                    <a:pt x="0" y="108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4"/>
                    <a:pt x="34" y="4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5" y="3"/>
                    <a:pt x="35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7" y="1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lose/>
                  <a:moveTo>
                    <a:pt x="37" y="170"/>
                  </a:moveTo>
                  <a:cubicBezTo>
                    <a:pt x="37" y="180"/>
                    <a:pt x="37" y="180"/>
                    <a:pt x="37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1" y="170"/>
                    <a:pt x="101" y="170"/>
                    <a:pt x="101" y="170"/>
                  </a:cubicBezTo>
                  <a:cubicBezTo>
                    <a:pt x="37" y="170"/>
                    <a:pt x="37" y="170"/>
                    <a:pt x="37" y="170"/>
                  </a:cubicBezTo>
                  <a:close/>
                  <a:moveTo>
                    <a:pt x="37" y="143"/>
                  </a:moveTo>
                  <a:cubicBezTo>
                    <a:pt x="37" y="153"/>
                    <a:pt x="37" y="153"/>
                    <a:pt x="37" y="153"/>
                  </a:cubicBezTo>
                  <a:cubicBezTo>
                    <a:pt x="101" y="153"/>
                    <a:pt x="101" y="153"/>
                    <a:pt x="101" y="153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37" y="143"/>
                    <a:pt x="37" y="143"/>
                    <a:pt x="37" y="143"/>
                  </a:cubicBezTo>
                  <a:close/>
                  <a:moveTo>
                    <a:pt x="37" y="117"/>
                  </a:moveTo>
                  <a:cubicBezTo>
                    <a:pt x="37" y="127"/>
                    <a:pt x="37" y="127"/>
                    <a:pt x="37" y="127"/>
                  </a:cubicBezTo>
                  <a:cubicBezTo>
                    <a:pt x="166" y="127"/>
                    <a:pt x="166" y="127"/>
                    <a:pt x="166" y="127"/>
                  </a:cubicBezTo>
                  <a:cubicBezTo>
                    <a:pt x="166" y="117"/>
                    <a:pt x="166" y="117"/>
                    <a:pt x="166" y="117"/>
                  </a:cubicBezTo>
                  <a:cubicBezTo>
                    <a:pt x="37" y="117"/>
                    <a:pt x="37" y="117"/>
                    <a:pt x="37" y="117"/>
                  </a:cubicBezTo>
                  <a:close/>
                  <a:moveTo>
                    <a:pt x="104" y="86"/>
                  </a:moveTo>
                  <a:cubicBezTo>
                    <a:pt x="104" y="96"/>
                    <a:pt x="104" y="96"/>
                    <a:pt x="104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6" y="86"/>
                    <a:pt x="166" y="86"/>
                    <a:pt x="166" y="86"/>
                  </a:cubicBezTo>
                  <a:cubicBezTo>
                    <a:pt x="104" y="86"/>
                    <a:pt x="104" y="86"/>
                    <a:pt x="104" y="86"/>
                  </a:cubicBezTo>
                  <a:close/>
                  <a:moveTo>
                    <a:pt x="104" y="59"/>
                  </a:moveTo>
                  <a:cubicBezTo>
                    <a:pt x="104" y="69"/>
                    <a:pt x="104" y="69"/>
                    <a:pt x="104" y="69"/>
                  </a:cubicBezTo>
                  <a:cubicBezTo>
                    <a:pt x="166" y="69"/>
                    <a:pt x="166" y="69"/>
                    <a:pt x="166" y="69"/>
                  </a:cubicBezTo>
                  <a:cubicBezTo>
                    <a:pt x="166" y="59"/>
                    <a:pt x="166" y="59"/>
                    <a:pt x="166" y="59"/>
                  </a:cubicBezTo>
                  <a:cubicBezTo>
                    <a:pt x="104" y="59"/>
                    <a:pt x="104" y="59"/>
                    <a:pt x="104" y="59"/>
                  </a:cubicBezTo>
                  <a:close/>
                  <a:moveTo>
                    <a:pt x="104" y="34"/>
                  </a:moveTo>
                  <a:cubicBezTo>
                    <a:pt x="104" y="44"/>
                    <a:pt x="104" y="44"/>
                    <a:pt x="104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04" y="34"/>
                    <a:pt x="104" y="34"/>
                    <a:pt x="104" y="34"/>
                  </a:cubicBezTo>
                  <a:close/>
                  <a:moveTo>
                    <a:pt x="194" y="117"/>
                  </a:moveTo>
                  <a:cubicBezTo>
                    <a:pt x="94" y="217"/>
                    <a:pt x="94" y="217"/>
                    <a:pt x="94" y="217"/>
                  </a:cubicBezTo>
                  <a:cubicBezTo>
                    <a:pt x="124" y="248"/>
                    <a:pt x="124" y="248"/>
                    <a:pt x="124" y="248"/>
                  </a:cubicBezTo>
                  <a:cubicBezTo>
                    <a:pt x="224" y="147"/>
                    <a:pt x="224" y="147"/>
                    <a:pt x="224" y="147"/>
                  </a:cubicBezTo>
                  <a:cubicBezTo>
                    <a:pt x="194" y="117"/>
                    <a:pt x="194" y="117"/>
                    <a:pt x="194" y="117"/>
                  </a:cubicBezTo>
                  <a:close/>
                  <a:moveTo>
                    <a:pt x="90" y="222"/>
                  </a:moveTo>
                  <a:cubicBezTo>
                    <a:pt x="78" y="255"/>
                    <a:pt x="78" y="255"/>
                    <a:pt x="78" y="255"/>
                  </a:cubicBezTo>
                  <a:cubicBezTo>
                    <a:pt x="88" y="264"/>
                    <a:pt x="88" y="264"/>
                    <a:pt x="88" y="264"/>
                  </a:cubicBezTo>
                  <a:cubicBezTo>
                    <a:pt x="120" y="252"/>
                    <a:pt x="120" y="252"/>
                    <a:pt x="120" y="252"/>
                  </a:cubicBezTo>
                  <a:cubicBezTo>
                    <a:pt x="90" y="222"/>
                    <a:pt x="90" y="222"/>
                    <a:pt x="90" y="222"/>
                  </a:cubicBezTo>
                  <a:close/>
                  <a:moveTo>
                    <a:pt x="200" y="192"/>
                  </a:moveTo>
                  <a:cubicBezTo>
                    <a:pt x="188" y="205"/>
                    <a:pt x="188" y="205"/>
                    <a:pt x="188" y="205"/>
                  </a:cubicBezTo>
                  <a:cubicBezTo>
                    <a:pt x="188" y="228"/>
                    <a:pt x="188" y="228"/>
                    <a:pt x="188" y="228"/>
                  </a:cubicBezTo>
                  <a:cubicBezTo>
                    <a:pt x="188" y="232"/>
                    <a:pt x="186" y="236"/>
                    <a:pt x="183" y="240"/>
                  </a:cubicBezTo>
                  <a:cubicBezTo>
                    <a:pt x="179" y="243"/>
                    <a:pt x="175" y="245"/>
                    <a:pt x="170" y="245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40" y="252"/>
                    <a:pt x="140" y="252"/>
                    <a:pt x="140" y="252"/>
                  </a:cubicBezTo>
                  <a:cubicBezTo>
                    <a:pt x="145" y="257"/>
                    <a:pt x="145" y="257"/>
                    <a:pt x="145" y="257"/>
                  </a:cubicBezTo>
                  <a:cubicBezTo>
                    <a:pt x="170" y="257"/>
                    <a:pt x="170" y="257"/>
                    <a:pt x="170" y="257"/>
                  </a:cubicBezTo>
                  <a:cubicBezTo>
                    <a:pt x="179" y="257"/>
                    <a:pt x="186" y="254"/>
                    <a:pt x="191" y="248"/>
                  </a:cubicBezTo>
                  <a:cubicBezTo>
                    <a:pt x="197" y="243"/>
                    <a:pt x="200" y="236"/>
                    <a:pt x="200" y="228"/>
                  </a:cubicBezTo>
                  <a:cubicBezTo>
                    <a:pt x="200" y="192"/>
                    <a:pt x="200" y="192"/>
                    <a:pt x="200" y="192"/>
                  </a:cubicBezTo>
                  <a:close/>
                  <a:moveTo>
                    <a:pt x="22" y="81"/>
                  </a:moveTo>
                  <a:cubicBezTo>
                    <a:pt x="62" y="34"/>
                    <a:pt x="62" y="34"/>
                    <a:pt x="62" y="34"/>
                  </a:cubicBezTo>
                  <a:cubicBezTo>
                    <a:pt x="43" y="17"/>
                    <a:pt x="43" y="17"/>
                    <a:pt x="43" y="17"/>
                  </a:cubicBezTo>
                  <a:lnTo>
                    <a:pt x="22" y="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1" name="椭圆 160"/>
          <p:cNvSpPr/>
          <p:nvPr/>
        </p:nvSpPr>
        <p:spPr>
          <a:xfrm>
            <a:off x="1871700" y="1636440"/>
            <a:ext cx="1595953" cy="1596445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62" name="椭圆 161"/>
          <p:cNvSpPr/>
          <p:nvPr/>
        </p:nvSpPr>
        <p:spPr>
          <a:xfrm>
            <a:off x="5594387" y="1636440"/>
            <a:ext cx="1595953" cy="1596445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63" name="TextBox 162"/>
          <p:cNvSpPr txBox="1">
            <a:spLocks noChangeArrowheads="1"/>
          </p:cNvSpPr>
          <p:nvPr/>
        </p:nvSpPr>
        <p:spPr bwMode="auto">
          <a:xfrm>
            <a:off x="1327151" y="3200005"/>
            <a:ext cx="8547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64" name="矩形 1"/>
          <p:cNvSpPr>
            <a:spLocks noChangeArrowheads="1"/>
          </p:cNvSpPr>
          <p:nvPr/>
        </p:nvSpPr>
        <p:spPr bwMode="auto">
          <a:xfrm>
            <a:off x="1327150" y="3460435"/>
            <a:ext cx="245268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zh-CN" altLang="en-US" sz="9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sp>
        <p:nvSpPr>
          <p:cNvPr id="165" name="TextBox 164"/>
          <p:cNvSpPr txBox="1">
            <a:spLocks noChangeArrowheads="1"/>
          </p:cNvSpPr>
          <p:nvPr/>
        </p:nvSpPr>
        <p:spPr bwMode="auto">
          <a:xfrm>
            <a:off x="5237164" y="3200005"/>
            <a:ext cx="8547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66" name="矩形 1"/>
          <p:cNvSpPr>
            <a:spLocks noChangeArrowheads="1"/>
          </p:cNvSpPr>
          <p:nvPr/>
        </p:nvSpPr>
        <p:spPr bwMode="auto">
          <a:xfrm>
            <a:off x="5237164" y="3460435"/>
            <a:ext cx="245268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zh-CN" altLang="en-US" sz="9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31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/>
      <p:bldP spid="164" grpId="0"/>
      <p:bldP spid="165" grpId="0"/>
      <p:bldP spid="1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8"/>
          <p:cNvGrpSpPr/>
          <p:nvPr/>
        </p:nvGrpSpPr>
        <p:grpSpPr>
          <a:xfrm>
            <a:off x="4225348" y="2196854"/>
            <a:ext cx="647714" cy="2627833"/>
            <a:chOff x="5633797" y="2887893"/>
            <a:chExt cx="863618" cy="3502696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061687" y="2887893"/>
              <a:ext cx="0" cy="2567863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260251" y="3329208"/>
              <a:ext cx="0" cy="229635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97415" y="4094239"/>
              <a:ext cx="0" cy="229635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5854735" y="3329208"/>
              <a:ext cx="0" cy="229635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5633797" y="4094239"/>
              <a:ext cx="0" cy="229635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任意多边形 14"/>
          <p:cNvSpPr>
            <a:spLocks/>
          </p:cNvSpPr>
          <p:nvPr/>
        </p:nvSpPr>
        <p:spPr bwMode="auto">
          <a:xfrm>
            <a:off x="3855141" y="3963290"/>
            <a:ext cx="1491318" cy="1129023"/>
          </a:xfrm>
          <a:custGeom>
            <a:avLst/>
            <a:gdLst>
              <a:gd name="connsiteX0" fmla="*/ 11545 w 1667022"/>
              <a:gd name="connsiteY0" fmla="*/ 0 h 1261653"/>
              <a:gd name="connsiteX1" fmla="*/ 1461805 w 1667022"/>
              <a:gd name="connsiteY1" fmla="*/ 0 h 1261653"/>
              <a:gd name="connsiteX2" fmla="*/ 1469930 w 1667022"/>
              <a:gd name="connsiteY2" fmla="*/ 23627 h 1261653"/>
              <a:gd name="connsiteX3" fmla="*/ 1505166 w 1667022"/>
              <a:gd name="connsiteY3" fmla="*/ 215353 h 1261653"/>
              <a:gd name="connsiteX4" fmla="*/ 1505166 w 1667022"/>
              <a:gd name="connsiteY4" fmla="*/ 219103 h 1261653"/>
              <a:gd name="connsiteX5" fmla="*/ 1501408 w 1667022"/>
              <a:gd name="connsiteY5" fmla="*/ 222854 h 1261653"/>
              <a:gd name="connsiteX6" fmla="*/ 1471340 w 1667022"/>
              <a:gd name="connsiteY6" fmla="*/ 279106 h 1261653"/>
              <a:gd name="connsiteX7" fmla="*/ 1493891 w 1667022"/>
              <a:gd name="connsiteY7" fmla="*/ 335358 h 1261653"/>
              <a:gd name="connsiteX8" fmla="*/ 1659264 w 1667022"/>
              <a:gd name="connsiteY8" fmla="*/ 545367 h 1261653"/>
              <a:gd name="connsiteX9" fmla="*/ 1659264 w 1667022"/>
              <a:gd name="connsiteY9" fmla="*/ 549117 h 1261653"/>
              <a:gd name="connsiteX10" fmla="*/ 1636713 w 1667022"/>
              <a:gd name="connsiteY10" fmla="*/ 624120 h 1261653"/>
              <a:gd name="connsiteX11" fmla="*/ 1587853 w 1667022"/>
              <a:gd name="connsiteY11" fmla="*/ 642870 h 1261653"/>
              <a:gd name="connsiteX12" fmla="*/ 1546510 w 1667022"/>
              <a:gd name="connsiteY12" fmla="*/ 661621 h 1261653"/>
              <a:gd name="connsiteX13" fmla="*/ 1531475 w 1667022"/>
              <a:gd name="connsiteY13" fmla="*/ 680372 h 1261653"/>
              <a:gd name="connsiteX14" fmla="*/ 1542751 w 1667022"/>
              <a:gd name="connsiteY14" fmla="*/ 702873 h 1261653"/>
              <a:gd name="connsiteX15" fmla="*/ 1565302 w 1667022"/>
              <a:gd name="connsiteY15" fmla="*/ 755375 h 1261653"/>
              <a:gd name="connsiteX16" fmla="*/ 1538993 w 1667022"/>
              <a:gd name="connsiteY16" fmla="*/ 800377 h 1261653"/>
              <a:gd name="connsiteX17" fmla="*/ 1523959 w 1667022"/>
              <a:gd name="connsiteY17" fmla="*/ 811627 h 1261653"/>
              <a:gd name="connsiteX18" fmla="*/ 1538993 w 1667022"/>
              <a:gd name="connsiteY18" fmla="*/ 841629 h 1261653"/>
              <a:gd name="connsiteX19" fmla="*/ 1516442 w 1667022"/>
              <a:gd name="connsiteY19" fmla="*/ 886630 h 1261653"/>
              <a:gd name="connsiteX20" fmla="*/ 1490132 w 1667022"/>
              <a:gd name="connsiteY20" fmla="*/ 946633 h 1261653"/>
              <a:gd name="connsiteX21" fmla="*/ 1490132 w 1667022"/>
              <a:gd name="connsiteY21" fmla="*/ 950383 h 1261653"/>
              <a:gd name="connsiteX22" fmla="*/ 1493891 w 1667022"/>
              <a:gd name="connsiteY22" fmla="*/ 972884 h 1261653"/>
              <a:gd name="connsiteX23" fmla="*/ 1497649 w 1667022"/>
              <a:gd name="connsiteY23" fmla="*/ 1044137 h 1261653"/>
              <a:gd name="connsiteX24" fmla="*/ 1369860 w 1667022"/>
              <a:gd name="connsiteY24" fmla="*/ 1119140 h 1261653"/>
              <a:gd name="connsiteX25" fmla="*/ 1366102 w 1667022"/>
              <a:gd name="connsiteY25" fmla="*/ 1119140 h 1261653"/>
              <a:gd name="connsiteX26" fmla="*/ 1230796 w 1667022"/>
              <a:gd name="connsiteY26" fmla="*/ 1115390 h 1261653"/>
              <a:gd name="connsiteX27" fmla="*/ 1155627 w 1667022"/>
              <a:gd name="connsiteY27" fmla="*/ 1119140 h 1261653"/>
              <a:gd name="connsiteX28" fmla="*/ 1151868 w 1667022"/>
              <a:gd name="connsiteY28" fmla="*/ 1119140 h 1261653"/>
              <a:gd name="connsiteX29" fmla="*/ 1118041 w 1667022"/>
              <a:gd name="connsiteY29" fmla="*/ 1126640 h 1261653"/>
              <a:gd name="connsiteX30" fmla="*/ 1054147 w 1667022"/>
              <a:gd name="connsiteY30" fmla="*/ 1239145 h 1261653"/>
              <a:gd name="connsiteX31" fmla="*/ 1049840 w 1667022"/>
              <a:gd name="connsiteY31" fmla="*/ 1261653 h 1261653"/>
              <a:gd name="connsiteX32" fmla="*/ 1025060 w 1667022"/>
              <a:gd name="connsiteY32" fmla="*/ 1248503 h 1261653"/>
              <a:gd name="connsiteX33" fmla="*/ 339355 w 1667022"/>
              <a:gd name="connsiteY33" fmla="*/ 1140445 h 1261653"/>
              <a:gd name="connsiteX34" fmla="*/ 306943 w 1667022"/>
              <a:gd name="connsiteY34" fmla="*/ 1144874 h 1261653"/>
              <a:gd name="connsiteX35" fmla="*/ 311811 w 1667022"/>
              <a:gd name="connsiteY35" fmla="*/ 1129012 h 1261653"/>
              <a:gd name="connsiteX36" fmla="*/ 321241 w 1667022"/>
              <a:gd name="connsiteY36" fmla="*/ 1089139 h 1261653"/>
              <a:gd name="connsiteX37" fmla="*/ 340034 w 1667022"/>
              <a:gd name="connsiteY37" fmla="*/ 909131 h 1261653"/>
              <a:gd name="connsiteX38" fmla="*/ 336275 w 1667022"/>
              <a:gd name="connsiteY38" fmla="*/ 890380 h 1261653"/>
              <a:gd name="connsiteX39" fmla="*/ 272381 w 1667022"/>
              <a:gd name="connsiteY39" fmla="*/ 759125 h 1261653"/>
              <a:gd name="connsiteX40" fmla="*/ 227279 w 1667022"/>
              <a:gd name="connsiteY40" fmla="*/ 695373 h 1261653"/>
              <a:gd name="connsiteX41" fmla="*/ 65664 w 1667022"/>
              <a:gd name="connsiteY41" fmla="*/ 455363 h 1261653"/>
              <a:gd name="connsiteX42" fmla="*/ 54389 w 1667022"/>
              <a:gd name="connsiteY42" fmla="*/ 425362 h 1261653"/>
              <a:gd name="connsiteX43" fmla="*/ 1535 w 1667022"/>
              <a:gd name="connsiteY43" fmla="*/ 78355 h 1261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67022" h="1261653">
                <a:moveTo>
                  <a:pt x="11545" y="0"/>
                </a:moveTo>
                <a:lnTo>
                  <a:pt x="1461805" y="0"/>
                </a:lnTo>
                <a:lnTo>
                  <a:pt x="1469930" y="23627"/>
                </a:lnTo>
                <a:cubicBezTo>
                  <a:pt x="1490132" y="85973"/>
                  <a:pt x="1508925" y="160976"/>
                  <a:pt x="1505166" y="215353"/>
                </a:cubicBezTo>
                <a:cubicBezTo>
                  <a:pt x="1505166" y="215353"/>
                  <a:pt x="1505166" y="215353"/>
                  <a:pt x="1505166" y="219103"/>
                </a:cubicBezTo>
                <a:cubicBezTo>
                  <a:pt x="1505166" y="219103"/>
                  <a:pt x="1505166" y="219103"/>
                  <a:pt x="1501408" y="222854"/>
                </a:cubicBezTo>
                <a:cubicBezTo>
                  <a:pt x="1501408" y="222854"/>
                  <a:pt x="1471340" y="245354"/>
                  <a:pt x="1471340" y="279106"/>
                </a:cubicBezTo>
                <a:cubicBezTo>
                  <a:pt x="1471340" y="297857"/>
                  <a:pt x="1478857" y="316607"/>
                  <a:pt x="1493891" y="335358"/>
                </a:cubicBezTo>
                <a:cubicBezTo>
                  <a:pt x="1554026" y="402861"/>
                  <a:pt x="1655506" y="541616"/>
                  <a:pt x="1659264" y="545367"/>
                </a:cubicBezTo>
                <a:cubicBezTo>
                  <a:pt x="1659264" y="545367"/>
                  <a:pt x="1659264" y="545367"/>
                  <a:pt x="1659264" y="549117"/>
                </a:cubicBezTo>
                <a:cubicBezTo>
                  <a:pt x="1670540" y="567867"/>
                  <a:pt x="1674298" y="605369"/>
                  <a:pt x="1636713" y="624120"/>
                </a:cubicBezTo>
                <a:cubicBezTo>
                  <a:pt x="1617921" y="635370"/>
                  <a:pt x="1602887" y="639120"/>
                  <a:pt x="1587853" y="642870"/>
                </a:cubicBezTo>
                <a:cubicBezTo>
                  <a:pt x="1569061" y="650371"/>
                  <a:pt x="1557785" y="654121"/>
                  <a:pt x="1546510" y="661621"/>
                </a:cubicBezTo>
                <a:cubicBezTo>
                  <a:pt x="1535234" y="669122"/>
                  <a:pt x="1531475" y="676622"/>
                  <a:pt x="1531475" y="680372"/>
                </a:cubicBezTo>
                <a:cubicBezTo>
                  <a:pt x="1527717" y="687872"/>
                  <a:pt x="1535234" y="695373"/>
                  <a:pt x="1542751" y="702873"/>
                </a:cubicBezTo>
                <a:cubicBezTo>
                  <a:pt x="1561543" y="717874"/>
                  <a:pt x="1569061" y="736624"/>
                  <a:pt x="1565302" y="755375"/>
                </a:cubicBezTo>
                <a:cubicBezTo>
                  <a:pt x="1565302" y="774126"/>
                  <a:pt x="1554026" y="789126"/>
                  <a:pt x="1538993" y="800377"/>
                </a:cubicBezTo>
                <a:cubicBezTo>
                  <a:pt x="1535234" y="804127"/>
                  <a:pt x="1527717" y="807877"/>
                  <a:pt x="1523959" y="811627"/>
                </a:cubicBezTo>
                <a:cubicBezTo>
                  <a:pt x="1531475" y="819128"/>
                  <a:pt x="1538993" y="830378"/>
                  <a:pt x="1538993" y="841629"/>
                </a:cubicBezTo>
                <a:cubicBezTo>
                  <a:pt x="1538993" y="860379"/>
                  <a:pt x="1531475" y="871630"/>
                  <a:pt x="1516442" y="886630"/>
                </a:cubicBezTo>
                <a:cubicBezTo>
                  <a:pt x="1482615" y="912881"/>
                  <a:pt x="1486374" y="927882"/>
                  <a:pt x="1490132" y="946633"/>
                </a:cubicBezTo>
                <a:cubicBezTo>
                  <a:pt x="1490132" y="946633"/>
                  <a:pt x="1490132" y="950383"/>
                  <a:pt x="1490132" y="950383"/>
                </a:cubicBezTo>
                <a:cubicBezTo>
                  <a:pt x="1490132" y="957883"/>
                  <a:pt x="1493891" y="965384"/>
                  <a:pt x="1493891" y="972884"/>
                </a:cubicBezTo>
                <a:cubicBezTo>
                  <a:pt x="1501408" y="991635"/>
                  <a:pt x="1508925" y="1017886"/>
                  <a:pt x="1497649" y="1044137"/>
                </a:cubicBezTo>
                <a:cubicBezTo>
                  <a:pt x="1478857" y="1085388"/>
                  <a:pt x="1437513" y="1107889"/>
                  <a:pt x="1369860" y="1119140"/>
                </a:cubicBezTo>
                <a:cubicBezTo>
                  <a:pt x="1369860" y="1119140"/>
                  <a:pt x="1369860" y="1119140"/>
                  <a:pt x="1366102" y="1119140"/>
                </a:cubicBezTo>
                <a:cubicBezTo>
                  <a:pt x="1366102" y="1119140"/>
                  <a:pt x="1294691" y="1115390"/>
                  <a:pt x="1230796" y="1115390"/>
                </a:cubicBezTo>
                <a:cubicBezTo>
                  <a:pt x="1181936" y="1115390"/>
                  <a:pt x="1163143" y="1119140"/>
                  <a:pt x="1155627" y="1119140"/>
                </a:cubicBezTo>
                <a:cubicBezTo>
                  <a:pt x="1155627" y="1119140"/>
                  <a:pt x="1155627" y="1119140"/>
                  <a:pt x="1151868" y="1119140"/>
                </a:cubicBezTo>
                <a:cubicBezTo>
                  <a:pt x="1125559" y="1122890"/>
                  <a:pt x="1118041" y="1126640"/>
                  <a:pt x="1118041" y="1126640"/>
                </a:cubicBezTo>
                <a:cubicBezTo>
                  <a:pt x="1110525" y="1130390"/>
                  <a:pt x="1065423" y="1160391"/>
                  <a:pt x="1054147" y="1239145"/>
                </a:cubicBezTo>
                <a:lnTo>
                  <a:pt x="1049840" y="1261653"/>
                </a:lnTo>
                <a:lnTo>
                  <a:pt x="1025060" y="1248503"/>
                </a:lnTo>
                <a:cubicBezTo>
                  <a:pt x="638270" y="1049159"/>
                  <a:pt x="506393" y="1112949"/>
                  <a:pt x="339355" y="1140445"/>
                </a:cubicBezTo>
                <a:lnTo>
                  <a:pt x="306943" y="1144874"/>
                </a:lnTo>
                <a:lnTo>
                  <a:pt x="311811" y="1129012"/>
                </a:lnTo>
                <a:cubicBezTo>
                  <a:pt x="315486" y="1115580"/>
                  <a:pt x="318657" y="1102264"/>
                  <a:pt x="321241" y="1089139"/>
                </a:cubicBezTo>
                <a:cubicBezTo>
                  <a:pt x="321241" y="1089139"/>
                  <a:pt x="351309" y="957883"/>
                  <a:pt x="340034" y="909131"/>
                </a:cubicBezTo>
                <a:cubicBezTo>
                  <a:pt x="340034" y="901631"/>
                  <a:pt x="340034" y="897881"/>
                  <a:pt x="336275" y="890380"/>
                </a:cubicBezTo>
                <a:cubicBezTo>
                  <a:pt x="332517" y="852879"/>
                  <a:pt x="328759" y="837878"/>
                  <a:pt x="272381" y="759125"/>
                </a:cubicBezTo>
                <a:cubicBezTo>
                  <a:pt x="257347" y="740374"/>
                  <a:pt x="242313" y="717874"/>
                  <a:pt x="227279" y="695373"/>
                </a:cubicBezTo>
                <a:cubicBezTo>
                  <a:pt x="159626" y="601619"/>
                  <a:pt x="80698" y="492864"/>
                  <a:pt x="65664" y="455363"/>
                </a:cubicBezTo>
                <a:cubicBezTo>
                  <a:pt x="65664" y="447863"/>
                  <a:pt x="54389" y="425362"/>
                  <a:pt x="54389" y="425362"/>
                </a:cubicBezTo>
                <a:cubicBezTo>
                  <a:pt x="51570" y="422549"/>
                  <a:pt x="-10446" y="272074"/>
                  <a:pt x="1535" y="7835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>
            <a:noFill/>
          </a:ln>
          <a:effectLst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15"/>
          <p:cNvGrpSpPr/>
          <p:nvPr/>
        </p:nvGrpSpPr>
        <p:grpSpPr>
          <a:xfrm>
            <a:off x="2373478" y="3057459"/>
            <a:ext cx="1851871" cy="461664"/>
            <a:chOff x="3164637" y="4035013"/>
            <a:chExt cx="2469161" cy="615362"/>
          </a:xfrm>
        </p:grpSpPr>
        <p:sp>
          <p:nvSpPr>
            <p:cNvPr id="17" name="五边形 16"/>
            <p:cNvSpPr/>
            <p:nvPr/>
          </p:nvSpPr>
          <p:spPr>
            <a:xfrm flipH="1">
              <a:off x="3164637" y="4092144"/>
              <a:ext cx="2469161" cy="558231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664696" y="4035013"/>
              <a:ext cx="1349086" cy="4512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网络平台</a:t>
              </a:r>
              <a:endParaRPr lang="zh-CN" altLang="en-US" sz="16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5" name="组合 18"/>
          <p:cNvGrpSpPr/>
          <p:nvPr/>
        </p:nvGrpSpPr>
        <p:grpSpPr>
          <a:xfrm>
            <a:off x="1990850" y="2436795"/>
            <a:ext cx="2415421" cy="452073"/>
            <a:chOff x="2654466" y="3207716"/>
            <a:chExt cx="3220561" cy="602578"/>
          </a:xfrm>
        </p:grpSpPr>
        <p:sp>
          <p:nvSpPr>
            <p:cNvPr id="20" name="五边形 19"/>
            <p:cNvSpPr/>
            <p:nvPr/>
          </p:nvSpPr>
          <p:spPr>
            <a:xfrm flipH="1">
              <a:off x="2654466" y="3252063"/>
              <a:ext cx="3220561" cy="558231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492685" y="3207716"/>
              <a:ext cx="1349087" cy="4512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自主学习</a:t>
              </a:r>
              <a:endParaRPr lang="zh-CN" altLang="en-US" sz="16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6" name="组合 25"/>
          <p:cNvGrpSpPr/>
          <p:nvPr/>
        </p:nvGrpSpPr>
        <p:grpSpPr>
          <a:xfrm>
            <a:off x="3419135" y="1766876"/>
            <a:ext cx="2279429" cy="465856"/>
            <a:chOff x="4558847" y="2314767"/>
            <a:chExt cx="3039238" cy="620949"/>
          </a:xfrm>
        </p:grpSpPr>
        <p:sp>
          <p:nvSpPr>
            <p:cNvPr id="27" name="任意多边形 26"/>
            <p:cNvSpPr/>
            <p:nvPr/>
          </p:nvSpPr>
          <p:spPr>
            <a:xfrm>
              <a:off x="4558847" y="2374491"/>
              <a:ext cx="3039238" cy="561225"/>
            </a:xfrm>
            <a:custGeom>
              <a:avLst/>
              <a:gdLst>
                <a:gd name="connsiteX0" fmla="*/ 477932 w 2547985"/>
                <a:gd name="connsiteY0" fmla="*/ 0 h 470510"/>
                <a:gd name="connsiteX1" fmla="*/ 2313985 w 2547985"/>
                <a:gd name="connsiteY1" fmla="*/ 0 h 470510"/>
                <a:gd name="connsiteX2" fmla="*/ 2547985 w 2547985"/>
                <a:gd name="connsiteY2" fmla="*/ 234000 h 470510"/>
                <a:gd name="connsiteX3" fmla="*/ 2313985 w 2547985"/>
                <a:gd name="connsiteY3" fmla="*/ 468000 h 470510"/>
                <a:gd name="connsiteX4" fmla="*/ 2070053 w 2547985"/>
                <a:gd name="connsiteY4" fmla="*/ 468000 h 470510"/>
                <a:gd name="connsiteX5" fmla="*/ 2070053 w 2547985"/>
                <a:gd name="connsiteY5" fmla="*/ 470510 h 470510"/>
                <a:gd name="connsiteX6" fmla="*/ 234000 w 2547985"/>
                <a:gd name="connsiteY6" fmla="*/ 470510 h 470510"/>
                <a:gd name="connsiteX7" fmla="*/ 0 w 2547985"/>
                <a:gd name="connsiteY7" fmla="*/ 236510 h 470510"/>
                <a:gd name="connsiteX8" fmla="*/ 234000 w 2547985"/>
                <a:gd name="connsiteY8" fmla="*/ 2510 h 470510"/>
                <a:gd name="connsiteX9" fmla="*/ 477932 w 2547985"/>
                <a:gd name="connsiteY9" fmla="*/ 2510 h 470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7985" h="470510">
                  <a:moveTo>
                    <a:pt x="477932" y="0"/>
                  </a:moveTo>
                  <a:lnTo>
                    <a:pt x="2313985" y="0"/>
                  </a:lnTo>
                  <a:lnTo>
                    <a:pt x="2547985" y="234000"/>
                  </a:lnTo>
                  <a:lnTo>
                    <a:pt x="2313985" y="468000"/>
                  </a:lnTo>
                  <a:lnTo>
                    <a:pt x="2070053" y="468000"/>
                  </a:lnTo>
                  <a:lnTo>
                    <a:pt x="2070053" y="470510"/>
                  </a:lnTo>
                  <a:lnTo>
                    <a:pt x="234000" y="470510"/>
                  </a:lnTo>
                  <a:lnTo>
                    <a:pt x="0" y="236510"/>
                  </a:lnTo>
                  <a:lnTo>
                    <a:pt x="234000" y="2510"/>
                  </a:lnTo>
                  <a:lnTo>
                    <a:pt x="477932" y="25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218123" y="2314767"/>
              <a:ext cx="1349086" cy="4512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直观演示</a:t>
              </a:r>
              <a:endParaRPr lang="zh-CN" altLang="en-US" sz="16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7" name="组合 28"/>
          <p:cNvGrpSpPr/>
          <p:nvPr/>
        </p:nvGrpSpPr>
        <p:grpSpPr>
          <a:xfrm>
            <a:off x="4683434" y="2425737"/>
            <a:ext cx="2415421" cy="439984"/>
            <a:chOff x="6259818" y="3192977"/>
            <a:chExt cx="3220561" cy="586464"/>
          </a:xfrm>
        </p:grpSpPr>
        <p:sp>
          <p:nvSpPr>
            <p:cNvPr id="30" name="五边形 29"/>
            <p:cNvSpPr/>
            <p:nvPr/>
          </p:nvSpPr>
          <p:spPr>
            <a:xfrm>
              <a:off x="6259818" y="3221210"/>
              <a:ext cx="3220561" cy="558231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023141" y="3192977"/>
              <a:ext cx="1349087" cy="4512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任务驱动</a:t>
              </a:r>
              <a:endParaRPr lang="zh-CN" altLang="en-US" sz="16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8" name="组合 31"/>
          <p:cNvGrpSpPr/>
          <p:nvPr/>
        </p:nvGrpSpPr>
        <p:grpSpPr>
          <a:xfrm>
            <a:off x="4874740" y="3057459"/>
            <a:ext cx="1851871" cy="461664"/>
            <a:chOff x="6499653" y="4035013"/>
            <a:chExt cx="2469161" cy="615362"/>
          </a:xfrm>
        </p:grpSpPr>
        <p:sp>
          <p:nvSpPr>
            <p:cNvPr id="33" name="五边形 32"/>
            <p:cNvSpPr/>
            <p:nvPr/>
          </p:nvSpPr>
          <p:spPr>
            <a:xfrm>
              <a:off x="6499653" y="4092144"/>
              <a:ext cx="2469161" cy="558231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902932" y="4035013"/>
              <a:ext cx="1349086" cy="4512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兴趣驱动</a:t>
              </a:r>
              <a:endParaRPr lang="zh-CN" altLang="en-US" sz="16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140663" y="3100321"/>
            <a:ext cx="2216451" cy="4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05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说明在此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3494252" y="1099284"/>
            <a:ext cx="2216451" cy="4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05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说明在此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6906161" y="3100321"/>
            <a:ext cx="2216451" cy="4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05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说明在此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7209607" y="2277962"/>
            <a:ext cx="1913006" cy="4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05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说明在此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127230" y="2277961"/>
            <a:ext cx="1921175" cy="4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05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说明在此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749815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5" grpId="0"/>
      <p:bldP spid="36" grpId="0"/>
      <p:bldP spid="37" grpId="0"/>
      <p:bldP spid="38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844487" y="2519532"/>
            <a:ext cx="1761515" cy="1214791"/>
          </a:xfrm>
          <a:custGeom>
            <a:avLst/>
            <a:gdLst>
              <a:gd name="connsiteX0" fmla="*/ 0 w 1765300"/>
              <a:gd name="connsiteY0" fmla="*/ 1206500 h 1206500"/>
              <a:gd name="connsiteX1" fmla="*/ 1409700 w 1765300"/>
              <a:gd name="connsiteY1" fmla="*/ 203200 h 1206500"/>
              <a:gd name="connsiteX2" fmla="*/ 1270000 w 1765300"/>
              <a:gd name="connsiteY2" fmla="*/ 0 h 1206500"/>
              <a:gd name="connsiteX3" fmla="*/ 1765300 w 1765300"/>
              <a:gd name="connsiteY3" fmla="*/ 0 h 1206500"/>
              <a:gd name="connsiteX4" fmla="*/ 1714500 w 1765300"/>
              <a:gd name="connsiteY4" fmla="*/ 508000 h 1206500"/>
              <a:gd name="connsiteX5" fmla="*/ 1574800 w 1765300"/>
              <a:gd name="connsiteY5" fmla="*/ 342900 h 1206500"/>
              <a:gd name="connsiteX6" fmla="*/ 0 w 1765300"/>
              <a:gd name="connsiteY6" fmla="*/ 1206500 h 1206500"/>
              <a:gd name="connsiteX0" fmla="*/ 0 w 1765300"/>
              <a:gd name="connsiteY0" fmla="*/ 1206500 h 1206500"/>
              <a:gd name="connsiteX1" fmla="*/ 1409700 w 1765300"/>
              <a:gd name="connsiteY1" fmla="*/ 203200 h 1206500"/>
              <a:gd name="connsiteX2" fmla="*/ 1270000 w 1765300"/>
              <a:gd name="connsiteY2" fmla="*/ 0 h 1206500"/>
              <a:gd name="connsiteX3" fmla="*/ 1765300 w 1765300"/>
              <a:gd name="connsiteY3" fmla="*/ 0 h 1206500"/>
              <a:gd name="connsiteX4" fmla="*/ 1714500 w 1765300"/>
              <a:gd name="connsiteY4" fmla="*/ 508000 h 1206500"/>
              <a:gd name="connsiteX5" fmla="*/ 1574800 w 1765300"/>
              <a:gd name="connsiteY5" fmla="*/ 342900 h 1206500"/>
              <a:gd name="connsiteX6" fmla="*/ 0 w 1765300"/>
              <a:gd name="connsiteY6" fmla="*/ 1206500 h 1206500"/>
              <a:gd name="connsiteX0" fmla="*/ 0 w 1765300"/>
              <a:gd name="connsiteY0" fmla="*/ 1206500 h 1215408"/>
              <a:gd name="connsiteX1" fmla="*/ 1409700 w 1765300"/>
              <a:gd name="connsiteY1" fmla="*/ 203200 h 1215408"/>
              <a:gd name="connsiteX2" fmla="*/ 1270000 w 1765300"/>
              <a:gd name="connsiteY2" fmla="*/ 0 h 1215408"/>
              <a:gd name="connsiteX3" fmla="*/ 1765300 w 1765300"/>
              <a:gd name="connsiteY3" fmla="*/ 0 h 1215408"/>
              <a:gd name="connsiteX4" fmla="*/ 1714500 w 1765300"/>
              <a:gd name="connsiteY4" fmla="*/ 508000 h 1215408"/>
              <a:gd name="connsiteX5" fmla="*/ 1574800 w 1765300"/>
              <a:gd name="connsiteY5" fmla="*/ 342900 h 1215408"/>
              <a:gd name="connsiteX6" fmla="*/ 0 w 1765300"/>
              <a:gd name="connsiteY6" fmla="*/ 1206500 h 1215408"/>
              <a:gd name="connsiteX0" fmla="*/ 0 w 1765300"/>
              <a:gd name="connsiteY0" fmla="*/ 1206500 h 1217025"/>
              <a:gd name="connsiteX1" fmla="*/ 1409700 w 1765300"/>
              <a:gd name="connsiteY1" fmla="*/ 203200 h 1217025"/>
              <a:gd name="connsiteX2" fmla="*/ 1270000 w 1765300"/>
              <a:gd name="connsiteY2" fmla="*/ 0 h 1217025"/>
              <a:gd name="connsiteX3" fmla="*/ 1765300 w 1765300"/>
              <a:gd name="connsiteY3" fmla="*/ 0 h 1217025"/>
              <a:gd name="connsiteX4" fmla="*/ 1714500 w 1765300"/>
              <a:gd name="connsiteY4" fmla="*/ 508000 h 1217025"/>
              <a:gd name="connsiteX5" fmla="*/ 1574800 w 1765300"/>
              <a:gd name="connsiteY5" fmla="*/ 342900 h 1217025"/>
              <a:gd name="connsiteX6" fmla="*/ 0 w 1765300"/>
              <a:gd name="connsiteY6" fmla="*/ 1206500 h 1217025"/>
              <a:gd name="connsiteX0" fmla="*/ 0 w 1765300"/>
              <a:gd name="connsiteY0" fmla="*/ 1206500 h 1217025"/>
              <a:gd name="connsiteX1" fmla="*/ 1409700 w 1765300"/>
              <a:gd name="connsiteY1" fmla="*/ 203200 h 1217025"/>
              <a:gd name="connsiteX2" fmla="*/ 1270000 w 1765300"/>
              <a:gd name="connsiteY2" fmla="*/ 0 h 1217025"/>
              <a:gd name="connsiteX3" fmla="*/ 1765300 w 1765300"/>
              <a:gd name="connsiteY3" fmla="*/ 0 h 1217025"/>
              <a:gd name="connsiteX4" fmla="*/ 1714500 w 1765300"/>
              <a:gd name="connsiteY4" fmla="*/ 508000 h 1217025"/>
              <a:gd name="connsiteX5" fmla="*/ 1574800 w 1765300"/>
              <a:gd name="connsiteY5" fmla="*/ 342900 h 1217025"/>
              <a:gd name="connsiteX6" fmla="*/ 0 w 1765300"/>
              <a:gd name="connsiteY6" fmla="*/ 1206500 h 1217025"/>
              <a:gd name="connsiteX0" fmla="*/ 0 w 1765300"/>
              <a:gd name="connsiteY0" fmla="*/ 1206500 h 1217025"/>
              <a:gd name="connsiteX1" fmla="*/ 1409700 w 1765300"/>
              <a:gd name="connsiteY1" fmla="*/ 203200 h 1217025"/>
              <a:gd name="connsiteX2" fmla="*/ 1270000 w 1765300"/>
              <a:gd name="connsiteY2" fmla="*/ 0 h 1217025"/>
              <a:gd name="connsiteX3" fmla="*/ 1765300 w 1765300"/>
              <a:gd name="connsiteY3" fmla="*/ 0 h 1217025"/>
              <a:gd name="connsiteX4" fmla="*/ 1714500 w 1765300"/>
              <a:gd name="connsiteY4" fmla="*/ 508000 h 1217025"/>
              <a:gd name="connsiteX5" fmla="*/ 1574800 w 1765300"/>
              <a:gd name="connsiteY5" fmla="*/ 342900 h 1217025"/>
              <a:gd name="connsiteX6" fmla="*/ 0 w 1765300"/>
              <a:gd name="connsiteY6" fmla="*/ 1206500 h 121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65300" h="1217025">
                <a:moveTo>
                  <a:pt x="0" y="1206500"/>
                </a:moveTo>
                <a:cubicBezTo>
                  <a:pt x="558800" y="1075267"/>
                  <a:pt x="1104900" y="702733"/>
                  <a:pt x="1409700" y="203200"/>
                </a:cubicBezTo>
                <a:lnTo>
                  <a:pt x="1270000" y="0"/>
                </a:lnTo>
                <a:lnTo>
                  <a:pt x="1765300" y="0"/>
                </a:lnTo>
                <a:lnTo>
                  <a:pt x="1714500" y="508000"/>
                </a:lnTo>
                <a:lnTo>
                  <a:pt x="1574800" y="342900"/>
                </a:lnTo>
                <a:cubicBezTo>
                  <a:pt x="1214967" y="897467"/>
                  <a:pt x="524933" y="1286933"/>
                  <a:pt x="0" y="12065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 flipV="1">
            <a:off x="2797718" y="2519532"/>
            <a:ext cx="1761515" cy="1214791"/>
          </a:xfrm>
          <a:custGeom>
            <a:avLst/>
            <a:gdLst>
              <a:gd name="connsiteX0" fmla="*/ 0 w 1765300"/>
              <a:gd name="connsiteY0" fmla="*/ 1206500 h 1206500"/>
              <a:gd name="connsiteX1" fmla="*/ 1409700 w 1765300"/>
              <a:gd name="connsiteY1" fmla="*/ 203200 h 1206500"/>
              <a:gd name="connsiteX2" fmla="*/ 1270000 w 1765300"/>
              <a:gd name="connsiteY2" fmla="*/ 0 h 1206500"/>
              <a:gd name="connsiteX3" fmla="*/ 1765300 w 1765300"/>
              <a:gd name="connsiteY3" fmla="*/ 0 h 1206500"/>
              <a:gd name="connsiteX4" fmla="*/ 1714500 w 1765300"/>
              <a:gd name="connsiteY4" fmla="*/ 508000 h 1206500"/>
              <a:gd name="connsiteX5" fmla="*/ 1574800 w 1765300"/>
              <a:gd name="connsiteY5" fmla="*/ 342900 h 1206500"/>
              <a:gd name="connsiteX6" fmla="*/ 0 w 1765300"/>
              <a:gd name="connsiteY6" fmla="*/ 1206500 h 1206500"/>
              <a:gd name="connsiteX0" fmla="*/ 0 w 1765300"/>
              <a:gd name="connsiteY0" fmla="*/ 1206500 h 1206500"/>
              <a:gd name="connsiteX1" fmla="*/ 1409700 w 1765300"/>
              <a:gd name="connsiteY1" fmla="*/ 203200 h 1206500"/>
              <a:gd name="connsiteX2" fmla="*/ 1270000 w 1765300"/>
              <a:gd name="connsiteY2" fmla="*/ 0 h 1206500"/>
              <a:gd name="connsiteX3" fmla="*/ 1765300 w 1765300"/>
              <a:gd name="connsiteY3" fmla="*/ 0 h 1206500"/>
              <a:gd name="connsiteX4" fmla="*/ 1714500 w 1765300"/>
              <a:gd name="connsiteY4" fmla="*/ 508000 h 1206500"/>
              <a:gd name="connsiteX5" fmla="*/ 1574800 w 1765300"/>
              <a:gd name="connsiteY5" fmla="*/ 342900 h 1206500"/>
              <a:gd name="connsiteX6" fmla="*/ 0 w 1765300"/>
              <a:gd name="connsiteY6" fmla="*/ 1206500 h 1206500"/>
              <a:gd name="connsiteX0" fmla="*/ 0 w 1765300"/>
              <a:gd name="connsiteY0" fmla="*/ 1206500 h 1215408"/>
              <a:gd name="connsiteX1" fmla="*/ 1409700 w 1765300"/>
              <a:gd name="connsiteY1" fmla="*/ 203200 h 1215408"/>
              <a:gd name="connsiteX2" fmla="*/ 1270000 w 1765300"/>
              <a:gd name="connsiteY2" fmla="*/ 0 h 1215408"/>
              <a:gd name="connsiteX3" fmla="*/ 1765300 w 1765300"/>
              <a:gd name="connsiteY3" fmla="*/ 0 h 1215408"/>
              <a:gd name="connsiteX4" fmla="*/ 1714500 w 1765300"/>
              <a:gd name="connsiteY4" fmla="*/ 508000 h 1215408"/>
              <a:gd name="connsiteX5" fmla="*/ 1574800 w 1765300"/>
              <a:gd name="connsiteY5" fmla="*/ 342900 h 1215408"/>
              <a:gd name="connsiteX6" fmla="*/ 0 w 1765300"/>
              <a:gd name="connsiteY6" fmla="*/ 1206500 h 1215408"/>
              <a:gd name="connsiteX0" fmla="*/ 0 w 1765300"/>
              <a:gd name="connsiteY0" fmla="*/ 1206500 h 1217025"/>
              <a:gd name="connsiteX1" fmla="*/ 1409700 w 1765300"/>
              <a:gd name="connsiteY1" fmla="*/ 203200 h 1217025"/>
              <a:gd name="connsiteX2" fmla="*/ 1270000 w 1765300"/>
              <a:gd name="connsiteY2" fmla="*/ 0 h 1217025"/>
              <a:gd name="connsiteX3" fmla="*/ 1765300 w 1765300"/>
              <a:gd name="connsiteY3" fmla="*/ 0 h 1217025"/>
              <a:gd name="connsiteX4" fmla="*/ 1714500 w 1765300"/>
              <a:gd name="connsiteY4" fmla="*/ 508000 h 1217025"/>
              <a:gd name="connsiteX5" fmla="*/ 1574800 w 1765300"/>
              <a:gd name="connsiteY5" fmla="*/ 342900 h 1217025"/>
              <a:gd name="connsiteX6" fmla="*/ 0 w 1765300"/>
              <a:gd name="connsiteY6" fmla="*/ 1206500 h 1217025"/>
              <a:gd name="connsiteX0" fmla="*/ 0 w 1765300"/>
              <a:gd name="connsiteY0" fmla="*/ 1206500 h 1217025"/>
              <a:gd name="connsiteX1" fmla="*/ 1409700 w 1765300"/>
              <a:gd name="connsiteY1" fmla="*/ 203200 h 1217025"/>
              <a:gd name="connsiteX2" fmla="*/ 1270000 w 1765300"/>
              <a:gd name="connsiteY2" fmla="*/ 0 h 1217025"/>
              <a:gd name="connsiteX3" fmla="*/ 1765300 w 1765300"/>
              <a:gd name="connsiteY3" fmla="*/ 0 h 1217025"/>
              <a:gd name="connsiteX4" fmla="*/ 1714500 w 1765300"/>
              <a:gd name="connsiteY4" fmla="*/ 508000 h 1217025"/>
              <a:gd name="connsiteX5" fmla="*/ 1574800 w 1765300"/>
              <a:gd name="connsiteY5" fmla="*/ 342900 h 1217025"/>
              <a:gd name="connsiteX6" fmla="*/ 0 w 1765300"/>
              <a:gd name="connsiteY6" fmla="*/ 1206500 h 1217025"/>
              <a:gd name="connsiteX0" fmla="*/ 0 w 1765300"/>
              <a:gd name="connsiteY0" fmla="*/ 1206500 h 1217025"/>
              <a:gd name="connsiteX1" fmla="*/ 1409700 w 1765300"/>
              <a:gd name="connsiteY1" fmla="*/ 203200 h 1217025"/>
              <a:gd name="connsiteX2" fmla="*/ 1270000 w 1765300"/>
              <a:gd name="connsiteY2" fmla="*/ 0 h 1217025"/>
              <a:gd name="connsiteX3" fmla="*/ 1765300 w 1765300"/>
              <a:gd name="connsiteY3" fmla="*/ 0 h 1217025"/>
              <a:gd name="connsiteX4" fmla="*/ 1714500 w 1765300"/>
              <a:gd name="connsiteY4" fmla="*/ 508000 h 1217025"/>
              <a:gd name="connsiteX5" fmla="*/ 1574800 w 1765300"/>
              <a:gd name="connsiteY5" fmla="*/ 342900 h 1217025"/>
              <a:gd name="connsiteX6" fmla="*/ 0 w 1765300"/>
              <a:gd name="connsiteY6" fmla="*/ 1206500 h 121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65300" h="1217025">
                <a:moveTo>
                  <a:pt x="0" y="1206500"/>
                </a:moveTo>
                <a:cubicBezTo>
                  <a:pt x="558800" y="1075267"/>
                  <a:pt x="1104900" y="702733"/>
                  <a:pt x="1409700" y="203200"/>
                </a:cubicBezTo>
                <a:lnTo>
                  <a:pt x="1270000" y="0"/>
                </a:lnTo>
                <a:lnTo>
                  <a:pt x="1765300" y="0"/>
                </a:lnTo>
                <a:lnTo>
                  <a:pt x="1714500" y="508000"/>
                </a:lnTo>
                <a:lnTo>
                  <a:pt x="1574800" y="342900"/>
                </a:lnTo>
                <a:cubicBezTo>
                  <a:pt x="1214967" y="897467"/>
                  <a:pt x="524933" y="1286933"/>
                  <a:pt x="0" y="12065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4750948" y="2519532"/>
            <a:ext cx="1761515" cy="1214791"/>
          </a:xfrm>
          <a:custGeom>
            <a:avLst/>
            <a:gdLst>
              <a:gd name="connsiteX0" fmla="*/ 0 w 1765300"/>
              <a:gd name="connsiteY0" fmla="*/ 1206500 h 1206500"/>
              <a:gd name="connsiteX1" fmla="*/ 1409700 w 1765300"/>
              <a:gd name="connsiteY1" fmla="*/ 203200 h 1206500"/>
              <a:gd name="connsiteX2" fmla="*/ 1270000 w 1765300"/>
              <a:gd name="connsiteY2" fmla="*/ 0 h 1206500"/>
              <a:gd name="connsiteX3" fmla="*/ 1765300 w 1765300"/>
              <a:gd name="connsiteY3" fmla="*/ 0 h 1206500"/>
              <a:gd name="connsiteX4" fmla="*/ 1714500 w 1765300"/>
              <a:gd name="connsiteY4" fmla="*/ 508000 h 1206500"/>
              <a:gd name="connsiteX5" fmla="*/ 1574800 w 1765300"/>
              <a:gd name="connsiteY5" fmla="*/ 342900 h 1206500"/>
              <a:gd name="connsiteX6" fmla="*/ 0 w 1765300"/>
              <a:gd name="connsiteY6" fmla="*/ 1206500 h 1206500"/>
              <a:gd name="connsiteX0" fmla="*/ 0 w 1765300"/>
              <a:gd name="connsiteY0" fmla="*/ 1206500 h 1206500"/>
              <a:gd name="connsiteX1" fmla="*/ 1409700 w 1765300"/>
              <a:gd name="connsiteY1" fmla="*/ 203200 h 1206500"/>
              <a:gd name="connsiteX2" fmla="*/ 1270000 w 1765300"/>
              <a:gd name="connsiteY2" fmla="*/ 0 h 1206500"/>
              <a:gd name="connsiteX3" fmla="*/ 1765300 w 1765300"/>
              <a:gd name="connsiteY3" fmla="*/ 0 h 1206500"/>
              <a:gd name="connsiteX4" fmla="*/ 1714500 w 1765300"/>
              <a:gd name="connsiteY4" fmla="*/ 508000 h 1206500"/>
              <a:gd name="connsiteX5" fmla="*/ 1574800 w 1765300"/>
              <a:gd name="connsiteY5" fmla="*/ 342900 h 1206500"/>
              <a:gd name="connsiteX6" fmla="*/ 0 w 1765300"/>
              <a:gd name="connsiteY6" fmla="*/ 1206500 h 1206500"/>
              <a:gd name="connsiteX0" fmla="*/ 0 w 1765300"/>
              <a:gd name="connsiteY0" fmla="*/ 1206500 h 1215408"/>
              <a:gd name="connsiteX1" fmla="*/ 1409700 w 1765300"/>
              <a:gd name="connsiteY1" fmla="*/ 203200 h 1215408"/>
              <a:gd name="connsiteX2" fmla="*/ 1270000 w 1765300"/>
              <a:gd name="connsiteY2" fmla="*/ 0 h 1215408"/>
              <a:gd name="connsiteX3" fmla="*/ 1765300 w 1765300"/>
              <a:gd name="connsiteY3" fmla="*/ 0 h 1215408"/>
              <a:gd name="connsiteX4" fmla="*/ 1714500 w 1765300"/>
              <a:gd name="connsiteY4" fmla="*/ 508000 h 1215408"/>
              <a:gd name="connsiteX5" fmla="*/ 1574800 w 1765300"/>
              <a:gd name="connsiteY5" fmla="*/ 342900 h 1215408"/>
              <a:gd name="connsiteX6" fmla="*/ 0 w 1765300"/>
              <a:gd name="connsiteY6" fmla="*/ 1206500 h 1215408"/>
              <a:gd name="connsiteX0" fmla="*/ 0 w 1765300"/>
              <a:gd name="connsiteY0" fmla="*/ 1206500 h 1217025"/>
              <a:gd name="connsiteX1" fmla="*/ 1409700 w 1765300"/>
              <a:gd name="connsiteY1" fmla="*/ 203200 h 1217025"/>
              <a:gd name="connsiteX2" fmla="*/ 1270000 w 1765300"/>
              <a:gd name="connsiteY2" fmla="*/ 0 h 1217025"/>
              <a:gd name="connsiteX3" fmla="*/ 1765300 w 1765300"/>
              <a:gd name="connsiteY3" fmla="*/ 0 h 1217025"/>
              <a:gd name="connsiteX4" fmla="*/ 1714500 w 1765300"/>
              <a:gd name="connsiteY4" fmla="*/ 508000 h 1217025"/>
              <a:gd name="connsiteX5" fmla="*/ 1574800 w 1765300"/>
              <a:gd name="connsiteY5" fmla="*/ 342900 h 1217025"/>
              <a:gd name="connsiteX6" fmla="*/ 0 w 1765300"/>
              <a:gd name="connsiteY6" fmla="*/ 1206500 h 1217025"/>
              <a:gd name="connsiteX0" fmla="*/ 0 w 1765300"/>
              <a:gd name="connsiteY0" fmla="*/ 1206500 h 1217025"/>
              <a:gd name="connsiteX1" fmla="*/ 1409700 w 1765300"/>
              <a:gd name="connsiteY1" fmla="*/ 203200 h 1217025"/>
              <a:gd name="connsiteX2" fmla="*/ 1270000 w 1765300"/>
              <a:gd name="connsiteY2" fmla="*/ 0 h 1217025"/>
              <a:gd name="connsiteX3" fmla="*/ 1765300 w 1765300"/>
              <a:gd name="connsiteY3" fmla="*/ 0 h 1217025"/>
              <a:gd name="connsiteX4" fmla="*/ 1714500 w 1765300"/>
              <a:gd name="connsiteY4" fmla="*/ 508000 h 1217025"/>
              <a:gd name="connsiteX5" fmla="*/ 1574800 w 1765300"/>
              <a:gd name="connsiteY5" fmla="*/ 342900 h 1217025"/>
              <a:gd name="connsiteX6" fmla="*/ 0 w 1765300"/>
              <a:gd name="connsiteY6" fmla="*/ 1206500 h 1217025"/>
              <a:gd name="connsiteX0" fmla="*/ 0 w 1765300"/>
              <a:gd name="connsiteY0" fmla="*/ 1206500 h 1217025"/>
              <a:gd name="connsiteX1" fmla="*/ 1409700 w 1765300"/>
              <a:gd name="connsiteY1" fmla="*/ 203200 h 1217025"/>
              <a:gd name="connsiteX2" fmla="*/ 1270000 w 1765300"/>
              <a:gd name="connsiteY2" fmla="*/ 0 h 1217025"/>
              <a:gd name="connsiteX3" fmla="*/ 1765300 w 1765300"/>
              <a:gd name="connsiteY3" fmla="*/ 0 h 1217025"/>
              <a:gd name="connsiteX4" fmla="*/ 1714500 w 1765300"/>
              <a:gd name="connsiteY4" fmla="*/ 508000 h 1217025"/>
              <a:gd name="connsiteX5" fmla="*/ 1574800 w 1765300"/>
              <a:gd name="connsiteY5" fmla="*/ 342900 h 1217025"/>
              <a:gd name="connsiteX6" fmla="*/ 0 w 1765300"/>
              <a:gd name="connsiteY6" fmla="*/ 1206500 h 121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65300" h="1217025">
                <a:moveTo>
                  <a:pt x="0" y="1206500"/>
                </a:moveTo>
                <a:cubicBezTo>
                  <a:pt x="558800" y="1075267"/>
                  <a:pt x="1104900" y="702733"/>
                  <a:pt x="1409700" y="203200"/>
                </a:cubicBezTo>
                <a:lnTo>
                  <a:pt x="1270000" y="0"/>
                </a:lnTo>
                <a:lnTo>
                  <a:pt x="1765300" y="0"/>
                </a:lnTo>
                <a:lnTo>
                  <a:pt x="1714500" y="508000"/>
                </a:lnTo>
                <a:lnTo>
                  <a:pt x="1574800" y="342900"/>
                </a:lnTo>
                <a:cubicBezTo>
                  <a:pt x="1214967" y="897467"/>
                  <a:pt x="524933" y="1286933"/>
                  <a:pt x="0" y="1206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 flipV="1">
            <a:off x="6704179" y="2519532"/>
            <a:ext cx="1761515" cy="1214791"/>
          </a:xfrm>
          <a:custGeom>
            <a:avLst/>
            <a:gdLst>
              <a:gd name="connsiteX0" fmla="*/ 0 w 1765300"/>
              <a:gd name="connsiteY0" fmla="*/ 1206500 h 1206500"/>
              <a:gd name="connsiteX1" fmla="*/ 1409700 w 1765300"/>
              <a:gd name="connsiteY1" fmla="*/ 203200 h 1206500"/>
              <a:gd name="connsiteX2" fmla="*/ 1270000 w 1765300"/>
              <a:gd name="connsiteY2" fmla="*/ 0 h 1206500"/>
              <a:gd name="connsiteX3" fmla="*/ 1765300 w 1765300"/>
              <a:gd name="connsiteY3" fmla="*/ 0 h 1206500"/>
              <a:gd name="connsiteX4" fmla="*/ 1714500 w 1765300"/>
              <a:gd name="connsiteY4" fmla="*/ 508000 h 1206500"/>
              <a:gd name="connsiteX5" fmla="*/ 1574800 w 1765300"/>
              <a:gd name="connsiteY5" fmla="*/ 342900 h 1206500"/>
              <a:gd name="connsiteX6" fmla="*/ 0 w 1765300"/>
              <a:gd name="connsiteY6" fmla="*/ 1206500 h 1206500"/>
              <a:gd name="connsiteX0" fmla="*/ 0 w 1765300"/>
              <a:gd name="connsiteY0" fmla="*/ 1206500 h 1206500"/>
              <a:gd name="connsiteX1" fmla="*/ 1409700 w 1765300"/>
              <a:gd name="connsiteY1" fmla="*/ 203200 h 1206500"/>
              <a:gd name="connsiteX2" fmla="*/ 1270000 w 1765300"/>
              <a:gd name="connsiteY2" fmla="*/ 0 h 1206500"/>
              <a:gd name="connsiteX3" fmla="*/ 1765300 w 1765300"/>
              <a:gd name="connsiteY3" fmla="*/ 0 h 1206500"/>
              <a:gd name="connsiteX4" fmla="*/ 1714500 w 1765300"/>
              <a:gd name="connsiteY4" fmla="*/ 508000 h 1206500"/>
              <a:gd name="connsiteX5" fmla="*/ 1574800 w 1765300"/>
              <a:gd name="connsiteY5" fmla="*/ 342900 h 1206500"/>
              <a:gd name="connsiteX6" fmla="*/ 0 w 1765300"/>
              <a:gd name="connsiteY6" fmla="*/ 1206500 h 1206500"/>
              <a:gd name="connsiteX0" fmla="*/ 0 w 1765300"/>
              <a:gd name="connsiteY0" fmla="*/ 1206500 h 1215408"/>
              <a:gd name="connsiteX1" fmla="*/ 1409700 w 1765300"/>
              <a:gd name="connsiteY1" fmla="*/ 203200 h 1215408"/>
              <a:gd name="connsiteX2" fmla="*/ 1270000 w 1765300"/>
              <a:gd name="connsiteY2" fmla="*/ 0 h 1215408"/>
              <a:gd name="connsiteX3" fmla="*/ 1765300 w 1765300"/>
              <a:gd name="connsiteY3" fmla="*/ 0 h 1215408"/>
              <a:gd name="connsiteX4" fmla="*/ 1714500 w 1765300"/>
              <a:gd name="connsiteY4" fmla="*/ 508000 h 1215408"/>
              <a:gd name="connsiteX5" fmla="*/ 1574800 w 1765300"/>
              <a:gd name="connsiteY5" fmla="*/ 342900 h 1215408"/>
              <a:gd name="connsiteX6" fmla="*/ 0 w 1765300"/>
              <a:gd name="connsiteY6" fmla="*/ 1206500 h 1215408"/>
              <a:gd name="connsiteX0" fmla="*/ 0 w 1765300"/>
              <a:gd name="connsiteY0" fmla="*/ 1206500 h 1217025"/>
              <a:gd name="connsiteX1" fmla="*/ 1409700 w 1765300"/>
              <a:gd name="connsiteY1" fmla="*/ 203200 h 1217025"/>
              <a:gd name="connsiteX2" fmla="*/ 1270000 w 1765300"/>
              <a:gd name="connsiteY2" fmla="*/ 0 h 1217025"/>
              <a:gd name="connsiteX3" fmla="*/ 1765300 w 1765300"/>
              <a:gd name="connsiteY3" fmla="*/ 0 h 1217025"/>
              <a:gd name="connsiteX4" fmla="*/ 1714500 w 1765300"/>
              <a:gd name="connsiteY4" fmla="*/ 508000 h 1217025"/>
              <a:gd name="connsiteX5" fmla="*/ 1574800 w 1765300"/>
              <a:gd name="connsiteY5" fmla="*/ 342900 h 1217025"/>
              <a:gd name="connsiteX6" fmla="*/ 0 w 1765300"/>
              <a:gd name="connsiteY6" fmla="*/ 1206500 h 1217025"/>
              <a:gd name="connsiteX0" fmla="*/ 0 w 1765300"/>
              <a:gd name="connsiteY0" fmla="*/ 1206500 h 1217025"/>
              <a:gd name="connsiteX1" fmla="*/ 1409700 w 1765300"/>
              <a:gd name="connsiteY1" fmla="*/ 203200 h 1217025"/>
              <a:gd name="connsiteX2" fmla="*/ 1270000 w 1765300"/>
              <a:gd name="connsiteY2" fmla="*/ 0 h 1217025"/>
              <a:gd name="connsiteX3" fmla="*/ 1765300 w 1765300"/>
              <a:gd name="connsiteY3" fmla="*/ 0 h 1217025"/>
              <a:gd name="connsiteX4" fmla="*/ 1714500 w 1765300"/>
              <a:gd name="connsiteY4" fmla="*/ 508000 h 1217025"/>
              <a:gd name="connsiteX5" fmla="*/ 1574800 w 1765300"/>
              <a:gd name="connsiteY5" fmla="*/ 342900 h 1217025"/>
              <a:gd name="connsiteX6" fmla="*/ 0 w 1765300"/>
              <a:gd name="connsiteY6" fmla="*/ 1206500 h 1217025"/>
              <a:gd name="connsiteX0" fmla="*/ 0 w 1765300"/>
              <a:gd name="connsiteY0" fmla="*/ 1206500 h 1217025"/>
              <a:gd name="connsiteX1" fmla="*/ 1409700 w 1765300"/>
              <a:gd name="connsiteY1" fmla="*/ 203200 h 1217025"/>
              <a:gd name="connsiteX2" fmla="*/ 1270000 w 1765300"/>
              <a:gd name="connsiteY2" fmla="*/ 0 h 1217025"/>
              <a:gd name="connsiteX3" fmla="*/ 1765300 w 1765300"/>
              <a:gd name="connsiteY3" fmla="*/ 0 h 1217025"/>
              <a:gd name="connsiteX4" fmla="*/ 1714500 w 1765300"/>
              <a:gd name="connsiteY4" fmla="*/ 508000 h 1217025"/>
              <a:gd name="connsiteX5" fmla="*/ 1574800 w 1765300"/>
              <a:gd name="connsiteY5" fmla="*/ 342900 h 1217025"/>
              <a:gd name="connsiteX6" fmla="*/ 0 w 1765300"/>
              <a:gd name="connsiteY6" fmla="*/ 1206500 h 121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65300" h="1217025">
                <a:moveTo>
                  <a:pt x="0" y="1206500"/>
                </a:moveTo>
                <a:cubicBezTo>
                  <a:pt x="558800" y="1075267"/>
                  <a:pt x="1104900" y="702733"/>
                  <a:pt x="1409700" y="203200"/>
                </a:cubicBezTo>
                <a:lnTo>
                  <a:pt x="1270000" y="0"/>
                </a:lnTo>
                <a:lnTo>
                  <a:pt x="1765300" y="0"/>
                </a:lnTo>
                <a:lnTo>
                  <a:pt x="1714500" y="508000"/>
                </a:lnTo>
                <a:lnTo>
                  <a:pt x="1574800" y="342900"/>
                </a:lnTo>
                <a:cubicBezTo>
                  <a:pt x="1214967" y="897467"/>
                  <a:pt x="524933" y="1286933"/>
                  <a:pt x="0" y="12065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>
              <a:solidFill>
                <a:schemeClr val="bg1"/>
              </a:solidFill>
            </a:endParaRPr>
          </a:p>
        </p:txBody>
      </p:sp>
      <p:grpSp>
        <p:nvGrpSpPr>
          <p:cNvPr id="3" name="组合 12"/>
          <p:cNvGrpSpPr/>
          <p:nvPr/>
        </p:nvGrpSpPr>
        <p:grpSpPr>
          <a:xfrm>
            <a:off x="1005398" y="2436563"/>
            <a:ext cx="894429" cy="720180"/>
            <a:chOff x="1340530" y="2978808"/>
            <a:chExt cx="1192572" cy="959944"/>
          </a:xfrm>
        </p:grpSpPr>
        <p:sp>
          <p:nvSpPr>
            <p:cNvPr id="14" name="椭圆 13"/>
            <p:cNvSpPr/>
            <p:nvPr/>
          </p:nvSpPr>
          <p:spPr>
            <a:xfrm>
              <a:off x="1443966" y="2978808"/>
              <a:ext cx="959944" cy="95994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>
                <a:solidFill>
                  <a:schemeClr val="bg1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340530" y="3214225"/>
              <a:ext cx="1192572" cy="676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700" b="1" dirty="0">
                  <a:solidFill>
                    <a:srgbClr val="FDFDFD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01</a:t>
              </a:r>
              <a:endParaRPr lang="zh-CN" altLang="en-US" sz="2700" b="1" dirty="0">
                <a:solidFill>
                  <a:srgbClr val="FDFDFD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4" name="组合 15"/>
          <p:cNvGrpSpPr/>
          <p:nvPr/>
        </p:nvGrpSpPr>
        <p:grpSpPr>
          <a:xfrm>
            <a:off x="3037754" y="3126928"/>
            <a:ext cx="894429" cy="720180"/>
            <a:chOff x="4050339" y="3899010"/>
            <a:chExt cx="1192572" cy="959944"/>
          </a:xfrm>
        </p:grpSpPr>
        <p:sp>
          <p:nvSpPr>
            <p:cNvPr id="17" name="椭圆 16"/>
            <p:cNvSpPr/>
            <p:nvPr/>
          </p:nvSpPr>
          <p:spPr>
            <a:xfrm>
              <a:off x="4181637" y="3899010"/>
              <a:ext cx="959944" cy="95994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>
                <a:solidFill>
                  <a:schemeClr val="bg1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050339" y="4103320"/>
              <a:ext cx="1192572" cy="676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700" b="1" dirty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02</a:t>
              </a:r>
              <a:endParaRPr lang="zh-CN" altLang="en-US" sz="27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5" name="组合 18"/>
          <p:cNvGrpSpPr/>
          <p:nvPr/>
        </p:nvGrpSpPr>
        <p:grpSpPr>
          <a:xfrm>
            <a:off x="4952401" y="2436563"/>
            <a:ext cx="894429" cy="720180"/>
            <a:chOff x="6603201" y="2978808"/>
            <a:chExt cx="1192572" cy="959944"/>
          </a:xfrm>
        </p:grpSpPr>
        <p:sp>
          <p:nvSpPr>
            <p:cNvPr id="20" name="椭圆 19"/>
            <p:cNvSpPr/>
            <p:nvPr/>
          </p:nvSpPr>
          <p:spPr>
            <a:xfrm>
              <a:off x="6719515" y="2978808"/>
              <a:ext cx="959944" cy="95994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>
                <a:solidFill>
                  <a:schemeClr val="bg1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603201" y="3214223"/>
              <a:ext cx="1192572" cy="676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700" b="1" dirty="0">
                  <a:solidFill>
                    <a:srgbClr val="FDFDFD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03</a:t>
              </a:r>
              <a:endParaRPr lang="zh-CN" altLang="en-US" sz="2700" b="1" dirty="0">
                <a:solidFill>
                  <a:srgbClr val="FDFDFD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6" name="组合 25"/>
          <p:cNvGrpSpPr/>
          <p:nvPr/>
        </p:nvGrpSpPr>
        <p:grpSpPr>
          <a:xfrm>
            <a:off x="6855723" y="3126928"/>
            <a:ext cx="894429" cy="720180"/>
            <a:chOff x="9140964" y="3899010"/>
            <a:chExt cx="1192572" cy="959944"/>
          </a:xfrm>
        </p:grpSpPr>
        <p:sp>
          <p:nvSpPr>
            <p:cNvPr id="27" name="椭圆 26"/>
            <p:cNvSpPr/>
            <p:nvPr/>
          </p:nvSpPr>
          <p:spPr>
            <a:xfrm>
              <a:off x="9257278" y="3899010"/>
              <a:ext cx="959944" cy="9599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>
                <a:solidFill>
                  <a:schemeClr val="bg1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9140964" y="4103319"/>
              <a:ext cx="1192572" cy="676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700" b="1" dirty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04</a:t>
              </a:r>
              <a:endParaRPr lang="zh-CN" altLang="en-US" sz="27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575449" y="1641711"/>
            <a:ext cx="1754326" cy="992579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607805" y="4052428"/>
            <a:ext cx="1754326" cy="992579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362132" y="1641711"/>
            <a:ext cx="1754326" cy="992579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425774" y="4052427"/>
            <a:ext cx="1754326" cy="992579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857641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29" grpId="0"/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2572544"/>
            <a:ext cx="9144000" cy="2592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91580" y="664332"/>
            <a:ext cx="3096344" cy="37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3900" dirty="0" smtClean="0">
                <a:solidFill>
                  <a:schemeClr val="accent1"/>
                </a:solidFill>
                <a:latin typeface="IrisUPC" pitchFamily="34" charset="-34"/>
                <a:cs typeface="IrisUPC" pitchFamily="34" charset="-34"/>
              </a:rPr>
              <a:t>03</a:t>
            </a:r>
            <a:endParaRPr lang="zh-CN" altLang="en-US" sz="23900" dirty="0">
              <a:solidFill>
                <a:schemeClr val="accent1"/>
              </a:solidFill>
              <a:latin typeface="IrisUPC" pitchFamily="34" charset="-34"/>
              <a:cs typeface="IrisUPC" pitchFamily="34" charset="-34"/>
            </a:endParaRPr>
          </a:p>
        </p:txBody>
      </p:sp>
      <p:grpSp>
        <p:nvGrpSpPr>
          <p:cNvPr id="2" name="组合 14"/>
          <p:cNvGrpSpPr>
            <a:grpSpLocks/>
          </p:cNvGrpSpPr>
          <p:nvPr/>
        </p:nvGrpSpPr>
        <p:grpSpPr bwMode="auto">
          <a:xfrm>
            <a:off x="3815916" y="2959304"/>
            <a:ext cx="4637337" cy="80987"/>
            <a:chOff x="3649980" y="3375660"/>
            <a:chExt cx="4638285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4134" y="3429660"/>
              <a:ext cx="4495132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82817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48" y="3375660"/>
              <a:ext cx="82817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761941" y="1936666"/>
            <a:ext cx="405041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itchFamily="34" charset="-34"/>
                <a:ea typeface="微软雅黑" pitchFamily="34" charset="-122"/>
                <a:cs typeface="IrisUPC" pitchFamily="34" charset="-34"/>
              </a:rPr>
              <a:t>单击添加标题</a:t>
            </a:r>
            <a:endParaRPr lang="en-US" altLang="zh-CN" sz="28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risUPC" pitchFamily="34" charset="-34"/>
              <a:ea typeface="微软雅黑" pitchFamily="34" charset="-122"/>
              <a:cs typeface="IrisUPC" pitchFamily="34" charset="-34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852055" y="2727593"/>
            <a:ext cx="208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添加小节标题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1" name="文本框 7"/>
          <p:cNvSpPr txBox="1">
            <a:spLocks noChangeArrowheads="1"/>
          </p:cNvSpPr>
          <p:nvPr/>
        </p:nvSpPr>
        <p:spPr bwMode="auto">
          <a:xfrm>
            <a:off x="5832140" y="3051629"/>
            <a:ext cx="208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添加小节标题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文本框 7"/>
          <p:cNvSpPr txBox="1">
            <a:spLocks noChangeArrowheads="1"/>
          </p:cNvSpPr>
          <p:nvPr/>
        </p:nvSpPr>
        <p:spPr bwMode="auto">
          <a:xfrm>
            <a:off x="3852055" y="3051629"/>
            <a:ext cx="208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添加小节标题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5" name="文本框 7"/>
          <p:cNvSpPr txBox="1">
            <a:spLocks noChangeArrowheads="1"/>
          </p:cNvSpPr>
          <p:nvPr/>
        </p:nvSpPr>
        <p:spPr bwMode="auto">
          <a:xfrm>
            <a:off x="5832140" y="2727593"/>
            <a:ext cx="208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添加小节标题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" grpId="0"/>
      <p:bldP spid="7" grpId="0"/>
      <p:bldP spid="8" grpId="0"/>
      <p:bldP spid="11" grpId="0"/>
      <p:bldP spid="12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11"/>
          <p:cNvSpPr>
            <a:spLocks noChangeArrowheads="1"/>
          </p:cNvSpPr>
          <p:nvPr/>
        </p:nvSpPr>
        <p:spPr bwMode="auto">
          <a:xfrm>
            <a:off x="3460537" y="3676736"/>
            <a:ext cx="830867" cy="830537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innerShdw blurRad="165100" dist="63500" dir="135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44" name="Oval 10"/>
          <p:cNvSpPr>
            <a:spLocks noChangeArrowheads="1"/>
          </p:cNvSpPr>
          <p:nvPr/>
        </p:nvSpPr>
        <p:spPr bwMode="auto">
          <a:xfrm>
            <a:off x="4787045" y="2942361"/>
            <a:ext cx="830389" cy="831494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innerShdw blurRad="165100" dist="63500" dir="135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45" name="Oval 9"/>
          <p:cNvSpPr>
            <a:spLocks noChangeArrowheads="1"/>
          </p:cNvSpPr>
          <p:nvPr/>
        </p:nvSpPr>
        <p:spPr bwMode="auto">
          <a:xfrm>
            <a:off x="3468878" y="2210856"/>
            <a:ext cx="830389" cy="830537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innerShdw blurRad="165100" dist="63500" dir="135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43" name="Oval 8"/>
          <p:cNvSpPr>
            <a:spLocks noChangeArrowheads="1"/>
          </p:cNvSpPr>
          <p:nvPr/>
        </p:nvSpPr>
        <p:spPr bwMode="auto">
          <a:xfrm>
            <a:off x="4779766" y="1464999"/>
            <a:ext cx="830389" cy="831973"/>
          </a:xfrm>
          <a:prstGeom prst="ellipse">
            <a:avLst/>
          </a:prstGeom>
          <a:solidFill>
            <a:schemeClr val="accent3"/>
          </a:solidFill>
          <a:ln w="38100">
            <a:noFill/>
          </a:ln>
          <a:effectLst>
            <a:innerShdw blurRad="165100" dist="63500" dir="135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51" name="Oval 11"/>
          <p:cNvSpPr>
            <a:spLocks noChangeArrowheads="1"/>
          </p:cNvSpPr>
          <p:nvPr/>
        </p:nvSpPr>
        <p:spPr bwMode="auto">
          <a:xfrm>
            <a:off x="3460537" y="3676736"/>
            <a:ext cx="830867" cy="830537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Oval 10"/>
          <p:cNvSpPr>
            <a:spLocks noChangeArrowheads="1"/>
          </p:cNvSpPr>
          <p:nvPr/>
        </p:nvSpPr>
        <p:spPr bwMode="auto">
          <a:xfrm>
            <a:off x="4790723" y="2942361"/>
            <a:ext cx="830389" cy="831494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Oval 9"/>
          <p:cNvSpPr>
            <a:spLocks noChangeArrowheads="1"/>
          </p:cNvSpPr>
          <p:nvPr/>
        </p:nvSpPr>
        <p:spPr bwMode="auto">
          <a:xfrm>
            <a:off x="3468877" y="2210856"/>
            <a:ext cx="830389" cy="830537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Oval 8"/>
          <p:cNvSpPr>
            <a:spLocks noChangeArrowheads="1"/>
          </p:cNvSpPr>
          <p:nvPr/>
        </p:nvSpPr>
        <p:spPr bwMode="auto">
          <a:xfrm>
            <a:off x="4779765" y="1464999"/>
            <a:ext cx="830389" cy="831973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Freeform 7"/>
          <p:cNvSpPr>
            <a:spLocks/>
          </p:cNvSpPr>
          <p:nvPr/>
        </p:nvSpPr>
        <p:spPr bwMode="auto">
          <a:xfrm>
            <a:off x="4126134" y="1303293"/>
            <a:ext cx="877744" cy="3361379"/>
          </a:xfrm>
          <a:custGeom>
            <a:avLst/>
            <a:gdLst>
              <a:gd name="T0" fmla="*/ 0 w 777"/>
              <a:gd name="T1" fmla="*/ 2974 h 2974"/>
              <a:gd name="T2" fmla="*/ 507 w 777"/>
              <a:gd name="T3" fmla="*/ 2467 h 2974"/>
              <a:gd name="T4" fmla="*/ 388 w 777"/>
              <a:gd name="T5" fmla="*/ 2138 h 2974"/>
              <a:gd name="T6" fmla="*/ 277 w 777"/>
              <a:gd name="T7" fmla="*/ 1818 h 2974"/>
              <a:gd name="T8" fmla="*/ 398 w 777"/>
              <a:gd name="T9" fmla="*/ 1488 h 2974"/>
              <a:gd name="T10" fmla="*/ 507 w 777"/>
              <a:gd name="T11" fmla="*/ 1171 h 2974"/>
              <a:gd name="T12" fmla="*/ 390 w 777"/>
              <a:gd name="T13" fmla="*/ 844 h 2974"/>
              <a:gd name="T14" fmla="*/ 267 w 777"/>
              <a:gd name="T15" fmla="*/ 511 h 2974"/>
              <a:gd name="T16" fmla="*/ 777 w 777"/>
              <a:gd name="T17" fmla="*/ 0 h 2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77" h="2974">
                <a:moveTo>
                  <a:pt x="0" y="2974"/>
                </a:moveTo>
                <a:cubicBezTo>
                  <a:pt x="280" y="2974"/>
                  <a:pt x="507" y="2747"/>
                  <a:pt x="507" y="2467"/>
                </a:cubicBezTo>
                <a:cubicBezTo>
                  <a:pt x="507" y="2342"/>
                  <a:pt x="459" y="2227"/>
                  <a:pt x="388" y="2138"/>
                </a:cubicBezTo>
                <a:cubicBezTo>
                  <a:pt x="317" y="2049"/>
                  <a:pt x="277" y="1939"/>
                  <a:pt x="277" y="1818"/>
                </a:cubicBezTo>
                <a:cubicBezTo>
                  <a:pt x="277" y="1692"/>
                  <a:pt x="326" y="1577"/>
                  <a:pt x="398" y="1488"/>
                </a:cubicBezTo>
                <a:cubicBezTo>
                  <a:pt x="469" y="1400"/>
                  <a:pt x="507" y="1290"/>
                  <a:pt x="507" y="1171"/>
                </a:cubicBezTo>
                <a:cubicBezTo>
                  <a:pt x="507" y="1047"/>
                  <a:pt x="465" y="933"/>
                  <a:pt x="390" y="844"/>
                </a:cubicBezTo>
                <a:cubicBezTo>
                  <a:pt x="315" y="754"/>
                  <a:pt x="267" y="638"/>
                  <a:pt x="267" y="511"/>
                </a:cubicBezTo>
                <a:cubicBezTo>
                  <a:pt x="267" y="229"/>
                  <a:pt x="496" y="0"/>
                  <a:pt x="777" y="0"/>
                </a:cubicBezTo>
              </a:path>
            </a:pathLst>
          </a:custGeom>
          <a:noFill/>
          <a:ln w="12700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2" name="Oval 12"/>
          <p:cNvSpPr>
            <a:spLocks noChangeArrowheads="1"/>
          </p:cNvSpPr>
          <p:nvPr/>
        </p:nvSpPr>
        <p:spPr bwMode="auto">
          <a:xfrm>
            <a:off x="4382522" y="1658281"/>
            <a:ext cx="122932" cy="1234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bg1">
                <a:lumMod val="6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3" name="Oval 13"/>
          <p:cNvSpPr>
            <a:spLocks noChangeArrowheads="1"/>
          </p:cNvSpPr>
          <p:nvPr/>
        </p:nvSpPr>
        <p:spPr bwMode="auto">
          <a:xfrm>
            <a:off x="4658042" y="2574933"/>
            <a:ext cx="123411" cy="122954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bg1">
                <a:lumMod val="6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4" name="Oval 14"/>
          <p:cNvSpPr>
            <a:spLocks noChangeArrowheads="1"/>
          </p:cNvSpPr>
          <p:nvPr/>
        </p:nvSpPr>
        <p:spPr bwMode="auto">
          <a:xfrm>
            <a:off x="4375824" y="3266728"/>
            <a:ext cx="122932" cy="122954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bg1">
                <a:lumMod val="6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5" name="Oval 15"/>
          <p:cNvSpPr>
            <a:spLocks noChangeArrowheads="1"/>
          </p:cNvSpPr>
          <p:nvPr/>
        </p:nvSpPr>
        <p:spPr bwMode="auto">
          <a:xfrm>
            <a:off x="4624081" y="4235050"/>
            <a:ext cx="123411" cy="122954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bg1">
                <a:lumMod val="6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6" name="Line 16"/>
          <p:cNvSpPr>
            <a:spLocks noChangeShapeType="1"/>
          </p:cNvSpPr>
          <p:nvPr/>
        </p:nvSpPr>
        <p:spPr bwMode="auto">
          <a:xfrm flipH="1">
            <a:off x="3610968" y="1720475"/>
            <a:ext cx="771554" cy="0"/>
          </a:xfrm>
          <a:prstGeom prst="line">
            <a:avLst/>
          </a:prstGeom>
          <a:noFill/>
          <a:ln w="12700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7" name="Line 17"/>
          <p:cNvSpPr>
            <a:spLocks noChangeShapeType="1"/>
          </p:cNvSpPr>
          <p:nvPr/>
        </p:nvSpPr>
        <p:spPr bwMode="auto">
          <a:xfrm flipH="1">
            <a:off x="4781454" y="2635692"/>
            <a:ext cx="771554" cy="0"/>
          </a:xfrm>
          <a:prstGeom prst="line">
            <a:avLst/>
          </a:prstGeom>
          <a:noFill/>
          <a:ln w="12700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8" name="Line 18"/>
          <p:cNvSpPr>
            <a:spLocks noChangeShapeType="1"/>
          </p:cNvSpPr>
          <p:nvPr/>
        </p:nvSpPr>
        <p:spPr bwMode="auto">
          <a:xfrm flipH="1">
            <a:off x="3283308" y="3328444"/>
            <a:ext cx="1093474" cy="0"/>
          </a:xfrm>
          <a:prstGeom prst="line">
            <a:avLst/>
          </a:prstGeom>
          <a:noFill/>
          <a:ln w="12700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9" name="Line 19"/>
          <p:cNvSpPr>
            <a:spLocks noChangeShapeType="1"/>
          </p:cNvSpPr>
          <p:nvPr/>
        </p:nvSpPr>
        <p:spPr bwMode="auto">
          <a:xfrm flipH="1">
            <a:off x="4746057" y="4297245"/>
            <a:ext cx="770597" cy="0"/>
          </a:xfrm>
          <a:prstGeom prst="line">
            <a:avLst/>
          </a:prstGeom>
          <a:noFill/>
          <a:ln w="12700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235677" y="1612127"/>
            <a:ext cx="2247722" cy="5496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162432" y="1358062"/>
            <a:ext cx="1320966" cy="323165"/>
          </a:xfrm>
          <a:prstGeom prst="rect">
            <a:avLst/>
          </a:prstGeom>
          <a:noFill/>
        </p:spPr>
        <p:txBody>
          <a:bodyPr wrap="square" lIns="68580" tIns="0" rIns="6858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692786" y="2524838"/>
            <a:ext cx="2203182" cy="5496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692787" y="2270773"/>
            <a:ext cx="1202284" cy="323165"/>
          </a:xfrm>
          <a:prstGeom prst="rect">
            <a:avLst/>
          </a:prstGeom>
          <a:noFill/>
        </p:spPr>
        <p:txBody>
          <a:bodyPr wrap="square" lIns="68580" tIns="0" rIns="6858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5547" y="3248800"/>
            <a:ext cx="2352114" cy="5496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989439" y="2994735"/>
            <a:ext cx="1178223" cy="323165"/>
          </a:xfrm>
          <a:prstGeom prst="rect">
            <a:avLst/>
          </a:prstGeom>
          <a:noFill/>
        </p:spPr>
        <p:txBody>
          <a:bodyPr wrap="square" lIns="68580" tIns="0" rIns="6858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598247" y="4183902"/>
            <a:ext cx="2211223" cy="5496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598248" y="3929836"/>
            <a:ext cx="1333894" cy="323165"/>
          </a:xfrm>
          <a:prstGeom prst="rect">
            <a:avLst/>
          </a:prstGeom>
          <a:noFill/>
        </p:spPr>
        <p:txBody>
          <a:bodyPr wrap="square" lIns="68580" tIns="0" rIns="6858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66570401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6 0 L -0.02252 0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3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08333E-6 2.59259E-6 L 0.025 2.59259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5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2.08333E-6 0 L -0.02252 0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3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63" presetClass="path" presetSubtype="0" accel="50000" decel="5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08333E-6 2.59259E-6 L 0.025 2.59259E-6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4" grpId="0" animBg="1"/>
      <p:bldP spid="45" grpId="0" animBg="1"/>
      <p:bldP spid="43" grpId="0" animBg="1"/>
      <p:bldP spid="51" grpId="0" animBg="1"/>
      <p:bldP spid="51" grpId="1" animBg="1"/>
      <p:bldP spid="50" grpId="0" animBg="1"/>
      <p:bldP spid="50" grpId="1" animBg="1"/>
      <p:bldP spid="49" grpId="0" animBg="1"/>
      <p:bldP spid="49" grpId="1" animBg="1"/>
      <p:bldP spid="48" grpId="0" animBg="1"/>
      <p:bldP spid="48" grpId="1" animBg="1"/>
      <p:bldP spid="47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/>
      <p:bldP spid="61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295400" y="1262453"/>
            <a:ext cx="3276600" cy="1525662"/>
            <a:chOff x="0" y="0"/>
            <a:chExt cx="4368800" cy="2032681"/>
          </a:xfrm>
        </p:grpSpPr>
        <p:sp>
          <p:nvSpPr>
            <p:cNvPr id="5" name="矩形 5"/>
            <p:cNvSpPr>
              <a:spLocks noChangeArrowheads="1"/>
            </p:cNvSpPr>
            <p:nvPr/>
          </p:nvSpPr>
          <p:spPr bwMode="auto">
            <a:xfrm>
              <a:off x="0" y="0"/>
              <a:ext cx="4368800" cy="2032681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3D7329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6" name="文本框 11"/>
            <p:cNvSpPr>
              <a:spLocks noChangeArrowheads="1"/>
            </p:cNvSpPr>
            <p:nvPr/>
          </p:nvSpPr>
          <p:spPr bwMode="auto">
            <a:xfrm>
              <a:off x="83231" y="25399"/>
              <a:ext cx="729260" cy="615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  <a:cs typeface="Calibri" pitchFamily="34" charset="0"/>
                  <a:sym typeface="Calibri" pitchFamily="34" charset="0"/>
                </a:rPr>
                <a:t>01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  <p:grpSp>
        <p:nvGrpSpPr>
          <p:cNvPr id="3" name="组合 30"/>
          <p:cNvGrpSpPr>
            <a:grpSpLocks/>
          </p:cNvGrpSpPr>
          <p:nvPr/>
        </p:nvGrpSpPr>
        <p:grpSpPr bwMode="auto">
          <a:xfrm>
            <a:off x="4643772" y="1240396"/>
            <a:ext cx="3276600" cy="1525662"/>
            <a:chOff x="0" y="0"/>
            <a:chExt cx="4368800" cy="2032681"/>
          </a:xfrm>
        </p:grpSpPr>
        <p:sp>
          <p:nvSpPr>
            <p:cNvPr id="13" name="矩形 6"/>
            <p:cNvSpPr>
              <a:spLocks noChangeArrowheads="1"/>
            </p:cNvSpPr>
            <p:nvPr/>
          </p:nvSpPr>
          <p:spPr bwMode="auto">
            <a:xfrm>
              <a:off x="0" y="0"/>
              <a:ext cx="4368800" cy="2032681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3D7329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14" name="文本框 15"/>
            <p:cNvSpPr>
              <a:spLocks noChangeArrowheads="1"/>
            </p:cNvSpPr>
            <p:nvPr/>
          </p:nvSpPr>
          <p:spPr bwMode="auto">
            <a:xfrm>
              <a:off x="3598139" y="361861"/>
              <a:ext cx="729260" cy="615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  <a:cs typeface="Calibri" pitchFamily="34" charset="0"/>
                  <a:sym typeface="Calibri" pitchFamily="34" charset="0"/>
                </a:rPr>
                <a:t>0</a:t>
              </a:r>
              <a:r>
                <a:rPr lang="en-US" altLang="zh-CN" sz="2400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  <a:cs typeface="Calibri" pitchFamily="34" charset="0"/>
                  <a:sym typeface="Calibri" pitchFamily="34" charset="0"/>
                </a:rPr>
                <a:t>3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  <p:grpSp>
        <p:nvGrpSpPr>
          <p:cNvPr id="4" name="组合 28"/>
          <p:cNvGrpSpPr>
            <a:grpSpLocks/>
          </p:cNvGrpSpPr>
          <p:nvPr/>
        </p:nvGrpSpPr>
        <p:grpSpPr bwMode="auto">
          <a:xfrm>
            <a:off x="4644008" y="2824572"/>
            <a:ext cx="3276365" cy="1513814"/>
            <a:chOff x="0" y="0"/>
            <a:chExt cx="3178629" cy="1478928"/>
          </a:xfrm>
          <a:solidFill>
            <a:srgbClr val="F5CA40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23" name="矩形 10"/>
            <p:cNvSpPr>
              <a:spLocks noChangeArrowheads="1"/>
            </p:cNvSpPr>
            <p:nvPr/>
          </p:nvSpPr>
          <p:spPr bwMode="auto">
            <a:xfrm>
              <a:off x="0" y="0"/>
              <a:ext cx="3178629" cy="147892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sp3d prstMaterial="matte">
              <a:bevelT w="0" h="0"/>
            </a:sp3d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3D7329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90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24" name="文本框 19"/>
            <p:cNvSpPr>
              <a:spLocks noChangeArrowheads="1"/>
            </p:cNvSpPr>
            <p:nvPr/>
          </p:nvSpPr>
          <p:spPr bwMode="auto">
            <a:xfrm>
              <a:off x="217994" y="40837"/>
              <a:ext cx="471531" cy="390889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  <a:cs typeface="Calibri" pitchFamily="34" charset="0"/>
                  <a:sym typeface="Calibri" pitchFamily="34" charset="0"/>
                </a:rPr>
                <a:t>0</a:t>
              </a:r>
              <a:r>
                <a:rPr lang="en-US" altLang="zh-CN" sz="2000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  <a:cs typeface="Calibri" pitchFamily="34" charset="0"/>
                  <a:sym typeface="Calibri" pitchFamily="34" charset="0"/>
                </a:rPr>
                <a:t>4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grpSp>
          <p:nvGrpSpPr>
            <p:cNvPr id="7" name="组合 20"/>
            <p:cNvGrpSpPr>
              <a:grpSpLocks/>
            </p:cNvGrpSpPr>
            <p:nvPr/>
          </p:nvGrpSpPr>
          <p:grpSpPr bwMode="auto">
            <a:xfrm>
              <a:off x="172239" y="565018"/>
              <a:ext cx="2964508" cy="859220"/>
              <a:chOff x="0" y="0"/>
              <a:chExt cx="2964508" cy="859220"/>
            </a:xfrm>
            <a:grpFill/>
          </p:grpSpPr>
          <p:sp>
            <p:nvSpPr>
              <p:cNvPr id="26" name="文本框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72325" cy="36906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p3d prstMaterial="matte">
                <a:bevelT w="127000" h="63500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>
                        <a:lumMod val="95000"/>
                      </a:schemeClr>
                    </a:solidFill>
                    <a:latin typeface="微软雅黑" pitchFamily="34" charset="-122"/>
                    <a:ea typeface="微软雅黑" pitchFamily="34" charset="-122"/>
                    <a:sym typeface="方正正黑简体" pitchFamily="2" charset="-122"/>
                  </a:rPr>
                  <a:t>请输入标题</a:t>
                </a:r>
                <a:endPara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7" name="矩形 22"/>
              <p:cNvSpPr>
                <a:spLocks noChangeArrowheads="1"/>
              </p:cNvSpPr>
              <p:nvPr/>
            </p:nvSpPr>
            <p:spPr bwMode="auto">
              <a:xfrm>
                <a:off x="0" y="366984"/>
                <a:ext cx="2964508" cy="492236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p3d prstMaterial="matte">
                <a:bevelT w="127000" h="63500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zh-CN" altLang="en-US" sz="900" dirty="0">
                    <a:solidFill>
                      <a:schemeClr val="bg1">
                        <a:lumMod val="95000"/>
                      </a:schemeClr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在这里输入内容文本在这里输入内容文本在这里输入内容</a:t>
                </a:r>
                <a:endParaRPr lang="zh-CN" altLang="en-US" sz="900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8" name="组合 8"/>
          <p:cNvGrpSpPr>
            <a:grpSpLocks/>
          </p:cNvGrpSpPr>
          <p:nvPr/>
        </p:nvGrpSpPr>
        <p:grpSpPr bwMode="auto">
          <a:xfrm>
            <a:off x="1331640" y="2824572"/>
            <a:ext cx="3276364" cy="1511715"/>
            <a:chOff x="0" y="0"/>
            <a:chExt cx="3203223" cy="1478928"/>
          </a:xfrm>
          <a:solidFill>
            <a:srgbClr val="F86251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5" name="矩形 9"/>
            <p:cNvSpPr>
              <a:spLocks noChangeArrowheads="1"/>
            </p:cNvSpPr>
            <p:nvPr/>
          </p:nvSpPr>
          <p:spPr bwMode="auto">
            <a:xfrm>
              <a:off x="0" y="0"/>
              <a:ext cx="3178629" cy="14789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p3d prstMaterial="matte">
              <a:bevelT w="0" h="0"/>
            </a:sp3d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3D7329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36" name="文本框 23"/>
            <p:cNvSpPr>
              <a:spLocks noChangeArrowheads="1"/>
            </p:cNvSpPr>
            <p:nvPr/>
          </p:nvSpPr>
          <p:spPr bwMode="auto">
            <a:xfrm>
              <a:off x="2448002" y="0"/>
              <a:ext cx="647969" cy="533091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  <a:cs typeface="Calibri" pitchFamily="34" charset="0"/>
                  <a:sym typeface="Calibri" pitchFamily="34" charset="0"/>
                </a:rPr>
                <a:t>02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grpSp>
          <p:nvGrpSpPr>
            <p:cNvPr id="9" name="组合 24"/>
            <p:cNvGrpSpPr>
              <a:grpSpLocks/>
            </p:cNvGrpSpPr>
            <p:nvPr/>
          </p:nvGrpSpPr>
          <p:grpSpPr bwMode="auto">
            <a:xfrm>
              <a:off x="238714" y="564196"/>
              <a:ext cx="2964509" cy="800021"/>
              <a:chOff x="1" y="0"/>
              <a:chExt cx="2964509" cy="800021"/>
            </a:xfrm>
            <a:grpFill/>
          </p:grpSpPr>
          <p:sp>
            <p:nvSpPr>
              <p:cNvPr id="38" name="文本框 25"/>
              <p:cNvSpPr>
                <a:spLocks noChangeArrowheads="1"/>
              </p:cNvSpPr>
              <p:nvPr/>
            </p:nvSpPr>
            <p:spPr bwMode="auto">
              <a:xfrm>
                <a:off x="1633289" y="0"/>
                <a:ext cx="1272004" cy="36906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p3d prstMaterial="matte">
                <a:bevelT w="127000" h="63500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>
                        <a:lumMod val="95000"/>
                      </a:schemeClr>
                    </a:solidFill>
                    <a:latin typeface="微软雅黑" pitchFamily="34" charset="-122"/>
                    <a:ea typeface="微软雅黑" pitchFamily="34" charset="-122"/>
                    <a:sym typeface="方正正黑简体" pitchFamily="2" charset="-122"/>
                  </a:rPr>
                  <a:t>请输入标题</a:t>
                </a:r>
                <a:endPara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9" name="矩形 26"/>
              <p:cNvSpPr>
                <a:spLocks noChangeArrowheads="1"/>
              </p:cNvSpPr>
              <p:nvPr/>
            </p:nvSpPr>
            <p:spPr bwMode="auto">
              <a:xfrm>
                <a:off x="1" y="307938"/>
                <a:ext cx="2964509" cy="49208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p3d prstMaterial="matte">
                <a:bevelT w="127000" h="63500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r"/>
                <a:r>
                  <a:rPr lang="zh-CN" altLang="en-US" sz="900" dirty="0">
                    <a:solidFill>
                      <a:schemeClr val="bg1">
                        <a:lumMod val="95000"/>
                      </a:schemeClr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在这里输入内容文本在这里输入内容文本在这里输入内容</a:t>
                </a:r>
                <a:endParaRPr lang="zh-CN" altLang="en-US" sz="900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350855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8"/>
          <p:cNvGrpSpPr/>
          <p:nvPr/>
        </p:nvGrpSpPr>
        <p:grpSpPr>
          <a:xfrm>
            <a:off x="1296211" y="1543525"/>
            <a:ext cx="2976533" cy="1485430"/>
            <a:chOff x="1728282" y="2057398"/>
            <a:chExt cx="3968710" cy="1979962"/>
          </a:xfrm>
        </p:grpSpPr>
        <p:grpSp>
          <p:nvGrpSpPr>
            <p:cNvPr id="4" name="组合 9"/>
            <p:cNvGrpSpPr/>
            <p:nvPr/>
          </p:nvGrpSpPr>
          <p:grpSpPr>
            <a:xfrm>
              <a:off x="1728282" y="2057398"/>
              <a:ext cx="3968710" cy="1979962"/>
              <a:chOff x="1728282" y="2057398"/>
              <a:chExt cx="3968710" cy="1979962"/>
            </a:xfrm>
          </p:grpSpPr>
          <p:sp>
            <p:nvSpPr>
              <p:cNvPr id="13" name="任意多边形 12"/>
              <p:cNvSpPr/>
              <p:nvPr/>
            </p:nvSpPr>
            <p:spPr>
              <a:xfrm>
                <a:off x="1728282" y="3144743"/>
                <a:ext cx="3968710" cy="892617"/>
              </a:xfrm>
              <a:custGeom>
                <a:avLst/>
                <a:gdLst>
                  <a:gd name="connsiteX0" fmla="*/ 3571103 w 3571103"/>
                  <a:gd name="connsiteY0" fmla="*/ 0 h 803190"/>
                  <a:gd name="connsiteX1" fmla="*/ 259492 w 3571103"/>
                  <a:gd name="connsiteY1" fmla="*/ 0 h 803190"/>
                  <a:gd name="connsiteX2" fmla="*/ 0 w 3571103"/>
                  <a:gd name="connsiteY2" fmla="*/ 420130 h 803190"/>
                  <a:gd name="connsiteX3" fmla="*/ 271849 w 3571103"/>
                  <a:gd name="connsiteY3" fmla="*/ 803190 h 803190"/>
                  <a:gd name="connsiteX4" fmla="*/ 2842054 w 3571103"/>
                  <a:gd name="connsiteY4" fmla="*/ 803190 h 803190"/>
                  <a:gd name="connsiteX5" fmla="*/ 3571103 w 3571103"/>
                  <a:gd name="connsiteY5" fmla="*/ 0 h 803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71103" h="803190">
                    <a:moveTo>
                      <a:pt x="3571103" y="0"/>
                    </a:moveTo>
                    <a:lnTo>
                      <a:pt x="259492" y="0"/>
                    </a:lnTo>
                    <a:lnTo>
                      <a:pt x="0" y="420130"/>
                    </a:lnTo>
                    <a:lnTo>
                      <a:pt x="271849" y="803190"/>
                    </a:lnTo>
                    <a:lnTo>
                      <a:pt x="2842054" y="803190"/>
                    </a:lnTo>
                    <a:lnTo>
                      <a:pt x="357110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五边形 13"/>
              <p:cNvSpPr/>
              <p:nvPr/>
            </p:nvSpPr>
            <p:spPr>
              <a:xfrm rot="16200000">
                <a:off x="4707012" y="2154762"/>
                <a:ext cx="1087344" cy="892616"/>
              </a:xfrm>
              <a:prstGeom prst="homePlate">
                <a:avLst>
                  <a:gd name="adj" fmla="val 31538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" name="Freeform 48"/>
            <p:cNvSpPr>
              <a:spLocks noEditPoints="1"/>
            </p:cNvSpPr>
            <p:nvPr/>
          </p:nvSpPr>
          <p:spPr bwMode="auto">
            <a:xfrm>
              <a:off x="5025633" y="2426673"/>
              <a:ext cx="450099" cy="430834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4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6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50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1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1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1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6"/>
                    <a:pt x="421" y="229"/>
                    <a:pt x="420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6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6"/>
                    <a:pt x="411" y="249"/>
                  </a:cubicBezTo>
                  <a:cubicBezTo>
                    <a:pt x="411" y="249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4"/>
                    <a:pt x="412" y="295"/>
                  </a:cubicBezTo>
                  <a:cubicBezTo>
                    <a:pt x="414" y="298"/>
                    <a:pt x="415" y="301"/>
                    <a:pt x="417" y="304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1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6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0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50" y="232"/>
                    <a:pt x="250" y="270"/>
                  </a:cubicBezTo>
                  <a:cubicBezTo>
                    <a:pt x="250" y="278"/>
                    <a:pt x="249" y="285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2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7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2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0"/>
                    <a:pt x="353" y="391"/>
                    <a:pt x="353" y="391"/>
                  </a:cubicBezTo>
                  <a:cubicBezTo>
                    <a:pt x="337" y="409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1" y="340"/>
                  </a:moveTo>
                  <a:lnTo>
                    <a:pt x="151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4"/>
                  </a:cubicBezTo>
                  <a:cubicBezTo>
                    <a:pt x="213" y="301"/>
                    <a:pt x="214" y="298"/>
                    <a:pt x="216" y="295"/>
                  </a:cubicBezTo>
                  <a:cubicBezTo>
                    <a:pt x="216" y="294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2"/>
                    <a:pt x="219" y="282"/>
                    <a:pt x="219" y="281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2"/>
                    <a:pt x="217" y="250"/>
                  </a:cubicBezTo>
                  <a:cubicBezTo>
                    <a:pt x="217" y="249"/>
                    <a:pt x="217" y="249"/>
                    <a:pt x="217" y="249"/>
                  </a:cubicBezTo>
                  <a:cubicBezTo>
                    <a:pt x="216" y="246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6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6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0"/>
                    <a:pt x="186" y="210"/>
                  </a:cubicBezTo>
                  <a:cubicBezTo>
                    <a:pt x="184" y="209"/>
                    <a:pt x="181" y="207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1" y="200"/>
                  </a:cubicBezTo>
                  <a:cubicBezTo>
                    <a:pt x="112" y="200"/>
                    <a:pt x="81" y="231"/>
                    <a:pt x="81" y="270"/>
                  </a:cubicBezTo>
                  <a:cubicBezTo>
                    <a:pt x="81" y="309"/>
                    <a:pt x="112" y="340"/>
                    <a:pt x="151" y="34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 flipH="1">
              <a:off x="2020981" y="3390996"/>
              <a:ext cx="3086706" cy="430754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 smtClean="0">
                  <a:solidFill>
                    <a:srgbClr val="FCFCFC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STEP     01</a:t>
              </a:r>
              <a:endParaRPr lang="en-US" altLang="zh-CN" sz="1500" b="1" dirty="0">
                <a:solidFill>
                  <a:srgbClr val="FCFCFC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5" name="组合 14"/>
          <p:cNvGrpSpPr/>
          <p:nvPr/>
        </p:nvGrpSpPr>
        <p:grpSpPr>
          <a:xfrm>
            <a:off x="1296211" y="3205679"/>
            <a:ext cx="2976533" cy="1485429"/>
            <a:chOff x="1728281" y="4272919"/>
            <a:chExt cx="3968710" cy="1979961"/>
          </a:xfrm>
        </p:grpSpPr>
        <p:grpSp>
          <p:nvGrpSpPr>
            <p:cNvPr id="6" name="组合 15"/>
            <p:cNvGrpSpPr/>
            <p:nvPr/>
          </p:nvGrpSpPr>
          <p:grpSpPr>
            <a:xfrm>
              <a:off x="1728281" y="4272919"/>
              <a:ext cx="3968710" cy="1979961"/>
              <a:chOff x="1728281" y="4272919"/>
              <a:chExt cx="3968710" cy="1979961"/>
            </a:xfrm>
          </p:grpSpPr>
          <p:sp>
            <p:nvSpPr>
              <p:cNvPr id="19" name="任意多边形 18"/>
              <p:cNvSpPr/>
              <p:nvPr/>
            </p:nvSpPr>
            <p:spPr>
              <a:xfrm flipV="1">
                <a:off x="1728281" y="4272919"/>
                <a:ext cx="3968710" cy="892617"/>
              </a:xfrm>
              <a:custGeom>
                <a:avLst/>
                <a:gdLst>
                  <a:gd name="connsiteX0" fmla="*/ 3571103 w 3571103"/>
                  <a:gd name="connsiteY0" fmla="*/ 0 h 803190"/>
                  <a:gd name="connsiteX1" fmla="*/ 259492 w 3571103"/>
                  <a:gd name="connsiteY1" fmla="*/ 0 h 803190"/>
                  <a:gd name="connsiteX2" fmla="*/ 0 w 3571103"/>
                  <a:gd name="connsiteY2" fmla="*/ 420130 h 803190"/>
                  <a:gd name="connsiteX3" fmla="*/ 271849 w 3571103"/>
                  <a:gd name="connsiteY3" fmla="*/ 803190 h 803190"/>
                  <a:gd name="connsiteX4" fmla="*/ 2842054 w 3571103"/>
                  <a:gd name="connsiteY4" fmla="*/ 803190 h 803190"/>
                  <a:gd name="connsiteX5" fmla="*/ 3571103 w 3571103"/>
                  <a:gd name="connsiteY5" fmla="*/ 0 h 803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71103" h="803190">
                    <a:moveTo>
                      <a:pt x="3571103" y="0"/>
                    </a:moveTo>
                    <a:lnTo>
                      <a:pt x="259492" y="0"/>
                    </a:lnTo>
                    <a:lnTo>
                      <a:pt x="0" y="420130"/>
                    </a:lnTo>
                    <a:lnTo>
                      <a:pt x="271849" y="803190"/>
                    </a:lnTo>
                    <a:lnTo>
                      <a:pt x="2842054" y="803190"/>
                    </a:lnTo>
                    <a:lnTo>
                      <a:pt x="357110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五边形 19"/>
              <p:cNvSpPr/>
              <p:nvPr/>
            </p:nvSpPr>
            <p:spPr>
              <a:xfrm rot="5400000" flipV="1">
                <a:off x="4707011" y="5262900"/>
                <a:ext cx="1087344" cy="892616"/>
              </a:xfrm>
              <a:prstGeom prst="homePlate">
                <a:avLst>
                  <a:gd name="adj" fmla="val 31538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4995592" y="5475422"/>
              <a:ext cx="510180" cy="406852"/>
            </a:xfrm>
            <a:custGeom>
              <a:avLst/>
              <a:gdLst>
                <a:gd name="T0" fmla="*/ 1238 w 1238"/>
                <a:gd name="T1" fmla="*/ 579 h 986"/>
                <a:gd name="T2" fmla="*/ 424 w 1238"/>
                <a:gd name="T3" fmla="*/ 579 h 986"/>
                <a:gd name="T4" fmla="*/ 443 w 1238"/>
                <a:gd name="T5" fmla="*/ 209 h 986"/>
                <a:gd name="T6" fmla="*/ 357 w 1238"/>
                <a:gd name="T7" fmla="*/ 223 h 986"/>
                <a:gd name="T8" fmla="*/ 329 w 1238"/>
                <a:gd name="T9" fmla="*/ 254 h 986"/>
                <a:gd name="T10" fmla="*/ 441 w 1238"/>
                <a:gd name="T11" fmla="*/ 316 h 986"/>
                <a:gd name="T12" fmla="*/ 311 w 1238"/>
                <a:gd name="T13" fmla="*/ 0 h 986"/>
                <a:gd name="T14" fmla="*/ 311 w 1238"/>
                <a:gd name="T15" fmla="*/ 620 h 986"/>
                <a:gd name="T16" fmla="*/ 367 w 1238"/>
                <a:gd name="T17" fmla="*/ 550 h 986"/>
                <a:gd name="T18" fmla="*/ 329 w 1238"/>
                <a:gd name="T19" fmla="*/ 473 h 986"/>
                <a:gd name="T20" fmla="*/ 295 w 1238"/>
                <a:gd name="T21" fmla="*/ 516 h 986"/>
                <a:gd name="T22" fmla="*/ 168 w 1238"/>
                <a:gd name="T23" fmla="*/ 370 h 986"/>
                <a:gd name="T24" fmla="*/ 295 w 1238"/>
                <a:gd name="T25" fmla="*/ 410 h 986"/>
                <a:gd name="T26" fmla="*/ 229 w 1238"/>
                <a:gd name="T27" fmla="*/ 307 h 986"/>
                <a:gd name="T28" fmla="*/ 295 w 1238"/>
                <a:gd name="T29" fmla="*/ 127 h 986"/>
                <a:gd name="T30" fmla="*/ 329 w 1238"/>
                <a:gd name="T31" fmla="*/ 104 h 986"/>
                <a:gd name="T32" fmla="*/ 443 w 1238"/>
                <a:gd name="T33" fmla="*/ 209 h 986"/>
                <a:gd name="T34" fmla="*/ 295 w 1238"/>
                <a:gd name="T35" fmla="*/ 186 h 986"/>
                <a:gd name="T36" fmla="*/ 295 w 1238"/>
                <a:gd name="T37" fmla="*/ 245 h 986"/>
                <a:gd name="T38" fmla="*/ 329 w 1238"/>
                <a:gd name="T39" fmla="*/ 413 h 986"/>
                <a:gd name="T40" fmla="*/ 357 w 1238"/>
                <a:gd name="T41" fmla="*/ 398 h 986"/>
                <a:gd name="T42" fmla="*/ 359 w 1238"/>
                <a:gd name="T43" fmla="*/ 356 h 986"/>
                <a:gd name="T44" fmla="*/ 329 w 1238"/>
                <a:gd name="T45" fmla="*/ 413 h 986"/>
                <a:gd name="T46" fmla="*/ 854 w 1238"/>
                <a:gd name="T47" fmla="*/ 713 h 986"/>
                <a:gd name="T48" fmla="*/ 904 w 1238"/>
                <a:gd name="T49" fmla="*/ 665 h 986"/>
                <a:gd name="T50" fmla="*/ 854 w 1238"/>
                <a:gd name="T51" fmla="*/ 617 h 986"/>
                <a:gd name="T52" fmla="*/ 810 w 1238"/>
                <a:gd name="T53" fmla="*/ 416 h 986"/>
                <a:gd name="T54" fmla="*/ 784 w 1238"/>
                <a:gd name="T55" fmla="*/ 477 h 986"/>
                <a:gd name="T56" fmla="*/ 810 w 1238"/>
                <a:gd name="T57" fmla="*/ 416 h 986"/>
                <a:gd name="T58" fmla="*/ 1004 w 1238"/>
                <a:gd name="T59" fmla="*/ 447 h 986"/>
                <a:gd name="T60" fmla="*/ 854 w 1238"/>
                <a:gd name="T61" fmla="*/ 418 h 986"/>
                <a:gd name="T62" fmla="*/ 977 w 1238"/>
                <a:gd name="T63" fmla="*/ 557 h 986"/>
                <a:gd name="T64" fmla="*/ 854 w 1238"/>
                <a:gd name="T65" fmla="*/ 792 h 986"/>
                <a:gd name="T66" fmla="*/ 810 w 1238"/>
                <a:gd name="T67" fmla="*/ 849 h 986"/>
                <a:gd name="T68" fmla="*/ 643 w 1238"/>
                <a:gd name="T69" fmla="*/ 658 h 986"/>
                <a:gd name="T70" fmla="*/ 810 w 1238"/>
                <a:gd name="T71" fmla="*/ 710 h 986"/>
                <a:gd name="T72" fmla="*/ 724 w 1238"/>
                <a:gd name="T73" fmla="*/ 575 h 986"/>
                <a:gd name="T74" fmla="*/ 810 w 1238"/>
                <a:gd name="T75" fmla="*/ 339 h 986"/>
                <a:gd name="T76" fmla="*/ 854 w 1238"/>
                <a:gd name="T77" fmla="*/ 309 h 986"/>
                <a:gd name="T78" fmla="*/ 1004 w 1238"/>
                <a:gd name="T79" fmla="*/ 44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8" h="986">
                  <a:moveTo>
                    <a:pt x="831" y="172"/>
                  </a:moveTo>
                  <a:cubicBezTo>
                    <a:pt x="1055" y="172"/>
                    <a:pt x="1238" y="354"/>
                    <a:pt x="1238" y="579"/>
                  </a:cubicBezTo>
                  <a:cubicBezTo>
                    <a:pt x="1238" y="804"/>
                    <a:pt x="1055" y="986"/>
                    <a:pt x="831" y="986"/>
                  </a:cubicBezTo>
                  <a:cubicBezTo>
                    <a:pt x="606" y="986"/>
                    <a:pt x="424" y="804"/>
                    <a:pt x="424" y="579"/>
                  </a:cubicBezTo>
                  <a:cubicBezTo>
                    <a:pt x="424" y="354"/>
                    <a:pt x="606" y="172"/>
                    <a:pt x="831" y="172"/>
                  </a:cubicBezTo>
                  <a:close/>
                  <a:moveTo>
                    <a:pt x="443" y="209"/>
                  </a:moveTo>
                  <a:lnTo>
                    <a:pt x="443" y="209"/>
                  </a:lnTo>
                  <a:lnTo>
                    <a:pt x="357" y="223"/>
                  </a:lnTo>
                  <a:cubicBezTo>
                    <a:pt x="350" y="204"/>
                    <a:pt x="346" y="197"/>
                    <a:pt x="329" y="187"/>
                  </a:cubicBezTo>
                  <a:lnTo>
                    <a:pt x="329" y="254"/>
                  </a:lnTo>
                  <a:cubicBezTo>
                    <a:pt x="375" y="266"/>
                    <a:pt x="406" y="279"/>
                    <a:pt x="422" y="293"/>
                  </a:cubicBezTo>
                  <a:cubicBezTo>
                    <a:pt x="430" y="300"/>
                    <a:pt x="436" y="308"/>
                    <a:pt x="441" y="316"/>
                  </a:cubicBezTo>
                  <a:cubicBezTo>
                    <a:pt x="480" y="260"/>
                    <a:pt x="533" y="215"/>
                    <a:pt x="594" y="185"/>
                  </a:cubicBezTo>
                  <a:cubicBezTo>
                    <a:pt x="546" y="76"/>
                    <a:pt x="437" y="0"/>
                    <a:pt x="311" y="0"/>
                  </a:cubicBezTo>
                  <a:cubicBezTo>
                    <a:pt x="139" y="0"/>
                    <a:pt x="0" y="139"/>
                    <a:pt x="0" y="310"/>
                  </a:cubicBezTo>
                  <a:cubicBezTo>
                    <a:pt x="0" y="481"/>
                    <a:pt x="139" y="620"/>
                    <a:pt x="311" y="620"/>
                  </a:cubicBezTo>
                  <a:cubicBezTo>
                    <a:pt x="331" y="620"/>
                    <a:pt x="352" y="618"/>
                    <a:pt x="372" y="614"/>
                  </a:cubicBezTo>
                  <a:cubicBezTo>
                    <a:pt x="368" y="593"/>
                    <a:pt x="367" y="572"/>
                    <a:pt x="367" y="550"/>
                  </a:cubicBezTo>
                  <a:cubicBezTo>
                    <a:pt x="367" y="521"/>
                    <a:pt x="370" y="493"/>
                    <a:pt x="376" y="465"/>
                  </a:cubicBezTo>
                  <a:cubicBezTo>
                    <a:pt x="361" y="470"/>
                    <a:pt x="345" y="472"/>
                    <a:pt x="329" y="473"/>
                  </a:cubicBezTo>
                  <a:lnTo>
                    <a:pt x="329" y="516"/>
                  </a:lnTo>
                  <a:lnTo>
                    <a:pt x="295" y="516"/>
                  </a:lnTo>
                  <a:lnTo>
                    <a:pt x="295" y="473"/>
                  </a:lnTo>
                  <a:cubicBezTo>
                    <a:pt x="226" y="467"/>
                    <a:pt x="180" y="440"/>
                    <a:pt x="168" y="370"/>
                  </a:cubicBezTo>
                  <a:lnTo>
                    <a:pt x="261" y="359"/>
                  </a:lnTo>
                  <a:cubicBezTo>
                    <a:pt x="265" y="385"/>
                    <a:pt x="271" y="398"/>
                    <a:pt x="295" y="410"/>
                  </a:cubicBezTo>
                  <a:lnTo>
                    <a:pt x="295" y="329"/>
                  </a:lnTo>
                  <a:cubicBezTo>
                    <a:pt x="264" y="320"/>
                    <a:pt x="242" y="313"/>
                    <a:pt x="229" y="307"/>
                  </a:cubicBezTo>
                  <a:cubicBezTo>
                    <a:pt x="173" y="279"/>
                    <a:pt x="166" y="200"/>
                    <a:pt x="210" y="157"/>
                  </a:cubicBezTo>
                  <a:cubicBezTo>
                    <a:pt x="229" y="139"/>
                    <a:pt x="257" y="129"/>
                    <a:pt x="295" y="127"/>
                  </a:cubicBezTo>
                  <a:lnTo>
                    <a:pt x="295" y="104"/>
                  </a:lnTo>
                  <a:lnTo>
                    <a:pt x="329" y="104"/>
                  </a:lnTo>
                  <a:lnTo>
                    <a:pt x="329" y="127"/>
                  </a:lnTo>
                  <a:cubicBezTo>
                    <a:pt x="384" y="130"/>
                    <a:pt x="430" y="151"/>
                    <a:pt x="443" y="209"/>
                  </a:cubicBezTo>
                  <a:close/>
                  <a:moveTo>
                    <a:pt x="295" y="186"/>
                  </a:moveTo>
                  <a:lnTo>
                    <a:pt x="295" y="186"/>
                  </a:lnTo>
                  <a:cubicBezTo>
                    <a:pt x="274" y="193"/>
                    <a:pt x="259" y="212"/>
                    <a:pt x="275" y="233"/>
                  </a:cubicBezTo>
                  <a:cubicBezTo>
                    <a:pt x="279" y="238"/>
                    <a:pt x="285" y="242"/>
                    <a:pt x="295" y="245"/>
                  </a:cubicBezTo>
                  <a:lnTo>
                    <a:pt x="295" y="186"/>
                  </a:lnTo>
                  <a:close/>
                  <a:moveTo>
                    <a:pt x="329" y="413"/>
                  </a:moveTo>
                  <a:lnTo>
                    <a:pt x="329" y="413"/>
                  </a:lnTo>
                  <a:cubicBezTo>
                    <a:pt x="342" y="410"/>
                    <a:pt x="351" y="405"/>
                    <a:pt x="357" y="398"/>
                  </a:cubicBezTo>
                  <a:cubicBezTo>
                    <a:pt x="363" y="392"/>
                    <a:pt x="366" y="384"/>
                    <a:pt x="366" y="376"/>
                  </a:cubicBezTo>
                  <a:cubicBezTo>
                    <a:pt x="366" y="368"/>
                    <a:pt x="364" y="362"/>
                    <a:pt x="359" y="356"/>
                  </a:cubicBezTo>
                  <a:cubicBezTo>
                    <a:pt x="354" y="350"/>
                    <a:pt x="344" y="344"/>
                    <a:pt x="329" y="339"/>
                  </a:cubicBezTo>
                  <a:lnTo>
                    <a:pt x="329" y="413"/>
                  </a:lnTo>
                  <a:close/>
                  <a:moveTo>
                    <a:pt x="854" y="713"/>
                  </a:moveTo>
                  <a:lnTo>
                    <a:pt x="854" y="713"/>
                  </a:lnTo>
                  <a:cubicBezTo>
                    <a:pt x="871" y="710"/>
                    <a:pt x="884" y="703"/>
                    <a:pt x="892" y="695"/>
                  </a:cubicBezTo>
                  <a:cubicBezTo>
                    <a:pt x="900" y="686"/>
                    <a:pt x="904" y="676"/>
                    <a:pt x="904" y="665"/>
                  </a:cubicBezTo>
                  <a:cubicBezTo>
                    <a:pt x="904" y="656"/>
                    <a:pt x="901" y="647"/>
                    <a:pt x="894" y="639"/>
                  </a:cubicBezTo>
                  <a:cubicBezTo>
                    <a:pt x="887" y="631"/>
                    <a:pt x="874" y="624"/>
                    <a:pt x="854" y="617"/>
                  </a:cubicBezTo>
                  <a:lnTo>
                    <a:pt x="854" y="713"/>
                  </a:lnTo>
                  <a:close/>
                  <a:moveTo>
                    <a:pt x="810" y="416"/>
                  </a:moveTo>
                  <a:lnTo>
                    <a:pt x="810" y="416"/>
                  </a:lnTo>
                  <a:cubicBezTo>
                    <a:pt x="783" y="426"/>
                    <a:pt x="763" y="451"/>
                    <a:pt x="784" y="477"/>
                  </a:cubicBezTo>
                  <a:cubicBezTo>
                    <a:pt x="789" y="484"/>
                    <a:pt x="798" y="489"/>
                    <a:pt x="810" y="494"/>
                  </a:cubicBezTo>
                  <a:lnTo>
                    <a:pt x="810" y="416"/>
                  </a:lnTo>
                  <a:close/>
                  <a:moveTo>
                    <a:pt x="1004" y="447"/>
                  </a:moveTo>
                  <a:lnTo>
                    <a:pt x="1004" y="447"/>
                  </a:lnTo>
                  <a:lnTo>
                    <a:pt x="892" y="464"/>
                  </a:lnTo>
                  <a:cubicBezTo>
                    <a:pt x="883" y="440"/>
                    <a:pt x="877" y="430"/>
                    <a:pt x="854" y="418"/>
                  </a:cubicBezTo>
                  <a:lnTo>
                    <a:pt x="854" y="505"/>
                  </a:lnTo>
                  <a:cubicBezTo>
                    <a:pt x="916" y="521"/>
                    <a:pt x="956" y="539"/>
                    <a:pt x="977" y="557"/>
                  </a:cubicBezTo>
                  <a:cubicBezTo>
                    <a:pt x="1043" y="616"/>
                    <a:pt x="1024" y="719"/>
                    <a:pt x="953" y="765"/>
                  </a:cubicBezTo>
                  <a:cubicBezTo>
                    <a:pt x="925" y="783"/>
                    <a:pt x="892" y="791"/>
                    <a:pt x="854" y="792"/>
                  </a:cubicBezTo>
                  <a:lnTo>
                    <a:pt x="854" y="849"/>
                  </a:lnTo>
                  <a:lnTo>
                    <a:pt x="810" y="849"/>
                  </a:lnTo>
                  <a:lnTo>
                    <a:pt x="810" y="792"/>
                  </a:lnTo>
                  <a:cubicBezTo>
                    <a:pt x="720" y="784"/>
                    <a:pt x="660" y="750"/>
                    <a:pt x="643" y="658"/>
                  </a:cubicBezTo>
                  <a:lnTo>
                    <a:pt x="765" y="644"/>
                  </a:lnTo>
                  <a:cubicBezTo>
                    <a:pt x="772" y="677"/>
                    <a:pt x="779" y="695"/>
                    <a:pt x="810" y="710"/>
                  </a:cubicBezTo>
                  <a:lnTo>
                    <a:pt x="810" y="604"/>
                  </a:lnTo>
                  <a:cubicBezTo>
                    <a:pt x="770" y="593"/>
                    <a:pt x="741" y="583"/>
                    <a:pt x="724" y="575"/>
                  </a:cubicBezTo>
                  <a:cubicBezTo>
                    <a:pt x="650" y="539"/>
                    <a:pt x="641" y="434"/>
                    <a:pt x="699" y="379"/>
                  </a:cubicBezTo>
                  <a:cubicBezTo>
                    <a:pt x="724" y="355"/>
                    <a:pt x="761" y="341"/>
                    <a:pt x="810" y="339"/>
                  </a:cubicBezTo>
                  <a:lnTo>
                    <a:pt x="810" y="309"/>
                  </a:lnTo>
                  <a:lnTo>
                    <a:pt x="854" y="309"/>
                  </a:lnTo>
                  <a:lnTo>
                    <a:pt x="854" y="339"/>
                  </a:lnTo>
                  <a:cubicBezTo>
                    <a:pt x="927" y="343"/>
                    <a:pt x="987" y="370"/>
                    <a:pt x="1004" y="447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 flipH="1">
              <a:off x="2020980" y="4545506"/>
              <a:ext cx="3086706" cy="430754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 smtClean="0">
                  <a:solidFill>
                    <a:srgbClr val="FCFCFC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STEP     03</a:t>
              </a:r>
              <a:endParaRPr lang="en-US" altLang="zh-CN" sz="1500" b="1" dirty="0">
                <a:solidFill>
                  <a:srgbClr val="FCFCFC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7" name="组合 20"/>
          <p:cNvGrpSpPr/>
          <p:nvPr/>
        </p:nvGrpSpPr>
        <p:grpSpPr>
          <a:xfrm>
            <a:off x="4842643" y="1543525"/>
            <a:ext cx="2976533" cy="1485430"/>
            <a:chOff x="6456858" y="2057398"/>
            <a:chExt cx="3968710" cy="1979962"/>
          </a:xfrm>
        </p:grpSpPr>
        <p:grpSp>
          <p:nvGrpSpPr>
            <p:cNvPr id="8" name="组合 25"/>
            <p:cNvGrpSpPr/>
            <p:nvPr/>
          </p:nvGrpSpPr>
          <p:grpSpPr>
            <a:xfrm>
              <a:off x="6456858" y="2057398"/>
              <a:ext cx="3968710" cy="1979962"/>
              <a:chOff x="6456858" y="2057398"/>
              <a:chExt cx="3968710" cy="1979962"/>
            </a:xfrm>
          </p:grpSpPr>
          <p:sp>
            <p:nvSpPr>
              <p:cNvPr id="29" name="任意多边形 28"/>
              <p:cNvSpPr/>
              <p:nvPr/>
            </p:nvSpPr>
            <p:spPr>
              <a:xfrm rot="10800000" flipV="1">
                <a:off x="6456858" y="3144743"/>
                <a:ext cx="3968710" cy="892617"/>
              </a:xfrm>
              <a:custGeom>
                <a:avLst/>
                <a:gdLst>
                  <a:gd name="connsiteX0" fmla="*/ 3571103 w 3571103"/>
                  <a:gd name="connsiteY0" fmla="*/ 0 h 803190"/>
                  <a:gd name="connsiteX1" fmla="*/ 259492 w 3571103"/>
                  <a:gd name="connsiteY1" fmla="*/ 0 h 803190"/>
                  <a:gd name="connsiteX2" fmla="*/ 0 w 3571103"/>
                  <a:gd name="connsiteY2" fmla="*/ 420130 h 803190"/>
                  <a:gd name="connsiteX3" fmla="*/ 271849 w 3571103"/>
                  <a:gd name="connsiteY3" fmla="*/ 803190 h 803190"/>
                  <a:gd name="connsiteX4" fmla="*/ 2842054 w 3571103"/>
                  <a:gd name="connsiteY4" fmla="*/ 803190 h 803190"/>
                  <a:gd name="connsiteX5" fmla="*/ 3571103 w 3571103"/>
                  <a:gd name="connsiteY5" fmla="*/ 0 h 803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71103" h="803190">
                    <a:moveTo>
                      <a:pt x="3571103" y="0"/>
                    </a:moveTo>
                    <a:lnTo>
                      <a:pt x="259492" y="0"/>
                    </a:lnTo>
                    <a:lnTo>
                      <a:pt x="0" y="420130"/>
                    </a:lnTo>
                    <a:lnTo>
                      <a:pt x="271849" y="803190"/>
                    </a:lnTo>
                    <a:lnTo>
                      <a:pt x="2842054" y="803190"/>
                    </a:lnTo>
                    <a:lnTo>
                      <a:pt x="357110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五边形 29"/>
              <p:cNvSpPr/>
              <p:nvPr/>
            </p:nvSpPr>
            <p:spPr>
              <a:xfrm rot="16200000" flipV="1">
                <a:off x="6359494" y="2154762"/>
                <a:ext cx="1087344" cy="892616"/>
              </a:xfrm>
              <a:prstGeom prst="homePlate">
                <a:avLst>
                  <a:gd name="adj" fmla="val 3153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6767113" y="2443819"/>
              <a:ext cx="377431" cy="396542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 flipH="1">
              <a:off x="7129213" y="3390996"/>
              <a:ext cx="3086706" cy="430754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 smtClean="0">
                  <a:solidFill>
                    <a:srgbClr val="FCFCFC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STEP     02</a:t>
              </a:r>
              <a:endParaRPr lang="en-US" altLang="zh-CN" sz="1500" b="1" dirty="0">
                <a:solidFill>
                  <a:srgbClr val="FCFCFC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9" name="组合 30"/>
          <p:cNvGrpSpPr/>
          <p:nvPr/>
        </p:nvGrpSpPr>
        <p:grpSpPr>
          <a:xfrm>
            <a:off x="4842644" y="3205678"/>
            <a:ext cx="2976533" cy="1485429"/>
            <a:chOff x="6456859" y="4272918"/>
            <a:chExt cx="3968710" cy="1979961"/>
          </a:xfrm>
        </p:grpSpPr>
        <p:grpSp>
          <p:nvGrpSpPr>
            <p:cNvPr id="10" name="组合 31"/>
            <p:cNvGrpSpPr/>
            <p:nvPr/>
          </p:nvGrpSpPr>
          <p:grpSpPr>
            <a:xfrm>
              <a:off x="6456859" y="4272918"/>
              <a:ext cx="3968710" cy="1979961"/>
              <a:chOff x="6456859" y="4272918"/>
              <a:chExt cx="3968710" cy="1979961"/>
            </a:xfrm>
          </p:grpSpPr>
          <p:sp>
            <p:nvSpPr>
              <p:cNvPr id="35" name="任意多边形 34"/>
              <p:cNvSpPr/>
              <p:nvPr/>
            </p:nvSpPr>
            <p:spPr>
              <a:xfrm rot="10800000">
                <a:off x="6456859" y="4272918"/>
                <a:ext cx="3968710" cy="892617"/>
              </a:xfrm>
              <a:custGeom>
                <a:avLst/>
                <a:gdLst>
                  <a:gd name="connsiteX0" fmla="*/ 3571103 w 3571103"/>
                  <a:gd name="connsiteY0" fmla="*/ 0 h 803190"/>
                  <a:gd name="connsiteX1" fmla="*/ 259492 w 3571103"/>
                  <a:gd name="connsiteY1" fmla="*/ 0 h 803190"/>
                  <a:gd name="connsiteX2" fmla="*/ 0 w 3571103"/>
                  <a:gd name="connsiteY2" fmla="*/ 420130 h 803190"/>
                  <a:gd name="connsiteX3" fmla="*/ 271849 w 3571103"/>
                  <a:gd name="connsiteY3" fmla="*/ 803190 h 803190"/>
                  <a:gd name="connsiteX4" fmla="*/ 2842054 w 3571103"/>
                  <a:gd name="connsiteY4" fmla="*/ 803190 h 803190"/>
                  <a:gd name="connsiteX5" fmla="*/ 3571103 w 3571103"/>
                  <a:gd name="connsiteY5" fmla="*/ 0 h 803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71103" h="803190">
                    <a:moveTo>
                      <a:pt x="3571103" y="0"/>
                    </a:moveTo>
                    <a:lnTo>
                      <a:pt x="259492" y="0"/>
                    </a:lnTo>
                    <a:lnTo>
                      <a:pt x="0" y="420130"/>
                    </a:lnTo>
                    <a:lnTo>
                      <a:pt x="271849" y="803190"/>
                    </a:lnTo>
                    <a:lnTo>
                      <a:pt x="2842054" y="803190"/>
                    </a:lnTo>
                    <a:lnTo>
                      <a:pt x="357110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五边形 35"/>
              <p:cNvSpPr/>
              <p:nvPr/>
            </p:nvSpPr>
            <p:spPr>
              <a:xfrm rot="5400000">
                <a:off x="6359495" y="5262899"/>
                <a:ext cx="1087344" cy="892616"/>
              </a:xfrm>
              <a:prstGeom prst="homePlate">
                <a:avLst>
                  <a:gd name="adj" fmla="val 31538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6782443" y="5404335"/>
              <a:ext cx="346769" cy="436089"/>
            </a:xfrm>
            <a:custGeom>
              <a:avLst/>
              <a:gdLst>
                <a:gd name="T0" fmla="*/ 82 w 484"/>
                <a:gd name="T1" fmla="*/ 166 h 606"/>
                <a:gd name="T2" fmla="*/ 82 w 484"/>
                <a:gd name="T3" fmla="*/ 186 h 606"/>
                <a:gd name="T4" fmla="*/ 331 w 484"/>
                <a:gd name="T5" fmla="*/ 193 h 606"/>
                <a:gd name="T6" fmla="*/ 331 w 484"/>
                <a:gd name="T7" fmla="*/ 173 h 606"/>
                <a:gd name="T8" fmla="*/ 387 w 484"/>
                <a:gd name="T9" fmla="*/ 556 h 606"/>
                <a:gd name="T10" fmla="*/ 388 w 484"/>
                <a:gd name="T11" fmla="*/ 564 h 606"/>
                <a:gd name="T12" fmla="*/ 418 w 484"/>
                <a:gd name="T13" fmla="*/ 594 h 606"/>
                <a:gd name="T14" fmla="*/ 474 w 484"/>
                <a:gd name="T15" fmla="*/ 581 h 606"/>
                <a:gd name="T16" fmla="*/ 474 w 484"/>
                <a:gd name="T17" fmla="*/ 531 h 606"/>
                <a:gd name="T18" fmla="*/ 444 w 484"/>
                <a:gd name="T19" fmla="*/ 501 h 606"/>
                <a:gd name="T20" fmla="*/ 418 w 484"/>
                <a:gd name="T21" fmla="*/ 519 h 606"/>
                <a:gd name="T22" fmla="*/ 384 w 484"/>
                <a:gd name="T23" fmla="*/ 553 h 606"/>
                <a:gd name="T24" fmla="*/ 218 w 484"/>
                <a:gd name="T25" fmla="*/ 354 h 606"/>
                <a:gd name="T26" fmla="*/ 229 w 484"/>
                <a:gd name="T27" fmla="*/ 336 h 606"/>
                <a:gd name="T28" fmla="*/ 207 w 484"/>
                <a:gd name="T29" fmla="*/ 320 h 606"/>
                <a:gd name="T30" fmla="*/ 207 w 484"/>
                <a:gd name="T31" fmla="*/ 327 h 606"/>
                <a:gd name="T32" fmla="*/ 246 w 484"/>
                <a:gd name="T33" fmla="*/ 422 h 606"/>
                <a:gd name="T34" fmla="*/ 297 w 484"/>
                <a:gd name="T35" fmla="*/ 364 h 606"/>
                <a:gd name="T36" fmla="*/ 296 w 484"/>
                <a:gd name="T37" fmla="*/ 357 h 606"/>
                <a:gd name="T38" fmla="*/ 224 w 484"/>
                <a:gd name="T39" fmla="*/ 362 h 606"/>
                <a:gd name="T40" fmla="*/ 224 w 484"/>
                <a:gd name="T41" fmla="*/ 368 h 606"/>
                <a:gd name="T42" fmla="*/ 246 w 484"/>
                <a:gd name="T43" fmla="*/ 422 h 606"/>
                <a:gd name="T44" fmla="*/ 429 w 484"/>
                <a:gd name="T45" fmla="*/ 493 h 606"/>
                <a:gd name="T46" fmla="*/ 429 w 484"/>
                <a:gd name="T47" fmla="*/ 487 h 606"/>
                <a:gd name="T48" fmla="*/ 394 w 484"/>
                <a:gd name="T49" fmla="*/ 451 h 606"/>
                <a:gd name="T50" fmla="*/ 256 w 484"/>
                <a:gd name="T51" fmla="*/ 425 h 606"/>
                <a:gd name="T52" fmla="*/ 256 w 484"/>
                <a:gd name="T53" fmla="*/ 432 h 606"/>
                <a:gd name="T54" fmla="*/ 354 w 484"/>
                <a:gd name="T55" fmla="*/ 530 h 606"/>
                <a:gd name="T56" fmla="*/ 395 w 484"/>
                <a:gd name="T57" fmla="*/ 528 h 606"/>
                <a:gd name="T58" fmla="*/ 20 w 484"/>
                <a:gd name="T59" fmla="*/ 150 h 606"/>
                <a:gd name="T60" fmla="*/ 89 w 484"/>
                <a:gd name="T61" fmla="*/ 152 h 606"/>
                <a:gd name="T62" fmla="*/ 141 w 484"/>
                <a:gd name="T63" fmla="*/ 100 h 606"/>
                <a:gd name="T64" fmla="*/ 141 w 484"/>
                <a:gd name="T65" fmla="*/ 93 h 606"/>
                <a:gd name="T66" fmla="*/ 383 w 484"/>
                <a:gd name="T67" fmla="*/ 27 h 606"/>
                <a:gd name="T68" fmla="*/ 394 w 484"/>
                <a:gd name="T69" fmla="*/ 422 h 606"/>
                <a:gd name="T70" fmla="*/ 414 w 484"/>
                <a:gd name="T71" fmla="*/ 449 h 606"/>
                <a:gd name="T72" fmla="*/ 414 w 484"/>
                <a:gd name="T73" fmla="*/ 39 h 606"/>
                <a:gd name="T74" fmla="*/ 383 w 484"/>
                <a:gd name="T75" fmla="*/ 0 h 606"/>
                <a:gd name="T76" fmla="*/ 121 w 484"/>
                <a:gd name="T77" fmla="*/ 2 h 606"/>
                <a:gd name="T78" fmla="*/ 0 w 484"/>
                <a:gd name="T79" fmla="*/ 123 h 606"/>
                <a:gd name="T80" fmla="*/ 0 w 484"/>
                <a:gd name="T81" fmla="*/ 492 h 606"/>
                <a:gd name="T82" fmla="*/ 32 w 484"/>
                <a:gd name="T83" fmla="*/ 530 h 606"/>
                <a:gd name="T84" fmla="*/ 319 w 484"/>
                <a:gd name="T85" fmla="*/ 524 h 606"/>
                <a:gd name="T86" fmla="*/ 305 w 484"/>
                <a:gd name="T87" fmla="*/ 503 h 606"/>
                <a:gd name="T88" fmla="*/ 20 w 484"/>
                <a:gd name="T89" fmla="*/ 492 h 606"/>
                <a:gd name="T90" fmla="*/ 20 w 484"/>
                <a:gd name="T91" fmla="*/ 150 h 606"/>
                <a:gd name="T92" fmla="*/ 156 w 484"/>
                <a:gd name="T93" fmla="*/ 321 h 606"/>
                <a:gd name="T94" fmla="*/ 156 w 484"/>
                <a:gd name="T95" fmla="*/ 301 h 606"/>
                <a:gd name="T96" fmla="*/ 82 w 484"/>
                <a:gd name="T97" fmla="*/ 294 h 606"/>
                <a:gd name="T98" fmla="*/ 82 w 484"/>
                <a:gd name="T99" fmla="*/ 315 h 606"/>
                <a:gd name="T100" fmla="*/ 82 w 484"/>
                <a:gd name="T101" fmla="*/ 272 h 606"/>
                <a:gd name="T102" fmla="*/ 331 w 484"/>
                <a:gd name="T103" fmla="*/ 279 h 606"/>
                <a:gd name="T104" fmla="*/ 331 w 484"/>
                <a:gd name="T105" fmla="*/ 258 h 606"/>
                <a:gd name="T106" fmla="*/ 82 w 484"/>
                <a:gd name="T107" fmla="*/ 252 h 606"/>
                <a:gd name="T108" fmla="*/ 82 w 484"/>
                <a:gd name="T109" fmla="*/ 272 h 606"/>
                <a:gd name="T110" fmla="*/ 82 w 484"/>
                <a:gd name="T111" fmla="*/ 236 h 606"/>
                <a:gd name="T112" fmla="*/ 331 w 484"/>
                <a:gd name="T113" fmla="*/ 229 h 606"/>
                <a:gd name="T114" fmla="*/ 331 w 484"/>
                <a:gd name="T115" fmla="*/ 209 h 606"/>
                <a:gd name="T116" fmla="*/ 82 w 484"/>
                <a:gd name="T117" fmla="*/ 21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606">
                  <a:moveTo>
                    <a:pt x="331" y="166"/>
                  </a:moveTo>
                  <a:lnTo>
                    <a:pt x="82" y="166"/>
                  </a:lnTo>
                  <a:lnTo>
                    <a:pt x="82" y="173"/>
                  </a:lnTo>
                  <a:lnTo>
                    <a:pt x="82" y="186"/>
                  </a:lnTo>
                  <a:lnTo>
                    <a:pt x="82" y="193"/>
                  </a:lnTo>
                  <a:lnTo>
                    <a:pt x="331" y="193"/>
                  </a:lnTo>
                  <a:lnTo>
                    <a:pt x="331" y="186"/>
                  </a:lnTo>
                  <a:lnTo>
                    <a:pt x="331" y="173"/>
                  </a:lnTo>
                  <a:lnTo>
                    <a:pt x="331" y="166"/>
                  </a:lnTo>
                  <a:close/>
                  <a:moveTo>
                    <a:pt x="387" y="556"/>
                  </a:moveTo>
                  <a:lnTo>
                    <a:pt x="384" y="560"/>
                  </a:lnTo>
                  <a:lnTo>
                    <a:pt x="388" y="564"/>
                  </a:lnTo>
                  <a:lnTo>
                    <a:pt x="408" y="583"/>
                  </a:lnTo>
                  <a:lnTo>
                    <a:pt x="418" y="594"/>
                  </a:lnTo>
                  <a:cubicBezTo>
                    <a:pt x="430" y="606"/>
                    <a:pt x="450" y="606"/>
                    <a:pt x="462" y="594"/>
                  </a:cubicBezTo>
                  <a:lnTo>
                    <a:pt x="474" y="581"/>
                  </a:lnTo>
                  <a:cubicBezTo>
                    <a:pt x="481" y="575"/>
                    <a:pt x="484" y="565"/>
                    <a:pt x="483" y="556"/>
                  </a:cubicBezTo>
                  <a:cubicBezTo>
                    <a:pt x="484" y="547"/>
                    <a:pt x="481" y="538"/>
                    <a:pt x="474" y="531"/>
                  </a:cubicBezTo>
                  <a:lnTo>
                    <a:pt x="462" y="519"/>
                  </a:lnTo>
                  <a:lnTo>
                    <a:pt x="444" y="501"/>
                  </a:lnTo>
                  <a:lnTo>
                    <a:pt x="440" y="497"/>
                  </a:lnTo>
                  <a:lnTo>
                    <a:pt x="418" y="519"/>
                  </a:lnTo>
                  <a:lnTo>
                    <a:pt x="412" y="525"/>
                  </a:lnTo>
                  <a:lnTo>
                    <a:pt x="384" y="553"/>
                  </a:lnTo>
                  <a:lnTo>
                    <a:pt x="387" y="556"/>
                  </a:lnTo>
                  <a:close/>
                  <a:moveTo>
                    <a:pt x="218" y="354"/>
                  </a:moveTo>
                  <a:lnTo>
                    <a:pt x="234" y="338"/>
                  </a:lnTo>
                  <a:lnTo>
                    <a:pt x="229" y="336"/>
                  </a:lnTo>
                  <a:lnTo>
                    <a:pt x="234" y="331"/>
                  </a:lnTo>
                  <a:lnTo>
                    <a:pt x="207" y="320"/>
                  </a:lnTo>
                  <a:lnTo>
                    <a:pt x="211" y="328"/>
                  </a:lnTo>
                  <a:lnTo>
                    <a:pt x="207" y="327"/>
                  </a:lnTo>
                  <a:lnTo>
                    <a:pt x="218" y="354"/>
                  </a:lnTo>
                  <a:close/>
                  <a:moveTo>
                    <a:pt x="246" y="422"/>
                  </a:moveTo>
                  <a:lnTo>
                    <a:pt x="302" y="366"/>
                  </a:lnTo>
                  <a:lnTo>
                    <a:pt x="297" y="364"/>
                  </a:lnTo>
                  <a:lnTo>
                    <a:pt x="302" y="359"/>
                  </a:lnTo>
                  <a:lnTo>
                    <a:pt x="296" y="357"/>
                  </a:lnTo>
                  <a:lnTo>
                    <a:pt x="249" y="337"/>
                  </a:lnTo>
                  <a:lnTo>
                    <a:pt x="224" y="362"/>
                  </a:lnTo>
                  <a:lnTo>
                    <a:pt x="226" y="366"/>
                  </a:lnTo>
                  <a:lnTo>
                    <a:pt x="224" y="368"/>
                  </a:lnTo>
                  <a:lnTo>
                    <a:pt x="243" y="416"/>
                  </a:lnTo>
                  <a:lnTo>
                    <a:pt x="246" y="422"/>
                  </a:lnTo>
                  <a:close/>
                  <a:moveTo>
                    <a:pt x="412" y="511"/>
                  </a:moveTo>
                  <a:lnTo>
                    <a:pt x="429" y="493"/>
                  </a:lnTo>
                  <a:lnTo>
                    <a:pt x="426" y="490"/>
                  </a:lnTo>
                  <a:lnTo>
                    <a:pt x="429" y="487"/>
                  </a:lnTo>
                  <a:lnTo>
                    <a:pt x="414" y="472"/>
                  </a:lnTo>
                  <a:lnTo>
                    <a:pt x="394" y="451"/>
                  </a:lnTo>
                  <a:lnTo>
                    <a:pt x="312" y="369"/>
                  </a:lnTo>
                  <a:lnTo>
                    <a:pt x="256" y="425"/>
                  </a:lnTo>
                  <a:lnTo>
                    <a:pt x="260" y="429"/>
                  </a:lnTo>
                  <a:lnTo>
                    <a:pt x="256" y="432"/>
                  </a:lnTo>
                  <a:lnTo>
                    <a:pt x="334" y="510"/>
                  </a:lnTo>
                  <a:lnTo>
                    <a:pt x="354" y="530"/>
                  </a:lnTo>
                  <a:lnTo>
                    <a:pt x="374" y="549"/>
                  </a:lnTo>
                  <a:lnTo>
                    <a:pt x="395" y="528"/>
                  </a:lnTo>
                  <a:lnTo>
                    <a:pt x="412" y="511"/>
                  </a:lnTo>
                  <a:close/>
                  <a:moveTo>
                    <a:pt x="20" y="150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cubicBezTo>
                    <a:pt x="118" y="152"/>
                    <a:pt x="141" y="129"/>
                    <a:pt x="141" y="100"/>
                  </a:cubicBezTo>
                  <a:lnTo>
                    <a:pt x="141" y="94"/>
                  </a:lnTo>
                  <a:lnTo>
                    <a:pt x="141" y="93"/>
                  </a:lnTo>
                  <a:lnTo>
                    <a:pt x="141" y="27"/>
                  </a:lnTo>
                  <a:lnTo>
                    <a:pt x="383" y="27"/>
                  </a:lnTo>
                  <a:cubicBezTo>
                    <a:pt x="389" y="27"/>
                    <a:pt x="394" y="32"/>
                    <a:pt x="394" y="38"/>
                  </a:cubicBezTo>
                  <a:lnTo>
                    <a:pt x="394" y="422"/>
                  </a:lnTo>
                  <a:lnTo>
                    <a:pt x="394" y="429"/>
                  </a:lnTo>
                  <a:lnTo>
                    <a:pt x="414" y="449"/>
                  </a:lnTo>
                  <a:lnTo>
                    <a:pt x="414" y="443"/>
                  </a:lnTo>
                  <a:lnTo>
                    <a:pt x="414" y="39"/>
                  </a:lnTo>
                  <a:lnTo>
                    <a:pt x="414" y="32"/>
                  </a:lnTo>
                  <a:cubicBezTo>
                    <a:pt x="414" y="14"/>
                    <a:pt x="400" y="0"/>
                    <a:pt x="383" y="0"/>
                  </a:cubicBezTo>
                  <a:lnTo>
                    <a:pt x="123" y="0"/>
                  </a:lnTo>
                  <a:lnTo>
                    <a:pt x="121" y="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30"/>
                  </a:lnTo>
                  <a:lnTo>
                    <a:pt x="0" y="492"/>
                  </a:lnTo>
                  <a:lnTo>
                    <a:pt x="0" y="499"/>
                  </a:lnTo>
                  <a:cubicBezTo>
                    <a:pt x="0" y="516"/>
                    <a:pt x="14" y="530"/>
                    <a:pt x="32" y="530"/>
                  </a:cubicBezTo>
                  <a:lnTo>
                    <a:pt x="326" y="530"/>
                  </a:lnTo>
                  <a:lnTo>
                    <a:pt x="319" y="524"/>
                  </a:lnTo>
                  <a:lnTo>
                    <a:pt x="326" y="524"/>
                  </a:lnTo>
                  <a:lnTo>
                    <a:pt x="305" y="503"/>
                  </a:lnTo>
                  <a:lnTo>
                    <a:pt x="32" y="503"/>
                  </a:lnTo>
                  <a:cubicBezTo>
                    <a:pt x="25" y="503"/>
                    <a:pt x="21" y="498"/>
                    <a:pt x="20" y="492"/>
                  </a:cubicBezTo>
                  <a:lnTo>
                    <a:pt x="20" y="492"/>
                  </a:lnTo>
                  <a:lnTo>
                    <a:pt x="20" y="150"/>
                  </a:lnTo>
                  <a:close/>
                  <a:moveTo>
                    <a:pt x="82" y="321"/>
                  </a:moveTo>
                  <a:lnTo>
                    <a:pt x="156" y="321"/>
                  </a:lnTo>
                  <a:lnTo>
                    <a:pt x="156" y="315"/>
                  </a:lnTo>
                  <a:lnTo>
                    <a:pt x="156" y="301"/>
                  </a:lnTo>
                  <a:lnTo>
                    <a:pt x="156" y="294"/>
                  </a:lnTo>
                  <a:lnTo>
                    <a:pt x="82" y="294"/>
                  </a:lnTo>
                  <a:lnTo>
                    <a:pt x="82" y="301"/>
                  </a:lnTo>
                  <a:lnTo>
                    <a:pt x="82" y="315"/>
                  </a:lnTo>
                  <a:lnTo>
                    <a:pt x="82" y="321"/>
                  </a:lnTo>
                  <a:close/>
                  <a:moveTo>
                    <a:pt x="82" y="272"/>
                  </a:moveTo>
                  <a:lnTo>
                    <a:pt x="82" y="279"/>
                  </a:lnTo>
                  <a:lnTo>
                    <a:pt x="331" y="279"/>
                  </a:lnTo>
                  <a:lnTo>
                    <a:pt x="331" y="272"/>
                  </a:lnTo>
                  <a:lnTo>
                    <a:pt x="331" y="258"/>
                  </a:lnTo>
                  <a:lnTo>
                    <a:pt x="331" y="252"/>
                  </a:lnTo>
                  <a:lnTo>
                    <a:pt x="82" y="252"/>
                  </a:lnTo>
                  <a:lnTo>
                    <a:pt x="82" y="258"/>
                  </a:lnTo>
                  <a:lnTo>
                    <a:pt x="82" y="272"/>
                  </a:lnTo>
                  <a:close/>
                  <a:moveTo>
                    <a:pt x="82" y="229"/>
                  </a:moveTo>
                  <a:lnTo>
                    <a:pt x="82" y="236"/>
                  </a:lnTo>
                  <a:lnTo>
                    <a:pt x="331" y="236"/>
                  </a:lnTo>
                  <a:lnTo>
                    <a:pt x="331" y="229"/>
                  </a:lnTo>
                  <a:lnTo>
                    <a:pt x="331" y="216"/>
                  </a:lnTo>
                  <a:lnTo>
                    <a:pt x="331" y="209"/>
                  </a:lnTo>
                  <a:lnTo>
                    <a:pt x="82" y="209"/>
                  </a:lnTo>
                  <a:lnTo>
                    <a:pt x="82" y="216"/>
                  </a:lnTo>
                  <a:lnTo>
                    <a:pt x="82" y="22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7158442" y="4526626"/>
              <a:ext cx="3086706" cy="430754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 smtClean="0">
                  <a:solidFill>
                    <a:srgbClr val="FCFCFC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STEP     04</a:t>
              </a:r>
              <a:endParaRPr lang="en-US" altLang="zh-CN" sz="1500" b="1" dirty="0">
                <a:solidFill>
                  <a:srgbClr val="FCFCFC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15" name="组合 36"/>
          <p:cNvGrpSpPr/>
          <p:nvPr/>
        </p:nvGrpSpPr>
        <p:grpSpPr>
          <a:xfrm>
            <a:off x="4026110" y="2652520"/>
            <a:ext cx="1010277" cy="952095"/>
            <a:chOff x="5368149" y="3535610"/>
            <a:chExt cx="1347037" cy="1269070"/>
          </a:xfrm>
        </p:grpSpPr>
        <p:sp>
          <p:nvSpPr>
            <p:cNvPr id="38" name="矩形 37"/>
            <p:cNvSpPr/>
            <p:nvPr/>
          </p:nvSpPr>
          <p:spPr>
            <a:xfrm rot="2700000">
              <a:off x="5446116" y="3535610"/>
              <a:ext cx="1269070" cy="126907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文本框 5" descr="e7d195523061f1c0c8c9ef2b4c47b9232c7d3c1aa29fc33cC35E69D0959227FEE46513058567BC4DFCDEC239794EE7F7D54C53BFAAED1E91F0142CACD1DBF61753822421AB78C025DC4BB29C14829EC7958081C093AE18BE12860807EF136105AA5915B6E1FC903132893A29C0D20F58B8483A3290107E264C17A103AC8D0961565853DA444ACA86"/>
            <p:cNvSpPr/>
            <p:nvPr/>
          </p:nvSpPr>
          <p:spPr>
            <a:xfrm>
              <a:off x="5368149" y="3630258"/>
              <a:ext cx="1255911" cy="902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gradFill>
                    <a:gsLst>
                      <a:gs pos="0">
                        <a:schemeClr val="bg2">
                          <a:lumMod val="25000"/>
                        </a:schemeClr>
                      </a:gs>
                      <a:gs pos="50000">
                        <a:schemeClr val="bg2">
                          <a:lumMod val="50000"/>
                        </a:schemeClr>
                      </a:gs>
                      <a:gs pos="100000">
                        <a:schemeClr val="bg2">
                          <a:lumMod val="90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</a:t>
              </a:r>
              <a:r>
                <a:rPr lang="zh-CN" altLang="en-US" sz="1400" dirty="0" smtClean="0">
                  <a:solidFill>
                    <a:srgbClr val="FCFCF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四大</a:t>
              </a:r>
              <a:endParaRPr lang="en-US" altLang="zh-CN" sz="14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00" dirty="0" smtClean="0">
                  <a:solidFill>
                    <a:srgbClr val="FCFCF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流程</a:t>
              </a:r>
              <a:endParaRPr lang="zh-CN" altLang="en-US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5765968" y="1675737"/>
            <a:ext cx="1754326" cy="992579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558282" y="1675737"/>
            <a:ext cx="1754326" cy="992579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765968" y="3939715"/>
            <a:ext cx="1754326" cy="946413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7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558282" y="3939715"/>
            <a:ext cx="1754326" cy="992579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86160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decel="30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" presetClass="entr" presetSubtype="2" decel="30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8" decel="30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750"/>
                            </p:stCondLst>
                            <p:childTnLst>
                              <p:par>
                                <p:cTn id="39" presetID="2" presetClass="entr" presetSubtype="2" decel="30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2362954" y="1134297"/>
            <a:ext cx="4569737" cy="4014187"/>
          </a:xfrm>
          <a:custGeom>
            <a:avLst/>
            <a:gdLst>
              <a:gd name="connsiteX0" fmla="*/ 0 w 6092982"/>
              <a:gd name="connsiteY0" fmla="*/ 5350598 h 5350598"/>
              <a:gd name="connsiteX1" fmla="*/ 6092982 w 6092982"/>
              <a:gd name="connsiteY1" fmla="*/ 5350598 h 5350598"/>
              <a:gd name="connsiteX2" fmla="*/ 3250194 w 6092982"/>
              <a:gd name="connsiteY2" fmla="*/ 4345663 h 5350598"/>
              <a:gd name="connsiteX3" fmla="*/ 3250194 w 6092982"/>
              <a:gd name="connsiteY3" fmla="*/ 353085 h 5350598"/>
              <a:gd name="connsiteX4" fmla="*/ 3032911 w 6092982"/>
              <a:gd name="connsiteY4" fmla="*/ 0 h 5350598"/>
              <a:gd name="connsiteX5" fmla="*/ 2833735 w 6092982"/>
              <a:gd name="connsiteY5" fmla="*/ 334978 h 5350598"/>
              <a:gd name="connsiteX6" fmla="*/ 2833735 w 6092982"/>
              <a:gd name="connsiteY6" fmla="*/ 4363770 h 5350598"/>
              <a:gd name="connsiteX7" fmla="*/ 0 w 6092982"/>
              <a:gd name="connsiteY7" fmla="*/ 5350598 h 535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2982" h="5350598">
                <a:moveTo>
                  <a:pt x="0" y="5350598"/>
                </a:moveTo>
                <a:lnTo>
                  <a:pt x="6092982" y="5350598"/>
                </a:lnTo>
                <a:lnTo>
                  <a:pt x="3250194" y="4345663"/>
                </a:lnTo>
                <a:lnTo>
                  <a:pt x="3250194" y="353085"/>
                </a:lnTo>
                <a:lnTo>
                  <a:pt x="3032911" y="0"/>
                </a:lnTo>
                <a:lnTo>
                  <a:pt x="2833735" y="334978"/>
                </a:lnTo>
                <a:lnTo>
                  <a:pt x="2833735" y="4363770"/>
                </a:lnTo>
                <a:lnTo>
                  <a:pt x="0" y="535059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" name="组合 9"/>
          <p:cNvGrpSpPr/>
          <p:nvPr/>
        </p:nvGrpSpPr>
        <p:grpSpPr>
          <a:xfrm>
            <a:off x="2717181" y="1616543"/>
            <a:ext cx="2192062" cy="536585"/>
            <a:chOff x="3622907" y="2154725"/>
            <a:chExt cx="2922749" cy="715226"/>
          </a:xfrm>
        </p:grpSpPr>
        <p:grpSp>
          <p:nvGrpSpPr>
            <p:cNvPr id="5" name="组合 10"/>
            <p:cNvGrpSpPr/>
            <p:nvPr/>
          </p:nvGrpSpPr>
          <p:grpSpPr>
            <a:xfrm>
              <a:off x="3622907" y="2154725"/>
              <a:ext cx="2922749" cy="715226"/>
              <a:chOff x="3622907" y="2154725"/>
              <a:chExt cx="2922749" cy="715226"/>
            </a:xfrm>
          </p:grpSpPr>
          <p:sp>
            <p:nvSpPr>
              <p:cNvPr id="14" name="任意多边形 13"/>
              <p:cNvSpPr/>
              <p:nvPr/>
            </p:nvSpPr>
            <p:spPr>
              <a:xfrm rot="5400000">
                <a:off x="4726669" y="1050963"/>
                <a:ext cx="715226" cy="2922749"/>
              </a:xfrm>
              <a:custGeom>
                <a:avLst/>
                <a:gdLst>
                  <a:gd name="connsiteX0" fmla="*/ 0 w 715226"/>
                  <a:gd name="connsiteY0" fmla="*/ 2922748 h 2922749"/>
                  <a:gd name="connsiteX1" fmla="*/ 0 w 715226"/>
                  <a:gd name="connsiteY1" fmla="*/ 357613 h 2922749"/>
                  <a:gd name="connsiteX2" fmla="*/ 357613 w 715226"/>
                  <a:gd name="connsiteY2" fmla="*/ 0 h 2922749"/>
                  <a:gd name="connsiteX3" fmla="*/ 357613 w 715226"/>
                  <a:gd name="connsiteY3" fmla="*/ 1 h 2922749"/>
                  <a:gd name="connsiteX4" fmla="*/ 715226 w 715226"/>
                  <a:gd name="connsiteY4" fmla="*/ 357614 h 2922749"/>
                  <a:gd name="connsiteX5" fmla="*/ 715225 w 715226"/>
                  <a:gd name="connsiteY5" fmla="*/ 2922749 h 2922749"/>
                  <a:gd name="connsiteX6" fmla="*/ 357612 w 715226"/>
                  <a:gd name="connsiteY6" fmla="*/ 2657194 h 2922749"/>
                  <a:gd name="connsiteX7" fmla="*/ 0 w 715226"/>
                  <a:gd name="connsiteY7" fmla="*/ 2922748 h 2922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15226" h="2922749">
                    <a:moveTo>
                      <a:pt x="0" y="2922748"/>
                    </a:moveTo>
                    <a:lnTo>
                      <a:pt x="0" y="357613"/>
                    </a:lnTo>
                    <a:cubicBezTo>
                      <a:pt x="0" y="160109"/>
                      <a:pt x="160109" y="0"/>
                      <a:pt x="357613" y="0"/>
                    </a:cubicBezTo>
                    <a:lnTo>
                      <a:pt x="357613" y="1"/>
                    </a:lnTo>
                    <a:cubicBezTo>
                      <a:pt x="555117" y="1"/>
                      <a:pt x="715226" y="160110"/>
                      <a:pt x="715226" y="357614"/>
                    </a:cubicBezTo>
                    <a:lnTo>
                      <a:pt x="715225" y="2922749"/>
                    </a:lnTo>
                    <a:lnTo>
                      <a:pt x="357612" y="2657194"/>
                    </a:lnTo>
                    <a:lnTo>
                      <a:pt x="0" y="292274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5884751" y="2223319"/>
                <a:ext cx="589826" cy="5898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" name="Freeform 48"/>
            <p:cNvSpPr>
              <a:spLocks noEditPoints="1"/>
            </p:cNvSpPr>
            <p:nvPr/>
          </p:nvSpPr>
          <p:spPr bwMode="auto">
            <a:xfrm>
              <a:off x="5995498" y="2309217"/>
              <a:ext cx="364982" cy="349360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4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6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50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1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1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1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6"/>
                    <a:pt x="421" y="229"/>
                    <a:pt x="420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6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6"/>
                    <a:pt x="411" y="249"/>
                  </a:cubicBezTo>
                  <a:cubicBezTo>
                    <a:pt x="411" y="249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4"/>
                    <a:pt x="412" y="295"/>
                  </a:cubicBezTo>
                  <a:cubicBezTo>
                    <a:pt x="414" y="298"/>
                    <a:pt x="415" y="301"/>
                    <a:pt x="417" y="304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1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6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0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50" y="232"/>
                    <a:pt x="250" y="270"/>
                  </a:cubicBezTo>
                  <a:cubicBezTo>
                    <a:pt x="250" y="278"/>
                    <a:pt x="249" y="285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2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7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2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0"/>
                    <a:pt x="353" y="391"/>
                    <a:pt x="353" y="391"/>
                  </a:cubicBezTo>
                  <a:cubicBezTo>
                    <a:pt x="337" y="409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1" y="340"/>
                  </a:moveTo>
                  <a:lnTo>
                    <a:pt x="151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4"/>
                  </a:cubicBezTo>
                  <a:cubicBezTo>
                    <a:pt x="213" y="301"/>
                    <a:pt x="214" y="298"/>
                    <a:pt x="216" y="295"/>
                  </a:cubicBezTo>
                  <a:cubicBezTo>
                    <a:pt x="216" y="294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2"/>
                    <a:pt x="219" y="282"/>
                    <a:pt x="219" y="281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2"/>
                    <a:pt x="217" y="250"/>
                  </a:cubicBezTo>
                  <a:cubicBezTo>
                    <a:pt x="217" y="249"/>
                    <a:pt x="217" y="249"/>
                    <a:pt x="217" y="249"/>
                  </a:cubicBezTo>
                  <a:cubicBezTo>
                    <a:pt x="216" y="246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6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6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0"/>
                    <a:pt x="186" y="210"/>
                  </a:cubicBezTo>
                  <a:cubicBezTo>
                    <a:pt x="184" y="209"/>
                    <a:pt x="181" y="207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1" y="200"/>
                  </a:cubicBezTo>
                  <a:cubicBezTo>
                    <a:pt x="112" y="200"/>
                    <a:pt x="81" y="231"/>
                    <a:pt x="81" y="270"/>
                  </a:cubicBezTo>
                  <a:cubicBezTo>
                    <a:pt x="81" y="309"/>
                    <a:pt x="112" y="340"/>
                    <a:pt x="151" y="3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981118" y="2161490"/>
              <a:ext cx="1896245" cy="6153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CFCF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  <a:endParaRPr lang="zh-CN" altLang="en-US" sz="2400" b="1" dirty="0">
                <a:solidFill>
                  <a:srgbClr val="FCFCF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6" name="组合 15"/>
          <p:cNvGrpSpPr/>
          <p:nvPr/>
        </p:nvGrpSpPr>
        <p:grpSpPr>
          <a:xfrm>
            <a:off x="4362237" y="2295766"/>
            <a:ext cx="2192062" cy="536585"/>
            <a:chOff x="5816316" y="3060076"/>
            <a:chExt cx="2922749" cy="715226"/>
          </a:xfrm>
        </p:grpSpPr>
        <p:grpSp>
          <p:nvGrpSpPr>
            <p:cNvPr id="7" name="组合 16"/>
            <p:cNvGrpSpPr/>
            <p:nvPr/>
          </p:nvGrpSpPr>
          <p:grpSpPr>
            <a:xfrm>
              <a:off x="5816316" y="3060076"/>
              <a:ext cx="2922749" cy="715226"/>
              <a:chOff x="5816316" y="3060076"/>
              <a:chExt cx="2922749" cy="715226"/>
            </a:xfrm>
          </p:grpSpPr>
          <p:sp>
            <p:nvSpPr>
              <p:cNvPr id="20" name="任意多边形 19"/>
              <p:cNvSpPr/>
              <p:nvPr/>
            </p:nvSpPr>
            <p:spPr>
              <a:xfrm rot="16200000" flipH="1">
                <a:off x="6920078" y="1956314"/>
                <a:ext cx="715226" cy="2922749"/>
              </a:xfrm>
              <a:custGeom>
                <a:avLst/>
                <a:gdLst>
                  <a:gd name="connsiteX0" fmla="*/ 0 w 715226"/>
                  <a:gd name="connsiteY0" fmla="*/ 2922748 h 2922749"/>
                  <a:gd name="connsiteX1" fmla="*/ 0 w 715226"/>
                  <a:gd name="connsiteY1" fmla="*/ 357613 h 2922749"/>
                  <a:gd name="connsiteX2" fmla="*/ 357613 w 715226"/>
                  <a:gd name="connsiteY2" fmla="*/ 0 h 2922749"/>
                  <a:gd name="connsiteX3" fmla="*/ 357613 w 715226"/>
                  <a:gd name="connsiteY3" fmla="*/ 1 h 2922749"/>
                  <a:gd name="connsiteX4" fmla="*/ 715226 w 715226"/>
                  <a:gd name="connsiteY4" fmla="*/ 357614 h 2922749"/>
                  <a:gd name="connsiteX5" fmla="*/ 715225 w 715226"/>
                  <a:gd name="connsiteY5" fmla="*/ 2922749 h 2922749"/>
                  <a:gd name="connsiteX6" fmla="*/ 357612 w 715226"/>
                  <a:gd name="connsiteY6" fmla="*/ 2657194 h 2922749"/>
                  <a:gd name="connsiteX7" fmla="*/ 0 w 715226"/>
                  <a:gd name="connsiteY7" fmla="*/ 2922748 h 2922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15226" h="2922749">
                    <a:moveTo>
                      <a:pt x="0" y="2922748"/>
                    </a:moveTo>
                    <a:lnTo>
                      <a:pt x="0" y="357613"/>
                    </a:lnTo>
                    <a:cubicBezTo>
                      <a:pt x="0" y="160109"/>
                      <a:pt x="160109" y="0"/>
                      <a:pt x="357613" y="0"/>
                    </a:cubicBezTo>
                    <a:lnTo>
                      <a:pt x="357613" y="1"/>
                    </a:lnTo>
                    <a:cubicBezTo>
                      <a:pt x="555117" y="1"/>
                      <a:pt x="715226" y="160110"/>
                      <a:pt x="715226" y="357614"/>
                    </a:cubicBezTo>
                    <a:lnTo>
                      <a:pt x="715225" y="2922749"/>
                    </a:lnTo>
                    <a:lnTo>
                      <a:pt x="357612" y="2657194"/>
                    </a:lnTo>
                    <a:lnTo>
                      <a:pt x="0" y="292274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5891497" y="3120588"/>
                <a:ext cx="589826" cy="5898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8" name="Freeform 22"/>
            <p:cNvSpPr>
              <a:spLocks noEditPoints="1"/>
            </p:cNvSpPr>
            <p:nvPr/>
          </p:nvSpPr>
          <p:spPr bwMode="auto">
            <a:xfrm>
              <a:off x="6039003" y="3237510"/>
              <a:ext cx="294813" cy="346212"/>
            </a:xfrm>
            <a:custGeom>
              <a:avLst/>
              <a:gdLst>
                <a:gd name="T0" fmla="*/ 90 w 641"/>
                <a:gd name="T1" fmla="*/ 424 h 748"/>
                <a:gd name="T2" fmla="*/ 158 w 641"/>
                <a:gd name="T3" fmla="*/ 424 h 748"/>
                <a:gd name="T4" fmla="*/ 205 w 641"/>
                <a:gd name="T5" fmla="*/ 408 h 748"/>
                <a:gd name="T6" fmla="*/ 291 w 641"/>
                <a:gd name="T7" fmla="*/ 588 h 748"/>
                <a:gd name="T8" fmla="*/ 312 w 641"/>
                <a:gd name="T9" fmla="*/ 475 h 748"/>
                <a:gd name="T10" fmla="*/ 297 w 641"/>
                <a:gd name="T11" fmla="*/ 468 h 748"/>
                <a:gd name="T12" fmla="*/ 298 w 641"/>
                <a:gd name="T13" fmla="*/ 452 h 748"/>
                <a:gd name="T14" fmla="*/ 360 w 641"/>
                <a:gd name="T15" fmla="*/ 452 h 748"/>
                <a:gd name="T16" fmla="*/ 360 w 641"/>
                <a:gd name="T17" fmla="*/ 468 h 748"/>
                <a:gd name="T18" fmla="*/ 346 w 641"/>
                <a:gd name="T19" fmla="*/ 475 h 748"/>
                <a:gd name="T20" fmla="*/ 365 w 641"/>
                <a:gd name="T21" fmla="*/ 583 h 748"/>
                <a:gd name="T22" fmla="*/ 439 w 641"/>
                <a:gd name="T23" fmla="*/ 415 h 748"/>
                <a:gd name="T24" fmla="*/ 482 w 641"/>
                <a:gd name="T25" fmla="*/ 420 h 748"/>
                <a:gd name="T26" fmla="*/ 545 w 641"/>
                <a:gd name="T27" fmla="*/ 420 h 748"/>
                <a:gd name="T28" fmla="*/ 632 w 641"/>
                <a:gd name="T29" fmla="*/ 691 h 748"/>
                <a:gd name="T30" fmla="*/ 544 w 641"/>
                <a:gd name="T31" fmla="*/ 722 h 748"/>
                <a:gd name="T32" fmla="*/ 532 w 641"/>
                <a:gd name="T33" fmla="*/ 681 h 748"/>
                <a:gd name="T34" fmla="*/ 504 w 641"/>
                <a:gd name="T35" fmla="*/ 729 h 748"/>
                <a:gd name="T36" fmla="*/ 123 w 641"/>
                <a:gd name="T37" fmla="*/ 731 h 748"/>
                <a:gd name="T38" fmla="*/ 94 w 641"/>
                <a:gd name="T39" fmla="*/ 681 h 748"/>
                <a:gd name="T40" fmla="*/ 81 w 641"/>
                <a:gd name="T41" fmla="*/ 724 h 748"/>
                <a:gd name="T42" fmla="*/ 0 w 641"/>
                <a:gd name="T43" fmla="*/ 691 h 748"/>
                <a:gd name="T44" fmla="*/ 90 w 641"/>
                <a:gd name="T45" fmla="*/ 424 h 748"/>
                <a:gd name="T46" fmla="*/ 185 w 641"/>
                <a:gd name="T47" fmla="*/ 289 h 748"/>
                <a:gd name="T48" fmla="*/ 185 w 641"/>
                <a:gd name="T49" fmla="*/ 289 h 748"/>
                <a:gd name="T50" fmla="*/ 163 w 641"/>
                <a:gd name="T51" fmla="*/ 264 h 748"/>
                <a:gd name="T52" fmla="*/ 155 w 641"/>
                <a:gd name="T53" fmla="*/ 214 h 748"/>
                <a:gd name="T54" fmla="*/ 155 w 641"/>
                <a:gd name="T55" fmla="*/ 207 h 748"/>
                <a:gd name="T56" fmla="*/ 160 w 641"/>
                <a:gd name="T57" fmla="*/ 204 h 748"/>
                <a:gd name="T58" fmla="*/ 164 w 641"/>
                <a:gd name="T59" fmla="*/ 202 h 748"/>
                <a:gd name="T60" fmla="*/ 199 w 641"/>
                <a:gd name="T61" fmla="*/ 47 h 748"/>
                <a:gd name="T62" fmla="*/ 423 w 641"/>
                <a:gd name="T63" fmla="*/ 43 h 748"/>
                <a:gd name="T64" fmla="*/ 466 w 641"/>
                <a:gd name="T65" fmla="*/ 200 h 748"/>
                <a:gd name="T66" fmla="*/ 472 w 641"/>
                <a:gd name="T67" fmla="*/ 204 h 748"/>
                <a:gd name="T68" fmla="*/ 478 w 641"/>
                <a:gd name="T69" fmla="*/ 207 h 748"/>
                <a:gd name="T70" fmla="*/ 478 w 641"/>
                <a:gd name="T71" fmla="*/ 214 h 748"/>
                <a:gd name="T72" fmla="*/ 471 w 641"/>
                <a:gd name="T73" fmla="*/ 263 h 748"/>
                <a:gd name="T74" fmla="*/ 449 w 641"/>
                <a:gd name="T75" fmla="*/ 288 h 748"/>
                <a:gd name="T76" fmla="*/ 328 w 641"/>
                <a:gd name="T77" fmla="*/ 397 h 748"/>
                <a:gd name="T78" fmla="*/ 299 w 641"/>
                <a:gd name="T79" fmla="*/ 395 h 748"/>
                <a:gd name="T80" fmla="*/ 185 w 641"/>
                <a:gd name="T81" fmla="*/ 28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1" h="748">
                  <a:moveTo>
                    <a:pt x="90" y="424"/>
                  </a:moveTo>
                  <a:cubicBezTo>
                    <a:pt x="114" y="424"/>
                    <a:pt x="137" y="424"/>
                    <a:pt x="158" y="424"/>
                  </a:cubicBezTo>
                  <a:cubicBezTo>
                    <a:pt x="178" y="425"/>
                    <a:pt x="194" y="421"/>
                    <a:pt x="205" y="408"/>
                  </a:cubicBezTo>
                  <a:lnTo>
                    <a:pt x="291" y="588"/>
                  </a:lnTo>
                  <a:lnTo>
                    <a:pt x="312" y="475"/>
                  </a:lnTo>
                  <a:lnTo>
                    <a:pt x="297" y="468"/>
                  </a:lnTo>
                  <a:lnTo>
                    <a:pt x="298" y="452"/>
                  </a:lnTo>
                  <a:lnTo>
                    <a:pt x="360" y="452"/>
                  </a:lnTo>
                  <a:lnTo>
                    <a:pt x="360" y="468"/>
                  </a:lnTo>
                  <a:lnTo>
                    <a:pt x="346" y="475"/>
                  </a:lnTo>
                  <a:lnTo>
                    <a:pt x="365" y="583"/>
                  </a:lnTo>
                  <a:lnTo>
                    <a:pt x="439" y="415"/>
                  </a:lnTo>
                  <a:cubicBezTo>
                    <a:pt x="450" y="420"/>
                    <a:pt x="464" y="422"/>
                    <a:pt x="482" y="420"/>
                  </a:cubicBezTo>
                  <a:cubicBezTo>
                    <a:pt x="502" y="420"/>
                    <a:pt x="523" y="420"/>
                    <a:pt x="545" y="420"/>
                  </a:cubicBezTo>
                  <a:cubicBezTo>
                    <a:pt x="604" y="475"/>
                    <a:pt x="641" y="606"/>
                    <a:pt x="632" y="691"/>
                  </a:cubicBezTo>
                  <a:cubicBezTo>
                    <a:pt x="614" y="704"/>
                    <a:pt x="583" y="714"/>
                    <a:pt x="544" y="722"/>
                  </a:cubicBezTo>
                  <a:lnTo>
                    <a:pt x="532" y="681"/>
                  </a:lnTo>
                  <a:lnTo>
                    <a:pt x="504" y="729"/>
                  </a:lnTo>
                  <a:cubicBezTo>
                    <a:pt x="390" y="746"/>
                    <a:pt x="233" y="748"/>
                    <a:pt x="123" y="731"/>
                  </a:cubicBezTo>
                  <a:lnTo>
                    <a:pt x="94" y="681"/>
                  </a:lnTo>
                  <a:lnTo>
                    <a:pt x="81" y="724"/>
                  </a:lnTo>
                  <a:cubicBezTo>
                    <a:pt x="43" y="716"/>
                    <a:pt x="14" y="705"/>
                    <a:pt x="0" y="691"/>
                  </a:cubicBezTo>
                  <a:cubicBezTo>
                    <a:pt x="1" y="616"/>
                    <a:pt x="15" y="489"/>
                    <a:pt x="90" y="424"/>
                  </a:cubicBezTo>
                  <a:close/>
                  <a:moveTo>
                    <a:pt x="185" y="289"/>
                  </a:moveTo>
                  <a:lnTo>
                    <a:pt x="185" y="289"/>
                  </a:lnTo>
                  <a:cubicBezTo>
                    <a:pt x="175" y="284"/>
                    <a:pt x="168" y="275"/>
                    <a:pt x="163" y="264"/>
                  </a:cubicBezTo>
                  <a:cubicBezTo>
                    <a:pt x="157" y="251"/>
                    <a:pt x="155" y="234"/>
                    <a:pt x="155" y="214"/>
                  </a:cubicBezTo>
                  <a:lnTo>
                    <a:pt x="155" y="207"/>
                  </a:lnTo>
                  <a:lnTo>
                    <a:pt x="160" y="204"/>
                  </a:lnTo>
                  <a:cubicBezTo>
                    <a:pt x="162" y="203"/>
                    <a:pt x="163" y="202"/>
                    <a:pt x="164" y="202"/>
                  </a:cubicBezTo>
                  <a:cubicBezTo>
                    <a:pt x="152" y="117"/>
                    <a:pt x="162" y="78"/>
                    <a:pt x="199" y="47"/>
                  </a:cubicBezTo>
                  <a:cubicBezTo>
                    <a:pt x="256" y="0"/>
                    <a:pt x="365" y="0"/>
                    <a:pt x="423" y="43"/>
                  </a:cubicBezTo>
                  <a:cubicBezTo>
                    <a:pt x="463" y="72"/>
                    <a:pt x="477" y="123"/>
                    <a:pt x="466" y="200"/>
                  </a:cubicBezTo>
                  <a:cubicBezTo>
                    <a:pt x="468" y="201"/>
                    <a:pt x="470" y="202"/>
                    <a:pt x="472" y="204"/>
                  </a:cubicBezTo>
                  <a:lnTo>
                    <a:pt x="478" y="207"/>
                  </a:lnTo>
                  <a:lnTo>
                    <a:pt x="478" y="214"/>
                  </a:lnTo>
                  <a:cubicBezTo>
                    <a:pt x="478" y="233"/>
                    <a:pt x="476" y="250"/>
                    <a:pt x="471" y="263"/>
                  </a:cubicBezTo>
                  <a:cubicBezTo>
                    <a:pt x="466" y="275"/>
                    <a:pt x="459" y="283"/>
                    <a:pt x="449" y="288"/>
                  </a:cubicBezTo>
                  <a:cubicBezTo>
                    <a:pt x="434" y="338"/>
                    <a:pt x="381" y="392"/>
                    <a:pt x="328" y="397"/>
                  </a:cubicBezTo>
                  <a:cubicBezTo>
                    <a:pt x="319" y="398"/>
                    <a:pt x="308" y="398"/>
                    <a:pt x="299" y="395"/>
                  </a:cubicBezTo>
                  <a:cubicBezTo>
                    <a:pt x="241" y="374"/>
                    <a:pt x="203" y="350"/>
                    <a:pt x="185" y="2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568512" y="3069845"/>
              <a:ext cx="1896245" cy="6153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CFCF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  <a:endParaRPr lang="zh-CN" altLang="en-US" sz="2400" b="1" dirty="0">
                <a:solidFill>
                  <a:srgbClr val="FCFCF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8" name="组合 25"/>
          <p:cNvGrpSpPr/>
          <p:nvPr/>
        </p:nvGrpSpPr>
        <p:grpSpPr>
          <a:xfrm>
            <a:off x="2717180" y="2986373"/>
            <a:ext cx="2192062" cy="536585"/>
            <a:chOff x="3622906" y="3980602"/>
            <a:chExt cx="2922749" cy="715226"/>
          </a:xfrm>
        </p:grpSpPr>
        <p:grpSp>
          <p:nvGrpSpPr>
            <p:cNvPr id="10" name="组合 26"/>
            <p:cNvGrpSpPr/>
            <p:nvPr/>
          </p:nvGrpSpPr>
          <p:grpSpPr>
            <a:xfrm>
              <a:off x="3622906" y="3980602"/>
              <a:ext cx="2922749" cy="715226"/>
              <a:chOff x="3622906" y="3980602"/>
              <a:chExt cx="2922749" cy="715226"/>
            </a:xfrm>
          </p:grpSpPr>
          <p:sp>
            <p:nvSpPr>
              <p:cNvPr id="30" name="任意多边形 29"/>
              <p:cNvSpPr/>
              <p:nvPr/>
            </p:nvSpPr>
            <p:spPr>
              <a:xfrm rot="5400000">
                <a:off x="4726668" y="2876840"/>
                <a:ext cx="715226" cy="2922749"/>
              </a:xfrm>
              <a:custGeom>
                <a:avLst/>
                <a:gdLst>
                  <a:gd name="connsiteX0" fmla="*/ 0 w 715226"/>
                  <a:gd name="connsiteY0" fmla="*/ 2922748 h 2922749"/>
                  <a:gd name="connsiteX1" fmla="*/ 0 w 715226"/>
                  <a:gd name="connsiteY1" fmla="*/ 357613 h 2922749"/>
                  <a:gd name="connsiteX2" fmla="*/ 357613 w 715226"/>
                  <a:gd name="connsiteY2" fmla="*/ 0 h 2922749"/>
                  <a:gd name="connsiteX3" fmla="*/ 357613 w 715226"/>
                  <a:gd name="connsiteY3" fmla="*/ 1 h 2922749"/>
                  <a:gd name="connsiteX4" fmla="*/ 715226 w 715226"/>
                  <a:gd name="connsiteY4" fmla="*/ 357614 h 2922749"/>
                  <a:gd name="connsiteX5" fmla="*/ 715225 w 715226"/>
                  <a:gd name="connsiteY5" fmla="*/ 2922749 h 2922749"/>
                  <a:gd name="connsiteX6" fmla="*/ 357612 w 715226"/>
                  <a:gd name="connsiteY6" fmla="*/ 2657194 h 2922749"/>
                  <a:gd name="connsiteX7" fmla="*/ 0 w 715226"/>
                  <a:gd name="connsiteY7" fmla="*/ 2922748 h 2922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15226" h="2922749">
                    <a:moveTo>
                      <a:pt x="0" y="2922748"/>
                    </a:moveTo>
                    <a:lnTo>
                      <a:pt x="0" y="357613"/>
                    </a:lnTo>
                    <a:cubicBezTo>
                      <a:pt x="0" y="160109"/>
                      <a:pt x="160109" y="0"/>
                      <a:pt x="357613" y="0"/>
                    </a:cubicBezTo>
                    <a:lnTo>
                      <a:pt x="357613" y="1"/>
                    </a:lnTo>
                    <a:cubicBezTo>
                      <a:pt x="555117" y="1"/>
                      <a:pt x="715226" y="160110"/>
                      <a:pt x="715226" y="357614"/>
                    </a:cubicBezTo>
                    <a:lnTo>
                      <a:pt x="715225" y="2922749"/>
                    </a:lnTo>
                    <a:lnTo>
                      <a:pt x="357612" y="2657194"/>
                    </a:lnTo>
                    <a:lnTo>
                      <a:pt x="0" y="292274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5876331" y="4054873"/>
                <a:ext cx="589826" cy="5898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8" name="Freeform 26"/>
            <p:cNvSpPr>
              <a:spLocks noEditPoints="1"/>
            </p:cNvSpPr>
            <p:nvPr/>
          </p:nvSpPr>
          <p:spPr bwMode="auto">
            <a:xfrm>
              <a:off x="6027760" y="4187228"/>
              <a:ext cx="306056" cy="321552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981118" y="4002023"/>
              <a:ext cx="1896245" cy="6153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CFCF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  <a:endParaRPr lang="zh-CN" altLang="en-US" sz="2400" b="1" dirty="0">
                <a:solidFill>
                  <a:srgbClr val="FCFCF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11" name="组合 31"/>
          <p:cNvGrpSpPr/>
          <p:nvPr/>
        </p:nvGrpSpPr>
        <p:grpSpPr>
          <a:xfrm>
            <a:off x="4362237" y="3665596"/>
            <a:ext cx="2192062" cy="536585"/>
            <a:chOff x="5816315" y="4885953"/>
            <a:chExt cx="2922749" cy="715226"/>
          </a:xfrm>
        </p:grpSpPr>
        <p:grpSp>
          <p:nvGrpSpPr>
            <p:cNvPr id="16" name="组合 32"/>
            <p:cNvGrpSpPr/>
            <p:nvPr/>
          </p:nvGrpSpPr>
          <p:grpSpPr>
            <a:xfrm>
              <a:off x="5816315" y="4885953"/>
              <a:ext cx="2922749" cy="715226"/>
              <a:chOff x="5816315" y="4885953"/>
              <a:chExt cx="2922749" cy="715226"/>
            </a:xfrm>
          </p:grpSpPr>
          <p:sp>
            <p:nvSpPr>
              <p:cNvPr id="36" name="任意多边形 35"/>
              <p:cNvSpPr/>
              <p:nvPr/>
            </p:nvSpPr>
            <p:spPr>
              <a:xfrm rot="16200000" flipH="1">
                <a:off x="6920077" y="3782191"/>
                <a:ext cx="715226" cy="2922749"/>
              </a:xfrm>
              <a:custGeom>
                <a:avLst/>
                <a:gdLst>
                  <a:gd name="connsiteX0" fmla="*/ 0 w 715226"/>
                  <a:gd name="connsiteY0" fmla="*/ 2922748 h 2922749"/>
                  <a:gd name="connsiteX1" fmla="*/ 0 w 715226"/>
                  <a:gd name="connsiteY1" fmla="*/ 357613 h 2922749"/>
                  <a:gd name="connsiteX2" fmla="*/ 357613 w 715226"/>
                  <a:gd name="connsiteY2" fmla="*/ 0 h 2922749"/>
                  <a:gd name="connsiteX3" fmla="*/ 357613 w 715226"/>
                  <a:gd name="connsiteY3" fmla="*/ 1 h 2922749"/>
                  <a:gd name="connsiteX4" fmla="*/ 715226 w 715226"/>
                  <a:gd name="connsiteY4" fmla="*/ 357614 h 2922749"/>
                  <a:gd name="connsiteX5" fmla="*/ 715225 w 715226"/>
                  <a:gd name="connsiteY5" fmla="*/ 2922749 h 2922749"/>
                  <a:gd name="connsiteX6" fmla="*/ 357612 w 715226"/>
                  <a:gd name="connsiteY6" fmla="*/ 2657194 h 2922749"/>
                  <a:gd name="connsiteX7" fmla="*/ 0 w 715226"/>
                  <a:gd name="connsiteY7" fmla="*/ 2922748 h 2922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15226" h="2922749">
                    <a:moveTo>
                      <a:pt x="0" y="2922748"/>
                    </a:moveTo>
                    <a:lnTo>
                      <a:pt x="0" y="357613"/>
                    </a:lnTo>
                    <a:cubicBezTo>
                      <a:pt x="0" y="160109"/>
                      <a:pt x="160109" y="0"/>
                      <a:pt x="357613" y="0"/>
                    </a:cubicBezTo>
                    <a:lnTo>
                      <a:pt x="357613" y="1"/>
                    </a:lnTo>
                    <a:cubicBezTo>
                      <a:pt x="555117" y="1"/>
                      <a:pt x="715226" y="160110"/>
                      <a:pt x="715226" y="357614"/>
                    </a:cubicBezTo>
                    <a:lnTo>
                      <a:pt x="715225" y="2922749"/>
                    </a:lnTo>
                    <a:lnTo>
                      <a:pt x="357612" y="2657194"/>
                    </a:lnTo>
                    <a:lnTo>
                      <a:pt x="0" y="292274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5883076" y="4952143"/>
                <a:ext cx="589826" cy="5898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4" name="Freeform 16"/>
            <p:cNvSpPr>
              <a:spLocks noEditPoints="1"/>
            </p:cNvSpPr>
            <p:nvPr/>
          </p:nvSpPr>
          <p:spPr bwMode="auto">
            <a:xfrm>
              <a:off x="5962018" y="5085303"/>
              <a:ext cx="413702" cy="329914"/>
            </a:xfrm>
            <a:custGeom>
              <a:avLst/>
              <a:gdLst>
                <a:gd name="T0" fmla="*/ 1238 w 1238"/>
                <a:gd name="T1" fmla="*/ 579 h 986"/>
                <a:gd name="T2" fmla="*/ 424 w 1238"/>
                <a:gd name="T3" fmla="*/ 579 h 986"/>
                <a:gd name="T4" fmla="*/ 443 w 1238"/>
                <a:gd name="T5" fmla="*/ 209 h 986"/>
                <a:gd name="T6" fmla="*/ 357 w 1238"/>
                <a:gd name="T7" fmla="*/ 223 h 986"/>
                <a:gd name="T8" fmla="*/ 329 w 1238"/>
                <a:gd name="T9" fmla="*/ 254 h 986"/>
                <a:gd name="T10" fmla="*/ 441 w 1238"/>
                <a:gd name="T11" fmla="*/ 316 h 986"/>
                <a:gd name="T12" fmla="*/ 311 w 1238"/>
                <a:gd name="T13" fmla="*/ 0 h 986"/>
                <a:gd name="T14" fmla="*/ 311 w 1238"/>
                <a:gd name="T15" fmla="*/ 620 h 986"/>
                <a:gd name="T16" fmla="*/ 367 w 1238"/>
                <a:gd name="T17" fmla="*/ 550 h 986"/>
                <a:gd name="T18" fmla="*/ 329 w 1238"/>
                <a:gd name="T19" fmla="*/ 473 h 986"/>
                <a:gd name="T20" fmla="*/ 295 w 1238"/>
                <a:gd name="T21" fmla="*/ 516 h 986"/>
                <a:gd name="T22" fmla="*/ 168 w 1238"/>
                <a:gd name="T23" fmla="*/ 370 h 986"/>
                <a:gd name="T24" fmla="*/ 295 w 1238"/>
                <a:gd name="T25" fmla="*/ 410 h 986"/>
                <a:gd name="T26" fmla="*/ 229 w 1238"/>
                <a:gd name="T27" fmla="*/ 307 h 986"/>
                <a:gd name="T28" fmla="*/ 295 w 1238"/>
                <a:gd name="T29" fmla="*/ 127 h 986"/>
                <a:gd name="T30" fmla="*/ 329 w 1238"/>
                <a:gd name="T31" fmla="*/ 104 h 986"/>
                <a:gd name="T32" fmla="*/ 443 w 1238"/>
                <a:gd name="T33" fmla="*/ 209 h 986"/>
                <a:gd name="T34" fmla="*/ 295 w 1238"/>
                <a:gd name="T35" fmla="*/ 186 h 986"/>
                <a:gd name="T36" fmla="*/ 295 w 1238"/>
                <a:gd name="T37" fmla="*/ 245 h 986"/>
                <a:gd name="T38" fmla="*/ 329 w 1238"/>
                <a:gd name="T39" fmla="*/ 413 h 986"/>
                <a:gd name="T40" fmla="*/ 357 w 1238"/>
                <a:gd name="T41" fmla="*/ 398 h 986"/>
                <a:gd name="T42" fmla="*/ 359 w 1238"/>
                <a:gd name="T43" fmla="*/ 356 h 986"/>
                <a:gd name="T44" fmla="*/ 329 w 1238"/>
                <a:gd name="T45" fmla="*/ 413 h 986"/>
                <a:gd name="T46" fmla="*/ 854 w 1238"/>
                <a:gd name="T47" fmla="*/ 713 h 986"/>
                <a:gd name="T48" fmla="*/ 904 w 1238"/>
                <a:gd name="T49" fmla="*/ 665 h 986"/>
                <a:gd name="T50" fmla="*/ 854 w 1238"/>
                <a:gd name="T51" fmla="*/ 617 h 986"/>
                <a:gd name="T52" fmla="*/ 810 w 1238"/>
                <a:gd name="T53" fmla="*/ 416 h 986"/>
                <a:gd name="T54" fmla="*/ 784 w 1238"/>
                <a:gd name="T55" fmla="*/ 477 h 986"/>
                <a:gd name="T56" fmla="*/ 810 w 1238"/>
                <a:gd name="T57" fmla="*/ 416 h 986"/>
                <a:gd name="T58" fmla="*/ 1004 w 1238"/>
                <a:gd name="T59" fmla="*/ 447 h 986"/>
                <a:gd name="T60" fmla="*/ 854 w 1238"/>
                <a:gd name="T61" fmla="*/ 418 h 986"/>
                <a:gd name="T62" fmla="*/ 977 w 1238"/>
                <a:gd name="T63" fmla="*/ 557 h 986"/>
                <a:gd name="T64" fmla="*/ 854 w 1238"/>
                <a:gd name="T65" fmla="*/ 792 h 986"/>
                <a:gd name="T66" fmla="*/ 810 w 1238"/>
                <a:gd name="T67" fmla="*/ 849 h 986"/>
                <a:gd name="T68" fmla="*/ 643 w 1238"/>
                <a:gd name="T69" fmla="*/ 658 h 986"/>
                <a:gd name="T70" fmla="*/ 810 w 1238"/>
                <a:gd name="T71" fmla="*/ 710 h 986"/>
                <a:gd name="T72" fmla="*/ 724 w 1238"/>
                <a:gd name="T73" fmla="*/ 575 h 986"/>
                <a:gd name="T74" fmla="*/ 810 w 1238"/>
                <a:gd name="T75" fmla="*/ 339 h 986"/>
                <a:gd name="T76" fmla="*/ 854 w 1238"/>
                <a:gd name="T77" fmla="*/ 309 h 986"/>
                <a:gd name="T78" fmla="*/ 1004 w 1238"/>
                <a:gd name="T79" fmla="*/ 44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8" h="986">
                  <a:moveTo>
                    <a:pt x="831" y="172"/>
                  </a:moveTo>
                  <a:cubicBezTo>
                    <a:pt x="1055" y="172"/>
                    <a:pt x="1238" y="354"/>
                    <a:pt x="1238" y="579"/>
                  </a:cubicBezTo>
                  <a:cubicBezTo>
                    <a:pt x="1238" y="804"/>
                    <a:pt x="1055" y="986"/>
                    <a:pt x="831" y="986"/>
                  </a:cubicBezTo>
                  <a:cubicBezTo>
                    <a:pt x="606" y="986"/>
                    <a:pt x="424" y="804"/>
                    <a:pt x="424" y="579"/>
                  </a:cubicBezTo>
                  <a:cubicBezTo>
                    <a:pt x="424" y="354"/>
                    <a:pt x="606" y="172"/>
                    <a:pt x="831" y="172"/>
                  </a:cubicBezTo>
                  <a:close/>
                  <a:moveTo>
                    <a:pt x="443" y="209"/>
                  </a:moveTo>
                  <a:lnTo>
                    <a:pt x="443" y="209"/>
                  </a:lnTo>
                  <a:lnTo>
                    <a:pt x="357" y="223"/>
                  </a:lnTo>
                  <a:cubicBezTo>
                    <a:pt x="350" y="204"/>
                    <a:pt x="346" y="197"/>
                    <a:pt x="329" y="187"/>
                  </a:cubicBezTo>
                  <a:lnTo>
                    <a:pt x="329" y="254"/>
                  </a:lnTo>
                  <a:cubicBezTo>
                    <a:pt x="375" y="266"/>
                    <a:pt x="406" y="279"/>
                    <a:pt x="422" y="293"/>
                  </a:cubicBezTo>
                  <a:cubicBezTo>
                    <a:pt x="430" y="300"/>
                    <a:pt x="436" y="308"/>
                    <a:pt x="441" y="316"/>
                  </a:cubicBezTo>
                  <a:cubicBezTo>
                    <a:pt x="480" y="260"/>
                    <a:pt x="533" y="215"/>
                    <a:pt x="594" y="185"/>
                  </a:cubicBezTo>
                  <a:cubicBezTo>
                    <a:pt x="546" y="76"/>
                    <a:pt x="437" y="0"/>
                    <a:pt x="311" y="0"/>
                  </a:cubicBezTo>
                  <a:cubicBezTo>
                    <a:pt x="139" y="0"/>
                    <a:pt x="0" y="139"/>
                    <a:pt x="0" y="310"/>
                  </a:cubicBezTo>
                  <a:cubicBezTo>
                    <a:pt x="0" y="481"/>
                    <a:pt x="139" y="620"/>
                    <a:pt x="311" y="620"/>
                  </a:cubicBezTo>
                  <a:cubicBezTo>
                    <a:pt x="331" y="620"/>
                    <a:pt x="352" y="618"/>
                    <a:pt x="372" y="614"/>
                  </a:cubicBezTo>
                  <a:cubicBezTo>
                    <a:pt x="368" y="593"/>
                    <a:pt x="367" y="572"/>
                    <a:pt x="367" y="550"/>
                  </a:cubicBezTo>
                  <a:cubicBezTo>
                    <a:pt x="367" y="521"/>
                    <a:pt x="370" y="493"/>
                    <a:pt x="376" y="465"/>
                  </a:cubicBezTo>
                  <a:cubicBezTo>
                    <a:pt x="361" y="470"/>
                    <a:pt x="345" y="472"/>
                    <a:pt x="329" y="473"/>
                  </a:cubicBezTo>
                  <a:lnTo>
                    <a:pt x="329" y="516"/>
                  </a:lnTo>
                  <a:lnTo>
                    <a:pt x="295" y="516"/>
                  </a:lnTo>
                  <a:lnTo>
                    <a:pt x="295" y="473"/>
                  </a:lnTo>
                  <a:cubicBezTo>
                    <a:pt x="226" y="467"/>
                    <a:pt x="180" y="440"/>
                    <a:pt x="168" y="370"/>
                  </a:cubicBezTo>
                  <a:lnTo>
                    <a:pt x="261" y="359"/>
                  </a:lnTo>
                  <a:cubicBezTo>
                    <a:pt x="265" y="385"/>
                    <a:pt x="271" y="398"/>
                    <a:pt x="295" y="410"/>
                  </a:cubicBezTo>
                  <a:lnTo>
                    <a:pt x="295" y="329"/>
                  </a:lnTo>
                  <a:cubicBezTo>
                    <a:pt x="264" y="320"/>
                    <a:pt x="242" y="313"/>
                    <a:pt x="229" y="307"/>
                  </a:cubicBezTo>
                  <a:cubicBezTo>
                    <a:pt x="173" y="279"/>
                    <a:pt x="166" y="200"/>
                    <a:pt x="210" y="157"/>
                  </a:cubicBezTo>
                  <a:cubicBezTo>
                    <a:pt x="229" y="139"/>
                    <a:pt x="257" y="129"/>
                    <a:pt x="295" y="127"/>
                  </a:cubicBezTo>
                  <a:lnTo>
                    <a:pt x="295" y="104"/>
                  </a:lnTo>
                  <a:lnTo>
                    <a:pt x="329" y="104"/>
                  </a:lnTo>
                  <a:lnTo>
                    <a:pt x="329" y="127"/>
                  </a:lnTo>
                  <a:cubicBezTo>
                    <a:pt x="384" y="130"/>
                    <a:pt x="430" y="151"/>
                    <a:pt x="443" y="209"/>
                  </a:cubicBezTo>
                  <a:close/>
                  <a:moveTo>
                    <a:pt x="295" y="186"/>
                  </a:moveTo>
                  <a:lnTo>
                    <a:pt x="295" y="186"/>
                  </a:lnTo>
                  <a:cubicBezTo>
                    <a:pt x="274" y="193"/>
                    <a:pt x="259" y="212"/>
                    <a:pt x="275" y="233"/>
                  </a:cubicBezTo>
                  <a:cubicBezTo>
                    <a:pt x="279" y="238"/>
                    <a:pt x="285" y="242"/>
                    <a:pt x="295" y="245"/>
                  </a:cubicBezTo>
                  <a:lnTo>
                    <a:pt x="295" y="186"/>
                  </a:lnTo>
                  <a:close/>
                  <a:moveTo>
                    <a:pt x="329" y="413"/>
                  </a:moveTo>
                  <a:lnTo>
                    <a:pt x="329" y="413"/>
                  </a:lnTo>
                  <a:cubicBezTo>
                    <a:pt x="342" y="410"/>
                    <a:pt x="351" y="405"/>
                    <a:pt x="357" y="398"/>
                  </a:cubicBezTo>
                  <a:cubicBezTo>
                    <a:pt x="363" y="392"/>
                    <a:pt x="366" y="384"/>
                    <a:pt x="366" y="376"/>
                  </a:cubicBezTo>
                  <a:cubicBezTo>
                    <a:pt x="366" y="368"/>
                    <a:pt x="364" y="362"/>
                    <a:pt x="359" y="356"/>
                  </a:cubicBezTo>
                  <a:cubicBezTo>
                    <a:pt x="354" y="350"/>
                    <a:pt x="344" y="344"/>
                    <a:pt x="329" y="339"/>
                  </a:cubicBezTo>
                  <a:lnTo>
                    <a:pt x="329" y="413"/>
                  </a:lnTo>
                  <a:close/>
                  <a:moveTo>
                    <a:pt x="854" y="713"/>
                  </a:moveTo>
                  <a:lnTo>
                    <a:pt x="854" y="713"/>
                  </a:lnTo>
                  <a:cubicBezTo>
                    <a:pt x="871" y="710"/>
                    <a:pt x="884" y="703"/>
                    <a:pt x="892" y="695"/>
                  </a:cubicBezTo>
                  <a:cubicBezTo>
                    <a:pt x="900" y="686"/>
                    <a:pt x="904" y="676"/>
                    <a:pt x="904" y="665"/>
                  </a:cubicBezTo>
                  <a:cubicBezTo>
                    <a:pt x="904" y="656"/>
                    <a:pt x="901" y="647"/>
                    <a:pt x="894" y="639"/>
                  </a:cubicBezTo>
                  <a:cubicBezTo>
                    <a:pt x="887" y="631"/>
                    <a:pt x="874" y="624"/>
                    <a:pt x="854" y="617"/>
                  </a:cubicBezTo>
                  <a:lnTo>
                    <a:pt x="854" y="713"/>
                  </a:lnTo>
                  <a:close/>
                  <a:moveTo>
                    <a:pt x="810" y="416"/>
                  </a:moveTo>
                  <a:lnTo>
                    <a:pt x="810" y="416"/>
                  </a:lnTo>
                  <a:cubicBezTo>
                    <a:pt x="783" y="426"/>
                    <a:pt x="763" y="451"/>
                    <a:pt x="784" y="477"/>
                  </a:cubicBezTo>
                  <a:cubicBezTo>
                    <a:pt x="789" y="484"/>
                    <a:pt x="798" y="489"/>
                    <a:pt x="810" y="494"/>
                  </a:cubicBezTo>
                  <a:lnTo>
                    <a:pt x="810" y="416"/>
                  </a:lnTo>
                  <a:close/>
                  <a:moveTo>
                    <a:pt x="1004" y="447"/>
                  </a:moveTo>
                  <a:lnTo>
                    <a:pt x="1004" y="447"/>
                  </a:lnTo>
                  <a:lnTo>
                    <a:pt x="892" y="464"/>
                  </a:lnTo>
                  <a:cubicBezTo>
                    <a:pt x="883" y="440"/>
                    <a:pt x="877" y="430"/>
                    <a:pt x="854" y="418"/>
                  </a:cubicBezTo>
                  <a:lnTo>
                    <a:pt x="854" y="505"/>
                  </a:lnTo>
                  <a:cubicBezTo>
                    <a:pt x="916" y="521"/>
                    <a:pt x="956" y="539"/>
                    <a:pt x="977" y="557"/>
                  </a:cubicBezTo>
                  <a:cubicBezTo>
                    <a:pt x="1043" y="616"/>
                    <a:pt x="1024" y="719"/>
                    <a:pt x="953" y="765"/>
                  </a:cubicBezTo>
                  <a:cubicBezTo>
                    <a:pt x="925" y="783"/>
                    <a:pt x="892" y="791"/>
                    <a:pt x="854" y="792"/>
                  </a:cubicBezTo>
                  <a:lnTo>
                    <a:pt x="854" y="849"/>
                  </a:lnTo>
                  <a:lnTo>
                    <a:pt x="810" y="849"/>
                  </a:lnTo>
                  <a:lnTo>
                    <a:pt x="810" y="792"/>
                  </a:lnTo>
                  <a:cubicBezTo>
                    <a:pt x="720" y="784"/>
                    <a:pt x="660" y="750"/>
                    <a:pt x="643" y="658"/>
                  </a:cubicBezTo>
                  <a:lnTo>
                    <a:pt x="765" y="644"/>
                  </a:lnTo>
                  <a:cubicBezTo>
                    <a:pt x="772" y="677"/>
                    <a:pt x="779" y="695"/>
                    <a:pt x="810" y="710"/>
                  </a:cubicBezTo>
                  <a:lnTo>
                    <a:pt x="810" y="604"/>
                  </a:lnTo>
                  <a:cubicBezTo>
                    <a:pt x="770" y="593"/>
                    <a:pt x="741" y="583"/>
                    <a:pt x="724" y="575"/>
                  </a:cubicBezTo>
                  <a:cubicBezTo>
                    <a:pt x="650" y="539"/>
                    <a:pt x="641" y="434"/>
                    <a:pt x="699" y="379"/>
                  </a:cubicBezTo>
                  <a:cubicBezTo>
                    <a:pt x="724" y="355"/>
                    <a:pt x="761" y="341"/>
                    <a:pt x="810" y="339"/>
                  </a:cubicBezTo>
                  <a:lnTo>
                    <a:pt x="810" y="309"/>
                  </a:lnTo>
                  <a:lnTo>
                    <a:pt x="854" y="309"/>
                  </a:lnTo>
                  <a:lnTo>
                    <a:pt x="854" y="339"/>
                  </a:lnTo>
                  <a:cubicBezTo>
                    <a:pt x="927" y="343"/>
                    <a:pt x="987" y="370"/>
                    <a:pt x="1004" y="4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568511" y="4915272"/>
              <a:ext cx="1896245" cy="6153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CFCF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  <a:endParaRPr lang="zh-CN" altLang="en-US" sz="2400" b="1" dirty="0">
                <a:solidFill>
                  <a:srgbClr val="FCFCF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734853" y="3011247"/>
            <a:ext cx="1754326" cy="961802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11703" y="1586982"/>
            <a:ext cx="1754326" cy="992579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705488" y="3629866"/>
            <a:ext cx="1754326" cy="992579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664929" y="2268459"/>
            <a:ext cx="1754326" cy="992579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049578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25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decel="25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2533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25333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2533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8" grpId="0"/>
      <p:bldP spid="39" grpId="0"/>
      <p:bldP spid="40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2572544"/>
            <a:ext cx="9144000" cy="2592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91580" y="664332"/>
            <a:ext cx="3096344" cy="37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3900" dirty="0" smtClean="0">
                <a:solidFill>
                  <a:schemeClr val="accent1"/>
                </a:solidFill>
                <a:latin typeface="IrisUPC" pitchFamily="34" charset="-34"/>
                <a:cs typeface="IrisUPC" pitchFamily="34" charset="-34"/>
              </a:rPr>
              <a:t>04</a:t>
            </a:r>
            <a:endParaRPr lang="zh-CN" altLang="en-US" sz="23900" dirty="0">
              <a:solidFill>
                <a:schemeClr val="accent1"/>
              </a:solidFill>
              <a:latin typeface="IrisUPC" pitchFamily="34" charset="-34"/>
              <a:cs typeface="IrisUPC" pitchFamily="34" charset="-34"/>
            </a:endParaRPr>
          </a:p>
        </p:txBody>
      </p:sp>
      <p:grpSp>
        <p:nvGrpSpPr>
          <p:cNvPr id="2" name="组合 14"/>
          <p:cNvGrpSpPr>
            <a:grpSpLocks/>
          </p:cNvGrpSpPr>
          <p:nvPr/>
        </p:nvGrpSpPr>
        <p:grpSpPr bwMode="auto">
          <a:xfrm>
            <a:off x="3815916" y="2959304"/>
            <a:ext cx="4637337" cy="80987"/>
            <a:chOff x="3649980" y="3375660"/>
            <a:chExt cx="4638285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4134" y="3429660"/>
              <a:ext cx="4495132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82817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48" y="3375660"/>
              <a:ext cx="82817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761941" y="1936666"/>
            <a:ext cx="405041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itchFamily="34" charset="-34"/>
                <a:ea typeface="微软雅黑" pitchFamily="34" charset="-122"/>
                <a:cs typeface="IrisUPC" pitchFamily="34" charset="-34"/>
              </a:rPr>
              <a:t>单击添加标题</a:t>
            </a:r>
            <a:endParaRPr lang="en-US" altLang="zh-CN" sz="28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risUPC" pitchFamily="34" charset="-34"/>
              <a:ea typeface="微软雅黑" pitchFamily="34" charset="-122"/>
              <a:cs typeface="IrisUPC" pitchFamily="34" charset="-34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852055" y="2727593"/>
            <a:ext cx="208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添加小节标题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1" name="文本框 7"/>
          <p:cNvSpPr txBox="1">
            <a:spLocks noChangeArrowheads="1"/>
          </p:cNvSpPr>
          <p:nvPr/>
        </p:nvSpPr>
        <p:spPr bwMode="auto">
          <a:xfrm>
            <a:off x="5832140" y="3051629"/>
            <a:ext cx="208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添加小节标题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文本框 7"/>
          <p:cNvSpPr txBox="1">
            <a:spLocks noChangeArrowheads="1"/>
          </p:cNvSpPr>
          <p:nvPr/>
        </p:nvSpPr>
        <p:spPr bwMode="auto">
          <a:xfrm>
            <a:off x="3852055" y="3051629"/>
            <a:ext cx="208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添加小节标题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5" name="文本框 7"/>
          <p:cNvSpPr txBox="1">
            <a:spLocks noChangeArrowheads="1"/>
          </p:cNvSpPr>
          <p:nvPr/>
        </p:nvSpPr>
        <p:spPr bwMode="auto">
          <a:xfrm>
            <a:off x="5832140" y="2727593"/>
            <a:ext cx="208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添加小节标题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" grpId="0"/>
      <p:bldP spid="7" grpId="0"/>
      <p:bldP spid="8" grpId="0"/>
      <p:bldP spid="11" grpId="0"/>
      <p:bldP spid="12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7"/>
          <p:cNvGrpSpPr/>
          <p:nvPr/>
        </p:nvGrpSpPr>
        <p:grpSpPr>
          <a:xfrm>
            <a:off x="5172633" y="1100192"/>
            <a:ext cx="2669844" cy="641155"/>
            <a:chOff x="5172633" y="1099852"/>
            <a:chExt cx="2669844" cy="640957"/>
          </a:xfrm>
        </p:grpSpPr>
        <p:sp>
          <p:nvSpPr>
            <p:cNvPr id="44" name="任意多边形 43"/>
            <p:cNvSpPr>
              <a:spLocks/>
            </p:cNvSpPr>
            <p:nvPr/>
          </p:nvSpPr>
          <p:spPr bwMode="auto">
            <a:xfrm>
              <a:off x="5172633" y="1099852"/>
              <a:ext cx="2669844" cy="640957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任意多边形 48"/>
            <p:cNvSpPr>
              <a:spLocks/>
            </p:cNvSpPr>
            <p:nvPr/>
          </p:nvSpPr>
          <p:spPr bwMode="auto">
            <a:xfrm>
              <a:off x="5273919" y="1171449"/>
              <a:ext cx="2478628" cy="497761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3" name="组合 179"/>
            <p:cNvGrpSpPr/>
            <p:nvPr/>
          </p:nvGrpSpPr>
          <p:grpSpPr>
            <a:xfrm>
              <a:off x="5682570" y="1242023"/>
              <a:ext cx="1790862" cy="399487"/>
              <a:chOff x="3457192" y="3906440"/>
              <a:chExt cx="1951476" cy="532649"/>
            </a:xfrm>
          </p:grpSpPr>
          <p:sp>
            <p:nvSpPr>
              <p:cNvPr id="181" name="文本框 180"/>
              <p:cNvSpPr txBox="1"/>
              <p:nvPr/>
            </p:nvSpPr>
            <p:spPr>
              <a:xfrm>
                <a:off x="3457511" y="3906440"/>
                <a:ext cx="1725052" cy="348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在此添加标题</a:t>
                </a:r>
              </a:p>
            </p:txBody>
          </p:sp>
          <p:sp>
            <p:nvSpPr>
              <p:cNvPr id="182" name="文本框 181"/>
              <p:cNvSpPr txBox="1"/>
              <p:nvPr/>
            </p:nvSpPr>
            <p:spPr>
              <a:xfrm>
                <a:off x="3457192" y="4135509"/>
                <a:ext cx="1951476" cy="303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09">
                  <a:lnSpc>
                    <a:spcPct val="110000"/>
                  </a:lnSpc>
                  <a:defRPr/>
                </a:pPr>
                <a:r>
                  <a:rPr lang="zh-CN" altLang="en-US" sz="8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itchFamily="34" charset="-122"/>
                  </a:rPr>
                  <a:t>在此录入上述图表的综合描述说明。</a:t>
                </a:r>
                <a:endParaRPr lang="zh-CN" altLang="en-US" sz="8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4" name="组合 18"/>
          <p:cNvGrpSpPr/>
          <p:nvPr/>
        </p:nvGrpSpPr>
        <p:grpSpPr>
          <a:xfrm>
            <a:off x="5172633" y="2105390"/>
            <a:ext cx="2669844" cy="641155"/>
            <a:chOff x="5172633" y="2104739"/>
            <a:chExt cx="2669844" cy="640957"/>
          </a:xfrm>
        </p:grpSpPr>
        <p:sp>
          <p:nvSpPr>
            <p:cNvPr id="117" name="任意多边形 116"/>
            <p:cNvSpPr>
              <a:spLocks/>
            </p:cNvSpPr>
            <p:nvPr/>
          </p:nvSpPr>
          <p:spPr bwMode="auto">
            <a:xfrm>
              <a:off x="5172633" y="2104739"/>
              <a:ext cx="2669844" cy="640957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18" name="任意多边形 117"/>
            <p:cNvSpPr>
              <a:spLocks/>
            </p:cNvSpPr>
            <p:nvPr/>
          </p:nvSpPr>
          <p:spPr bwMode="auto">
            <a:xfrm>
              <a:off x="5273919" y="2176337"/>
              <a:ext cx="2478628" cy="497761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5" name="组合 182"/>
            <p:cNvGrpSpPr/>
            <p:nvPr/>
          </p:nvGrpSpPr>
          <p:grpSpPr>
            <a:xfrm>
              <a:off x="5682570" y="2242417"/>
              <a:ext cx="1790862" cy="399487"/>
              <a:chOff x="3457192" y="3906440"/>
              <a:chExt cx="1951476" cy="532649"/>
            </a:xfrm>
          </p:grpSpPr>
          <p:sp>
            <p:nvSpPr>
              <p:cNvPr id="184" name="文本框 183"/>
              <p:cNvSpPr txBox="1"/>
              <p:nvPr/>
            </p:nvSpPr>
            <p:spPr>
              <a:xfrm>
                <a:off x="3457511" y="3906440"/>
                <a:ext cx="1725052" cy="348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在此添加标题</a:t>
                </a:r>
              </a:p>
            </p:txBody>
          </p:sp>
          <p:sp>
            <p:nvSpPr>
              <p:cNvPr id="185" name="文本框 184"/>
              <p:cNvSpPr txBox="1"/>
              <p:nvPr/>
            </p:nvSpPr>
            <p:spPr>
              <a:xfrm>
                <a:off x="3457192" y="4135509"/>
                <a:ext cx="1951476" cy="303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09">
                  <a:lnSpc>
                    <a:spcPct val="110000"/>
                  </a:lnSpc>
                  <a:defRPr/>
                </a:pPr>
                <a:r>
                  <a:rPr lang="zh-CN" altLang="en-US" sz="8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itchFamily="34" charset="-122"/>
                  </a:rPr>
                  <a:t>在此录入上述图表的综合描述说明。</a:t>
                </a:r>
                <a:endParaRPr lang="zh-CN" altLang="en-US" sz="8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8" name="组合 21"/>
          <p:cNvGrpSpPr/>
          <p:nvPr/>
        </p:nvGrpSpPr>
        <p:grpSpPr>
          <a:xfrm>
            <a:off x="5172633" y="3110588"/>
            <a:ext cx="2669844" cy="641155"/>
            <a:chOff x="5172633" y="3109627"/>
            <a:chExt cx="2669844" cy="640957"/>
          </a:xfrm>
        </p:grpSpPr>
        <p:sp>
          <p:nvSpPr>
            <p:cNvPr id="131" name="任意多边形 130"/>
            <p:cNvSpPr>
              <a:spLocks/>
            </p:cNvSpPr>
            <p:nvPr/>
          </p:nvSpPr>
          <p:spPr bwMode="auto">
            <a:xfrm>
              <a:off x="5172633" y="3109627"/>
              <a:ext cx="2669844" cy="640957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32" name="任意多边形 131"/>
            <p:cNvSpPr>
              <a:spLocks/>
            </p:cNvSpPr>
            <p:nvPr/>
          </p:nvSpPr>
          <p:spPr bwMode="auto">
            <a:xfrm>
              <a:off x="5273919" y="3181224"/>
              <a:ext cx="2478628" cy="497761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9" name="组合 185"/>
            <p:cNvGrpSpPr/>
            <p:nvPr/>
          </p:nvGrpSpPr>
          <p:grpSpPr>
            <a:xfrm>
              <a:off x="5682570" y="3252311"/>
              <a:ext cx="1790862" cy="399487"/>
              <a:chOff x="3457192" y="3906440"/>
              <a:chExt cx="1951476" cy="532649"/>
            </a:xfrm>
          </p:grpSpPr>
          <p:sp>
            <p:nvSpPr>
              <p:cNvPr id="187" name="文本框 186"/>
              <p:cNvSpPr txBox="1"/>
              <p:nvPr/>
            </p:nvSpPr>
            <p:spPr>
              <a:xfrm>
                <a:off x="3457511" y="3906440"/>
                <a:ext cx="1725052" cy="348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在此添加标题</a:t>
                </a:r>
              </a:p>
            </p:txBody>
          </p:sp>
          <p:sp>
            <p:nvSpPr>
              <p:cNvPr id="188" name="文本框 187"/>
              <p:cNvSpPr txBox="1"/>
              <p:nvPr/>
            </p:nvSpPr>
            <p:spPr>
              <a:xfrm>
                <a:off x="3457192" y="4135509"/>
                <a:ext cx="1951476" cy="303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09">
                  <a:lnSpc>
                    <a:spcPct val="110000"/>
                  </a:lnSpc>
                  <a:defRPr/>
                </a:pPr>
                <a:r>
                  <a:rPr lang="zh-CN" altLang="en-US" sz="8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itchFamily="34" charset="-122"/>
                  </a:rPr>
                  <a:t>在此录入上述图表的综合描述说明。</a:t>
                </a:r>
                <a:endParaRPr lang="zh-CN" altLang="en-US" sz="8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0" name="组合 16"/>
          <p:cNvGrpSpPr/>
          <p:nvPr/>
        </p:nvGrpSpPr>
        <p:grpSpPr>
          <a:xfrm>
            <a:off x="4816249" y="1059910"/>
            <a:ext cx="814056" cy="721716"/>
            <a:chOff x="4816249" y="1059582"/>
            <a:chExt cx="814056" cy="721493"/>
          </a:xfrm>
        </p:grpSpPr>
        <p:grpSp>
          <p:nvGrpSpPr>
            <p:cNvPr id="11" name="组合 1"/>
            <p:cNvGrpSpPr/>
            <p:nvPr/>
          </p:nvGrpSpPr>
          <p:grpSpPr>
            <a:xfrm rot="16200000">
              <a:off x="4862530" y="1013301"/>
              <a:ext cx="721493" cy="814056"/>
              <a:chOff x="8439634" y="3544648"/>
              <a:chExt cx="1611146" cy="1817848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" name="Freeform 5"/>
              <p:cNvSpPr>
                <a:spLocks/>
              </p:cNvSpPr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chemeClr val="accent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" name="Group 17"/>
            <p:cNvGrpSpPr>
              <a:grpSpLocks noChangeAspect="1"/>
            </p:cNvGrpSpPr>
            <p:nvPr/>
          </p:nvGrpSpPr>
          <p:grpSpPr bwMode="auto">
            <a:xfrm>
              <a:off x="5100998" y="1293837"/>
              <a:ext cx="244558" cy="262518"/>
              <a:chOff x="231" y="1205"/>
              <a:chExt cx="640" cy="687"/>
            </a:xfrm>
            <a:solidFill>
              <a:schemeClr val="bg1"/>
            </a:solidFill>
            <a:effectLst/>
          </p:grpSpPr>
          <p:sp>
            <p:nvSpPr>
              <p:cNvPr id="159" name="Freeform 18"/>
              <p:cNvSpPr>
                <a:spLocks/>
              </p:cNvSpPr>
              <p:nvPr/>
            </p:nvSpPr>
            <p:spPr bwMode="auto">
              <a:xfrm>
                <a:off x="231" y="1205"/>
                <a:ext cx="499" cy="687"/>
              </a:xfrm>
              <a:custGeom>
                <a:avLst/>
                <a:gdLst>
                  <a:gd name="T0" fmla="*/ 442 w 499"/>
                  <a:gd name="T1" fmla="*/ 629 h 687"/>
                  <a:gd name="T2" fmla="*/ 57 w 499"/>
                  <a:gd name="T3" fmla="*/ 629 h 687"/>
                  <a:gd name="T4" fmla="*/ 57 w 499"/>
                  <a:gd name="T5" fmla="*/ 200 h 687"/>
                  <a:gd name="T6" fmla="*/ 200 w 499"/>
                  <a:gd name="T7" fmla="*/ 200 h 687"/>
                  <a:gd name="T8" fmla="*/ 200 w 499"/>
                  <a:gd name="T9" fmla="*/ 57 h 687"/>
                  <a:gd name="T10" fmla="*/ 442 w 499"/>
                  <a:gd name="T11" fmla="*/ 57 h 687"/>
                  <a:gd name="T12" fmla="*/ 442 w 499"/>
                  <a:gd name="T13" fmla="*/ 116 h 687"/>
                  <a:gd name="T14" fmla="*/ 494 w 499"/>
                  <a:gd name="T15" fmla="*/ 64 h 687"/>
                  <a:gd name="T16" fmla="*/ 499 w 499"/>
                  <a:gd name="T17" fmla="*/ 59 h 687"/>
                  <a:gd name="T18" fmla="*/ 499 w 499"/>
                  <a:gd name="T19" fmla="*/ 0 h 687"/>
                  <a:gd name="T20" fmla="*/ 143 w 499"/>
                  <a:gd name="T21" fmla="*/ 0 h 687"/>
                  <a:gd name="T22" fmla="*/ 143 w 499"/>
                  <a:gd name="T23" fmla="*/ 0 h 687"/>
                  <a:gd name="T24" fmla="*/ 0 w 499"/>
                  <a:gd name="T25" fmla="*/ 143 h 687"/>
                  <a:gd name="T26" fmla="*/ 0 w 499"/>
                  <a:gd name="T27" fmla="*/ 687 h 687"/>
                  <a:gd name="T28" fmla="*/ 499 w 499"/>
                  <a:gd name="T29" fmla="*/ 687 h 687"/>
                  <a:gd name="T30" fmla="*/ 499 w 499"/>
                  <a:gd name="T31" fmla="*/ 429 h 687"/>
                  <a:gd name="T32" fmla="*/ 442 w 499"/>
                  <a:gd name="T33" fmla="*/ 486 h 687"/>
                  <a:gd name="T34" fmla="*/ 442 w 499"/>
                  <a:gd name="T35" fmla="*/ 629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9" h="687">
                    <a:moveTo>
                      <a:pt x="442" y="629"/>
                    </a:moveTo>
                    <a:lnTo>
                      <a:pt x="57" y="629"/>
                    </a:lnTo>
                    <a:lnTo>
                      <a:pt x="57" y="200"/>
                    </a:lnTo>
                    <a:lnTo>
                      <a:pt x="200" y="200"/>
                    </a:lnTo>
                    <a:lnTo>
                      <a:pt x="200" y="57"/>
                    </a:lnTo>
                    <a:lnTo>
                      <a:pt x="442" y="57"/>
                    </a:lnTo>
                    <a:lnTo>
                      <a:pt x="442" y="116"/>
                    </a:lnTo>
                    <a:lnTo>
                      <a:pt x="494" y="64"/>
                    </a:lnTo>
                    <a:lnTo>
                      <a:pt x="499" y="59"/>
                    </a:lnTo>
                    <a:lnTo>
                      <a:pt x="499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0" y="143"/>
                    </a:lnTo>
                    <a:lnTo>
                      <a:pt x="0" y="687"/>
                    </a:lnTo>
                    <a:lnTo>
                      <a:pt x="499" y="687"/>
                    </a:lnTo>
                    <a:lnTo>
                      <a:pt x="499" y="429"/>
                    </a:lnTo>
                    <a:lnTo>
                      <a:pt x="442" y="486"/>
                    </a:lnTo>
                    <a:lnTo>
                      <a:pt x="442" y="6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19"/>
              <p:cNvSpPr>
                <a:spLocks noEditPoints="1"/>
              </p:cNvSpPr>
              <p:nvPr/>
            </p:nvSpPr>
            <p:spPr bwMode="auto">
              <a:xfrm>
                <a:off x="436" y="1310"/>
                <a:ext cx="435" cy="431"/>
              </a:xfrm>
              <a:custGeom>
                <a:avLst/>
                <a:gdLst>
                  <a:gd name="T0" fmla="*/ 50 w 435"/>
                  <a:gd name="T1" fmla="*/ 279 h 431"/>
                  <a:gd name="T2" fmla="*/ 50 w 435"/>
                  <a:gd name="T3" fmla="*/ 279 h 431"/>
                  <a:gd name="T4" fmla="*/ 50 w 435"/>
                  <a:gd name="T5" fmla="*/ 279 h 431"/>
                  <a:gd name="T6" fmla="*/ 50 w 435"/>
                  <a:gd name="T7" fmla="*/ 279 h 431"/>
                  <a:gd name="T8" fmla="*/ 0 w 435"/>
                  <a:gd name="T9" fmla="*/ 431 h 431"/>
                  <a:gd name="T10" fmla="*/ 155 w 435"/>
                  <a:gd name="T11" fmla="*/ 381 h 431"/>
                  <a:gd name="T12" fmla="*/ 155 w 435"/>
                  <a:gd name="T13" fmla="*/ 381 h 431"/>
                  <a:gd name="T14" fmla="*/ 155 w 435"/>
                  <a:gd name="T15" fmla="*/ 381 h 431"/>
                  <a:gd name="T16" fmla="*/ 155 w 435"/>
                  <a:gd name="T17" fmla="*/ 381 h 431"/>
                  <a:gd name="T18" fmla="*/ 435 w 435"/>
                  <a:gd name="T19" fmla="*/ 102 h 431"/>
                  <a:gd name="T20" fmla="*/ 330 w 435"/>
                  <a:gd name="T21" fmla="*/ 0 h 431"/>
                  <a:gd name="T22" fmla="*/ 50 w 435"/>
                  <a:gd name="T23" fmla="*/ 279 h 431"/>
                  <a:gd name="T24" fmla="*/ 50 w 435"/>
                  <a:gd name="T25" fmla="*/ 279 h 431"/>
                  <a:gd name="T26" fmla="*/ 141 w 435"/>
                  <a:gd name="T27" fmla="*/ 360 h 431"/>
                  <a:gd name="T28" fmla="*/ 38 w 435"/>
                  <a:gd name="T29" fmla="*/ 396 h 431"/>
                  <a:gd name="T30" fmla="*/ 72 w 435"/>
                  <a:gd name="T31" fmla="*/ 291 h 431"/>
                  <a:gd name="T32" fmla="*/ 141 w 435"/>
                  <a:gd name="T33" fmla="*/ 36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5" h="431">
                    <a:moveTo>
                      <a:pt x="50" y="279"/>
                    </a:moveTo>
                    <a:lnTo>
                      <a:pt x="50" y="279"/>
                    </a:lnTo>
                    <a:lnTo>
                      <a:pt x="50" y="279"/>
                    </a:lnTo>
                    <a:lnTo>
                      <a:pt x="50" y="279"/>
                    </a:lnTo>
                    <a:lnTo>
                      <a:pt x="0" y="43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435" y="102"/>
                    </a:lnTo>
                    <a:lnTo>
                      <a:pt x="330" y="0"/>
                    </a:lnTo>
                    <a:lnTo>
                      <a:pt x="50" y="279"/>
                    </a:lnTo>
                    <a:lnTo>
                      <a:pt x="50" y="279"/>
                    </a:lnTo>
                    <a:close/>
                    <a:moveTo>
                      <a:pt x="141" y="360"/>
                    </a:moveTo>
                    <a:lnTo>
                      <a:pt x="38" y="396"/>
                    </a:lnTo>
                    <a:lnTo>
                      <a:pt x="72" y="291"/>
                    </a:lnTo>
                    <a:lnTo>
                      <a:pt x="141" y="3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3" name="组合 15"/>
          <p:cNvGrpSpPr/>
          <p:nvPr/>
        </p:nvGrpSpPr>
        <p:grpSpPr>
          <a:xfrm>
            <a:off x="4816249" y="2065108"/>
            <a:ext cx="814056" cy="721716"/>
            <a:chOff x="4816249" y="2064470"/>
            <a:chExt cx="814056" cy="721493"/>
          </a:xfrm>
        </p:grpSpPr>
        <p:grpSp>
          <p:nvGrpSpPr>
            <p:cNvPr id="14" name="组合 118"/>
            <p:cNvGrpSpPr/>
            <p:nvPr/>
          </p:nvGrpSpPr>
          <p:grpSpPr>
            <a:xfrm rot="16200000">
              <a:off x="4862530" y="2018189"/>
              <a:ext cx="721493" cy="814056"/>
              <a:chOff x="8439634" y="3544648"/>
              <a:chExt cx="1611146" cy="1817848"/>
            </a:xfrm>
          </p:grpSpPr>
          <p:sp>
            <p:nvSpPr>
              <p:cNvPr id="121" name="Freeform 5"/>
              <p:cNvSpPr>
                <a:spLocks/>
              </p:cNvSpPr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2" name="Freeform 5"/>
              <p:cNvSpPr>
                <a:spLocks/>
              </p:cNvSpPr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chemeClr val="accent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54" name="Freeform 987"/>
            <p:cNvSpPr>
              <a:spLocks noEditPoints="1"/>
            </p:cNvSpPr>
            <p:nvPr/>
          </p:nvSpPr>
          <p:spPr bwMode="auto">
            <a:xfrm>
              <a:off x="5115967" y="2232351"/>
              <a:ext cx="219441" cy="352982"/>
            </a:xfrm>
            <a:custGeom>
              <a:avLst/>
              <a:gdLst>
                <a:gd name="T0" fmla="*/ 133 w 205"/>
                <a:gd name="T1" fmla="*/ 170 h 331"/>
                <a:gd name="T2" fmla="*/ 148 w 205"/>
                <a:gd name="T3" fmla="*/ 126 h 331"/>
                <a:gd name="T4" fmla="*/ 148 w 205"/>
                <a:gd name="T5" fmla="*/ 110 h 331"/>
                <a:gd name="T6" fmla="*/ 48 w 205"/>
                <a:gd name="T7" fmla="*/ 118 h 331"/>
                <a:gd name="T8" fmla="*/ 71 w 205"/>
                <a:gd name="T9" fmla="*/ 126 h 331"/>
                <a:gd name="T10" fmla="*/ 39 w 205"/>
                <a:gd name="T11" fmla="*/ 224 h 331"/>
                <a:gd name="T12" fmla="*/ 44 w 205"/>
                <a:gd name="T13" fmla="*/ 331 h 331"/>
                <a:gd name="T14" fmla="*/ 205 w 205"/>
                <a:gd name="T15" fmla="*/ 298 h 331"/>
                <a:gd name="T16" fmla="*/ 161 w 205"/>
                <a:gd name="T17" fmla="*/ 315 h 331"/>
                <a:gd name="T18" fmla="*/ 16 w 205"/>
                <a:gd name="T19" fmla="*/ 298 h 331"/>
                <a:gd name="T20" fmla="*/ 87 w 205"/>
                <a:gd name="T21" fmla="*/ 170 h 331"/>
                <a:gd name="T22" fmla="*/ 117 w 205"/>
                <a:gd name="T23" fmla="*/ 126 h 331"/>
                <a:gd name="T24" fmla="*/ 153 w 205"/>
                <a:gd name="T25" fmla="*/ 234 h 331"/>
                <a:gd name="T26" fmla="*/ 161 w 205"/>
                <a:gd name="T27" fmla="*/ 315 h 331"/>
                <a:gd name="T28" fmla="*/ 121 w 205"/>
                <a:gd name="T29" fmla="*/ 262 h 331"/>
                <a:gd name="T30" fmla="*/ 101 w 205"/>
                <a:gd name="T31" fmla="*/ 258 h 331"/>
                <a:gd name="T32" fmla="*/ 63 w 205"/>
                <a:gd name="T33" fmla="*/ 263 h 331"/>
                <a:gd name="T34" fmla="*/ 48 w 205"/>
                <a:gd name="T35" fmla="*/ 259 h 331"/>
                <a:gd name="T36" fmla="*/ 24 w 205"/>
                <a:gd name="T37" fmla="*/ 298 h 331"/>
                <a:gd name="T38" fmla="*/ 161 w 205"/>
                <a:gd name="T39" fmla="*/ 307 h 331"/>
                <a:gd name="T40" fmla="*/ 167 w 205"/>
                <a:gd name="T41" fmla="*/ 266 h 331"/>
                <a:gd name="T42" fmla="*/ 165 w 205"/>
                <a:gd name="T43" fmla="*/ 264 h 331"/>
                <a:gd name="T44" fmla="*/ 144 w 205"/>
                <a:gd name="T45" fmla="*/ 248 h 331"/>
                <a:gd name="T46" fmla="*/ 124 w 205"/>
                <a:gd name="T47" fmla="*/ 23 h 331"/>
                <a:gd name="T48" fmla="*/ 124 w 205"/>
                <a:gd name="T49" fmla="*/ 0 h 331"/>
                <a:gd name="T50" fmla="*/ 124 w 205"/>
                <a:gd name="T51" fmla="*/ 23 h 331"/>
                <a:gd name="T52" fmla="*/ 91 w 205"/>
                <a:gd name="T53" fmla="*/ 49 h 331"/>
                <a:gd name="T54" fmla="*/ 74 w 205"/>
                <a:gd name="T55" fmla="*/ 32 h 331"/>
                <a:gd name="T56" fmla="*/ 58 w 205"/>
                <a:gd name="T57" fmla="*/ 49 h 331"/>
                <a:gd name="T58" fmla="*/ 68 w 205"/>
                <a:gd name="T59" fmla="*/ 43 h 331"/>
                <a:gd name="T60" fmla="*/ 80 w 205"/>
                <a:gd name="T61" fmla="*/ 43 h 331"/>
                <a:gd name="T62" fmla="*/ 74 w 205"/>
                <a:gd name="T63" fmla="*/ 57 h 331"/>
                <a:gd name="T64" fmla="*/ 68 w 205"/>
                <a:gd name="T65" fmla="*/ 43 h 331"/>
                <a:gd name="T66" fmla="*/ 92 w 205"/>
                <a:gd name="T67" fmla="*/ 102 h 331"/>
                <a:gd name="T68" fmla="*/ 98 w 205"/>
                <a:gd name="T69" fmla="*/ 82 h 331"/>
                <a:gd name="T70" fmla="*/ 129 w 205"/>
                <a:gd name="T71" fmla="*/ 82 h 331"/>
                <a:gd name="T72" fmla="*/ 134 w 205"/>
                <a:gd name="T73" fmla="*/ 102 h 331"/>
                <a:gd name="T74" fmla="*/ 143 w 205"/>
                <a:gd name="T75" fmla="*/ 97 h 331"/>
                <a:gd name="T76" fmla="*/ 113 w 205"/>
                <a:gd name="T77" fmla="*/ 68 h 331"/>
                <a:gd name="T78" fmla="*/ 84 w 205"/>
                <a:gd name="T79" fmla="*/ 9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5" h="331">
                  <a:moveTo>
                    <a:pt x="165" y="224"/>
                  </a:moveTo>
                  <a:cubicBezTo>
                    <a:pt x="150" y="204"/>
                    <a:pt x="133" y="184"/>
                    <a:pt x="133" y="170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153" y="126"/>
                    <a:pt x="156" y="122"/>
                    <a:pt x="156" y="118"/>
                  </a:cubicBezTo>
                  <a:cubicBezTo>
                    <a:pt x="156" y="113"/>
                    <a:pt x="153" y="110"/>
                    <a:pt x="148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2" y="110"/>
                    <a:pt x="48" y="113"/>
                    <a:pt x="48" y="118"/>
                  </a:cubicBezTo>
                  <a:cubicBezTo>
                    <a:pt x="48" y="122"/>
                    <a:pt x="52" y="126"/>
                    <a:pt x="56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71" y="184"/>
                    <a:pt x="55" y="204"/>
                    <a:pt x="39" y="224"/>
                  </a:cubicBezTo>
                  <a:cubicBezTo>
                    <a:pt x="20" y="249"/>
                    <a:pt x="0" y="274"/>
                    <a:pt x="0" y="298"/>
                  </a:cubicBezTo>
                  <a:cubicBezTo>
                    <a:pt x="0" y="318"/>
                    <a:pt x="16" y="331"/>
                    <a:pt x="44" y="331"/>
                  </a:cubicBezTo>
                  <a:cubicBezTo>
                    <a:pt x="161" y="331"/>
                    <a:pt x="161" y="331"/>
                    <a:pt x="161" y="331"/>
                  </a:cubicBezTo>
                  <a:cubicBezTo>
                    <a:pt x="188" y="331"/>
                    <a:pt x="205" y="318"/>
                    <a:pt x="205" y="298"/>
                  </a:cubicBezTo>
                  <a:cubicBezTo>
                    <a:pt x="205" y="274"/>
                    <a:pt x="185" y="249"/>
                    <a:pt x="165" y="224"/>
                  </a:cubicBezTo>
                  <a:close/>
                  <a:moveTo>
                    <a:pt x="161" y="315"/>
                  </a:moveTo>
                  <a:cubicBezTo>
                    <a:pt x="44" y="315"/>
                    <a:pt x="44" y="315"/>
                    <a:pt x="44" y="315"/>
                  </a:cubicBezTo>
                  <a:cubicBezTo>
                    <a:pt x="33" y="315"/>
                    <a:pt x="16" y="313"/>
                    <a:pt x="16" y="298"/>
                  </a:cubicBezTo>
                  <a:cubicBezTo>
                    <a:pt x="16" y="280"/>
                    <a:pt x="34" y="257"/>
                    <a:pt x="52" y="234"/>
                  </a:cubicBezTo>
                  <a:cubicBezTo>
                    <a:pt x="70" y="211"/>
                    <a:pt x="87" y="189"/>
                    <a:pt x="87" y="170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189"/>
                    <a:pt x="135" y="211"/>
                    <a:pt x="153" y="234"/>
                  </a:cubicBezTo>
                  <a:cubicBezTo>
                    <a:pt x="171" y="257"/>
                    <a:pt x="189" y="280"/>
                    <a:pt x="189" y="298"/>
                  </a:cubicBezTo>
                  <a:cubicBezTo>
                    <a:pt x="189" y="313"/>
                    <a:pt x="171" y="315"/>
                    <a:pt x="161" y="315"/>
                  </a:cubicBezTo>
                  <a:close/>
                  <a:moveTo>
                    <a:pt x="122" y="263"/>
                  </a:moveTo>
                  <a:cubicBezTo>
                    <a:pt x="122" y="263"/>
                    <a:pt x="121" y="263"/>
                    <a:pt x="121" y="262"/>
                  </a:cubicBezTo>
                  <a:cubicBezTo>
                    <a:pt x="118" y="258"/>
                    <a:pt x="114" y="256"/>
                    <a:pt x="109" y="256"/>
                  </a:cubicBezTo>
                  <a:cubicBezTo>
                    <a:pt x="106" y="256"/>
                    <a:pt x="103" y="257"/>
                    <a:pt x="101" y="258"/>
                  </a:cubicBezTo>
                  <a:cubicBezTo>
                    <a:pt x="99" y="250"/>
                    <a:pt x="91" y="244"/>
                    <a:pt x="82" y="244"/>
                  </a:cubicBezTo>
                  <a:cubicBezTo>
                    <a:pt x="72" y="244"/>
                    <a:pt x="63" y="252"/>
                    <a:pt x="63" y="263"/>
                  </a:cubicBezTo>
                  <a:cubicBezTo>
                    <a:pt x="63" y="264"/>
                    <a:pt x="63" y="264"/>
                    <a:pt x="63" y="265"/>
                  </a:cubicBezTo>
                  <a:cubicBezTo>
                    <a:pt x="59" y="261"/>
                    <a:pt x="54" y="259"/>
                    <a:pt x="48" y="259"/>
                  </a:cubicBezTo>
                  <a:cubicBezTo>
                    <a:pt x="46" y="259"/>
                    <a:pt x="44" y="260"/>
                    <a:pt x="42" y="260"/>
                  </a:cubicBezTo>
                  <a:cubicBezTo>
                    <a:pt x="32" y="274"/>
                    <a:pt x="24" y="288"/>
                    <a:pt x="24" y="298"/>
                  </a:cubicBezTo>
                  <a:cubicBezTo>
                    <a:pt x="24" y="306"/>
                    <a:pt x="34" y="307"/>
                    <a:pt x="44" y="307"/>
                  </a:cubicBezTo>
                  <a:cubicBezTo>
                    <a:pt x="161" y="307"/>
                    <a:pt x="161" y="307"/>
                    <a:pt x="161" y="307"/>
                  </a:cubicBezTo>
                  <a:cubicBezTo>
                    <a:pt x="170" y="307"/>
                    <a:pt x="181" y="306"/>
                    <a:pt x="181" y="298"/>
                  </a:cubicBezTo>
                  <a:cubicBezTo>
                    <a:pt x="181" y="289"/>
                    <a:pt x="175" y="278"/>
                    <a:pt x="167" y="266"/>
                  </a:cubicBezTo>
                  <a:cubicBezTo>
                    <a:pt x="167" y="266"/>
                    <a:pt x="166" y="266"/>
                    <a:pt x="166" y="266"/>
                  </a:cubicBezTo>
                  <a:cubicBezTo>
                    <a:pt x="166" y="265"/>
                    <a:pt x="166" y="265"/>
                    <a:pt x="165" y="264"/>
                  </a:cubicBezTo>
                  <a:cubicBezTo>
                    <a:pt x="163" y="260"/>
                    <a:pt x="160" y="256"/>
                    <a:pt x="156" y="252"/>
                  </a:cubicBezTo>
                  <a:cubicBezTo>
                    <a:pt x="153" y="249"/>
                    <a:pt x="148" y="248"/>
                    <a:pt x="144" y="248"/>
                  </a:cubicBezTo>
                  <a:cubicBezTo>
                    <a:pt x="134" y="248"/>
                    <a:pt x="125" y="254"/>
                    <a:pt x="122" y="263"/>
                  </a:cubicBezTo>
                  <a:close/>
                  <a:moveTo>
                    <a:pt x="124" y="23"/>
                  </a:moveTo>
                  <a:cubicBezTo>
                    <a:pt x="130" y="23"/>
                    <a:pt x="135" y="18"/>
                    <a:pt x="135" y="11"/>
                  </a:cubicBezTo>
                  <a:cubicBezTo>
                    <a:pt x="135" y="5"/>
                    <a:pt x="130" y="0"/>
                    <a:pt x="124" y="0"/>
                  </a:cubicBezTo>
                  <a:cubicBezTo>
                    <a:pt x="118" y="0"/>
                    <a:pt x="112" y="5"/>
                    <a:pt x="112" y="11"/>
                  </a:cubicBezTo>
                  <a:cubicBezTo>
                    <a:pt x="112" y="18"/>
                    <a:pt x="118" y="23"/>
                    <a:pt x="124" y="23"/>
                  </a:cubicBezTo>
                  <a:close/>
                  <a:moveTo>
                    <a:pt x="74" y="65"/>
                  </a:moveTo>
                  <a:cubicBezTo>
                    <a:pt x="83" y="65"/>
                    <a:pt x="91" y="58"/>
                    <a:pt x="91" y="49"/>
                  </a:cubicBezTo>
                  <a:cubicBezTo>
                    <a:pt x="91" y="45"/>
                    <a:pt x="89" y="40"/>
                    <a:pt x="86" y="37"/>
                  </a:cubicBezTo>
                  <a:cubicBezTo>
                    <a:pt x="83" y="34"/>
                    <a:pt x="79" y="32"/>
                    <a:pt x="74" y="32"/>
                  </a:cubicBezTo>
                  <a:cubicBezTo>
                    <a:pt x="70" y="32"/>
                    <a:pt x="66" y="34"/>
                    <a:pt x="62" y="37"/>
                  </a:cubicBezTo>
                  <a:cubicBezTo>
                    <a:pt x="59" y="40"/>
                    <a:pt x="58" y="45"/>
                    <a:pt x="58" y="49"/>
                  </a:cubicBezTo>
                  <a:cubicBezTo>
                    <a:pt x="58" y="58"/>
                    <a:pt x="65" y="65"/>
                    <a:pt x="74" y="65"/>
                  </a:cubicBezTo>
                  <a:close/>
                  <a:moveTo>
                    <a:pt x="68" y="43"/>
                  </a:moveTo>
                  <a:cubicBezTo>
                    <a:pt x="70" y="41"/>
                    <a:pt x="72" y="40"/>
                    <a:pt x="74" y="40"/>
                  </a:cubicBezTo>
                  <a:cubicBezTo>
                    <a:pt x="76" y="40"/>
                    <a:pt x="79" y="41"/>
                    <a:pt x="80" y="43"/>
                  </a:cubicBezTo>
                  <a:cubicBezTo>
                    <a:pt x="82" y="45"/>
                    <a:pt x="83" y="47"/>
                    <a:pt x="83" y="49"/>
                  </a:cubicBezTo>
                  <a:cubicBezTo>
                    <a:pt x="83" y="54"/>
                    <a:pt x="79" y="57"/>
                    <a:pt x="74" y="57"/>
                  </a:cubicBezTo>
                  <a:cubicBezTo>
                    <a:pt x="69" y="57"/>
                    <a:pt x="66" y="54"/>
                    <a:pt x="66" y="49"/>
                  </a:cubicBezTo>
                  <a:cubicBezTo>
                    <a:pt x="66" y="47"/>
                    <a:pt x="66" y="45"/>
                    <a:pt x="68" y="43"/>
                  </a:cubicBezTo>
                  <a:close/>
                  <a:moveTo>
                    <a:pt x="84" y="102"/>
                  </a:moveTo>
                  <a:cubicBezTo>
                    <a:pt x="92" y="102"/>
                    <a:pt x="92" y="102"/>
                    <a:pt x="92" y="102"/>
                  </a:cubicBezTo>
                  <a:cubicBezTo>
                    <a:pt x="92" y="100"/>
                    <a:pt x="92" y="99"/>
                    <a:pt x="92" y="97"/>
                  </a:cubicBezTo>
                  <a:cubicBezTo>
                    <a:pt x="92" y="92"/>
                    <a:pt x="94" y="86"/>
                    <a:pt x="98" y="82"/>
                  </a:cubicBezTo>
                  <a:cubicBezTo>
                    <a:pt x="102" y="78"/>
                    <a:pt x="108" y="76"/>
                    <a:pt x="113" y="76"/>
                  </a:cubicBezTo>
                  <a:cubicBezTo>
                    <a:pt x="119" y="76"/>
                    <a:pt x="124" y="78"/>
                    <a:pt x="129" y="82"/>
                  </a:cubicBezTo>
                  <a:cubicBezTo>
                    <a:pt x="133" y="86"/>
                    <a:pt x="135" y="92"/>
                    <a:pt x="135" y="97"/>
                  </a:cubicBezTo>
                  <a:cubicBezTo>
                    <a:pt x="135" y="99"/>
                    <a:pt x="135" y="100"/>
                    <a:pt x="134" y="102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3" y="100"/>
                    <a:pt x="143" y="99"/>
                    <a:pt x="143" y="97"/>
                  </a:cubicBezTo>
                  <a:cubicBezTo>
                    <a:pt x="143" y="89"/>
                    <a:pt x="140" y="82"/>
                    <a:pt x="134" y="76"/>
                  </a:cubicBezTo>
                  <a:cubicBezTo>
                    <a:pt x="129" y="71"/>
                    <a:pt x="121" y="68"/>
                    <a:pt x="113" y="68"/>
                  </a:cubicBezTo>
                  <a:cubicBezTo>
                    <a:pt x="105" y="68"/>
                    <a:pt x="98" y="71"/>
                    <a:pt x="92" y="76"/>
                  </a:cubicBezTo>
                  <a:cubicBezTo>
                    <a:pt x="87" y="82"/>
                    <a:pt x="84" y="89"/>
                    <a:pt x="84" y="97"/>
                  </a:cubicBezTo>
                  <a:cubicBezTo>
                    <a:pt x="84" y="99"/>
                    <a:pt x="84" y="100"/>
                    <a:pt x="84" y="1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816249" y="3070307"/>
            <a:ext cx="814056" cy="721716"/>
            <a:chOff x="4816249" y="3069358"/>
            <a:chExt cx="814056" cy="721493"/>
          </a:xfrm>
        </p:grpSpPr>
        <p:grpSp>
          <p:nvGrpSpPr>
            <p:cNvPr id="16" name="组合 132"/>
            <p:cNvGrpSpPr/>
            <p:nvPr/>
          </p:nvGrpSpPr>
          <p:grpSpPr>
            <a:xfrm rot="16200000">
              <a:off x="4862530" y="3023077"/>
              <a:ext cx="721493" cy="814056"/>
              <a:chOff x="8439634" y="3544648"/>
              <a:chExt cx="1611146" cy="1817848"/>
            </a:xfrm>
          </p:grpSpPr>
          <p:sp>
            <p:nvSpPr>
              <p:cNvPr id="135" name="Freeform 5"/>
              <p:cNvSpPr>
                <a:spLocks/>
              </p:cNvSpPr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Freeform 5"/>
              <p:cNvSpPr>
                <a:spLocks/>
              </p:cNvSpPr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56" name="Freeform 979"/>
            <p:cNvSpPr>
              <a:spLocks noEditPoints="1"/>
            </p:cNvSpPr>
            <p:nvPr/>
          </p:nvSpPr>
          <p:spPr bwMode="auto">
            <a:xfrm>
              <a:off x="5061992" y="3288764"/>
              <a:ext cx="319465" cy="285681"/>
            </a:xfrm>
            <a:custGeom>
              <a:avLst/>
              <a:gdLst>
                <a:gd name="T0" fmla="*/ 242 w 364"/>
                <a:gd name="T1" fmla="*/ 177 h 326"/>
                <a:gd name="T2" fmla="*/ 202 w 364"/>
                <a:gd name="T3" fmla="*/ 142 h 326"/>
                <a:gd name="T4" fmla="*/ 188 w 364"/>
                <a:gd name="T5" fmla="*/ 100 h 326"/>
                <a:gd name="T6" fmla="*/ 135 w 364"/>
                <a:gd name="T7" fmla="*/ 104 h 326"/>
                <a:gd name="T8" fmla="*/ 95 w 364"/>
                <a:gd name="T9" fmla="*/ 84 h 326"/>
                <a:gd name="T10" fmla="*/ 60 w 364"/>
                <a:gd name="T11" fmla="*/ 124 h 326"/>
                <a:gd name="T12" fmla="*/ 18 w 364"/>
                <a:gd name="T13" fmla="*/ 138 h 326"/>
                <a:gd name="T14" fmla="*/ 22 w 364"/>
                <a:gd name="T15" fmla="*/ 191 h 326"/>
                <a:gd name="T16" fmla="*/ 2 w 364"/>
                <a:gd name="T17" fmla="*/ 231 h 326"/>
                <a:gd name="T18" fmla="*/ 42 w 364"/>
                <a:gd name="T19" fmla="*/ 266 h 326"/>
                <a:gd name="T20" fmla="*/ 56 w 364"/>
                <a:gd name="T21" fmla="*/ 308 h 326"/>
                <a:gd name="T22" fmla="*/ 109 w 364"/>
                <a:gd name="T23" fmla="*/ 304 h 326"/>
                <a:gd name="T24" fmla="*/ 149 w 364"/>
                <a:gd name="T25" fmla="*/ 324 h 326"/>
                <a:gd name="T26" fmla="*/ 184 w 364"/>
                <a:gd name="T27" fmla="*/ 283 h 326"/>
                <a:gd name="T28" fmla="*/ 226 w 364"/>
                <a:gd name="T29" fmla="*/ 270 h 326"/>
                <a:gd name="T30" fmla="*/ 222 w 364"/>
                <a:gd name="T31" fmla="*/ 216 h 326"/>
                <a:gd name="T32" fmla="*/ 127 w 364"/>
                <a:gd name="T33" fmla="*/ 280 h 326"/>
                <a:gd name="T34" fmla="*/ 117 w 364"/>
                <a:gd name="T35" fmla="*/ 127 h 326"/>
                <a:gd name="T36" fmla="*/ 127 w 364"/>
                <a:gd name="T37" fmla="*/ 280 h 326"/>
                <a:gd name="T38" fmla="*/ 364 w 364"/>
                <a:gd name="T39" fmla="*/ 90 h 326"/>
                <a:gd name="T40" fmla="*/ 348 w 364"/>
                <a:gd name="T41" fmla="*/ 66 h 326"/>
                <a:gd name="T42" fmla="*/ 345 w 364"/>
                <a:gd name="T43" fmla="*/ 29 h 326"/>
                <a:gd name="T44" fmla="*/ 316 w 364"/>
                <a:gd name="T45" fmla="*/ 24 h 326"/>
                <a:gd name="T46" fmla="*/ 289 w 364"/>
                <a:gd name="T47" fmla="*/ 0 h 326"/>
                <a:gd name="T48" fmla="*/ 264 w 364"/>
                <a:gd name="T49" fmla="*/ 16 h 326"/>
                <a:gd name="T50" fmla="*/ 228 w 364"/>
                <a:gd name="T51" fmla="*/ 19 h 326"/>
                <a:gd name="T52" fmla="*/ 222 w 364"/>
                <a:gd name="T53" fmla="*/ 48 h 326"/>
                <a:gd name="T54" fmla="*/ 198 w 364"/>
                <a:gd name="T55" fmla="*/ 75 h 326"/>
                <a:gd name="T56" fmla="*/ 215 w 364"/>
                <a:gd name="T57" fmla="*/ 100 h 326"/>
                <a:gd name="T58" fmla="*/ 217 w 364"/>
                <a:gd name="T59" fmla="*/ 136 h 326"/>
                <a:gd name="T60" fmla="*/ 247 w 364"/>
                <a:gd name="T61" fmla="*/ 142 h 326"/>
                <a:gd name="T62" fmla="*/ 274 w 364"/>
                <a:gd name="T63" fmla="*/ 166 h 326"/>
                <a:gd name="T64" fmla="*/ 299 w 364"/>
                <a:gd name="T65" fmla="*/ 149 h 326"/>
                <a:gd name="T66" fmla="*/ 335 w 364"/>
                <a:gd name="T67" fmla="*/ 147 h 326"/>
                <a:gd name="T68" fmla="*/ 340 w 364"/>
                <a:gd name="T69" fmla="*/ 117 h 326"/>
                <a:gd name="T70" fmla="*/ 285 w 364"/>
                <a:gd name="T71" fmla="*/ 135 h 326"/>
                <a:gd name="T72" fmla="*/ 278 w 364"/>
                <a:gd name="T73" fmla="*/ 31 h 326"/>
                <a:gd name="T74" fmla="*/ 285 w 364"/>
                <a:gd name="T75" fmla="*/ 135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4" h="326">
                  <a:moveTo>
                    <a:pt x="244" y="215"/>
                  </a:moveTo>
                  <a:cubicBezTo>
                    <a:pt x="242" y="177"/>
                    <a:pt x="242" y="177"/>
                    <a:pt x="242" y="177"/>
                  </a:cubicBezTo>
                  <a:cubicBezTo>
                    <a:pt x="219" y="179"/>
                    <a:pt x="219" y="179"/>
                    <a:pt x="219" y="179"/>
                  </a:cubicBezTo>
                  <a:cubicBezTo>
                    <a:pt x="216" y="165"/>
                    <a:pt x="210" y="153"/>
                    <a:pt x="202" y="142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61" y="110"/>
                    <a:pt x="148" y="106"/>
                    <a:pt x="135" y="10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83" y="110"/>
                    <a:pt x="71" y="116"/>
                    <a:pt x="60" y="12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28" y="164"/>
                    <a:pt x="24" y="177"/>
                    <a:pt x="22" y="191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25" y="229"/>
                    <a:pt x="25" y="229"/>
                    <a:pt x="25" y="229"/>
                  </a:cubicBezTo>
                  <a:cubicBezTo>
                    <a:pt x="28" y="243"/>
                    <a:pt x="34" y="255"/>
                    <a:pt x="42" y="266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56" y="308"/>
                    <a:pt x="56" y="308"/>
                    <a:pt x="56" y="308"/>
                  </a:cubicBezTo>
                  <a:cubicBezTo>
                    <a:pt x="71" y="291"/>
                    <a:pt x="71" y="291"/>
                    <a:pt x="71" y="291"/>
                  </a:cubicBezTo>
                  <a:cubicBezTo>
                    <a:pt x="83" y="297"/>
                    <a:pt x="96" y="302"/>
                    <a:pt x="109" y="304"/>
                  </a:cubicBezTo>
                  <a:cubicBezTo>
                    <a:pt x="111" y="326"/>
                    <a:pt x="111" y="326"/>
                    <a:pt x="111" y="326"/>
                  </a:cubicBezTo>
                  <a:cubicBezTo>
                    <a:pt x="149" y="324"/>
                    <a:pt x="149" y="324"/>
                    <a:pt x="149" y="324"/>
                  </a:cubicBezTo>
                  <a:cubicBezTo>
                    <a:pt x="147" y="301"/>
                    <a:pt x="147" y="301"/>
                    <a:pt x="147" y="301"/>
                  </a:cubicBezTo>
                  <a:cubicBezTo>
                    <a:pt x="161" y="298"/>
                    <a:pt x="173" y="292"/>
                    <a:pt x="184" y="283"/>
                  </a:cubicBezTo>
                  <a:cubicBezTo>
                    <a:pt x="201" y="298"/>
                    <a:pt x="201" y="298"/>
                    <a:pt x="201" y="298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09" y="255"/>
                    <a:pt x="209" y="255"/>
                    <a:pt x="209" y="255"/>
                  </a:cubicBezTo>
                  <a:cubicBezTo>
                    <a:pt x="216" y="243"/>
                    <a:pt x="220" y="230"/>
                    <a:pt x="222" y="216"/>
                  </a:cubicBezTo>
                  <a:lnTo>
                    <a:pt x="244" y="215"/>
                  </a:lnTo>
                  <a:close/>
                  <a:moveTo>
                    <a:pt x="127" y="280"/>
                  </a:moveTo>
                  <a:cubicBezTo>
                    <a:pt x="85" y="283"/>
                    <a:pt x="48" y="251"/>
                    <a:pt x="45" y="209"/>
                  </a:cubicBezTo>
                  <a:cubicBezTo>
                    <a:pt x="43" y="167"/>
                    <a:pt x="75" y="130"/>
                    <a:pt x="117" y="127"/>
                  </a:cubicBezTo>
                  <a:cubicBezTo>
                    <a:pt x="159" y="124"/>
                    <a:pt x="196" y="157"/>
                    <a:pt x="199" y="199"/>
                  </a:cubicBezTo>
                  <a:cubicBezTo>
                    <a:pt x="201" y="241"/>
                    <a:pt x="169" y="278"/>
                    <a:pt x="127" y="280"/>
                  </a:cubicBezTo>
                  <a:close/>
                  <a:moveTo>
                    <a:pt x="349" y="91"/>
                  </a:moveTo>
                  <a:cubicBezTo>
                    <a:pt x="364" y="90"/>
                    <a:pt x="364" y="90"/>
                    <a:pt x="364" y="90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48" y="66"/>
                    <a:pt x="348" y="66"/>
                    <a:pt x="348" y="66"/>
                  </a:cubicBezTo>
                  <a:cubicBezTo>
                    <a:pt x="345" y="56"/>
                    <a:pt x="341" y="48"/>
                    <a:pt x="335" y="41"/>
                  </a:cubicBezTo>
                  <a:cubicBezTo>
                    <a:pt x="345" y="29"/>
                    <a:pt x="345" y="29"/>
                    <a:pt x="345" y="29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16" y="24"/>
                    <a:pt x="316" y="24"/>
                    <a:pt x="316" y="24"/>
                  </a:cubicBezTo>
                  <a:cubicBezTo>
                    <a:pt x="308" y="19"/>
                    <a:pt x="299" y="16"/>
                    <a:pt x="290" y="15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63" y="1"/>
                    <a:pt x="263" y="1"/>
                    <a:pt x="263" y="1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55" y="19"/>
                    <a:pt x="247" y="23"/>
                    <a:pt x="239" y="29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11" y="38"/>
                    <a:pt x="211" y="38"/>
                    <a:pt x="211" y="38"/>
                  </a:cubicBezTo>
                  <a:cubicBezTo>
                    <a:pt x="222" y="48"/>
                    <a:pt x="222" y="48"/>
                    <a:pt x="222" y="48"/>
                  </a:cubicBezTo>
                  <a:cubicBezTo>
                    <a:pt x="218" y="56"/>
                    <a:pt x="215" y="65"/>
                    <a:pt x="213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15" y="100"/>
                    <a:pt x="215" y="100"/>
                    <a:pt x="215" y="100"/>
                  </a:cubicBezTo>
                  <a:cubicBezTo>
                    <a:pt x="218" y="109"/>
                    <a:pt x="222" y="117"/>
                    <a:pt x="227" y="125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37" y="153"/>
                    <a:pt x="237" y="153"/>
                    <a:pt x="237" y="153"/>
                  </a:cubicBezTo>
                  <a:cubicBezTo>
                    <a:pt x="247" y="142"/>
                    <a:pt x="247" y="142"/>
                    <a:pt x="247" y="142"/>
                  </a:cubicBezTo>
                  <a:cubicBezTo>
                    <a:pt x="255" y="146"/>
                    <a:pt x="263" y="149"/>
                    <a:pt x="273" y="151"/>
                  </a:cubicBezTo>
                  <a:cubicBezTo>
                    <a:pt x="274" y="166"/>
                    <a:pt x="274" y="166"/>
                    <a:pt x="274" y="166"/>
                  </a:cubicBezTo>
                  <a:cubicBezTo>
                    <a:pt x="300" y="164"/>
                    <a:pt x="300" y="164"/>
                    <a:pt x="300" y="164"/>
                  </a:cubicBezTo>
                  <a:cubicBezTo>
                    <a:pt x="299" y="149"/>
                    <a:pt x="299" y="149"/>
                    <a:pt x="299" y="149"/>
                  </a:cubicBezTo>
                  <a:cubicBezTo>
                    <a:pt x="308" y="147"/>
                    <a:pt x="316" y="142"/>
                    <a:pt x="323" y="137"/>
                  </a:cubicBezTo>
                  <a:cubicBezTo>
                    <a:pt x="335" y="147"/>
                    <a:pt x="335" y="147"/>
                    <a:pt x="335" y="147"/>
                  </a:cubicBezTo>
                  <a:cubicBezTo>
                    <a:pt x="352" y="127"/>
                    <a:pt x="352" y="127"/>
                    <a:pt x="352" y="127"/>
                  </a:cubicBezTo>
                  <a:cubicBezTo>
                    <a:pt x="340" y="117"/>
                    <a:pt x="340" y="117"/>
                    <a:pt x="340" y="117"/>
                  </a:cubicBezTo>
                  <a:cubicBezTo>
                    <a:pt x="345" y="110"/>
                    <a:pt x="348" y="101"/>
                    <a:pt x="349" y="91"/>
                  </a:cubicBezTo>
                  <a:close/>
                  <a:moveTo>
                    <a:pt x="285" y="135"/>
                  </a:moveTo>
                  <a:cubicBezTo>
                    <a:pt x="256" y="137"/>
                    <a:pt x="231" y="115"/>
                    <a:pt x="229" y="86"/>
                  </a:cubicBezTo>
                  <a:cubicBezTo>
                    <a:pt x="227" y="57"/>
                    <a:pt x="249" y="32"/>
                    <a:pt x="278" y="31"/>
                  </a:cubicBezTo>
                  <a:cubicBezTo>
                    <a:pt x="307" y="29"/>
                    <a:pt x="332" y="51"/>
                    <a:pt x="333" y="79"/>
                  </a:cubicBezTo>
                  <a:cubicBezTo>
                    <a:pt x="335" y="108"/>
                    <a:pt x="313" y="133"/>
                    <a:pt x="285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7" name="组合 8"/>
          <p:cNvGrpSpPr/>
          <p:nvPr/>
        </p:nvGrpSpPr>
        <p:grpSpPr>
          <a:xfrm>
            <a:off x="1301523" y="1100192"/>
            <a:ext cx="2669844" cy="641155"/>
            <a:chOff x="1301523" y="1099852"/>
            <a:chExt cx="2669844" cy="640957"/>
          </a:xfrm>
        </p:grpSpPr>
        <p:sp>
          <p:nvSpPr>
            <p:cNvPr id="110" name="任意多边形 109"/>
            <p:cNvSpPr>
              <a:spLocks/>
            </p:cNvSpPr>
            <p:nvPr/>
          </p:nvSpPr>
          <p:spPr bwMode="auto">
            <a:xfrm>
              <a:off x="1301523" y="1099852"/>
              <a:ext cx="2669844" cy="640957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11" name="任意多边形 110"/>
            <p:cNvSpPr>
              <a:spLocks/>
            </p:cNvSpPr>
            <p:nvPr/>
          </p:nvSpPr>
          <p:spPr bwMode="auto">
            <a:xfrm>
              <a:off x="1391454" y="1171449"/>
              <a:ext cx="2478628" cy="497761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18" name="组合 170"/>
            <p:cNvGrpSpPr/>
            <p:nvPr/>
          </p:nvGrpSpPr>
          <p:grpSpPr>
            <a:xfrm>
              <a:off x="1619672" y="1242023"/>
              <a:ext cx="1741207" cy="399487"/>
              <a:chOff x="3457192" y="3906440"/>
              <a:chExt cx="2321609" cy="532649"/>
            </a:xfrm>
          </p:grpSpPr>
          <p:sp>
            <p:nvSpPr>
              <p:cNvPr id="172" name="文本框 171"/>
              <p:cNvSpPr txBox="1"/>
              <p:nvPr/>
            </p:nvSpPr>
            <p:spPr>
              <a:xfrm>
                <a:off x="3457511" y="3906440"/>
                <a:ext cx="1725052" cy="348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在此添加标题</a:t>
                </a:r>
              </a:p>
            </p:txBody>
          </p:sp>
          <p:sp>
            <p:nvSpPr>
              <p:cNvPr id="173" name="文本框 172"/>
              <p:cNvSpPr txBox="1"/>
              <p:nvPr/>
            </p:nvSpPr>
            <p:spPr>
              <a:xfrm>
                <a:off x="3457192" y="4135509"/>
                <a:ext cx="2321609" cy="303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09">
                  <a:lnSpc>
                    <a:spcPct val="110000"/>
                  </a:lnSpc>
                  <a:defRPr/>
                </a:pPr>
                <a:r>
                  <a:rPr lang="zh-CN" altLang="en-US" sz="8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itchFamily="34" charset="-122"/>
                  </a:rPr>
                  <a:t>在此录入上述图表的综合描述说明。</a:t>
                </a:r>
                <a:endParaRPr lang="zh-CN" altLang="en-US" sz="8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9" name="组合 9"/>
          <p:cNvGrpSpPr/>
          <p:nvPr/>
        </p:nvGrpSpPr>
        <p:grpSpPr>
          <a:xfrm>
            <a:off x="1301523" y="2105390"/>
            <a:ext cx="2669844" cy="641155"/>
            <a:chOff x="1301523" y="2104739"/>
            <a:chExt cx="2669844" cy="640957"/>
          </a:xfrm>
        </p:grpSpPr>
        <p:sp>
          <p:nvSpPr>
            <p:cNvPr id="124" name="任意多边形 123"/>
            <p:cNvSpPr>
              <a:spLocks/>
            </p:cNvSpPr>
            <p:nvPr/>
          </p:nvSpPr>
          <p:spPr bwMode="auto">
            <a:xfrm>
              <a:off x="1301523" y="2104739"/>
              <a:ext cx="2669844" cy="640957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25" name="任意多边形 124"/>
            <p:cNvSpPr>
              <a:spLocks/>
            </p:cNvSpPr>
            <p:nvPr/>
          </p:nvSpPr>
          <p:spPr bwMode="auto">
            <a:xfrm>
              <a:off x="1391454" y="2176337"/>
              <a:ext cx="2478628" cy="497761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20" name="组合 173"/>
            <p:cNvGrpSpPr/>
            <p:nvPr/>
          </p:nvGrpSpPr>
          <p:grpSpPr>
            <a:xfrm>
              <a:off x="1619672" y="2242417"/>
              <a:ext cx="1790862" cy="399487"/>
              <a:chOff x="3457192" y="3906440"/>
              <a:chExt cx="1951476" cy="532649"/>
            </a:xfrm>
          </p:grpSpPr>
          <p:sp>
            <p:nvSpPr>
              <p:cNvPr id="175" name="文本框 174"/>
              <p:cNvSpPr txBox="1"/>
              <p:nvPr/>
            </p:nvSpPr>
            <p:spPr>
              <a:xfrm>
                <a:off x="3457511" y="3906440"/>
                <a:ext cx="1725052" cy="348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在此添加标题</a:t>
                </a:r>
              </a:p>
            </p:txBody>
          </p:sp>
          <p:sp>
            <p:nvSpPr>
              <p:cNvPr id="176" name="文本框 175"/>
              <p:cNvSpPr txBox="1"/>
              <p:nvPr/>
            </p:nvSpPr>
            <p:spPr>
              <a:xfrm>
                <a:off x="3457192" y="4135509"/>
                <a:ext cx="1951476" cy="303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09">
                  <a:lnSpc>
                    <a:spcPct val="110000"/>
                  </a:lnSpc>
                  <a:defRPr/>
                </a:pPr>
                <a:r>
                  <a:rPr lang="zh-CN" altLang="en-US" sz="8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itchFamily="34" charset="-122"/>
                  </a:rPr>
                  <a:t>在此录入上述图表的综合描述说明。</a:t>
                </a:r>
                <a:endParaRPr lang="zh-CN" altLang="en-US" sz="8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21" name="组合 10"/>
          <p:cNvGrpSpPr/>
          <p:nvPr/>
        </p:nvGrpSpPr>
        <p:grpSpPr>
          <a:xfrm>
            <a:off x="1301523" y="3110588"/>
            <a:ext cx="2669844" cy="641155"/>
            <a:chOff x="1301523" y="3109627"/>
            <a:chExt cx="2669844" cy="640957"/>
          </a:xfrm>
        </p:grpSpPr>
        <p:sp>
          <p:nvSpPr>
            <p:cNvPr id="138" name="任意多边形 137"/>
            <p:cNvSpPr>
              <a:spLocks/>
            </p:cNvSpPr>
            <p:nvPr/>
          </p:nvSpPr>
          <p:spPr bwMode="auto">
            <a:xfrm>
              <a:off x="1301523" y="3109627"/>
              <a:ext cx="2669844" cy="640957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39" name="任意多边形 138"/>
            <p:cNvSpPr>
              <a:spLocks/>
            </p:cNvSpPr>
            <p:nvPr/>
          </p:nvSpPr>
          <p:spPr bwMode="auto">
            <a:xfrm>
              <a:off x="1391454" y="3181224"/>
              <a:ext cx="2478628" cy="497761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22" name="组合 176"/>
            <p:cNvGrpSpPr/>
            <p:nvPr/>
          </p:nvGrpSpPr>
          <p:grpSpPr>
            <a:xfrm>
              <a:off x="1619672" y="3252311"/>
              <a:ext cx="1790862" cy="399487"/>
              <a:chOff x="3457192" y="3906440"/>
              <a:chExt cx="1951476" cy="532649"/>
            </a:xfrm>
          </p:grpSpPr>
          <p:sp>
            <p:nvSpPr>
              <p:cNvPr id="178" name="文本框 177"/>
              <p:cNvSpPr txBox="1"/>
              <p:nvPr/>
            </p:nvSpPr>
            <p:spPr>
              <a:xfrm>
                <a:off x="3457511" y="3906440"/>
                <a:ext cx="1725052" cy="348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在此添加标题</a:t>
                </a:r>
              </a:p>
            </p:txBody>
          </p:sp>
          <p:sp>
            <p:nvSpPr>
              <p:cNvPr id="179" name="文本框 178"/>
              <p:cNvSpPr txBox="1"/>
              <p:nvPr/>
            </p:nvSpPr>
            <p:spPr>
              <a:xfrm>
                <a:off x="3457192" y="4135509"/>
                <a:ext cx="1951476" cy="303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09">
                  <a:lnSpc>
                    <a:spcPct val="110000"/>
                  </a:lnSpc>
                  <a:defRPr/>
                </a:pPr>
                <a:r>
                  <a:rPr lang="zh-CN" altLang="en-US" sz="8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itchFamily="34" charset="-122"/>
                  </a:rPr>
                  <a:t>在此录入上述图表的综合描述说明。</a:t>
                </a:r>
                <a:endParaRPr lang="zh-CN" altLang="en-US" sz="8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23" name="组合 4"/>
          <p:cNvGrpSpPr/>
          <p:nvPr/>
        </p:nvGrpSpPr>
        <p:grpSpPr>
          <a:xfrm>
            <a:off x="3513697" y="2065108"/>
            <a:ext cx="814056" cy="721716"/>
            <a:chOff x="3513697" y="2064470"/>
            <a:chExt cx="814056" cy="721493"/>
          </a:xfrm>
        </p:grpSpPr>
        <p:grpSp>
          <p:nvGrpSpPr>
            <p:cNvPr id="24" name="组合 125"/>
            <p:cNvGrpSpPr/>
            <p:nvPr/>
          </p:nvGrpSpPr>
          <p:grpSpPr>
            <a:xfrm rot="5400000" flipH="1">
              <a:off x="3559978" y="2018189"/>
              <a:ext cx="721493" cy="814056"/>
              <a:chOff x="8439634" y="3544648"/>
              <a:chExt cx="1611146" cy="1817848"/>
            </a:xfrm>
          </p:grpSpPr>
          <p:sp>
            <p:nvSpPr>
              <p:cNvPr id="128" name="Freeform 5"/>
              <p:cNvSpPr>
                <a:spLocks/>
              </p:cNvSpPr>
              <p:nvPr/>
            </p:nvSpPr>
            <p:spPr bwMode="auto">
              <a:xfrm rot="5400000" flipH="1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9" name="Freeform 5"/>
              <p:cNvSpPr>
                <a:spLocks/>
              </p:cNvSpPr>
              <p:nvPr/>
            </p:nvSpPr>
            <p:spPr bwMode="auto">
              <a:xfrm rot="5400000" flipH="1">
                <a:off x="8582835" y="3866517"/>
                <a:ext cx="1324743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chemeClr val="accent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55" name="Freeform 975"/>
            <p:cNvSpPr>
              <a:spLocks noEditPoints="1"/>
            </p:cNvSpPr>
            <p:nvPr/>
          </p:nvSpPr>
          <p:spPr bwMode="auto">
            <a:xfrm>
              <a:off x="3798493" y="2286531"/>
              <a:ext cx="224599" cy="277371"/>
            </a:xfrm>
            <a:custGeom>
              <a:avLst/>
              <a:gdLst>
                <a:gd name="T0" fmla="*/ 120 w 349"/>
                <a:gd name="T1" fmla="*/ 0 h 431"/>
                <a:gd name="T2" fmla="*/ 117 w 349"/>
                <a:gd name="T3" fmla="*/ 3 h 431"/>
                <a:gd name="T4" fmla="*/ 2 w 349"/>
                <a:gd name="T5" fmla="*/ 117 h 431"/>
                <a:gd name="T6" fmla="*/ 0 w 349"/>
                <a:gd name="T7" fmla="*/ 120 h 431"/>
                <a:gd name="T8" fmla="*/ 0 w 349"/>
                <a:gd name="T9" fmla="*/ 431 h 431"/>
                <a:gd name="T10" fmla="*/ 349 w 349"/>
                <a:gd name="T11" fmla="*/ 431 h 431"/>
                <a:gd name="T12" fmla="*/ 349 w 349"/>
                <a:gd name="T13" fmla="*/ 0 h 431"/>
                <a:gd name="T14" fmla="*/ 120 w 349"/>
                <a:gd name="T15" fmla="*/ 0 h 431"/>
                <a:gd name="T16" fmla="*/ 114 w 349"/>
                <a:gd name="T17" fmla="*/ 37 h 431"/>
                <a:gd name="T18" fmla="*/ 114 w 349"/>
                <a:gd name="T19" fmla="*/ 114 h 431"/>
                <a:gd name="T20" fmla="*/ 37 w 349"/>
                <a:gd name="T21" fmla="*/ 114 h 431"/>
                <a:gd name="T22" fmla="*/ 114 w 349"/>
                <a:gd name="T23" fmla="*/ 37 h 431"/>
                <a:gd name="T24" fmla="*/ 328 w 349"/>
                <a:gd name="T25" fmla="*/ 410 h 431"/>
                <a:gd name="T26" fmla="*/ 20 w 349"/>
                <a:gd name="T27" fmla="*/ 410 h 431"/>
                <a:gd name="T28" fmla="*/ 20 w 349"/>
                <a:gd name="T29" fmla="*/ 136 h 431"/>
                <a:gd name="T30" fmla="*/ 135 w 349"/>
                <a:gd name="T31" fmla="*/ 136 h 431"/>
                <a:gd name="T32" fmla="*/ 135 w 349"/>
                <a:gd name="T33" fmla="*/ 22 h 431"/>
                <a:gd name="T34" fmla="*/ 328 w 349"/>
                <a:gd name="T35" fmla="*/ 22 h 431"/>
                <a:gd name="T36" fmla="*/ 328 w 349"/>
                <a:gd name="T37" fmla="*/ 410 h 431"/>
                <a:gd name="T38" fmla="*/ 75 w 349"/>
                <a:gd name="T39" fmla="*/ 317 h 431"/>
                <a:gd name="T40" fmla="*/ 145 w 349"/>
                <a:gd name="T41" fmla="*/ 249 h 431"/>
                <a:gd name="T42" fmla="*/ 187 w 349"/>
                <a:gd name="T43" fmla="*/ 290 h 431"/>
                <a:gd name="T44" fmla="*/ 300 w 349"/>
                <a:gd name="T45" fmla="*/ 178 h 431"/>
                <a:gd name="T46" fmla="*/ 285 w 349"/>
                <a:gd name="T47" fmla="*/ 163 h 431"/>
                <a:gd name="T48" fmla="*/ 187 w 349"/>
                <a:gd name="T49" fmla="*/ 259 h 431"/>
                <a:gd name="T50" fmla="*/ 152 w 349"/>
                <a:gd name="T51" fmla="*/ 225 h 431"/>
                <a:gd name="T52" fmla="*/ 145 w 349"/>
                <a:gd name="T53" fmla="*/ 218 h 431"/>
                <a:gd name="T54" fmla="*/ 138 w 349"/>
                <a:gd name="T55" fmla="*/ 225 h 431"/>
                <a:gd name="T56" fmla="*/ 60 w 349"/>
                <a:gd name="T57" fmla="*/ 302 h 431"/>
                <a:gd name="T58" fmla="*/ 75 w 349"/>
                <a:gd name="T59" fmla="*/ 317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9" h="431">
                  <a:moveTo>
                    <a:pt x="120" y="0"/>
                  </a:moveTo>
                  <a:lnTo>
                    <a:pt x="117" y="3"/>
                  </a:lnTo>
                  <a:lnTo>
                    <a:pt x="2" y="117"/>
                  </a:lnTo>
                  <a:lnTo>
                    <a:pt x="0" y="120"/>
                  </a:lnTo>
                  <a:lnTo>
                    <a:pt x="0" y="431"/>
                  </a:lnTo>
                  <a:lnTo>
                    <a:pt x="349" y="431"/>
                  </a:lnTo>
                  <a:lnTo>
                    <a:pt x="349" y="0"/>
                  </a:lnTo>
                  <a:lnTo>
                    <a:pt x="120" y="0"/>
                  </a:lnTo>
                  <a:close/>
                  <a:moveTo>
                    <a:pt x="114" y="37"/>
                  </a:moveTo>
                  <a:lnTo>
                    <a:pt x="114" y="114"/>
                  </a:lnTo>
                  <a:lnTo>
                    <a:pt x="37" y="114"/>
                  </a:lnTo>
                  <a:lnTo>
                    <a:pt x="114" y="37"/>
                  </a:lnTo>
                  <a:close/>
                  <a:moveTo>
                    <a:pt x="328" y="410"/>
                  </a:moveTo>
                  <a:lnTo>
                    <a:pt x="20" y="410"/>
                  </a:lnTo>
                  <a:lnTo>
                    <a:pt x="20" y="136"/>
                  </a:lnTo>
                  <a:lnTo>
                    <a:pt x="135" y="136"/>
                  </a:lnTo>
                  <a:lnTo>
                    <a:pt x="135" y="22"/>
                  </a:lnTo>
                  <a:lnTo>
                    <a:pt x="328" y="22"/>
                  </a:lnTo>
                  <a:lnTo>
                    <a:pt x="328" y="410"/>
                  </a:lnTo>
                  <a:close/>
                  <a:moveTo>
                    <a:pt x="75" y="317"/>
                  </a:moveTo>
                  <a:lnTo>
                    <a:pt x="145" y="249"/>
                  </a:lnTo>
                  <a:lnTo>
                    <a:pt x="187" y="290"/>
                  </a:lnTo>
                  <a:lnTo>
                    <a:pt x="300" y="178"/>
                  </a:lnTo>
                  <a:lnTo>
                    <a:pt x="285" y="163"/>
                  </a:lnTo>
                  <a:lnTo>
                    <a:pt x="187" y="259"/>
                  </a:lnTo>
                  <a:lnTo>
                    <a:pt x="152" y="225"/>
                  </a:lnTo>
                  <a:lnTo>
                    <a:pt x="145" y="218"/>
                  </a:lnTo>
                  <a:lnTo>
                    <a:pt x="138" y="225"/>
                  </a:lnTo>
                  <a:lnTo>
                    <a:pt x="60" y="302"/>
                  </a:lnTo>
                  <a:lnTo>
                    <a:pt x="75" y="3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组合 7"/>
          <p:cNvGrpSpPr/>
          <p:nvPr/>
        </p:nvGrpSpPr>
        <p:grpSpPr>
          <a:xfrm>
            <a:off x="3513697" y="3070307"/>
            <a:ext cx="814056" cy="721716"/>
            <a:chOff x="3513697" y="3069358"/>
            <a:chExt cx="814056" cy="721493"/>
          </a:xfrm>
        </p:grpSpPr>
        <p:grpSp>
          <p:nvGrpSpPr>
            <p:cNvPr id="26" name="组合 139"/>
            <p:cNvGrpSpPr/>
            <p:nvPr/>
          </p:nvGrpSpPr>
          <p:grpSpPr>
            <a:xfrm rot="5400000" flipH="1">
              <a:off x="3559978" y="3023077"/>
              <a:ext cx="721493" cy="814056"/>
              <a:chOff x="8439634" y="3544648"/>
              <a:chExt cx="1611146" cy="1817848"/>
            </a:xfrm>
          </p:grpSpPr>
          <p:sp>
            <p:nvSpPr>
              <p:cNvPr id="142" name="Freeform 5"/>
              <p:cNvSpPr>
                <a:spLocks/>
              </p:cNvSpPr>
              <p:nvPr/>
            </p:nvSpPr>
            <p:spPr bwMode="auto">
              <a:xfrm rot="5400000" flipH="1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/>
            </p:nvSpPr>
            <p:spPr bwMode="auto">
              <a:xfrm rot="5400000" flipH="1">
                <a:off x="8582835" y="3866517"/>
                <a:ext cx="1324743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57" name="Freeform 983"/>
            <p:cNvSpPr>
              <a:spLocks noEditPoints="1"/>
            </p:cNvSpPr>
            <p:nvPr/>
          </p:nvSpPr>
          <p:spPr bwMode="auto">
            <a:xfrm>
              <a:off x="3770343" y="3288235"/>
              <a:ext cx="299947" cy="307749"/>
            </a:xfrm>
            <a:custGeom>
              <a:avLst/>
              <a:gdLst>
                <a:gd name="T0" fmla="*/ 116 w 232"/>
                <a:gd name="T1" fmla="*/ 88 h 239"/>
                <a:gd name="T2" fmla="*/ 84 w 232"/>
                <a:gd name="T3" fmla="*/ 119 h 239"/>
                <a:gd name="T4" fmla="*/ 116 w 232"/>
                <a:gd name="T5" fmla="*/ 151 h 239"/>
                <a:gd name="T6" fmla="*/ 148 w 232"/>
                <a:gd name="T7" fmla="*/ 119 h 239"/>
                <a:gd name="T8" fmla="*/ 116 w 232"/>
                <a:gd name="T9" fmla="*/ 88 h 239"/>
                <a:gd name="T10" fmla="*/ 49 w 232"/>
                <a:gd name="T11" fmla="*/ 197 h 239"/>
                <a:gd name="T12" fmla="*/ 44 w 232"/>
                <a:gd name="T13" fmla="*/ 191 h 239"/>
                <a:gd name="T14" fmla="*/ 14 w 232"/>
                <a:gd name="T15" fmla="*/ 119 h 239"/>
                <a:gd name="T16" fmla="*/ 93 w 232"/>
                <a:gd name="T17" fmla="*/ 20 h 239"/>
                <a:gd name="T18" fmla="*/ 90 w 232"/>
                <a:gd name="T19" fmla="*/ 7 h 239"/>
                <a:gd name="T20" fmla="*/ 0 w 232"/>
                <a:gd name="T21" fmla="*/ 119 h 239"/>
                <a:gd name="T22" fmla="*/ 34 w 232"/>
                <a:gd name="T23" fmla="*/ 201 h 239"/>
                <a:gd name="T24" fmla="*/ 44 w 232"/>
                <a:gd name="T25" fmla="*/ 210 h 239"/>
                <a:gd name="T26" fmla="*/ 34 w 232"/>
                <a:gd name="T27" fmla="*/ 239 h 239"/>
                <a:gd name="T28" fmla="*/ 116 w 232"/>
                <a:gd name="T29" fmla="*/ 228 h 239"/>
                <a:gd name="T30" fmla="*/ 60 w 232"/>
                <a:gd name="T31" fmla="*/ 167 h 239"/>
                <a:gd name="T32" fmla="*/ 49 w 232"/>
                <a:gd name="T33" fmla="*/ 197 h 239"/>
                <a:gd name="T34" fmla="*/ 188 w 232"/>
                <a:gd name="T35" fmla="*/ 29 h 239"/>
                <a:gd name="T36" fmla="*/ 198 w 232"/>
                <a:gd name="T37" fmla="*/ 0 h 239"/>
                <a:gd name="T38" fmla="*/ 116 w 232"/>
                <a:gd name="T39" fmla="*/ 10 h 239"/>
                <a:gd name="T40" fmla="*/ 172 w 232"/>
                <a:gd name="T41" fmla="*/ 72 h 239"/>
                <a:gd name="T42" fmla="*/ 183 w 232"/>
                <a:gd name="T43" fmla="*/ 42 h 239"/>
                <a:gd name="T44" fmla="*/ 218 w 232"/>
                <a:gd name="T45" fmla="*/ 119 h 239"/>
                <a:gd name="T46" fmla="*/ 188 w 232"/>
                <a:gd name="T47" fmla="*/ 191 h 239"/>
                <a:gd name="T48" fmla="*/ 139 w 232"/>
                <a:gd name="T49" fmla="*/ 219 h 239"/>
                <a:gd name="T50" fmla="*/ 142 w 232"/>
                <a:gd name="T51" fmla="*/ 232 h 239"/>
                <a:gd name="T52" fmla="*/ 198 w 232"/>
                <a:gd name="T53" fmla="*/ 201 h 239"/>
                <a:gd name="T54" fmla="*/ 232 w 232"/>
                <a:gd name="T55" fmla="*/ 119 h 239"/>
                <a:gd name="T56" fmla="*/ 188 w 232"/>
                <a:gd name="T57" fmla="*/ 2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2" h="239">
                  <a:moveTo>
                    <a:pt x="116" y="88"/>
                  </a:moveTo>
                  <a:cubicBezTo>
                    <a:pt x="98" y="88"/>
                    <a:pt x="84" y="102"/>
                    <a:pt x="84" y="119"/>
                  </a:cubicBezTo>
                  <a:cubicBezTo>
                    <a:pt x="84" y="137"/>
                    <a:pt x="98" y="151"/>
                    <a:pt x="116" y="151"/>
                  </a:cubicBezTo>
                  <a:cubicBezTo>
                    <a:pt x="134" y="151"/>
                    <a:pt x="148" y="137"/>
                    <a:pt x="148" y="119"/>
                  </a:cubicBezTo>
                  <a:cubicBezTo>
                    <a:pt x="148" y="102"/>
                    <a:pt x="134" y="88"/>
                    <a:pt x="116" y="88"/>
                  </a:cubicBezTo>
                  <a:close/>
                  <a:moveTo>
                    <a:pt x="49" y="197"/>
                  </a:moveTo>
                  <a:cubicBezTo>
                    <a:pt x="47" y="195"/>
                    <a:pt x="46" y="193"/>
                    <a:pt x="44" y="191"/>
                  </a:cubicBezTo>
                  <a:cubicBezTo>
                    <a:pt x="25" y="172"/>
                    <a:pt x="14" y="147"/>
                    <a:pt x="14" y="119"/>
                  </a:cubicBezTo>
                  <a:cubicBezTo>
                    <a:pt x="14" y="71"/>
                    <a:pt x="48" y="30"/>
                    <a:pt x="93" y="2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39" y="19"/>
                    <a:pt x="0" y="65"/>
                    <a:pt x="0" y="119"/>
                  </a:cubicBezTo>
                  <a:cubicBezTo>
                    <a:pt x="0" y="150"/>
                    <a:pt x="12" y="179"/>
                    <a:pt x="34" y="201"/>
                  </a:cubicBezTo>
                  <a:cubicBezTo>
                    <a:pt x="37" y="204"/>
                    <a:pt x="41" y="207"/>
                    <a:pt x="44" y="210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116" y="228"/>
                    <a:pt x="116" y="228"/>
                    <a:pt x="116" y="228"/>
                  </a:cubicBezTo>
                  <a:cubicBezTo>
                    <a:pt x="60" y="167"/>
                    <a:pt x="60" y="167"/>
                    <a:pt x="60" y="167"/>
                  </a:cubicBezTo>
                  <a:lnTo>
                    <a:pt x="49" y="197"/>
                  </a:lnTo>
                  <a:close/>
                  <a:moveTo>
                    <a:pt x="188" y="29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204" y="61"/>
                    <a:pt x="218" y="89"/>
                    <a:pt x="218" y="119"/>
                  </a:cubicBezTo>
                  <a:cubicBezTo>
                    <a:pt x="218" y="147"/>
                    <a:pt x="207" y="172"/>
                    <a:pt x="188" y="191"/>
                  </a:cubicBezTo>
                  <a:cubicBezTo>
                    <a:pt x="174" y="205"/>
                    <a:pt x="157" y="214"/>
                    <a:pt x="139" y="219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63" y="227"/>
                    <a:pt x="182" y="217"/>
                    <a:pt x="198" y="201"/>
                  </a:cubicBezTo>
                  <a:cubicBezTo>
                    <a:pt x="220" y="179"/>
                    <a:pt x="232" y="150"/>
                    <a:pt x="232" y="119"/>
                  </a:cubicBezTo>
                  <a:cubicBezTo>
                    <a:pt x="232" y="83"/>
                    <a:pt x="214" y="50"/>
                    <a:pt x="188" y="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7" name="组合 3"/>
          <p:cNvGrpSpPr/>
          <p:nvPr/>
        </p:nvGrpSpPr>
        <p:grpSpPr>
          <a:xfrm>
            <a:off x="3513697" y="1059910"/>
            <a:ext cx="814056" cy="721716"/>
            <a:chOff x="3513697" y="1059582"/>
            <a:chExt cx="814056" cy="721493"/>
          </a:xfrm>
        </p:grpSpPr>
        <p:grpSp>
          <p:nvGrpSpPr>
            <p:cNvPr id="28" name="组合 111"/>
            <p:cNvGrpSpPr/>
            <p:nvPr/>
          </p:nvGrpSpPr>
          <p:grpSpPr>
            <a:xfrm rot="5400000" flipH="1">
              <a:off x="3559978" y="1013301"/>
              <a:ext cx="721493" cy="814056"/>
              <a:chOff x="8439634" y="3544648"/>
              <a:chExt cx="1611146" cy="1817848"/>
            </a:xfrm>
          </p:grpSpPr>
          <p:sp>
            <p:nvSpPr>
              <p:cNvPr id="114" name="Freeform 5"/>
              <p:cNvSpPr>
                <a:spLocks/>
              </p:cNvSpPr>
              <p:nvPr/>
            </p:nvSpPr>
            <p:spPr bwMode="auto">
              <a:xfrm rot="5400000" flipH="1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5" name="Freeform 5"/>
              <p:cNvSpPr>
                <a:spLocks/>
              </p:cNvSpPr>
              <p:nvPr/>
            </p:nvSpPr>
            <p:spPr bwMode="auto">
              <a:xfrm rot="5400000" flipH="1">
                <a:off x="8582835" y="3866517"/>
                <a:ext cx="1324743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9" name="组合 160"/>
            <p:cNvGrpSpPr/>
            <p:nvPr/>
          </p:nvGrpSpPr>
          <p:grpSpPr>
            <a:xfrm>
              <a:off x="3785120" y="1270129"/>
              <a:ext cx="271208" cy="306068"/>
              <a:chOff x="10815638" y="1174750"/>
              <a:chExt cx="728663" cy="822325"/>
            </a:xfrm>
            <a:solidFill>
              <a:schemeClr val="bg1"/>
            </a:solidFill>
          </p:grpSpPr>
          <p:sp>
            <p:nvSpPr>
              <p:cNvPr id="162" name="Freeform 33"/>
              <p:cNvSpPr>
                <a:spLocks noEditPoints="1"/>
              </p:cNvSpPr>
              <p:nvPr/>
            </p:nvSpPr>
            <p:spPr bwMode="auto">
              <a:xfrm>
                <a:off x="10815638" y="1174750"/>
                <a:ext cx="728663" cy="822325"/>
              </a:xfrm>
              <a:custGeom>
                <a:avLst/>
                <a:gdLst>
                  <a:gd name="T0" fmla="*/ 103 w 194"/>
                  <a:gd name="T1" fmla="*/ 26 h 219"/>
                  <a:gd name="T2" fmla="*/ 103 w 194"/>
                  <a:gd name="T3" fmla="*/ 18 h 219"/>
                  <a:gd name="T4" fmla="*/ 120 w 194"/>
                  <a:gd name="T5" fmla="*/ 18 h 219"/>
                  <a:gd name="T6" fmla="*/ 120 w 194"/>
                  <a:gd name="T7" fmla="*/ 0 h 219"/>
                  <a:gd name="T8" fmla="*/ 74 w 194"/>
                  <a:gd name="T9" fmla="*/ 0 h 219"/>
                  <a:gd name="T10" fmla="*/ 74 w 194"/>
                  <a:gd name="T11" fmla="*/ 18 h 219"/>
                  <a:gd name="T12" fmla="*/ 91 w 194"/>
                  <a:gd name="T13" fmla="*/ 18 h 219"/>
                  <a:gd name="T14" fmla="*/ 91 w 194"/>
                  <a:gd name="T15" fmla="*/ 26 h 219"/>
                  <a:gd name="T16" fmla="*/ 0 w 194"/>
                  <a:gd name="T17" fmla="*/ 122 h 219"/>
                  <a:gd name="T18" fmla="*/ 97 w 194"/>
                  <a:gd name="T19" fmla="*/ 219 h 219"/>
                  <a:gd name="T20" fmla="*/ 194 w 194"/>
                  <a:gd name="T21" fmla="*/ 122 h 219"/>
                  <a:gd name="T22" fmla="*/ 103 w 194"/>
                  <a:gd name="T23" fmla="*/ 26 h 219"/>
                  <a:gd name="T24" fmla="*/ 158 w 194"/>
                  <a:gd name="T25" fmla="*/ 180 h 219"/>
                  <a:gd name="T26" fmla="*/ 145 w 194"/>
                  <a:gd name="T27" fmla="*/ 167 h 219"/>
                  <a:gd name="T28" fmla="*/ 142 w 194"/>
                  <a:gd name="T29" fmla="*/ 171 h 219"/>
                  <a:gd name="T30" fmla="*/ 154 w 194"/>
                  <a:gd name="T31" fmla="*/ 183 h 219"/>
                  <a:gd name="T32" fmla="*/ 100 w 194"/>
                  <a:gd name="T33" fmla="*/ 206 h 219"/>
                  <a:gd name="T34" fmla="*/ 100 w 194"/>
                  <a:gd name="T35" fmla="*/ 188 h 219"/>
                  <a:gd name="T36" fmla="*/ 95 w 194"/>
                  <a:gd name="T37" fmla="*/ 188 h 219"/>
                  <a:gd name="T38" fmla="*/ 95 w 194"/>
                  <a:gd name="T39" fmla="*/ 206 h 219"/>
                  <a:gd name="T40" fmla="*/ 40 w 194"/>
                  <a:gd name="T41" fmla="*/ 183 h 219"/>
                  <a:gd name="T42" fmla="*/ 52 w 194"/>
                  <a:gd name="T43" fmla="*/ 171 h 219"/>
                  <a:gd name="T44" fmla="*/ 49 w 194"/>
                  <a:gd name="T45" fmla="*/ 167 h 219"/>
                  <a:gd name="T46" fmla="*/ 36 w 194"/>
                  <a:gd name="T47" fmla="*/ 180 h 219"/>
                  <a:gd name="T48" fmla="*/ 14 w 194"/>
                  <a:gd name="T49" fmla="*/ 125 h 219"/>
                  <a:gd name="T50" fmla="*/ 31 w 194"/>
                  <a:gd name="T51" fmla="*/ 125 h 219"/>
                  <a:gd name="T52" fmla="*/ 31 w 194"/>
                  <a:gd name="T53" fmla="*/ 120 h 219"/>
                  <a:gd name="T54" fmla="*/ 14 w 194"/>
                  <a:gd name="T55" fmla="*/ 120 h 219"/>
                  <a:gd name="T56" fmla="*/ 36 w 194"/>
                  <a:gd name="T57" fmla="*/ 65 h 219"/>
                  <a:gd name="T58" fmla="*/ 49 w 194"/>
                  <a:gd name="T59" fmla="*/ 78 h 219"/>
                  <a:gd name="T60" fmla="*/ 52 w 194"/>
                  <a:gd name="T61" fmla="*/ 74 h 219"/>
                  <a:gd name="T62" fmla="*/ 40 w 194"/>
                  <a:gd name="T63" fmla="*/ 62 h 219"/>
                  <a:gd name="T64" fmla="*/ 95 w 194"/>
                  <a:gd name="T65" fmla="*/ 39 h 219"/>
                  <a:gd name="T66" fmla="*/ 95 w 194"/>
                  <a:gd name="T67" fmla="*/ 56 h 219"/>
                  <a:gd name="T68" fmla="*/ 100 w 194"/>
                  <a:gd name="T69" fmla="*/ 56 h 219"/>
                  <a:gd name="T70" fmla="*/ 100 w 194"/>
                  <a:gd name="T71" fmla="*/ 39 h 219"/>
                  <a:gd name="T72" fmla="*/ 154 w 194"/>
                  <a:gd name="T73" fmla="*/ 62 h 219"/>
                  <a:gd name="T74" fmla="*/ 142 w 194"/>
                  <a:gd name="T75" fmla="*/ 74 h 219"/>
                  <a:gd name="T76" fmla="*/ 145 w 194"/>
                  <a:gd name="T77" fmla="*/ 78 h 219"/>
                  <a:gd name="T78" fmla="*/ 158 w 194"/>
                  <a:gd name="T79" fmla="*/ 65 h 219"/>
                  <a:gd name="T80" fmla="*/ 180 w 194"/>
                  <a:gd name="T81" fmla="*/ 120 h 219"/>
                  <a:gd name="T82" fmla="*/ 163 w 194"/>
                  <a:gd name="T83" fmla="*/ 120 h 219"/>
                  <a:gd name="T84" fmla="*/ 163 w 194"/>
                  <a:gd name="T85" fmla="*/ 125 h 219"/>
                  <a:gd name="T86" fmla="*/ 180 w 194"/>
                  <a:gd name="T87" fmla="*/ 125 h 219"/>
                  <a:gd name="T88" fmla="*/ 158 w 194"/>
                  <a:gd name="T89" fmla="*/ 18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4" h="219">
                    <a:moveTo>
                      <a:pt x="103" y="26"/>
                    </a:moveTo>
                    <a:cubicBezTo>
                      <a:pt x="103" y="18"/>
                      <a:pt x="103" y="18"/>
                      <a:pt x="103" y="18"/>
                    </a:cubicBezTo>
                    <a:cubicBezTo>
                      <a:pt x="120" y="18"/>
                      <a:pt x="120" y="18"/>
                      <a:pt x="120" y="18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91" y="18"/>
                      <a:pt x="91" y="18"/>
                      <a:pt x="91" y="18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41" y="29"/>
                      <a:pt x="0" y="71"/>
                      <a:pt x="0" y="122"/>
                    </a:cubicBezTo>
                    <a:cubicBezTo>
                      <a:pt x="0" y="176"/>
                      <a:pt x="44" y="219"/>
                      <a:pt x="97" y="219"/>
                    </a:cubicBezTo>
                    <a:cubicBezTo>
                      <a:pt x="150" y="219"/>
                      <a:pt x="194" y="176"/>
                      <a:pt x="194" y="122"/>
                    </a:cubicBezTo>
                    <a:cubicBezTo>
                      <a:pt x="194" y="71"/>
                      <a:pt x="154" y="29"/>
                      <a:pt x="103" y="26"/>
                    </a:cubicBezTo>
                    <a:close/>
                    <a:moveTo>
                      <a:pt x="158" y="180"/>
                    </a:moveTo>
                    <a:cubicBezTo>
                      <a:pt x="145" y="167"/>
                      <a:pt x="145" y="167"/>
                      <a:pt x="145" y="167"/>
                    </a:cubicBezTo>
                    <a:cubicBezTo>
                      <a:pt x="142" y="171"/>
                      <a:pt x="142" y="171"/>
                      <a:pt x="142" y="171"/>
                    </a:cubicBezTo>
                    <a:cubicBezTo>
                      <a:pt x="154" y="183"/>
                      <a:pt x="154" y="183"/>
                      <a:pt x="154" y="183"/>
                    </a:cubicBezTo>
                    <a:cubicBezTo>
                      <a:pt x="140" y="197"/>
                      <a:pt x="121" y="205"/>
                      <a:pt x="100" y="206"/>
                    </a:cubicBezTo>
                    <a:cubicBezTo>
                      <a:pt x="100" y="188"/>
                      <a:pt x="100" y="188"/>
                      <a:pt x="100" y="188"/>
                    </a:cubicBezTo>
                    <a:cubicBezTo>
                      <a:pt x="95" y="188"/>
                      <a:pt x="95" y="188"/>
                      <a:pt x="95" y="188"/>
                    </a:cubicBezTo>
                    <a:cubicBezTo>
                      <a:pt x="95" y="206"/>
                      <a:pt x="95" y="206"/>
                      <a:pt x="95" y="206"/>
                    </a:cubicBezTo>
                    <a:cubicBezTo>
                      <a:pt x="73" y="205"/>
                      <a:pt x="54" y="197"/>
                      <a:pt x="40" y="183"/>
                    </a:cubicBezTo>
                    <a:cubicBezTo>
                      <a:pt x="52" y="171"/>
                      <a:pt x="52" y="171"/>
                      <a:pt x="52" y="171"/>
                    </a:cubicBezTo>
                    <a:cubicBezTo>
                      <a:pt x="49" y="167"/>
                      <a:pt x="49" y="167"/>
                      <a:pt x="49" y="167"/>
                    </a:cubicBezTo>
                    <a:cubicBezTo>
                      <a:pt x="36" y="180"/>
                      <a:pt x="36" y="180"/>
                      <a:pt x="36" y="180"/>
                    </a:cubicBezTo>
                    <a:cubicBezTo>
                      <a:pt x="23" y="165"/>
                      <a:pt x="14" y="146"/>
                      <a:pt x="14" y="125"/>
                    </a:cubicBezTo>
                    <a:cubicBezTo>
                      <a:pt x="31" y="125"/>
                      <a:pt x="31" y="125"/>
                      <a:pt x="31" y="125"/>
                    </a:cubicBezTo>
                    <a:cubicBezTo>
                      <a:pt x="31" y="120"/>
                      <a:pt x="31" y="120"/>
                      <a:pt x="31" y="120"/>
                    </a:cubicBezTo>
                    <a:cubicBezTo>
                      <a:pt x="14" y="120"/>
                      <a:pt x="14" y="120"/>
                      <a:pt x="14" y="120"/>
                    </a:cubicBezTo>
                    <a:cubicBezTo>
                      <a:pt x="14" y="99"/>
                      <a:pt x="23" y="80"/>
                      <a:pt x="36" y="65"/>
                    </a:cubicBezTo>
                    <a:cubicBezTo>
                      <a:pt x="49" y="78"/>
                      <a:pt x="49" y="78"/>
                      <a:pt x="49" y="78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40" y="62"/>
                      <a:pt x="40" y="62"/>
                      <a:pt x="40" y="62"/>
                    </a:cubicBezTo>
                    <a:cubicBezTo>
                      <a:pt x="54" y="48"/>
                      <a:pt x="73" y="40"/>
                      <a:pt x="95" y="39"/>
                    </a:cubicBezTo>
                    <a:cubicBezTo>
                      <a:pt x="95" y="56"/>
                      <a:pt x="95" y="56"/>
                      <a:pt x="95" y="56"/>
                    </a:cubicBezTo>
                    <a:cubicBezTo>
                      <a:pt x="100" y="56"/>
                      <a:pt x="100" y="56"/>
                      <a:pt x="100" y="56"/>
                    </a:cubicBezTo>
                    <a:cubicBezTo>
                      <a:pt x="100" y="39"/>
                      <a:pt x="100" y="39"/>
                      <a:pt x="100" y="39"/>
                    </a:cubicBezTo>
                    <a:cubicBezTo>
                      <a:pt x="121" y="40"/>
                      <a:pt x="140" y="48"/>
                      <a:pt x="154" y="62"/>
                    </a:cubicBezTo>
                    <a:cubicBezTo>
                      <a:pt x="142" y="74"/>
                      <a:pt x="142" y="74"/>
                      <a:pt x="142" y="74"/>
                    </a:cubicBezTo>
                    <a:cubicBezTo>
                      <a:pt x="145" y="78"/>
                      <a:pt x="145" y="78"/>
                      <a:pt x="145" y="78"/>
                    </a:cubicBezTo>
                    <a:cubicBezTo>
                      <a:pt x="158" y="65"/>
                      <a:pt x="158" y="65"/>
                      <a:pt x="158" y="65"/>
                    </a:cubicBezTo>
                    <a:cubicBezTo>
                      <a:pt x="171" y="80"/>
                      <a:pt x="180" y="99"/>
                      <a:pt x="180" y="120"/>
                    </a:cubicBezTo>
                    <a:cubicBezTo>
                      <a:pt x="163" y="120"/>
                      <a:pt x="163" y="120"/>
                      <a:pt x="163" y="120"/>
                    </a:cubicBezTo>
                    <a:cubicBezTo>
                      <a:pt x="163" y="125"/>
                      <a:pt x="163" y="125"/>
                      <a:pt x="163" y="125"/>
                    </a:cubicBezTo>
                    <a:cubicBezTo>
                      <a:pt x="180" y="125"/>
                      <a:pt x="180" y="125"/>
                      <a:pt x="180" y="125"/>
                    </a:cubicBezTo>
                    <a:cubicBezTo>
                      <a:pt x="180" y="146"/>
                      <a:pt x="171" y="165"/>
                      <a:pt x="158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34"/>
              <p:cNvSpPr>
                <a:spLocks/>
              </p:cNvSpPr>
              <p:nvPr/>
            </p:nvSpPr>
            <p:spPr bwMode="auto">
              <a:xfrm>
                <a:off x="11153775" y="1404937"/>
                <a:ext cx="160338" cy="273050"/>
              </a:xfrm>
              <a:custGeom>
                <a:avLst/>
                <a:gdLst>
                  <a:gd name="T0" fmla="*/ 101 w 101"/>
                  <a:gd name="T1" fmla="*/ 66 h 172"/>
                  <a:gd name="T2" fmla="*/ 94 w 101"/>
                  <a:gd name="T3" fmla="*/ 59 h 172"/>
                  <a:gd name="T4" fmla="*/ 21 w 101"/>
                  <a:gd name="T5" fmla="*/ 132 h 172"/>
                  <a:gd name="T6" fmla="*/ 21 w 101"/>
                  <a:gd name="T7" fmla="*/ 0 h 172"/>
                  <a:gd name="T8" fmla="*/ 11 w 101"/>
                  <a:gd name="T9" fmla="*/ 0 h 172"/>
                  <a:gd name="T10" fmla="*/ 11 w 101"/>
                  <a:gd name="T11" fmla="*/ 141 h 172"/>
                  <a:gd name="T12" fmla="*/ 0 w 101"/>
                  <a:gd name="T13" fmla="*/ 153 h 172"/>
                  <a:gd name="T14" fmla="*/ 7 w 101"/>
                  <a:gd name="T15" fmla="*/ 163 h 172"/>
                  <a:gd name="T16" fmla="*/ 11 w 101"/>
                  <a:gd name="T17" fmla="*/ 158 h 172"/>
                  <a:gd name="T18" fmla="*/ 11 w 101"/>
                  <a:gd name="T19" fmla="*/ 172 h 172"/>
                  <a:gd name="T20" fmla="*/ 21 w 101"/>
                  <a:gd name="T21" fmla="*/ 172 h 172"/>
                  <a:gd name="T22" fmla="*/ 21 w 101"/>
                  <a:gd name="T23" fmla="*/ 146 h 172"/>
                  <a:gd name="T24" fmla="*/ 101 w 101"/>
                  <a:gd name="T25" fmla="*/ 6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" h="172">
                    <a:moveTo>
                      <a:pt x="101" y="66"/>
                    </a:moveTo>
                    <a:lnTo>
                      <a:pt x="94" y="59"/>
                    </a:lnTo>
                    <a:lnTo>
                      <a:pt x="21" y="132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11" y="141"/>
                    </a:lnTo>
                    <a:lnTo>
                      <a:pt x="0" y="153"/>
                    </a:lnTo>
                    <a:lnTo>
                      <a:pt x="7" y="163"/>
                    </a:lnTo>
                    <a:lnTo>
                      <a:pt x="11" y="158"/>
                    </a:lnTo>
                    <a:lnTo>
                      <a:pt x="11" y="172"/>
                    </a:lnTo>
                    <a:lnTo>
                      <a:pt x="21" y="172"/>
                    </a:lnTo>
                    <a:lnTo>
                      <a:pt x="21" y="146"/>
                    </a:lnTo>
                    <a:lnTo>
                      <a:pt x="101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90" name="文本框 189"/>
          <p:cNvSpPr txBox="1"/>
          <p:nvPr/>
        </p:nvSpPr>
        <p:spPr>
          <a:xfrm>
            <a:off x="683570" y="4115786"/>
            <a:ext cx="7704856" cy="4016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或者通过复制您的文本后，在此框中选择粘贴，并选择只保留文字。您的内容打在这里或者通过复制您的文本后在此框中选择粘贴，并选择只保留文字。您的内容打在这里或者通过复制您的文本后，在此框中选择粘贴，并选择只保留文字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840856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>
            <a:off x="2267744" y="3926582"/>
            <a:ext cx="1847850" cy="1238250"/>
          </a:xfrm>
          <a:custGeom>
            <a:avLst/>
            <a:gdLst>
              <a:gd name="connsiteX0" fmla="*/ 0 w 1847850"/>
              <a:gd name="connsiteY0" fmla="*/ 1219200 h 1238250"/>
              <a:gd name="connsiteX1" fmla="*/ 828675 w 1847850"/>
              <a:gd name="connsiteY1" fmla="*/ 1228725 h 1238250"/>
              <a:gd name="connsiteX2" fmla="*/ 1847850 w 1847850"/>
              <a:gd name="connsiteY2" fmla="*/ 1238250 h 1238250"/>
              <a:gd name="connsiteX3" fmla="*/ 571500 w 1847850"/>
              <a:gd name="connsiteY3" fmla="*/ 0 h 1238250"/>
              <a:gd name="connsiteX4" fmla="*/ 0 w 1847850"/>
              <a:gd name="connsiteY4" fmla="*/ 1219200 h 123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850" h="1238250">
                <a:moveTo>
                  <a:pt x="0" y="1219200"/>
                </a:moveTo>
                <a:lnTo>
                  <a:pt x="828675" y="1228725"/>
                </a:lnTo>
                <a:lnTo>
                  <a:pt x="1847850" y="1238250"/>
                </a:lnTo>
                <a:lnTo>
                  <a:pt x="571500" y="0"/>
                </a:lnTo>
                <a:lnTo>
                  <a:pt x="0" y="12192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215517" y="0"/>
            <a:ext cx="4212467" cy="5145088"/>
          </a:xfrm>
          <a:custGeom>
            <a:avLst/>
            <a:gdLst>
              <a:gd name="connsiteX0" fmla="*/ 0 w 4833257"/>
              <a:gd name="connsiteY0" fmla="*/ 3797560 h 3797560"/>
              <a:gd name="connsiteX1" fmla="*/ 2481943 w 4833257"/>
              <a:gd name="connsiteY1" fmla="*/ 3788229 h 3797560"/>
              <a:gd name="connsiteX2" fmla="*/ 4833257 w 4833257"/>
              <a:gd name="connsiteY2" fmla="*/ 0 h 3797560"/>
              <a:gd name="connsiteX3" fmla="*/ 9331 w 4833257"/>
              <a:gd name="connsiteY3" fmla="*/ 9331 h 3797560"/>
              <a:gd name="connsiteX4" fmla="*/ 0 w 4833257"/>
              <a:gd name="connsiteY4" fmla="*/ 3797560 h 3797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3257" h="3797560">
                <a:moveTo>
                  <a:pt x="0" y="3797560"/>
                </a:moveTo>
                <a:lnTo>
                  <a:pt x="2481943" y="3788229"/>
                </a:lnTo>
                <a:lnTo>
                  <a:pt x="4833257" y="0"/>
                </a:lnTo>
                <a:lnTo>
                  <a:pt x="9331" y="9331"/>
                </a:lnTo>
                <a:cubicBezTo>
                  <a:pt x="6221" y="1278294"/>
                  <a:pt x="3110" y="2547258"/>
                  <a:pt x="0" y="379756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>
            <a:outerShdw blurRad="5334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3"/>
          <p:cNvCxnSpPr>
            <a:cxnSpLocks noChangeShapeType="1"/>
          </p:cNvCxnSpPr>
          <p:nvPr/>
        </p:nvCxnSpPr>
        <p:spPr bwMode="auto">
          <a:xfrm>
            <a:off x="4140200" y="1825326"/>
            <a:ext cx="4551993" cy="1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</p:cxn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416316" y="1177627"/>
            <a:ext cx="117040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zh-CN" altLang="en-US" sz="3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399319" y="1312404"/>
            <a:ext cx="14130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altLang="zh-CN" b="1" dirty="0">
                <a:solidFill>
                  <a:schemeClr val="accent1"/>
                </a:solidFill>
                <a:ea typeface="微软雅黑" pitchFamily="34" charset="-122"/>
              </a:rPr>
              <a:t>Contents</a:t>
            </a:r>
            <a:endParaRPr lang="zh-CN" altLang="en-US" b="1" dirty="0">
              <a:solidFill>
                <a:schemeClr val="accent1"/>
              </a:solidFill>
              <a:ea typeface="微软雅黑" pitchFamily="3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8707155" y="1249064"/>
            <a:ext cx="401349" cy="401349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/>
          </a:p>
        </p:txBody>
      </p:sp>
      <p:sp>
        <p:nvSpPr>
          <p:cNvPr id="9" name="AutoShape 3"/>
          <p:cNvSpPr>
            <a:spLocks noChangeAspect="1" noChangeArrowheads="1" noTextEdit="1"/>
          </p:cNvSpPr>
          <p:nvPr/>
        </p:nvSpPr>
        <p:spPr bwMode="auto">
          <a:xfrm>
            <a:off x="4140200" y="2032484"/>
            <a:ext cx="542832" cy="5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Oval 5"/>
          <p:cNvSpPr>
            <a:spLocks noChangeArrowheads="1"/>
          </p:cNvSpPr>
          <p:nvPr/>
        </p:nvSpPr>
        <p:spPr bwMode="auto">
          <a:xfrm>
            <a:off x="4140200" y="2032484"/>
            <a:ext cx="548607" cy="547163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/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4194175" y="2086459"/>
            <a:ext cx="451879" cy="45043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/>
          </a:p>
        </p:txBody>
      </p:sp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4273551" y="2099160"/>
            <a:ext cx="3326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altLang="zh-CN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4788024" y="2079366"/>
            <a:ext cx="34042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请输入第一部分标题</a:t>
            </a:r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4140200" y="2716560"/>
            <a:ext cx="542832" cy="5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4140200" y="2716560"/>
            <a:ext cx="548607" cy="547163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/>
          </a:p>
        </p:txBody>
      </p:sp>
      <p:sp>
        <p:nvSpPr>
          <p:cNvPr id="16" name="Oval 6"/>
          <p:cNvSpPr>
            <a:spLocks noChangeArrowheads="1"/>
          </p:cNvSpPr>
          <p:nvPr/>
        </p:nvSpPr>
        <p:spPr bwMode="auto">
          <a:xfrm>
            <a:off x="4194175" y="2770534"/>
            <a:ext cx="451879" cy="45043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/>
          </a:p>
        </p:txBody>
      </p:sp>
      <p:sp>
        <p:nvSpPr>
          <p:cNvPr id="17" name="TextBox 19"/>
          <p:cNvSpPr txBox="1">
            <a:spLocks noChangeArrowheads="1"/>
          </p:cNvSpPr>
          <p:nvPr/>
        </p:nvSpPr>
        <p:spPr bwMode="auto">
          <a:xfrm>
            <a:off x="4273551" y="2783236"/>
            <a:ext cx="3326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altLang="zh-CN" sz="2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20"/>
          <p:cNvSpPr txBox="1">
            <a:spLocks noChangeArrowheads="1"/>
          </p:cNvSpPr>
          <p:nvPr/>
        </p:nvSpPr>
        <p:spPr bwMode="auto">
          <a:xfrm>
            <a:off x="4789490" y="2766010"/>
            <a:ext cx="34042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请输入第二部分标题</a:t>
            </a:r>
          </a:p>
        </p:txBody>
      </p:sp>
      <p:sp>
        <p:nvSpPr>
          <p:cNvPr id="19" name="AutoShape 3"/>
          <p:cNvSpPr>
            <a:spLocks noChangeAspect="1" noChangeArrowheads="1" noTextEdit="1"/>
          </p:cNvSpPr>
          <p:nvPr/>
        </p:nvSpPr>
        <p:spPr bwMode="auto">
          <a:xfrm>
            <a:off x="4140200" y="3436640"/>
            <a:ext cx="542832" cy="54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4140200" y="3436640"/>
            <a:ext cx="548607" cy="547165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/>
          </a:p>
        </p:txBody>
      </p:sp>
      <p:sp>
        <p:nvSpPr>
          <p:cNvPr id="21" name="Oval 6"/>
          <p:cNvSpPr>
            <a:spLocks noChangeArrowheads="1"/>
          </p:cNvSpPr>
          <p:nvPr/>
        </p:nvSpPr>
        <p:spPr bwMode="auto">
          <a:xfrm>
            <a:off x="4194175" y="3490614"/>
            <a:ext cx="451879" cy="45043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/>
          </a:p>
        </p:txBody>
      </p:sp>
      <p:sp>
        <p:nvSpPr>
          <p:cNvPr id="22" name="TextBox 24"/>
          <p:cNvSpPr txBox="1">
            <a:spLocks noChangeArrowheads="1"/>
          </p:cNvSpPr>
          <p:nvPr/>
        </p:nvSpPr>
        <p:spPr bwMode="auto">
          <a:xfrm>
            <a:off x="4273551" y="3504903"/>
            <a:ext cx="3326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altLang="zh-CN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5"/>
          <p:cNvSpPr txBox="1">
            <a:spLocks noChangeArrowheads="1"/>
          </p:cNvSpPr>
          <p:nvPr/>
        </p:nvSpPr>
        <p:spPr bwMode="auto">
          <a:xfrm>
            <a:off x="4789490" y="3486090"/>
            <a:ext cx="34042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请输入第三部分标题</a:t>
            </a:r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4140200" y="4427239"/>
            <a:ext cx="542832" cy="5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" name="Oval 5"/>
          <p:cNvSpPr>
            <a:spLocks noChangeArrowheads="1"/>
          </p:cNvSpPr>
          <p:nvPr/>
        </p:nvSpPr>
        <p:spPr bwMode="auto">
          <a:xfrm>
            <a:off x="4133227" y="4141151"/>
            <a:ext cx="548607" cy="547163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/>
          </a:p>
        </p:txBody>
      </p:sp>
      <p:sp>
        <p:nvSpPr>
          <p:cNvPr id="26" name="Oval 6"/>
          <p:cNvSpPr>
            <a:spLocks noChangeArrowheads="1"/>
          </p:cNvSpPr>
          <p:nvPr/>
        </p:nvSpPr>
        <p:spPr bwMode="auto">
          <a:xfrm>
            <a:off x="4195727" y="4196246"/>
            <a:ext cx="451879" cy="45043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/>
          </a:p>
        </p:txBody>
      </p:sp>
      <p:sp>
        <p:nvSpPr>
          <p:cNvPr id="27" name="TextBox 29"/>
          <p:cNvSpPr txBox="1">
            <a:spLocks noChangeArrowheads="1"/>
          </p:cNvSpPr>
          <p:nvPr/>
        </p:nvSpPr>
        <p:spPr bwMode="auto">
          <a:xfrm>
            <a:off x="4255332" y="4209949"/>
            <a:ext cx="3326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altLang="zh-CN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30"/>
          <p:cNvSpPr txBox="1">
            <a:spLocks noChangeArrowheads="1"/>
          </p:cNvSpPr>
          <p:nvPr/>
        </p:nvSpPr>
        <p:spPr bwMode="auto">
          <a:xfrm>
            <a:off x="4771271" y="4192724"/>
            <a:ext cx="34042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请输入第四部分标题</a:t>
            </a:r>
          </a:p>
        </p:txBody>
      </p:sp>
      <p:cxnSp>
        <p:nvCxnSpPr>
          <p:cNvPr id="29" name="直接连接符 32"/>
          <p:cNvCxnSpPr>
            <a:cxnSpLocks noChangeShapeType="1"/>
          </p:cNvCxnSpPr>
          <p:nvPr/>
        </p:nvCxnSpPr>
        <p:spPr bwMode="auto">
          <a:xfrm flipH="1">
            <a:off x="9057584" y="4481215"/>
            <a:ext cx="88004" cy="109577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</p:cxnSp>
      <p:cxnSp>
        <p:nvCxnSpPr>
          <p:cNvPr id="30" name="直接连接符 34"/>
          <p:cNvCxnSpPr>
            <a:cxnSpLocks noChangeShapeType="1"/>
          </p:cNvCxnSpPr>
          <p:nvPr/>
        </p:nvCxnSpPr>
        <p:spPr bwMode="auto">
          <a:xfrm flipH="1">
            <a:off x="8992301" y="4951115"/>
            <a:ext cx="153290" cy="66843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</p:cxnSp>
      <p:sp>
        <p:nvSpPr>
          <p:cNvPr id="31" name="任意多边形 30"/>
          <p:cNvSpPr/>
          <p:nvPr/>
        </p:nvSpPr>
        <p:spPr>
          <a:xfrm>
            <a:off x="1" y="0"/>
            <a:ext cx="4067943" cy="5145088"/>
          </a:xfrm>
          <a:custGeom>
            <a:avLst/>
            <a:gdLst>
              <a:gd name="connsiteX0" fmla="*/ 0 w 4833257"/>
              <a:gd name="connsiteY0" fmla="*/ 3797560 h 3797560"/>
              <a:gd name="connsiteX1" fmla="*/ 2481943 w 4833257"/>
              <a:gd name="connsiteY1" fmla="*/ 3788229 h 3797560"/>
              <a:gd name="connsiteX2" fmla="*/ 4833257 w 4833257"/>
              <a:gd name="connsiteY2" fmla="*/ 0 h 3797560"/>
              <a:gd name="connsiteX3" fmla="*/ 9331 w 4833257"/>
              <a:gd name="connsiteY3" fmla="*/ 9331 h 3797560"/>
              <a:gd name="connsiteX4" fmla="*/ 0 w 4833257"/>
              <a:gd name="connsiteY4" fmla="*/ 3797560 h 3797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3257" h="3797560">
                <a:moveTo>
                  <a:pt x="0" y="3797560"/>
                </a:moveTo>
                <a:lnTo>
                  <a:pt x="2481943" y="3788229"/>
                </a:lnTo>
                <a:lnTo>
                  <a:pt x="4833257" y="0"/>
                </a:lnTo>
                <a:lnTo>
                  <a:pt x="9331" y="9331"/>
                </a:lnTo>
                <a:cubicBezTo>
                  <a:pt x="6221" y="1278294"/>
                  <a:pt x="3110" y="2547258"/>
                  <a:pt x="0" y="3797560"/>
                </a:cubicBezTo>
                <a:close/>
              </a:path>
            </a:pathLst>
          </a:cu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5334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8352420" y="1744452"/>
            <a:ext cx="401349" cy="10801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50"/>
                            </p:stCondLst>
                            <p:childTnLst>
                              <p:par>
                                <p:cTn id="29" presetID="5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8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350"/>
                            </p:stCondLst>
                            <p:childTnLst>
                              <p:par>
                                <p:cTn id="54" presetID="5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3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850"/>
                            </p:stCondLst>
                            <p:childTnLst>
                              <p:par>
                                <p:cTn id="79" presetID="5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85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350"/>
                            </p:stCondLst>
                            <p:childTnLst>
                              <p:par>
                                <p:cTn id="104" presetID="5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0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35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850"/>
                            </p:stCondLst>
                            <p:childTnLst>
                              <p:par>
                                <p:cTn id="1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nimBg="1" autoUpdateAnimBg="0"/>
      <p:bldP spid="9" grpId="0" animBg="1"/>
      <p:bldP spid="10" grpId="0" animBg="1" autoUpdateAnimBg="0"/>
      <p:bldP spid="11" grpId="0" animBg="1" autoUpdateAnimBg="0"/>
      <p:bldP spid="12" grpId="0" autoUpdateAnimBg="0"/>
      <p:bldP spid="13" grpId="0" autoUpdateAnimBg="0"/>
      <p:bldP spid="14" grpId="0" animBg="1"/>
      <p:bldP spid="15" grpId="0" animBg="1" autoUpdateAnimBg="0"/>
      <p:bldP spid="16" grpId="0" animBg="1" autoUpdateAnimBg="0"/>
      <p:bldP spid="17" grpId="0" autoUpdateAnimBg="0"/>
      <p:bldP spid="18" grpId="0" autoUpdateAnimBg="0"/>
      <p:bldP spid="19" grpId="0" animBg="1"/>
      <p:bldP spid="20" grpId="0" animBg="1" autoUpdateAnimBg="0"/>
      <p:bldP spid="21" grpId="0" animBg="1" autoUpdateAnimBg="0"/>
      <p:bldP spid="22" grpId="0" autoUpdateAnimBg="0"/>
      <p:bldP spid="23" grpId="0" autoUpdateAnimBg="0"/>
      <p:bldP spid="24" grpId="0" animBg="1"/>
      <p:bldP spid="25" grpId="0" animBg="1" autoUpdateAnimBg="0"/>
      <p:bldP spid="26" grpId="0" animBg="1" autoUpdateAnimBg="0"/>
      <p:bldP spid="27" grpId="0" autoUpdateAnimBg="0"/>
      <p:bldP spid="28" grpId="0" autoUpdateAnimBg="0"/>
      <p:bldP spid="32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967870" y="1348205"/>
            <a:ext cx="3384550" cy="2664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31540" y="2907033"/>
            <a:ext cx="2176029" cy="11056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431540" y="1348206"/>
            <a:ext cx="2176029" cy="1440362"/>
            <a:chOff x="1249901" y="1419622"/>
            <a:chExt cx="1646453" cy="1646453"/>
          </a:xfrm>
        </p:grpSpPr>
        <p:sp>
          <p:nvSpPr>
            <p:cNvPr id="10" name="矩形 9"/>
            <p:cNvSpPr/>
            <p:nvPr/>
          </p:nvSpPr>
          <p:spPr>
            <a:xfrm>
              <a:off x="1249901" y="1419622"/>
              <a:ext cx="1646453" cy="1646453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9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矩形 1"/>
            <p:cNvSpPr>
              <a:spLocks noChangeArrowheads="1"/>
            </p:cNvSpPr>
            <p:nvPr/>
          </p:nvSpPr>
          <p:spPr bwMode="auto">
            <a:xfrm>
              <a:off x="1346751" y="1954875"/>
              <a:ext cx="1486095" cy="784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 eaLnBrk="1" hangingPunct="1">
                <a:defRPr/>
              </a:pPr>
              <a:r>
                <a:rPr lang="zh-CN" altLang="en-US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随着计算机技术的发展及印刷技术进步，平面设计在视觉感观领域的表现也越来越丰富，这真正的对今天的平面设。</a:t>
              </a:r>
            </a:p>
          </p:txBody>
        </p:sp>
      </p:grpSp>
      <p:grpSp>
        <p:nvGrpSpPr>
          <p:cNvPr id="3" name="组合 12"/>
          <p:cNvGrpSpPr>
            <a:grpSpLocks/>
          </p:cNvGrpSpPr>
          <p:nvPr/>
        </p:nvGrpSpPr>
        <p:grpSpPr bwMode="auto">
          <a:xfrm>
            <a:off x="2663788" y="1384412"/>
            <a:ext cx="2268252" cy="2664296"/>
            <a:chOff x="2987824" y="3157545"/>
            <a:chExt cx="1646453" cy="1646453"/>
          </a:xfrm>
        </p:grpSpPr>
        <p:sp>
          <p:nvSpPr>
            <p:cNvPr id="14" name="矩形 13"/>
            <p:cNvSpPr/>
            <p:nvPr/>
          </p:nvSpPr>
          <p:spPr>
            <a:xfrm>
              <a:off x="2987824" y="3157545"/>
              <a:ext cx="1646453" cy="1646453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9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0426" name="Freeform 6"/>
            <p:cNvSpPr>
              <a:spLocks noEditPoints="1"/>
            </p:cNvSpPr>
            <p:nvPr/>
          </p:nvSpPr>
          <p:spPr bwMode="auto">
            <a:xfrm>
              <a:off x="3542497" y="3291830"/>
              <a:ext cx="537105" cy="535791"/>
            </a:xfrm>
            <a:custGeom>
              <a:avLst/>
              <a:gdLst>
                <a:gd name="T0" fmla="*/ 1766033792 w 99"/>
                <a:gd name="T1" fmla="*/ 263609172 h 99"/>
                <a:gd name="T2" fmla="*/ 2147483646 w 99"/>
                <a:gd name="T3" fmla="*/ 292899080 h 99"/>
                <a:gd name="T4" fmla="*/ 2147483646 w 99"/>
                <a:gd name="T5" fmla="*/ 585803572 h 99"/>
                <a:gd name="T6" fmla="*/ 2147483646 w 99"/>
                <a:gd name="T7" fmla="*/ 907992560 h 99"/>
                <a:gd name="T8" fmla="*/ 2147483646 w 99"/>
                <a:gd name="T9" fmla="*/ 1113021916 h 99"/>
                <a:gd name="T10" fmla="*/ 2147483646 w 99"/>
                <a:gd name="T11" fmla="*/ 1669535580 h 99"/>
                <a:gd name="T12" fmla="*/ 2147483646 w 99"/>
                <a:gd name="T13" fmla="*/ 1757405304 h 99"/>
                <a:gd name="T14" fmla="*/ 2147483646 w 99"/>
                <a:gd name="T15" fmla="*/ 2147483646 h 99"/>
                <a:gd name="T16" fmla="*/ 2147483646 w 99"/>
                <a:gd name="T17" fmla="*/ 2147483646 h 99"/>
                <a:gd name="T18" fmla="*/ 2001508219 w 99"/>
                <a:gd name="T19" fmla="*/ 2147483646 h 99"/>
                <a:gd name="T20" fmla="*/ 1795466061 w 99"/>
                <a:gd name="T21" fmla="*/ 2147483646 h 99"/>
                <a:gd name="T22" fmla="*/ 1236225824 w 99"/>
                <a:gd name="T23" fmla="*/ 2147483646 h 99"/>
                <a:gd name="T24" fmla="*/ 1147923592 w 99"/>
                <a:gd name="T25" fmla="*/ 2147483646 h 99"/>
                <a:gd name="T26" fmla="*/ 529807967 w 99"/>
                <a:gd name="T27" fmla="*/ 2147483646 h 99"/>
                <a:gd name="T28" fmla="*/ 588677931 w 99"/>
                <a:gd name="T29" fmla="*/ 2147483646 h 99"/>
                <a:gd name="T30" fmla="*/ 88302232 w 99"/>
                <a:gd name="T31" fmla="*/ 1991724568 h 99"/>
                <a:gd name="T32" fmla="*/ 264906696 w 99"/>
                <a:gd name="T33" fmla="*/ 1786695212 h 99"/>
                <a:gd name="T34" fmla="*/ 0 w 99"/>
                <a:gd name="T35" fmla="*/ 1230181548 h 99"/>
                <a:gd name="T36" fmla="*/ 264906696 w 99"/>
                <a:gd name="T37" fmla="*/ 1142311824 h 99"/>
                <a:gd name="T38" fmla="*/ 294338965 w 99"/>
                <a:gd name="T39" fmla="*/ 527223756 h 99"/>
                <a:gd name="T40" fmla="*/ 559245662 w 99"/>
                <a:gd name="T41" fmla="*/ 585803572 h 99"/>
                <a:gd name="T42" fmla="*/ 912449165 w 99"/>
                <a:gd name="T43" fmla="*/ 87869724 h 99"/>
                <a:gd name="T44" fmla="*/ 1118491323 w 99"/>
                <a:gd name="T45" fmla="*/ 263609172 h 99"/>
                <a:gd name="T46" fmla="*/ 1677731560 w 99"/>
                <a:gd name="T47" fmla="*/ 0 h 99"/>
                <a:gd name="T48" fmla="*/ 1059621360 w 99"/>
                <a:gd name="T49" fmla="*/ 1698825488 h 99"/>
                <a:gd name="T50" fmla="*/ 1324528057 w 99"/>
                <a:gd name="T51" fmla="*/ 1376631088 h 99"/>
                <a:gd name="T52" fmla="*/ 1707169254 w 99"/>
                <a:gd name="T53" fmla="*/ 1610955764 h 99"/>
                <a:gd name="T54" fmla="*/ 1883768293 w 99"/>
                <a:gd name="T55" fmla="*/ 1640245672 h 99"/>
                <a:gd name="T56" fmla="*/ 1589429328 w 99"/>
                <a:gd name="T57" fmla="*/ 1581665856 h 99"/>
                <a:gd name="T58" fmla="*/ 1707169254 w 99"/>
                <a:gd name="T59" fmla="*/ 2021014476 h 99"/>
                <a:gd name="T60" fmla="*/ 2089810451 w 99"/>
                <a:gd name="T61" fmla="*/ 2079594292 h 99"/>
                <a:gd name="T62" fmla="*/ 2089810451 w 99"/>
                <a:gd name="T63" fmla="*/ 820122836 h 99"/>
                <a:gd name="T64" fmla="*/ 824146933 w 99"/>
                <a:gd name="T65" fmla="*/ 820122836 h 99"/>
                <a:gd name="T66" fmla="*/ 824146933 w 99"/>
                <a:gd name="T67" fmla="*/ 2079594292 h 99"/>
                <a:gd name="T68" fmla="*/ 1618867022 w 99"/>
                <a:gd name="T69" fmla="*/ 2147483646 h 99"/>
                <a:gd name="T70" fmla="*/ 1412830289 w 99"/>
                <a:gd name="T71" fmla="*/ 1933144752 h 99"/>
                <a:gd name="T72" fmla="*/ 1030189091 w 99"/>
                <a:gd name="T73" fmla="*/ 2147483646 h 99"/>
                <a:gd name="T74" fmla="*/ 1236225824 w 99"/>
                <a:gd name="T75" fmla="*/ 2079594292 h 99"/>
                <a:gd name="T76" fmla="*/ 1324528057 w 99"/>
                <a:gd name="T77" fmla="*/ 1523086040 h 99"/>
                <a:gd name="T78" fmla="*/ 1118491323 w 99"/>
                <a:gd name="T79" fmla="*/ 1728115396 h 99"/>
                <a:gd name="T80" fmla="*/ 1501127095 w 99"/>
                <a:gd name="T81" fmla="*/ 1083732008 h 99"/>
                <a:gd name="T82" fmla="*/ 1501127095 w 99"/>
                <a:gd name="T83" fmla="*/ 1347341180 h 99"/>
                <a:gd name="T84" fmla="*/ 1501127095 w 99"/>
                <a:gd name="T85" fmla="*/ 1083732008 h 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9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矩形 1"/>
            <p:cNvSpPr>
              <a:spLocks noChangeArrowheads="1"/>
            </p:cNvSpPr>
            <p:nvPr/>
          </p:nvSpPr>
          <p:spPr bwMode="auto">
            <a:xfrm>
              <a:off x="3066227" y="4181016"/>
              <a:ext cx="1487682" cy="399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 eaLnBrk="1" hangingPunct="1">
                <a:defRPr/>
              </a:pPr>
              <a:r>
                <a:rPr lang="zh-CN" altLang="en-US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随着计算机技术的发展及印刷技术进步，平面设计在视觉感观领域的表现也越来越丰富，这真正的对今天的平面设。</a:t>
              </a: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3"/>
          <p:cNvGrpSpPr/>
          <p:nvPr/>
        </p:nvGrpSpPr>
        <p:grpSpPr>
          <a:xfrm>
            <a:off x="1318669" y="2926706"/>
            <a:ext cx="639830" cy="638536"/>
            <a:chOff x="1941706" y="3231482"/>
            <a:chExt cx="1212300" cy="1209474"/>
          </a:xfrm>
        </p:grpSpPr>
        <p:sp>
          <p:nvSpPr>
            <p:cNvPr id="35" name="任意多边形 34"/>
            <p:cNvSpPr/>
            <p:nvPr/>
          </p:nvSpPr>
          <p:spPr>
            <a:xfrm>
              <a:off x="1941706" y="3231482"/>
              <a:ext cx="1212300" cy="1209474"/>
            </a:xfrm>
            <a:custGeom>
              <a:avLst/>
              <a:gdLst>
                <a:gd name="connsiteX0" fmla="*/ 606149 w 1212300"/>
                <a:gd name="connsiteY0" fmla="*/ 219778 h 1209474"/>
                <a:gd name="connsiteX1" fmla="*/ 221190 w 1212300"/>
                <a:gd name="connsiteY1" fmla="*/ 604737 h 1209474"/>
                <a:gd name="connsiteX2" fmla="*/ 606149 w 1212300"/>
                <a:gd name="connsiteY2" fmla="*/ 989696 h 1209474"/>
                <a:gd name="connsiteX3" fmla="*/ 991108 w 1212300"/>
                <a:gd name="connsiteY3" fmla="*/ 604737 h 1209474"/>
                <a:gd name="connsiteX4" fmla="*/ 606149 w 1212300"/>
                <a:gd name="connsiteY4" fmla="*/ 219778 h 1209474"/>
                <a:gd name="connsiteX5" fmla="*/ 570726 w 1212300"/>
                <a:gd name="connsiteY5" fmla="*/ 0 h 1209474"/>
                <a:gd name="connsiteX6" fmla="*/ 641573 w 1212300"/>
                <a:gd name="connsiteY6" fmla="*/ 0 h 1209474"/>
                <a:gd name="connsiteX7" fmla="*/ 653064 w 1212300"/>
                <a:gd name="connsiteY7" fmla="*/ 60414 h 1209474"/>
                <a:gd name="connsiteX8" fmla="*/ 661820 w 1212300"/>
                <a:gd name="connsiteY8" fmla="*/ 60857 h 1209474"/>
                <a:gd name="connsiteX9" fmla="*/ 707034 w 1212300"/>
                <a:gd name="connsiteY9" fmla="*/ 69786 h 1209474"/>
                <a:gd name="connsiteX10" fmla="*/ 735306 w 1212300"/>
                <a:gd name="connsiteY10" fmla="*/ 12884 h 1209474"/>
                <a:gd name="connsiteX11" fmla="*/ 803526 w 1212300"/>
                <a:gd name="connsiteY11" fmla="*/ 31998 h 1209474"/>
                <a:gd name="connsiteX12" fmla="*/ 798126 w 1212300"/>
                <a:gd name="connsiteY12" fmla="*/ 95198 h 1209474"/>
                <a:gd name="connsiteX13" fmla="*/ 848903 w 1212300"/>
                <a:gd name="connsiteY13" fmla="*/ 115557 h 1209474"/>
                <a:gd name="connsiteX14" fmla="*/ 890307 w 1212300"/>
                <a:gd name="connsiteY14" fmla="*/ 69692 h 1209474"/>
                <a:gd name="connsiteX15" fmla="*/ 950840 w 1212300"/>
                <a:gd name="connsiteY15" fmla="*/ 106503 h 1209474"/>
                <a:gd name="connsiteX16" fmla="*/ 928932 w 1212300"/>
                <a:gd name="connsiteY16" fmla="*/ 164987 h 1209474"/>
                <a:gd name="connsiteX17" fmla="*/ 971748 w 1212300"/>
                <a:gd name="connsiteY17" fmla="*/ 199360 h 1209474"/>
                <a:gd name="connsiteX18" fmla="*/ 1024233 w 1212300"/>
                <a:gd name="connsiteY18" fmla="*/ 166213 h 1209474"/>
                <a:gd name="connsiteX19" fmla="*/ 1072590 w 1212300"/>
                <a:gd name="connsiteY19" fmla="*/ 217989 h 1209474"/>
                <a:gd name="connsiteX20" fmla="*/ 1034905 w 1212300"/>
                <a:gd name="connsiteY20" fmla="*/ 269502 h 1209474"/>
                <a:gd name="connsiteX21" fmla="*/ 1047793 w 1212300"/>
                <a:gd name="connsiteY21" fmla="*/ 284006 h 1209474"/>
                <a:gd name="connsiteX22" fmla="*/ 1065896 w 1212300"/>
                <a:gd name="connsiteY22" fmla="*/ 313574 h 1209474"/>
                <a:gd name="connsiteX23" fmla="*/ 1127152 w 1212300"/>
                <a:gd name="connsiteY23" fmla="*/ 295286 h 1209474"/>
                <a:gd name="connsiteX24" fmla="*/ 1159745 w 1212300"/>
                <a:gd name="connsiteY24" fmla="*/ 358190 h 1209474"/>
                <a:gd name="connsiteX25" fmla="*/ 1109155 w 1212300"/>
                <a:gd name="connsiteY25" fmla="*/ 397943 h 1209474"/>
                <a:gd name="connsiteX26" fmla="*/ 1123476 w 1212300"/>
                <a:gd name="connsiteY26" fmla="*/ 432252 h 1209474"/>
                <a:gd name="connsiteX27" fmla="*/ 1127413 w 1212300"/>
                <a:gd name="connsiteY27" fmla="*/ 448425 h 1209474"/>
                <a:gd name="connsiteX28" fmla="*/ 1191430 w 1212300"/>
                <a:gd name="connsiteY28" fmla="*/ 447341 h 1209474"/>
                <a:gd name="connsiteX29" fmla="*/ 1205844 w 1212300"/>
                <a:gd name="connsiteY29" fmla="*/ 516706 h 1209474"/>
                <a:gd name="connsiteX30" fmla="*/ 1145770 w 1212300"/>
                <a:gd name="connsiteY30" fmla="*/ 541598 h 1209474"/>
                <a:gd name="connsiteX31" fmla="*/ 1150013 w 1212300"/>
                <a:gd name="connsiteY31" fmla="*/ 594780 h 1209474"/>
                <a:gd name="connsiteX32" fmla="*/ 1212300 w 1212300"/>
                <a:gd name="connsiteY32" fmla="*/ 611099 h 1209474"/>
                <a:gd name="connsiteX33" fmla="*/ 1207465 w 1212300"/>
                <a:gd name="connsiteY33" fmla="*/ 681780 h 1209474"/>
                <a:gd name="connsiteX34" fmla="*/ 1143038 w 1212300"/>
                <a:gd name="connsiteY34" fmla="*/ 689527 h 1209474"/>
                <a:gd name="connsiteX35" fmla="*/ 1139569 w 1212300"/>
                <a:gd name="connsiteY35" fmla="*/ 712257 h 1209474"/>
                <a:gd name="connsiteX36" fmla="*/ 1131043 w 1212300"/>
                <a:gd name="connsiteY36" fmla="*/ 740961 h 1209474"/>
                <a:gd name="connsiteX37" fmla="*/ 1188216 w 1212300"/>
                <a:gd name="connsiteY37" fmla="*/ 774415 h 1209474"/>
                <a:gd name="connsiteX38" fmla="*/ 1164491 w 1212300"/>
                <a:gd name="connsiteY38" fmla="*/ 841171 h 1209474"/>
                <a:gd name="connsiteX39" fmla="*/ 1098564 w 1212300"/>
                <a:gd name="connsiteY39" fmla="*/ 830969 h 1209474"/>
                <a:gd name="connsiteX40" fmla="*/ 1075268 w 1212300"/>
                <a:gd name="connsiteY40" fmla="*/ 877883 h 1209474"/>
                <a:gd name="connsiteX41" fmla="*/ 1120962 w 1212300"/>
                <a:gd name="connsiteY41" fmla="*/ 925178 h 1209474"/>
                <a:gd name="connsiteX42" fmla="*/ 1080106 w 1212300"/>
                <a:gd name="connsiteY42" fmla="*/ 983058 h 1209474"/>
                <a:gd name="connsiteX43" fmla="*/ 1019565 w 1212300"/>
                <a:gd name="connsiteY43" fmla="*/ 955533 h 1209474"/>
                <a:gd name="connsiteX44" fmla="*/ 986510 w 1212300"/>
                <a:gd name="connsiteY44" fmla="*/ 992122 h 1209474"/>
                <a:gd name="connsiteX45" fmla="*/ 984130 w 1212300"/>
                <a:gd name="connsiteY45" fmla="*/ 994044 h 1209474"/>
                <a:gd name="connsiteX46" fmla="*/ 1015527 w 1212300"/>
                <a:gd name="connsiteY46" fmla="*/ 1052205 h 1209474"/>
                <a:gd name="connsiteX47" fmla="*/ 960571 w 1212300"/>
                <a:gd name="connsiteY47" fmla="*/ 1096915 h 1209474"/>
                <a:gd name="connsiteX48" fmla="*/ 909748 w 1212300"/>
                <a:gd name="connsiteY48" fmla="*/ 1054117 h 1209474"/>
                <a:gd name="connsiteX49" fmla="*/ 906487 w 1212300"/>
                <a:gd name="connsiteY49" fmla="*/ 1056751 h 1209474"/>
                <a:gd name="connsiteX50" fmla="*/ 864880 w 1212300"/>
                <a:gd name="connsiteY50" fmla="*/ 1080229 h 1209474"/>
                <a:gd name="connsiteX51" fmla="*/ 879731 w 1212300"/>
                <a:gd name="connsiteY51" fmla="*/ 1146075 h 1209474"/>
                <a:gd name="connsiteX52" fmla="*/ 814749 w 1212300"/>
                <a:gd name="connsiteY52" fmla="*/ 1174300 h 1209474"/>
                <a:gd name="connsiteX53" fmla="*/ 777013 w 1212300"/>
                <a:gd name="connsiteY53" fmla="*/ 1118870 h 1209474"/>
                <a:gd name="connsiteX54" fmla="*/ 765662 w 1212300"/>
                <a:gd name="connsiteY54" fmla="*/ 1123267 h 1209474"/>
                <a:gd name="connsiteX55" fmla="*/ 727130 w 1212300"/>
                <a:gd name="connsiteY55" fmla="*/ 1132005 h 1209474"/>
                <a:gd name="connsiteX56" fmla="*/ 723644 w 1212300"/>
                <a:gd name="connsiteY56" fmla="*/ 1199827 h 1209474"/>
                <a:gd name="connsiteX57" fmla="*/ 653457 w 1212300"/>
                <a:gd name="connsiteY57" fmla="*/ 1209474 h 1209474"/>
                <a:gd name="connsiteX58" fmla="*/ 631798 w 1212300"/>
                <a:gd name="connsiteY58" fmla="*/ 1145096 h 1209474"/>
                <a:gd name="connsiteX59" fmla="*/ 606150 w 1212300"/>
                <a:gd name="connsiteY59" fmla="*/ 1147005 h 1209474"/>
                <a:gd name="connsiteX60" fmla="*/ 580299 w 1212300"/>
                <a:gd name="connsiteY60" fmla="*/ 1145700 h 1209474"/>
                <a:gd name="connsiteX61" fmla="*/ 558843 w 1212300"/>
                <a:gd name="connsiteY61" fmla="*/ 1209474 h 1209474"/>
                <a:gd name="connsiteX62" fmla="*/ 488656 w 1212300"/>
                <a:gd name="connsiteY62" fmla="*/ 1199827 h 1209474"/>
                <a:gd name="connsiteX63" fmla="*/ 485224 w 1212300"/>
                <a:gd name="connsiteY63" fmla="*/ 1133066 h 1209474"/>
                <a:gd name="connsiteX64" fmla="*/ 444238 w 1212300"/>
                <a:gd name="connsiteY64" fmla="*/ 1122527 h 1209474"/>
                <a:gd name="connsiteX65" fmla="*/ 435252 w 1212300"/>
                <a:gd name="connsiteY65" fmla="*/ 1118923 h 1209474"/>
                <a:gd name="connsiteX66" fmla="*/ 397552 w 1212300"/>
                <a:gd name="connsiteY66" fmla="*/ 1174300 h 1209474"/>
                <a:gd name="connsiteX67" fmla="*/ 332570 w 1212300"/>
                <a:gd name="connsiteY67" fmla="*/ 1146075 h 1209474"/>
                <a:gd name="connsiteX68" fmla="*/ 347390 w 1212300"/>
                <a:gd name="connsiteY68" fmla="*/ 1080362 h 1209474"/>
                <a:gd name="connsiteX69" fmla="*/ 302981 w 1212300"/>
                <a:gd name="connsiteY69" fmla="*/ 1053756 h 1209474"/>
                <a:gd name="connsiteX70" fmla="*/ 251730 w 1212300"/>
                <a:gd name="connsiteY70" fmla="*/ 1096915 h 1209474"/>
                <a:gd name="connsiteX71" fmla="*/ 196773 w 1212300"/>
                <a:gd name="connsiteY71" fmla="*/ 1052205 h 1209474"/>
                <a:gd name="connsiteX72" fmla="*/ 228407 w 1212300"/>
                <a:gd name="connsiteY72" fmla="*/ 993606 h 1209474"/>
                <a:gd name="connsiteX73" fmla="*/ 196589 w 1212300"/>
                <a:gd name="connsiteY73" fmla="*/ 961310 h 1209474"/>
                <a:gd name="connsiteX74" fmla="*/ 192451 w 1212300"/>
                <a:gd name="connsiteY74" fmla="*/ 955662 h 1209474"/>
                <a:gd name="connsiteX75" fmla="*/ 132195 w 1212300"/>
                <a:gd name="connsiteY75" fmla="*/ 983058 h 1209474"/>
                <a:gd name="connsiteX76" fmla="*/ 91339 w 1212300"/>
                <a:gd name="connsiteY76" fmla="*/ 925178 h 1209474"/>
                <a:gd name="connsiteX77" fmla="*/ 137009 w 1212300"/>
                <a:gd name="connsiteY77" fmla="*/ 877908 h 1209474"/>
                <a:gd name="connsiteX78" fmla="*/ 113994 w 1212300"/>
                <a:gd name="connsiteY78" fmla="*/ 830929 h 1209474"/>
                <a:gd name="connsiteX79" fmla="*/ 47809 w 1212300"/>
                <a:gd name="connsiteY79" fmla="*/ 841171 h 1209474"/>
                <a:gd name="connsiteX80" fmla="*/ 24084 w 1212300"/>
                <a:gd name="connsiteY80" fmla="*/ 774415 h 1209474"/>
                <a:gd name="connsiteX81" fmla="*/ 81587 w 1212300"/>
                <a:gd name="connsiteY81" fmla="*/ 740768 h 1209474"/>
                <a:gd name="connsiteX82" fmla="*/ 70938 w 1212300"/>
                <a:gd name="connsiteY82" fmla="*/ 703091 h 1209474"/>
                <a:gd name="connsiteX83" fmla="*/ 69043 w 1212300"/>
                <a:gd name="connsiteY83" fmla="*/ 689500 h 1209474"/>
                <a:gd name="connsiteX84" fmla="*/ 4835 w 1212300"/>
                <a:gd name="connsiteY84" fmla="*/ 681780 h 1209474"/>
                <a:gd name="connsiteX85" fmla="*/ 0 w 1212300"/>
                <a:gd name="connsiteY85" fmla="*/ 611099 h 1209474"/>
                <a:gd name="connsiteX86" fmla="*/ 62033 w 1212300"/>
                <a:gd name="connsiteY86" fmla="*/ 594846 h 1209474"/>
                <a:gd name="connsiteX87" fmla="*/ 64142 w 1212300"/>
                <a:gd name="connsiteY87" fmla="*/ 550291 h 1209474"/>
                <a:gd name="connsiteX88" fmla="*/ 65806 w 1212300"/>
                <a:gd name="connsiteY88" fmla="*/ 541298 h 1209474"/>
                <a:gd name="connsiteX89" fmla="*/ 6456 w 1212300"/>
                <a:gd name="connsiteY89" fmla="*/ 516706 h 1209474"/>
                <a:gd name="connsiteX90" fmla="*/ 20870 w 1212300"/>
                <a:gd name="connsiteY90" fmla="*/ 447341 h 1209474"/>
                <a:gd name="connsiteX91" fmla="*/ 84476 w 1212300"/>
                <a:gd name="connsiteY91" fmla="*/ 448419 h 1209474"/>
                <a:gd name="connsiteX92" fmla="*/ 103307 w 1212300"/>
                <a:gd name="connsiteY92" fmla="*/ 398070 h 1209474"/>
                <a:gd name="connsiteX93" fmla="*/ 52555 w 1212300"/>
                <a:gd name="connsiteY93" fmla="*/ 358190 h 1209474"/>
                <a:gd name="connsiteX94" fmla="*/ 85149 w 1212300"/>
                <a:gd name="connsiteY94" fmla="*/ 295286 h 1209474"/>
                <a:gd name="connsiteX95" fmla="*/ 145210 w 1212300"/>
                <a:gd name="connsiteY95" fmla="*/ 313217 h 1209474"/>
                <a:gd name="connsiteX96" fmla="*/ 148057 w 1212300"/>
                <a:gd name="connsiteY96" fmla="*/ 308107 h 1209474"/>
                <a:gd name="connsiteX97" fmla="*/ 176724 w 1212300"/>
                <a:gd name="connsiteY97" fmla="*/ 268584 h 1209474"/>
                <a:gd name="connsiteX98" fmla="*/ 139711 w 1212300"/>
                <a:gd name="connsiteY98" fmla="*/ 217989 h 1209474"/>
                <a:gd name="connsiteX99" fmla="*/ 188068 w 1212300"/>
                <a:gd name="connsiteY99" fmla="*/ 166213 h 1209474"/>
                <a:gd name="connsiteX100" fmla="*/ 241027 w 1212300"/>
                <a:gd name="connsiteY100" fmla="*/ 199659 h 1209474"/>
                <a:gd name="connsiteX101" fmla="*/ 269262 w 1212300"/>
                <a:gd name="connsiteY101" fmla="*/ 174752 h 1209474"/>
                <a:gd name="connsiteX102" fmla="*/ 283412 w 1212300"/>
                <a:gd name="connsiteY102" fmla="*/ 165102 h 1209474"/>
                <a:gd name="connsiteX103" fmla="*/ 261461 w 1212300"/>
                <a:gd name="connsiteY103" fmla="*/ 106503 h 1209474"/>
                <a:gd name="connsiteX104" fmla="*/ 321994 w 1212300"/>
                <a:gd name="connsiteY104" fmla="*/ 69692 h 1209474"/>
                <a:gd name="connsiteX105" fmla="*/ 363991 w 1212300"/>
                <a:gd name="connsiteY105" fmla="*/ 116215 h 1209474"/>
                <a:gd name="connsiteX106" fmla="*/ 399902 w 1212300"/>
                <a:gd name="connsiteY106" fmla="*/ 98466 h 1209474"/>
                <a:gd name="connsiteX107" fmla="*/ 414057 w 1212300"/>
                <a:gd name="connsiteY107" fmla="*/ 93815 h 1209474"/>
                <a:gd name="connsiteX108" fmla="*/ 408775 w 1212300"/>
                <a:gd name="connsiteY108" fmla="*/ 31998 h 1209474"/>
                <a:gd name="connsiteX109" fmla="*/ 476994 w 1212300"/>
                <a:gd name="connsiteY109" fmla="*/ 12884 h 1209474"/>
                <a:gd name="connsiteX110" fmla="*/ 504807 w 1212300"/>
                <a:gd name="connsiteY110" fmla="*/ 68861 h 1209474"/>
                <a:gd name="connsiteX111" fmla="*/ 550480 w 1212300"/>
                <a:gd name="connsiteY111" fmla="*/ 60857 h 1209474"/>
                <a:gd name="connsiteX112" fmla="*/ 559236 w 1212300"/>
                <a:gd name="connsiteY112" fmla="*/ 60414 h 120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1212300" h="1209474">
                  <a:moveTo>
                    <a:pt x="606149" y="219778"/>
                  </a:moveTo>
                  <a:cubicBezTo>
                    <a:pt x="393542" y="219778"/>
                    <a:pt x="221190" y="392130"/>
                    <a:pt x="221190" y="604737"/>
                  </a:cubicBezTo>
                  <a:cubicBezTo>
                    <a:pt x="221190" y="817344"/>
                    <a:pt x="393542" y="989696"/>
                    <a:pt x="606149" y="989696"/>
                  </a:cubicBezTo>
                  <a:cubicBezTo>
                    <a:pt x="818756" y="989696"/>
                    <a:pt x="991108" y="817344"/>
                    <a:pt x="991108" y="604737"/>
                  </a:cubicBezTo>
                  <a:cubicBezTo>
                    <a:pt x="991108" y="392130"/>
                    <a:pt x="818756" y="219778"/>
                    <a:pt x="606149" y="219778"/>
                  </a:cubicBezTo>
                  <a:close/>
                  <a:moveTo>
                    <a:pt x="570726" y="0"/>
                  </a:moveTo>
                  <a:lnTo>
                    <a:pt x="641573" y="0"/>
                  </a:lnTo>
                  <a:lnTo>
                    <a:pt x="653064" y="60414"/>
                  </a:lnTo>
                  <a:lnTo>
                    <a:pt x="661820" y="60857"/>
                  </a:lnTo>
                  <a:lnTo>
                    <a:pt x="707034" y="69786"/>
                  </a:lnTo>
                  <a:lnTo>
                    <a:pt x="735306" y="12884"/>
                  </a:lnTo>
                  <a:lnTo>
                    <a:pt x="803526" y="31998"/>
                  </a:lnTo>
                  <a:lnTo>
                    <a:pt x="798126" y="95198"/>
                  </a:lnTo>
                  <a:lnTo>
                    <a:pt x="848903" y="115557"/>
                  </a:lnTo>
                  <a:lnTo>
                    <a:pt x="890307" y="69692"/>
                  </a:lnTo>
                  <a:lnTo>
                    <a:pt x="950840" y="106503"/>
                  </a:lnTo>
                  <a:lnTo>
                    <a:pt x="928932" y="164987"/>
                  </a:lnTo>
                  <a:lnTo>
                    <a:pt x="971748" y="199360"/>
                  </a:lnTo>
                  <a:lnTo>
                    <a:pt x="1024233" y="166213"/>
                  </a:lnTo>
                  <a:lnTo>
                    <a:pt x="1072590" y="217989"/>
                  </a:lnTo>
                  <a:lnTo>
                    <a:pt x="1034905" y="269502"/>
                  </a:lnTo>
                  <a:lnTo>
                    <a:pt x="1047793" y="284006"/>
                  </a:lnTo>
                  <a:lnTo>
                    <a:pt x="1065896" y="313574"/>
                  </a:lnTo>
                  <a:lnTo>
                    <a:pt x="1127152" y="295286"/>
                  </a:lnTo>
                  <a:lnTo>
                    <a:pt x="1159745" y="358190"/>
                  </a:lnTo>
                  <a:lnTo>
                    <a:pt x="1109155" y="397943"/>
                  </a:lnTo>
                  <a:lnTo>
                    <a:pt x="1123476" y="432252"/>
                  </a:lnTo>
                  <a:lnTo>
                    <a:pt x="1127413" y="448425"/>
                  </a:lnTo>
                  <a:lnTo>
                    <a:pt x="1191430" y="447341"/>
                  </a:lnTo>
                  <a:lnTo>
                    <a:pt x="1205844" y="516706"/>
                  </a:lnTo>
                  <a:lnTo>
                    <a:pt x="1145770" y="541598"/>
                  </a:lnTo>
                  <a:lnTo>
                    <a:pt x="1150013" y="594780"/>
                  </a:lnTo>
                  <a:lnTo>
                    <a:pt x="1212300" y="611099"/>
                  </a:lnTo>
                  <a:lnTo>
                    <a:pt x="1207465" y="681780"/>
                  </a:lnTo>
                  <a:lnTo>
                    <a:pt x="1143038" y="689527"/>
                  </a:lnTo>
                  <a:lnTo>
                    <a:pt x="1139569" y="712257"/>
                  </a:lnTo>
                  <a:lnTo>
                    <a:pt x="1131043" y="740961"/>
                  </a:lnTo>
                  <a:lnTo>
                    <a:pt x="1188216" y="774415"/>
                  </a:lnTo>
                  <a:lnTo>
                    <a:pt x="1164491" y="841171"/>
                  </a:lnTo>
                  <a:lnTo>
                    <a:pt x="1098564" y="830969"/>
                  </a:lnTo>
                  <a:lnTo>
                    <a:pt x="1075268" y="877883"/>
                  </a:lnTo>
                  <a:lnTo>
                    <a:pt x="1120962" y="925178"/>
                  </a:lnTo>
                  <a:lnTo>
                    <a:pt x="1080106" y="983058"/>
                  </a:lnTo>
                  <a:lnTo>
                    <a:pt x="1019565" y="955533"/>
                  </a:lnTo>
                  <a:lnTo>
                    <a:pt x="986510" y="992122"/>
                  </a:lnTo>
                  <a:lnTo>
                    <a:pt x="984130" y="994044"/>
                  </a:lnTo>
                  <a:lnTo>
                    <a:pt x="1015527" y="1052205"/>
                  </a:lnTo>
                  <a:lnTo>
                    <a:pt x="960571" y="1096915"/>
                  </a:lnTo>
                  <a:lnTo>
                    <a:pt x="909748" y="1054117"/>
                  </a:lnTo>
                  <a:lnTo>
                    <a:pt x="906487" y="1056751"/>
                  </a:lnTo>
                  <a:lnTo>
                    <a:pt x="864880" y="1080229"/>
                  </a:lnTo>
                  <a:lnTo>
                    <a:pt x="879731" y="1146075"/>
                  </a:lnTo>
                  <a:lnTo>
                    <a:pt x="814749" y="1174300"/>
                  </a:lnTo>
                  <a:lnTo>
                    <a:pt x="777013" y="1118870"/>
                  </a:lnTo>
                  <a:lnTo>
                    <a:pt x="765662" y="1123267"/>
                  </a:lnTo>
                  <a:lnTo>
                    <a:pt x="727130" y="1132005"/>
                  </a:lnTo>
                  <a:lnTo>
                    <a:pt x="723644" y="1199827"/>
                  </a:lnTo>
                  <a:lnTo>
                    <a:pt x="653457" y="1209474"/>
                  </a:lnTo>
                  <a:lnTo>
                    <a:pt x="631798" y="1145096"/>
                  </a:lnTo>
                  <a:lnTo>
                    <a:pt x="606150" y="1147005"/>
                  </a:lnTo>
                  <a:lnTo>
                    <a:pt x="580299" y="1145700"/>
                  </a:lnTo>
                  <a:lnTo>
                    <a:pt x="558843" y="1209474"/>
                  </a:lnTo>
                  <a:lnTo>
                    <a:pt x="488656" y="1199827"/>
                  </a:lnTo>
                  <a:lnTo>
                    <a:pt x="485224" y="1133066"/>
                  </a:lnTo>
                  <a:lnTo>
                    <a:pt x="444238" y="1122527"/>
                  </a:lnTo>
                  <a:lnTo>
                    <a:pt x="435252" y="1118923"/>
                  </a:lnTo>
                  <a:lnTo>
                    <a:pt x="397552" y="1174300"/>
                  </a:lnTo>
                  <a:lnTo>
                    <a:pt x="332570" y="1146075"/>
                  </a:lnTo>
                  <a:lnTo>
                    <a:pt x="347390" y="1080362"/>
                  </a:lnTo>
                  <a:lnTo>
                    <a:pt x="302981" y="1053756"/>
                  </a:lnTo>
                  <a:lnTo>
                    <a:pt x="251730" y="1096915"/>
                  </a:lnTo>
                  <a:lnTo>
                    <a:pt x="196773" y="1052205"/>
                  </a:lnTo>
                  <a:lnTo>
                    <a:pt x="228407" y="993606"/>
                  </a:lnTo>
                  <a:lnTo>
                    <a:pt x="196589" y="961310"/>
                  </a:lnTo>
                  <a:lnTo>
                    <a:pt x="192451" y="955662"/>
                  </a:lnTo>
                  <a:lnTo>
                    <a:pt x="132195" y="983058"/>
                  </a:lnTo>
                  <a:lnTo>
                    <a:pt x="91339" y="925178"/>
                  </a:lnTo>
                  <a:lnTo>
                    <a:pt x="137009" y="877908"/>
                  </a:lnTo>
                  <a:lnTo>
                    <a:pt x="113994" y="830929"/>
                  </a:lnTo>
                  <a:lnTo>
                    <a:pt x="47809" y="841171"/>
                  </a:lnTo>
                  <a:lnTo>
                    <a:pt x="24084" y="774415"/>
                  </a:lnTo>
                  <a:lnTo>
                    <a:pt x="81587" y="740768"/>
                  </a:lnTo>
                  <a:lnTo>
                    <a:pt x="70938" y="703091"/>
                  </a:lnTo>
                  <a:lnTo>
                    <a:pt x="69043" y="689500"/>
                  </a:lnTo>
                  <a:lnTo>
                    <a:pt x="4835" y="681780"/>
                  </a:lnTo>
                  <a:lnTo>
                    <a:pt x="0" y="611099"/>
                  </a:lnTo>
                  <a:lnTo>
                    <a:pt x="62033" y="594846"/>
                  </a:lnTo>
                  <a:lnTo>
                    <a:pt x="64142" y="550291"/>
                  </a:lnTo>
                  <a:lnTo>
                    <a:pt x="65806" y="541298"/>
                  </a:lnTo>
                  <a:lnTo>
                    <a:pt x="6456" y="516706"/>
                  </a:lnTo>
                  <a:lnTo>
                    <a:pt x="20870" y="447341"/>
                  </a:lnTo>
                  <a:lnTo>
                    <a:pt x="84476" y="448419"/>
                  </a:lnTo>
                  <a:lnTo>
                    <a:pt x="103307" y="398070"/>
                  </a:lnTo>
                  <a:lnTo>
                    <a:pt x="52555" y="358190"/>
                  </a:lnTo>
                  <a:lnTo>
                    <a:pt x="85149" y="295286"/>
                  </a:lnTo>
                  <a:lnTo>
                    <a:pt x="145210" y="313217"/>
                  </a:lnTo>
                  <a:lnTo>
                    <a:pt x="148057" y="308107"/>
                  </a:lnTo>
                  <a:lnTo>
                    <a:pt x="176724" y="268584"/>
                  </a:lnTo>
                  <a:lnTo>
                    <a:pt x="139711" y="217989"/>
                  </a:lnTo>
                  <a:lnTo>
                    <a:pt x="188068" y="166213"/>
                  </a:lnTo>
                  <a:lnTo>
                    <a:pt x="241027" y="199659"/>
                  </a:lnTo>
                  <a:lnTo>
                    <a:pt x="269262" y="174752"/>
                  </a:lnTo>
                  <a:lnTo>
                    <a:pt x="283412" y="165102"/>
                  </a:lnTo>
                  <a:lnTo>
                    <a:pt x="261461" y="106503"/>
                  </a:lnTo>
                  <a:lnTo>
                    <a:pt x="321994" y="69692"/>
                  </a:lnTo>
                  <a:lnTo>
                    <a:pt x="363991" y="116215"/>
                  </a:lnTo>
                  <a:lnTo>
                    <a:pt x="399902" y="98466"/>
                  </a:lnTo>
                  <a:lnTo>
                    <a:pt x="414057" y="93815"/>
                  </a:lnTo>
                  <a:lnTo>
                    <a:pt x="408775" y="31998"/>
                  </a:lnTo>
                  <a:lnTo>
                    <a:pt x="476994" y="12884"/>
                  </a:lnTo>
                  <a:lnTo>
                    <a:pt x="504807" y="68861"/>
                  </a:lnTo>
                  <a:lnTo>
                    <a:pt x="550480" y="60857"/>
                  </a:lnTo>
                  <a:lnTo>
                    <a:pt x="559236" y="60414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2162897" y="3451260"/>
              <a:ext cx="769918" cy="769918"/>
            </a:xfrm>
            <a:prstGeom prst="ellipse">
              <a:avLst/>
            </a:prstGeom>
            <a:noFill/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36"/>
          <p:cNvGrpSpPr/>
          <p:nvPr/>
        </p:nvGrpSpPr>
        <p:grpSpPr>
          <a:xfrm>
            <a:off x="1980995" y="2405207"/>
            <a:ext cx="1518108" cy="1518577"/>
            <a:chOff x="2508643" y="3155719"/>
            <a:chExt cx="2161075" cy="2161075"/>
          </a:xfrm>
        </p:grpSpPr>
        <p:sp>
          <p:nvSpPr>
            <p:cNvPr id="38" name="任意多边形 37"/>
            <p:cNvSpPr/>
            <p:nvPr/>
          </p:nvSpPr>
          <p:spPr>
            <a:xfrm>
              <a:off x="2508643" y="3155719"/>
              <a:ext cx="2161075" cy="2161075"/>
            </a:xfrm>
            <a:custGeom>
              <a:avLst/>
              <a:gdLst>
                <a:gd name="connsiteX0" fmla="*/ 1589098 w 3178196"/>
                <a:gd name="connsiteY0" fmla="*/ 425696 h 3178196"/>
                <a:gd name="connsiteX1" fmla="*/ 425696 w 3178196"/>
                <a:gd name="connsiteY1" fmla="*/ 1589098 h 3178196"/>
                <a:gd name="connsiteX2" fmla="*/ 1589098 w 3178196"/>
                <a:gd name="connsiteY2" fmla="*/ 2752500 h 3178196"/>
                <a:gd name="connsiteX3" fmla="*/ 2752500 w 3178196"/>
                <a:gd name="connsiteY3" fmla="*/ 1589098 h 3178196"/>
                <a:gd name="connsiteX4" fmla="*/ 1589098 w 3178196"/>
                <a:gd name="connsiteY4" fmla="*/ 425696 h 3178196"/>
                <a:gd name="connsiteX5" fmla="*/ 1408737 w 3178196"/>
                <a:gd name="connsiteY5" fmla="*/ 0 h 3178196"/>
                <a:gd name="connsiteX6" fmla="*/ 1769461 w 3178196"/>
                <a:gd name="connsiteY6" fmla="*/ 0 h 3178196"/>
                <a:gd name="connsiteX7" fmla="*/ 1839795 w 3178196"/>
                <a:gd name="connsiteY7" fmla="*/ 328139 h 3178196"/>
                <a:gd name="connsiteX8" fmla="*/ 1856789 w 3178196"/>
                <a:gd name="connsiteY8" fmla="*/ 330732 h 3178196"/>
                <a:gd name="connsiteX9" fmla="*/ 2000849 w 3178196"/>
                <a:gd name="connsiteY9" fmla="*/ 373520 h 3178196"/>
                <a:gd name="connsiteX10" fmla="*/ 2227451 w 3178196"/>
                <a:gd name="connsiteY10" fmla="*/ 122720 h 3178196"/>
                <a:gd name="connsiteX11" fmla="*/ 2539846 w 3178196"/>
                <a:gd name="connsiteY11" fmla="*/ 303080 h 3178196"/>
                <a:gd name="connsiteX12" fmla="*/ 2439451 w 3178196"/>
                <a:gd name="connsiteY12" fmla="*/ 613872 h 3178196"/>
                <a:gd name="connsiteX13" fmla="*/ 2458340 w 3178196"/>
                <a:gd name="connsiteY13" fmla="*/ 627645 h 3178196"/>
                <a:gd name="connsiteX14" fmla="*/ 2558787 w 3178196"/>
                <a:gd name="connsiteY14" fmla="*/ 724273 h 3178196"/>
                <a:gd name="connsiteX15" fmla="*/ 2569563 w 3178196"/>
                <a:gd name="connsiteY15" fmla="*/ 737054 h 3178196"/>
                <a:gd name="connsiteX16" fmla="*/ 2875118 w 3178196"/>
                <a:gd name="connsiteY16" fmla="*/ 638354 h 3178196"/>
                <a:gd name="connsiteX17" fmla="*/ 3055480 w 3178196"/>
                <a:gd name="connsiteY17" fmla="*/ 950748 h 3178196"/>
                <a:gd name="connsiteX18" fmla="*/ 2827830 w 3178196"/>
                <a:gd name="connsiteY18" fmla="*/ 1156432 h 3178196"/>
                <a:gd name="connsiteX19" fmla="*/ 2846251 w 3178196"/>
                <a:gd name="connsiteY19" fmla="*/ 1202137 h 3178196"/>
                <a:gd name="connsiteX20" fmla="*/ 2882440 w 3178196"/>
                <a:gd name="connsiteY20" fmla="*/ 1345342 h 3178196"/>
                <a:gd name="connsiteX21" fmla="*/ 3178196 w 3178196"/>
                <a:gd name="connsiteY21" fmla="*/ 1408739 h 3178196"/>
                <a:gd name="connsiteX22" fmla="*/ 3178196 w 3178196"/>
                <a:gd name="connsiteY22" fmla="*/ 1769460 h 3178196"/>
                <a:gd name="connsiteX23" fmla="*/ 2901180 w 3178196"/>
                <a:gd name="connsiteY23" fmla="*/ 1828838 h 3178196"/>
                <a:gd name="connsiteX24" fmla="*/ 2890366 w 3178196"/>
                <a:gd name="connsiteY24" fmla="*/ 1899689 h 3178196"/>
                <a:gd name="connsiteX25" fmla="*/ 2862393 w 3178196"/>
                <a:gd name="connsiteY25" fmla="*/ 2011345 h 3178196"/>
                <a:gd name="connsiteX26" fmla="*/ 2851433 w 3178196"/>
                <a:gd name="connsiteY26" fmla="*/ 2043093 h 3178196"/>
                <a:gd name="connsiteX27" fmla="*/ 3055480 w 3178196"/>
                <a:gd name="connsiteY27" fmla="*/ 2227452 h 3178196"/>
                <a:gd name="connsiteX28" fmla="*/ 2875118 w 3178196"/>
                <a:gd name="connsiteY28" fmla="*/ 2539844 h 3178196"/>
                <a:gd name="connsiteX29" fmla="*/ 2624366 w 3178196"/>
                <a:gd name="connsiteY29" fmla="*/ 2458846 h 3178196"/>
                <a:gd name="connsiteX30" fmla="*/ 2593452 w 3178196"/>
                <a:gd name="connsiteY30" fmla="*/ 2501242 h 3178196"/>
                <a:gd name="connsiteX31" fmla="*/ 2496828 w 3178196"/>
                <a:gd name="connsiteY31" fmla="*/ 2601689 h 3178196"/>
                <a:gd name="connsiteX32" fmla="*/ 2461217 w 3178196"/>
                <a:gd name="connsiteY32" fmla="*/ 2631705 h 3178196"/>
                <a:gd name="connsiteX33" fmla="*/ 2539846 w 3178196"/>
                <a:gd name="connsiteY33" fmla="*/ 2875117 h 3178196"/>
                <a:gd name="connsiteX34" fmla="*/ 2227451 w 3178196"/>
                <a:gd name="connsiteY34" fmla="*/ 3055478 h 3178196"/>
                <a:gd name="connsiteX35" fmla="*/ 2061632 w 3178196"/>
                <a:gd name="connsiteY35" fmla="*/ 2871954 h 3178196"/>
                <a:gd name="connsiteX36" fmla="*/ 2018961 w 3178196"/>
                <a:gd name="connsiteY36" fmla="*/ 2889155 h 3178196"/>
                <a:gd name="connsiteX37" fmla="*/ 1820676 w 3178196"/>
                <a:gd name="connsiteY37" fmla="*/ 2939260 h 3178196"/>
                <a:gd name="connsiteX38" fmla="*/ 1769461 w 3178196"/>
                <a:gd name="connsiteY38" fmla="*/ 3178196 h 3178196"/>
                <a:gd name="connsiteX39" fmla="*/ 1408737 w 3178196"/>
                <a:gd name="connsiteY39" fmla="*/ 3178196 h 3178196"/>
                <a:gd name="connsiteX40" fmla="*/ 1357415 w 3178196"/>
                <a:gd name="connsiteY40" fmla="*/ 2938761 h 3178196"/>
                <a:gd name="connsiteX41" fmla="*/ 1321409 w 3178196"/>
                <a:gd name="connsiteY41" fmla="*/ 2933267 h 3178196"/>
                <a:gd name="connsiteX42" fmla="*/ 1116228 w 3178196"/>
                <a:gd name="connsiteY42" fmla="*/ 2872328 h 3178196"/>
                <a:gd name="connsiteX43" fmla="*/ 950747 w 3178196"/>
                <a:gd name="connsiteY43" fmla="*/ 3055478 h 3178196"/>
                <a:gd name="connsiteX44" fmla="*/ 638354 w 3178196"/>
                <a:gd name="connsiteY44" fmla="*/ 2875117 h 3178196"/>
                <a:gd name="connsiteX45" fmla="*/ 716567 w 3178196"/>
                <a:gd name="connsiteY45" fmla="*/ 2632987 h 3178196"/>
                <a:gd name="connsiteX46" fmla="*/ 564155 w 3178196"/>
                <a:gd name="connsiteY46" fmla="*/ 2476891 h 3178196"/>
                <a:gd name="connsiteX47" fmla="*/ 552049 w 3178196"/>
                <a:gd name="connsiteY47" fmla="*/ 2459421 h 3178196"/>
                <a:gd name="connsiteX48" fmla="*/ 303082 w 3178196"/>
                <a:gd name="connsiteY48" fmla="*/ 2539844 h 3178196"/>
                <a:gd name="connsiteX49" fmla="*/ 122720 w 3178196"/>
                <a:gd name="connsiteY49" fmla="*/ 2227452 h 3178196"/>
                <a:gd name="connsiteX50" fmla="*/ 326913 w 3178196"/>
                <a:gd name="connsiteY50" fmla="*/ 2042960 h 3178196"/>
                <a:gd name="connsiteX51" fmla="*/ 306855 w 3178196"/>
                <a:gd name="connsiteY51" fmla="*/ 1979828 h 3178196"/>
                <a:gd name="connsiteX52" fmla="*/ 276470 w 3178196"/>
                <a:gd name="connsiteY52" fmla="*/ 1828721 h 3178196"/>
                <a:gd name="connsiteX53" fmla="*/ 0 w 3178196"/>
                <a:gd name="connsiteY53" fmla="*/ 1769460 h 3178196"/>
                <a:gd name="connsiteX54" fmla="*/ 0 w 3178196"/>
                <a:gd name="connsiteY54" fmla="*/ 1408739 h 3178196"/>
                <a:gd name="connsiteX55" fmla="*/ 293010 w 3178196"/>
                <a:gd name="connsiteY55" fmla="*/ 1345931 h 3178196"/>
                <a:gd name="connsiteX56" fmla="*/ 306855 w 3178196"/>
                <a:gd name="connsiteY56" fmla="*/ 1284173 h 3178196"/>
                <a:gd name="connsiteX57" fmla="*/ 351046 w 3178196"/>
                <a:gd name="connsiteY57" fmla="*/ 1157043 h 3178196"/>
                <a:gd name="connsiteX58" fmla="*/ 122720 w 3178196"/>
                <a:gd name="connsiteY58" fmla="*/ 950748 h 3178196"/>
                <a:gd name="connsiteX59" fmla="*/ 303082 w 3178196"/>
                <a:gd name="connsiteY59" fmla="*/ 638354 h 3178196"/>
                <a:gd name="connsiteX60" fmla="*/ 611017 w 3178196"/>
                <a:gd name="connsiteY60" fmla="*/ 737822 h 3178196"/>
                <a:gd name="connsiteX61" fmla="*/ 678469 w 3178196"/>
                <a:gd name="connsiteY61" fmla="*/ 665039 h 3178196"/>
                <a:gd name="connsiteX62" fmla="*/ 739168 w 3178196"/>
                <a:gd name="connsiteY62" fmla="*/ 615179 h 3178196"/>
                <a:gd name="connsiteX63" fmla="*/ 638354 w 3178196"/>
                <a:gd name="connsiteY63" fmla="*/ 303080 h 3178196"/>
                <a:gd name="connsiteX64" fmla="*/ 950747 w 3178196"/>
                <a:gd name="connsiteY64" fmla="*/ 122720 h 3178196"/>
                <a:gd name="connsiteX65" fmla="*/ 1175530 w 3178196"/>
                <a:gd name="connsiteY65" fmla="*/ 371507 h 3178196"/>
                <a:gd name="connsiteX66" fmla="*/ 1321409 w 3178196"/>
                <a:gd name="connsiteY66" fmla="*/ 330732 h 3178196"/>
                <a:gd name="connsiteX67" fmla="*/ 1338401 w 3178196"/>
                <a:gd name="connsiteY67" fmla="*/ 328139 h 3178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178196" h="3178196">
                  <a:moveTo>
                    <a:pt x="1589098" y="425696"/>
                  </a:moveTo>
                  <a:cubicBezTo>
                    <a:pt x="946569" y="425696"/>
                    <a:pt x="425696" y="946569"/>
                    <a:pt x="425696" y="1589098"/>
                  </a:cubicBezTo>
                  <a:cubicBezTo>
                    <a:pt x="425696" y="2231627"/>
                    <a:pt x="946569" y="2752500"/>
                    <a:pt x="1589098" y="2752500"/>
                  </a:cubicBezTo>
                  <a:cubicBezTo>
                    <a:pt x="2231627" y="2752500"/>
                    <a:pt x="2752500" y="2231627"/>
                    <a:pt x="2752500" y="1589098"/>
                  </a:cubicBezTo>
                  <a:cubicBezTo>
                    <a:pt x="2752500" y="946569"/>
                    <a:pt x="2231627" y="425696"/>
                    <a:pt x="1589098" y="425696"/>
                  </a:cubicBezTo>
                  <a:close/>
                  <a:moveTo>
                    <a:pt x="1408737" y="0"/>
                  </a:moveTo>
                  <a:lnTo>
                    <a:pt x="1769461" y="0"/>
                  </a:lnTo>
                  <a:lnTo>
                    <a:pt x="1839795" y="328139"/>
                  </a:lnTo>
                  <a:lnTo>
                    <a:pt x="1856789" y="330732"/>
                  </a:lnTo>
                  <a:lnTo>
                    <a:pt x="2000849" y="373520"/>
                  </a:lnTo>
                  <a:lnTo>
                    <a:pt x="2227451" y="122720"/>
                  </a:lnTo>
                  <a:lnTo>
                    <a:pt x="2539846" y="303080"/>
                  </a:lnTo>
                  <a:lnTo>
                    <a:pt x="2439451" y="613872"/>
                  </a:lnTo>
                  <a:lnTo>
                    <a:pt x="2458340" y="627645"/>
                  </a:lnTo>
                  <a:cubicBezTo>
                    <a:pt x="2493487" y="658090"/>
                    <a:pt x="2527017" y="690346"/>
                    <a:pt x="2558787" y="724273"/>
                  </a:cubicBezTo>
                  <a:lnTo>
                    <a:pt x="2569563" y="737054"/>
                  </a:lnTo>
                  <a:lnTo>
                    <a:pt x="2875118" y="638354"/>
                  </a:lnTo>
                  <a:lnTo>
                    <a:pt x="3055480" y="950748"/>
                  </a:lnTo>
                  <a:lnTo>
                    <a:pt x="2827830" y="1156432"/>
                  </a:lnTo>
                  <a:lnTo>
                    <a:pt x="2846251" y="1202137"/>
                  </a:lnTo>
                  <a:lnTo>
                    <a:pt x="2882440" y="1345342"/>
                  </a:lnTo>
                  <a:lnTo>
                    <a:pt x="3178196" y="1408739"/>
                  </a:lnTo>
                  <a:lnTo>
                    <a:pt x="3178196" y="1769460"/>
                  </a:lnTo>
                  <a:lnTo>
                    <a:pt x="2901180" y="1828838"/>
                  </a:lnTo>
                  <a:lnTo>
                    <a:pt x="2890366" y="1899689"/>
                  </a:lnTo>
                  <a:cubicBezTo>
                    <a:pt x="2882626" y="1937518"/>
                    <a:pt x="2873276" y="1974762"/>
                    <a:pt x="2862393" y="2011345"/>
                  </a:cubicBezTo>
                  <a:lnTo>
                    <a:pt x="2851433" y="2043093"/>
                  </a:lnTo>
                  <a:lnTo>
                    <a:pt x="3055480" y="2227452"/>
                  </a:lnTo>
                  <a:lnTo>
                    <a:pt x="2875118" y="2539844"/>
                  </a:lnTo>
                  <a:lnTo>
                    <a:pt x="2624366" y="2458846"/>
                  </a:lnTo>
                  <a:lnTo>
                    <a:pt x="2593452" y="2501242"/>
                  </a:lnTo>
                  <a:cubicBezTo>
                    <a:pt x="2563009" y="2536388"/>
                    <a:pt x="2530753" y="2569918"/>
                    <a:pt x="2496828" y="2601689"/>
                  </a:cubicBezTo>
                  <a:lnTo>
                    <a:pt x="2461217" y="2631705"/>
                  </a:lnTo>
                  <a:lnTo>
                    <a:pt x="2539846" y="2875117"/>
                  </a:lnTo>
                  <a:lnTo>
                    <a:pt x="2227451" y="3055478"/>
                  </a:lnTo>
                  <a:lnTo>
                    <a:pt x="2061632" y="2871954"/>
                  </a:lnTo>
                  <a:lnTo>
                    <a:pt x="2018961" y="2889155"/>
                  </a:lnTo>
                  <a:lnTo>
                    <a:pt x="1820676" y="2939260"/>
                  </a:lnTo>
                  <a:lnTo>
                    <a:pt x="1769461" y="3178196"/>
                  </a:lnTo>
                  <a:lnTo>
                    <a:pt x="1408737" y="3178196"/>
                  </a:lnTo>
                  <a:lnTo>
                    <a:pt x="1357415" y="2938761"/>
                  </a:lnTo>
                  <a:lnTo>
                    <a:pt x="1321409" y="2933267"/>
                  </a:lnTo>
                  <a:lnTo>
                    <a:pt x="1116228" y="2872328"/>
                  </a:lnTo>
                  <a:lnTo>
                    <a:pt x="950747" y="3055478"/>
                  </a:lnTo>
                  <a:lnTo>
                    <a:pt x="638354" y="2875117"/>
                  </a:lnTo>
                  <a:lnTo>
                    <a:pt x="716567" y="2632987"/>
                  </a:lnTo>
                  <a:lnTo>
                    <a:pt x="564155" y="2476891"/>
                  </a:lnTo>
                  <a:lnTo>
                    <a:pt x="552049" y="2459421"/>
                  </a:lnTo>
                  <a:lnTo>
                    <a:pt x="303082" y="2539844"/>
                  </a:lnTo>
                  <a:lnTo>
                    <a:pt x="122720" y="2227452"/>
                  </a:lnTo>
                  <a:lnTo>
                    <a:pt x="326913" y="2042960"/>
                  </a:lnTo>
                  <a:lnTo>
                    <a:pt x="306855" y="1979828"/>
                  </a:lnTo>
                  <a:lnTo>
                    <a:pt x="276470" y="1828721"/>
                  </a:lnTo>
                  <a:lnTo>
                    <a:pt x="0" y="1769460"/>
                  </a:lnTo>
                  <a:lnTo>
                    <a:pt x="0" y="1408739"/>
                  </a:lnTo>
                  <a:lnTo>
                    <a:pt x="293010" y="1345931"/>
                  </a:lnTo>
                  <a:lnTo>
                    <a:pt x="306855" y="1284173"/>
                  </a:lnTo>
                  <a:lnTo>
                    <a:pt x="351046" y="1157043"/>
                  </a:lnTo>
                  <a:lnTo>
                    <a:pt x="122720" y="950748"/>
                  </a:lnTo>
                  <a:lnTo>
                    <a:pt x="303082" y="638354"/>
                  </a:lnTo>
                  <a:lnTo>
                    <a:pt x="611017" y="737822"/>
                  </a:lnTo>
                  <a:lnTo>
                    <a:pt x="678469" y="665039"/>
                  </a:lnTo>
                  <a:lnTo>
                    <a:pt x="739168" y="615179"/>
                  </a:lnTo>
                  <a:lnTo>
                    <a:pt x="638354" y="303080"/>
                  </a:lnTo>
                  <a:lnTo>
                    <a:pt x="950747" y="122720"/>
                  </a:lnTo>
                  <a:lnTo>
                    <a:pt x="1175530" y="371507"/>
                  </a:lnTo>
                  <a:lnTo>
                    <a:pt x="1321409" y="330732"/>
                  </a:lnTo>
                  <a:lnTo>
                    <a:pt x="1338401" y="328139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76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2798632" y="3445708"/>
              <a:ext cx="1581096" cy="1581096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9"/>
          <p:cNvGrpSpPr/>
          <p:nvPr/>
        </p:nvGrpSpPr>
        <p:grpSpPr>
          <a:xfrm>
            <a:off x="5420046" y="2716493"/>
            <a:ext cx="1248256" cy="1248641"/>
            <a:chOff x="2508643" y="3155719"/>
            <a:chExt cx="2161075" cy="2161075"/>
          </a:xfrm>
        </p:grpSpPr>
        <p:sp>
          <p:nvSpPr>
            <p:cNvPr id="41" name="任意多边形 40"/>
            <p:cNvSpPr/>
            <p:nvPr/>
          </p:nvSpPr>
          <p:spPr>
            <a:xfrm>
              <a:off x="2508643" y="3155719"/>
              <a:ext cx="2161075" cy="2161075"/>
            </a:xfrm>
            <a:custGeom>
              <a:avLst/>
              <a:gdLst>
                <a:gd name="connsiteX0" fmla="*/ 1589098 w 3178196"/>
                <a:gd name="connsiteY0" fmla="*/ 425696 h 3178196"/>
                <a:gd name="connsiteX1" fmla="*/ 425696 w 3178196"/>
                <a:gd name="connsiteY1" fmla="*/ 1589098 h 3178196"/>
                <a:gd name="connsiteX2" fmla="*/ 1589098 w 3178196"/>
                <a:gd name="connsiteY2" fmla="*/ 2752500 h 3178196"/>
                <a:gd name="connsiteX3" fmla="*/ 2752500 w 3178196"/>
                <a:gd name="connsiteY3" fmla="*/ 1589098 h 3178196"/>
                <a:gd name="connsiteX4" fmla="*/ 1589098 w 3178196"/>
                <a:gd name="connsiteY4" fmla="*/ 425696 h 3178196"/>
                <a:gd name="connsiteX5" fmla="*/ 1408737 w 3178196"/>
                <a:gd name="connsiteY5" fmla="*/ 0 h 3178196"/>
                <a:gd name="connsiteX6" fmla="*/ 1769461 w 3178196"/>
                <a:gd name="connsiteY6" fmla="*/ 0 h 3178196"/>
                <a:gd name="connsiteX7" fmla="*/ 1839795 w 3178196"/>
                <a:gd name="connsiteY7" fmla="*/ 328139 h 3178196"/>
                <a:gd name="connsiteX8" fmla="*/ 1856789 w 3178196"/>
                <a:gd name="connsiteY8" fmla="*/ 330732 h 3178196"/>
                <a:gd name="connsiteX9" fmla="*/ 2000849 w 3178196"/>
                <a:gd name="connsiteY9" fmla="*/ 373520 h 3178196"/>
                <a:gd name="connsiteX10" fmla="*/ 2227451 w 3178196"/>
                <a:gd name="connsiteY10" fmla="*/ 122720 h 3178196"/>
                <a:gd name="connsiteX11" fmla="*/ 2539846 w 3178196"/>
                <a:gd name="connsiteY11" fmla="*/ 303080 h 3178196"/>
                <a:gd name="connsiteX12" fmla="*/ 2439451 w 3178196"/>
                <a:gd name="connsiteY12" fmla="*/ 613872 h 3178196"/>
                <a:gd name="connsiteX13" fmla="*/ 2458340 w 3178196"/>
                <a:gd name="connsiteY13" fmla="*/ 627645 h 3178196"/>
                <a:gd name="connsiteX14" fmla="*/ 2558787 w 3178196"/>
                <a:gd name="connsiteY14" fmla="*/ 724273 h 3178196"/>
                <a:gd name="connsiteX15" fmla="*/ 2569563 w 3178196"/>
                <a:gd name="connsiteY15" fmla="*/ 737054 h 3178196"/>
                <a:gd name="connsiteX16" fmla="*/ 2875118 w 3178196"/>
                <a:gd name="connsiteY16" fmla="*/ 638354 h 3178196"/>
                <a:gd name="connsiteX17" fmla="*/ 3055480 w 3178196"/>
                <a:gd name="connsiteY17" fmla="*/ 950748 h 3178196"/>
                <a:gd name="connsiteX18" fmla="*/ 2827830 w 3178196"/>
                <a:gd name="connsiteY18" fmla="*/ 1156432 h 3178196"/>
                <a:gd name="connsiteX19" fmla="*/ 2846251 w 3178196"/>
                <a:gd name="connsiteY19" fmla="*/ 1202137 h 3178196"/>
                <a:gd name="connsiteX20" fmla="*/ 2882440 w 3178196"/>
                <a:gd name="connsiteY20" fmla="*/ 1345342 h 3178196"/>
                <a:gd name="connsiteX21" fmla="*/ 3178196 w 3178196"/>
                <a:gd name="connsiteY21" fmla="*/ 1408739 h 3178196"/>
                <a:gd name="connsiteX22" fmla="*/ 3178196 w 3178196"/>
                <a:gd name="connsiteY22" fmla="*/ 1769460 h 3178196"/>
                <a:gd name="connsiteX23" fmla="*/ 2901180 w 3178196"/>
                <a:gd name="connsiteY23" fmla="*/ 1828838 h 3178196"/>
                <a:gd name="connsiteX24" fmla="*/ 2890366 w 3178196"/>
                <a:gd name="connsiteY24" fmla="*/ 1899689 h 3178196"/>
                <a:gd name="connsiteX25" fmla="*/ 2862393 w 3178196"/>
                <a:gd name="connsiteY25" fmla="*/ 2011345 h 3178196"/>
                <a:gd name="connsiteX26" fmla="*/ 2851433 w 3178196"/>
                <a:gd name="connsiteY26" fmla="*/ 2043093 h 3178196"/>
                <a:gd name="connsiteX27" fmla="*/ 3055480 w 3178196"/>
                <a:gd name="connsiteY27" fmla="*/ 2227452 h 3178196"/>
                <a:gd name="connsiteX28" fmla="*/ 2875118 w 3178196"/>
                <a:gd name="connsiteY28" fmla="*/ 2539844 h 3178196"/>
                <a:gd name="connsiteX29" fmla="*/ 2624366 w 3178196"/>
                <a:gd name="connsiteY29" fmla="*/ 2458846 h 3178196"/>
                <a:gd name="connsiteX30" fmla="*/ 2593452 w 3178196"/>
                <a:gd name="connsiteY30" fmla="*/ 2501242 h 3178196"/>
                <a:gd name="connsiteX31" fmla="*/ 2496828 w 3178196"/>
                <a:gd name="connsiteY31" fmla="*/ 2601689 h 3178196"/>
                <a:gd name="connsiteX32" fmla="*/ 2461217 w 3178196"/>
                <a:gd name="connsiteY32" fmla="*/ 2631705 h 3178196"/>
                <a:gd name="connsiteX33" fmla="*/ 2539846 w 3178196"/>
                <a:gd name="connsiteY33" fmla="*/ 2875117 h 3178196"/>
                <a:gd name="connsiteX34" fmla="*/ 2227451 w 3178196"/>
                <a:gd name="connsiteY34" fmla="*/ 3055478 h 3178196"/>
                <a:gd name="connsiteX35" fmla="*/ 2061632 w 3178196"/>
                <a:gd name="connsiteY35" fmla="*/ 2871954 h 3178196"/>
                <a:gd name="connsiteX36" fmla="*/ 2018961 w 3178196"/>
                <a:gd name="connsiteY36" fmla="*/ 2889155 h 3178196"/>
                <a:gd name="connsiteX37" fmla="*/ 1820676 w 3178196"/>
                <a:gd name="connsiteY37" fmla="*/ 2939260 h 3178196"/>
                <a:gd name="connsiteX38" fmla="*/ 1769461 w 3178196"/>
                <a:gd name="connsiteY38" fmla="*/ 3178196 h 3178196"/>
                <a:gd name="connsiteX39" fmla="*/ 1408737 w 3178196"/>
                <a:gd name="connsiteY39" fmla="*/ 3178196 h 3178196"/>
                <a:gd name="connsiteX40" fmla="*/ 1357415 w 3178196"/>
                <a:gd name="connsiteY40" fmla="*/ 2938761 h 3178196"/>
                <a:gd name="connsiteX41" fmla="*/ 1321409 w 3178196"/>
                <a:gd name="connsiteY41" fmla="*/ 2933267 h 3178196"/>
                <a:gd name="connsiteX42" fmla="*/ 1116228 w 3178196"/>
                <a:gd name="connsiteY42" fmla="*/ 2872328 h 3178196"/>
                <a:gd name="connsiteX43" fmla="*/ 950747 w 3178196"/>
                <a:gd name="connsiteY43" fmla="*/ 3055478 h 3178196"/>
                <a:gd name="connsiteX44" fmla="*/ 638354 w 3178196"/>
                <a:gd name="connsiteY44" fmla="*/ 2875117 h 3178196"/>
                <a:gd name="connsiteX45" fmla="*/ 716567 w 3178196"/>
                <a:gd name="connsiteY45" fmla="*/ 2632987 h 3178196"/>
                <a:gd name="connsiteX46" fmla="*/ 564155 w 3178196"/>
                <a:gd name="connsiteY46" fmla="*/ 2476891 h 3178196"/>
                <a:gd name="connsiteX47" fmla="*/ 552049 w 3178196"/>
                <a:gd name="connsiteY47" fmla="*/ 2459421 h 3178196"/>
                <a:gd name="connsiteX48" fmla="*/ 303082 w 3178196"/>
                <a:gd name="connsiteY48" fmla="*/ 2539844 h 3178196"/>
                <a:gd name="connsiteX49" fmla="*/ 122720 w 3178196"/>
                <a:gd name="connsiteY49" fmla="*/ 2227452 h 3178196"/>
                <a:gd name="connsiteX50" fmla="*/ 326913 w 3178196"/>
                <a:gd name="connsiteY50" fmla="*/ 2042960 h 3178196"/>
                <a:gd name="connsiteX51" fmla="*/ 306855 w 3178196"/>
                <a:gd name="connsiteY51" fmla="*/ 1979828 h 3178196"/>
                <a:gd name="connsiteX52" fmla="*/ 276470 w 3178196"/>
                <a:gd name="connsiteY52" fmla="*/ 1828721 h 3178196"/>
                <a:gd name="connsiteX53" fmla="*/ 0 w 3178196"/>
                <a:gd name="connsiteY53" fmla="*/ 1769460 h 3178196"/>
                <a:gd name="connsiteX54" fmla="*/ 0 w 3178196"/>
                <a:gd name="connsiteY54" fmla="*/ 1408739 h 3178196"/>
                <a:gd name="connsiteX55" fmla="*/ 293010 w 3178196"/>
                <a:gd name="connsiteY55" fmla="*/ 1345931 h 3178196"/>
                <a:gd name="connsiteX56" fmla="*/ 306855 w 3178196"/>
                <a:gd name="connsiteY56" fmla="*/ 1284173 h 3178196"/>
                <a:gd name="connsiteX57" fmla="*/ 351046 w 3178196"/>
                <a:gd name="connsiteY57" fmla="*/ 1157043 h 3178196"/>
                <a:gd name="connsiteX58" fmla="*/ 122720 w 3178196"/>
                <a:gd name="connsiteY58" fmla="*/ 950748 h 3178196"/>
                <a:gd name="connsiteX59" fmla="*/ 303082 w 3178196"/>
                <a:gd name="connsiteY59" fmla="*/ 638354 h 3178196"/>
                <a:gd name="connsiteX60" fmla="*/ 611017 w 3178196"/>
                <a:gd name="connsiteY60" fmla="*/ 737822 h 3178196"/>
                <a:gd name="connsiteX61" fmla="*/ 678469 w 3178196"/>
                <a:gd name="connsiteY61" fmla="*/ 665039 h 3178196"/>
                <a:gd name="connsiteX62" fmla="*/ 739168 w 3178196"/>
                <a:gd name="connsiteY62" fmla="*/ 615179 h 3178196"/>
                <a:gd name="connsiteX63" fmla="*/ 638354 w 3178196"/>
                <a:gd name="connsiteY63" fmla="*/ 303080 h 3178196"/>
                <a:gd name="connsiteX64" fmla="*/ 950747 w 3178196"/>
                <a:gd name="connsiteY64" fmla="*/ 122720 h 3178196"/>
                <a:gd name="connsiteX65" fmla="*/ 1175530 w 3178196"/>
                <a:gd name="connsiteY65" fmla="*/ 371507 h 3178196"/>
                <a:gd name="connsiteX66" fmla="*/ 1321409 w 3178196"/>
                <a:gd name="connsiteY66" fmla="*/ 330732 h 3178196"/>
                <a:gd name="connsiteX67" fmla="*/ 1338401 w 3178196"/>
                <a:gd name="connsiteY67" fmla="*/ 328139 h 3178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178196" h="3178196">
                  <a:moveTo>
                    <a:pt x="1589098" y="425696"/>
                  </a:moveTo>
                  <a:cubicBezTo>
                    <a:pt x="946569" y="425696"/>
                    <a:pt x="425696" y="946569"/>
                    <a:pt x="425696" y="1589098"/>
                  </a:cubicBezTo>
                  <a:cubicBezTo>
                    <a:pt x="425696" y="2231627"/>
                    <a:pt x="946569" y="2752500"/>
                    <a:pt x="1589098" y="2752500"/>
                  </a:cubicBezTo>
                  <a:cubicBezTo>
                    <a:pt x="2231627" y="2752500"/>
                    <a:pt x="2752500" y="2231627"/>
                    <a:pt x="2752500" y="1589098"/>
                  </a:cubicBezTo>
                  <a:cubicBezTo>
                    <a:pt x="2752500" y="946569"/>
                    <a:pt x="2231627" y="425696"/>
                    <a:pt x="1589098" y="425696"/>
                  </a:cubicBezTo>
                  <a:close/>
                  <a:moveTo>
                    <a:pt x="1408737" y="0"/>
                  </a:moveTo>
                  <a:lnTo>
                    <a:pt x="1769461" y="0"/>
                  </a:lnTo>
                  <a:lnTo>
                    <a:pt x="1839795" y="328139"/>
                  </a:lnTo>
                  <a:lnTo>
                    <a:pt x="1856789" y="330732"/>
                  </a:lnTo>
                  <a:lnTo>
                    <a:pt x="2000849" y="373520"/>
                  </a:lnTo>
                  <a:lnTo>
                    <a:pt x="2227451" y="122720"/>
                  </a:lnTo>
                  <a:lnTo>
                    <a:pt x="2539846" y="303080"/>
                  </a:lnTo>
                  <a:lnTo>
                    <a:pt x="2439451" y="613872"/>
                  </a:lnTo>
                  <a:lnTo>
                    <a:pt x="2458340" y="627645"/>
                  </a:lnTo>
                  <a:cubicBezTo>
                    <a:pt x="2493487" y="658090"/>
                    <a:pt x="2527017" y="690346"/>
                    <a:pt x="2558787" y="724273"/>
                  </a:cubicBezTo>
                  <a:lnTo>
                    <a:pt x="2569563" y="737054"/>
                  </a:lnTo>
                  <a:lnTo>
                    <a:pt x="2875118" y="638354"/>
                  </a:lnTo>
                  <a:lnTo>
                    <a:pt x="3055480" y="950748"/>
                  </a:lnTo>
                  <a:lnTo>
                    <a:pt x="2827830" y="1156432"/>
                  </a:lnTo>
                  <a:lnTo>
                    <a:pt x="2846251" y="1202137"/>
                  </a:lnTo>
                  <a:lnTo>
                    <a:pt x="2882440" y="1345342"/>
                  </a:lnTo>
                  <a:lnTo>
                    <a:pt x="3178196" y="1408739"/>
                  </a:lnTo>
                  <a:lnTo>
                    <a:pt x="3178196" y="1769460"/>
                  </a:lnTo>
                  <a:lnTo>
                    <a:pt x="2901180" y="1828838"/>
                  </a:lnTo>
                  <a:lnTo>
                    <a:pt x="2890366" y="1899689"/>
                  </a:lnTo>
                  <a:cubicBezTo>
                    <a:pt x="2882626" y="1937518"/>
                    <a:pt x="2873276" y="1974762"/>
                    <a:pt x="2862393" y="2011345"/>
                  </a:cubicBezTo>
                  <a:lnTo>
                    <a:pt x="2851433" y="2043093"/>
                  </a:lnTo>
                  <a:lnTo>
                    <a:pt x="3055480" y="2227452"/>
                  </a:lnTo>
                  <a:lnTo>
                    <a:pt x="2875118" y="2539844"/>
                  </a:lnTo>
                  <a:lnTo>
                    <a:pt x="2624366" y="2458846"/>
                  </a:lnTo>
                  <a:lnTo>
                    <a:pt x="2593452" y="2501242"/>
                  </a:lnTo>
                  <a:cubicBezTo>
                    <a:pt x="2563009" y="2536388"/>
                    <a:pt x="2530753" y="2569918"/>
                    <a:pt x="2496828" y="2601689"/>
                  </a:cubicBezTo>
                  <a:lnTo>
                    <a:pt x="2461217" y="2631705"/>
                  </a:lnTo>
                  <a:lnTo>
                    <a:pt x="2539846" y="2875117"/>
                  </a:lnTo>
                  <a:lnTo>
                    <a:pt x="2227451" y="3055478"/>
                  </a:lnTo>
                  <a:lnTo>
                    <a:pt x="2061632" y="2871954"/>
                  </a:lnTo>
                  <a:lnTo>
                    <a:pt x="2018961" y="2889155"/>
                  </a:lnTo>
                  <a:lnTo>
                    <a:pt x="1820676" y="2939260"/>
                  </a:lnTo>
                  <a:lnTo>
                    <a:pt x="1769461" y="3178196"/>
                  </a:lnTo>
                  <a:lnTo>
                    <a:pt x="1408737" y="3178196"/>
                  </a:lnTo>
                  <a:lnTo>
                    <a:pt x="1357415" y="2938761"/>
                  </a:lnTo>
                  <a:lnTo>
                    <a:pt x="1321409" y="2933267"/>
                  </a:lnTo>
                  <a:lnTo>
                    <a:pt x="1116228" y="2872328"/>
                  </a:lnTo>
                  <a:lnTo>
                    <a:pt x="950747" y="3055478"/>
                  </a:lnTo>
                  <a:lnTo>
                    <a:pt x="638354" y="2875117"/>
                  </a:lnTo>
                  <a:lnTo>
                    <a:pt x="716567" y="2632987"/>
                  </a:lnTo>
                  <a:lnTo>
                    <a:pt x="564155" y="2476891"/>
                  </a:lnTo>
                  <a:lnTo>
                    <a:pt x="552049" y="2459421"/>
                  </a:lnTo>
                  <a:lnTo>
                    <a:pt x="303082" y="2539844"/>
                  </a:lnTo>
                  <a:lnTo>
                    <a:pt x="122720" y="2227452"/>
                  </a:lnTo>
                  <a:lnTo>
                    <a:pt x="326913" y="2042960"/>
                  </a:lnTo>
                  <a:lnTo>
                    <a:pt x="306855" y="1979828"/>
                  </a:lnTo>
                  <a:lnTo>
                    <a:pt x="276470" y="1828721"/>
                  </a:lnTo>
                  <a:lnTo>
                    <a:pt x="0" y="1769460"/>
                  </a:lnTo>
                  <a:lnTo>
                    <a:pt x="0" y="1408739"/>
                  </a:lnTo>
                  <a:lnTo>
                    <a:pt x="293010" y="1345931"/>
                  </a:lnTo>
                  <a:lnTo>
                    <a:pt x="306855" y="1284173"/>
                  </a:lnTo>
                  <a:lnTo>
                    <a:pt x="351046" y="1157043"/>
                  </a:lnTo>
                  <a:lnTo>
                    <a:pt x="122720" y="950748"/>
                  </a:lnTo>
                  <a:lnTo>
                    <a:pt x="303082" y="638354"/>
                  </a:lnTo>
                  <a:lnTo>
                    <a:pt x="611017" y="737822"/>
                  </a:lnTo>
                  <a:lnTo>
                    <a:pt x="678469" y="665039"/>
                  </a:lnTo>
                  <a:lnTo>
                    <a:pt x="739168" y="615179"/>
                  </a:lnTo>
                  <a:lnTo>
                    <a:pt x="638354" y="303080"/>
                  </a:lnTo>
                  <a:lnTo>
                    <a:pt x="950747" y="122720"/>
                  </a:lnTo>
                  <a:lnTo>
                    <a:pt x="1175530" y="371507"/>
                  </a:lnTo>
                  <a:lnTo>
                    <a:pt x="1321409" y="330732"/>
                  </a:lnTo>
                  <a:lnTo>
                    <a:pt x="1338401" y="328139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76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2798632" y="3445708"/>
              <a:ext cx="1581096" cy="1581096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74"/>
          <p:cNvGrpSpPr/>
          <p:nvPr/>
        </p:nvGrpSpPr>
        <p:grpSpPr>
          <a:xfrm>
            <a:off x="4833239" y="2846563"/>
            <a:ext cx="640553" cy="640751"/>
            <a:chOff x="2508643" y="3155719"/>
            <a:chExt cx="2161075" cy="2161075"/>
          </a:xfrm>
        </p:grpSpPr>
        <p:sp>
          <p:nvSpPr>
            <p:cNvPr id="76" name="任意多边形 75"/>
            <p:cNvSpPr/>
            <p:nvPr/>
          </p:nvSpPr>
          <p:spPr>
            <a:xfrm>
              <a:off x="2508643" y="3155719"/>
              <a:ext cx="2161075" cy="2161075"/>
            </a:xfrm>
            <a:custGeom>
              <a:avLst/>
              <a:gdLst>
                <a:gd name="connsiteX0" fmla="*/ 1589098 w 3178196"/>
                <a:gd name="connsiteY0" fmla="*/ 425696 h 3178196"/>
                <a:gd name="connsiteX1" fmla="*/ 425696 w 3178196"/>
                <a:gd name="connsiteY1" fmla="*/ 1589098 h 3178196"/>
                <a:gd name="connsiteX2" fmla="*/ 1589098 w 3178196"/>
                <a:gd name="connsiteY2" fmla="*/ 2752500 h 3178196"/>
                <a:gd name="connsiteX3" fmla="*/ 2752500 w 3178196"/>
                <a:gd name="connsiteY3" fmla="*/ 1589098 h 3178196"/>
                <a:gd name="connsiteX4" fmla="*/ 1589098 w 3178196"/>
                <a:gd name="connsiteY4" fmla="*/ 425696 h 3178196"/>
                <a:gd name="connsiteX5" fmla="*/ 1408737 w 3178196"/>
                <a:gd name="connsiteY5" fmla="*/ 0 h 3178196"/>
                <a:gd name="connsiteX6" fmla="*/ 1769461 w 3178196"/>
                <a:gd name="connsiteY6" fmla="*/ 0 h 3178196"/>
                <a:gd name="connsiteX7" fmla="*/ 1839795 w 3178196"/>
                <a:gd name="connsiteY7" fmla="*/ 328139 h 3178196"/>
                <a:gd name="connsiteX8" fmla="*/ 1856789 w 3178196"/>
                <a:gd name="connsiteY8" fmla="*/ 330732 h 3178196"/>
                <a:gd name="connsiteX9" fmla="*/ 2000849 w 3178196"/>
                <a:gd name="connsiteY9" fmla="*/ 373520 h 3178196"/>
                <a:gd name="connsiteX10" fmla="*/ 2227451 w 3178196"/>
                <a:gd name="connsiteY10" fmla="*/ 122720 h 3178196"/>
                <a:gd name="connsiteX11" fmla="*/ 2539846 w 3178196"/>
                <a:gd name="connsiteY11" fmla="*/ 303080 h 3178196"/>
                <a:gd name="connsiteX12" fmla="*/ 2439451 w 3178196"/>
                <a:gd name="connsiteY12" fmla="*/ 613872 h 3178196"/>
                <a:gd name="connsiteX13" fmla="*/ 2458340 w 3178196"/>
                <a:gd name="connsiteY13" fmla="*/ 627645 h 3178196"/>
                <a:gd name="connsiteX14" fmla="*/ 2558787 w 3178196"/>
                <a:gd name="connsiteY14" fmla="*/ 724273 h 3178196"/>
                <a:gd name="connsiteX15" fmla="*/ 2569563 w 3178196"/>
                <a:gd name="connsiteY15" fmla="*/ 737054 h 3178196"/>
                <a:gd name="connsiteX16" fmla="*/ 2875118 w 3178196"/>
                <a:gd name="connsiteY16" fmla="*/ 638354 h 3178196"/>
                <a:gd name="connsiteX17" fmla="*/ 3055480 w 3178196"/>
                <a:gd name="connsiteY17" fmla="*/ 950748 h 3178196"/>
                <a:gd name="connsiteX18" fmla="*/ 2827830 w 3178196"/>
                <a:gd name="connsiteY18" fmla="*/ 1156432 h 3178196"/>
                <a:gd name="connsiteX19" fmla="*/ 2846251 w 3178196"/>
                <a:gd name="connsiteY19" fmla="*/ 1202137 h 3178196"/>
                <a:gd name="connsiteX20" fmla="*/ 2882440 w 3178196"/>
                <a:gd name="connsiteY20" fmla="*/ 1345342 h 3178196"/>
                <a:gd name="connsiteX21" fmla="*/ 3178196 w 3178196"/>
                <a:gd name="connsiteY21" fmla="*/ 1408739 h 3178196"/>
                <a:gd name="connsiteX22" fmla="*/ 3178196 w 3178196"/>
                <a:gd name="connsiteY22" fmla="*/ 1769460 h 3178196"/>
                <a:gd name="connsiteX23" fmla="*/ 2901180 w 3178196"/>
                <a:gd name="connsiteY23" fmla="*/ 1828838 h 3178196"/>
                <a:gd name="connsiteX24" fmla="*/ 2890366 w 3178196"/>
                <a:gd name="connsiteY24" fmla="*/ 1899689 h 3178196"/>
                <a:gd name="connsiteX25" fmla="*/ 2862393 w 3178196"/>
                <a:gd name="connsiteY25" fmla="*/ 2011345 h 3178196"/>
                <a:gd name="connsiteX26" fmla="*/ 2851433 w 3178196"/>
                <a:gd name="connsiteY26" fmla="*/ 2043093 h 3178196"/>
                <a:gd name="connsiteX27" fmla="*/ 3055480 w 3178196"/>
                <a:gd name="connsiteY27" fmla="*/ 2227452 h 3178196"/>
                <a:gd name="connsiteX28" fmla="*/ 2875118 w 3178196"/>
                <a:gd name="connsiteY28" fmla="*/ 2539844 h 3178196"/>
                <a:gd name="connsiteX29" fmla="*/ 2624366 w 3178196"/>
                <a:gd name="connsiteY29" fmla="*/ 2458846 h 3178196"/>
                <a:gd name="connsiteX30" fmla="*/ 2593452 w 3178196"/>
                <a:gd name="connsiteY30" fmla="*/ 2501242 h 3178196"/>
                <a:gd name="connsiteX31" fmla="*/ 2496828 w 3178196"/>
                <a:gd name="connsiteY31" fmla="*/ 2601689 h 3178196"/>
                <a:gd name="connsiteX32" fmla="*/ 2461217 w 3178196"/>
                <a:gd name="connsiteY32" fmla="*/ 2631705 h 3178196"/>
                <a:gd name="connsiteX33" fmla="*/ 2539846 w 3178196"/>
                <a:gd name="connsiteY33" fmla="*/ 2875117 h 3178196"/>
                <a:gd name="connsiteX34" fmla="*/ 2227451 w 3178196"/>
                <a:gd name="connsiteY34" fmla="*/ 3055478 h 3178196"/>
                <a:gd name="connsiteX35" fmla="*/ 2061632 w 3178196"/>
                <a:gd name="connsiteY35" fmla="*/ 2871954 h 3178196"/>
                <a:gd name="connsiteX36" fmla="*/ 2018961 w 3178196"/>
                <a:gd name="connsiteY36" fmla="*/ 2889155 h 3178196"/>
                <a:gd name="connsiteX37" fmla="*/ 1820676 w 3178196"/>
                <a:gd name="connsiteY37" fmla="*/ 2939260 h 3178196"/>
                <a:gd name="connsiteX38" fmla="*/ 1769461 w 3178196"/>
                <a:gd name="connsiteY38" fmla="*/ 3178196 h 3178196"/>
                <a:gd name="connsiteX39" fmla="*/ 1408737 w 3178196"/>
                <a:gd name="connsiteY39" fmla="*/ 3178196 h 3178196"/>
                <a:gd name="connsiteX40" fmla="*/ 1357415 w 3178196"/>
                <a:gd name="connsiteY40" fmla="*/ 2938761 h 3178196"/>
                <a:gd name="connsiteX41" fmla="*/ 1321409 w 3178196"/>
                <a:gd name="connsiteY41" fmla="*/ 2933267 h 3178196"/>
                <a:gd name="connsiteX42" fmla="*/ 1116228 w 3178196"/>
                <a:gd name="connsiteY42" fmla="*/ 2872328 h 3178196"/>
                <a:gd name="connsiteX43" fmla="*/ 950747 w 3178196"/>
                <a:gd name="connsiteY43" fmla="*/ 3055478 h 3178196"/>
                <a:gd name="connsiteX44" fmla="*/ 638354 w 3178196"/>
                <a:gd name="connsiteY44" fmla="*/ 2875117 h 3178196"/>
                <a:gd name="connsiteX45" fmla="*/ 716567 w 3178196"/>
                <a:gd name="connsiteY45" fmla="*/ 2632987 h 3178196"/>
                <a:gd name="connsiteX46" fmla="*/ 564155 w 3178196"/>
                <a:gd name="connsiteY46" fmla="*/ 2476891 h 3178196"/>
                <a:gd name="connsiteX47" fmla="*/ 552049 w 3178196"/>
                <a:gd name="connsiteY47" fmla="*/ 2459421 h 3178196"/>
                <a:gd name="connsiteX48" fmla="*/ 303082 w 3178196"/>
                <a:gd name="connsiteY48" fmla="*/ 2539844 h 3178196"/>
                <a:gd name="connsiteX49" fmla="*/ 122720 w 3178196"/>
                <a:gd name="connsiteY49" fmla="*/ 2227452 h 3178196"/>
                <a:gd name="connsiteX50" fmla="*/ 326913 w 3178196"/>
                <a:gd name="connsiteY50" fmla="*/ 2042960 h 3178196"/>
                <a:gd name="connsiteX51" fmla="*/ 306855 w 3178196"/>
                <a:gd name="connsiteY51" fmla="*/ 1979828 h 3178196"/>
                <a:gd name="connsiteX52" fmla="*/ 276470 w 3178196"/>
                <a:gd name="connsiteY52" fmla="*/ 1828721 h 3178196"/>
                <a:gd name="connsiteX53" fmla="*/ 0 w 3178196"/>
                <a:gd name="connsiteY53" fmla="*/ 1769460 h 3178196"/>
                <a:gd name="connsiteX54" fmla="*/ 0 w 3178196"/>
                <a:gd name="connsiteY54" fmla="*/ 1408739 h 3178196"/>
                <a:gd name="connsiteX55" fmla="*/ 293010 w 3178196"/>
                <a:gd name="connsiteY55" fmla="*/ 1345931 h 3178196"/>
                <a:gd name="connsiteX56" fmla="*/ 306855 w 3178196"/>
                <a:gd name="connsiteY56" fmla="*/ 1284173 h 3178196"/>
                <a:gd name="connsiteX57" fmla="*/ 351046 w 3178196"/>
                <a:gd name="connsiteY57" fmla="*/ 1157043 h 3178196"/>
                <a:gd name="connsiteX58" fmla="*/ 122720 w 3178196"/>
                <a:gd name="connsiteY58" fmla="*/ 950748 h 3178196"/>
                <a:gd name="connsiteX59" fmla="*/ 303082 w 3178196"/>
                <a:gd name="connsiteY59" fmla="*/ 638354 h 3178196"/>
                <a:gd name="connsiteX60" fmla="*/ 611017 w 3178196"/>
                <a:gd name="connsiteY60" fmla="*/ 737822 h 3178196"/>
                <a:gd name="connsiteX61" fmla="*/ 678469 w 3178196"/>
                <a:gd name="connsiteY61" fmla="*/ 665039 h 3178196"/>
                <a:gd name="connsiteX62" fmla="*/ 739168 w 3178196"/>
                <a:gd name="connsiteY62" fmla="*/ 615179 h 3178196"/>
                <a:gd name="connsiteX63" fmla="*/ 638354 w 3178196"/>
                <a:gd name="connsiteY63" fmla="*/ 303080 h 3178196"/>
                <a:gd name="connsiteX64" fmla="*/ 950747 w 3178196"/>
                <a:gd name="connsiteY64" fmla="*/ 122720 h 3178196"/>
                <a:gd name="connsiteX65" fmla="*/ 1175530 w 3178196"/>
                <a:gd name="connsiteY65" fmla="*/ 371507 h 3178196"/>
                <a:gd name="connsiteX66" fmla="*/ 1321409 w 3178196"/>
                <a:gd name="connsiteY66" fmla="*/ 330732 h 3178196"/>
                <a:gd name="connsiteX67" fmla="*/ 1338401 w 3178196"/>
                <a:gd name="connsiteY67" fmla="*/ 328139 h 3178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178196" h="3178196">
                  <a:moveTo>
                    <a:pt x="1589098" y="425696"/>
                  </a:moveTo>
                  <a:cubicBezTo>
                    <a:pt x="946569" y="425696"/>
                    <a:pt x="425696" y="946569"/>
                    <a:pt x="425696" y="1589098"/>
                  </a:cubicBezTo>
                  <a:cubicBezTo>
                    <a:pt x="425696" y="2231627"/>
                    <a:pt x="946569" y="2752500"/>
                    <a:pt x="1589098" y="2752500"/>
                  </a:cubicBezTo>
                  <a:cubicBezTo>
                    <a:pt x="2231627" y="2752500"/>
                    <a:pt x="2752500" y="2231627"/>
                    <a:pt x="2752500" y="1589098"/>
                  </a:cubicBezTo>
                  <a:cubicBezTo>
                    <a:pt x="2752500" y="946569"/>
                    <a:pt x="2231627" y="425696"/>
                    <a:pt x="1589098" y="425696"/>
                  </a:cubicBezTo>
                  <a:close/>
                  <a:moveTo>
                    <a:pt x="1408737" y="0"/>
                  </a:moveTo>
                  <a:lnTo>
                    <a:pt x="1769461" y="0"/>
                  </a:lnTo>
                  <a:lnTo>
                    <a:pt x="1839795" y="328139"/>
                  </a:lnTo>
                  <a:lnTo>
                    <a:pt x="1856789" y="330732"/>
                  </a:lnTo>
                  <a:lnTo>
                    <a:pt x="2000849" y="373520"/>
                  </a:lnTo>
                  <a:lnTo>
                    <a:pt x="2227451" y="122720"/>
                  </a:lnTo>
                  <a:lnTo>
                    <a:pt x="2539846" y="303080"/>
                  </a:lnTo>
                  <a:lnTo>
                    <a:pt x="2439451" y="613872"/>
                  </a:lnTo>
                  <a:lnTo>
                    <a:pt x="2458340" y="627645"/>
                  </a:lnTo>
                  <a:cubicBezTo>
                    <a:pt x="2493487" y="658090"/>
                    <a:pt x="2527017" y="690346"/>
                    <a:pt x="2558787" y="724273"/>
                  </a:cubicBezTo>
                  <a:lnTo>
                    <a:pt x="2569563" y="737054"/>
                  </a:lnTo>
                  <a:lnTo>
                    <a:pt x="2875118" y="638354"/>
                  </a:lnTo>
                  <a:lnTo>
                    <a:pt x="3055480" y="950748"/>
                  </a:lnTo>
                  <a:lnTo>
                    <a:pt x="2827830" y="1156432"/>
                  </a:lnTo>
                  <a:lnTo>
                    <a:pt x="2846251" y="1202137"/>
                  </a:lnTo>
                  <a:lnTo>
                    <a:pt x="2882440" y="1345342"/>
                  </a:lnTo>
                  <a:lnTo>
                    <a:pt x="3178196" y="1408739"/>
                  </a:lnTo>
                  <a:lnTo>
                    <a:pt x="3178196" y="1769460"/>
                  </a:lnTo>
                  <a:lnTo>
                    <a:pt x="2901180" y="1828838"/>
                  </a:lnTo>
                  <a:lnTo>
                    <a:pt x="2890366" y="1899689"/>
                  </a:lnTo>
                  <a:cubicBezTo>
                    <a:pt x="2882626" y="1937518"/>
                    <a:pt x="2873276" y="1974762"/>
                    <a:pt x="2862393" y="2011345"/>
                  </a:cubicBezTo>
                  <a:lnTo>
                    <a:pt x="2851433" y="2043093"/>
                  </a:lnTo>
                  <a:lnTo>
                    <a:pt x="3055480" y="2227452"/>
                  </a:lnTo>
                  <a:lnTo>
                    <a:pt x="2875118" y="2539844"/>
                  </a:lnTo>
                  <a:lnTo>
                    <a:pt x="2624366" y="2458846"/>
                  </a:lnTo>
                  <a:lnTo>
                    <a:pt x="2593452" y="2501242"/>
                  </a:lnTo>
                  <a:cubicBezTo>
                    <a:pt x="2563009" y="2536388"/>
                    <a:pt x="2530753" y="2569918"/>
                    <a:pt x="2496828" y="2601689"/>
                  </a:cubicBezTo>
                  <a:lnTo>
                    <a:pt x="2461217" y="2631705"/>
                  </a:lnTo>
                  <a:lnTo>
                    <a:pt x="2539846" y="2875117"/>
                  </a:lnTo>
                  <a:lnTo>
                    <a:pt x="2227451" y="3055478"/>
                  </a:lnTo>
                  <a:lnTo>
                    <a:pt x="2061632" y="2871954"/>
                  </a:lnTo>
                  <a:lnTo>
                    <a:pt x="2018961" y="2889155"/>
                  </a:lnTo>
                  <a:lnTo>
                    <a:pt x="1820676" y="2939260"/>
                  </a:lnTo>
                  <a:lnTo>
                    <a:pt x="1769461" y="3178196"/>
                  </a:lnTo>
                  <a:lnTo>
                    <a:pt x="1408737" y="3178196"/>
                  </a:lnTo>
                  <a:lnTo>
                    <a:pt x="1357415" y="2938761"/>
                  </a:lnTo>
                  <a:lnTo>
                    <a:pt x="1321409" y="2933267"/>
                  </a:lnTo>
                  <a:lnTo>
                    <a:pt x="1116228" y="2872328"/>
                  </a:lnTo>
                  <a:lnTo>
                    <a:pt x="950747" y="3055478"/>
                  </a:lnTo>
                  <a:lnTo>
                    <a:pt x="638354" y="2875117"/>
                  </a:lnTo>
                  <a:lnTo>
                    <a:pt x="716567" y="2632987"/>
                  </a:lnTo>
                  <a:lnTo>
                    <a:pt x="564155" y="2476891"/>
                  </a:lnTo>
                  <a:lnTo>
                    <a:pt x="552049" y="2459421"/>
                  </a:lnTo>
                  <a:lnTo>
                    <a:pt x="303082" y="2539844"/>
                  </a:lnTo>
                  <a:lnTo>
                    <a:pt x="122720" y="2227452"/>
                  </a:lnTo>
                  <a:lnTo>
                    <a:pt x="326913" y="2042960"/>
                  </a:lnTo>
                  <a:lnTo>
                    <a:pt x="306855" y="1979828"/>
                  </a:lnTo>
                  <a:lnTo>
                    <a:pt x="276470" y="1828721"/>
                  </a:lnTo>
                  <a:lnTo>
                    <a:pt x="0" y="1769460"/>
                  </a:lnTo>
                  <a:lnTo>
                    <a:pt x="0" y="1408739"/>
                  </a:lnTo>
                  <a:lnTo>
                    <a:pt x="293010" y="1345931"/>
                  </a:lnTo>
                  <a:lnTo>
                    <a:pt x="306855" y="1284173"/>
                  </a:lnTo>
                  <a:lnTo>
                    <a:pt x="351046" y="1157043"/>
                  </a:lnTo>
                  <a:lnTo>
                    <a:pt x="122720" y="950748"/>
                  </a:lnTo>
                  <a:lnTo>
                    <a:pt x="303082" y="638354"/>
                  </a:lnTo>
                  <a:lnTo>
                    <a:pt x="611017" y="737822"/>
                  </a:lnTo>
                  <a:lnTo>
                    <a:pt x="678469" y="665039"/>
                  </a:lnTo>
                  <a:lnTo>
                    <a:pt x="739168" y="615179"/>
                  </a:lnTo>
                  <a:lnTo>
                    <a:pt x="638354" y="303080"/>
                  </a:lnTo>
                  <a:lnTo>
                    <a:pt x="950747" y="122720"/>
                  </a:lnTo>
                  <a:lnTo>
                    <a:pt x="1175530" y="371507"/>
                  </a:lnTo>
                  <a:lnTo>
                    <a:pt x="1321409" y="330732"/>
                  </a:lnTo>
                  <a:lnTo>
                    <a:pt x="1338401" y="328139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397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2798632" y="3445708"/>
              <a:ext cx="1581096" cy="1581096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组合 77"/>
          <p:cNvGrpSpPr/>
          <p:nvPr/>
        </p:nvGrpSpPr>
        <p:grpSpPr>
          <a:xfrm>
            <a:off x="5805463" y="1663415"/>
            <a:ext cx="927878" cy="926001"/>
            <a:chOff x="1941706" y="3231482"/>
            <a:chExt cx="1212300" cy="1209474"/>
          </a:xfrm>
        </p:grpSpPr>
        <p:sp>
          <p:nvSpPr>
            <p:cNvPr id="79" name="任意多边形 78"/>
            <p:cNvSpPr/>
            <p:nvPr/>
          </p:nvSpPr>
          <p:spPr>
            <a:xfrm>
              <a:off x="1941706" y="3231482"/>
              <a:ext cx="1212300" cy="1209474"/>
            </a:xfrm>
            <a:custGeom>
              <a:avLst/>
              <a:gdLst>
                <a:gd name="connsiteX0" fmla="*/ 606149 w 1212300"/>
                <a:gd name="connsiteY0" fmla="*/ 219778 h 1209474"/>
                <a:gd name="connsiteX1" fmla="*/ 221190 w 1212300"/>
                <a:gd name="connsiteY1" fmla="*/ 604737 h 1209474"/>
                <a:gd name="connsiteX2" fmla="*/ 606149 w 1212300"/>
                <a:gd name="connsiteY2" fmla="*/ 989696 h 1209474"/>
                <a:gd name="connsiteX3" fmla="*/ 991108 w 1212300"/>
                <a:gd name="connsiteY3" fmla="*/ 604737 h 1209474"/>
                <a:gd name="connsiteX4" fmla="*/ 606149 w 1212300"/>
                <a:gd name="connsiteY4" fmla="*/ 219778 h 1209474"/>
                <a:gd name="connsiteX5" fmla="*/ 570726 w 1212300"/>
                <a:gd name="connsiteY5" fmla="*/ 0 h 1209474"/>
                <a:gd name="connsiteX6" fmla="*/ 641573 w 1212300"/>
                <a:gd name="connsiteY6" fmla="*/ 0 h 1209474"/>
                <a:gd name="connsiteX7" fmla="*/ 653064 w 1212300"/>
                <a:gd name="connsiteY7" fmla="*/ 60414 h 1209474"/>
                <a:gd name="connsiteX8" fmla="*/ 661820 w 1212300"/>
                <a:gd name="connsiteY8" fmla="*/ 60857 h 1209474"/>
                <a:gd name="connsiteX9" fmla="*/ 707034 w 1212300"/>
                <a:gd name="connsiteY9" fmla="*/ 69786 h 1209474"/>
                <a:gd name="connsiteX10" fmla="*/ 735306 w 1212300"/>
                <a:gd name="connsiteY10" fmla="*/ 12884 h 1209474"/>
                <a:gd name="connsiteX11" fmla="*/ 803526 w 1212300"/>
                <a:gd name="connsiteY11" fmla="*/ 31998 h 1209474"/>
                <a:gd name="connsiteX12" fmla="*/ 798126 w 1212300"/>
                <a:gd name="connsiteY12" fmla="*/ 95198 h 1209474"/>
                <a:gd name="connsiteX13" fmla="*/ 848903 w 1212300"/>
                <a:gd name="connsiteY13" fmla="*/ 115557 h 1209474"/>
                <a:gd name="connsiteX14" fmla="*/ 890307 w 1212300"/>
                <a:gd name="connsiteY14" fmla="*/ 69692 h 1209474"/>
                <a:gd name="connsiteX15" fmla="*/ 950840 w 1212300"/>
                <a:gd name="connsiteY15" fmla="*/ 106503 h 1209474"/>
                <a:gd name="connsiteX16" fmla="*/ 928932 w 1212300"/>
                <a:gd name="connsiteY16" fmla="*/ 164987 h 1209474"/>
                <a:gd name="connsiteX17" fmla="*/ 971748 w 1212300"/>
                <a:gd name="connsiteY17" fmla="*/ 199360 h 1209474"/>
                <a:gd name="connsiteX18" fmla="*/ 1024233 w 1212300"/>
                <a:gd name="connsiteY18" fmla="*/ 166213 h 1209474"/>
                <a:gd name="connsiteX19" fmla="*/ 1072590 w 1212300"/>
                <a:gd name="connsiteY19" fmla="*/ 217989 h 1209474"/>
                <a:gd name="connsiteX20" fmla="*/ 1034905 w 1212300"/>
                <a:gd name="connsiteY20" fmla="*/ 269502 h 1209474"/>
                <a:gd name="connsiteX21" fmla="*/ 1047793 w 1212300"/>
                <a:gd name="connsiteY21" fmla="*/ 284006 h 1209474"/>
                <a:gd name="connsiteX22" fmla="*/ 1065896 w 1212300"/>
                <a:gd name="connsiteY22" fmla="*/ 313574 h 1209474"/>
                <a:gd name="connsiteX23" fmla="*/ 1127152 w 1212300"/>
                <a:gd name="connsiteY23" fmla="*/ 295286 h 1209474"/>
                <a:gd name="connsiteX24" fmla="*/ 1159745 w 1212300"/>
                <a:gd name="connsiteY24" fmla="*/ 358190 h 1209474"/>
                <a:gd name="connsiteX25" fmla="*/ 1109155 w 1212300"/>
                <a:gd name="connsiteY25" fmla="*/ 397943 h 1209474"/>
                <a:gd name="connsiteX26" fmla="*/ 1123476 w 1212300"/>
                <a:gd name="connsiteY26" fmla="*/ 432252 h 1209474"/>
                <a:gd name="connsiteX27" fmla="*/ 1127413 w 1212300"/>
                <a:gd name="connsiteY27" fmla="*/ 448425 h 1209474"/>
                <a:gd name="connsiteX28" fmla="*/ 1191430 w 1212300"/>
                <a:gd name="connsiteY28" fmla="*/ 447341 h 1209474"/>
                <a:gd name="connsiteX29" fmla="*/ 1205844 w 1212300"/>
                <a:gd name="connsiteY29" fmla="*/ 516706 h 1209474"/>
                <a:gd name="connsiteX30" fmla="*/ 1145770 w 1212300"/>
                <a:gd name="connsiteY30" fmla="*/ 541598 h 1209474"/>
                <a:gd name="connsiteX31" fmla="*/ 1150013 w 1212300"/>
                <a:gd name="connsiteY31" fmla="*/ 594780 h 1209474"/>
                <a:gd name="connsiteX32" fmla="*/ 1212300 w 1212300"/>
                <a:gd name="connsiteY32" fmla="*/ 611099 h 1209474"/>
                <a:gd name="connsiteX33" fmla="*/ 1207465 w 1212300"/>
                <a:gd name="connsiteY33" fmla="*/ 681780 h 1209474"/>
                <a:gd name="connsiteX34" fmla="*/ 1143038 w 1212300"/>
                <a:gd name="connsiteY34" fmla="*/ 689527 h 1209474"/>
                <a:gd name="connsiteX35" fmla="*/ 1139569 w 1212300"/>
                <a:gd name="connsiteY35" fmla="*/ 712257 h 1209474"/>
                <a:gd name="connsiteX36" fmla="*/ 1131043 w 1212300"/>
                <a:gd name="connsiteY36" fmla="*/ 740961 h 1209474"/>
                <a:gd name="connsiteX37" fmla="*/ 1188216 w 1212300"/>
                <a:gd name="connsiteY37" fmla="*/ 774415 h 1209474"/>
                <a:gd name="connsiteX38" fmla="*/ 1164491 w 1212300"/>
                <a:gd name="connsiteY38" fmla="*/ 841171 h 1209474"/>
                <a:gd name="connsiteX39" fmla="*/ 1098564 w 1212300"/>
                <a:gd name="connsiteY39" fmla="*/ 830969 h 1209474"/>
                <a:gd name="connsiteX40" fmla="*/ 1075268 w 1212300"/>
                <a:gd name="connsiteY40" fmla="*/ 877883 h 1209474"/>
                <a:gd name="connsiteX41" fmla="*/ 1120962 w 1212300"/>
                <a:gd name="connsiteY41" fmla="*/ 925178 h 1209474"/>
                <a:gd name="connsiteX42" fmla="*/ 1080106 w 1212300"/>
                <a:gd name="connsiteY42" fmla="*/ 983058 h 1209474"/>
                <a:gd name="connsiteX43" fmla="*/ 1019565 w 1212300"/>
                <a:gd name="connsiteY43" fmla="*/ 955533 h 1209474"/>
                <a:gd name="connsiteX44" fmla="*/ 986510 w 1212300"/>
                <a:gd name="connsiteY44" fmla="*/ 992122 h 1209474"/>
                <a:gd name="connsiteX45" fmla="*/ 984130 w 1212300"/>
                <a:gd name="connsiteY45" fmla="*/ 994044 h 1209474"/>
                <a:gd name="connsiteX46" fmla="*/ 1015527 w 1212300"/>
                <a:gd name="connsiteY46" fmla="*/ 1052205 h 1209474"/>
                <a:gd name="connsiteX47" fmla="*/ 960571 w 1212300"/>
                <a:gd name="connsiteY47" fmla="*/ 1096915 h 1209474"/>
                <a:gd name="connsiteX48" fmla="*/ 909748 w 1212300"/>
                <a:gd name="connsiteY48" fmla="*/ 1054117 h 1209474"/>
                <a:gd name="connsiteX49" fmla="*/ 906487 w 1212300"/>
                <a:gd name="connsiteY49" fmla="*/ 1056751 h 1209474"/>
                <a:gd name="connsiteX50" fmla="*/ 864880 w 1212300"/>
                <a:gd name="connsiteY50" fmla="*/ 1080229 h 1209474"/>
                <a:gd name="connsiteX51" fmla="*/ 879731 w 1212300"/>
                <a:gd name="connsiteY51" fmla="*/ 1146075 h 1209474"/>
                <a:gd name="connsiteX52" fmla="*/ 814749 w 1212300"/>
                <a:gd name="connsiteY52" fmla="*/ 1174300 h 1209474"/>
                <a:gd name="connsiteX53" fmla="*/ 777013 w 1212300"/>
                <a:gd name="connsiteY53" fmla="*/ 1118870 h 1209474"/>
                <a:gd name="connsiteX54" fmla="*/ 765662 w 1212300"/>
                <a:gd name="connsiteY54" fmla="*/ 1123267 h 1209474"/>
                <a:gd name="connsiteX55" fmla="*/ 727130 w 1212300"/>
                <a:gd name="connsiteY55" fmla="*/ 1132005 h 1209474"/>
                <a:gd name="connsiteX56" fmla="*/ 723644 w 1212300"/>
                <a:gd name="connsiteY56" fmla="*/ 1199827 h 1209474"/>
                <a:gd name="connsiteX57" fmla="*/ 653457 w 1212300"/>
                <a:gd name="connsiteY57" fmla="*/ 1209474 h 1209474"/>
                <a:gd name="connsiteX58" fmla="*/ 631798 w 1212300"/>
                <a:gd name="connsiteY58" fmla="*/ 1145096 h 1209474"/>
                <a:gd name="connsiteX59" fmla="*/ 606150 w 1212300"/>
                <a:gd name="connsiteY59" fmla="*/ 1147005 h 1209474"/>
                <a:gd name="connsiteX60" fmla="*/ 580299 w 1212300"/>
                <a:gd name="connsiteY60" fmla="*/ 1145700 h 1209474"/>
                <a:gd name="connsiteX61" fmla="*/ 558843 w 1212300"/>
                <a:gd name="connsiteY61" fmla="*/ 1209474 h 1209474"/>
                <a:gd name="connsiteX62" fmla="*/ 488656 w 1212300"/>
                <a:gd name="connsiteY62" fmla="*/ 1199827 h 1209474"/>
                <a:gd name="connsiteX63" fmla="*/ 485224 w 1212300"/>
                <a:gd name="connsiteY63" fmla="*/ 1133066 h 1209474"/>
                <a:gd name="connsiteX64" fmla="*/ 444238 w 1212300"/>
                <a:gd name="connsiteY64" fmla="*/ 1122527 h 1209474"/>
                <a:gd name="connsiteX65" fmla="*/ 435252 w 1212300"/>
                <a:gd name="connsiteY65" fmla="*/ 1118923 h 1209474"/>
                <a:gd name="connsiteX66" fmla="*/ 397552 w 1212300"/>
                <a:gd name="connsiteY66" fmla="*/ 1174300 h 1209474"/>
                <a:gd name="connsiteX67" fmla="*/ 332570 w 1212300"/>
                <a:gd name="connsiteY67" fmla="*/ 1146075 h 1209474"/>
                <a:gd name="connsiteX68" fmla="*/ 347390 w 1212300"/>
                <a:gd name="connsiteY68" fmla="*/ 1080362 h 1209474"/>
                <a:gd name="connsiteX69" fmla="*/ 302981 w 1212300"/>
                <a:gd name="connsiteY69" fmla="*/ 1053756 h 1209474"/>
                <a:gd name="connsiteX70" fmla="*/ 251730 w 1212300"/>
                <a:gd name="connsiteY70" fmla="*/ 1096915 h 1209474"/>
                <a:gd name="connsiteX71" fmla="*/ 196773 w 1212300"/>
                <a:gd name="connsiteY71" fmla="*/ 1052205 h 1209474"/>
                <a:gd name="connsiteX72" fmla="*/ 228407 w 1212300"/>
                <a:gd name="connsiteY72" fmla="*/ 993606 h 1209474"/>
                <a:gd name="connsiteX73" fmla="*/ 196589 w 1212300"/>
                <a:gd name="connsiteY73" fmla="*/ 961310 h 1209474"/>
                <a:gd name="connsiteX74" fmla="*/ 192451 w 1212300"/>
                <a:gd name="connsiteY74" fmla="*/ 955662 h 1209474"/>
                <a:gd name="connsiteX75" fmla="*/ 132195 w 1212300"/>
                <a:gd name="connsiteY75" fmla="*/ 983058 h 1209474"/>
                <a:gd name="connsiteX76" fmla="*/ 91339 w 1212300"/>
                <a:gd name="connsiteY76" fmla="*/ 925178 h 1209474"/>
                <a:gd name="connsiteX77" fmla="*/ 137009 w 1212300"/>
                <a:gd name="connsiteY77" fmla="*/ 877908 h 1209474"/>
                <a:gd name="connsiteX78" fmla="*/ 113994 w 1212300"/>
                <a:gd name="connsiteY78" fmla="*/ 830929 h 1209474"/>
                <a:gd name="connsiteX79" fmla="*/ 47809 w 1212300"/>
                <a:gd name="connsiteY79" fmla="*/ 841171 h 1209474"/>
                <a:gd name="connsiteX80" fmla="*/ 24084 w 1212300"/>
                <a:gd name="connsiteY80" fmla="*/ 774415 h 1209474"/>
                <a:gd name="connsiteX81" fmla="*/ 81587 w 1212300"/>
                <a:gd name="connsiteY81" fmla="*/ 740768 h 1209474"/>
                <a:gd name="connsiteX82" fmla="*/ 70938 w 1212300"/>
                <a:gd name="connsiteY82" fmla="*/ 703091 h 1209474"/>
                <a:gd name="connsiteX83" fmla="*/ 69043 w 1212300"/>
                <a:gd name="connsiteY83" fmla="*/ 689500 h 1209474"/>
                <a:gd name="connsiteX84" fmla="*/ 4835 w 1212300"/>
                <a:gd name="connsiteY84" fmla="*/ 681780 h 1209474"/>
                <a:gd name="connsiteX85" fmla="*/ 0 w 1212300"/>
                <a:gd name="connsiteY85" fmla="*/ 611099 h 1209474"/>
                <a:gd name="connsiteX86" fmla="*/ 62033 w 1212300"/>
                <a:gd name="connsiteY86" fmla="*/ 594846 h 1209474"/>
                <a:gd name="connsiteX87" fmla="*/ 64142 w 1212300"/>
                <a:gd name="connsiteY87" fmla="*/ 550291 h 1209474"/>
                <a:gd name="connsiteX88" fmla="*/ 65806 w 1212300"/>
                <a:gd name="connsiteY88" fmla="*/ 541298 h 1209474"/>
                <a:gd name="connsiteX89" fmla="*/ 6456 w 1212300"/>
                <a:gd name="connsiteY89" fmla="*/ 516706 h 1209474"/>
                <a:gd name="connsiteX90" fmla="*/ 20870 w 1212300"/>
                <a:gd name="connsiteY90" fmla="*/ 447341 h 1209474"/>
                <a:gd name="connsiteX91" fmla="*/ 84476 w 1212300"/>
                <a:gd name="connsiteY91" fmla="*/ 448419 h 1209474"/>
                <a:gd name="connsiteX92" fmla="*/ 103307 w 1212300"/>
                <a:gd name="connsiteY92" fmla="*/ 398070 h 1209474"/>
                <a:gd name="connsiteX93" fmla="*/ 52555 w 1212300"/>
                <a:gd name="connsiteY93" fmla="*/ 358190 h 1209474"/>
                <a:gd name="connsiteX94" fmla="*/ 85149 w 1212300"/>
                <a:gd name="connsiteY94" fmla="*/ 295286 h 1209474"/>
                <a:gd name="connsiteX95" fmla="*/ 145210 w 1212300"/>
                <a:gd name="connsiteY95" fmla="*/ 313217 h 1209474"/>
                <a:gd name="connsiteX96" fmla="*/ 148057 w 1212300"/>
                <a:gd name="connsiteY96" fmla="*/ 308107 h 1209474"/>
                <a:gd name="connsiteX97" fmla="*/ 176724 w 1212300"/>
                <a:gd name="connsiteY97" fmla="*/ 268584 h 1209474"/>
                <a:gd name="connsiteX98" fmla="*/ 139711 w 1212300"/>
                <a:gd name="connsiteY98" fmla="*/ 217989 h 1209474"/>
                <a:gd name="connsiteX99" fmla="*/ 188068 w 1212300"/>
                <a:gd name="connsiteY99" fmla="*/ 166213 h 1209474"/>
                <a:gd name="connsiteX100" fmla="*/ 241027 w 1212300"/>
                <a:gd name="connsiteY100" fmla="*/ 199659 h 1209474"/>
                <a:gd name="connsiteX101" fmla="*/ 269262 w 1212300"/>
                <a:gd name="connsiteY101" fmla="*/ 174752 h 1209474"/>
                <a:gd name="connsiteX102" fmla="*/ 283412 w 1212300"/>
                <a:gd name="connsiteY102" fmla="*/ 165102 h 1209474"/>
                <a:gd name="connsiteX103" fmla="*/ 261461 w 1212300"/>
                <a:gd name="connsiteY103" fmla="*/ 106503 h 1209474"/>
                <a:gd name="connsiteX104" fmla="*/ 321994 w 1212300"/>
                <a:gd name="connsiteY104" fmla="*/ 69692 h 1209474"/>
                <a:gd name="connsiteX105" fmla="*/ 363991 w 1212300"/>
                <a:gd name="connsiteY105" fmla="*/ 116215 h 1209474"/>
                <a:gd name="connsiteX106" fmla="*/ 399902 w 1212300"/>
                <a:gd name="connsiteY106" fmla="*/ 98466 h 1209474"/>
                <a:gd name="connsiteX107" fmla="*/ 414057 w 1212300"/>
                <a:gd name="connsiteY107" fmla="*/ 93815 h 1209474"/>
                <a:gd name="connsiteX108" fmla="*/ 408775 w 1212300"/>
                <a:gd name="connsiteY108" fmla="*/ 31998 h 1209474"/>
                <a:gd name="connsiteX109" fmla="*/ 476994 w 1212300"/>
                <a:gd name="connsiteY109" fmla="*/ 12884 h 1209474"/>
                <a:gd name="connsiteX110" fmla="*/ 504807 w 1212300"/>
                <a:gd name="connsiteY110" fmla="*/ 68861 h 1209474"/>
                <a:gd name="connsiteX111" fmla="*/ 550480 w 1212300"/>
                <a:gd name="connsiteY111" fmla="*/ 60857 h 1209474"/>
                <a:gd name="connsiteX112" fmla="*/ 559236 w 1212300"/>
                <a:gd name="connsiteY112" fmla="*/ 60414 h 120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1212300" h="1209474">
                  <a:moveTo>
                    <a:pt x="606149" y="219778"/>
                  </a:moveTo>
                  <a:cubicBezTo>
                    <a:pt x="393542" y="219778"/>
                    <a:pt x="221190" y="392130"/>
                    <a:pt x="221190" y="604737"/>
                  </a:cubicBezTo>
                  <a:cubicBezTo>
                    <a:pt x="221190" y="817344"/>
                    <a:pt x="393542" y="989696"/>
                    <a:pt x="606149" y="989696"/>
                  </a:cubicBezTo>
                  <a:cubicBezTo>
                    <a:pt x="818756" y="989696"/>
                    <a:pt x="991108" y="817344"/>
                    <a:pt x="991108" y="604737"/>
                  </a:cubicBezTo>
                  <a:cubicBezTo>
                    <a:pt x="991108" y="392130"/>
                    <a:pt x="818756" y="219778"/>
                    <a:pt x="606149" y="219778"/>
                  </a:cubicBezTo>
                  <a:close/>
                  <a:moveTo>
                    <a:pt x="570726" y="0"/>
                  </a:moveTo>
                  <a:lnTo>
                    <a:pt x="641573" y="0"/>
                  </a:lnTo>
                  <a:lnTo>
                    <a:pt x="653064" y="60414"/>
                  </a:lnTo>
                  <a:lnTo>
                    <a:pt x="661820" y="60857"/>
                  </a:lnTo>
                  <a:lnTo>
                    <a:pt x="707034" y="69786"/>
                  </a:lnTo>
                  <a:lnTo>
                    <a:pt x="735306" y="12884"/>
                  </a:lnTo>
                  <a:lnTo>
                    <a:pt x="803526" y="31998"/>
                  </a:lnTo>
                  <a:lnTo>
                    <a:pt x="798126" y="95198"/>
                  </a:lnTo>
                  <a:lnTo>
                    <a:pt x="848903" y="115557"/>
                  </a:lnTo>
                  <a:lnTo>
                    <a:pt x="890307" y="69692"/>
                  </a:lnTo>
                  <a:lnTo>
                    <a:pt x="950840" y="106503"/>
                  </a:lnTo>
                  <a:lnTo>
                    <a:pt x="928932" y="164987"/>
                  </a:lnTo>
                  <a:lnTo>
                    <a:pt x="971748" y="199360"/>
                  </a:lnTo>
                  <a:lnTo>
                    <a:pt x="1024233" y="166213"/>
                  </a:lnTo>
                  <a:lnTo>
                    <a:pt x="1072590" y="217989"/>
                  </a:lnTo>
                  <a:lnTo>
                    <a:pt x="1034905" y="269502"/>
                  </a:lnTo>
                  <a:lnTo>
                    <a:pt x="1047793" y="284006"/>
                  </a:lnTo>
                  <a:lnTo>
                    <a:pt x="1065896" y="313574"/>
                  </a:lnTo>
                  <a:lnTo>
                    <a:pt x="1127152" y="295286"/>
                  </a:lnTo>
                  <a:lnTo>
                    <a:pt x="1159745" y="358190"/>
                  </a:lnTo>
                  <a:lnTo>
                    <a:pt x="1109155" y="397943"/>
                  </a:lnTo>
                  <a:lnTo>
                    <a:pt x="1123476" y="432252"/>
                  </a:lnTo>
                  <a:lnTo>
                    <a:pt x="1127413" y="448425"/>
                  </a:lnTo>
                  <a:lnTo>
                    <a:pt x="1191430" y="447341"/>
                  </a:lnTo>
                  <a:lnTo>
                    <a:pt x="1205844" y="516706"/>
                  </a:lnTo>
                  <a:lnTo>
                    <a:pt x="1145770" y="541598"/>
                  </a:lnTo>
                  <a:lnTo>
                    <a:pt x="1150013" y="594780"/>
                  </a:lnTo>
                  <a:lnTo>
                    <a:pt x="1212300" y="611099"/>
                  </a:lnTo>
                  <a:lnTo>
                    <a:pt x="1207465" y="681780"/>
                  </a:lnTo>
                  <a:lnTo>
                    <a:pt x="1143038" y="689527"/>
                  </a:lnTo>
                  <a:lnTo>
                    <a:pt x="1139569" y="712257"/>
                  </a:lnTo>
                  <a:lnTo>
                    <a:pt x="1131043" y="740961"/>
                  </a:lnTo>
                  <a:lnTo>
                    <a:pt x="1188216" y="774415"/>
                  </a:lnTo>
                  <a:lnTo>
                    <a:pt x="1164491" y="841171"/>
                  </a:lnTo>
                  <a:lnTo>
                    <a:pt x="1098564" y="830969"/>
                  </a:lnTo>
                  <a:lnTo>
                    <a:pt x="1075268" y="877883"/>
                  </a:lnTo>
                  <a:lnTo>
                    <a:pt x="1120962" y="925178"/>
                  </a:lnTo>
                  <a:lnTo>
                    <a:pt x="1080106" y="983058"/>
                  </a:lnTo>
                  <a:lnTo>
                    <a:pt x="1019565" y="955533"/>
                  </a:lnTo>
                  <a:lnTo>
                    <a:pt x="986510" y="992122"/>
                  </a:lnTo>
                  <a:lnTo>
                    <a:pt x="984130" y="994044"/>
                  </a:lnTo>
                  <a:lnTo>
                    <a:pt x="1015527" y="1052205"/>
                  </a:lnTo>
                  <a:lnTo>
                    <a:pt x="960571" y="1096915"/>
                  </a:lnTo>
                  <a:lnTo>
                    <a:pt x="909748" y="1054117"/>
                  </a:lnTo>
                  <a:lnTo>
                    <a:pt x="906487" y="1056751"/>
                  </a:lnTo>
                  <a:lnTo>
                    <a:pt x="864880" y="1080229"/>
                  </a:lnTo>
                  <a:lnTo>
                    <a:pt x="879731" y="1146075"/>
                  </a:lnTo>
                  <a:lnTo>
                    <a:pt x="814749" y="1174300"/>
                  </a:lnTo>
                  <a:lnTo>
                    <a:pt x="777013" y="1118870"/>
                  </a:lnTo>
                  <a:lnTo>
                    <a:pt x="765662" y="1123267"/>
                  </a:lnTo>
                  <a:lnTo>
                    <a:pt x="727130" y="1132005"/>
                  </a:lnTo>
                  <a:lnTo>
                    <a:pt x="723644" y="1199827"/>
                  </a:lnTo>
                  <a:lnTo>
                    <a:pt x="653457" y="1209474"/>
                  </a:lnTo>
                  <a:lnTo>
                    <a:pt x="631798" y="1145096"/>
                  </a:lnTo>
                  <a:lnTo>
                    <a:pt x="606150" y="1147005"/>
                  </a:lnTo>
                  <a:lnTo>
                    <a:pt x="580299" y="1145700"/>
                  </a:lnTo>
                  <a:lnTo>
                    <a:pt x="558843" y="1209474"/>
                  </a:lnTo>
                  <a:lnTo>
                    <a:pt x="488656" y="1199827"/>
                  </a:lnTo>
                  <a:lnTo>
                    <a:pt x="485224" y="1133066"/>
                  </a:lnTo>
                  <a:lnTo>
                    <a:pt x="444238" y="1122527"/>
                  </a:lnTo>
                  <a:lnTo>
                    <a:pt x="435252" y="1118923"/>
                  </a:lnTo>
                  <a:lnTo>
                    <a:pt x="397552" y="1174300"/>
                  </a:lnTo>
                  <a:lnTo>
                    <a:pt x="332570" y="1146075"/>
                  </a:lnTo>
                  <a:lnTo>
                    <a:pt x="347390" y="1080362"/>
                  </a:lnTo>
                  <a:lnTo>
                    <a:pt x="302981" y="1053756"/>
                  </a:lnTo>
                  <a:lnTo>
                    <a:pt x="251730" y="1096915"/>
                  </a:lnTo>
                  <a:lnTo>
                    <a:pt x="196773" y="1052205"/>
                  </a:lnTo>
                  <a:lnTo>
                    <a:pt x="228407" y="993606"/>
                  </a:lnTo>
                  <a:lnTo>
                    <a:pt x="196589" y="961310"/>
                  </a:lnTo>
                  <a:lnTo>
                    <a:pt x="192451" y="955662"/>
                  </a:lnTo>
                  <a:lnTo>
                    <a:pt x="132195" y="983058"/>
                  </a:lnTo>
                  <a:lnTo>
                    <a:pt x="91339" y="925178"/>
                  </a:lnTo>
                  <a:lnTo>
                    <a:pt x="137009" y="877908"/>
                  </a:lnTo>
                  <a:lnTo>
                    <a:pt x="113994" y="830929"/>
                  </a:lnTo>
                  <a:lnTo>
                    <a:pt x="47809" y="841171"/>
                  </a:lnTo>
                  <a:lnTo>
                    <a:pt x="24084" y="774415"/>
                  </a:lnTo>
                  <a:lnTo>
                    <a:pt x="81587" y="740768"/>
                  </a:lnTo>
                  <a:lnTo>
                    <a:pt x="70938" y="703091"/>
                  </a:lnTo>
                  <a:lnTo>
                    <a:pt x="69043" y="689500"/>
                  </a:lnTo>
                  <a:lnTo>
                    <a:pt x="4835" y="681780"/>
                  </a:lnTo>
                  <a:lnTo>
                    <a:pt x="0" y="611099"/>
                  </a:lnTo>
                  <a:lnTo>
                    <a:pt x="62033" y="594846"/>
                  </a:lnTo>
                  <a:lnTo>
                    <a:pt x="64142" y="550291"/>
                  </a:lnTo>
                  <a:lnTo>
                    <a:pt x="65806" y="541298"/>
                  </a:lnTo>
                  <a:lnTo>
                    <a:pt x="6456" y="516706"/>
                  </a:lnTo>
                  <a:lnTo>
                    <a:pt x="20870" y="447341"/>
                  </a:lnTo>
                  <a:lnTo>
                    <a:pt x="84476" y="448419"/>
                  </a:lnTo>
                  <a:lnTo>
                    <a:pt x="103307" y="398070"/>
                  </a:lnTo>
                  <a:lnTo>
                    <a:pt x="52555" y="358190"/>
                  </a:lnTo>
                  <a:lnTo>
                    <a:pt x="85149" y="295286"/>
                  </a:lnTo>
                  <a:lnTo>
                    <a:pt x="145210" y="313217"/>
                  </a:lnTo>
                  <a:lnTo>
                    <a:pt x="148057" y="308107"/>
                  </a:lnTo>
                  <a:lnTo>
                    <a:pt x="176724" y="268584"/>
                  </a:lnTo>
                  <a:lnTo>
                    <a:pt x="139711" y="217989"/>
                  </a:lnTo>
                  <a:lnTo>
                    <a:pt x="188068" y="166213"/>
                  </a:lnTo>
                  <a:lnTo>
                    <a:pt x="241027" y="199659"/>
                  </a:lnTo>
                  <a:lnTo>
                    <a:pt x="269262" y="174752"/>
                  </a:lnTo>
                  <a:lnTo>
                    <a:pt x="283412" y="165102"/>
                  </a:lnTo>
                  <a:lnTo>
                    <a:pt x="261461" y="106503"/>
                  </a:lnTo>
                  <a:lnTo>
                    <a:pt x="321994" y="69692"/>
                  </a:lnTo>
                  <a:lnTo>
                    <a:pt x="363991" y="116215"/>
                  </a:lnTo>
                  <a:lnTo>
                    <a:pt x="399902" y="98466"/>
                  </a:lnTo>
                  <a:lnTo>
                    <a:pt x="414057" y="93815"/>
                  </a:lnTo>
                  <a:lnTo>
                    <a:pt x="408775" y="31998"/>
                  </a:lnTo>
                  <a:lnTo>
                    <a:pt x="476994" y="12884"/>
                  </a:lnTo>
                  <a:lnTo>
                    <a:pt x="504807" y="68861"/>
                  </a:lnTo>
                  <a:lnTo>
                    <a:pt x="550480" y="60857"/>
                  </a:lnTo>
                  <a:lnTo>
                    <a:pt x="559236" y="60414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2162897" y="3451260"/>
              <a:ext cx="769918" cy="769918"/>
            </a:xfrm>
            <a:prstGeom prst="ellipse">
              <a:avLst/>
            </a:prstGeom>
            <a:noFill/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80"/>
          <p:cNvGrpSpPr/>
          <p:nvPr/>
        </p:nvGrpSpPr>
        <p:grpSpPr>
          <a:xfrm>
            <a:off x="2565425" y="1380765"/>
            <a:ext cx="1009475" cy="1007433"/>
            <a:chOff x="1941706" y="3231482"/>
            <a:chExt cx="1212300" cy="1209474"/>
          </a:xfrm>
        </p:grpSpPr>
        <p:sp>
          <p:nvSpPr>
            <p:cNvPr id="82" name="任意多边形 81"/>
            <p:cNvSpPr/>
            <p:nvPr/>
          </p:nvSpPr>
          <p:spPr>
            <a:xfrm>
              <a:off x="1941706" y="3231482"/>
              <a:ext cx="1212300" cy="1209474"/>
            </a:xfrm>
            <a:custGeom>
              <a:avLst/>
              <a:gdLst>
                <a:gd name="connsiteX0" fmla="*/ 606149 w 1212300"/>
                <a:gd name="connsiteY0" fmla="*/ 219778 h 1209474"/>
                <a:gd name="connsiteX1" fmla="*/ 221190 w 1212300"/>
                <a:gd name="connsiteY1" fmla="*/ 604737 h 1209474"/>
                <a:gd name="connsiteX2" fmla="*/ 606149 w 1212300"/>
                <a:gd name="connsiteY2" fmla="*/ 989696 h 1209474"/>
                <a:gd name="connsiteX3" fmla="*/ 991108 w 1212300"/>
                <a:gd name="connsiteY3" fmla="*/ 604737 h 1209474"/>
                <a:gd name="connsiteX4" fmla="*/ 606149 w 1212300"/>
                <a:gd name="connsiteY4" fmla="*/ 219778 h 1209474"/>
                <a:gd name="connsiteX5" fmla="*/ 570726 w 1212300"/>
                <a:gd name="connsiteY5" fmla="*/ 0 h 1209474"/>
                <a:gd name="connsiteX6" fmla="*/ 641573 w 1212300"/>
                <a:gd name="connsiteY6" fmla="*/ 0 h 1209474"/>
                <a:gd name="connsiteX7" fmla="*/ 653064 w 1212300"/>
                <a:gd name="connsiteY7" fmla="*/ 60414 h 1209474"/>
                <a:gd name="connsiteX8" fmla="*/ 661820 w 1212300"/>
                <a:gd name="connsiteY8" fmla="*/ 60857 h 1209474"/>
                <a:gd name="connsiteX9" fmla="*/ 707034 w 1212300"/>
                <a:gd name="connsiteY9" fmla="*/ 69786 h 1209474"/>
                <a:gd name="connsiteX10" fmla="*/ 735306 w 1212300"/>
                <a:gd name="connsiteY10" fmla="*/ 12884 h 1209474"/>
                <a:gd name="connsiteX11" fmla="*/ 803526 w 1212300"/>
                <a:gd name="connsiteY11" fmla="*/ 31998 h 1209474"/>
                <a:gd name="connsiteX12" fmla="*/ 798126 w 1212300"/>
                <a:gd name="connsiteY12" fmla="*/ 95198 h 1209474"/>
                <a:gd name="connsiteX13" fmla="*/ 848903 w 1212300"/>
                <a:gd name="connsiteY13" fmla="*/ 115557 h 1209474"/>
                <a:gd name="connsiteX14" fmla="*/ 890307 w 1212300"/>
                <a:gd name="connsiteY14" fmla="*/ 69692 h 1209474"/>
                <a:gd name="connsiteX15" fmla="*/ 950840 w 1212300"/>
                <a:gd name="connsiteY15" fmla="*/ 106503 h 1209474"/>
                <a:gd name="connsiteX16" fmla="*/ 928932 w 1212300"/>
                <a:gd name="connsiteY16" fmla="*/ 164987 h 1209474"/>
                <a:gd name="connsiteX17" fmla="*/ 971748 w 1212300"/>
                <a:gd name="connsiteY17" fmla="*/ 199360 h 1209474"/>
                <a:gd name="connsiteX18" fmla="*/ 1024233 w 1212300"/>
                <a:gd name="connsiteY18" fmla="*/ 166213 h 1209474"/>
                <a:gd name="connsiteX19" fmla="*/ 1072590 w 1212300"/>
                <a:gd name="connsiteY19" fmla="*/ 217989 h 1209474"/>
                <a:gd name="connsiteX20" fmla="*/ 1034905 w 1212300"/>
                <a:gd name="connsiteY20" fmla="*/ 269502 h 1209474"/>
                <a:gd name="connsiteX21" fmla="*/ 1047793 w 1212300"/>
                <a:gd name="connsiteY21" fmla="*/ 284006 h 1209474"/>
                <a:gd name="connsiteX22" fmla="*/ 1065896 w 1212300"/>
                <a:gd name="connsiteY22" fmla="*/ 313574 h 1209474"/>
                <a:gd name="connsiteX23" fmla="*/ 1127152 w 1212300"/>
                <a:gd name="connsiteY23" fmla="*/ 295286 h 1209474"/>
                <a:gd name="connsiteX24" fmla="*/ 1159745 w 1212300"/>
                <a:gd name="connsiteY24" fmla="*/ 358190 h 1209474"/>
                <a:gd name="connsiteX25" fmla="*/ 1109155 w 1212300"/>
                <a:gd name="connsiteY25" fmla="*/ 397943 h 1209474"/>
                <a:gd name="connsiteX26" fmla="*/ 1123476 w 1212300"/>
                <a:gd name="connsiteY26" fmla="*/ 432252 h 1209474"/>
                <a:gd name="connsiteX27" fmla="*/ 1127413 w 1212300"/>
                <a:gd name="connsiteY27" fmla="*/ 448425 h 1209474"/>
                <a:gd name="connsiteX28" fmla="*/ 1191430 w 1212300"/>
                <a:gd name="connsiteY28" fmla="*/ 447341 h 1209474"/>
                <a:gd name="connsiteX29" fmla="*/ 1205844 w 1212300"/>
                <a:gd name="connsiteY29" fmla="*/ 516706 h 1209474"/>
                <a:gd name="connsiteX30" fmla="*/ 1145770 w 1212300"/>
                <a:gd name="connsiteY30" fmla="*/ 541598 h 1209474"/>
                <a:gd name="connsiteX31" fmla="*/ 1150013 w 1212300"/>
                <a:gd name="connsiteY31" fmla="*/ 594780 h 1209474"/>
                <a:gd name="connsiteX32" fmla="*/ 1212300 w 1212300"/>
                <a:gd name="connsiteY32" fmla="*/ 611099 h 1209474"/>
                <a:gd name="connsiteX33" fmla="*/ 1207465 w 1212300"/>
                <a:gd name="connsiteY33" fmla="*/ 681780 h 1209474"/>
                <a:gd name="connsiteX34" fmla="*/ 1143038 w 1212300"/>
                <a:gd name="connsiteY34" fmla="*/ 689527 h 1209474"/>
                <a:gd name="connsiteX35" fmla="*/ 1139569 w 1212300"/>
                <a:gd name="connsiteY35" fmla="*/ 712257 h 1209474"/>
                <a:gd name="connsiteX36" fmla="*/ 1131043 w 1212300"/>
                <a:gd name="connsiteY36" fmla="*/ 740961 h 1209474"/>
                <a:gd name="connsiteX37" fmla="*/ 1188216 w 1212300"/>
                <a:gd name="connsiteY37" fmla="*/ 774415 h 1209474"/>
                <a:gd name="connsiteX38" fmla="*/ 1164491 w 1212300"/>
                <a:gd name="connsiteY38" fmla="*/ 841171 h 1209474"/>
                <a:gd name="connsiteX39" fmla="*/ 1098564 w 1212300"/>
                <a:gd name="connsiteY39" fmla="*/ 830969 h 1209474"/>
                <a:gd name="connsiteX40" fmla="*/ 1075268 w 1212300"/>
                <a:gd name="connsiteY40" fmla="*/ 877883 h 1209474"/>
                <a:gd name="connsiteX41" fmla="*/ 1120962 w 1212300"/>
                <a:gd name="connsiteY41" fmla="*/ 925178 h 1209474"/>
                <a:gd name="connsiteX42" fmla="*/ 1080106 w 1212300"/>
                <a:gd name="connsiteY42" fmla="*/ 983058 h 1209474"/>
                <a:gd name="connsiteX43" fmla="*/ 1019565 w 1212300"/>
                <a:gd name="connsiteY43" fmla="*/ 955533 h 1209474"/>
                <a:gd name="connsiteX44" fmla="*/ 986510 w 1212300"/>
                <a:gd name="connsiteY44" fmla="*/ 992122 h 1209474"/>
                <a:gd name="connsiteX45" fmla="*/ 984130 w 1212300"/>
                <a:gd name="connsiteY45" fmla="*/ 994044 h 1209474"/>
                <a:gd name="connsiteX46" fmla="*/ 1015527 w 1212300"/>
                <a:gd name="connsiteY46" fmla="*/ 1052205 h 1209474"/>
                <a:gd name="connsiteX47" fmla="*/ 960571 w 1212300"/>
                <a:gd name="connsiteY47" fmla="*/ 1096915 h 1209474"/>
                <a:gd name="connsiteX48" fmla="*/ 909748 w 1212300"/>
                <a:gd name="connsiteY48" fmla="*/ 1054117 h 1209474"/>
                <a:gd name="connsiteX49" fmla="*/ 906487 w 1212300"/>
                <a:gd name="connsiteY49" fmla="*/ 1056751 h 1209474"/>
                <a:gd name="connsiteX50" fmla="*/ 864880 w 1212300"/>
                <a:gd name="connsiteY50" fmla="*/ 1080229 h 1209474"/>
                <a:gd name="connsiteX51" fmla="*/ 879731 w 1212300"/>
                <a:gd name="connsiteY51" fmla="*/ 1146075 h 1209474"/>
                <a:gd name="connsiteX52" fmla="*/ 814749 w 1212300"/>
                <a:gd name="connsiteY52" fmla="*/ 1174300 h 1209474"/>
                <a:gd name="connsiteX53" fmla="*/ 777013 w 1212300"/>
                <a:gd name="connsiteY53" fmla="*/ 1118870 h 1209474"/>
                <a:gd name="connsiteX54" fmla="*/ 765662 w 1212300"/>
                <a:gd name="connsiteY54" fmla="*/ 1123267 h 1209474"/>
                <a:gd name="connsiteX55" fmla="*/ 727130 w 1212300"/>
                <a:gd name="connsiteY55" fmla="*/ 1132005 h 1209474"/>
                <a:gd name="connsiteX56" fmla="*/ 723644 w 1212300"/>
                <a:gd name="connsiteY56" fmla="*/ 1199827 h 1209474"/>
                <a:gd name="connsiteX57" fmla="*/ 653457 w 1212300"/>
                <a:gd name="connsiteY57" fmla="*/ 1209474 h 1209474"/>
                <a:gd name="connsiteX58" fmla="*/ 631798 w 1212300"/>
                <a:gd name="connsiteY58" fmla="*/ 1145096 h 1209474"/>
                <a:gd name="connsiteX59" fmla="*/ 606150 w 1212300"/>
                <a:gd name="connsiteY59" fmla="*/ 1147005 h 1209474"/>
                <a:gd name="connsiteX60" fmla="*/ 580299 w 1212300"/>
                <a:gd name="connsiteY60" fmla="*/ 1145700 h 1209474"/>
                <a:gd name="connsiteX61" fmla="*/ 558843 w 1212300"/>
                <a:gd name="connsiteY61" fmla="*/ 1209474 h 1209474"/>
                <a:gd name="connsiteX62" fmla="*/ 488656 w 1212300"/>
                <a:gd name="connsiteY62" fmla="*/ 1199827 h 1209474"/>
                <a:gd name="connsiteX63" fmla="*/ 485224 w 1212300"/>
                <a:gd name="connsiteY63" fmla="*/ 1133066 h 1209474"/>
                <a:gd name="connsiteX64" fmla="*/ 444238 w 1212300"/>
                <a:gd name="connsiteY64" fmla="*/ 1122527 h 1209474"/>
                <a:gd name="connsiteX65" fmla="*/ 435252 w 1212300"/>
                <a:gd name="connsiteY65" fmla="*/ 1118923 h 1209474"/>
                <a:gd name="connsiteX66" fmla="*/ 397552 w 1212300"/>
                <a:gd name="connsiteY66" fmla="*/ 1174300 h 1209474"/>
                <a:gd name="connsiteX67" fmla="*/ 332570 w 1212300"/>
                <a:gd name="connsiteY67" fmla="*/ 1146075 h 1209474"/>
                <a:gd name="connsiteX68" fmla="*/ 347390 w 1212300"/>
                <a:gd name="connsiteY68" fmla="*/ 1080362 h 1209474"/>
                <a:gd name="connsiteX69" fmla="*/ 302981 w 1212300"/>
                <a:gd name="connsiteY69" fmla="*/ 1053756 h 1209474"/>
                <a:gd name="connsiteX70" fmla="*/ 251730 w 1212300"/>
                <a:gd name="connsiteY70" fmla="*/ 1096915 h 1209474"/>
                <a:gd name="connsiteX71" fmla="*/ 196773 w 1212300"/>
                <a:gd name="connsiteY71" fmla="*/ 1052205 h 1209474"/>
                <a:gd name="connsiteX72" fmla="*/ 228407 w 1212300"/>
                <a:gd name="connsiteY72" fmla="*/ 993606 h 1209474"/>
                <a:gd name="connsiteX73" fmla="*/ 196589 w 1212300"/>
                <a:gd name="connsiteY73" fmla="*/ 961310 h 1209474"/>
                <a:gd name="connsiteX74" fmla="*/ 192451 w 1212300"/>
                <a:gd name="connsiteY74" fmla="*/ 955662 h 1209474"/>
                <a:gd name="connsiteX75" fmla="*/ 132195 w 1212300"/>
                <a:gd name="connsiteY75" fmla="*/ 983058 h 1209474"/>
                <a:gd name="connsiteX76" fmla="*/ 91339 w 1212300"/>
                <a:gd name="connsiteY76" fmla="*/ 925178 h 1209474"/>
                <a:gd name="connsiteX77" fmla="*/ 137009 w 1212300"/>
                <a:gd name="connsiteY77" fmla="*/ 877908 h 1209474"/>
                <a:gd name="connsiteX78" fmla="*/ 113994 w 1212300"/>
                <a:gd name="connsiteY78" fmla="*/ 830929 h 1209474"/>
                <a:gd name="connsiteX79" fmla="*/ 47809 w 1212300"/>
                <a:gd name="connsiteY79" fmla="*/ 841171 h 1209474"/>
                <a:gd name="connsiteX80" fmla="*/ 24084 w 1212300"/>
                <a:gd name="connsiteY80" fmla="*/ 774415 h 1209474"/>
                <a:gd name="connsiteX81" fmla="*/ 81587 w 1212300"/>
                <a:gd name="connsiteY81" fmla="*/ 740768 h 1209474"/>
                <a:gd name="connsiteX82" fmla="*/ 70938 w 1212300"/>
                <a:gd name="connsiteY82" fmla="*/ 703091 h 1209474"/>
                <a:gd name="connsiteX83" fmla="*/ 69043 w 1212300"/>
                <a:gd name="connsiteY83" fmla="*/ 689500 h 1209474"/>
                <a:gd name="connsiteX84" fmla="*/ 4835 w 1212300"/>
                <a:gd name="connsiteY84" fmla="*/ 681780 h 1209474"/>
                <a:gd name="connsiteX85" fmla="*/ 0 w 1212300"/>
                <a:gd name="connsiteY85" fmla="*/ 611099 h 1209474"/>
                <a:gd name="connsiteX86" fmla="*/ 62033 w 1212300"/>
                <a:gd name="connsiteY86" fmla="*/ 594846 h 1209474"/>
                <a:gd name="connsiteX87" fmla="*/ 64142 w 1212300"/>
                <a:gd name="connsiteY87" fmla="*/ 550291 h 1209474"/>
                <a:gd name="connsiteX88" fmla="*/ 65806 w 1212300"/>
                <a:gd name="connsiteY88" fmla="*/ 541298 h 1209474"/>
                <a:gd name="connsiteX89" fmla="*/ 6456 w 1212300"/>
                <a:gd name="connsiteY89" fmla="*/ 516706 h 1209474"/>
                <a:gd name="connsiteX90" fmla="*/ 20870 w 1212300"/>
                <a:gd name="connsiteY90" fmla="*/ 447341 h 1209474"/>
                <a:gd name="connsiteX91" fmla="*/ 84476 w 1212300"/>
                <a:gd name="connsiteY91" fmla="*/ 448419 h 1209474"/>
                <a:gd name="connsiteX92" fmla="*/ 103307 w 1212300"/>
                <a:gd name="connsiteY92" fmla="*/ 398070 h 1209474"/>
                <a:gd name="connsiteX93" fmla="*/ 52555 w 1212300"/>
                <a:gd name="connsiteY93" fmla="*/ 358190 h 1209474"/>
                <a:gd name="connsiteX94" fmla="*/ 85149 w 1212300"/>
                <a:gd name="connsiteY94" fmla="*/ 295286 h 1209474"/>
                <a:gd name="connsiteX95" fmla="*/ 145210 w 1212300"/>
                <a:gd name="connsiteY95" fmla="*/ 313217 h 1209474"/>
                <a:gd name="connsiteX96" fmla="*/ 148057 w 1212300"/>
                <a:gd name="connsiteY96" fmla="*/ 308107 h 1209474"/>
                <a:gd name="connsiteX97" fmla="*/ 176724 w 1212300"/>
                <a:gd name="connsiteY97" fmla="*/ 268584 h 1209474"/>
                <a:gd name="connsiteX98" fmla="*/ 139711 w 1212300"/>
                <a:gd name="connsiteY98" fmla="*/ 217989 h 1209474"/>
                <a:gd name="connsiteX99" fmla="*/ 188068 w 1212300"/>
                <a:gd name="connsiteY99" fmla="*/ 166213 h 1209474"/>
                <a:gd name="connsiteX100" fmla="*/ 241027 w 1212300"/>
                <a:gd name="connsiteY100" fmla="*/ 199659 h 1209474"/>
                <a:gd name="connsiteX101" fmla="*/ 269262 w 1212300"/>
                <a:gd name="connsiteY101" fmla="*/ 174752 h 1209474"/>
                <a:gd name="connsiteX102" fmla="*/ 283412 w 1212300"/>
                <a:gd name="connsiteY102" fmla="*/ 165102 h 1209474"/>
                <a:gd name="connsiteX103" fmla="*/ 261461 w 1212300"/>
                <a:gd name="connsiteY103" fmla="*/ 106503 h 1209474"/>
                <a:gd name="connsiteX104" fmla="*/ 321994 w 1212300"/>
                <a:gd name="connsiteY104" fmla="*/ 69692 h 1209474"/>
                <a:gd name="connsiteX105" fmla="*/ 363991 w 1212300"/>
                <a:gd name="connsiteY105" fmla="*/ 116215 h 1209474"/>
                <a:gd name="connsiteX106" fmla="*/ 399902 w 1212300"/>
                <a:gd name="connsiteY106" fmla="*/ 98466 h 1209474"/>
                <a:gd name="connsiteX107" fmla="*/ 414057 w 1212300"/>
                <a:gd name="connsiteY107" fmla="*/ 93815 h 1209474"/>
                <a:gd name="connsiteX108" fmla="*/ 408775 w 1212300"/>
                <a:gd name="connsiteY108" fmla="*/ 31998 h 1209474"/>
                <a:gd name="connsiteX109" fmla="*/ 476994 w 1212300"/>
                <a:gd name="connsiteY109" fmla="*/ 12884 h 1209474"/>
                <a:gd name="connsiteX110" fmla="*/ 504807 w 1212300"/>
                <a:gd name="connsiteY110" fmla="*/ 68861 h 1209474"/>
                <a:gd name="connsiteX111" fmla="*/ 550480 w 1212300"/>
                <a:gd name="connsiteY111" fmla="*/ 60857 h 1209474"/>
                <a:gd name="connsiteX112" fmla="*/ 559236 w 1212300"/>
                <a:gd name="connsiteY112" fmla="*/ 60414 h 120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1212300" h="1209474">
                  <a:moveTo>
                    <a:pt x="606149" y="219778"/>
                  </a:moveTo>
                  <a:cubicBezTo>
                    <a:pt x="393542" y="219778"/>
                    <a:pt x="221190" y="392130"/>
                    <a:pt x="221190" y="604737"/>
                  </a:cubicBezTo>
                  <a:cubicBezTo>
                    <a:pt x="221190" y="817344"/>
                    <a:pt x="393542" y="989696"/>
                    <a:pt x="606149" y="989696"/>
                  </a:cubicBezTo>
                  <a:cubicBezTo>
                    <a:pt x="818756" y="989696"/>
                    <a:pt x="991108" y="817344"/>
                    <a:pt x="991108" y="604737"/>
                  </a:cubicBezTo>
                  <a:cubicBezTo>
                    <a:pt x="991108" y="392130"/>
                    <a:pt x="818756" y="219778"/>
                    <a:pt x="606149" y="219778"/>
                  </a:cubicBezTo>
                  <a:close/>
                  <a:moveTo>
                    <a:pt x="570726" y="0"/>
                  </a:moveTo>
                  <a:lnTo>
                    <a:pt x="641573" y="0"/>
                  </a:lnTo>
                  <a:lnTo>
                    <a:pt x="653064" y="60414"/>
                  </a:lnTo>
                  <a:lnTo>
                    <a:pt x="661820" y="60857"/>
                  </a:lnTo>
                  <a:lnTo>
                    <a:pt x="707034" y="69786"/>
                  </a:lnTo>
                  <a:lnTo>
                    <a:pt x="735306" y="12884"/>
                  </a:lnTo>
                  <a:lnTo>
                    <a:pt x="803526" y="31998"/>
                  </a:lnTo>
                  <a:lnTo>
                    <a:pt x="798126" y="95198"/>
                  </a:lnTo>
                  <a:lnTo>
                    <a:pt x="848903" y="115557"/>
                  </a:lnTo>
                  <a:lnTo>
                    <a:pt x="890307" y="69692"/>
                  </a:lnTo>
                  <a:lnTo>
                    <a:pt x="950840" y="106503"/>
                  </a:lnTo>
                  <a:lnTo>
                    <a:pt x="928932" y="164987"/>
                  </a:lnTo>
                  <a:lnTo>
                    <a:pt x="971748" y="199360"/>
                  </a:lnTo>
                  <a:lnTo>
                    <a:pt x="1024233" y="166213"/>
                  </a:lnTo>
                  <a:lnTo>
                    <a:pt x="1072590" y="217989"/>
                  </a:lnTo>
                  <a:lnTo>
                    <a:pt x="1034905" y="269502"/>
                  </a:lnTo>
                  <a:lnTo>
                    <a:pt x="1047793" y="284006"/>
                  </a:lnTo>
                  <a:lnTo>
                    <a:pt x="1065896" y="313574"/>
                  </a:lnTo>
                  <a:lnTo>
                    <a:pt x="1127152" y="295286"/>
                  </a:lnTo>
                  <a:lnTo>
                    <a:pt x="1159745" y="358190"/>
                  </a:lnTo>
                  <a:lnTo>
                    <a:pt x="1109155" y="397943"/>
                  </a:lnTo>
                  <a:lnTo>
                    <a:pt x="1123476" y="432252"/>
                  </a:lnTo>
                  <a:lnTo>
                    <a:pt x="1127413" y="448425"/>
                  </a:lnTo>
                  <a:lnTo>
                    <a:pt x="1191430" y="447341"/>
                  </a:lnTo>
                  <a:lnTo>
                    <a:pt x="1205844" y="516706"/>
                  </a:lnTo>
                  <a:lnTo>
                    <a:pt x="1145770" y="541598"/>
                  </a:lnTo>
                  <a:lnTo>
                    <a:pt x="1150013" y="594780"/>
                  </a:lnTo>
                  <a:lnTo>
                    <a:pt x="1212300" y="611099"/>
                  </a:lnTo>
                  <a:lnTo>
                    <a:pt x="1207465" y="681780"/>
                  </a:lnTo>
                  <a:lnTo>
                    <a:pt x="1143038" y="689527"/>
                  </a:lnTo>
                  <a:lnTo>
                    <a:pt x="1139569" y="712257"/>
                  </a:lnTo>
                  <a:lnTo>
                    <a:pt x="1131043" y="740961"/>
                  </a:lnTo>
                  <a:lnTo>
                    <a:pt x="1188216" y="774415"/>
                  </a:lnTo>
                  <a:lnTo>
                    <a:pt x="1164491" y="841171"/>
                  </a:lnTo>
                  <a:lnTo>
                    <a:pt x="1098564" y="830969"/>
                  </a:lnTo>
                  <a:lnTo>
                    <a:pt x="1075268" y="877883"/>
                  </a:lnTo>
                  <a:lnTo>
                    <a:pt x="1120962" y="925178"/>
                  </a:lnTo>
                  <a:lnTo>
                    <a:pt x="1080106" y="983058"/>
                  </a:lnTo>
                  <a:lnTo>
                    <a:pt x="1019565" y="955533"/>
                  </a:lnTo>
                  <a:lnTo>
                    <a:pt x="986510" y="992122"/>
                  </a:lnTo>
                  <a:lnTo>
                    <a:pt x="984130" y="994044"/>
                  </a:lnTo>
                  <a:lnTo>
                    <a:pt x="1015527" y="1052205"/>
                  </a:lnTo>
                  <a:lnTo>
                    <a:pt x="960571" y="1096915"/>
                  </a:lnTo>
                  <a:lnTo>
                    <a:pt x="909748" y="1054117"/>
                  </a:lnTo>
                  <a:lnTo>
                    <a:pt x="906487" y="1056751"/>
                  </a:lnTo>
                  <a:lnTo>
                    <a:pt x="864880" y="1080229"/>
                  </a:lnTo>
                  <a:lnTo>
                    <a:pt x="879731" y="1146075"/>
                  </a:lnTo>
                  <a:lnTo>
                    <a:pt x="814749" y="1174300"/>
                  </a:lnTo>
                  <a:lnTo>
                    <a:pt x="777013" y="1118870"/>
                  </a:lnTo>
                  <a:lnTo>
                    <a:pt x="765662" y="1123267"/>
                  </a:lnTo>
                  <a:lnTo>
                    <a:pt x="727130" y="1132005"/>
                  </a:lnTo>
                  <a:lnTo>
                    <a:pt x="723644" y="1199827"/>
                  </a:lnTo>
                  <a:lnTo>
                    <a:pt x="653457" y="1209474"/>
                  </a:lnTo>
                  <a:lnTo>
                    <a:pt x="631798" y="1145096"/>
                  </a:lnTo>
                  <a:lnTo>
                    <a:pt x="606150" y="1147005"/>
                  </a:lnTo>
                  <a:lnTo>
                    <a:pt x="580299" y="1145700"/>
                  </a:lnTo>
                  <a:lnTo>
                    <a:pt x="558843" y="1209474"/>
                  </a:lnTo>
                  <a:lnTo>
                    <a:pt x="488656" y="1199827"/>
                  </a:lnTo>
                  <a:lnTo>
                    <a:pt x="485224" y="1133066"/>
                  </a:lnTo>
                  <a:lnTo>
                    <a:pt x="444238" y="1122527"/>
                  </a:lnTo>
                  <a:lnTo>
                    <a:pt x="435252" y="1118923"/>
                  </a:lnTo>
                  <a:lnTo>
                    <a:pt x="397552" y="1174300"/>
                  </a:lnTo>
                  <a:lnTo>
                    <a:pt x="332570" y="1146075"/>
                  </a:lnTo>
                  <a:lnTo>
                    <a:pt x="347390" y="1080362"/>
                  </a:lnTo>
                  <a:lnTo>
                    <a:pt x="302981" y="1053756"/>
                  </a:lnTo>
                  <a:lnTo>
                    <a:pt x="251730" y="1096915"/>
                  </a:lnTo>
                  <a:lnTo>
                    <a:pt x="196773" y="1052205"/>
                  </a:lnTo>
                  <a:lnTo>
                    <a:pt x="228407" y="993606"/>
                  </a:lnTo>
                  <a:lnTo>
                    <a:pt x="196589" y="961310"/>
                  </a:lnTo>
                  <a:lnTo>
                    <a:pt x="192451" y="955662"/>
                  </a:lnTo>
                  <a:lnTo>
                    <a:pt x="132195" y="983058"/>
                  </a:lnTo>
                  <a:lnTo>
                    <a:pt x="91339" y="925178"/>
                  </a:lnTo>
                  <a:lnTo>
                    <a:pt x="137009" y="877908"/>
                  </a:lnTo>
                  <a:lnTo>
                    <a:pt x="113994" y="830929"/>
                  </a:lnTo>
                  <a:lnTo>
                    <a:pt x="47809" y="841171"/>
                  </a:lnTo>
                  <a:lnTo>
                    <a:pt x="24084" y="774415"/>
                  </a:lnTo>
                  <a:lnTo>
                    <a:pt x="81587" y="740768"/>
                  </a:lnTo>
                  <a:lnTo>
                    <a:pt x="70938" y="703091"/>
                  </a:lnTo>
                  <a:lnTo>
                    <a:pt x="69043" y="689500"/>
                  </a:lnTo>
                  <a:lnTo>
                    <a:pt x="4835" y="681780"/>
                  </a:lnTo>
                  <a:lnTo>
                    <a:pt x="0" y="611099"/>
                  </a:lnTo>
                  <a:lnTo>
                    <a:pt x="62033" y="594846"/>
                  </a:lnTo>
                  <a:lnTo>
                    <a:pt x="64142" y="550291"/>
                  </a:lnTo>
                  <a:lnTo>
                    <a:pt x="65806" y="541298"/>
                  </a:lnTo>
                  <a:lnTo>
                    <a:pt x="6456" y="516706"/>
                  </a:lnTo>
                  <a:lnTo>
                    <a:pt x="20870" y="447341"/>
                  </a:lnTo>
                  <a:lnTo>
                    <a:pt x="84476" y="448419"/>
                  </a:lnTo>
                  <a:lnTo>
                    <a:pt x="103307" y="398070"/>
                  </a:lnTo>
                  <a:lnTo>
                    <a:pt x="52555" y="358190"/>
                  </a:lnTo>
                  <a:lnTo>
                    <a:pt x="85149" y="295286"/>
                  </a:lnTo>
                  <a:lnTo>
                    <a:pt x="145210" y="313217"/>
                  </a:lnTo>
                  <a:lnTo>
                    <a:pt x="148057" y="308107"/>
                  </a:lnTo>
                  <a:lnTo>
                    <a:pt x="176724" y="268584"/>
                  </a:lnTo>
                  <a:lnTo>
                    <a:pt x="139711" y="217989"/>
                  </a:lnTo>
                  <a:lnTo>
                    <a:pt x="188068" y="166213"/>
                  </a:lnTo>
                  <a:lnTo>
                    <a:pt x="241027" y="199659"/>
                  </a:lnTo>
                  <a:lnTo>
                    <a:pt x="269262" y="174752"/>
                  </a:lnTo>
                  <a:lnTo>
                    <a:pt x="283412" y="165102"/>
                  </a:lnTo>
                  <a:lnTo>
                    <a:pt x="261461" y="106503"/>
                  </a:lnTo>
                  <a:lnTo>
                    <a:pt x="321994" y="69692"/>
                  </a:lnTo>
                  <a:lnTo>
                    <a:pt x="363991" y="116215"/>
                  </a:lnTo>
                  <a:lnTo>
                    <a:pt x="399902" y="98466"/>
                  </a:lnTo>
                  <a:lnTo>
                    <a:pt x="414057" y="93815"/>
                  </a:lnTo>
                  <a:lnTo>
                    <a:pt x="408775" y="31998"/>
                  </a:lnTo>
                  <a:lnTo>
                    <a:pt x="476994" y="12884"/>
                  </a:lnTo>
                  <a:lnTo>
                    <a:pt x="504807" y="68861"/>
                  </a:lnTo>
                  <a:lnTo>
                    <a:pt x="550480" y="60857"/>
                  </a:lnTo>
                  <a:lnTo>
                    <a:pt x="559236" y="60414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2162897" y="3451260"/>
              <a:ext cx="769918" cy="769918"/>
            </a:xfrm>
            <a:prstGeom prst="ellipse">
              <a:avLst/>
            </a:prstGeom>
            <a:noFill/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83"/>
          <p:cNvGrpSpPr/>
          <p:nvPr/>
        </p:nvGrpSpPr>
        <p:grpSpPr>
          <a:xfrm>
            <a:off x="3540707" y="1802989"/>
            <a:ext cx="437013" cy="436128"/>
            <a:chOff x="1941706" y="3231482"/>
            <a:chExt cx="1212300" cy="1209474"/>
          </a:xfrm>
        </p:grpSpPr>
        <p:sp>
          <p:nvSpPr>
            <p:cNvPr id="85" name="任意多边形 84"/>
            <p:cNvSpPr/>
            <p:nvPr/>
          </p:nvSpPr>
          <p:spPr>
            <a:xfrm>
              <a:off x="1941706" y="3231482"/>
              <a:ext cx="1212300" cy="1209474"/>
            </a:xfrm>
            <a:custGeom>
              <a:avLst/>
              <a:gdLst>
                <a:gd name="connsiteX0" fmla="*/ 606149 w 1212300"/>
                <a:gd name="connsiteY0" fmla="*/ 219778 h 1209474"/>
                <a:gd name="connsiteX1" fmla="*/ 221190 w 1212300"/>
                <a:gd name="connsiteY1" fmla="*/ 604737 h 1209474"/>
                <a:gd name="connsiteX2" fmla="*/ 606149 w 1212300"/>
                <a:gd name="connsiteY2" fmla="*/ 989696 h 1209474"/>
                <a:gd name="connsiteX3" fmla="*/ 991108 w 1212300"/>
                <a:gd name="connsiteY3" fmla="*/ 604737 h 1209474"/>
                <a:gd name="connsiteX4" fmla="*/ 606149 w 1212300"/>
                <a:gd name="connsiteY4" fmla="*/ 219778 h 1209474"/>
                <a:gd name="connsiteX5" fmla="*/ 570726 w 1212300"/>
                <a:gd name="connsiteY5" fmla="*/ 0 h 1209474"/>
                <a:gd name="connsiteX6" fmla="*/ 641573 w 1212300"/>
                <a:gd name="connsiteY6" fmla="*/ 0 h 1209474"/>
                <a:gd name="connsiteX7" fmla="*/ 653064 w 1212300"/>
                <a:gd name="connsiteY7" fmla="*/ 60414 h 1209474"/>
                <a:gd name="connsiteX8" fmla="*/ 661820 w 1212300"/>
                <a:gd name="connsiteY8" fmla="*/ 60857 h 1209474"/>
                <a:gd name="connsiteX9" fmla="*/ 707034 w 1212300"/>
                <a:gd name="connsiteY9" fmla="*/ 69786 h 1209474"/>
                <a:gd name="connsiteX10" fmla="*/ 735306 w 1212300"/>
                <a:gd name="connsiteY10" fmla="*/ 12884 h 1209474"/>
                <a:gd name="connsiteX11" fmla="*/ 803526 w 1212300"/>
                <a:gd name="connsiteY11" fmla="*/ 31998 h 1209474"/>
                <a:gd name="connsiteX12" fmla="*/ 798126 w 1212300"/>
                <a:gd name="connsiteY12" fmla="*/ 95198 h 1209474"/>
                <a:gd name="connsiteX13" fmla="*/ 848903 w 1212300"/>
                <a:gd name="connsiteY13" fmla="*/ 115557 h 1209474"/>
                <a:gd name="connsiteX14" fmla="*/ 890307 w 1212300"/>
                <a:gd name="connsiteY14" fmla="*/ 69692 h 1209474"/>
                <a:gd name="connsiteX15" fmla="*/ 950840 w 1212300"/>
                <a:gd name="connsiteY15" fmla="*/ 106503 h 1209474"/>
                <a:gd name="connsiteX16" fmla="*/ 928932 w 1212300"/>
                <a:gd name="connsiteY16" fmla="*/ 164987 h 1209474"/>
                <a:gd name="connsiteX17" fmla="*/ 971748 w 1212300"/>
                <a:gd name="connsiteY17" fmla="*/ 199360 h 1209474"/>
                <a:gd name="connsiteX18" fmla="*/ 1024233 w 1212300"/>
                <a:gd name="connsiteY18" fmla="*/ 166213 h 1209474"/>
                <a:gd name="connsiteX19" fmla="*/ 1072590 w 1212300"/>
                <a:gd name="connsiteY19" fmla="*/ 217989 h 1209474"/>
                <a:gd name="connsiteX20" fmla="*/ 1034905 w 1212300"/>
                <a:gd name="connsiteY20" fmla="*/ 269502 h 1209474"/>
                <a:gd name="connsiteX21" fmla="*/ 1047793 w 1212300"/>
                <a:gd name="connsiteY21" fmla="*/ 284006 h 1209474"/>
                <a:gd name="connsiteX22" fmla="*/ 1065896 w 1212300"/>
                <a:gd name="connsiteY22" fmla="*/ 313574 h 1209474"/>
                <a:gd name="connsiteX23" fmla="*/ 1127152 w 1212300"/>
                <a:gd name="connsiteY23" fmla="*/ 295286 h 1209474"/>
                <a:gd name="connsiteX24" fmla="*/ 1159745 w 1212300"/>
                <a:gd name="connsiteY24" fmla="*/ 358190 h 1209474"/>
                <a:gd name="connsiteX25" fmla="*/ 1109155 w 1212300"/>
                <a:gd name="connsiteY25" fmla="*/ 397943 h 1209474"/>
                <a:gd name="connsiteX26" fmla="*/ 1123476 w 1212300"/>
                <a:gd name="connsiteY26" fmla="*/ 432252 h 1209474"/>
                <a:gd name="connsiteX27" fmla="*/ 1127413 w 1212300"/>
                <a:gd name="connsiteY27" fmla="*/ 448425 h 1209474"/>
                <a:gd name="connsiteX28" fmla="*/ 1191430 w 1212300"/>
                <a:gd name="connsiteY28" fmla="*/ 447341 h 1209474"/>
                <a:gd name="connsiteX29" fmla="*/ 1205844 w 1212300"/>
                <a:gd name="connsiteY29" fmla="*/ 516706 h 1209474"/>
                <a:gd name="connsiteX30" fmla="*/ 1145770 w 1212300"/>
                <a:gd name="connsiteY30" fmla="*/ 541598 h 1209474"/>
                <a:gd name="connsiteX31" fmla="*/ 1150013 w 1212300"/>
                <a:gd name="connsiteY31" fmla="*/ 594780 h 1209474"/>
                <a:gd name="connsiteX32" fmla="*/ 1212300 w 1212300"/>
                <a:gd name="connsiteY32" fmla="*/ 611099 h 1209474"/>
                <a:gd name="connsiteX33" fmla="*/ 1207465 w 1212300"/>
                <a:gd name="connsiteY33" fmla="*/ 681780 h 1209474"/>
                <a:gd name="connsiteX34" fmla="*/ 1143038 w 1212300"/>
                <a:gd name="connsiteY34" fmla="*/ 689527 h 1209474"/>
                <a:gd name="connsiteX35" fmla="*/ 1139569 w 1212300"/>
                <a:gd name="connsiteY35" fmla="*/ 712257 h 1209474"/>
                <a:gd name="connsiteX36" fmla="*/ 1131043 w 1212300"/>
                <a:gd name="connsiteY36" fmla="*/ 740961 h 1209474"/>
                <a:gd name="connsiteX37" fmla="*/ 1188216 w 1212300"/>
                <a:gd name="connsiteY37" fmla="*/ 774415 h 1209474"/>
                <a:gd name="connsiteX38" fmla="*/ 1164491 w 1212300"/>
                <a:gd name="connsiteY38" fmla="*/ 841171 h 1209474"/>
                <a:gd name="connsiteX39" fmla="*/ 1098564 w 1212300"/>
                <a:gd name="connsiteY39" fmla="*/ 830969 h 1209474"/>
                <a:gd name="connsiteX40" fmla="*/ 1075268 w 1212300"/>
                <a:gd name="connsiteY40" fmla="*/ 877883 h 1209474"/>
                <a:gd name="connsiteX41" fmla="*/ 1120962 w 1212300"/>
                <a:gd name="connsiteY41" fmla="*/ 925178 h 1209474"/>
                <a:gd name="connsiteX42" fmla="*/ 1080106 w 1212300"/>
                <a:gd name="connsiteY42" fmla="*/ 983058 h 1209474"/>
                <a:gd name="connsiteX43" fmla="*/ 1019565 w 1212300"/>
                <a:gd name="connsiteY43" fmla="*/ 955533 h 1209474"/>
                <a:gd name="connsiteX44" fmla="*/ 986510 w 1212300"/>
                <a:gd name="connsiteY44" fmla="*/ 992122 h 1209474"/>
                <a:gd name="connsiteX45" fmla="*/ 984130 w 1212300"/>
                <a:gd name="connsiteY45" fmla="*/ 994044 h 1209474"/>
                <a:gd name="connsiteX46" fmla="*/ 1015527 w 1212300"/>
                <a:gd name="connsiteY46" fmla="*/ 1052205 h 1209474"/>
                <a:gd name="connsiteX47" fmla="*/ 960571 w 1212300"/>
                <a:gd name="connsiteY47" fmla="*/ 1096915 h 1209474"/>
                <a:gd name="connsiteX48" fmla="*/ 909748 w 1212300"/>
                <a:gd name="connsiteY48" fmla="*/ 1054117 h 1209474"/>
                <a:gd name="connsiteX49" fmla="*/ 906487 w 1212300"/>
                <a:gd name="connsiteY49" fmla="*/ 1056751 h 1209474"/>
                <a:gd name="connsiteX50" fmla="*/ 864880 w 1212300"/>
                <a:gd name="connsiteY50" fmla="*/ 1080229 h 1209474"/>
                <a:gd name="connsiteX51" fmla="*/ 879731 w 1212300"/>
                <a:gd name="connsiteY51" fmla="*/ 1146075 h 1209474"/>
                <a:gd name="connsiteX52" fmla="*/ 814749 w 1212300"/>
                <a:gd name="connsiteY52" fmla="*/ 1174300 h 1209474"/>
                <a:gd name="connsiteX53" fmla="*/ 777013 w 1212300"/>
                <a:gd name="connsiteY53" fmla="*/ 1118870 h 1209474"/>
                <a:gd name="connsiteX54" fmla="*/ 765662 w 1212300"/>
                <a:gd name="connsiteY54" fmla="*/ 1123267 h 1209474"/>
                <a:gd name="connsiteX55" fmla="*/ 727130 w 1212300"/>
                <a:gd name="connsiteY55" fmla="*/ 1132005 h 1209474"/>
                <a:gd name="connsiteX56" fmla="*/ 723644 w 1212300"/>
                <a:gd name="connsiteY56" fmla="*/ 1199827 h 1209474"/>
                <a:gd name="connsiteX57" fmla="*/ 653457 w 1212300"/>
                <a:gd name="connsiteY57" fmla="*/ 1209474 h 1209474"/>
                <a:gd name="connsiteX58" fmla="*/ 631798 w 1212300"/>
                <a:gd name="connsiteY58" fmla="*/ 1145096 h 1209474"/>
                <a:gd name="connsiteX59" fmla="*/ 606150 w 1212300"/>
                <a:gd name="connsiteY59" fmla="*/ 1147005 h 1209474"/>
                <a:gd name="connsiteX60" fmla="*/ 580299 w 1212300"/>
                <a:gd name="connsiteY60" fmla="*/ 1145700 h 1209474"/>
                <a:gd name="connsiteX61" fmla="*/ 558843 w 1212300"/>
                <a:gd name="connsiteY61" fmla="*/ 1209474 h 1209474"/>
                <a:gd name="connsiteX62" fmla="*/ 488656 w 1212300"/>
                <a:gd name="connsiteY62" fmla="*/ 1199827 h 1209474"/>
                <a:gd name="connsiteX63" fmla="*/ 485224 w 1212300"/>
                <a:gd name="connsiteY63" fmla="*/ 1133066 h 1209474"/>
                <a:gd name="connsiteX64" fmla="*/ 444238 w 1212300"/>
                <a:gd name="connsiteY64" fmla="*/ 1122527 h 1209474"/>
                <a:gd name="connsiteX65" fmla="*/ 435252 w 1212300"/>
                <a:gd name="connsiteY65" fmla="*/ 1118923 h 1209474"/>
                <a:gd name="connsiteX66" fmla="*/ 397552 w 1212300"/>
                <a:gd name="connsiteY66" fmla="*/ 1174300 h 1209474"/>
                <a:gd name="connsiteX67" fmla="*/ 332570 w 1212300"/>
                <a:gd name="connsiteY67" fmla="*/ 1146075 h 1209474"/>
                <a:gd name="connsiteX68" fmla="*/ 347390 w 1212300"/>
                <a:gd name="connsiteY68" fmla="*/ 1080362 h 1209474"/>
                <a:gd name="connsiteX69" fmla="*/ 302981 w 1212300"/>
                <a:gd name="connsiteY69" fmla="*/ 1053756 h 1209474"/>
                <a:gd name="connsiteX70" fmla="*/ 251730 w 1212300"/>
                <a:gd name="connsiteY70" fmla="*/ 1096915 h 1209474"/>
                <a:gd name="connsiteX71" fmla="*/ 196773 w 1212300"/>
                <a:gd name="connsiteY71" fmla="*/ 1052205 h 1209474"/>
                <a:gd name="connsiteX72" fmla="*/ 228407 w 1212300"/>
                <a:gd name="connsiteY72" fmla="*/ 993606 h 1209474"/>
                <a:gd name="connsiteX73" fmla="*/ 196589 w 1212300"/>
                <a:gd name="connsiteY73" fmla="*/ 961310 h 1209474"/>
                <a:gd name="connsiteX74" fmla="*/ 192451 w 1212300"/>
                <a:gd name="connsiteY74" fmla="*/ 955662 h 1209474"/>
                <a:gd name="connsiteX75" fmla="*/ 132195 w 1212300"/>
                <a:gd name="connsiteY75" fmla="*/ 983058 h 1209474"/>
                <a:gd name="connsiteX76" fmla="*/ 91339 w 1212300"/>
                <a:gd name="connsiteY76" fmla="*/ 925178 h 1209474"/>
                <a:gd name="connsiteX77" fmla="*/ 137009 w 1212300"/>
                <a:gd name="connsiteY77" fmla="*/ 877908 h 1209474"/>
                <a:gd name="connsiteX78" fmla="*/ 113994 w 1212300"/>
                <a:gd name="connsiteY78" fmla="*/ 830929 h 1209474"/>
                <a:gd name="connsiteX79" fmla="*/ 47809 w 1212300"/>
                <a:gd name="connsiteY79" fmla="*/ 841171 h 1209474"/>
                <a:gd name="connsiteX80" fmla="*/ 24084 w 1212300"/>
                <a:gd name="connsiteY80" fmla="*/ 774415 h 1209474"/>
                <a:gd name="connsiteX81" fmla="*/ 81587 w 1212300"/>
                <a:gd name="connsiteY81" fmla="*/ 740768 h 1209474"/>
                <a:gd name="connsiteX82" fmla="*/ 70938 w 1212300"/>
                <a:gd name="connsiteY82" fmla="*/ 703091 h 1209474"/>
                <a:gd name="connsiteX83" fmla="*/ 69043 w 1212300"/>
                <a:gd name="connsiteY83" fmla="*/ 689500 h 1209474"/>
                <a:gd name="connsiteX84" fmla="*/ 4835 w 1212300"/>
                <a:gd name="connsiteY84" fmla="*/ 681780 h 1209474"/>
                <a:gd name="connsiteX85" fmla="*/ 0 w 1212300"/>
                <a:gd name="connsiteY85" fmla="*/ 611099 h 1209474"/>
                <a:gd name="connsiteX86" fmla="*/ 62033 w 1212300"/>
                <a:gd name="connsiteY86" fmla="*/ 594846 h 1209474"/>
                <a:gd name="connsiteX87" fmla="*/ 64142 w 1212300"/>
                <a:gd name="connsiteY87" fmla="*/ 550291 h 1209474"/>
                <a:gd name="connsiteX88" fmla="*/ 65806 w 1212300"/>
                <a:gd name="connsiteY88" fmla="*/ 541298 h 1209474"/>
                <a:gd name="connsiteX89" fmla="*/ 6456 w 1212300"/>
                <a:gd name="connsiteY89" fmla="*/ 516706 h 1209474"/>
                <a:gd name="connsiteX90" fmla="*/ 20870 w 1212300"/>
                <a:gd name="connsiteY90" fmla="*/ 447341 h 1209474"/>
                <a:gd name="connsiteX91" fmla="*/ 84476 w 1212300"/>
                <a:gd name="connsiteY91" fmla="*/ 448419 h 1209474"/>
                <a:gd name="connsiteX92" fmla="*/ 103307 w 1212300"/>
                <a:gd name="connsiteY92" fmla="*/ 398070 h 1209474"/>
                <a:gd name="connsiteX93" fmla="*/ 52555 w 1212300"/>
                <a:gd name="connsiteY93" fmla="*/ 358190 h 1209474"/>
                <a:gd name="connsiteX94" fmla="*/ 85149 w 1212300"/>
                <a:gd name="connsiteY94" fmla="*/ 295286 h 1209474"/>
                <a:gd name="connsiteX95" fmla="*/ 145210 w 1212300"/>
                <a:gd name="connsiteY95" fmla="*/ 313217 h 1209474"/>
                <a:gd name="connsiteX96" fmla="*/ 148057 w 1212300"/>
                <a:gd name="connsiteY96" fmla="*/ 308107 h 1209474"/>
                <a:gd name="connsiteX97" fmla="*/ 176724 w 1212300"/>
                <a:gd name="connsiteY97" fmla="*/ 268584 h 1209474"/>
                <a:gd name="connsiteX98" fmla="*/ 139711 w 1212300"/>
                <a:gd name="connsiteY98" fmla="*/ 217989 h 1209474"/>
                <a:gd name="connsiteX99" fmla="*/ 188068 w 1212300"/>
                <a:gd name="connsiteY99" fmla="*/ 166213 h 1209474"/>
                <a:gd name="connsiteX100" fmla="*/ 241027 w 1212300"/>
                <a:gd name="connsiteY100" fmla="*/ 199659 h 1209474"/>
                <a:gd name="connsiteX101" fmla="*/ 269262 w 1212300"/>
                <a:gd name="connsiteY101" fmla="*/ 174752 h 1209474"/>
                <a:gd name="connsiteX102" fmla="*/ 283412 w 1212300"/>
                <a:gd name="connsiteY102" fmla="*/ 165102 h 1209474"/>
                <a:gd name="connsiteX103" fmla="*/ 261461 w 1212300"/>
                <a:gd name="connsiteY103" fmla="*/ 106503 h 1209474"/>
                <a:gd name="connsiteX104" fmla="*/ 321994 w 1212300"/>
                <a:gd name="connsiteY104" fmla="*/ 69692 h 1209474"/>
                <a:gd name="connsiteX105" fmla="*/ 363991 w 1212300"/>
                <a:gd name="connsiteY105" fmla="*/ 116215 h 1209474"/>
                <a:gd name="connsiteX106" fmla="*/ 399902 w 1212300"/>
                <a:gd name="connsiteY106" fmla="*/ 98466 h 1209474"/>
                <a:gd name="connsiteX107" fmla="*/ 414057 w 1212300"/>
                <a:gd name="connsiteY107" fmla="*/ 93815 h 1209474"/>
                <a:gd name="connsiteX108" fmla="*/ 408775 w 1212300"/>
                <a:gd name="connsiteY108" fmla="*/ 31998 h 1209474"/>
                <a:gd name="connsiteX109" fmla="*/ 476994 w 1212300"/>
                <a:gd name="connsiteY109" fmla="*/ 12884 h 1209474"/>
                <a:gd name="connsiteX110" fmla="*/ 504807 w 1212300"/>
                <a:gd name="connsiteY110" fmla="*/ 68861 h 1209474"/>
                <a:gd name="connsiteX111" fmla="*/ 550480 w 1212300"/>
                <a:gd name="connsiteY111" fmla="*/ 60857 h 1209474"/>
                <a:gd name="connsiteX112" fmla="*/ 559236 w 1212300"/>
                <a:gd name="connsiteY112" fmla="*/ 60414 h 120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1212300" h="1209474">
                  <a:moveTo>
                    <a:pt x="606149" y="219778"/>
                  </a:moveTo>
                  <a:cubicBezTo>
                    <a:pt x="393542" y="219778"/>
                    <a:pt x="221190" y="392130"/>
                    <a:pt x="221190" y="604737"/>
                  </a:cubicBezTo>
                  <a:cubicBezTo>
                    <a:pt x="221190" y="817344"/>
                    <a:pt x="393542" y="989696"/>
                    <a:pt x="606149" y="989696"/>
                  </a:cubicBezTo>
                  <a:cubicBezTo>
                    <a:pt x="818756" y="989696"/>
                    <a:pt x="991108" y="817344"/>
                    <a:pt x="991108" y="604737"/>
                  </a:cubicBezTo>
                  <a:cubicBezTo>
                    <a:pt x="991108" y="392130"/>
                    <a:pt x="818756" y="219778"/>
                    <a:pt x="606149" y="219778"/>
                  </a:cubicBezTo>
                  <a:close/>
                  <a:moveTo>
                    <a:pt x="570726" y="0"/>
                  </a:moveTo>
                  <a:lnTo>
                    <a:pt x="641573" y="0"/>
                  </a:lnTo>
                  <a:lnTo>
                    <a:pt x="653064" y="60414"/>
                  </a:lnTo>
                  <a:lnTo>
                    <a:pt x="661820" y="60857"/>
                  </a:lnTo>
                  <a:lnTo>
                    <a:pt x="707034" y="69786"/>
                  </a:lnTo>
                  <a:lnTo>
                    <a:pt x="735306" y="12884"/>
                  </a:lnTo>
                  <a:lnTo>
                    <a:pt x="803526" y="31998"/>
                  </a:lnTo>
                  <a:lnTo>
                    <a:pt x="798126" y="95198"/>
                  </a:lnTo>
                  <a:lnTo>
                    <a:pt x="848903" y="115557"/>
                  </a:lnTo>
                  <a:lnTo>
                    <a:pt x="890307" y="69692"/>
                  </a:lnTo>
                  <a:lnTo>
                    <a:pt x="950840" y="106503"/>
                  </a:lnTo>
                  <a:lnTo>
                    <a:pt x="928932" y="164987"/>
                  </a:lnTo>
                  <a:lnTo>
                    <a:pt x="971748" y="199360"/>
                  </a:lnTo>
                  <a:lnTo>
                    <a:pt x="1024233" y="166213"/>
                  </a:lnTo>
                  <a:lnTo>
                    <a:pt x="1072590" y="217989"/>
                  </a:lnTo>
                  <a:lnTo>
                    <a:pt x="1034905" y="269502"/>
                  </a:lnTo>
                  <a:lnTo>
                    <a:pt x="1047793" y="284006"/>
                  </a:lnTo>
                  <a:lnTo>
                    <a:pt x="1065896" y="313574"/>
                  </a:lnTo>
                  <a:lnTo>
                    <a:pt x="1127152" y="295286"/>
                  </a:lnTo>
                  <a:lnTo>
                    <a:pt x="1159745" y="358190"/>
                  </a:lnTo>
                  <a:lnTo>
                    <a:pt x="1109155" y="397943"/>
                  </a:lnTo>
                  <a:lnTo>
                    <a:pt x="1123476" y="432252"/>
                  </a:lnTo>
                  <a:lnTo>
                    <a:pt x="1127413" y="448425"/>
                  </a:lnTo>
                  <a:lnTo>
                    <a:pt x="1191430" y="447341"/>
                  </a:lnTo>
                  <a:lnTo>
                    <a:pt x="1205844" y="516706"/>
                  </a:lnTo>
                  <a:lnTo>
                    <a:pt x="1145770" y="541598"/>
                  </a:lnTo>
                  <a:lnTo>
                    <a:pt x="1150013" y="594780"/>
                  </a:lnTo>
                  <a:lnTo>
                    <a:pt x="1212300" y="611099"/>
                  </a:lnTo>
                  <a:lnTo>
                    <a:pt x="1207465" y="681780"/>
                  </a:lnTo>
                  <a:lnTo>
                    <a:pt x="1143038" y="689527"/>
                  </a:lnTo>
                  <a:lnTo>
                    <a:pt x="1139569" y="712257"/>
                  </a:lnTo>
                  <a:lnTo>
                    <a:pt x="1131043" y="740961"/>
                  </a:lnTo>
                  <a:lnTo>
                    <a:pt x="1188216" y="774415"/>
                  </a:lnTo>
                  <a:lnTo>
                    <a:pt x="1164491" y="841171"/>
                  </a:lnTo>
                  <a:lnTo>
                    <a:pt x="1098564" y="830969"/>
                  </a:lnTo>
                  <a:lnTo>
                    <a:pt x="1075268" y="877883"/>
                  </a:lnTo>
                  <a:lnTo>
                    <a:pt x="1120962" y="925178"/>
                  </a:lnTo>
                  <a:lnTo>
                    <a:pt x="1080106" y="983058"/>
                  </a:lnTo>
                  <a:lnTo>
                    <a:pt x="1019565" y="955533"/>
                  </a:lnTo>
                  <a:lnTo>
                    <a:pt x="986510" y="992122"/>
                  </a:lnTo>
                  <a:lnTo>
                    <a:pt x="984130" y="994044"/>
                  </a:lnTo>
                  <a:lnTo>
                    <a:pt x="1015527" y="1052205"/>
                  </a:lnTo>
                  <a:lnTo>
                    <a:pt x="960571" y="1096915"/>
                  </a:lnTo>
                  <a:lnTo>
                    <a:pt x="909748" y="1054117"/>
                  </a:lnTo>
                  <a:lnTo>
                    <a:pt x="906487" y="1056751"/>
                  </a:lnTo>
                  <a:lnTo>
                    <a:pt x="864880" y="1080229"/>
                  </a:lnTo>
                  <a:lnTo>
                    <a:pt x="879731" y="1146075"/>
                  </a:lnTo>
                  <a:lnTo>
                    <a:pt x="814749" y="1174300"/>
                  </a:lnTo>
                  <a:lnTo>
                    <a:pt x="777013" y="1118870"/>
                  </a:lnTo>
                  <a:lnTo>
                    <a:pt x="765662" y="1123267"/>
                  </a:lnTo>
                  <a:lnTo>
                    <a:pt x="727130" y="1132005"/>
                  </a:lnTo>
                  <a:lnTo>
                    <a:pt x="723644" y="1199827"/>
                  </a:lnTo>
                  <a:lnTo>
                    <a:pt x="653457" y="1209474"/>
                  </a:lnTo>
                  <a:lnTo>
                    <a:pt x="631798" y="1145096"/>
                  </a:lnTo>
                  <a:lnTo>
                    <a:pt x="606150" y="1147005"/>
                  </a:lnTo>
                  <a:lnTo>
                    <a:pt x="580299" y="1145700"/>
                  </a:lnTo>
                  <a:lnTo>
                    <a:pt x="558843" y="1209474"/>
                  </a:lnTo>
                  <a:lnTo>
                    <a:pt x="488656" y="1199827"/>
                  </a:lnTo>
                  <a:lnTo>
                    <a:pt x="485224" y="1133066"/>
                  </a:lnTo>
                  <a:lnTo>
                    <a:pt x="444238" y="1122527"/>
                  </a:lnTo>
                  <a:lnTo>
                    <a:pt x="435252" y="1118923"/>
                  </a:lnTo>
                  <a:lnTo>
                    <a:pt x="397552" y="1174300"/>
                  </a:lnTo>
                  <a:lnTo>
                    <a:pt x="332570" y="1146075"/>
                  </a:lnTo>
                  <a:lnTo>
                    <a:pt x="347390" y="1080362"/>
                  </a:lnTo>
                  <a:lnTo>
                    <a:pt x="302981" y="1053756"/>
                  </a:lnTo>
                  <a:lnTo>
                    <a:pt x="251730" y="1096915"/>
                  </a:lnTo>
                  <a:lnTo>
                    <a:pt x="196773" y="1052205"/>
                  </a:lnTo>
                  <a:lnTo>
                    <a:pt x="228407" y="993606"/>
                  </a:lnTo>
                  <a:lnTo>
                    <a:pt x="196589" y="961310"/>
                  </a:lnTo>
                  <a:lnTo>
                    <a:pt x="192451" y="955662"/>
                  </a:lnTo>
                  <a:lnTo>
                    <a:pt x="132195" y="983058"/>
                  </a:lnTo>
                  <a:lnTo>
                    <a:pt x="91339" y="925178"/>
                  </a:lnTo>
                  <a:lnTo>
                    <a:pt x="137009" y="877908"/>
                  </a:lnTo>
                  <a:lnTo>
                    <a:pt x="113994" y="830929"/>
                  </a:lnTo>
                  <a:lnTo>
                    <a:pt x="47809" y="841171"/>
                  </a:lnTo>
                  <a:lnTo>
                    <a:pt x="24084" y="774415"/>
                  </a:lnTo>
                  <a:lnTo>
                    <a:pt x="81587" y="740768"/>
                  </a:lnTo>
                  <a:lnTo>
                    <a:pt x="70938" y="703091"/>
                  </a:lnTo>
                  <a:lnTo>
                    <a:pt x="69043" y="689500"/>
                  </a:lnTo>
                  <a:lnTo>
                    <a:pt x="4835" y="681780"/>
                  </a:lnTo>
                  <a:lnTo>
                    <a:pt x="0" y="611099"/>
                  </a:lnTo>
                  <a:lnTo>
                    <a:pt x="62033" y="594846"/>
                  </a:lnTo>
                  <a:lnTo>
                    <a:pt x="64142" y="550291"/>
                  </a:lnTo>
                  <a:lnTo>
                    <a:pt x="65806" y="541298"/>
                  </a:lnTo>
                  <a:lnTo>
                    <a:pt x="6456" y="516706"/>
                  </a:lnTo>
                  <a:lnTo>
                    <a:pt x="20870" y="447341"/>
                  </a:lnTo>
                  <a:lnTo>
                    <a:pt x="84476" y="448419"/>
                  </a:lnTo>
                  <a:lnTo>
                    <a:pt x="103307" y="398070"/>
                  </a:lnTo>
                  <a:lnTo>
                    <a:pt x="52555" y="358190"/>
                  </a:lnTo>
                  <a:lnTo>
                    <a:pt x="85149" y="295286"/>
                  </a:lnTo>
                  <a:lnTo>
                    <a:pt x="145210" y="313217"/>
                  </a:lnTo>
                  <a:lnTo>
                    <a:pt x="148057" y="308107"/>
                  </a:lnTo>
                  <a:lnTo>
                    <a:pt x="176724" y="268584"/>
                  </a:lnTo>
                  <a:lnTo>
                    <a:pt x="139711" y="217989"/>
                  </a:lnTo>
                  <a:lnTo>
                    <a:pt x="188068" y="166213"/>
                  </a:lnTo>
                  <a:lnTo>
                    <a:pt x="241027" y="199659"/>
                  </a:lnTo>
                  <a:lnTo>
                    <a:pt x="269262" y="174752"/>
                  </a:lnTo>
                  <a:lnTo>
                    <a:pt x="283412" y="165102"/>
                  </a:lnTo>
                  <a:lnTo>
                    <a:pt x="261461" y="106503"/>
                  </a:lnTo>
                  <a:lnTo>
                    <a:pt x="321994" y="69692"/>
                  </a:lnTo>
                  <a:lnTo>
                    <a:pt x="363991" y="116215"/>
                  </a:lnTo>
                  <a:lnTo>
                    <a:pt x="399902" y="98466"/>
                  </a:lnTo>
                  <a:lnTo>
                    <a:pt x="414057" y="93815"/>
                  </a:lnTo>
                  <a:lnTo>
                    <a:pt x="408775" y="31998"/>
                  </a:lnTo>
                  <a:lnTo>
                    <a:pt x="476994" y="12884"/>
                  </a:lnTo>
                  <a:lnTo>
                    <a:pt x="504807" y="68861"/>
                  </a:lnTo>
                  <a:lnTo>
                    <a:pt x="550480" y="60857"/>
                  </a:lnTo>
                  <a:lnTo>
                    <a:pt x="559236" y="60414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2162897" y="3451260"/>
              <a:ext cx="769918" cy="769918"/>
            </a:xfrm>
            <a:prstGeom prst="ellipse">
              <a:avLst/>
            </a:prstGeom>
            <a:noFill/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9" name="组合 86"/>
          <p:cNvGrpSpPr/>
          <p:nvPr/>
        </p:nvGrpSpPr>
        <p:grpSpPr>
          <a:xfrm>
            <a:off x="7228054" y="1723739"/>
            <a:ext cx="437013" cy="436128"/>
            <a:chOff x="1941706" y="3231482"/>
            <a:chExt cx="1212300" cy="1209474"/>
          </a:xfrm>
        </p:grpSpPr>
        <p:sp>
          <p:nvSpPr>
            <p:cNvPr id="88" name="任意多边形 87"/>
            <p:cNvSpPr/>
            <p:nvPr/>
          </p:nvSpPr>
          <p:spPr>
            <a:xfrm>
              <a:off x="1941706" y="3231482"/>
              <a:ext cx="1212300" cy="1209474"/>
            </a:xfrm>
            <a:custGeom>
              <a:avLst/>
              <a:gdLst>
                <a:gd name="connsiteX0" fmla="*/ 606149 w 1212300"/>
                <a:gd name="connsiteY0" fmla="*/ 219778 h 1209474"/>
                <a:gd name="connsiteX1" fmla="*/ 221190 w 1212300"/>
                <a:gd name="connsiteY1" fmla="*/ 604737 h 1209474"/>
                <a:gd name="connsiteX2" fmla="*/ 606149 w 1212300"/>
                <a:gd name="connsiteY2" fmla="*/ 989696 h 1209474"/>
                <a:gd name="connsiteX3" fmla="*/ 991108 w 1212300"/>
                <a:gd name="connsiteY3" fmla="*/ 604737 h 1209474"/>
                <a:gd name="connsiteX4" fmla="*/ 606149 w 1212300"/>
                <a:gd name="connsiteY4" fmla="*/ 219778 h 1209474"/>
                <a:gd name="connsiteX5" fmla="*/ 570726 w 1212300"/>
                <a:gd name="connsiteY5" fmla="*/ 0 h 1209474"/>
                <a:gd name="connsiteX6" fmla="*/ 641573 w 1212300"/>
                <a:gd name="connsiteY6" fmla="*/ 0 h 1209474"/>
                <a:gd name="connsiteX7" fmla="*/ 653064 w 1212300"/>
                <a:gd name="connsiteY7" fmla="*/ 60414 h 1209474"/>
                <a:gd name="connsiteX8" fmla="*/ 661820 w 1212300"/>
                <a:gd name="connsiteY8" fmla="*/ 60857 h 1209474"/>
                <a:gd name="connsiteX9" fmla="*/ 707034 w 1212300"/>
                <a:gd name="connsiteY9" fmla="*/ 69786 h 1209474"/>
                <a:gd name="connsiteX10" fmla="*/ 735306 w 1212300"/>
                <a:gd name="connsiteY10" fmla="*/ 12884 h 1209474"/>
                <a:gd name="connsiteX11" fmla="*/ 803526 w 1212300"/>
                <a:gd name="connsiteY11" fmla="*/ 31998 h 1209474"/>
                <a:gd name="connsiteX12" fmla="*/ 798126 w 1212300"/>
                <a:gd name="connsiteY12" fmla="*/ 95198 h 1209474"/>
                <a:gd name="connsiteX13" fmla="*/ 848903 w 1212300"/>
                <a:gd name="connsiteY13" fmla="*/ 115557 h 1209474"/>
                <a:gd name="connsiteX14" fmla="*/ 890307 w 1212300"/>
                <a:gd name="connsiteY14" fmla="*/ 69692 h 1209474"/>
                <a:gd name="connsiteX15" fmla="*/ 950840 w 1212300"/>
                <a:gd name="connsiteY15" fmla="*/ 106503 h 1209474"/>
                <a:gd name="connsiteX16" fmla="*/ 928932 w 1212300"/>
                <a:gd name="connsiteY16" fmla="*/ 164987 h 1209474"/>
                <a:gd name="connsiteX17" fmla="*/ 971748 w 1212300"/>
                <a:gd name="connsiteY17" fmla="*/ 199360 h 1209474"/>
                <a:gd name="connsiteX18" fmla="*/ 1024233 w 1212300"/>
                <a:gd name="connsiteY18" fmla="*/ 166213 h 1209474"/>
                <a:gd name="connsiteX19" fmla="*/ 1072590 w 1212300"/>
                <a:gd name="connsiteY19" fmla="*/ 217989 h 1209474"/>
                <a:gd name="connsiteX20" fmla="*/ 1034905 w 1212300"/>
                <a:gd name="connsiteY20" fmla="*/ 269502 h 1209474"/>
                <a:gd name="connsiteX21" fmla="*/ 1047793 w 1212300"/>
                <a:gd name="connsiteY21" fmla="*/ 284006 h 1209474"/>
                <a:gd name="connsiteX22" fmla="*/ 1065896 w 1212300"/>
                <a:gd name="connsiteY22" fmla="*/ 313574 h 1209474"/>
                <a:gd name="connsiteX23" fmla="*/ 1127152 w 1212300"/>
                <a:gd name="connsiteY23" fmla="*/ 295286 h 1209474"/>
                <a:gd name="connsiteX24" fmla="*/ 1159745 w 1212300"/>
                <a:gd name="connsiteY24" fmla="*/ 358190 h 1209474"/>
                <a:gd name="connsiteX25" fmla="*/ 1109155 w 1212300"/>
                <a:gd name="connsiteY25" fmla="*/ 397943 h 1209474"/>
                <a:gd name="connsiteX26" fmla="*/ 1123476 w 1212300"/>
                <a:gd name="connsiteY26" fmla="*/ 432252 h 1209474"/>
                <a:gd name="connsiteX27" fmla="*/ 1127413 w 1212300"/>
                <a:gd name="connsiteY27" fmla="*/ 448425 h 1209474"/>
                <a:gd name="connsiteX28" fmla="*/ 1191430 w 1212300"/>
                <a:gd name="connsiteY28" fmla="*/ 447341 h 1209474"/>
                <a:gd name="connsiteX29" fmla="*/ 1205844 w 1212300"/>
                <a:gd name="connsiteY29" fmla="*/ 516706 h 1209474"/>
                <a:gd name="connsiteX30" fmla="*/ 1145770 w 1212300"/>
                <a:gd name="connsiteY30" fmla="*/ 541598 h 1209474"/>
                <a:gd name="connsiteX31" fmla="*/ 1150013 w 1212300"/>
                <a:gd name="connsiteY31" fmla="*/ 594780 h 1209474"/>
                <a:gd name="connsiteX32" fmla="*/ 1212300 w 1212300"/>
                <a:gd name="connsiteY32" fmla="*/ 611099 h 1209474"/>
                <a:gd name="connsiteX33" fmla="*/ 1207465 w 1212300"/>
                <a:gd name="connsiteY33" fmla="*/ 681780 h 1209474"/>
                <a:gd name="connsiteX34" fmla="*/ 1143038 w 1212300"/>
                <a:gd name="connsiteY34" fmla="*/ 689527 h 1209474"/>
                <a:gd name="connsiteX35" fmla="*/ 1139569 w 1212300"/>
                <a:gd name="connsiteY35" fmla="*/ 712257 h 1209474"/>
                <a:gd name="connsiteX36" fmla="*/ 1131043 w 1212300"/>
                <a:gd name="connsiteY36" fmla="*/ 740961 h 1209474"/>
                <a:gd name="connsiteX37" fmla="*/ 1188216 w 1212300"/>
                <a:gd name="connsiteY37" fmla="*/ 774415 h 1209474"/>
                <a:gd name="connsiteX38" fmla="*/ 1164491 w 1212300"/>
                <a:gd name="connsiteY38" fmla="*/ 841171 h 1209474"/>
                <a:gd name="connsiteX39" fmla="*/ 1098564 w 1212300"/>
                <a:gd name="connsiteY39" fmla="*/ 830969 h 1209474"/>
                <a:gd name="connsiteX40" fmla="*/ 1075268 w 1212300"/>
                <a:gd name="connsiteY40" fmla="*/ 877883 h 1209474"/>
                <a:gd name="connsiteX41" fmla="*/ 1120962 w 1212300"/>
                <a:gd name="connsiteY41" fmla="*/ 925178 h 1209474"/>
                <a:gd name="connsiteX42" fmla="*/ 1080106 w 1212300"/>
                <a:gd name="connsiteY42" fmla="*/ 983058 h 1209474"/>
                <a:gd name="connsiteX43" fmla="*/ 1019565 w 1212300"/>
                <a:gd name="connsiteY43" fmla="*/ 955533 h 1209474"/>
                <a:gd name="connsiteX44" fmla="*/ 986510 w 1212300"/>
                <a:gd name="connsiteY44" fmla="*/ 992122 h 1209474"/>
                <a:gd name="connsiteX45" fmla="*/ 984130 w 1212300"/>
                <a:gd name="connsiteY45" fmla="*/ 994044 h 1209474"/>
                <a:gd name="connsiteX46" fmla="*/ 1015527 w 1212300"/>
                <a:gd name="connsiteY46" fmla="*/ 1052205 h 1209474"/>
                <a:gd name="connsiteX47" fmla="*/ 960571 w 1212300"/>
                <a:gd name="connsiteY47" fmla="*/ 1096915 h 1209474"/>
                <a:gd name="connsiteX48" fmla="*/ 909748 w 1212300"/>
                <a:gd name="connsiteY48" fmla="*/ 1054117 h 1209474"/>
                <a:gd name="connsiteX49" fmla="*/ 906487 w 1212300"/>
                <a:gd name="connsiteY49" fmla="*/ 1056751 h 1209474"/>
                <a:gd name="connsiteX50" fmla="*/ 864880 w 1212300"/>
                <a:gd name="connsiteY50" fmla="*/ 1080229 h 1209474"/>
                <a:gd name="connsiteX51" fmla="*/ 879731 w 1212300"/>
                <a:gd name="connsiteY51" fmla="*/ 1146075 h 1209474"/>
                <a:gd name="connsiteX52" fmla="*/ 814749 w 1212300"/>
                <a:gd name="connsiteY52" fmla="*/ 1174300 h 1209474"/>
                <a:gd name="connsiteX53" fmla="*/ 777013 w 1212300"/>
                <a:gd name="connsiteY53" fmla="*/ 1118870 h 1209474"/>
                <a:gd name="connsiteX54" fmla="*/ 765662 w 1212300"/>
                <a:gd name="connsiteY54" fmla="*/ 1123267 h 1209474"/>
                <a:gd name="connsiteX55" fmla="*/ 727130 w 1212300"/>
                <a:gd name="connsiteY55" fmla="*/ 1132005 h 1209474"/>
                <a:gd name="connsiteX56" fmla="*/ 723644 w 1212300"/>
                <a:gd name="connsiteY56" fmla="*/ 1199827 h 1209474"/>
                <a:gd name="connsiteX57" fmla="*/ 653457 w 1212300"/>
                <a:gd name="connsiteY57" fmla="*/ 1209474 h 1209474"/>
                <a:gd name="connsiteX58" fmla="*/ 631798 w 1212300"/>
                <a:gd name="connsiteY58" fmla="*/ 1145096 h 1209474"/>
                <a:gd name="connsiteX59" fmla="*/ 606150 w 1212300"/>
                <a:gd name="connsiteY59" fmla="*/ 1147005 h 1209474"/>
                <a:gd name="connsiteX60" fmla="*/ 580299 w 1212300"/>
                <a:gd name="connsiteY60" fmla="*/ 1145700 h 1209474"/>
                <a:gd name="connsiteX61" fmla="*/ 558843 w 1212300"/>
                <a:gd name="connsiteY61" fmla="*/ 1209474 h 1209474"/>
                <a:gd name="connsiteX62" fmla="*/ 488656 w 1212300"/>
                <a:gd name="connsiteY62" fmla="*/ 1199827 h 1209474"/>
                <a:gd name="connsiteX63" fmla="*/ 485224 w 1212300"/>
                <a:gd name="connsiteY63" fmla="*/ 1133066 h 1209474"/>
                <a:gd name="connsiteX64" fmla="*/ 444238 w 1212300"/>
                <a:gd name="connsiteY64" fmla="*/ 1122527 h 1209474"/>
                <a:gd name="connsiteX65" fmla="*/ 435252 w 1212300"/>
                <a:gd name="connsiteY65" fmla="*/ 1118923 h 1209474"/>
                <a:gd name="connsiteX66" fmla="*/ 397552 w 1212300"/>
                <a:gd name="connsiteY66" fmla="*/ 1174300 h 1209474"/>
                <a:gd name="connsiteX67" fmla="*/ 332570 w 1212300"/>
                <a:gd name="connsiteY67" fmla="*/ 1146075 h 1209474"/>
                <a:gd name="connsiteX68" fmla="*/ 347390 w 1212300"/>
                <a:gd name="connsiteY68" fmla="*/ 1080362 h 1209474"/>
                <a:gd name="connsiteX69" fmla="*/ 302981 w 1212300"/>
                <a:gd name="connsiteY69" fmla="*/ 1053756 h 1209474"/>
                <a:gd name="connsiteX70" fmla="*/ 251730 w 1212300"/>
                <a:gd name="connsiteY70" fmla="*/ 1096915 h 1209474"/>
                <a:gd name="connsiteX71" fmla="*/ 196773 w 1212300"/>
                <a:gd name="connsiteY71" fmla="*/ 1052205 h 1209474"/>
                <a:gd name="connsiteX72" fmla="*/ 228407 w 1212300"/>
                <a:gd name="connsiteY72" fmla="*/ 993606 h 1209474"/>
                <a:gd name="connsiteX73" fmla="*/ 196589 w 1212300"/>
                <a:gd name="connsiteY73" fmla="*/ 961310 h 1209474"/>
                <a:gd name="connsiteX74" fmla="*/ 192451 w 1212300"/>
                <a:gd name="connsiteY74" fmla="*/ 955662 h 1209474"/>
                <a:gd name="connsiteX75" fmla="*/ 132195 w 1212300"/>
                <a:gd name="connsiteY75" fmla="*/ 983058 h 1209474"/>
                <a:gd name="connsiteX76" fmla="*/ 91339 w 1212300"/>
                <a:gd name="connsiteY76" fmla="*/ 925178 h 1209474"/>
                <a:gd name="connsiteX77" fmla="*/ 137009 w 1212300"/>
                <a:gd name="connsiteY77" fmla="*/ 877908 h 1209474"/>
                <a:gd name="connsiteX78" fmla="*/ 113994 w 1212300"/>
                <a:gd name="connsiteY78" fmla="*/ 830929 h 1209474"/>
                <a:gd name="connsiteX79" fmla="*/ 47809 w 1212300"/>
                <a:gd name="connsiteY79" fmla="*/ 841171 h 1209474"/>
                <a:gd name="connsiteX80" fmla="*/ 24084 w 1212300"/>
                <a:gd name="connsiteY80" fmla="*/ 774415 h 1209474"/>
                <a:gd name="connsiteX81" fmla="*/ 81587 w 1212300"/>
                <a:gd name="connsiteY81" fmla="*/ 740768 h 1209474"/>
                <a:gd name="connsiteX82" fmla="*/ 70938 w 1212300"/>
                <a:gd name="connsiteY82" fmla="*/ 703091 h 1209474"/>
                <a:gd name="connsiteX83" fmla="*/ 69043 w 1212300"/>
                <a:gd name="connsiteY83" fmla="*/ 689500 h 1209474"/>
                <a:gd name="connsiteX84" fmla="*/ 4835 w 1212300"/>
                <a:gd name="connsiteY84" fmla="*/ 681780 h 1209474"/>
                <a:gd name="connsiteX85" fmla="*/ 0 w 1212300"/>
                <a:gd name="connsiteY85" fmla="*/ 611099 h 1209474"/>
                <a:gd name="connsiteX86" fmla="*/ 62033 w 1212300"/>
                <a:gd name="connsiteY86" fmla="*/ 594846 h 1209474"/>
                <a:gd name="connsiteX87" fmla="*/ 64142 w 1212300"/>
                <a:gd name="connsiteY87" fmla="*/ 550291 h 1209474"/>
                <a:gd name="connsiteX88" fmla="*/ 65806 w 1212300"/>
                <a:gd name="connsiteY88" fmla="*/ 541298 h 1209474"/>
                <a:gd name="connsiteX89" fmla="*/ 6456 w 1212300"/>
                <a:gd name="connsiteY89" fmla="*/ 516706 h 1209474"/>
                <a:gd name="connsiteX90" fmla="*/ 20870 w 1212300"/>
                <a:gd name="connsiteY90" fmla="*/ 447341 h 1209474"/>
                <a:gd name="connsiteX91" fmla="*/ 84476 w 1212300"/>
                <a:gd name="connsiteY91" fmla="*/ 448419 h 1209474"/>
                <a:gd name="connsiteX92" fmla="*/ 103307 w 1212300"/>
                <a:gd name="connsiteY92" fmla="*/ 398070 h 1209474"/>
                <a:gd name="connsiteX93" fmla="*/ 52555 w 1212300"/>
                <a:gd name="connsiteY93" fmla="*/ 358190 h 1209474"/>
                <a:gd name="connsiteX94" fmla="*/ 85149 w 1212300"/>
                <a:gd name="connsiteY94" fmla="*/ 295286 h 1209474"/>
                <a:gd name="connsiteX95" fmla="*/ 145210 w 1212300"/>
                <a:gd name="connsiteY95" fmla="*/ 313217 h 1209474"/>
                <a:gd name="connsiteX96" fmla="*/ 148057 w 1212300"/>
                <a:gd name="connsiteY96" fmla="*/ 308107 h 1209474"/>
                <a:gd name="connsiteX97" fmla="*/ 176724 w 1212300"/>
                <a:gd name="connsiteY97" fmla="*/ 268584 h 1209474"/>
                <a:gd name="connsiteX98" fmla="*/ 139711 w 1212300"/>
                <a:gd name="connsiteY98" fmla="*/ 217989 h 1209474"/>
                <a:gd name="connsiteX99" fmla="*/ 188068 w 1212300"/>
                <a:gd name="connsiteY99" fmla="*/ 166213 h 1209474"/>
                <a:gd name="connsiteX100" fmla="*/ 241027 w 1212300"/>
                <a:gd name="connsiteY100" fmla="*/ 199659 h 1209474"/>
                <a:gd name="connsiteX101" fmla="*/ 269262 w 1212300"/>
                <a:gd name="connsiteY101" fmla="*/ 174752 h 1209474"/>
                <a:gd name="connsiteX102" fmla="*/ 283412 w 1212300"/>
                <a:gd name="connsiteY102" fmla="*/ 165102 h 1209474"/>
                <a:gd name="connsiteX103" fmla="*/ 261461 w 1212300"/>
                <a:gd name="connsiteY103" fmla="*/ 106503 h 1209474"/>
                <a:gd name="connsiteX104" fmla="*/ 321994 w 1212300"/>
                <a:gd name="connsiteY104" fmla="*/ 69692 h 1209474"/>
                <a:gd name="connsiteX105" fmla="*/ 363991 w 1212300"/>
                <a:gd name="connsiteY105" fmla="*/ 116215 h 1209474"/>
                <a:gd name="connsiteX106" fmla="*/ 399902 w 1212300"/>
                <a:gd name="connsiteY106" fmla="*/ 98466 h 1209474"/>
                <a:gd name="connsiteX107" fmla="*/ 414057 w 1212300"/>
                <a:gd name="connsiteY107" fmla="*/ 93815 h 1209474"/>
                <a:gd name="connsiteX108" fmla="*/ 408775 w 1212300"/>
                <a:gd name="connsiteY108" fmla="*/ 31998 h 1209474"/>
                <a:gd name="connsiteX109" fmla="*/ 476994 w 1212300"/>
                <a:gd name="connsiteY109" fmla="*/ 12884 h 1209474"/>
                <a:gd name="connsiteX110" fmla="*/ 504807 w 1212300"/>
                <a:gd name="connsiteY110" fmla="*/ 68861 h 1209474"/>
                <a:gd name="connsiteX111" fmla="*/ 550480 w 1212300"/>
                <a:gd name="connsiteY111" fmla="*/ 60857 h 1209474"/>
                <a:gd name="connsiteX112" fmla="*/ 559236 w 1212300"/>
                <a:gd name="connsiteY112" fmla="*/ 60414 h 120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1212300" h="1209474">
                  <a:moveTo>
                    <a:pt x="606149" y="219778"/>
                  </a:moveTo>
                  <a:cubicBezTo>
                    <a:pt x="393542" y="219778"/>
                    <a:pt x="221190" y="392130"/>
                    <a:pt x="221190" y="604737"/>
                  </a:cubicBezTo>
                  <a:cubicBezTo>
                    <a:pt x="221190" y="817344"/>
                    <a:pt x="393542" y="989696"/>
                    <a:pt x="606149" y="989696"/>
                  </a:cubicBezTo>
                  <a:cubicBezTo>
                    <a:pt x="818756" y="989696"/>
                    <a:pt x="991108" y="817344"/>
                    <a:pt x="991108" y="604737"/>
                  </a:cubicBezTo>
                  <a:cubicBezTo>
                    <a:pt x="991108" y="392130"/>
                    <a:pt x="818756" y="219778"/>
                    <a:pt x="606149" y="219778"/>
                  </a:cubicBezTo>
                  <a:close/>
                  <a:moveTo>
                    <a:pt x="570726" y="0"/>
                  </a:moveTo>
                  <a:lnTo>
                    <a:pt x="641573" y="0"/>
                  </a:lnTo>
                  <a:lnTo>
                    <a:pt x="653064" y="60414"/>
                  </a:lnTo>
                  <a:lnTo>
                    <a:pt x="661820" y="60857"/>
                  </a:lnTo>
                  <a:lnTo>
                    <a:pt x="707034" y="69786"/>
                  </a:lnTo>
                  <a:lnTo>
                    <a:pt x="735306" y="12884"/>
                  </a:lnTo>
                  <a:lnTo>
                    <a:pt x="803526" y="31998"/>
                  </a:lnTo>
                  <a:lnTo>
                    <a:pt x="798126" y="95198"/>
                  </a:lnTo>
                  <a:lnTo>
                    <a:pt x="848903" y="115557"/>
                  </a:lnTo>
                  <a:lnTo>
                    <a:pt x="890307" y="69692"/>
                  </a:lnTo>
                  <a:lnTo>
                    <a:pt x="950840" y="106503"/>
                  </a:lnTo>
                  <a:lnTo>
                    <a:pt x="928932" y="164987"/>
                  </a:lnTo>
                  <a:lnTo>
                    <a:pt x="971748" y="199360"/>
                  </a:lnTo>
                  <a:lnTo>
                    <a:pt x="1024233" y="166213"/>
                  </a:lnTo>
                  <a:lnTo>
                    <a:pt x="1072590" y="217989"/>
                  </a:lnTo>
                  <a:lnTo>
                    <a:pt x="1034905" y="269502"/>
                  </a:lnTo>
                  <a:lnTo>
                    <a:pt x="1047793" y="284006"/>
                  </a:lnTo>
                  <a:lnTo>
                    <a:pt x="1065896" y="313574"/>
                  </a:lnTo>
                  <a:lnTo>
                    <a:pt x="1127152" y="295286"/>
                  </a:lnTo>
                  <a:lnTo>
                    <a:pt x="1159745" y="358190"/>
                  </a:lnTo>
                  <a:lnTo>
                    <a:pt x="1109155" y="397943"/>
                  </a:lnTo>
                  <a:lnTo>
                    <a:pt x="1123476" y="432252"/>
                  </a:lnTo>
                  <a:lnTo>
                    <a:pt x="1127413" y="448425"/>
                  </a:lnTo>
                  <a:lnTo>
                    <a:pt x="1191430" y="447341"/>
                  </a:lnTo>
                  <a:lnTo>
                    <a:pt x="1205844" y="516706"/>
                  </a:lnTo>
                  <a:lnTo>
                    <a:pt x="1145770" y="541598"/>
                  </a:lnTo>
                  <a:lnTo>
                    <a:pt x="1150013" y="594780"/>
                  </a:lnTo>
                  <a:lnTo>
                    <a:pt x="1212300" y="611099"/>
                  </a:lnTo>
                  <a:lnTo>
                    <a:pt x="1207465" y="681780"/>
                  </a:lnTo>
                  <a:lnTo>
                    <a:pt x="1143038" y="689527"/>
                  </a:lnTo>
                  <a:lnTo>
                    <a:pt x="1139569" y="712257"/>
                  </a:lnTo>
                  <a:lnTo>
                    <a:pt x="1131043" y="740961"/>
                  </a:lnTo>
                  <a:lnTo>
                    <a:pt x="1188216" y="774415"/>
                  </a:lnTo>
                  <a:lnTo>
                    <a:pt x="1164491" y="841171"/>
                  </a:lnTo>
                  <a:lnTo>
                    <a:pt x="1098564" y="830969"/>
                  </a:lnTo>
                  <a:lnTo>
                    <a:pt x="1075268" y="877883"/>
                  </a:lnTo>
                  <a:lnTo>
                    <a:pt x="1120962" y="925178"/>
                  </a:lnTo>
                  <a:lnTo>
                    <a:pt x="1080106" y="983058"/>
                  </a:lnTo>
                  <a:lnTo>
                    <a:pt x="1019565" y="955533"/>
                  </a:lnTo>
                  <a:lnTo>
                    <a:pt x="986510" y="992122"/>
                  </a:lnTo>
                  <a:lnTo>
                    <a:pt x="984130" y="994044"/>
                  </a:lnTo>
                  <a:lnTo>
                    <a:pt x="1015527" y="1052205"/>
                  </a:lnTo>
                  <a:lnTo>
                    <a:pt x="960571" y="1096915"/>
                  </a:lnTo>
                  <a:lnTo>
                    <a:pt x="909748" y="1054117"/>
                  </a:lnTo>
                  <a:lnTo>
                    <a:pt x="906487" y="1056751"/>
                  </a:lnTo>
                  <a:lnTo>
                    <a:pt x="864880" y="1080229"/>
                  </a:lnTo>
                  <a:lnTo>
                    <a:pt x="879731" y="1146075"/>
                  </a:lnTo>
                  <a:lnTo>
                    <a:pt x="814749" y="1174300"/>
                  </a:lnTo>
                  <a:lnTo>
                    <a:pt x="777013" y="1118870"/>
                  </a:lnTo>
                  <a:lnTo>
                    <a:pt x="765662" y="1123267"/>
                  </a:lnTo>
                  <a:lnTo>
                    <a:pt x="727130" y="1132005"/>
                  </a:lnTo>
                  <a:lnTo>
                    <a:pt x="723644" y="1199827"/>
                  </a:lnTo>
                  <a:lnTo>
                    <a:pt x="653457" y="1209474"/>
                  </a:lnTo>
                  <a:lnTo>
                    <a:pt x="631798" y="1145096"/>
                  </a:lnTo>
                  <a:lnTo>
                    <a:pt x="606150" y="1147005"/>
                  </a:lnTo>
                  <a:lnTo>
                    <a:pt x="580299" y="1145700"/>
                  </a:lnTo>
                  <a:lnTo>
                    <a:pt x="558843" y="1209474"/>
                  </a:lnTo>
                  <a:lnTo>
                    <a:pt x="488656" y="1199827"/>
                  </a:lnTo>
                  <a:lnTo>
                    <a:pt x="485224" y="1133066"/>
                  </a:lnTo>
                  <a:lnTo>
                    <a:pt x="444238" y="1122527"/>
                  </a:lnTo>
                  <a:lnTo>
                    <a:pt x="435252" y="1118923"/>
                  </a:lnTo>
                  <a:lnTo>
                    <a:pt x="397552" y="1174300"/>
                  </a:lnTo>
                  <a:lnTo>
                    <a:pt x="332570" y="1146075"/>
                  </a:lnTo>
                  <a:lnTo>
                    <a:pt x="347390" y="1080362"/>
                  </a:lnTo>
                  <a:lnTo>
                    <a:pt x="302981" y="1053756"/>
                  </a:lnTo>
                  <a:lnTo>
                    <a:pt x="251730" y="1096915"/>
                  </a:lnTo>
                  <a:lnTo>
                    <a:pt x="196773" y="1052205"/>
                  </a:lnTo>
                  <a:lnTo>
                    <a:pt x="228407" y="993606"/>
                  </a:lnTo>
                  <a:lnTo>
                    <a:pt x="196589" y="961310"/>
                  </a:lnTo>
                  <a:lnTo>
                    <a:pt x="192451" y="955662"/>
                  </a:lnTo>
                  <a:lnTo>
                    <a:pt x="132195" y="983058"/>
                  </a:lnTo>
                  <a:lnTo>
                    <a:pt x="91339" y="925178"/>
                  </a:lnTo>
                  <a:lnTo>
                    <a:pt x="137009" y="877908"/>
                  </a:lnTo>
                  <a:lnTo>
                    <a:pt x="113994" y="830929"/>
                  </a:lnTo>
                  <a:lnTo>
                    <a:pt x="47809" y="841171"/>
                  </a:lnTo>
                  <a:lnTo>
                    <a:pt x="24084" y="774415"/>
                  </a:lnTo>
                  <a:lnTo>
                    <a:pt x="81587" y="740768"/>
                  </a:lnTo>
                  <a:lnTo>
                    <a:pt x="70938" y="703091"/>
                  </a:lnTo>
                  <a:lnTo>
                    <a:pt x="69043" y="689500"/>
                  </a:lnTo>
                  <a:lnTo>
                    <a:pt x="4835" y="681780"/>
                  </a:lnTo>
                  <a:lnTo>
                    <a:pt x="0" y="611099"/>
                  </a:lnTo>
                  <a:lnTo>
                    <a:pt x="62033" y="594846"/>
                  </a:lnTo>
                  <a:lnTo>
                    <a:pt x="64142" y="550291"/>
                  </a:lnTo>
                  <a:lnTo>
                    <a:pt x="65806" y="541298"/>
                  </a:lnTo>
                  <a:lnTo>
                    <a:pt x="6456" y="516706"/>
                  </a:lnTo>
                  <a:lnTo>
                    <a:pt x="20870" y="447341"/>
                  </a:lnTo>
                  <a:lnTo>
                    <a:pt x="84476" y="448419"/>
                  </a:lnTo>
                  <a:lnTo>
                    <a:pt x="103307" y="398070"/>
                  </a:lnTo>
                  <a:lnTo>
                    <a:pt x="52555" y="358190"/>
                  </a:lnTo>
                  <a:lnTo>
                    <a:pt x="85149" y="295286"/>
                  </a:lnTo>
                  <a:lnTo>
                    <a:pt x="145210" y="313217"/>
                  </a:lnTo>
                  <a:lnTo>
                    <a:pt x="148057" y="308107"/>
                  </a:lnTo>
                  <a:lnTo>
                    <a:pt x="176724" y="268584"/>
                  </a:lnTo>
                  <a:lnTo>
                    <a:pt x="139711" y="217989"/>
                  </a:lnTo>
                  <a:lnTo>
                    <a:pt x="188068" y="166213"/>
                  </a:lnTo>
                  <a:lnTo>
                    <a:pt x="241027" y="199659"/>
                  </a:lnTo>
                  <a:lnTo>
                    <a:pt x="269262" y="174752"/>
                  </a:lnTo>
                  <a:lnTo>
                    <a:pt x="283412" y="165102"/>
                  </a:lnTo>
                  <a:lnTo>
                    <a:pt x="261461" y="106503"/>
                  </a:lnTo>
                  <a:lnTo>
                    <a:pt x="321994" y="69692"/>
                  </a:lnTo>
                  <a:lnTo>
                    <a:pt x="363991" y="116215"/>
                  </a:lnTo>
                  <a:lnTo>
                    <a:pt x="399902" y="98466"/>
                  </a:lnTo>
                  <a:lnTo>
                    <a:pt x="414057" y="93815"/>
                  </a:lnTo>
                  <a:lnTo>
                    <a:pt x="408775" y="31998"/>
                  </a:lnTo>
                  <a:lnTo>
                    <a:pt x="476994" y="12884"/>
                  </a:lnTo>
                  <a:lnTo>
                    <a:pt x="504807" y="68861"/>
                  </a:lnTo>
                  <a:lnTo>
                    <a:pt x="550480" y="60857"/>
                  </a:lnTo>
                  <a:lnTo>
                    <a:pt x="559236" y="60414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2162897" y="3451260"/>
              <a:ext cx="769918" cy="769918"/>
            </a:xfrm>
            <a:prstGeom prst="ellipse">
              <a:avLst/>
            </a:prstGeom>
            <a:noFill/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89"/>
          <p:cNvGrpSpPr/>
          <p:nvPr/>
        </p:nvGrpSpPr>
        <p:grpSpPr>
          <a:xfrm>
            <a:off x="6659719" y="2120000"/>
            <a:ext cx="1031617" cy="1031935"/>
            <a:chOff x="2508643" y="3155719"/>
            <a:chExt cx="2161075" cy="2161075"/>
          </a:xfrm>
        </p:grpSpPr>
        <p:sp>
          <p:nvSpPr>
            <p:cNvPr id="91" name="任意多边形 90"/>
            <p:cNvSpPr/>
            <p:nvPr/>
          </p:nvSpPr>
          <p:spPr>
            <a:xfrm>
              <a:off x="2508643" y="3155719"/>
              <a:ext cx="2161075" cy="2161075"/>
            </a:xfrm>
            <a:custGeom>
              <a:avLst/>
              <a:gdLst>
                <a:gd name="connsiteX0" fmla="*/ 1589098 w 3178196"/>
                <a:gd name="connsiteY0" fmla="*/ 425696 h 3178196"/>
                <a:gd name="connsiteX1" fmla="*/ 425696 w 3178196"/>
                <a:gd name="connsiteY1" fmla="*/ 1589098 h 3178196"/>
                <a:gd name="connsiteX2" fmla="*/ 1589098 w 3178196"/>
                <a:gd name="connsiteY2" fmla="*/ 2752500 h 3178196"/>
                <a:gd name="connsiteX3" fmla="*/ 2752500 w 3178196"/>
                <a:gd name="connsiteY3" fmla="*/ 1589098 h 3178196"/>
                <a:gd name="connsiteX4" fmla="*/ 1589098 w 3178196"/>
                <a:gd name="connsiteY4" fmla="*/ 425696 h 3178196"/>
                <a:gd name="connsiteX5" fmla="*/ 1408737 w 3178196"/>
                <a:gd name="connsiteY5" fmla="*/ 0 h 3178196"/>
                <a:gd name="connsiteX6" fmla="*/ 1769461 w 3178196"/>
                <a:gd name="connsiteY6" fmla="*/ 0 h 3178196"/>
                <a:gd name="connsiteX7" fmla="*/ 1839795 w 3178196"/>
                <a:gd name="connsiteY7" fmla="*/ 328139 h 3178196"/>
                <a:gd name="connsiteX8" fmla="*/ 1856789 w 3178196"/>
                <a:gd name="connsiteY8" fmla="*/ 330732 h 3178196"/>
                <a:gd name="connsiteX9" fmla="*/ 2000849 w 3178196"/>
                <a:gd name="connsiteY9" fmla="*/ 373520 h 3178196"/>
                <a:gd name="connsiteX10" fmla="*/ 2227451 w 3178196"/>
                <a:gd name="connsiteY10" fmla="*/ 122720 h 3178196"/>
                <a:gd name="connsiteX11" fmla="*/ 2539846 w 3178196"/>
                <a:gd name="connsiteY11" fmla="*/ 303080 h 3178196"/>
                <a:gd name="connsiteX12" fmla="*/ 2439451 w 3178196"/>
                <a:gd name="connsiteY12" fmla="*/ 613872 h 3178196"/>
                <a:gd name="connsiteX13" fmla="*/ 2458340 w 3178196"/>
                <a:gd name="connsiteY13" fmla="*/ 627645 h 3178196"/>
                <a:gd name="connsiteX14" fmla="*/ 2558787 w 3178196"/>
                <a:gd name="connsiteY14" fmla="*/ 724273 h 3178196"/>
                <a:gd name="connsiteX15" fmla="*/ 2569563 w 3178196"/>
                <a:gd name="connsiteY15" fmla="*/ 737054 h 3178196"/>
                <a:gd name="connsiteX16" fmla="*/ 2875118 w 3178196"/>
                <a:gd name="connsiteY16" fmla="*/ 638354 h 3178196"/>
                <a:gd name="connsiteX17" fmla="*/ 3055480 w 3178196"/>
                <a:gd name="connsiteY17" fmla="*/ 950748 h 3178196"/>
                <a:gd name="connsiteX18" fmla="*/ 2827830 w 3178196"/>
                <a:gd name="connsiteY18" fmla="*/ 1156432 h 3178196"/>
                <a:gd name="connsiteX19" fmla="*/ 2846251 w 3178196"/>
                <a:gd name="connsiteY19" fmla="*/ 1202137 h 3178196"/>
                <a:gd name="connsiteX20" fmla="*/ 2882440 w 3178196"/>
                <a:gd name="connsiteY20" fmla="*/ 1345342 h 3178196"/>
                <a:gd name="connsiteX21" fmla="*/ 3178196 w 3178196"/>
                <a:gd name="connsiteY21" fmla="*/ 1408739 h 3178196"/>
                <a:gd name="connsiteX22" fmla="*/ 3178196 w 3178196"/>
                <a:gd name="connsiteY22" fmla="*/ 1769460 h 3178196"/>
                <a:gd name="connsiteX23" fmla="*/ 2901180 w 3178196"/>
                <a:gd name="connsiteY23" fmla="*/ 1828838 h 3178196"/>
                <a:gd name="connsiteX24" fmla="*/ 2890366 w 3178196"/>
                <a:gd name="connsiteY24" fmla="*/ 1899689 h 3178196"/>
                <a:gd name="connsiteX25" fmla="*/ 2862393 w 3178196"/>
                <a:gd name="connsiteY25" fmla="*/ 2011345 h 3178196"/>
                <a:gd name="connsiteX26" fmla="*/ 2851433 w 3178196"/>
                <a:gd name="connsiteY26" fmla="*/ 2043093 h 3178196"/>
                <a:gd name="connsiteX27" fmla="*/ 3055480 w 3178196"/>
                <a:gd name="connsiteY27" fmla="*/ 2227452 h 3178196"/>
                <a:gd name="connsiteX28" fmla="*/ 2875118 w 3178196"/>
                <a:gd name="connsiteY28" fmla="*/ 2539844 h 3178196"/>
                <a:gd name="connsiteX29" fmla="*/ 2624366 w 3178196"/>
                <a:gd name="connsiteY29" fmla="*/ 2458846 h 3178196"/>
                <a:gd name="connsiteX30" fmla="*/ 2593452 w 3178196"/>
                <a:gd name="connsiteY30" fmla="*/ 2501242 h 3178196"/>
                <a:gd name="connsiteX31" fmla="*/ 2496828 w 3178196"/>
                <a:gd name="connsiteY31" fmla="*/ 2601689 h 3178196"/>
                <a:gd name="connsiteX32" fmla="*/ 2461217 w 3178196"/>
                <a:gd name="connsiteY32" fmla="*/ 2631705 h 3178196"/>
                <a:gd name="connsiteX33" fmla="*/ 2539846 w 3178196"/>
                <a:gd name="connsiteY33" fmla="*/ 2875117 h 3178196"/>
                <a:gd name="connsiteX34" fmla="*/ 2227451 w 3178196"/>
                <a:gd name="connsiteY34" fmla="*/ 3055478 h 3178196"/>
                <a:gd name="connsiteX35" fmla="*/ 2061632 w 3178196"/>
                <a:gd name="connsiteY35" fmla="*/ 2871954 h 3178196"/>
                <a:gd name="connsiteX36" fmla="*/ 2018961 w 3178196"/>
                <a:gd name="connsiteY36" fmla="*/ 2889155 h 3178196"/>
                <a:gd name="connsiteX37" fmla="*/ 1820676 w 3178196"/>
                <a:gd name="connsiteY37" fmla="*/ 2939260 h 3178196"/>
                <a:gd name="connsiteX38" fmla="*/ 1769461 w 3178196"/>
                <a:gd name="connsiteY38" fmla="*/ 3178196 h 3178196"/>
                <a:gd name="connsiteX39" fmla="*/ 1408737 w 3178196"/>
                <a:gd name="connsiteY39" fmla="*/ 3178196 h 3178196"/>
                <a:gd name="connsiteX40" fmla="*/ 1357415 w 3178196"/>
                <a:gd name="connsiteY40" fmla="*/ 2938761 h 3178196"/>
                <a:gd name="connsiteX41" fmla="*/ 1321409 w 3178196"/>
                <a:gd name="connsiteY41" fmla="*/ 2933267 h 3178196"/>
                <a:gd name="connsiteX42" fmla="*/ 1116228 w 3178196"/>
                <a:gd name="connsiteY42" fmla="*/ 2872328 h 3178196"/>
                <a:gd name="connsiteX43" fmla="*/ 950747 w 3178196"/>
                <a:gd name="connsiteY43" fmla="*/ 3055478 h 3178196"/>
                <a:gd name="connsiteX44" fmla="*/ 638354 w 3178196"/>
                <a:gd name="connsiteY44" fmla="*/ 2875117 h 3178196"/>
                <a:gd name="connsiteX45" fmla="*/ 716567 w 3178196"/>
                <a:gd name="connsiteY45" fmla="*/ 2632987 h 3178196"/>
                <a:gd name="connsiteX46" fmla="*/ 564155 w 3178196"/>
                <a:gd name="connsiteY46" fmla="*/ 2476891 h 3178196"/>
                <a:gd name="connsiteX47" fmla="*/ 552049 w 3178196"/>
                <a:gd name="connsiteY47" fmla="*/ 2459421 h 3178196"/>
                <a:gd name="connsiteX48" fmla="*/ 303082 w 3178196"/>
                <a:gd name="connsiteY48" fmla="*/ 2539844 h 3178196"/>
                <a:gd name="connsiteX49" fmla="*/ 122720 w 3178196"/>
                <a:gd name="connsiteY49" fmla="*/ 2227452 h 3178196"/>
                <a:gd name="connsiteX50" fmla="*/ 326913 w 3178196"/>
                <a:gd name="connsiteY50" fmla="*/ 2042960 h 3178196"/>
                <a:gd name="connsiteX51" fmla="*/ 306855 w 3178196"/>
                <a:gd name="connsiteY51" fmla="*/ 1979828 h 3178196"/>
                <a:gd name="connsiteX52" fmla="*/ 276470 w 3178196"/>
                <a:gd name="connsiteY52" fmla="*/ 1828721 h 3178196"/>
                <a:gd name="connsiteX53" fmla="*/ 0 w 3178196"/>
                <a:gd name="connsiteY53" fmla="*/ 1769460 h 3178196"/>
                <a:gd name="connsiteX54" fmla="*/ 0 w 3178196"/>
                <a:gd name="connsiteY54" fmla="*/ 1408739 h 3178196"/>
                <a:gd name="connsiteX55" fmla="*/ 293010 w 3178196"/>
                <a:gd name="connsiteY55" fmla="*/ 1345931 h 3178196"/>
                <a:gd name="connsiteX56" fmla="*/ 306855 w 3178196"/>
                <a:gd name="connsiteY56" fmla="*/ 1284173 h 3178196"/>
                <a:gd name="connsiteX57" fmla="*/ 351046 w 3178196"/>
                <a:gd name="connsiteY57" fmla="*/ 1157043 h 3178196"/>
                <a:gd name="connsiteX58" fmla="*/ 122720 w 3178196"/>
                <a:gd name="connsiteY58" fmla="*/ 950748 h 3178196"/>
                <a:gd name="connsiteX59" fmla="*/ 303082 w 3178196"/>
                <a:gd name="connsiteY59" fmla="*/ 638354 h 3178196"/>
                <a:gd name="connsiteX60" fmla="*/ 611017 w 3178196"/>
                <a:gd name="connsiteY60" fmla="*/ 737822 h 3178196"/>
                <a:gd name="connsiteX61" fmla="*/ 678469 w 3178196"/>
                <a:gd name="connsiteY61" fmla="*/ 665039 h 3178196"/>
                <a:gd name="connsiteX62" fmla="*/ 739168 w 3178196"/>
                <a:gd name="connsiteY62" fmla="*/ 615179 h 3178196"/>
                <a:gd name="connsiteX63" fmla="*/ 638354 w 3178196"/>
                <a:gd name="connsiteY63" fmla="*/ 303080 h 3178196"/>
                <a:gd name="connsiteX64" fmla="*/ 950747 w 3178196"/>
                <a:gd name="connsiteY64" fmla="*/ 122720 h 3178196"/>
                <a:gd name="connsiteX65" fmla="*/ 1175530 w 3178196"/>
                <a:gd name="connsiteY65" fmla="*/ 371507 h 3178196"/>
                <a:gd name="connsiteX66" fmla="*/ 1321409 w 3178196"/>
                <a:gd name="connsiteY66" fmla="*/ 330732 h 3178196"/>
                <a:gd name="connsiteX67" fmla="*/ 1338401 w 3178196"/>
                <a:gd name="connsiteY67" fmla="*/ 328139 h 3178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178196" h="3178196">
                  <a:moveTo>
                    <a:pt x="1589098" y="425696"/>
                  </a:moveTo>
                  <a:cubicBezTo>
                    <a:pt x="946569" y="425696"/>
                    <a:pt x="425696" y="946569"/>
                    <a:pt x="425696" y="1589098"/>
                  </a:cubicBezTo>
                  <a:cubicBezTo>
                    <a:pt x="425696" y="2231627"/>
                    <a:pt x="946569" y="2752500"/>
                    <a:pt x="1589098" y="2752500"/>
                  </a:cubicBezTo>
                  <a:cubicBezTo>
                    <a:pt x="2231627" y="2752500"/>
                    <a:pt x="2752500" y="2231627"/>
                    <a:pt x="2752500" y="1589098"/>
                  </a:cubicBezTo>
                  <a:cubicBezTo>
                    <a:pt x="2752500" y="946569"/>
                    <a:pt x="2231627" y="425696"/>
                    <a:pt x="1589098" y="425696"/>
                  </a:cubicBezTo>
                  <a:close/>
                  <a:moveTo>
                    <a:pt x="1408737" y="0"/>
                  </a:moveTo>
                  <a:lnTo>
                    <a:pt x="1769461" y="0"/>
                  </a:lnTo>
                  <a:lnTo>
                    <a:pt x="1839795" y="328139"/>
                  </a:lnTo>
                  <a:lnTo>
                    <a:pt x="1856789" y="330732"/>
                  </a:lnTo>
                  <a:lnTo>
                    <a:pt x="2000849" y="373520"/>
                  </a:lnTo>
                  <a:lnTo>
                    <a:pt x="2227451" y="122720"/>
                  </a:lnTo>
                  <a:lnTo>
                    <a:pt x="2539846" y="303080"/>
                  </a:lnTo>
                  <a:lnTo>
                    <a:pt x="2439451" y="613872"/>
                  </a:lnTo>
                  <a:lnTo>
                    <a:pt x="2458340" y="627645"/>
                  </a:lnTo>
                  <a:cubicBezTo>
                    <a:pt x="2493487" y="658090"/>
                    <a:pt x="2527017" y="690346"/>
                    <a:pt x="2558787" y="724273"/>
                  </a:cubicBezTo>
                  <a:lnTo>
                    <a:pt x="2569563" y="737054"/>
                  </a:lnTo>
                  <a:lnTo>
                    <a:pt x="2875118" y="638354"/>
                  </a:lnTo>
                  <a:lnTo>
                    <a:pt x="3055480" y="950748"/>
                  </a:lnTo>
                  <a:lnTo>
                    <a:pt x="2827830" y="1156432"/>
                  </a:lnTo>
                  <a:lnTo>
                    <a:pt x="2846251" y="1202137"/>
                  </a:lnTo>
                  <a:lnTo>
                    <a:pt x="2882440" y="1345342"/>
                  </a:lnTo>
                  <a:lnTo>
                    <a:pt x="3178196" y="1408739"/>
                  </a:lnTo>
                  <a:lnTo>
                    <a:pt x="3178196" y="1769460"/>
                  </a:lnTo>
                  <a:lnTo>
                    <a:pt x="2901180" y="1828838"/>
                  </a:lnTo>
                  <a:lnTo>
                    <a:pt x="2890366" y="1899689"/>
                  </a:lnTo>
                  <a:cubicBezTo>
                    <a:pt x="2882626" y="1937518"/>
                    <a:pt x="2873276" y="1974762"/>
                    <a:pt x="2862393" y="2011345"/>
                  </a:cubicBezTo>
                  <a:lnTo>
                    <a:pt x="2851433" y="2043093"/>
                  </a:lnTo>
                  <a:lnTo>
                    <a:pt x="3055480" y="2227452"/>
                  </a:lnTo>
                  <a:lnTo>
                    <a:pt x="2875118" y="2539844"/>
                  </a:lnTo>
                  <a:lnTo>
                    <a:pt x="2624366" y="2458846"/>
                  </a:lnTo>
                  <a:lnTo>
                    <a:pt x="2593452" y="2501242"/>
                  </a:lnTo>
                  <a:cubicBezTo>
                    <a:pt x="2563009" y="2536388"/>
                    <a:pt x="2530753" y="2569918"/>
                    <a:pt x="2496828" y="2601689"/>
                  </a:cubicBezTo>
                  <a:lnTo>
                    <a:pt x="2461217" y="2631705"/>
                  </a:lnTo>
                  <a:lnTo>
                    <a:pt x="2539846" y="2875117"/>
                  </a:lnTo>
                  <a:lnTo>
                    <a:pt x="2227451" y="3055478"/>
                  </a:lnTo>
                  <a:lnTo>
                    <a:pt x="2061632" y="2871954"/>
                  </a:lnTo>
                  <a:lnTo>
                    <a:pt x="2018961" y="2889155"/>
                  </a:lnTo>
                  <a:lnTo>
                    <a:pt x="1820676" y="2939260"/>
                  </a:lnTo>
                  <a:lnTo>
                    <a:pt x="1769461" y="3178196"/>
                  </a:lnTo>
                  <a:lnTo>
                    <a:pt x="1408737" y="3178196"/>
                  </a:lnTo>
                  <a:lnTo>
                    <a:pt x="1357415" y="2938761"/>
                  </a:lnTo>
                  <a:lnTo>
                    <a:pt x="1321409" y="2933267"/>
                  </a:lnTo>
                  <a:lnTo>
                    <a:pt x="1116228" y="2872328"/>
                  </a:lnTo>
                  <a:lnTo>
                    <a:pt x="950747" y="3055478"/>
                  </a:lnTo>
                  <a:lnTo>
                    <a:pt x="638354" y="2875117"/>
                  </a:lnTo>
                  <a:lnTo>
                    <a:pt x="716567" y="2632987"/>
                  </a:lnTo>
                  <a:lnTo>
                    <a:pt x="564155" y="2476891"/>
                  </a:lnTo>
                  <a:lnTo>
                    <a:pt x="552049" y="2459421"/>
                  </a:lnTo>
                  <a:lnTo>
                    <a:pt x="303082" y="2539844"/>
                  </a:lnTo>
                  <a:lnTo>
                    <a:pt x="122720" y="2227452"/>
                  </a:lnTo>
                  <a:lnTo>
                    <a:pt x="326913" y="2042960"/>
                  </a:lnTo>
                  <a:lnTo>
                    <a:pt x="306855" y="1979828"/>
                  </a:lnTo>
                  <a:lnTo>
                    <a:pt x="276470" y="1828721"/>
                  </a:lnTo>
                  <a:lnTo>
                    <a:pt x="0" y="1769460"/>
                  </a:lnTo>
                  <a:lnTo>
                    <a:pt x="0" y="1408739"/>
                  </a:lnTo>
                  <a:lnTo>
                    <a:pt x="293010" y="1345931"/>
                  </a:lnTo>
                  <a:lnTo>
                    <a:pt x="306855" y="1284173"/>
                  </a:lnTo>
                  <a:lnTo>
                    <a:pt x="351046" y="1157043"/>
                  </a:lnTo>
                  <a:lnTo>
                    <a:pt x="122720" y="950748"/>
                  </a:lnTo>
                  <a:lnTo>
                    <a:pt x="303082" y="638354"/>
                  </a:lnTo>
                  <a:lnTo>
                    <a:pt x="611017" y="737822"/>
                  </a:lnTo>
                  <a:lnTo>
                    <a:pt x="678469" y="665039"/>
                  </a:lnTo>
                  <a:lnTo>
                    <a:pt x="739168" y="615179"/>
                  </a:lnTo>
                  <a:lnTo>
                    <a:pt x="638354" y="303080"/>
                  </a:lnTo>
                  <a:lnTo>
                    <a:pt x="950747" y="122720"/>
                  </a:lnTo>
                  <a:lnTo>
                    <a:pt x="1175530" y="371507"/>
                  </a:lnTo>
                  <a:lnTo>
                    <a:pt x="1321409" y="330732"/>
                  </a:lnTo>
                  <a:lnTo>
                    <a:pt x="1338401" y="328139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76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2798632" y="3445708"/>
              <a:ext cx="1581096" cy="1581096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93" name="Freeform 5"/>
          <p:cNvSpPr>
            <a:spLocks/>
          </p:cNvSpPr>
          <p:nvPr/>
        </p:nvSpPr>
        <p:spPr bwMode="auto">
          <a:xfrm>
            <a:off x="3831463" y="1131939"/>
            <a:ext cx="492128" cy="436305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" name="Freeform 5"/>
          <p:cNvSpPr>
            <a:spLocks/>
          </p:cNvSpPr>
          <p:nvPr/>
        </p:nvSpPr>
        <p:spPr bwMode="auto">
          <a:xfrm>
            <a:off x="7238632" y="1139397"/>
            <a:ext cx="492128" cy="436305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Freeform 5"/>
          <p:cNvSpPr>
            <a:spLocks/>
          </p:cNvSpPr>
          <p:nvPr/>
        </p:nvSpPr>
        <p:spPr bwMode="auto">
          <a:xfrm>
            <a:off x="4759945" y="3826040"/>
            <a:ext cx="492128" cy="436305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Freeform 5"/>
          <p:cNvSpPr>
            <a:spLocks/>
          </p:cNvSpPr>
          <p:nvPr/>
        </p:nvSpPr>
        <p:spPr bwMode="auto">
          <a:xfrm>
            <a:off x="1516480" y="3877058"/>
            <a:ext cx="492128" cy="436305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" name="组合 9"/>
          <p:cNvGrpSpPr/>
          <p:nvPr/>
        </p:nvGrpSpPr>
        <p:grpSpPr>
          <a:xfrm>
            <a:off x="3067469" y="2323897"/>
            <a:ext cx="1792563" cy="1745604"/>
            <a:chOff x="3067468" y="2554886"/>
            <a:chExt cx="1792563" cy="1745065"/>
          </a:xfrm>
        </p:grpSpPr>
        <p:grpSp>
          <p:nvGrpSpPr>
            <p:cNvPr id="12" name="组合 6"/>
            <p:cNvGrpSpPr/>
            <p:nvPr/>
          </p:nvGrpSpPr>
          <p:grpSpPr>
            <a:xfrm>
              <a:off x="3067468" y="2554886"/>
              <a:ext cx="1722794" cy="1745065"/>
              <a:chOff x="3067468" y="2554886"/>
              <a:chExt cx="1722794" cy="1745065"/>
            </a:xfrm>
          </p:grpSpPr>
          <p:grpSp>
            <p:nvGrpSpPr>
              <p:cNvPr id="13" name="组合 104"/>
              <p:cNvGrpSpPr/>
              <p:nvPr/>
            </p:nvGrpSpPr>
            <p:grpSpPr>
              <a:xfrm>
                <a:off x="3067468" y="2773052"/>
                <a:ext cx="1722794" cy="1526899"/>
                <a:chOff x="1529861" y="1829264"/>
                <a:chExt cx="2452453" cy="2173589"/>
              </a:xfrm>
            </p:grpSpPr>
            <p:sp>
              <p:nvSpPr>
                <p:cNvPr id="106" name="Freeform 5"/>
                <p:cNvSpPr>
                  <a:spLocks/>
                </p:cNvSpPr>
                <p:nvPr/>
              </p:nvSpPr>
              <p:spPr bwMode="auto">
                <a:xfrm>
                  <a:off x="1529861" y="1829264"/>
                  <a:ext cx="2452453" cy="2173589"/>
                </a:xfrm>
                <a:custGeom>
                  <a:avLst/>
                  <a:gdLst>
                    <a:gd name="T0" fmla="*/ 407 w 1375"/>
                    <a:gd name="T1" fmla="*/ 1218 h 1218"/>
                    <a:gd name="T2" fmla="*/ 299 w 1375"/>
                    <a:gd name="T3" fmla="*/ 1156 h 1218"/>
                    <a:gd name="T4" fmla="*/ 19 w 1375"/>
                    <a:gd name="T5" fmla="*/ 671 h 1218"/>
                    <a:gd name="T6" fmla="*/ 19 w 1375"/>
                    <a:gd name="T7" fmla="*/ 547 h 1218"/>
                    <a:gd name="T8" fmla="*/ 299 w 1375"/>
                    <a:gd name="T9" fmla="*/ 62 h 1218"/>
                    <a:gd name="T10" fmla="*/ 407 w 1375"/>
                    <a:gd name="T11" fmla="*/ 0 h 1218"/>
                    <a:gd name="T12" fmla="*/ 967 w 1375"/>
                    <a:gd name="T13" fmla="*/ 0 h 1218"/>
                    <a:gd name="T14" fmla="*/ 1075 w 1375"/>
                    <a:gd name="T15" fmla="*/ 62 h 1218"/>
                    <a:gd name="T16" fmla="*/ 1355 w 1375"/>
                    <a:gd name="T17" fmla="*/ 547 h 1218"/>
                    <a:gd name="T18" fmla="*/ 1355 w 1375"/>
                    <a:gd name="T19" fmla="*/ 671 h 1218"/>
                    <a:gd name="T20" fmla="*/ 1075 w 1375"/>
                    <a:gd name="T21" fmla="*/ 1156 h 1218"/>
                    <a:gd name="T22" fmla="*/ 967 w 1375"/>
                    <a:gd name="T23" fmla="*/ 1218 h 1218"/>
                    <a:gd name="T24" fmla="*/ 407 w 1375"/>
                    <a:gd name="T25" fmla="*/ 1218 h 1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75" h="1218">
                      <a:moveTo>
                        <a:pt x="407" y="1218"/>
                      </a:moveTo>
                      <a:cubicBezTo>
                        <a:pt x="368" y="1218"/>
                        <a:pt x="319" y="1190"/>
                        <a:pt x="299" y="1156"/>
                      </a:cubicBezTo>
                      <a:cubicBezTo>
                        <a:pt x="19" y="671"/>
                        <a:pt x="19" y="671"/>
                        <a:pt x="19" y="671"/>
                      </a:cubicBezTo>
                      <a:cubicBezTo>
                        <a:pt x="0" y="637"/>
                        <a:pt x="0" y="581"/>
                        <a:pt x="19" y="547"/>
                      </a:cubicBezTo>
                      <a:cubicBezTo>
                        <a:pt x="299" y="62"/>
                        <a:pt x="299" y="62"/>
                        <a:pt x="299" y="62"/>
                      </a:cubicBezTo>
                      <a:cubicBezTo>
                        <a:pt x="319" y="28"/>
                        <a:pt x="368" y="0"/>
                        <a:pt x="407" y="0"/>
                      </a:cubicBezTo>
                      <a:cubicBezTo>
                        <a:pt x="967" y="0"/>
                        <a:pt x="967" y="0"/>
                        <a:pt x="967" y="0"/>
                      </a:cubicBezTo>
                      <a:cubicBezTo>
                        <a:pt x="1007" y="0"/>
                        <a:pt x="1055" y="28"/>
                        <a:pt x="1075" y="62"/>
                      </a:cubicBezTo>
                      <a:cubicBezTo>
                        <a:pt x="1355" y="547"/>
                        <a:pt x="1355" y="547"/>
                        <a:pt x="1355" y="547"/>
                      </a:cubicBezTo>
                      <a:cubicBezTo>
                        <a:pt x="1375" y="581"/>
                        <a:pt x="1375" y="637"/>
                        <a:pt x="1355" y="671"/>
                      </a:cubicBezTo>
                      <a:cubicBezTo>
                        <a:pt x="1075" y="1156"/>
                        <a:pt x="1075" y="1156"/>
                        <a:pt x="1075" y="1156"/>
                      </a:cubicBezTo>
                      <a:cubicBezTo>
                        <a:pt x="1055" y="1190"/>
                        <a:pt x="1007" y="1218"/>
                        <a:pt x="967" y="1218"/>
                      </a:cubicBezTo>
                      <a:lnTo>
                        <a:pt x="407" y="1218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2700000" scaled="1"/>
                </a:gradFill>
                <a:ln w="19050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  <a:tileRect/>
                  </a:gradFill>
                </a:ln>
                <a:effectLst>
                  <a:outerShdw blurRad="254000" dist="101600" dir="2700000" algn="tl" rotWithShape="0">
                    <a:prstClr val="black">
                      <a:alpha val="30000"/>
                    </a:prstClr>
                  </a:outerShdw>
                  <a:softEdge rad="0"/>
                </a:effec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solidFill>
                      <a:prstClr val="black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" name="Freeform 5"/>
                <p:cNvSpPr>
                  <a:spLocks/>
                </p:cNvSpPr>
                <p:nvPr/>
              </p:nvSpPr>
              <p:spPr bwMode="auto">
                <a:xfrm>
                  <a:off x="1688672" y="1966891"/>
                  <a:ext cx="2130210" cy="1887988"/>
                </a:xfrm>
                <a:custGeom>
                  <a:avLst/>
                  <a:gdLst>
                    <a:gd name="T0" fmla="*/ 407 w 1375"/>
                    <a:gd name="T1" fmla="*/ 1218 h 1218"/>
                    <a:gd name="T2" fmla="*/ 299 w 1375"/>
                    <a:gd name="T3" fmla="*/ 1156 h 1218"/>
                    <a:gd name="T4" fmla="*/ 19 w 1375"/>
                    <a:gd name="T5" fmla="*/ 671 h 1218"/>
                    <a:gd name="T6" fmla="*/ 19 w 1375"/>
                    <a:gd name="T7" fmla="*/ 547 h 1218"/>
                    <a:gd name="T8" fmla="*/ 299 w 1375"/>
                    <a:gd name="T9" fmla="*/ 62 h 1218"/>
                    <a:gd name="T10" fmla="*/ 407 w 1375"/>
                    <a:gd name="T11" fmla="*/ 0 h 1218"/>
                    <a:gd name="T12" fmla="*/ 967 w 1375"/>
                    <a:gd name="T13" fmla="*/ 0 h 1218"/>
                    <a:gd name="T14" fmla="*/ 1075 w 1375"/>
                    <a:gd name="T15" fmla="*/ 62 h 1218"/>
                    <a:gd name="T16" fmla="*/ 1355 w 1375"/>
                    <a:gd name="T17" fmla="*/ 547 h 1218"/>
                    <a:gd name="T18" fmla="*/ 1355 w 1375"/>
                    <a:gd name="T19" fmla="*/ 671 h 1218"/>
                    <a:gd name="T20" fmla="*/ 1075 w 1375"/>
                    <a:gd name="T21" fmla="*/ 1156 h 1218"/>
                    <a:gd name="T22" fmla="*/ 967 w 1375"/>
                    <a:gd name="T23" fmla="*/ 1218 h 1218"/>
                    <a:gd name="T24" fmla="*/ 407 w 1375"/>
                    <a:gd name="T25" fmla="*/ 1218 h 1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75" h="1218">
                      <a:moveTo>
                        <a:pt x="407" y="1218"/>
                      </a:moveTo>
                      <a:cubicBezTo>
                        <a:pt x="368" y="1218"/>
                        <a:pt x="319" y="1190"/>
                        <a:pt x="299" y="1156"/>
                      </a:cubicBezTo>
                      <a:cubicBezTo>
                        <a:pt x="19" y="671"/>
                        <a:pt x="19" y="671"/>
                        <a:pt x="19" y="671"/>
                      </a:cubicBezTo>
                      <a:cubicBezTo>
                        <a:pt x="0" y="637"/>
                        <a:pt x="0" y="581"/>
                        <a:pt x="19" y="547"/>
                      </a:cubicBezTo>
                      <a:cubicBezTo>
                        <a:pt x="299" y="62"/>
                        <a:pt x="299" y="62"/>
                        <a:pt x="299" y="62"/>
                      </a:cubicBezTo>
                      <a:cubicBezTo>
                        <a:pt x="319" y="28"/>
                        <a:pt x="368" y="0"/>
                        <a:pt x="407" y="0"/>
                      </a:cubicBezTo>
                      <a:cubicBezTo>
                        <a:pt x="967" y="0"/>
                        <a:pt x="967" y="0"/>
                        <a:pt x="967" y="0"/>
                      </a:cubicBezTo>
                      <a:cubicBezTo>
                        <a:pt x="1007" y="0"/>
                        <a:pt x="1055" y="28"/>
                        <a:pt x="1075" y="62"/>
                      </a:cubicBezTo>
                      <a:cubicBezTo>
                        <a:pt x="1355" y="547"/>
                        <a:pt x="1355" y="547"/>
                        <a:pt x="1355" y="547"/>
                      </a:cubicBezTo>
                      <a:cubicBezTo>
                        <a:pt x="1375" y="581"/>
                        <a:pt x="1375" y="637"/>
                        <a:pt x="1355" y="671"/>
                      </a:cubicBezTo>
                      <a:cubicBezTo>
                        <a:pt x="1075" y="1156"/>
                        <a:pt x="1075" y="1156"/>
                        <a:pt x="1075" y="1156"/>
                      </a:cubicBezTo>
                      <a:cubicBezTo>
                        <a:pt x="1055" y="1190"/>
                        <a:pt x="1007" y="1218"/>
                        <a:pt x="967" y="1218"/>
                      </a:cubicBezTo>
                      <a:lnTo>
                        <a:pt x="407" y="121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9050">
                  <a:noFill/>
                </a:ln>
                <a:effectLst>
                  <a:softEdge rad="0"/>
                </a:effec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solidFill>
                      <a:prstClr val="black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组合 2"/>
              <p:cNvGrpSpPr/>
              <p:nvPr/>
            </p:nvGrpSpPr>
            <p:grpSpPr>
              <a:xfrm>
                <a:off x="3153351" y="2554886"/>
                <a:ext cx="750088" cy="561979"/>
                <a:chOff x="3153351" y="2554886"/>
                <a:chExt cx="750088" cy="561979"/>
              </a:xfrm>
            </p:grpSpPr>
            <p:sp>
              <p:nvSpPr>
                <p:cNvPr id="108" name="Freeform 5"/>
                <p:cNvSpPr>
                  <a:spLocks/>
                </p:cNvSpPr>
                <p:nvPr/>
              </p:nvSpPr>
              <p:spPr bwMode="auto">
                <a:xfrm>
                  <a:off x="3211356" y="2554886"/>
                  <a:ext cx="634079" cy="561979"/>
                </a:xfrm>
                <a:custGeom>
                  <a:avLst/>
                  <a:gdLst>
                    <a:gd name="T0" fmla="*/ 407 w 1375"/>
                    <a:gd name="T1" fmla="*/ 1218 h 1218"/>
                    <a:gd name="T2" fmla="*/ 299 w 1375"/>
                    <a:gd name="T3" fmla="*/ 1156 h 1218"/>
                    <a:gd name="T4" fmla="*/ 19 w 1375"/>
                    <a:gd name="T5" fmla="*/ 671 h 1218"/>
                    <a:gd name="T6" fmla="*/ 19 w 1375"/>
                    <a:gd name="T7" fmla="*/ 547 h 1218"/>
                    <a:gd name="T8" fmla="*/ 299 w 1375"/>
                    <a:gd name="T9" fmla="*/ 62 h 1218"/>
                    <a:gd name="T10" fmla="*/ 407 w 1375"/>
                    <a:gd name="T11" fmla="*/ 0 h 1218"/>
                    <a:gd name="T12" fmla="*/ 967 w 1375"/>
                    <a:gd name="T13" fmla="*/ 0 h 1218"/>
                    <a:gd name="T14" fmla="*/ 1075 w 1375"/>
                    <a:gd name="T15" fmla="*/ 62 h 1218"/>
                    <a:gd name="T16" fmla="*/ 1355 w 1375"/>
                    <a:gd name="T17" fmla="*/ 547 h 1218"/>
                    <a:gd name="T18" fmla="*/ 1355 w 1375"/>
                    <a:gd name="T19" fmla="*/ 671 h 1218"/>
                    <a:gd name="T20" fmla="*/ 1075 w 1375"/>
                    <a:gd name="T21" fmla="*/ 1156 h 1218"/>
                    <a:gd name="T22" fmla="*/ 967 w 1375"/>
                    <a:gd name="T23" fmla="*/ 1218 h 1218"/>
                    <a:gd name="T24" fmla="*/ 407 w 1375"/>
                    <a:gd name="T25" fmla="*/ 1218 h 1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75" h="1218">
                      <a:moveTo>
                        <a:pt x="407" y="1218"/>
                      </a:moveTo>
                      <a:cubicBezTo>
                        <a:pt x="368" y="1218"/>
                        <a:pt x="319" y="1190"/>
                        <a:pt x="299" y="1156"/>
                      </a:cubicBezTo>
                      <a:cubicBezTo>
                        <a:pt x="19" y="671"/>
                        <a:pt x="19" y="671"/>
                        <a:pt x="19" y="671"/>
                      </a:cubicBezTo>
                      <a:cubicBezTo>
                        <a:pt x="0" y="637"/>
                        <a:pt x="0" y="581"/>
                        <a:pt x="19" y="547"/>
                      </a:cubicBezTo>
                      <a:cubicBezTo>
                        <a:pt x="299" y="62"/>
                        <a:pt x="299" y="62"/>
                        <a:pt x="299" y="62"/>
                      </a:cubicBezTo>
                      <a:cubicBezTo>
                        <a:pt x="319" y="28"/>
                        <a:pt x="368" y="0"/>
                        <a:pt x="407" y="0"/>
                      </a:cubicBezTo>
                      <a:cubicBezTo>
                        <a:pt x="967" y="0"/>
                        <a:pt x="967" y="0"/>
                        <a:pt x="967" y="0"/>
                      </a:cubicBezTo>
                      <a:cubicBezTo>
                        <a:pt x="1007" y="0"/>
                        <a:pt x="1055" y="28"/>
                        <a:pt x="1075" y="62"/>
                      </a:cubicBezTo>
                      <a:cubicBezTo>
                        <a:pt x="1355" y="547"/>
                        <a:pt x="1355" y="547"/>
                        <a:pt x="1355" y="547"/>
                      </a:cubicBezTo>
                      <a:cubicBezTo>
                        <a:pt x="1375" y="581"/>
                        <a:pt x="1375" y="637"/>
                        <a:pt x="1355" y="671"/>
                      </a:cubicBezTo>
                      <a:cubicBezTo>
                        <a:pt x="1075" y="1156"/>
                        <a:pt x="1075" y="1156"/>
                        <a:pt x="1075" y="1156"/>
                      </a:cubicBezTo>
                      <a:cubicBezTo>
                        <a:pt x="1055" y="1190"/>
                        <a:pt x="1007" y="1218"/>
                        <a:pt x="967" y="1218"/>
                      </a:cubicBezTo>
                      <a:lnTo>
                        <a:pt x="407" y="1218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2700000" scaled="1"/>
                </a:gradFill>
                <a:ln w="19050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  <a:tileRect/>
                  </a:gradFill>
                </a:ln>
                <a:effectLst>
                  <a:outerShdw blurRad="254000" dist="101600" dir="2700000" algn="tl" rotWithShape="0">
                    <a:prstClr val="black">
                      <a:alpha val="30000"/>
                    </a:prstClr>
                  </a:outerShdw>
                  <a:softEdge rad="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solidFill>
                      <a:prstClr val="black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文本框 62"/>
                <p:cNvSpPr txBox="1"/>
                <p:nvPr/>
              </p:nvSpPr>
              <p:spPr>
                <a:xfrm>
                  <a:off x="3153351" y="2605043"/>
                  <a:ext cx="750088" cy="4615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400" dirty="0">
                      <a:solidFill>
                        <a:schemeClr val="accent2"/>
                      </a:solidFill>
                      <a:latin typeface="Impact" panose="020B0806030902050204" pitchFamily="34" charset="0"/>
                    </a:rPr>
                    <a:t>02</a:t>
                  </a:r>
                  <a:endParaRPr lang="zh-CN" altLang="en-US" sz="2400" dirty="0">
                    <a:solidFill>
                      <a:schemeClr val="accent2"/>
                    </a:solidFill>
                    <a:latin typeface="Impact" panose="020B0806030902050204" pitchFamily="34" charset="0"/>
                  </a:endParaRPr>
                </a:p>
              </p:txBody>
            </p:sp>
          </p:grpSp>
          <p:grpSp>
            <p:nvGrpSpPr>
              <p:cNvPr id="15" name="Group 46"/>
              <p:cNvGrpSpPr>
                <a:grpSpLocks noChangeAspect="1"/>
              </p:cNvGrpSpPr>
              <p:nvPr/>
            </p:nvGrpSpPr>
            <p:grpSpPr bwMode="auto">
              <a:xfrm>
                <a:off x="4077360" y="3095731"/>
                <a:ext cx="350041" cy="216714"/>
                <a:chOff x="3098" y="1701"/>
                <a:chExt cx="1486" cy="920"/>
              </a:xfrm>
              <a:solidFill>
                <a:schemeClr val="bg1"/>
              </a:solidFill>
            </p:grpSpPr>
            <p:sp>
              <p:nvSpPr>
                <p:cNvPr id="144" name="Freeform 47"/>
                <p:cNvSpPr>
                  <a:spLocks/>
                </p:cNvSpPr>
                <p:nvPr/>
              </p:nvSpPr>
              <p:spPr bwMode="auto">
                <a:xfrm>
                  <a:off x="3468" y="1701"/>
                  <a:ext cx="746" cy="920"/>
                </a:xfrm>
                <a:custGeom>
                  <a:avLst/>
                  <a:gdLst>
                    <a:gd name="T0" fmla="*/ 157 w 314"/>
                    <a:gd name="T1" fmla="*/ 0 h 386"/>
                    <a:gd name="T2" fmla="*/ 68 w 314"/>
                    <a:gd name="T3" fmla="*/ 89 h 386"/>
                    <a:gd name="T4" fmla="*/ 127 w 314"/>
                    <a:gd name="T5" fmla="*/ 172 h 386"/>
                    <a:gd name="T6" fmla="*/ 103 w 314"/>
                    <a:gd name="T7" fmla="*/ 172 h 386"/>
                    <a:gd name="T8" fmla="*/ 16 w 314"/>
                    <a:gd name="T9" fmla="*/ 320 h 386"/>
                    <a:gd name="T10" fmla="*/ 28 w 314"/>
                    <a:gd name="T11" fmla="*/ 386 h 386"/>
                    <a:gd name="T12" fmla="*/ 132 w 314"/>
                    <a:gd name="T13" fmla="*/ 386 h 386"/>
                    <a:gd name="T14" fmla="*/ 154 w 314"/>
                    <a:gd name="T15" fmla="*/ 203 h 386"/>
                    <a:gd name="T16" fmla="*/ 132 w 314"/>
                    <a:gd name="T17" fmla="*/ 180 h 386"/>
                    <a:gd name="T18" fmla="*/ 182 w 314"/>
                    <a:gd name="T19" fmla="*/ 180 h 386"/>
                    <a:gd name="T20" fmla="*/ 160 w 314"/>
                    <a:gd name="T21" fmla="*/ 203 h 386"/>
                    <a:gd name="T22" fmla="*/ 182 w 314"/>
                    <a:gd name="T23" fmla="*/ 386 h 386"/>
                    <a:gd name="T24" fmla="*/ 286 w 314"/>
                    <a:gd name="T25" fmla="*/ 386 h 386"/>
                    <a:gd name="T26" fmla="*/ 298 w 314"/>
                    <a:gd name="T27" fmla="*/ 320 h 386"/>
                    <a:gd name="T28" fmla="*/ 211 w 314"/>
                    <a:gd name="T29" fmla="*/ 172 h 386"/>
                    <a:gd name="T30" fmla="*/ 187 w 314"/>
                    <a:gd name="T31" fmla="*/ 172 h 386"/>
                    <a:gd name="T32" fmla="*/ 246 w 314"/>
                    <a:gd name="T33" fmla="*/ 89 h 386"/>
                    <a:gd name="T34" fmla="*/ 157 w 314"/>
                    <a:gd name="T35" fmla="*/ 0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4" h="386">
                      <a:moveTo>
                        <a:pt x="157" y="0"/>
                      </a:moveTo>
                      <a:cubicBezTo>
                        <a:pt x="108" y="0"/>
                        <a:pt x="68" y="40"/>
                        <a:pt x="68" y="89"/>
                      </a:cubicBezTo>
                      <a:cubicBezTo>
                        <a:pt x="68" y="127"/>
                        <a:pt x="93" y="160"/>
                        <a:pt x="127" y="172"/>
                      </a:cubicBezTo>
                      <a:cubicBezTo>
                        <a:pt x="103" y="172"/>
                        <a:pt x="103" y="172"/>
                        <a:pt x="103" y="172"/>
                      </a:cubicBezTo>
                      <a:cubicBezTo>
                        <a:pt x="55" y="172"/>
                        <a:pt x="26" y="291"/>
                        <a:pt x="16" y="320"/>
                      </a:cubicBezTo>
                      <a:cubicBezTo>
                        <a:pt x="0" y="363"/>
                        <a:pt x="28" y="386"/>
                        <a:pt x="28" y="386"/>
                      </a:cubicBezTo>
                      <a:cubicBezTo>
                        <a:pt x="132" y="386"/>
                        <a:pt x="132" y="386"/>
                        <a:pt x="132" y="386"/>
                      </a:cubicBezTo>
                      <a:cubicBezTo>
                        <a:pt x="154" y="203"/>
                        <a:pt x="154" y="203"/>
                        <a:pt x="154" y="203"/>
                      </a:cubicBezTo>
                      <a:cubicBezTo>
                        <a:pt x="132" y="180"/>
                        <a:pt x="132" y="180"/>
                        <a:pt x="132" y="180"/>
                      </a:cubicBezTo>
                      <a:cubicBezTo>
                        <a:pt x="182" y="180"/>
                        <a:pt x="182" y="180"/>
                        <a:pt x="182" y="180"/>
                      </a:cubicBezTo>
                      <a:cubicBezTo>
                        <a:pt x="160" y="203"/>
                        <a:pt x="160" y="203"/>
                        <a:pt x="160" y="203"/>
                      </a:cubicBezTo>
                      <a:cubicBezTo>
                        <a:pt x="182" y="386"/>
                        <a:pt x="182" y="386"/>
                        <a:pt x="182" y="386"/>
                      </a:cubicBezTo>
                      <a:cubicBezTo>
                        <a:pt x="286" y="386"/>
                        <a:pt x="286" y="386"/>
                        <a:pt x="286" y="386"/>
                      </a:cubicBezTo>
                      <a:cubicBezTo>
                        <a:pt x="286" y="386"/>
                        <a:pt x="314" y="363"/>
                        <a:pt x="298" y="320"/>
                      </a:cubicBezTo>
                      <a:cubicBezTo>
                        <a:pt x="288" y="291"/>
                        <a:pt x="259" y="172"/>
                        <a:pt x="211" y="172"/>
                      </a:cubicBezTo>
                      <a:cubicBezTo>
                        <a:pt x="187" y="172"/>
                        <a:pt x="187" y="172"/>
                        <a:pt x="187" y="172"/>
                      </a:cubicBezTo>
                      <a:cubicBezTo>
                        <a:pt x="221" y="160"/>
                        <a:pt x="246" y="127"/>
                        <a:pt x="246" y="89"/>
                      </a:cubicBezTo>
                      <a:cubicBezTo>
                        <a:pt x="246" y="40"/>
                        <a:pt x="206" y="0"/>
                        <a:pt x="157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5" name="Freeform 48"/>
                <p:cNvSpPr>
                  <a:spLocks/>
                </p:cNvSpPr>
                <p:nvPr/>
              </p:nvSpPr>
              <p:spPr bwMode="auto">
                <a:xfrm>
                  <a:off x="3098" y="1871"/>
                  <a:ext cx="475" cy="750"/>
                </a:xfrm>
                <a:custGeom>
                  <a:avLst/>
                  <a:gdLst>
                    <a:gd name="T0" fmla="*/ 128 w 200"/>
                    <a:gd name="T1" fmla="*/ 0 h 315"/>
                    <a:gd name="T2" fmla="*/ 55 w 200"/>
                    <a:gd name="T3" fmla="*/ 73 h 315"/>
                    <a:gd name="T4" fmla="*/ 103 w 200"/>
                    <a:gd name="T5" fmla="*/ 141 h 315"/>
                    <a:gd name="T6" fmla="*/ 84 w 200"/>
                    <a:gd name="T7" fmla="*/ 141 h 315"/>
                    <a:gd name="T8" fmla="*/ 13 w 200"/>
                    <a:gd name="T9" fmla="*/ 261 h 315"/>
                    <a:gd name="T10" fmla="*/ 23 w 200"/>
                    <a:gd name="T11" fmla="*/ 315 h 315"/>
                    <a:gd name="T12" fmla="*/ 108 w 200"/>
                    <a:gd name="T13" fmla="*/ 315 h 315"/>
                    <a:gd name="T14" fmla="*/ 126 w 200"/>
                    <a:gd name="T15" fmla="*/ 166 h 315"/>
                    <a:gd name="T16" fmla="*/ 107 w 200"/>
                    <a:gd name="T17" fmla="*/ 147 h 315"/>
                    <a:gd name="T18" fmla="*/ 149 w 200"/>
                    <a:gd name="T19" fmla="*/ 147 h 315"/>
                    <a:gd name="T20" fmla="*/ 130 w 200"/>
                    <a:gd name="T21" fmla="*/ 166 h 315"/>
                    <a:gd name="T22" fmla="*/ 148 w 200"/>
                    <a:gd name="T23" fmla="*/ 315 h 315"/>
                    <a:gd name="T24" fmla="*/ 168 w 200"/>
                    <a:gd name="T25" fmla="*/ 315 h 315"/>
                    <a:gd name="T26" fmla="*/ 161 w 200"/>
                    <a:gd name="T27" fmla="*/ 245 h 315"/>
                    <a:gd name="T28" fmla="*/ 166 w 200"/>
                    <a:gd name="T29" fmla="*/ 228 h 315"/>
                    <a:gd name="T30" fmla="*/ 194 w 200"/>
                    <a:gd name="T31" fmla="*/ 152 h 315"/>
                    <a:gd name="T32" fmla="*/ 172 w 200"/>
                    <a:gd name="T33" fmla="*/ 141 h 315"/>
                    <a:gd name="T34" fmla="*/ 152 w 200"/>
                    <a:gd name="T35" fmla="*/ 141 h 315"/>
                    <a:gd name="T36" fmla="*/ 200 w 200"/>
                    <a:gd name="T37" fmla="*/ 73 h 315"/>
                    <a:gd name="T38" fmla="*/ 128 w 200"/>
                    <a:gd name="T39" fmla="*/ 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0" h="315">
                      <a:moveTo>
                        <a:pt x="128" y="0"/>
                      </a:moveTo>
                      <a:cubicBezTo>
                        <a:pt x="88" y="0"/>
                        <a:pt x="55" y="33"/>
                        <a:pt x="55" y="73"/>
                      </a:cubicBezTo>
                      <a:cubicBezTo>
                        <a:pt x="55" y="104"/>
                        <a:pt x="76" y="131"/>
                        <a:pt x="103" y="141"/>
                      </a:cubicBezTo>
                      <a:cubicBezTo>
                        <a:pt x="84" y="141"/>
                        <a:pt x="84" y="141"/>
                        <a:pt x="84" y="141"/>
                      </a:cubicBezTo>
                      <a:cubicBezTo>
                        <a:pt x="45" y="141"/>
                        <a:pt x="21" y="238"/>
                        <a:pt x="13" y="261"/>
                      </a:cubicBezTo>
                      <a:cubicBezTo>
                        <a:pt x="0" y="296"/>
                        <a:pt x="23" y="315"/>
                        <a:pt x="23" y="315"/>
                      </a:cubicBezTo>
                      <a:cubicBezTo>
                        <a:pt x="108" y="315"/>
                        <a:pt x="108" y="315"/>
                        <a:pt x="108" y="315"/>
                      </a:cubicBezTo>
                      <a:cubicBezTo>
                        <a:pt x="126" y="166"/>
                        <a:pt x="126" y="166"/>
                        <a:pt x="126" y="166"/>
                      </a:cubicBezTo>
                      <a:cubicBezTo>
                        <a:pt x="107" y="147"/>
                        <a:pt x="107" y="147"/>
                        <a:pt x="107" y="147"/>
                      </a:cubicBezTo>
                      <a:cubicBezTo>
                        <a:pt x="149" y="147"/>
                        <a:pt x="149" y="147"/>
                        <a:pt x="149" y="147"/>
                      </a:cubicBezTo>
                      <a:cubicBezTo>
                        <a:pt x="130" y="166"/>
                        <a:pt x="130" y="166"/>
                        <a:pt x="130" y="166"/>
                      </a:cubicBezTo>
                      <a:cubicBezTo>
                        <a:pt x="148" y="315"/>
                        <a:pt x="148" y="315"/>
                        <a:pt x="148" y="315"/>
                      </a:cubicBezTo>
                      <a:cubicBezTo>
                        <a:pt x="168" y="315"/>
                        <a:pt x="168" y="315"/>
                        <a:pt x="168" y="315"/>
                      </a:cubicBezTo>
                      <a:cubicBezTo>
                        <a:pt x="160" y="303"/>
                        <a:pt x="149" y="279"/>
                        <a:pt x="161" y="245"/>
                      </a:cubicBezTo>
                      <a:cubicBezTo>
                        <a:pt x="162" y="241"/>
                        <a:pt x="164" y="235"/>
                        <a:pt x="166" y="228"/>
                      </a:cubicBezTo>
                      <a:cubicBezTo>
                        <a:pt x="173" y="207"/>
                        <a:pt x="182" y="178"/>
                        <a:pt x="194" y="152"/>
                      </a:cubicBezTo>
                      <a:cubicBezTo>
                        <a:pt x="188" y="145"/>
                        <a:pt x="180" y="141"/>
                        <a:pt x="172" y="141"/>
                      </a:cubicBezTo>
                      <a:cubicBezTo>
                        <a:pt x="152" y="141"/>
                        <a:pt x="152" y="141"/>
                        <a:pt x="152" y="141"/>
                      </a:cubicBezTo>
                      <a:cubicBezTo>
                        <a:pt x="180" y="131"/>
                        <a:pt x="200" y="104"/>
                        <a:pt x="200" y="73"/>
                      </a:cubicBezTo>
                      <a:cubicBezTo>
                        <a:pt x="200" y="33"/>
                        <a:pt x="168" y="0"/>
                        <a:pt x="128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6" name="Freeform 49"/>
                <p:cNvSpPr>
                  <a:spLocks/>
                </p:cNvSpPr>
                <p:nvPr/>
              </p:nvSpPr>
              <p:spPr bwMode="auto">
                <a:xfrm>
                  <a:off x="4110" y="1871"/>
                  <a:ext cx="474" cy="750"/>
                </a:xfrm>
                <a:custGeom>
                  <a:avLst/>
                  <a:gdLst>
                    <a:gd name="T0" fmla="*/ 72 w 200"/>
                    <a:gd name="T1" fmla="*/ 0 h 315"/>
                    <a:gd name="T2" fmla="*/ 0 w 200"/>
                    <a:gd name="T3" fmla="*/ 73 h 315"/>
                    <a:gd name="T4" fmla="*/ 48 w 200"/>
                    <a:gd name="T5" fmla="*/ 141 h 315"/>
                    <a:gd name="T6" fmla="*/ 28 w 200"/>
                    <a:gd name="T7" fmla="*/ 141 h 315"/>
                    <a:gd name="T8" fmla="*/ 6 w 200"/>
                    <a:gd name="T9" fmla="*/ 152 h 315"/>
                    <a:gd name="T10" fmla="*/ 34 w 200"/>
                    <a:gd name="T11" fmla="*/ 228 h 315"/>
                    <a:gd name="T12" fmla="*/ 39 w 200"/>
                    <a:gd name="T13" fmla="*/ 245 h 315"/>
                    <a:gd name="T14" fmla="*/ 32 w 200"/>
                    <a:gd name="T15" fmla="*/ 315 h 315"/>
                    <a:gd name="T16" fmla="*/ 52 w 200"/>
                    <a:gd name="T17" fmla="*/ 315 h 315"/>
                    <a:gd name="T18" fmla="*/ 70 w 200"/>
                    <a:gd name="T19" fmla="*/ 166 h 315"/>
                    <a:gd name="T20" fmla="*/ 52 w 200"/>
                    <a:gd name="T21" fmla="*/ 147 h 315"/>
                    <a:gd name="T22" fmla="*/ 93 w 200"/>
                    <a:gd name="T23" fmla="*/ 147 h 315"/>
                    <a:gd name="T24" fmla="*/ 74 w 200"/>
                    <a:gd name="T25" fmla="*/ 166 h 315"/>
                    <a:gd name="T26" fmla="*/ 92 w 200"/>
                    <a:gd name="T27" fmla="*/ 315 h 315"/>
                    <a:gd name="T28" fmla="*/ 178 w 200"/>
                    <a:gd name="T29" fmla="*/ 315 h 315"/>
                    <a:gd name="T30" fmla="*/ 187 w 200"/>
                    <a:gd name="T31" fmla="*/ 261 h 315"/>
                    <a:gd name="T32" fmla="*/ 116 w 200"/>
                    <a:gd name="T33" fmla="*/ 141 h 315"/>
                    <a:gd name="T34" fmla="*/ 97 w 200"/>
                    <a:gd name="T35" fmla="*/ 141 h 315"/>
                    <a:gd name="T36" fmla="*/ 145 w 200"/>
                    <a:gd name="T37" fmla="*/ 73 h 315"/>
                    <a:gd name="T38" fmla="*/ 72 w 200"/>
                    <a:gd name="T39" fmla="*/ 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0" h="315">
                      <a:moveTo>
                        <a:pt x="72" y="0"/>
                      </a:moveTo>
                      <a:cubicBezTo>
                        <a:pt x="32" y="0"/>
                        <a:pt x="0" y="33"/>
                        <a:pt x="0" y="73"/>
                      </a:cubicBezTo>
                      <a:cubicBezTo>
                        <a:pt x="0" y="104"/>
                        <a:pt x="20" y="131"/>
                        <a:pt x="48" y="141"/>
                      </a:cubicBezTo>
                      <a:cubicBezTo>
                        <a:pt x="28" y="141"/>
                        <a:pt x="28" y="141"/>
                        <a:pt x="28" y="141"/>
                      </a:cubicBezTo>
                      <a:cubicBezTo>
                        <a:pt x="20" y="141"/>
                        <a:pt x="13" y="145"/>
                        <a:pt x="6" y="152"/>
                      </a:cubicBezTo>
                      <a:cubicBezTo>
                        <a:pt x="18" y="178"/>
                        <a:pt x="27" y="207"/>
                        <a:pt x="34" y="228"/>
                      </a:cubicBezTo>
                      <a:cubicBezTo>
                        <a:pt x="36" y="235"/>
                        <a:pt x="38" y="241"/>
                        <a:pt x="39" y="245"/>
                      </a:cubicBezTo>
                      <a:cubicBezTo>
                        <a:pt x="52" y="279"/>
                        <a:pt x="40" y="303"/>
                        <a:pt x="32" y="315"/>
                      </a:cubicBezTo>
                      <a:cubicBezTo>
                        <a:pt x="52" y="315"/>
                        <a:pt x="52" y="315"/>
                        <a:pt x="52" y="315"/>
                      </a:cubicBezTo>
                      <a:cubicBezTo>
                        <a:pt x="70" y="166"/>
                        <a:pt x="70" y="166"/>
                        <a:pt x="70" y="166"/>
                      </a:cubicBezTo>
                      <a:cubicBezTo>
                        <a:pt x="52" y="147"/>
                        <a:pt x="52" y="147"/>
                        <a:pt x="52" y="147"/>
                      </a:cubicBezTo>
                      <a:cubicBezTo>
                        <a:pt x="93" y="147"/>
                        <a:pt x="93" y="147"/>
                        <a:pt x="93" y="147"/>
                      </a:cubicBezTo>
                      <a:cubicBezTo>
                        <a:pt x="74" y="166"/>
                        <a:pt x="74" y="166"/>
                        <a:pt x="74" y="166"/>
                      </a:cubicBezTo>
                      <a:cubicBezTo>
                        <a:pt x="92" y="315"/>
                        <a:pt x="92" y="315"/>
                        <a:pt x="92" y="315"/>
                      </a:cubicBezTo>
                      <a:cubicBezTo>
                        <a:pt x="178" y="315"/>
                        <a:pt x="178" y="315"/>
                        <a:pt x="178" y="315"/>
                      </a:cubicBezTo>
                      <a:cubicBezTo>
                        <a:pt x="178" y="315"/>
                        <a:pt x="200" y="296"/>
                        <a:pt x="187" y="261"/>
                      </a:cubicBezTo>
                      <a:cubicBezTo>
                        <a:pt x="179" y="238"/>
                        <a:pt x="156" y="141"/>
                        <a:pt x="116" y="141"/>
                      </a:cubicBezTo>
                      <a:cubicBezTo>
                        <a:pt x="97" y="141"/>
                        <a:pt x="97" y="141"/>
                        <a:pt x="97" y="141"/>
                      </a:cubicBezTo>
                      <a:cubicBezTo>
                        <a:pt x="125" y="131"/>
                        <a:pt x="145" y="104"/>
                        <a:pt x="145" y="73"/>
                      </a:cubicBezTo>
                      <a:cubicBezTo>
                        <a:pt x="145" y="33"/>
                        <a:pt x="112" y="0"/>
                        <a:pt x="7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16" name="组合 150"/>
            <p:cNvGrpSpPr/>
            <p:nvPr/>
          </p:nvGrpSpPr>
          <p:grpSpPr>
            <a:xfrm>
              <a:off x="3203848" y="3075806"/>
              <a:ext cx="1656183" cy="849849"/>
              <a:chOff x="1655296" y="1503075"/>
              <a:chExt cx="1980180" cy="849849"/>
            </a:xfrm>
          </p:grpSpPr>
          <p:sp>
            <p:nvSpPr>
              <p:cNvPr id="152" name="TextBox 151"/>
              <p:cNvSpPr txBox="1"/>
              <p:nvPr/>
            </p:nvSpPr>
            <p:spPr>
              <a:xfrm>
                <a:off x="1871349" y="1503075"/>
                <a:ext cx="1764127" cy="338625"/>
              </a:xfrm>
              <a:prstGeom prst="rect">
                <a:avLst/>
              </a:prstGeom>
              <a:noFill/>
            </p:spPr>
            <p:txBody>
              <a:bodyPr wrap="square" lIns="83993" tIns="41997" rIns="83993" bIns="41997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b="1" dirty="0">
                    <a:solidFill>
                      <a:prstClr val="white">
                        <a:lumMod val="95000"/>
                      </a:prst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1655296" y="1788152"/>
                <a:ext cx="1549707" cy="564772"/>
              </a:xfrm>
              <a:prstGeom prst="rect">
                <a:avLst/>
              </a:prstGeom>
              <a:noFill/>
            </p:spPr>
            <p:txBody>
              <a:bodyPr wrap="square" lIns="83993" tIns="41997" rIns="83993" bIns="41997" rtlCol="0">
                <a:spAutoFit/>
              </a:bodyPr>
              <a:lstStyle/>
              <a:p>
                <a:pPr algn="ctr">
                  <a:lnSpc>
                    <a:spcPct val="130000"/>
                  </a:lnSpc>
                  <a:tabLst>
                    <a:tab pos="1435064" algn="l"/>
                  </a:tabLst>
                </a:pPr>
                <a:r>
                  <a:rPr lang="zh-CN" altLang="en-US" sz="800" dirty="0">
                    <a:solidFill>
                      <a:prstClr val="white">
                        <a:lumMod val="95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您的内容打在这里，或者通过复制您的文本后，在此框中选择粘贴。</a:t>
                </a:r>
              </a:p>
            </p:txBody>
          </p:sp>
        </p:grpSp>
      </p:grpSp>
      <p:grpSp>
        <p:nvGrpSpPr>
          <p:cNvPr id="17" name="组合 8"/>
          <p:cNvGrpSpPr/>
          <p:nvPr/>
        </p:nvGrpSpPr>
        <p:grpSpPr>
          <a:xfrm>
            <a:off x="6023597" y="2519755"/>
            <a:ext cx="1788763" cy="1710742"/>
            <a:chOff x="6023596" y="2750684"/>
            <a:chExt cx="1788763" cy="1710214"/>
          </a:xfrm>
        </p:grpSpPr>
        <p:grpSp>
          <p:nvGrpSpPr>
            <p:cNvPr id="18" name="组合 108"/>
            <p:cNvGrpSpPr/>
            <p:nvPr/>
          </p:nvGrpSpPr>
          <p:grpSpPr>
            <a:xfrm>
              <a:off x="6023596" y="2750684"/>
              <a:ext cx="1722794" cy="1526899"/>
              <a:chOff x="1529861" y="1829264"/>
              <a:chExt cx="2452453" cy="2173589"/>
            </a:xfrm>
          </p:grpSpPr>
          <p:sp>
            <p:nvSpPr>
              <p:cNvPr id="110" name="Freeform 5"/>
              <p:cNvSpPr>
                <a:spLocks/>
              </p:cNvSpPr>
              <p:nvPr/>
            </p:nvSpPr>
            <p:spPr bwMode="auto">
              <a:xfrm>
                <a:off x="1529861" y="1829264"/>
                <a:ext cx="2452453" cy="2173589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254000" dist="101600" dir="2700000" algn="tl" rotWithShape="0">
                  <a:prstClr val="black">
                    <a:alpha val="30000"/>
                  </a:prstClr>
                </a:outerShdw>
                <a:softEdge rad="0"/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Freeform 5"/>
              <p:cNvSpPr>
                <a:spLocks/>
              </p:cNvSpPr>
              <p:nvPr/>
            </p:nvSpPr>
            <p:spPr bwMode="auto">
              <a:xfrm>
                <a:off x="1688672" y="1966891"/>
                <a:ext cx="2130210" cy="1887988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  <a:effectLst>
                <a:softEdge rad="0"/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9" name="组合 3"/>
            <p:cNvGrpSpPr/>
            <p:nvPr/>
          </p:nvGrpSpPr>
          <p:grpSpPr>
            <a:xfrm>
              <a:off x="6075403" y="3898919"/>
              <a:ext cx="750088" cy="561979"/>
              <a:chOff x="6075403" y="3898919"/>
              <a:chExt cx="750088" cy="561979"/>
            </a:xfrm>
          </p:grpSpPr>
          <p:sp>
            <p:nvSpPr>
              <p:cNvPr id="112" name="Freeform 5"/>
              <p:cNvSpPr>
                <a:spLocks/>
              </p:cNvSpPr>
              <p:nvPr/>
            </p:nvSpPr>
            <p:spPr bwMode="auto">
              <a:xfrm>
                <a:off x="6133408" y="3898919"/>
                <a:ext cx="634079" cy="561979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254000" dist="101600" dir="2700000" algn="tl" rotWithShape="0">
                  <a:prstClr val="black">
                    <a:alpha val="30000"/>
                  </a:prstClr>
                </a:outerShdw>
                <a:softEdge rad="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3" name="文本框 68"/>
              <p:cNvSpPr txBox="1"/>
              <p:nvPr/>
            </p:nvSpPr>
            <p:spPr>
              <a:xfrm>
                <a:off x="6075403" y="3949076"/>
                <a:ext cx="750088" cy="4615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 sz="2400" dirty="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142" name="Freeform 53"/>
            <p:cNvSpPr>
              <a:spLocks noEditPoints="1"/>
            </p:cNvSpPr>
            <p:nvPr/>
          </p:nvSpPr>
          <p:spPr bwMode="auto">
            <a:xfrm>
              <a:off x="7018341" y="2982348"/>
              <a:ext cx="276734" cy="276734"/>
            </a:xfrm>
            <a:custGeom>
              <a:avLst/>
              <a:gdLst>
                <a:gd name="T0" fmla="*/ 166 w 449"/>
                <a:gd name="T1" fmla="*/ 362 h 449"/>
                <a:gd name="T2" fmla="*/ 211 w 449"/>
                <a:gd name="T3" fmla="*/ 317 h 449"/>
                <a:gd name="T4" fmla="*/ 237 w 449"/>
                <a:gd name="T5" fmla="*/ 407 h 449"/>
                <a:gd name="T6" fmla="*/ 302 w 449"/>
                <a:gd name="T7" fmla="*/ 313 h 449"/>
                <a:gd name="T8" fmla="*/ 294 w 449"/>
                <a:gd name="T9" fmla="*/ 393 h 449"/>
                <a:gd name="T10" fmla="*/ 395 w 449"/>
                <a:gd name="T11" fmla="*/ 289 h 449"/>
                <a:gd name="T12" fmla="*/ 294 w 449"/>
                <a:gd name="T13" fmla="*/ 393 h 449"/>
                <a:gd name="T14" fmla="*/ 95 w 449"/>
                <a:gd name="T15" fmla="*/ 353 h 449"/>
                <a:gd name="T16" fmla="*/ 121 w 449"/>
                <a:gd name="T17" fmla="*/ 309 h 449"/>
                <a:gd name="T18" fmla="*/ 237 w 449"/>
                <a:gd name="T19" fmla="*/ 293 h 449"/>
                <a:gd name="T20" fmla="*/ 311 w 449"/>
                <a:gd name="T21" fmla="*/ 191 h 449"/>
                <a:gd name="T22" fmla="*/ 307 w 449"/>
                <a:gd name="T23" fmla="*/ 287 h 449"/>
                <a:gd name="T24" fmla="*/ 211 w 449"/>
                <a:gd name="T25" fmla="*/ 293 h 449"/>
                <a:gd name="T26" fmla="*/ 137 w 449"/>
                <a:gd name="T27" fmla="*/ 226 h 449"/>
                <a:gd name="T28" fmla="*/ 211 w 449"/>
                <a:gd name="T29" fmla="*/ 196 h 449"/>
                <a:gd name="T30" fmla="*/ 333 w 449"/>
                <a:gd name="T31" fmla="*/ 282 h 449"/>
                <a:gd name="T32" fmla="*/ 335 w 449"/>
                <a:gd name="T33" fmla="*/ 188 h 449"/>
                <a:gd name="T34" fmla="*/ 407 w 449"/>
                <a:gd name="T35" fmla="*/ 224 h 449"/>
                <a:gd name="T36" fmla="*/ 116 w 449"/>
                <a:gd name="T37" fmla="*/ 281 h 449"/>
                <a:gd name="T38" fmla="*/ 41 w 449"/>
                <a:gd name="T39" fmla="*/ 224 h 449"/>
                <a:gd name="T40" fmla="*/ 114 w 449"/>
                <a:gd name="T41" fmla="*/ 188 h 449"/>
                <a:gd name="T42" fmla="*/ 116 w 449"/>
                <a:gd name="T43" fmla="*/ 281 h 449"/>
                <a:gd name="T44" fmla="*/ 59 w 449"/>
                <a:gd name="T45" fmla="*/ 146 h 449"/>
                <a:gd name="T46" fmla="*/ 158 w 449"/>
                <a:gd name="T47" fmla="*/ 55 h 449"/>
                <a:gd name="T48" fmla="*/ 331 w 449"/>
                <a:gd name="T49" fmla="*/ 164 h 449"/>
                <a:gd name="T50" fmla="*/ 390 w 449"/>
                <a:gd name="T51" fmla="*/ 147 h 449"/>
                <a:gd name="T52" fmla="*/ 211 w 449"/>
                <a:gd name="T53" fmla="*/ 171 h 449"/>
                <a:gd name="T54" fmla="*/ 210 w 449"/>
                <a:gd name="T55" fmla="*/ 43 h 449"/>
                <a:gd name="T56" fmla="*/ 211 w 449"/>
                <a:gd name="T57" fmla="*/ 171 h 449"/>
                <a:gd name="T58" fmla="*/ 237 w 449"/>
                <a:gd name="T59" fmla="*/ 43 h 449"/>
                <a:gd name="T60" fmla="*/ 308 w 449"/>
                <a:gd name="T61" fmla="*/ 167 h 449"/>
                <a:gd name="T62" fmla="*/ 225 w 449"/>
                <a:gd name="T63" fmla="*/ 0 h 449"/>
                <a:gd name="T64" fmla="*/ 225 w 449"/>
                <a:gd name="T65" fmla="*/ 449 h 449"/>
                <a:gd name="T66" fmla="*/ 225 w 449"/>
                <a:gd name="T6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9" h="449">
                  <a:moveTo>
                    <a:pt x="211" y="407"/>
                  </a:moveTo>
                  <a:cubicBezTo>
                    <a:pt x="192" y="407"/>
                    <a:pt x="176" y="387"/>
                    <a:pt x="166" y="362"/>
                  </a:cubicBezTo>
                  <a:cubicBezTo>
                    <a:pt x="158" y="347"/>
                    <a:pt x="151" y="331"/>
                    <a:pt x="147" y="313"/>
                  </a:cubicBezTo>
                  <a:cubicBezTo>
                    <a:pt x="168" y="315"/>
                    <a:pt x="189" y="317"/>
                    <a:pt x="211" y="317"/>
                  </a:cubicBezTo>
                  <a:cubicBezTo>
                    <a:pt x="211" y="407"/>
                    <a:pt x="211" y="407"/>
                    <a:pt x="211" y="407"/>
                  </a:cubicBezTo>
                  <a:moveTo>
                    <a:pt x="237" y="407"/>
                  </a:moveTo>
                  <a:cubicBezTo>
                    <a:pt x="237" y="317"/>
                    <a:pt x="237" y="317"/>
                    <a:pt x="237" y="317"/>
                  </a:cubicBezTo>
                  <a:cubicBezTo>
                    <a:pt x="259" y="317"/>
                    <a:pt x="280" y="315"/>
                    <a:pt x="302" y="313"/>
                  </a:cubicBezTo>
                  <a:cubicBezTo>
                    <a:pt x="293" y="344"/>
                    <a:pt x="273" y="407"/>
                    <a:pt x="237" y="407"/>
                  </a:cubicBezTo>
                  <a:moveTo>
                    <a:pt x="294" y="393"/>
                  </a:moveTo>
                  <a:cubicBezTo>
                    <a:pt x="311" y="370"/>
                    <a:pt x="320" y="343"/>
                    <a:pt x="328" y="310"/>
                  </a:cubicBezTo>
                  <a:cubicBezTo>
                    <a:pt x="354" y="304"/>
                    <a:pt x="377" y="297"/>
                    <a:pt x="395" y="289"/>
                  </a:cubicBezTo>
                  <a:cubicBezTo>
                    <a:pt x="386" y="313"/>
                    <a:pt x="373" y="335"/>
                    <a:pt x="354" y="353"/>
                  </a:cubicBezTo>
                  <a:cubicBezTo>
                    <a:pt x="337" y="371"/>
                    <a:pt x="315" y="384"/>
                    <a:pt x="294" y="393"/>
                  </a:cubicBezTo>
                  <a:moveTo>
                    <a:pt x="154" y="393"/>
                  </a:moveTo>
                  <a:cubicBezTo>
                    <a:pt x="133" y="384"/>
                    <a:pt x="112" y="371"/>
                    <a:pt x="95" y="353"/>
                  </a:cubicBezTo>
                  <a:cubicBezTo>
                    <a:pt x="75" y="335"/>
                    <a:pt x="62" y="312"/>
                    <a:pt x="52" y="286"/>
                  </a:cubicBezTo>
                  <a:cubicBezTo>
                    <a:pt x="68" y="295"/>
                    <a:pt x="93" y="303"/>
                    <a:pt x="121" y="309"/>
                  </a:cubicBezTo>
                  <a:cubicBezTo>
                    <a:pt x="128" y="342"/>
                    <a:pt x="138" y="371"/>
                    <a:pt x="154" y="393"/>
                  </a:cubicBezTo>
                  <a:moveTo>
                    <a:pt x="237" y="293"/>
                  </a:moveTo>
                  <a:cubicBezTo>
                    <a:pt x="237" y="196"/>
                    <a:pt x="237" y="196"/>
                    <a:pt x="237" y="196"/>
                  </a:cubicBezTo>
                  <a:cubicBezTo>
                    <a:pt x="263" y="195"/>
                    <a:pt x="287" y="193"/>
                    <a:pt x="311" y="191"/>
                  </a:cubicBezTo>
                  <a:cubicBezTo>
                    <a:pt x="311" y="203"/>
                    <a:pt x="311" y="214"/>
                    <a:pt x="311" y="226"/>
                  </a:cubicBezTo>
                  <a:cubicBezTo>
                    <a:pt x="311" y="247"/>
                    <a:pt x="311" y="268"/>
                    <a:pt x="307" y="287"/>
                  </a:cubicBezTo>
                  <a:cubicBezTo>
                    <a:pt x="284" y="290"/>
                    <a:pt x="261" y="292"/>
                    <a:pt x="237" y="293"/>
                  </a:cubicBezTo>
                  <a:moveTo>
                    <a:pt x="211" y="293"/>
                  </a:moveTo>
                  <a:cubicBezTo>
                    <a:pt x="187" y="292"/>
                    <a:pt x="165" y="290"/>
                    <a:pt x="141" y="286"/>
                  </a:cubicBezTo>
                  <a:cubicBezTo>
                    <a:pt x="138" y="268"/>
                    <a:pt x="137" y="246"/>
                    <a:pt x="137" y="226"/>
                  </a:cubicBezTo>
                  <a:cubicBezTo>
                    <a:pt x="137" y="214"/>
                    <a:pt x="138" y="203"/>
                    <a:pt x="138" y="191"/>
                  </a:cubicBezTo>
                  <a:cubicBezTo>
                    <a:pt x="161" y="193"/>
                    <a:pt x="186" y="195"/>
                    <a:pt x="211" y="196"/>
                  </a:cubicBezTo>
                  <a:cubicBezTo>
                    <a:pt x="211" y="293"/>
                    <a:pt x="211" y="293"/>
                    <a:pt x="211" y="293"/>
                  </a:cubicBezTo>
                  <a:moveTo>
                    <a:pt x="333" y="282"/>
                  </a:moveTo>
                  <a:cubicBezTo>
                    <a:pt x="335" y="265"/>
                    <a:pt x="336" y="245"/>
                    <a:pt x="336" y="226"/>
                  </a:cubicBezTo>
                  <a:cubicBezTo>
                    <a:pt x="336" y="212"/>
                    <a:pt x="336" y="201"/>
                    <a:pt x="335" y="188"/>
                  </a:cubicBezTo>
                  <a:cubicBezTo>
                    <a:pt x="363" y="185"/>
                    <a:pt x="386" y="177"/>
                    <a:pt x="399" y="171"/>
                  </a:cubicBezTo>
                  <a:cubicBezTo>
                    <a:pt x="405" y="188"/>
                    <a:pt x="407" y="207"/>
                    <a:pt x="407" y="224"/>
                  </a:cubicBezTo>
                  <a:cubicBezTo>
                    <a:pt x="407" y="254"/>
                    <a:pt x="405" y="270"/>
                    <a:pt x="333" y="282"/>
                  </a:cubicBezTo>
                  <a:moveTo>
                    <a:pt x="116" y="281"/>
                  </a:moveTo>
                  <a:cubicBezTo>
                    <a:pt x="75" y="274"/>
                    <a:pt x="52" y="260"/>
                    <a:pt x="43" y="250"/>
                  </a:cubicBezTo>
                  <a:cubicBezTo>
                    <a:pt x="41" y="242"/>
                    <a:pt x="41" y="233"/>
                    <a:pt x="41" y="224"/>
                  </a:cubicBezTo>
                  <a:cubicBezTo>
                    <a:pt x="41" y="206"/>
                    <a:pt x="44" y="187"/>
                    <a:pt x="49" y="171"/>
                  </a:cubicBezTo>
                  <a:cubicBezTo>
                    <a:pt x="64" y="177"/>
                    <a:pt x="82" y="182"/>
                    <a:pt x="114" y="188"/>
                  </a:cubicBezTo>
                  <a:cubicBezTo>
                    <a:pt x="113" y="201"/>
                    <a:pt x="112" y="212"/>
                    <a:pt x="112" y="226"/>
                  </a:cubicBezTo>
                  <a:cubicBezTo>
                    <a:pt x="112" y="245"/>
                    <a:pt x="113" y="264"/>
                    <a:pt x="116" y="281"/>
                  </a:cubicBezTo>
                  <a:moveTo>
                    <a:pt x="117" y="164"/>
                  </a:moveTo>
                  <a:cubicBezTo>
                    <a:pt x="76" y="153"/>
                    <a:pt x="65" y="152"/>
                    <a:pt x="59" y="146"/>
                  </a:cubicBezTo>
                  <a:cubicBezTo>
                    <a:pt x="68" y="128"/>
                    <a:pt x="79" y="110"/>
                    <a:pt x="95" y="96"/>
                  </a:cubicBezTo>
                  <a:cubicBezTo>
                    <a:pt x="114" y="76"/>
                    <a:pt x="135" y="66"/>
                    <a:pt x="158" y="55"/>
                  </a:cubicBezTo>
                  <a:cubicBezTo>
                    <a:pt x="138" y="83"/>
                    <a:pt x="124" y="119"/>
                    <a:pt x="117" y="164"/>
                  </a:cubicBezTo>
                  <a:moveTo>
                    <a:pt x="331" y="164"/>
                  </a:moveTo>
                  <a:cubicBezTo>
                    <a:pt x="324" y="119"/>
                    <a:pt x="311" y="81"/>
                    <a:pt x="291" y="54"/>
                  </a:cubicBezTo>
                  <a:cubicBezTo>
                    <a:pt x="333" y="69"/>
                    <a:pt x="370" y="104"/>
                    <a:pt x="390" y="147"/>
                  </a:cubicBezTo>
                  <a:cubicBezTo>
                    <a:pt x="384" y="151"/>
                    <a:pt x="369" y="157"/>
                    <a:pt x="331" y="164"/>
                  </a:cubicBezTo>
                  <a:moveTo>
                    <a:pt x="211" y="171"/>
                  </a:moveTo>
                  <a:cubicBezTo>
                    <a:pt x="187" y="171"/>
                    <a:pt x="164" y="169"/>
                    <a:pt x="141" y="167"/>
                  </a:cubicBezTo>
                  <a:cubicBezTo>
                    <a:pt x="152" y="104"/>
                    <a:pt x="178" y="55"/>
                    <a:pt x="210" y="43"/>
                  </a:cubicBezTo>
                  <a:cubicBezTo>
                    <a:pt x="210" y="43"/>
                    <a:pt x="211" y="43"/>
                    <a:pt x="211" y="43"/>
                  </a:cubicBezTo>
                  <a:cubicBezTo>
                    <a:pt x="211" y="171"/>
                    <a:pt x="211" y="171"/>
                    <a:pt x="211" y="171"/>
                  </a:cubicBezTo>
                  <a:moveTo>
                    <a:pt x="237" y="171"/>
                  </a:moveTo>
                  <a:cubicBezTo>
                    <a:pt x="237" y="43"/>
                    <a:pt x="237" y="43"/>
                    <a:pt x="237" y="43"/>
                  </a:cubicBezTo>
                  <a:cubicBezTo>
                    <a:pt x="242" y="43"/>
                    <a:pt x="249" y="48"/>
                    <a:pt x="255" y="52"/>
                  </a:cubicBezTo>
                  <a:cubicBezTo>
                    <a:pt x="279" y="74"/>
                    <a:pt x="299" y="117"/>
                    <a:pt x="308" y="167"/>
                  </a:cubicBezTo>
                  <a:cubicBezTo>
                    <a:pt x="284" y="169"/>
                    <a:pt x="261" y="171"/>
                    <a:pt x="237" y="171"/>
                  </a:cubicBezTo>
                  <a:moveTo>
                    <a:pt x="225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9"/>
                    <a:pt x="100" y="449"/>
                    <a:pt x="225" y="449"/>
                  </a:cubicBezTo>
                  <a:cubicBezTo>
                    <a:pt x="350" y="449"/>
                    <a:pt x="449" y="349"/>
                    <a:pt x="449" y="224"/>
                  </a:cubicBezTo>
                  <a:cubicBezTo>
                    <a:pt x="449" y="100"/>
                    <a:pt x="350" y="0"/>
                    <a:pt x="22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FFB850"/>
                </a:solidFill>
              </a:endParaRPr>
            </a:p>
          </p:txBody>
        </p:sp>
        <p:grpSp>
          <p:nvGrpSpPr>
            <p:cNvPr id="20" name="组合 153"/>
            <p:cNvGrpSpPr/>
            <p:nvPr/>
          </p:nvGrpSpPr>
          <p:grpSpPr>
            <a:xfrm>
              <a:off x="6156176" y="3039074"/>
              <a:ext cx="1656183" cy="849849"/>
              <a:chOff x="1655296" y="1503075"/>
              <a:chExt cx="1980180" cy="849849"/>
            </a:xfrm>
          </p:grpSpPr>
          <p:sp>
            <p:nvSpPr>
              <p:cNvPr id="155" name="TextBox 154"/>
              <p:cNvSpPr txBox="1"/>
              <p:nvPr/>
            </p:nvSpPr>
            <p:spPr>
              <a:xfrm>
                <a:off x="1871349" y="1503075"/>
                <a:ext cx="1764127" cy="338625"/>
              </a:xfrm>
              <a:prstGeom prst="rect">
                <a:avLst/>
              </a:prstGeom>
              <a:noFill/>
            </p:spPr>
            <p:txBody>
              <a:bodyPr wrap="square" lIns="83993" tIns="41997" rIns="83993" bIns="41997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b="1" dirty="0">
                    <a:solidFill>
                      <a:prstClr val="white">
                        <a:lumMod val="95000"/>
                      </a:prst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1655296" y="1788152"/>
                <a:ext cx="1549707" cy="564772"/>
              </a:xfrm>
              <a:prstGeom prst="rect">
                <a:avLst/>
              </a:prstGeom>
              <a:noFill/>
            </p:spPr>
            <p:txBody>
              <a:bodyPr wrap="square" lIns="83993" tIns="41997" rIns="83993" bIns="41997" rtlCol="0">
                <a:spAutoFit/>
              </a:bodyPr>
              <a:lstStyle/>
              <a:p>
                <a:pPr algn="ctr">
                  <a:lnSpc>
                    <a:spcPct val="130000"/>
                  </a:lnSpc>
                  <a:tabLst>
                    <a:tab pos="1435064" algn="l"/>
                  </a:tabLst>
                </a:pPr>
                <a:r>
                  <a:rPr lang="zh-CN" altLang="en-US" sz="800" dirty="0">
                    <a:solidFill>
                      <a:prstClr val="white">
                        <a:lumMod val="95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您的内容打在这里，或者通过复制您的文本后，在此框中选择粘贴。</a:t>
                </a:r>
              </a:p>
            </p:txBody>
          </p:sp>
        </p:grpSp>
      </p:grpSp>
      <p:grpSp>
        <p:nvGrpSpPr>
          <p:cNvPr id="21" name="组合 7"/>
          <p:cNvGrpSpPr/>
          <p:nvPr/>
        </p:nvGrpSpPr>
        <p:grpSpPr>
          <a:xfrm>
            <a:off x="4464670" y="1281751"/>
            <a:ext cx="1838528" cy="1678504"/>
            <a:chOff x="4464670" y="1513061"/>
            <a:chExt cx="1838528" cy="1677986"/>
          </a:xfrm>
        </p:grpSpPr>
        <p:grpSp>
          <p:nvGrpSpPr>
            <p:cNvPr id="22" name="组合 100"/>
            <p:cNvGrpSpPr/>
            <p:nvPr/>
          </p:nvGrpSpPr>
          <p:grpSpPr>
            <a:xfrm>
              <a:off x="4575393" y="1664148"/>
              <a:ext cx="1722794" cy="1526899"/>
              <a:chOff x="1529861" y="1829264"/>
              <a:chExt cx="2452453" cy="2173589"/>
            </a:xfrm>
          </p:grpSpPr>
          <p:sp>
            <p:nvSpPr>
              <p:cNvPr id="102" name="Freeform 5"/>
              <p:cNvSpPr>
                <a:spLocks/>
              </p:cNvSpPr>
              <p:nvPr/>
            </p:nvSpPr>
            <p:spPr bwMode="auto">
              <a:xfrm>
                <a:off x="1529861" y="1829264"/>
                <a:ext cx="2452453" cy="2173589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254000" dist="101600" dir="2700000" algn="tl" rotWithShape="0">
                  <a:prstClr val="black">
                    <a:alpha val="30000"/>
                  </a:prstClr>
                </a:outerShdw>
                <a:softEdge rad="0"/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Freeform 5"/>
              <p:cNvSpPr>
                <a:spLocks/>
              </p:cNvSpPr>
              <p:nvPr/>
            </p:nvSpPr>
            <p:spPr bwMode="auto">
              <a:xfrm>
                <a:off x="1688672" y="1966891"/>
                <a:ext cx="2130210" cy="1887988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  <a:effectLst>
                <a:softEdge rad="0"/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" name="组合 4"/>
            <p:cNvGrpSpPr/>
            <p:nvPr/>
          </p:nvGrpSpPr>
          <p:grpSpPr>
            <a:xfrm>
              <a:off x="5553110" y="1513061"/>
              <a:ext cx="750088" cy="561979"/>
              <a:chOff x="5553110" y="1513061"/>
              <a:chExt cx="750088" cy="561979"/>
            </a:xfrm>
          </p:grpSpPr>
          <p:sp>
            <p:nvSpPr>
              <p:cNvPr id="104" name="Freeform 5"/>
              <p:cNvSpPr>
                <a:spLocks/>
              </p:cNvSpPr>
              <p:nvPr/>
            </p:nvSpPr>
            <p:spPr bwMode="auto">
              <a:xfrm>
                <a:off x="5622462" y="1513061"/>
                <a:ext cx="634079" cy="561979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254000" dist="101600" dir="2700000" algn="tl" rotWithShape="0">
                  <a:prstClr val="black">
                    <a:alpha val="30000"/>
                  </a:prstClr>
                </a:outerShdw>
                <a:softEdge rad="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0" name="文本框 65"/>
              <p:cNvSpPr txBox="1"/>
              <p:nvPr/>
            </p:nvSpPr>
            <p:spPr>
              <a:xfrm>
                <a:off x="5553110" y="1563638"/>
                <a:ext cx="750088" cy="461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2400" dirty="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147" name="Freeform 57"/>
            <p:cNvSpPr>
              <a:spLocks noEditPoints="1"/>
            </p:cNvSpPr>
            <p:nvPr/>
          </p:nvSpPr>
          <p:spPr bwMode="auto">
            <a:xfrm>
              <a:off x="5036126" y="1892773"/>
              <a:ext cx="268961" cy="269479"/>
            </a:xfrm>
            <a:custGeom>
              <a:avLst/>
              <a:gdLst>
                <a:gd name="T0" fmla="*/ 145 w 437"/>
                <a:gd name="T1" fmla="*/ 119 h 437"/>
                <a:gd name="T2" fmla="*/ 126 w 437"/>
                <a:gd name="T3" fmla="*/ 159 h 437"/>
                <a:gd name="T4" fmla="*/ 197 w 437"/>
                <a:gd name="T5" fmla="*/ 237 h 437"/>
                <a:gd name="T6" fmla="*/ 214 w 437"/>
                <a:gd name="T7" fmla="*/ 245 h 437"/>
                <a:gd name="T8" fmla="*/ 276 w 437"/>
                <a:gd name="T9" fmla="*/ 245 h 437"/>
                <a:gd name="T10" fmla="*/ 276 w 437"/>
                <a:gd name="T11" fmla="*/ 196 h 437"/>
                <a:gd name="T12" fmla="*/ 225 w 437"/>
                <a:gd name="T13" fmla="*/ 196 h 437"/>
                <a:gd name="T14" fmla="*/ 161 w 437"/>
                <a:gd name="T15" fmla="*/ 126 h 437"/>
                <a:gd name="T16" fmla="*/ 145 w 437"/>
                <a:gd name="T17" fmla="*/ 119 h 437"/>
                <a:gd name="T18" fmla="*/ 219 w 437"/>
                <a:gd name="T19" fmla="*/ 388 h 437"/>
                <a:gd name="T20" fmla="*/ 48 w 437"/>
                <a:gd name="T21" fmla="*/ 218 h 437"/>
                <a:gd name="T22" fmla="*/ 219 w 437"/>
                <a:gd name="T23" fmla="*/ 48 h 437"/>
                <a:gd name="T24" fmla="*/ 388 w 437"/>
                <a:gd name="T25" fmla="*/ 218 h 437"/>
                <a:gd name="T26" fmla="*/ 219 w 437"/>
                <a:gd name="T27" fmla="*/ 388 h 437"/>
                <a:gd name="T28" fmla="*/ 219 w 437"/>
                <a:gd name="T29" fmla="*/ 0 h 437"/>
                <a:gd name="T30" fmla="*/ 0 w 437"/>
                <a:gd name="T31" fmla="*/ 218 h 437"/>
                <a:gd name="T32" fmla="*/ 219 w 437"/>
                <a:gd name="T33" fmla="*/ 437 h 437"/>
                <a:gd name="T34" fmla="*/ 437 w 437"/>
                <a:gd name="T35" fmla="*/ 218 h 437"/>
                <a:gd name="T36" fmla="*/ 219 w 437"/>
                <a:gd name="T37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7" h="437">
                  <a:moveTo>
                    <a:pt x="145" y="119"/>
                  </a:moveTo>
                  <a:cubicBezTo>
                    <a:pt x="127" y="119"/>
                    <a:pt x="110" y="142"/>
                    <a:pt x="126" y="159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201" y="242"/>
                    <a:pt x="207" y="245"/>
                    <a:pt x="214" y="245"/>
                  </a:cubicBezTo>
                  <a:cubicBezTo>
                    <a:pt x="276" y="245"/>
                    <a:pt x="276" y="245"/>
                    <a:pt x="276" y="245"/>
                  </a:cubicBezTo>
                  <a:cubicBezTo>
                    <a:pt x="306" y="245"/>
                    <a:pt x="309" y="196"/>
                    <a:pt x="276" y="196"/>
                  </a:cubicBezTo>
                  <a:cubicBezTo>
                    <a:pt x="225" y="196"/>
                    <a:pt x="225" y="196"/>
                    <a:pt x="225" y="196"/>
                  </a:cubicBezTo>
                  <a:cubicBezTo>
                    <a:pt x="161" y="126"/>
                    <a:pt x="161" y="126"/>
                    <a:pt x="161" y="126"/>
                  </a:cubicBezTo>
                  <a:cubicBezTo>
                    <a:pt x="156" y="121"/>
                    <a:pt x="151" y="119"/>
                    <a:pt x="145" y="119"/>
                  </a:cubicBezTo>
                  <a:moveTo>
                    <a:pt x="219" y="388"/>
                  </a:moveTo>
                  <a:cubicBezTo>
                    <a:pt x="124" y="388"/>
                    <a:pt x="48" y="312"/>
                    <a:pt x="48" y="218"/>
                  </a:cubicBezTo>
                  <a:cubicBezTo>
                    <a:pt x="48" y="124"/>
                    <a:pt x="124" y="48"/>
                    <a:pt x="219" y="48"/>
                  </a:cubicBezTo>
                  <a:cubicBezTo>
                    <a:pt x="313" y="48"/>
                    <a:pt x="388" y="124"/>
                    <a:pt x="388" y="218"/>
                  </a:cubicBezTo>
                  <a:cubicBezTo>
                    <a:pt x="388" y="312"/>
                    <a:pt x="313" y="388"/>
                    <a:pt x="219" y="388"/>
                  </a:cubicBezTo>
                  <a:moveTo>
                    <a:pt x="219" y="0"/>
                  </a:moveTo>
                  <a:cubicBezTo>
                    <a:pt x="98" y="0"/>
                    <a:pt x="0" y="97"/>
                    <a:pt x="0" y="218"/>
                  </a:cubicBezTo>
                  <a:cubicBezTo>
                    <a:pt x="0" y="339"/>
                    <a:pt x="98" y="437"/>
                    <a:pt x="219" y="437"/>
                  </a:cubicBezTo>
                  <a:cubicBezTo>
                    <a:pt x="339" y="437"/>
                    <a:pt x="437" y="339"/>
                    <a:pt x="437" y="218"/>
                  </a:cubicBezTo>
                  <a:cubicBezTo>
                    <a:pt x="437" y="97"/>
                    <a:pt x="339" y="0"/>
                    <a:pt x="21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24" name="组合 156"/>
            <p:cNvGrpSpPr/>
            <p:nvPr/>
          </p:nvGrpSpPr>
          <p:grpSpPr>
            <a:xfrm>
              <a:off x="4464670" y="2067694"/>
              <a:ext cx="1619498" cy="849849"/>
              <a:chOff x="1871348" y="1503075"/>
              <a:chExt cx="1936318" cy="849849"/>
            </a:xfrm>
          </p:grpSpPr>
          <p:sp>
            <p:nvSpPr>
              <p:cNvPr id="158" name="TextBox 157"/>
              <p:cNvSpPr txBox="1"/>
              <p:nvPr/>
            </p:nvSpPr>
            <p:spPr>
              <a:xfrm>
                <a:off x="1871348" y="1503075"/>
                <a:ext cx="1764128" cy="338625"/>
              </a:xfrm>
              <a:prstGeom prst="rect">
                <a:avLst/>
              </a:prstGeom>
              <a:noFill/>
            </p:spPr>
            <p:txBody>
              <a:bodyPr wrap="square" lIns="83993" tIns="41997" rIns="83993" bIns="41997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100" b="1" dirty="0">
                    <a:solidFill>
                      <a:prstClr val="white">
                        <a:lumMod val="95000"/>
                      </a:prst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2257960" y="1788152"/>
                <a:ext cx="1549706" cy="564772"/>
              </a:xfrm>
              <a:prstGeom prst="rect">
                <a:avLst/>
              </a:prstGeom>
              <a:noFill/>
            </p:spPr>
            <p:txBody>
              <a:bodyPr wrap="square" lIns="83993" tIns="41997" rIns="83993" bIns="41997" rtlCol="0">
                <a:spAutoFit/>
              </a:bodyPr>
              <a:lstStyle/>
              <a:p>
                <a:pPr algn="ctr">
                  <a:lnSpc>
                    <a:spcPct val="130000"/>
                  </a:lnSpc>
                  <a:tabLst>
                    <a:tab pos="1435064" algn="l"/>
                  </a:tabLst>
                </a:pPr>
                <a:r>
                  <a:rPr lang="zh-CN" altLang="en-US" sz="800" dirty="0">
                    <a:solidFill>
                      <a:prstClr val="white">
                        <a:lumMod val="95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您的内容打在这里，或者通过复制您的文本后，在此框中选择粘贴。</a:t>
                </a:r>
              </a:p>
            </p:txBody>
          </p:sp>
        </p:grpSp>
      </p:grpSp>
      <p:grpSp>
        <p:nvGrpSpPr>
          <p:cNvPr id="25" name="组合 10"/>
          <p:cNvGrpSpPr/>
          <p:nvPr/>
        </p:nvGrpSpPr>
        <p:grpSpPr>
          <a:xfrm>
            <a:off x="1246897" y="1432884"/>
            <a:ext cx="1884943" cy="1738070"/>
            <a:chOff x="1246896" y="1664148"/>
            <a:chExt cx="1884943" cy="1737534"/>
          </a:xfrm>
        </p:grpSpPr>
        <p:grpSp>
          <p:nvGrpSpPr>
            <p:cNvPr id="26" name="组合 5"/>
            <p:cNvGrpSpPr/>
            <p:nvPr/>
          </p:nvGrpSpPr>
          <p:grpSpPr>
            <a:xfrm>
              <a:off x="1301111" y="1664148"/>
              <a:ext cx="1830728" cy="1526899"/>
              <a:chOff x="1301111" y="1664148"/>
              <a:chExt cx="1830728" cy="1526899"/>
            </a:xfrm>
          </p:grpSpPr>
          <p:grpSp>
            <p:nvGrpSpPr>
              <p:cNvPr id="27" name="组合 96"/>
              <p:cNvGrpSpPr/>
              <p:nvPr/>
            </p:nvGrpSpPr>
            <p:grpSpPr>
              <a:xfrm>
                <a:off x="1301111" y="1664148"/>
                <a:ext cx="1722794" cy="1526899"/>
                <a:chOff x="1529861" y="1829264"/>
                <a:chExt cx="2452453" cy="2173589"/>
              </a:xfrm>
            </p:grpSpPr>
            <p:sp>
              <p:nvSpPr>
                <p:cNvPr id="98" name="Freeform 5"/>
                <p:cNvSpPr>
                  <a:spLocks/>
                </p:cNvSpPr>
                <p:nvPr/>
              </p:nvSpPr>
              <p:spPr bwMode="auto">
                <a:xfrm>
                  <a:off x="1529861" y="1829264"/>
                  <a:ext cx="2452453" cy="2173589"/>
                </a:xfrm>
                <a:custGeom>
                  <a:avLst/>
                  <a:gdLst>
                    <a:gd name="T0" fmla="*/ 407 w 1375"/>
                    <a:gd name="T1" fmla="*/ 1218 h 1218"/>
                    <a:gd name="T2" fmla="*/ 299 w 1375"/>
                    <a:gd name="T3" fmla="*/ 1156 h 1218"/>
                    <a:gd name="T4" fmla="*/ 19 w 1375"/>
                    <a:gd name="T5" fmla="*/ 671 h 1218"/>
                    <a:gd name="T6" fmla="*/ 19 w 1375"/>
                    <a:gd name="T7" fmla="*/ 547 h 1218"/>
                    <a:gd name="T8" fmla="*/ 299 w 1375"/>
                    <a:gd name="T9" fmla="*/ 62 h 1218"/>
                    <a:gd name="T10" fmla="*/ 407 w 1375"/>
                    <a:gd name="T11" fmla="*/ 0 h 1218"/>
                    <a:gd name="T12" fmla="*/ 967 w 1375"/>
                    <a:gd name="T13" fmla="*/ 0 h 1218"/>
                    <a:gd name="T14" fmla="*/ 1075 w 1375"/>
                    <a:gd name="T15" fmla="*/ 62 h 1218"/>
                    <a:gd name="T16" fmla="*/ 1355 w 1375"/>
                    <a:gd name="T17" fmla="*/ 547 h 1218"/>
                    <a:gd name="T18" fmla="*/ 1355 w 1375"/>
                    <a:gd name="T19" fmla="*/ 671 h 1218"/>
                    <a:gd name="T20" fmla="*/ 1075 w 1375"/>
                    <a:gd name="T21" fmla="*/ 1156 h 1218"/>
                    <a:gd name="T22" fmla="*/ 967 w 1375"/>
                    <a:gd name="T23" fmla="*/ 1218 h 1218"/>
                    <a:gd name="T24" fmla="*/ 407 w 1375"/>
                    <a:gd name="T25" fmla="*/ 1218 h 1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75" h="1218">
                      <a:moveTo>
                        <a:pt x="407" y="1218"/>
                      </a:moveTo>
                      <a:cubicBezTo>
                        <a:pt x="368" y="1218"/>
                        <a:pt x="319" y="1190"/>
                        <a:pt x="299" y="1156"/>
                      </a:cubicBezTo>
                      <a:cubicBezTo>
                        <a:pt x="19" y="671"/>
                        <a:pt x="19" y="671"/>
                        <a:pt x="19" y="671"/>
                      </a:cubicBezTo>
                      <a:cubicBezTo>
                        <a:pt x="0" y="637"/>
                        <a:pt x="0" y="581"/>
                        <a:pt x="19" y="547"/>
                      </a:cubicBezTo>
                      <a:cubicBezTo>
                        <a:pt x="299" y="62"/>
                        <a:pt x="299" y="62"/>
                        <a:pt x="299" y="62"/>
                      </a:cubicBezTo>
                      <a:cubicBezTo>
                        <a:pt x="319" y="28"/>
                        <a:pt x="368" y="0"/>
                        <a:pt x="407" y="0"/>
                      </a:cubicBezTo>
                      <a:cubicBezTo>
                        <a:pt x="967" y="0"/>
                        <a:pt x="967" y="0"/>
                        <a:pt x="967" y="0"/>
                      </a:cubicBezTo>
                      <a:cubicBezTo>
                        <a:pt x="1007" y="0"/>
                        <a:pt x="1055" y="28"/>
                        <a:pt x="1075" y="62"/>
                      </a:cubicBezTo>
                      <a:cubicBezTo>
                        <a:pt x="1355" y="547"/>
                        <a:pt x="1355" y="547"/>
                        <a:pt x="1355" y="547"/>
                      </a:cubicBezTo>
                      <a:cubicBezTo>
                        <a:pt x="1375" y="581"/>
                        <a:pt x="1375" y="637"/>
                        <a:pt x="1355" y="671"/>
                      </a:cubicBezTo>
                      <a:cubicBezTo>
                        <a:pt x="1075" y="1156"/>
                        <a:pt x="1075" y="1156"/>
                        <a:pt x="1075" y="1156"/>
                      </a:cubicBezTo>
                      <a:cubicBezTo>
                        <a:pt x="1055" y="1190"/>
                        <a:pt x="1007" y="1218"/>
                        <a:pt x="967" y="1218"/>
                      </a:cubicBezTo>
                      <a:lnTo>
                        <a:pt x="407" y="1218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2700000" scaled="1"/>
                </a:gradFill>
                <a:ln w="19050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  <a:tileRect/>
                  </a:gradFill>
                </a:ln>
                <a:effectLst>
                  <a:outerShdw blurRad="254000" dist="101600" dir="2700000" algn="tl" rotWithShape="0">
                    <a:prstClr val="black">
                      <a:alpha val="30000"/>
                    </a:prstClr>
                  </a:outerShdw>
                  <a:softEdge rad="0"/>
                </a:effec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solidFill>
                      <a:prstClr val="black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5"/>
                <p:cNvSpPr>
                  <a:spLocks/>
                </p:cNvSpPr>
                <p:nvPr/>
              </p:nvSpPr>
              <p:spPr bwMode="auto">
                <a:xfrm>
                  <a:off x="1688672" y="1966891"/>
                  <a:ext cx="2130210" cy="1887988"/>
                </a:xfrm>
                <a:custGeom>
                  <a:avLst/>
                  <a:gdLst>
                    <a:gd name="T0" fmla="*/ 407 w 1375"/>
                    <a:gd name="T1" fmla="*/ 1218 h 1218"/>
                    <a:gd name="T2" fmla="*/ 299 w 1375"/>
                    <a:gd name="T3" fmla="*/ 1156 h 1218"/>
                    <a:gd name="T4" fmla="*/ 19 w 1375"/>
                    <a:gd name="T5" fmla="*/ 671 h 1218"/>
                    <a:gd name="T6" fmla="*/ 19 w 1375"/>
                    <a:gd name="T7" fmla="*/ 547 h 1218"/>
                    <a:gd name="T8" fmla="*/ 299 w 1375"/>
                    <a:gd name="T9" fmla="*/ 62 h 1218"/>
                    <a:gd name="T10" fmla="*/ 407 w 1375"/>
                    <a:gd name="T11" fmla="*/ 0 h 1218"/>
                    <a:gd name="T12" fmla="*/ 967 w 1375"/>
                    <a:gd name="T13" fmla="*/ 0 h 1218"/>
                    <a:gd name="T14" fmla="*/ 1075 w 1375"/>
                    <a:gd name="T15" fmla="*/ 62 h 1218"/>
                    <a:gd name="T16" fmla="*/ 1355 w 1375"/>
                    <a:gd name="T17" fmla="*/ 547 h 1218"/>
                    <a:gd name="T18" fmla="*/ 1355 w 1375"/>
                    <a:gd name="T19" fmla="*/ 671 h 1218"/>
                    <a:gd name="T20" fmla="*/ 1075 w 1375"/>
                    <a:gd name="T21" fmla="*/ 1156 h 1218"/>
                    <a:gd name="T22" fmla="*/ 967 w 1375"/>
                    <a:gd name="T23" fmla="*/ 1218 h 1218"/>
                    <a:gd name="T24" fmla="*/ 407 w 1375"/>
                    <a:gd name="T25" fmla="*/ 1218 h 1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75" h="1218">
                      <a:moveTo>
                        <a:pt x="407" y="1218"/>
                      </a:moveTo>
                      <a:cubicBezTo>
                        <a:pt x="368" y="1218"/>
                        <a:pt x="319" y="1190"/>
                        <a:pt x="299" y="1156"/>
                      </a:cubicBezTo>
                      <a:cubicBezTo>
                        <a:pt x="19" y="671"/>
                        <a:pt x="19" y="671"/>
                        <a:pt x="19" y="671"/>
                      </a:cubicBezTo>
                      <a:cubicBezTo>
                        <a:pt x="0" y="637"/>
                        <a:pt x="0" y="581"/>
                        <a:pt x="19" y="547"/>
                      </a:cubicBezTo>
                      <a:cubicBezTo>
                        <a:pt x="299" y="62"/>
                        <a:pt x="299" y="62"/>
                        <a:pt x="299" y="62"/>
                      </a:cubicBezTo>
                      <a:cubicBezTo>
                        <a:pt x="319" y="28"/>
                        <a:pt x="368" y="0"/>
                        <a:pt x="407" y="0"/>
                      </a:cubicBezTo>
                      <a:cubicBezTo>
                        <a:pt x="967" y="0"/>
                        <a:pt x="967" y="0"/>
                        <a:pt x="967" y="0"/>
                      </a:cubicBezTo>
                      <a:cubicBezTo>
                        <a:pt x="1007" y="0"/>
                        <a:pt x="1055" y="28"/>
                        <a:pt x="1075" y="62"/>
                      </a:cubicBezTo>
                      <a:cubicBezTo>
                        <a:pt x="1355" y="547"/>
                        <a:pt x="1355" y="547"/>
                        <a:pt x="1355" y="547"/>
                      </a:cubicBezTo>
                      <a:cubicBezTo>
                        <a:pt x="1375" y="581"/>
                        <a:pt x="1375" y="637"/>
                        <a:pt x="1355" y="671"/>
                      </a:cubicBezTo>
                      <a:cubicBezTo>
                        <a:pt x="1075" y="1156"/>
                        <a:pt x="1075" y="1156"/>
                        <a:pt x="1075" y="1156"/>
                      </a:cubicBezTo>
                      <a:cubicBezTo>
                        <a:pt x="1055" y="1190"/>
                        <a:pt x="1007" y="1218"/>
                        <a:pt x="967" y="1218"/>
                      </a:cubicBezTo>
                      <a:lnTo>
                        <a:pt x="407" y="1218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9050">
                  <a:noFill/>
                </a:ln>
                <a:effectLst>
                  <a:softEdge rad="0"/>
                </a:effec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solidFill>
                      <a:prstClr val="black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909"/>
              <p:cNvGrpSpPr>
                <a:grpSpLocks noChangeAspect="1"/>
              </p:cNvGrpSpPr>
              <p:nvPr/>
            </p:nvGrpSpPr>
            <p:grpSpPr bwMode="auto">
              <a:xfrm>
                <a:off x="2337562" y="1956631"/>
                <a:ext cx="241136" cy="205649"/>
                <a:chOff x="6090" y="1175"/>
                <a:chExt cx="265" cy="226"/>
              </a:xfrm>
              <a:solidFill>
                <a:schemeClr val="bg1"/>
              </a:solidFill>
              <a:effectLst/>
            </p:grpSpPr>
            <p:sp>
              <p:nvSpPr>
                <p:cNvPr id="129" name="Freeform 910"/>
                <p:cNvSpPr>
                  <a:spLocks/>
                </p:cNvSpPr>
                <p:nvPr/>
              </p:nvSpPr>
              <p:spPr bwMode="auto">
                <a:xfrm>
                  <a:off x="6129" y="1269"/>
                  <a:ext cx="56" cy="96"/>
                </a:xfrm>
                <a:custGeom>
                  <a:avLst/>
                  <a:gdLst>
                    <a:gd name="T0" fmla="*/ 2 w 23"/>
                    <a:gd name="T1" fmla="*/ 40 h 40"/>
                    <a:gd name="T2" fmla="*/ 21 w 23"/>
                    <a:gd name="T3" fmla="*/ 40 h 40"/>
                    <a:gd name="T4" fmla="*/ 23 w 23"/>
                    <a:gd name="T5" fmla="*/ 38 h 40"/>
                    <a:gd name="T6" fmla="*/ 23 w 23"/>
                    <a:gd name="T7" fmla="*/ 2 h 40"/>
                    <a:gd name="T8" fmla="*/ 21 w 23"/>
                    <a:gd name="T9" fmla="*/ 0 h 40"/>
                    <a:gd name="T10" fmla="*/ 2 w 23"/>
                    <a:gd name="T11" fmla="*/ 0 h 40"/>
                    <a:gd name="T12" fmla="*/ 0 w 23"/>
                    <a:gd name="T13" fmla="*/ 2 h 40"/>
                    <a:gd name="T14" fmla="*/ 0 w 23"/>
                    <a:gd name="T15" fmla="*/ 38 h 40"/>
                    <a:gd name="T16" fmla="*/ 2 w 23"/>
                    <a:gd name="T17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40">
                      <a:moveTo>
                        <a:pt x="2" y="40"/>
                      </a:moveTo>
                      <a:cubicBezTo>
                        <a:pt x="21" y="40"/>
                        <a:pt x="21" y="40"/>
                        <a:pt x="21" y="40"/>
                      </a:cubicBezTo>
                      <a:cubicBezTo>
                        <a:pt x="22" y="40"/>
                        <a:pt x="23" y="39"/>
                        <a:pt x="23" y="38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3" y="1"/>
                        <a:pt x="22" y="0"/>
                        <a:pt x="2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0" y="39"/>
                        <a:pt x="1" y="40"/>
                        <a:pt x="2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0" name="Freeform 911"/>
                <p:cNvSpPr>
                  <a:spLocks/>
                </p:cNvSpPr>
                <p:nvPr/>
              </p:nvSpPr>
              <p:spPr bwMode="auto">
                <a:xfrm>
                  <a:off x="6209" y="1235"/>
                  <a:ext cx="54" cy="130"/>
                </a:xfrm>
                <a:custGeom>
                  <a:avLst/>
                  <a:gdLst>
                    <a:gd name="T0" fmla="*/ 2 w 22"/>
                    <a:gd name="T1" fmla="*/ 54 h 54"/>
                    <a:gd name="T2" fmla="*/ 20 w 22"/>
                    <a:gd name="T3" fmla="*/ 54 h 54"/>
                    <a:gd name="T4" fmla="*/ 22 w 22"/>
                    <a:gd name="T5" fmla="*/ 52 h 54"/>
                    <a:gd name="T6" fmla="*/ 22 w 22"/>
                    <a:gd name="T7" fmla="*/ 2 h 54"/>
                    <a:gd name="T8" fmla="*/ 20 w 22"/>
                    <a:gd name="T9" fmla="*/ 0 h 54"/>
                    <a:gd name="T10" fmla="*/ 2 w 22"/>
                    <a:gd name="T11" fmla="*/ 0 h 54"/>
                    <a:gd name="T12" fmla="*/ 0 w 22"/>
                    <a:gd name="T13" fmla="*/ 2 h 54"/>
                    <a:gd name="T14" fmla="*/ 0 w 22"/>
                    <a:gd name="T15" fmla="*/ 52 h 54"/>
                    <a:gd name="T16" fmla="*/ 2 w 22"/>
                    <a:gd name="T17" fmla="*/ 5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" h="54">
                      <a:moveTo>
                        <a:pt x="2" y="54"/>
                      </a:moveTo>
                      <a:cubicBezTo>
                        <a:pt x="20" y="54"/>
                        <a:pt x="20" y="54"/>
                        <a:pt x="20" y="54"/>
                      </a:cubicBezTo>
                      <a:cubicBezTo>
                        <a:pt x="21" y="54"/>
                        <a:pt x="22" y="53"/>
                        <a:pt x="22" y="5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22" y="1"/>
                        <a:pt x="21" y="0"/>
                        <a:pt x="2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53"/>
                        <a:pt x="1" y="54"/>
                        <a:pt x="2" y="5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1" name="Freeform 912"/>
                <p:cNvSpPr>
                  <a:spLocks/>
                </p:cNvSpPr>
                <p:nvPr/>
              </p:nvSpPr>
              <p:spPr bwMode="auto">
                <a:xfrm>
                  <a:off x="6287" y="1207"/>
                  <a:ext cx="56" cy="158"/>
                </a:xfrm>
                <a:custGeom>
                  <a:avLst/>
                  <a:gdLst>
                    <a:gd name="T0" fmla="*/ 2 w 23"/>
                    <a:gd name="T1" fmla="*/ 66 h 66"/>
                    <a:gd name="T2" fmla="*/ 21 w 23"/>
                    <a:gd name="T3" fmla="*/ 66 h 66"/>
                    <a:gd name="T4" fmla="*/ 23 w 23"/>
                    <a:gd name="T5" fmla="*/ 64 h 66"/>
                    <a:gd name="T6" fmla="*/ 23 w 23"/>
                    <a:gd name="T7" fmla="*/ 2 h 66"/>
                    <a:gd name="T8" fmla="*/ 21 w 23"/>
                    <a:gd name="T9" fmla="*/ 0 h 66"/>
                    <a:gd name="T10" fmla="*/ 2 w 23"/>
                    <a:gd name="T11" fmla="*/ 0 h 66"/>
                    <a:gd name="T12" fmla="*/ 0 w 23"/>
                    <a:gd name="T13" fmla="*/ 2 h 66"/>
                    <a:gd name="T14" fmla="*/ 0 w 23"/>
                    <a:gd name="T15" fmla="*/ 64 h 66"/>
                    <a:gd name="T16" fmla="*/ 2 w 23"/>
                    <a:gd name="T17" fmla="*/ 66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66">
                      <a:moveTo>
                        <a:pt x="2" y="66"/>
                      </a:moveTo>
                      <a:cubicBezTo>
                        <a:pt x="21" y="66"/>
                        <a:pt x="21" y="66"/>
                        <a:pt x="21" y="66"/>
                      </a:cubicBezTo>
                      <a:cubicBezTo>
                        <a:pt x="22" y="66"/>
                        <a:pt x="23" y="65"/>
                        <a:pt x="23" y="64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3" y="1"/>
                        <a:pt x="22" y="0"/>
                        <a:pt x="2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64"/>
                        <a:pt x="0" y="64"/>
                        <a:pt x="0" y="64"/>
                      </a:cubicBezTo>
                      <a:cubicBezTo>
                        <a:pt x="0" y="65"/>
                        <a:pt x="1" y="66"/>
                        <a:pt x="2" y="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2" name="Freeform 913"/>
                <p:cNvSpPr>
                  <a:spLocks/>
                </p:cNvSpPr>
                <p:nvPr/>
              </p:nvSpPr>
              <p:spPr bwMode="auto">
                <a:xfrm>
                  <a:off x="6090" y="1175"/>
                  <a:ext cx="265" cy="226"/>
                </a:xfrm>
                <a:custGeom>
                  <a:avLst/>
                  <a:gdLst>
                    <a:gd name="T0" fmla="*/ 104 w 109"/>
                    <a:gd name="T1" fmla="*/ 85 h 94"/>
                    <a:gd name="T2" fmla="*/ 9 w 109"/>
                    <a:gd name="T3" fmla="*/ 85 h 94"/>
                    <a:gd name="T4" fmla="*/ 9 w 109"/>
                    <a:gd name="T5" fmla="*/ 85 h 94"/>
                    <a:gd name="T6" fmla="*/ 9 w 109"/>
                    <a:gd name="T7" fmla="*/ 4 h 94"/>
                    <a:gd name="T8" fmla="*/ 4 w 109"/>
                    <a:gd name="T9" fmla="*/ 0 h 94"/>
                    <a:gd name="T10" fmla="*/ 0 w 109"/>
                    <a:gd name="T11" fmla="*/ 4 h 94"/>
                    <a:gd name="T12" fmla="*/ 0 w 109"/>
                    <a:gd name="T13" fmla="*/ 85 h 94"/>
                    <a:gd name="T14" fmla="*/ 9 w 109"/>
                    <a:gd name="T15" fmla="*/ 94 h 94"/>
                    <a:gd name="T16" fmla="*/ 104 w 109"/>
                    <a:gd name="T17" fmla="*/ 94 h 94"/>
                    <a:gd name="T18" fmla="*/ 109 w 109"/>
                    <a:gd name="T19" fmla="*/ 90 h 94"/>
                    <a:gd name="T20" fmla="*/ 104 w 109"/>
                    <a:gd name="T21" fmla="*/ 85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9" h="94">
                      <a:moveTo>
                        <a:pt x="104" y="85"/>
                      </a:moveTo>
                      <a:cubicBezTo>
                        <a:pt x="9" y="85"/>
                        <a:pt x="9" y="85"/>
                        <a:pt x="9" y="85"/>
                      </a:cubicBezTo>
                      <a:cubicBezTo>
                        <a:pt x="9" y="85"/>
                        <a:pt x="9" y="85"/>
                        <a:pt x="9" y="85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0" y="90"/>
                        <a:pt x="4" y="94"/>
                        <a:pt x="9" y="94"/>
                      </a:cubicBezTo>
                      <a:cubicBezTo>
                        <a:pt x="104" y="94"/>
                        <a:pt x="104" y="94"/>
                        <a:pt x="104" y="94"/>
                      </a:cubicBezTo>
                      <a:cubicBezTo>
                        <a:pt x="107" y="94"/>
                        <a:pt x="109" y="92"/>
                        <a:pt x="109" y="90"/>
                      </a:cubicBezTo>
                      <a:cubicBezTo>
                        <a:pt x="109" y="87"/>
                        <a:pt x="107" y="85"/>
                        <a:pt x="104" y="8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9" name="组合 147"/>
              <p:cNvGrpSpPr/>
              <p:nvPr/>
            </p:nvGrpSpPr>
            <p:grpSpPr>
              <a:xfrm>
                <a:off x="1475656" y="1923678"/>
                <a:ext cx="1656183" cy="849849"/>
                <a:chOff x="1655296" y="1503075"/>
                <a:chExt cx="1980180" cy="849849"/>
              </a:xfrm>
            </p:grpSpPr>
            <p:sp>
              <p:nvSpPr>
                <p:cNvPr id="149" name="TextBox 148"/>
                <p:cNvSpPr txBox="1"/>
                <p:nvPr/>
              </p:nvSpPr>
              <p:spPr>
                <a:xfrm>
                  <a:off x="1871349" y="1503075"/>
                  <a:ext cx="1764127" cy="338625"/>
                </a:xfrm>
                <a:prstGeom prst="rect">
                  <a:avLst/>
                </a:prstGeom>
                <a:noFill/>
              </p:spPr>
              <p:txBody>
                <a:bodyPr wrap="square" lIns="83993" tIns="41997" rIns="83993" bIns="41997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100" b="1" dirty="0">
                      <a:solidFill>
                        <a:prstClr val="white">
                          <a:lumMod val="95000"/>
                        </a:prstClr>
                      </a:solidFill>
                      <a:latin typeface="微软雅黑" pitchFamily="34" charset="-122"/>
                      <a:ea typeface="微软雅黑" pitchFamily="34" charset="-122"/>
                      <a:cs typeface="华文黑体" pitchFamily="2" charset="-122"/>
                    </a:rPr>
                    <a:t>添加标题</a:t>
                  </a:r>
                </a:p>
              </p:txBody>
            </p:sp>
            <p:sp>
              <p:nvSpPr>
                <p:cNvPr id="150" name="TextBox 149"/>
                <p:cNvSpPr txBox="1"/>
                <p:nvPr/>
              </p:nvSpPr>
              <p:spPr>
                <a:xfrm>
                  <a:off x="1655296" y="1788152"/>
                  <a:ext cx="1549707" cy="564772"/>
                </a:xfrm>
                <a:prstGeom prst="rect">
                  <a:avLst/>
                </a:prstGeom>
                <a:noFill/>
              </p:spPr>
              <p:txBody>
                <a:bodyPr wrap="square" lIns="83993" tIns="41997" rIns="83993" bIns="41997" rtlCol="0">
                  <a:spAutoFit/>
                </a:bodyPr>
                <a:lstStyle/>
                <a:p>
                  <a:pPr algn="ctr">
                    <a:lnSpc>
                      <a:spcPct val="130000"/>
                    </a:lnSpc>
                    <a:tabLst>
                      <a:tab pos="1435064" algn="l"/>
                    </a:tabLst>
                  </a:pPr>
                  <a:r>
                    <a:rPr lang="zh-CN" altLang="en-US" sz="800" dirty="0">
                      <a:solidFill>
                        <a:prstClr val="white">
                          <a:lumMod val="95000"/>
                        </a:prstClr>
                      </a:solidFill>
                      <a:latin typeface="微软雅黑" pitchFamily="34" charset="-122"/>
                      <a:ea typeface="微软雅黑" pitchFamily="34" charset="-122"/>
                    </a:rPr>
                    <a:t>您的内容打在这里，或者通过复制您的文本后，在此框中选择粘贴。</a:t>
                  </a:r>
                </a:p>
              </p:txBody>
            </p:sp>
          </p:grpSp>
        </p:grpSp>
        <p:grpSp>
          <p:nvGrpSpPr>
            <p:cNvPr id="30" name="组合 1"/>
            <p:cNvGrpSpPr/>
            <p:nvPr/>
          </p:nvGrpSpPr>
          <p:grpSpPr>
            <a:xfrm>
              <a:off x="1246896" y="2839703"/>
              <a:ext cx="750088" cy="561979"/>
              <a:chOff x="1246896" y="2839703"/>
              <a:chExt cx="750088" cy="561979"/>
            </a:xfrm>
          </p:grpSpPr>
          <p:sp>
            <p:nvSpPr>
              <p:cNvPr id="100" name="Freeform 5"/>
              <p:cNvSpPr>
                <a:spLocks/>
              </p:cNvSpPr>
              <p:nvPr/>
            </p:nvSpPr>
            <p:spPr bwMode="auto">
              <a:xfrm>
                <a:off x="1304901" y="2839703"/>
                <a:ext cx="634079" cy="561979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254000" dist="101600" dir="2700000" algn="tl" rotWithShape="0">
                  <a:prstClr val="black">
                    <a:alpha val="30000"/>
                  </a:prstClr>
                </a:outerShdw>
                <a:softEdge rad="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文本框 59"/>
              <p:cNvSpPr txBox="1"/>
              <p:nvPr/>
            </p:nvSpPr>
            <p:spPr>
              <a:xfrm>
                <a:off x="1246896" y="2889860"/>
                <a:ext cx="750088" cy="461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2400" dirty="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7777150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5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9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2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6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8"/>
          <p:cNvGrpSpPr/>
          <p:nvPr/>
        </p:nvGrpSpPr>
        <p:grpSpPr>
          <a:xfrm>
            <a:off x="3302943" y="3794064"/>
            <a:ext cx="2698272" cy="1161866"/>
            <a:chOff x="4403924" y="5057190"/>
            <a:chExt cx="3597696" cy="1548677"/>
          </a:xfrm>
        </p:grpSpPr>
        <p:sp>
          <p:nvSpPr>
            <p:cNvPr id="10" name="椭圆 9"/>
            <p:cNvSpPr/>
            <p:nvPr/>
          </p:nvSpPr>
          <p:spPr>
            <a:xfrm>
              <a:off x="4403924" y="5057190"/>
              <a:ext cx="3597696" cy="15486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868528" y="5219894"/>
              <a:ext cx="2680402" cy="1118773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5178262" y="5348671"/>
              <a:ext cx="2025193" cy="8452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5604149" y="5503214"/>
              <a:ext cx="1181363" cy="4930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13"/>
          <p:cNvGrpSpPr/>
          <p:nvPr/>
        </p:nvGrpSpPr>
        <p:grpSpPr>
          <a:xfrm>
            <a:off x="4635469" y="1351257"/>
            <a:ext cx="1348019" cy="2957444"/>
            <a:chOff x="6180624" y="1801120"/>
            <a:chExt cx="1797359" cy="3942041"/>
          </a:xfrm>
        </p:grpSpPr>
        <p:sp>
          <p:nvSpPr>
            <p:cNvPr id="15" name="矩形 14"/>
            <p:cNvSpPr/>
            <p:nvPr/>
          </p:nvSpPr>
          <p:spPr>
            <a:xfrm>
              <a:off x="6242260" y="2793076"/>
              <a:ext cx="88650" cy="295008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21441159" flipH="1">
              <a:off x="6180624" y="1801120"/>
              <a:ext cx="1797359" cy="1189801"/>
            </a:xfrm>
            <a:custGeom>
              <a:avLst/>
              <a:gdLst>
                <a:gd name="connsiteX0" fmla="*/ 0 w 1623060"/>
                <a:gd name="connsiteY0" fmla="*/ 68580 h 1074420"/>
                <a:gd name="connsiteX1" fmla="*/ 1577340 w 1623060"/>
                <a:gd name="connsiteY1" fmla="*/ 0 h 1074420"/>
                <a:gd name="connsiteX2" fmla="*/ 1623060 w 1623060"/>
                <a:gd name="connsiteY2" fmla="*/ 1074420 h 1074420"/>
                <a:gd name="connsiteX3" fmla="*/ 1474470 w 1623060"/>
                <a:gd name="connsiteY3" fmla="*/ 994410 h 1074420"/>
                <a:gd name="connsiteX4" fmla="*/ 194310 w 1623060"/>
                <a:gd name="connsiteY4" fmla="*/ 1062990 h 1074420"/>
                <a:gd name="connsiteX5" fmla="*/ 0 w 1623060"/>
                <a:gd name="connsiteY5" fmla="*/ 68580 h 1074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3060" h="1074420">
                  <a:moveTo>
                    <a:pt x="0" y="68580"/>
                  </a:moveTo>
                  <a:lnTo>
                    <a:pt x="1577340" y="0"/>
                  </a:lnTo>
                  <a:lnTo>
                    <a:pt x="1623060" y="1074420"/>
                  </a:lnTo>
                  <a:lnTo>
                    <a:pt x="1474470" y="994410"/>
                  </a:lnTo>
                  <a:lnTo>
                    <a:pt x="194310" y="1062990"/>
                  </a:lnTo>
                  <a:lnTo>
                    <a:pt x="0" y="685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TextBox 20"/>
            <p:cNvSpPr txBox="1"/>
            <p:nvPr/>
          </p:nvSpPr>
          <p:spPr>
            <a:xfrm>
              <a:off x="6260075" y="2094513"/>
              <a:ext cx="1682512" cy="553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dirty="0" smtClean="0">
                  <a:solidFill>
                    <a:srgbClr val="FCFCFC"/>
                  </a:solidFill>
                  <a:latin typeface="微软雅黑" pitchFamily="34" charset="-122"/>
                  <a:ea typeface="微软雅黑" pitchFamily="34" charset="-122"/>
                </a:rPr>
                <a:t>专业能力</a:t>
              </a:r>
              <a:endParaRPr lang="en-US" altLang="zh-CN" sz="2100" dirty="0">
                <a:solidFill>
                  <a:srgbClr val="FCFCF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17"/>
          <p:cNvGrpSpPr/>
          <p:nvPr/>
        </p:nvGrpSpPr>
        <p:grpSpPr>
          <a:xfrm>
            <a:off x="3207455" y="1592103"/>
            <a:ext cx="1394187" cy="2743759"/>
            <a:chOff x="4276605" y="2122149"/>
            <a:chExt cx="1858915" cy="3657216"/>
          </a:xfrm>
        </p:grpSpPr>
        <p:sp>
          <p:nvSpPr>
            <p:cNvPr id="19" name="矩形 18"/>
            <p:cNvSpPr/>
            <p:nvPr/>
          </p:nvSpPr>
          <p:spPr>
            <a:xfrm rot="21433842">
              <a:off x="6001656" y="2948878"/>
              <a:ext cx="88650" cy="28304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4276605" y="2122149"/>
              <a:ext cx="1797359" cy="1189801"/>
            </a:xfrm>
            <a:custGeom>
              <a:avLst/>
              <a:gdLst>
                <a:gd name="connsiteX0" fmla="*/ 0 w 1623060"/>
                <a:gd name="connsiteY0" fmla="*/ 68580 h 1074420"/>
                <a:gd name="connsiteX1" fmla="*/ 1577340 w 1623060"/>
                <a:gd name="connsiteY1" fmla="*/ 0 h 1074420"/>
                <a:gd name="connsiteX2" fmla="*/ 1623060 w 1623060"/>
                <a:gd name="connsiteY2" fmla="*/ 1074420 h 1074420"/>
                <a:gd name="connsiteX3" fmla="*/ 1474470 w 1623060"/>
                <a:gd name="connsiteY3" fmla="*/ 994410 h 1074420"/>
                <a:gd name="connsiteX4" fmla="*/ 194310 w 1623060"/>
                <a:gd name="connsiteY4" fmla="*/ 1062990 h 1074420"/>
                <a:gd name="connsiteX5" fmla="*/ 0 w 1623060"/>
                <a:gd name="connsiteY5" fmla="*/ 68580 h 1074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3060" h="1074420">
                  <a:moveTo>
                    <a:pt x="0" y="68580"/>
                  </a:moveTo>
                  <a:lnTo>
                    <a:pt x="1577340" y="0"/>
                  </a:lnTo>
                  <a:lnTo>
                    <a:pt x="1623060" y="1074420"/>
                  </a:lnTo>
                  <a:lnTo>
                    <a:pt x="1474470" y="994410"/>
                  </a:lnTo>
                  <a:lnTo>
                    <a:pt x="194310" y="1062990"/>
                  </a:lnTo>
                  <a:lnTo>
                    <a:pt x="0" y="685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453008" y="2422510"/>
              <a:ext cx="1682512" cy="553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dirty="0" smtClean="0">
                  <a:solidFill>
                    <a:srgbClr val="FCFCFC"/>
                  </a:solidFill>
                  <a:latin typeface="微软雅黑" pitchFamily="34" charset="-122"/>
                  <a:ea typeface="微软雅黑" pitchFamily="34" charset="-122"/>
                </a:rPr>
                <a:t>学习能力</a:t>
              </a:r>
              <a:endParaRPr lang="en-US" altLang="zh-CN" sz="2100" dirty="0">
                <a:solidFill>
                  <a:srgbClr val="FCFCF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25"/>
          <p:cNvGrpSpPr/>
          <p:nvPr/>
        </p:nvGrpSpPr>
        <p:grpSpPr>
          <a:xfrm>
            <a:off x="3070617" y="2599157"/>
            <a:ext cx="1386179" cy="1710680"/>
            <a:chOff x="4094157" y="3464473"/>
            <a:chExt cx="1848239" cy="2280203"/>
          </a:xfrm>
        </p:grpSpPr>
        <p:sp>
          <p:nvSpPr>
            <p:cNvPr id="27" name="矩形 26"/>
            <p:cNvSpPr/>
            <p:nvPr/>
          </p:nvSpPr>
          <p:spPr>
            <a:xfrm rot="21227756">
              <a:off x="5846335" y="3591911"/>
              <a:ext cx="88650" cy="215276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 rot="21378974">
              <a:off x="4094157" y="3464473"/>
              <a:ext cx="1797359" cy="1189801"/>
            </a:xfrm>
            <a:custGeom>
              <a:avLst/>
              <a:gdLst>
                <a:gd name="connsiteX0" fmla="*/ 0 w 1623060"/>
                <a:gd name="connsiteY0" fmla="*/ 68580 h 1074420"/>
                <a:gd name="connsiteX1" fmla="*/ 1577340 w 1623060"/>
                <a:gd name="connsiteY1" fmla="*/ 0 h 1074420"/>
                <a:gd name="connsiteX2" fmla="*/ 1623060 w 1623060"/>
                <a:gd name="connsiteY2" fmla="*/ 1074420 h 1074420"/>
                <a:gd name="connsiteX3" fmla="*/ 1474470 w 1623060"/>
                <a:gd name="connsiteY3" fmla="*/ 994410 h 1074420"/>
                <a:gd name="connsiteX4" fmla="*/ 194310 w 1623060"/>
                <a:gd name="connsiteY4" fmla="*/ 1062990 h 1074420"/>
                <a:gd name="connsiteX5" fmla="*/ 0 w 1623060"/>
                <a:gd name="connsiteY5" fmla="*/ 68580 h 1074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3060" h="1074420">
                  <a:moveTo>
                    <a:pt x="0" y="68580"/>
                  </a:moveTo>
                  <a:lnTo>
                    <a:pt x="1577340" y="0"/>
                  </a:lnTo>
                  <a:lnTo>
                    <a:pt x="1623060" y="1074420"/>
                  </a:lnTo>
                  <a:lnTo>
                    <a:pt x="1474470" y="994410"/>
                  </a:lnTo>
                  <a:lnTo>
                    <a:pt x="194310" y="1062990"/>
                  </a:lnTo>
                  <a:lnTo>
                    <a:pt x="0" y="685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TextBox 20"/>
            <p:cNvSpPr txBox="1"/>
            <p:nvPr/>
          </p:nvSpPr>
          <p:spPr>
            <a:xfrm>
              <a:off x="4259884" y="3797763"/>
              <a:ext cx="1682512" cy="553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dirty="0" smtClean="0">
                  <a:solidFill>
                    <a:srgbClr val="FCFCFC"/>
                  </a:solidFill>
                  <a:latin typeface="微软雅黑" pitchFamily="34" charset="-122"/>
                  <a:ea typeface="微软雅黑" pitchFamily="34" charset="-122"/>
                </a:rPr>
                <a:t>个人修养</a:t>
              </a:r>
              <a:endParaRPr lang="en-US" altLang="zh-CN" sz="2100" dirty="0">
                <a:solidFill>
                  <a:srgbClr val="FCFCF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29"/>
          <p:cNvGrpSpPr/>
          <p:nvPr/>
        </p:nvGrpSpPr>
        <p:grpSpPr>
          <a:xfrm>
            <a:off x="4790522" y="2370497"/>
            <a:ext cx="1348019" cy="1955028"/>
            <a:chOff x="6387362" y="3159687"/>
            <a:chExt cx="1797359" cy="2605899"/>
          </a:xfrm>
        </p:grpSpPr>
        <p:sp>
          <p:nvSpPr>
            <p:cNvPr id="31" name="矩形 30"/>
            <p:cNvSpPr/>
            <p:nvPr/>
          </p:nvSpPr>
          <p:spPr>
            <a:xfrm>
              <a:off x="6436524" y="3214161"/>
              <a:ext cx="88650" cy="255142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 rot="21441159" flipH="1">
              <a:off x="6387362" y="3159687"/>
              <a:ext cx="1797359" cy="1189801"/>
            </a:xfrm>
            <a:custGeom>
              <a:avLst/>
              <a:gdLst>
                <a:gd name="connsiteX0" fmla="*/ 0 w 1623060"/>
                <a:gd name="connsiteY0" fmla="*/ 68580 h 1074420"/>
                <a:gd name="connsiteX1" fmla="*/ 1577340 w 1623060"/>
                <a:gd name="connsiteY1" fmla="*/ 0 h 1074420"/>
                <a:gd name="connsiteX2" fmla="*/ 1623060 w 1623060"/>
                <a:gd name="connsiteY2" fmla="*/ 1074420 h 1074420"/>
                <a:gd name="connsiteX3" fmla="*/ 1474470 w 1623060"/>
                <a:gd name="connsiteY3" fmla="*/ 994410 h 1074420"/>
                <a:gd name="connsiteX4" fmla="*/ 194310 w 1623060"/>
                <a:gd name="connsiteY4" fmla="*/ 1062990 h 1074420"/>
                <a:gd name="connsiteX5" fmla="*/ 0 w 1623060"/>
                <a:gd name="connsiteY5" fmla="*/ 68580 h 1074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3060" h="1074420">
                  <a:moveTo>
                    <a:pt x="0" y="68580"/>
                  </a:moveTo>
                  <a:lnTo>
                    <a:pt x="1577340" y="0"/>
                  </a:lnTo>
                  <a:lnTo>
                    <a:pt x="1623060" y="1074420"/>
                  </a:lnTo>
                  <a:lnTo>
                    <a:pt x="1474470" y="994410"/>
                  </a:lnTo>
                  <a:lnTo>
                    <a:pt x="194310" y="1062990"/>
                  </a:lnTo>
                  <a:lnTo>
                    <a:pt x="0" y="685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TextBox 20"/>
            <p:cNvSpPr txBox="1"/>
            <p:nvPr/>
          </p:nvSpPr>
          <p:spPr>
            <a:xfrm>
              <a:off x="6643019" y="3521273"/>
              <a:ext cx="1323439" cy="553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dirty="0" smtClean="0">
                  <a:solidFill>
                    <a:srgbClr val="FCFCFC"/>
                  </a:solidFill>
                  <a:latin typeface="微软雅黑" pitchFamily="34" charset="-122"/>
                  <a:ea typeface="微软雅黑" pitchFamily="34" charset="-122"/>
                </a:rPr>
                <a:t>责任心</a:t>
              </a:r>
              <a:endParaRPr lang="en-US" altLang="zh-CN" sz="2100" dirty="0">
                <a:solidFill>
                  <a:srgbClr val="FCFCF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6656457" y="3259462"/>
            <a:ext cx="1754326" cy="992579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41958" y="1695064"/>
            <a:ext cx="1754326" cy="992579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41958" y="3213282"/>
            <a:ext cx="1754326" cy="946413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7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628483" y="1694365"/>
            <a:ext cx="1754326" cy="992579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4486747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1" decel="3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50"/>
                            </p:stCondLst>
                            <p:childTnLst>
                              <p:par>
                                <p:cTn id="18" presetID="2" presetClass="entr" presetSubtype="1" decel="3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1" decel="3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250"/>
                            </p:stCondLst>
                            <p:childTnLst>
                              <p:par>
                                <p:cTn id="36" presetID="2" presetClass="entr" presetSubtype="1" decel="3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PA_任意多边形 10"/>
          <p:cNvSpPr/>
          <p:nvPr>
            <p:custDataLst>
              <p:tags r:id="rId1"/>
            </p:custDataLst>
          </p:nvPr>
        </p:nvSpPr>
        <p:spPr>
          <a:xfrm>
            <a:off x="4692828" y="452098"/>
            <a:ext cx="1414491" cy="4240892"/>
          </a:xfrm>
          <a:custGeom>
            <a:avLst/>
            <a:gdLst>
              <a:gd name="connsiteX0" fmla="*/ 0 w 1894037"/>
              <a:gd name="connsiteY0" fmla="*/ 0 h 5676900"/>
              <a:gd name="connsiteX1" fmla="*/ 227162 w 1894037"/>
              <a:gd name="connsiteY1" fmla="*/ 0 h 5676900"/>
              <a:gd name="connsiteX2" fmla="*/ 1894037 w 1894037"/>
              <a:gd name="connsiteY2" fmla="*/ 2838450 h 5676900"/>
              <a:gd name="connsiteX3" fmla="*/ 227162 w 1894037"/>
              <a:gd name="connsiteY3" fmla="*/ 5676900 h 5676900"/>
              <a:gd name="connsiteX4" fmla="*/ 0 w 1894037"/>
              <a:gd name="connsiteY4" fmla="*/ 5676900 h 5676900"/>
              <a:gd name="connsiteX5" fmla="*/ 1666874 w 1894037"/>
              <a:gd name="connsiteY5" fmla="*/ 2838450 h 567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037" h="5676900">
                <a:moveTo>
                  <a:pt x="0" y="0"/>
                </a:moveTo>
                <a:lnTo>
                  <a:pt x="227162" y="0"/>
                </a:lnTo>
                <a:lnTo>
                  <a:pt x="1894037" y="2838450"/>
                </a:lnTo>
                <a:lnTo>
                  <a:pt x="227162" y="5676900"/>
                </a:lnTo>
                <a:lnTo>
                  <a:pt x="0" y="5676900"/>
                </a:lnTo>
                <a:lnTo>
                  <a:pt x="1666874" y="2838450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PA_任意多边形 11"/>
          <p:cNvSpPr/>
          <p:nvPr>
            <p:custDataLst>
              <p:tags r:id="rId2"/>
            </p:custDataLst>
          </p:nvPr>
        </p:nvSpPr>
        <p:spPr>
          <a:xfrm>
            <a:off x="1" y="892347"/>
            <a:ext cx="5860361" cy="3360394"/>
          </a:xfrm>
          <a:custGeom>
            <a:avLst/>
            <a:gdLst>
              <a:gd name="connsiteX0" fmla="*/ 0 w 7847161"/>
              <a:gd name="connsiteY0" fmla="*/ 0 h 4498258"/>
              <a:gd name="connsiteX1" fmla="*/ 6526364 w 7847161"/>
              <a:gd name="connsiteY1" fmla="*/ 0 h 4498258"/>
              <a:gd name="connsiteX2" fmla="*/ 7847161 w 7847161"/>
              <a:gd name="connsiteY2" fmla="*/ 2249129 h 4498258"/>
              <a:gd name="connsiteX3" fmla="*/ 6526364 w 7847161"/>
              <a:gd name="connsiteY3" fmla="*/ 4498258 h 4498258"/>
              <a:gd name="connsiteX4" fmla="*/ 0 w 7847161"/>
              <a:gd name="connsiteY4" fmla="*/ 4498258 h 4498258"/>
              <a:gd name="connsiteX5" fmla="*/ 0 w 7847161"/>
              <a:gd name="connsiteY5" fmla="*/ 0 h 4498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47161" h="4498258">
                <a:moveTo>
                  <a:pt x="0" y="0"/>
                </a:moveTo>
                <a:lnTo>
                  <a:pt x="6526364" y="0"/>
                </a:lnTo>
                <a:lnTo>
                  <a:pt x="7847161" y="2249129"/>
                </a:lnTo>
                <a:lnTo>
                  <a:pt x="6526364" y="4498258"/>
                </a:lnTo>
                <a:lnTo>
                  <a:pt x="0" y="4498258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PA_矩形 12"/>
          <p:cNvSpPr/>
          <p:nvPr>
            <p:custDataLst>
              <p:tags r:id="rId3"/>
            </p:custDataLst>
          </p:nvPr>
        </p:nvSpPr>
        <p:spPr>
          <a:xfrm>
            <a:off x="513715" y="2720496"/>
            <a:ext cx="3994730" cy="3154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ts val="450"/>
              </a:spcBef>
            </a:pPr>
            <a:r>
              <a:rPr lang="en-US" altLang="zh-CN" sz="800" dirty="0">
                <a:solidFill>
                  <a:schemeClr val="bg1"/>
                </a:solidFill>
              </a:rPr>
              <a:t>Clean, Minimalist, Flat, Powerful and Flexible PowerPoint template, perfect for </a:t>
            </a:r>
            <a:r>
              <a:rPr lang="en-US" altLang="zh-CN" sz="800" dirty="0" smtClean="0">
                <a:solidFill>
                  <a:schemeClr val="bg1"/>
                </a:solidFill>
              </a:rPr>
              <a:t>business, corporate or personal use.</a:t>
            </a:r>
            <a:endParaRPr lang="en-US" altLang="zh-CN" sz="800" dirty="0" smtClean="0">
              <a:solidFill>
                <a:schemeClr val="bg1"/>
              </a:solidFill>
              <a:latin typeface="汉仪旗黑-35S" panose="00020600040101010101" pitchFamily="18" charset="-122"/>
              <a:ea typeface="汉仪旗黑-35S" panose="00020600040101010101" pitchFamily="18" charset="-122"/>
            </a:endParaRPr>
          </a:p>
        </p:txBody>
      </p:sp>
      <p:sp>
        <p:nvSpPr>
          <p:cNvPr id="6" name="PA_文本框 13"/>
          <p:cNvSpPr txBox="1"/>
          <p:nvPr>
            <p:custDataLst>
              <p:tags r:id="rId4"/>
            </p:custDataLst>
          </p:nvPr>
        </p:nvSpPr>
        <p:spPr>
          <a:xfrm>
            <a:off x="505832" y="1635081"/>
            <a:ext cx="4446158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2017</a:t>
            </a:r>
            <a:endParaRPr lang="zh-CN" altLang="en-US" sz="3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3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Lato Black" panose="020F0502020204030203" pitchFamily="34" charset="0"/>
              </a:rPr>
              <a:t>演</a:t>
            </a:r>
            <a:r>
              <a:rPr lang="zh-CN" altLang="en-US" sz="3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Lato Black" panose="020F0502020204030203" pitchFamily="34" charset="0"/>
              </a:rPr>
              <a:t>讲完毕  谢谢观看</a:t>
            </a:r>
            <a:endParaRPr lang="en-US" altLang="zh-CN" sz="3000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Lato Black" panose="020F0502020204030203" pitchFamily="34" charset="0"/>
            </a:endParaRPr>
          </a:p>
        </p:txBody>
      </p:sp>
      <p:sp>
        <p:nvSpPr>
          <p:cNvPr id="7" name="PA_文本框 14"/>
          <p:cNvSpPr txBox="1"/>
          <p:nvPr>
            <p:custDataLst>
              <p:tags r:id="rId5"/>
            </p:custDataLst>
          </p:nvPr>
        </p:nvSpPr>
        <p:spPr>
          <a:xfrm>
            <a:off x="505832" y="3302194"/>
            <a:ext cx="1653899" cy="20774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 smtClean="0">
                <a:solidFill>
                  <a:schemeClr val="bg1"/>
                </a:solidFill>
                <a:latin typeface="+mj-lt"/>
              </a:rPr>
              <a:t>汇报人：</a:t>
            </a:r>
            <a:r>
              <a:rPr lang="en-US" altLang="zh-CN" sz="900" dirty="0" smtClean="0">
                <a:solidFill>
                  <a:schemeClr val="bg1"/>
                </a:solidFill>
                <a:latin typeface="+mj-lt"/>
              </a:rPr>
              <a:t>xx x      </a:t>
            </a:r>
            <a:r>
              <a:rPr lang="zh-CN" altLang="en-US" sz="900" dirty="0" smtClean="0">
                <a:solidFill>
                  <a:schemeClr val="bg1"/>
                </a:solidFill>
                <a:latin typeface="+mj-lt"/>
              </a:rPr>
              <a:t>时间：</a:t>
            </a:r>
            <a:r>
              <a:rPr lang="en-US" altLang="zh-CN" sz="900" dirty="0" smtClean="0">
                <a:solidFill>
                  <a:schemeClr val="bg1"/>
                </a:solidFill>
                <a:latin typeface="+mj-lt"/>
              </a:rPr>
              <a:t>xxx</a:t>
            </a:r>
            <a:endParaRPr lang="zh-CN" altLang="en-US" sz="9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4.81481E-6 L 0.02383 -4.81481E-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5" grpId="0" build="p"/>
      <p:bldP spid="6" grpId="0" build="p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2572544"/>
            <a:ext cx="9144000" cy="2592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91580" y="664332"/>
            <a:ext cx="3096344" cy="37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3900" dirty="0" smtClean="0">
                <a:solidFill>
                  <a:schemeClr val="accent1"/>
                </a:solidFill>
                <a:latin typeface="IrisUPC" pitchFamily="34" charset="-34"/>
                <a:cs typeface="IrisUPC" pitchFamily="34" charset="-34"/>
              </a:rPr>
              <a:t>01</a:t>
            </a:r>
            <a:endParaRPr lang="zh-CN" altLang="en-US" sz="23900" dirty="0">
              <a:solidFill>
                <a:schemeClr val="accent1"/>
              </a:solidFill>
              <a:latin typeface="IrisUPC" pitchFamily="34" charset="-34"/>
              <a:cs typeface="IrisUPC" pitchFamily="34" charset="-34"/>
            </a:endParaRPr>
          </a:p>
        </p:txBody>
      </p:sp>
      <p:grpSp>
        <p:nvGrpSpPr>
          <p:cNvPr id="2" name="组合 14"/>
          <p:cNvGrpSpPr>
            <a:grpSpLocks/>
          </p:cNvGrpSpPr>
          <p:nvPr/>
        </p:nvGrpSpPr>
        <p:grpSpPr bwMode="auto">
          <a:xfrm>
            <a:off x="3815916" y="2959304"/>
            <a:ext cx="4637337" cy="80987"/>
            <a:chOff x="3649980" y="3375660"/>
            <a:chExt cx="4638285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4134" y="3429660"/>
              <a:ext cx="4495132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82817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48" y="3375660"/>
              <a:ext cx="82817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761941" y="1936666"/>
            <a:ext cx="405041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itchFamily="34" charset="-34"/>
                <a:ea typeface="微软雅黑" pitchFamily="34" charset="-122"/>
                <a:cs typeface="IrisUPC" pitchFamily="34" charset="-34"/>
              </a:rPr>
              <a:t>单击添加标题</a:t>
            </a:r>
            <a:endParaRPr lang="en-US" altLang="zh-CN" sz="28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risUPC" pitchFamily="34" charset="-34"/>
              <a:ea typeface="微软雅黑" pitchFamily="34" charset="-122"/>
              <a:cs typeface="IrisUPC" pitchFamily="34" charset="-34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852055" y="2727593"/>
            <a:ext cx="208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添加小节标题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1" name="文本框 7"/>
          <p:cNvSpPr txBox="1">
            <a:spLocks noChangeArrowheads="1"/>
          </p:cNvSpPr>
          <p:nvPr/>
        </p:nvSpPr>
        <p:spPr bwMode="auto">
          <a:xfrm>
            <a:off x="5832140" y="3051629"/>
            <a:ext cx="208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添加小节标题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文本框 7"/>
          <p:cNvSpPr txBox="1">
            <a:spLocks noChangeArrowheads="1"/>
          </p:cNvSpPr>
          <p:nvPr/>
        </p:nvSpPr>
        <p:spPr bwMode="auto">
          <a:xfrm>
            <a:off x="3852055" y="3051629"/>
            <a:ext cx="208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添加小节标题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5" name="文本框 7"/>
          <p:cNvSpPr txBox="1">
            <a:spLocks noChangeArrowheads="1"/>
          </p:cNvSpPr>
          <p:nvPr/>
        </p:nvSpPr>
        <p:spPr bwMode="auto">
          <a:xfrm>
            <a:off x="5832140" y="2727593"/>
            <a:ext cx="208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添加小节标题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" grpId="0"/>
      <p:bldP spid="7" grpId="0"/>
      <p:bldP spid="8" grpId="0"/>
      <p:bldP spid="11" grpId="0"/>
      <p:bldP spid="1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6"/>
          <p:cNvSpPr/>
          <p:nvPr/>
        </p:nvSpPr>
        <p:spPr>
          <a:xfrm>
            <a:off x="-22622" y="3776638"/>
            <a:ext cx="9166622" cy="10718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 rot="-924553">
            <a:off x="-693964" y="1764079"/>
            <a:ext cx="5147072" cy="2539196"/>
            <a:chOff x="812493" y="1298947"/>
            <a:chExt cx="6862137" cy="3384233"/>
          </a:xfrm>
        </p:grpSpPr>
        <p:sp>
          <p:nvSpPr>
            <p:cNvPr id="10" name="Freeform 13"/>
            <p:cNvSpPr>
              <a:spLocks noEditPoints="1"/>
            </p:cNvSpPr>
            <p:nvPr/>
          </p:nvSpPr>
          <p:spPr bwMode="auto">
            <a:xfrm rot="1715850">
              <a:off x="811969" y="3762876"/>
              <a:ext cx="3665204" cy="919076"/>
            </a:xfrm>
            <a:custGeom>
              <a:avLst/>
              <a:gdLst>
                <a:gd name="T0" fmla="*/ 229 w 695"/>
                <a:gd name="T1" fmla="*/ 157 h 174"/>
                <a:gd name="T2" fmla="*/ 338 w 695"/>
                <a:gd name="T3" fmla="*/ 173 h 174"/>
                <a:gd name="T4" fmla="*/ 395 w 695"/>
                <a:gd name="T5" fmla="*/ 157 h 174"/>
                <a:gd name="T6" fmla="*/ 273 w 695"/>
                <a:gd name="T7" fmla="*/ 86 h 174"/>
                <a:gd name="T8" fmla="*/ 273 w 695"/>
                <a:gd name="T9" fmla="*/ 72 h 174"/>
                <a:gd name="T10" fmla="*/ 355 w 695"/>
                <a:gd name="T11" fmla="*/ 82 h 174"/>
                <a:gd name="T12" fmla="*/ 493 w 695"/>
                <a:gd name="T13" fmla="*/ 99 h 174"/>
                <a:gd name="T14" fmla="*/ 563 w 695"/>
                <a:gd name="T15" fmla="*/ 86 h 174"/>
                <a:gd name="T16" fmla="*/ 534 w 695"/>
                <a:gd name="T17" fmla="*/ 47 h 174"/>
                <a:gd name="T18" fmla="*/ 569 w 695"/>
                <a:gd name="T19" fmla="*/ 32 h 174"/>
                <a:gd name="T20" fmla="*/ 656 w 695"/>
                <a:gd name="T21" fmla="*/ 39 h 174"/>
                <a:gd name="T22" fmla="*/ 653 w 695"/>
                <a:gd name="T23" fmla="*/ 8 h 174"/>
                <a:gd name="T24" fmla="*/ 656 w 695"/>
                <a:gd name="T25" fmla="*/ 4 h 174"/>
                <a:gd name="T26" fmla="*/ 677 w 695"/>
                <a:gd name="T27" fmla="*/ 3 h 174"/>
                <a:gd name="T28" fmla="*/ 689 w 695"/>
                <a:gd name="T29" fmla="*/ 2 h 174"/>
                <a:gd name="T30" fmla="*/ 656 w 695"/>
                <a:gd name="T31" fmla="*/ 1 h 174"/>
                <a:gd name="T32" fmla="*/ 645 w 695"/>
                <a:gd name="T33" fmla="*/ 8 h 174"/>
                <a:gd name="T34" fmla="*/ 652 w 695"/>
                <a:gd name="T35" fmla="*/ 28 h 174"/>
                <a:gd name="T36" fmla="*/ 633 w 695"/>
                <a:gd name="T37" fmla="*/ 32 h 174"/>
                <a:gd name="T38" fmla="*/ 631 w 695"/>
                <a:gd name="T39" fmla="*/ 31 h 174"/>
                <a:gd name="T40" fmla="*/ 623 w 695"/>
                <a:gd name="T41" fmla="*/ 29 h 174"/>
                <a:gd name="T42" fmla="*/ 588 w 695"/>
                <a:gd name="T43" fmla="*/ 27 h 174"/>
                <a:gd name="T44" fmla="*/ 573 w 695"/>
                <a:gd name="T45" fmla="*/ 24 h 174"/>
                <a:gd name="T46" fmla="*/ 562 w 695"/>
                <a:gd name="T47" fmla="*/ 22 h 174"/>
                <a:gd name="T48" fmla="*/ 532 w 695"/>
                <a:gd name="T49" fmla="*/ 21 h 174"/>
                <a:gd name="T50" fmla="*/ 498 w 695"/>
                <a:gd name="T51" fmla="*/ 36 h 174"/>
                <a:gd name="T52" fmla="*/ 500 w 695"/>
                <a:gd name="T53" fmla="*/ 43 h 174"/>
                <a:gd name="T54" fmla="*/ 516 w 695"/>
                <a:gd name="T55" fmla="*/ 47 h 174"/>
                <a:gd name="T56" fmla="*/ 509 w 695"/>
                <a:gd name="T57" fmla="*/ 51 h 174"/>
                <a:gd name="T58" fmla="*/ 529 w 695"/>
                <a:gd name="T59" fmla="*/ 74 h 174"/>
                <a:gd name="T60" fmla="*/ 535 w 695"/>
                <a:gd name="T61" fmla="*/ 83 h 174"/>
                <a:gd name="T62" fmla="*/ 515 w 695"/>
                <a:gd name="T63" fmla="*/ 91 h 174"/>
                <a:gd name="T64" fmla="*/ 466 w 695"/>
                <a:gd name="T65" fmla="*/ 86 h 174"/>
                <a:gd name="T66" fmla="*/ 444 w 695"/>
                <a:gd name="T67" fmla="*/ 84 h 174"/>
                <a:gd name="T68" fmla="*/ 435 w 695"/>
                <a:gd name="T69" fmla="*/ 82 h 174"/>
                <a:gd name="T70" fmla="*/ 418 w 695"/>
                <a:gd name="T71" fmla="*/ 82 h 174"/>
                <a:gd name="T72" fmla="*/ 383 w 695"/>
                <a:gd name="T73" fmla="*/ 77 h 174"/>
                <a:gd name="T74" fmla="*/ 346 w 695"/>
                <a:gd name="T75" fmla="*/ 71 h 174"/>
                <a:gd name="T76" fmla="*/ 307 w 695"/>
                <a:gd name="T77" fmla="*/ 68 h 174"/>
                <a:gd name="T78" fmla="*/ 240 w 695"/>
                <a:gd name="T79" fmla="*/ 69 h 174"/>
                <a:gd name="T80" fmla="*/ 241 w 695"/>
                <a:gd name="T81" fmla="*/ 78 h 174"/>
                <a:gd name="T82" fmla="*/ 247 w 695"/>
                <a:gd name="T83" fmla="*/ 84 h 174"/>
                <a:gd name="T84" fmla="*/ 245 w 695"/>
                <a:gd name="T85" fmla="*/ 86 h 174"/>
                <a:gd name="T86" fmla="*/ 269 w 695"/>
                <a:gd name="T87" fmla="*/ 98 h 174"/>
                <a:gd name="T88" fmla="*/ 293 w 695"/>
                <a:gd name="T89" fmla="*/ 111 h 174"/>
                <a:gd name="T90" fmla="*/ 308 w 695"/>
                <a:gd name="T91" fmla="*/ 118 h 174"/>
                <a:gd name="T92" fmla="*/ 332 w 695"/>
                <a:gd name="T93" fmla="*/ 128 h 174"/>
                <a:gd name="T94" fmla="*/ 352 w 695"/>
                <a:gd name="T95" fmla="*/ 144 h 174"/>
                <a:gd name="T96" fmla="*/ 371 w 695"/>
                <a:gd name="T97" fmla="*/ 156 h 174"/>
                <a:gd name="T98" fmla="*/ 370 w 695"/>
                <a:gd name="T99" fmla="*/ 167 h 174"/>
                <a:gd name="T100" fmla="*/ 281 w 695"/>
                <a:gd name="T101" fmla="*/ 157 h 174"/>
                <a:gd name="T102" fmla="*/ 249 w 695"/>
                <a:gd name="T103" fmla="*/ 152 h 174"/>
                <a:gd name="T104" fmla="*/ 160 w 695"/>
                <a:gd name="T105" fmla="*/ 140 h 174"/>
                <a:gd name="T106" fmla="*/ 79 w 695"/>
                <a:gd name="T107" fmla="*/ 123 h 174"/>
                <a:gd name="T108" fmla="*/ 656 w 695"/>
                <a:gd name="T109" fmla="*/ 33 h 174"/>
                <a:gd name="T110" fmla="*/ 648 w 695"/>
                <a:gd name="T111" fmla="*/ 5 h 174"/>
                <a:gd name="T112" fmla="*/ 655 w 695"/>
                <a:gd name="T113" fmla="*/ 33 h 174"/>
                <a:gd name="T114" fmla="*/ 648 w 695"/>
                <a:gd name="T115" fmla="*/ 37 h 174"/>
                <a:gd name="T116" fmla="*/ 535 w 695"/>
                <a:gd name="T117" fmla="*/ 9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5" h="174">
                  <a:moveTo>
                    <a:pt x="78" y="130"/>
                  </a:moveTo>
                  <a:cubicBezTo>
                    <a:pt x="88" y="132"/>
                    <a:pt x="101" y="134"/>
                    <a:pt x="109" y="136"/>
                  </a:cubicBezTo>
                  <a:cubicBezTo>
                    <a:pt x="147" y="143"/>
                    <a:pt x="179" y="151"/>
                    <a:pt x="220" y="157"/>
                  </a:cubicBezTo>
                  <a:cubicBezTo>
                    <a:pt x="219" y="157"/>
                    <a:pt x="222" y="157"/>
                    <a:pt x="225" y="157"/>
                  </a:cubicBezTo>
                  <a:cubicBezTo>
                    <a:pt x="224" y="157"/>
                    <a:pt x="224" y="157"/>
                    <a:pt x="224" y="157"/>
                  </a:cubicBezTo>
                  <a:cubicBezTo>
                    <a:pt x="229" y="157"/>
                    <a:pt x="229" y="157"/>
                    <a:pt x="229" y="157"/>
                  </a:cubicBezTo>
                  <a:cubicBezTo>
                    <a:pt x="232" y="157"/>
                    <a:pt x="229" y="158"/>
                    <a:pt x="226" y="158"/>
                  </a:cubicBezTo>
                  <a:cubicBezTo>
                    <a:pt x="242" y="160"/>
                    <a:pt x="257" y="162"/>
                    <a:pt x="272" y="165"/>
                  </a:cubicBezTo>
                  <a:cubicBezTo>
                    <a:pt x="275" y="164"/>
                    <a:pt x="280" y="166"/>
                    <a:pt x="283" y="165"/>
                  </a:cubicBezTo>
                  <a:cubicBezTo>
                    <a:pt x="283" y="166"/>
                    <a:pt x="283" y="166"/>
                    <a:pt x="282" y="166"/>
                  </a:cubicBezTo>
                  <a:cubicBezTo>
                    <a:pt x="294" y="167"/>
                    <a:pt x="295" y="167"/>
                    <a:pt x="303" y="169"/>
                  </a:cubicBezTo>
                  <a:cubicBezTo>
                    <a:pt x="314" y="171"/>
                    <a:pt x="325" y="172"/>
                    <a:pt x="338" y="173"/>
                  </a:cubicBezTo>
                  <a:cubicBezTo>
                    <a:pt x="346" y="174"/>
                    <a:pt x="351" y="174"/>
                    <a:pt x="366" y="173"/>
                  </a:cubicBezTo>
                  <a:cubicBezTo>
                    <a:pt x="367" y="173"/>
                    <a:pt x="372" y="173"/>
                    <a:pt x="375" y="172"/>
                  </a:cubicBezTo>
                  <a:cubicBezTo>
                    <a:pt x="379" y="171"/>
                    <a:pt x="379" y="171"/>
                    <a:pt x="379" y="171"/>
                  </a:cubicBezTo>
                  <a:cubicBezTo>
                    <a:pt x="396" y="166"/>
                    <a:pt x="387" y="169"/>
                    <a:pt x="391" y="167"/>
                  </a:cubicBezTo>
                  <a:cubicBezTo>
                    <a:pt x="398" y="163"/>
                    <a:pt x="396" y="163"/>
                    <a:pt x="397" y="161"/>
                  </a:cubicBezTo>
                  <a:cubicBezTo>
                    <a:pt x="397" y="160"/>
                    <a:pt x="396" y="158"/>
                    <a:pt x="395" y="157"/>
                  </a:cubicBezTo>
                  <a:cubicBezTo>
                    <a:pt x="389" y="149"/>
                    <a:pt x="378" y="143"/>
                    <a:pt x="368" y="136"/>
                  </a:cubicBezTo>
                  <a:cubicBezTo>
                    <a:pt x="347" y="123"/>
                    <a:pt x="322" y="111"/>
                    <a:pt x="300" y="97"/>
                  </a:cubicBezTo>
                  <a:cubicBezTo>
                    <a:pt x="292" y="96"/>
                    <a:pt x="289" y="93"/>
                    <a:pt x="282" y="92"/>
                  </a:cubicBezTo>
                  <a:cubicBezTo>
                    <a:pt x="283" y="91"/>
                    <a:pt x="283" y="91"/>
                    <a:pt x="283" y="91"/>
                  </a:cubicBezTo>
                  <a:cubicBezTo>
                    <a:pt x="278" y="90"/>
                    <a:pt x="279" y="89"/>
                    <a:pt x="277" y="86"/>
                  </a:cubicBezTo>
                  <a:cubicBezTo>
                    <a:pt x="276" y="86"/>
                    <a:pt x="275" y="85"/>
                    <a:pt x="273" y="86"/>
                  </a:cubicBezTo>
                  <a:cubicBezTo>
                    <a:pt x="270" y="85"/>
                    <a:pt x="274" y="83"/>
                    <a:pt x="271" y="82"/>
                  </a:cubicBezTo>
                  <a:cubicBezTo>
                    <a:pt x="272" y="82"/>
                    <a:pt x="270" y="83"/>
                    <a:pt x="270" y="82"/>
                  </a:cubicBezTo>
                  <a:cubicBezTo>
                    <a:pt x="262" y="79"/>
                    <a:pt x="272" y="82"/>
                    <a:pt x="269" y="77"/>
                  </a:cubicBezTo>
                  <a:cubicBezTo>
                    <a:pt x="267" y="76"/>
                    <a:pt x="264" y="74"/>
                    <a:pt x="262" y="72"/>
                  </a:cubicBezTo>
                  <a:cubicBezTo>
                    <a:pt x="265" y="72"/>
                    <a:pt x="269" y="72"/>
                    <a:pt x="272" y="73"/>
                  </a:cubicBezTo>
                  <a:cubicBezTo>
                    <a:pt x="270" y="73"/>
                    <a:pt x="271" y="72"/>
                    <a:pt x="273" y="72"/>
                  </a:cubicBezTo>
                  <a:cubicBezTo>
                    <a:pt x="273" y="74"/>
                    <a:pt x="281" y="72"/>
                    <a:pt x="284" y="73"/>
                  </a:cubicBezTo>
                  <a:cubicBezTo>
                    <a:pt x="283" y="73"/>
                    <a:pt x="281" y="73"/>
                    <a:pt x="280" y="73"/>
                  </a:cubicBezTo>
                  <a:cubicBezTo>
                    <a:pt x="288" y="75"/>
                    <a:pt x="297" y="75"/>
                    <a:pt x="304" y="76"/>
                  </a:cubicBezTo>
                  <a:cubicBezTo>
                    <a:pt x="314" y="76"/>
                    <a:pt x="320" y="79"/>
                    <a:pt x="327" y="78"/>
                  </a:cubicBezTo>
                  <a:cubicBezTo>
                    <a:pt x="325" y="79"/>
                    <a:pt x="330" y="79"/>
                    <a:pt x="331" y="80"/>
                  </a:cubicBezTo>
                  <a:cubicBezTo>
                    <a:pt x="341" y="79"/>
                    <a:pt x="345" y="82"/>
                    <a:pt x="355" y="82"/>
                  </a:cubicBezTo>
                  <a:cubicBezTo>
                    <a:pt x="354" y="82"/>
                    <a:pt x="354" y="82"/>
                    <a:pt x="354" y="82"/>
                  </a:cubicBezTo>
                  <a:cubicBezTo>
                    <a:pt x="376" y="85"/>
                    <a:pt x="398" y="88"/>
                    <a:pt x="422" y="90"/>
                  </a:cubicBezTo>
                  <a:cubicBezTo>
                    <a:pt x="436" y="92"/>
                    <a:pt x="446" y="95"/>
                    <a:pt x="463" y="96"/>
                  </a:cubicBezTo>
                  <a:cubicBezTo>
                    <a:pt x="466" y="96"/>
                    <a:pt x="464" y="96"/>
                    <a:pt x="467" y="96"/>
                  </a:cubicBezTo>
                  <a:cubicBezTo>
                    <a:pt x="470" y="96"/>
                    <a:pt x="466" y="96"/>
                    <a:pt x="467" y="96"/>
                  </a:cubicBezTo>
                  <a:cubicBezTo>
                    <a:pt x="475" y="97"/>
                    <a:pt x="483" y="98"/>
                    <a:pt x="493" y="99"/>
                  </a:cubicBezTo>
                  <a:cubicBezTo>
                    <a:pt x="494" y="99"/>
                    <a:pt x="497" y="99"/>
                    <a:pt x="497" y="99"/>
                  </a:cubicBezTo>
                  <a:cubicBezTo>
                    <a:pt x="501" y="100"/>
                    <a:pt x="508" y="100"/>
                    <a:pt x="516" y="100"/>
                  </a:cubicBezTo>
                  <a:cubicBezTo>
                    <a:pt x="520" y="100"/>
                    <a:pt x="524" y="100"/>
                    <a:pt x="530" y="100"/>
                  </a:cubicBezTo>
                  <a:cubicBezTo>
                    <a:pt x="534" y="101"/>
                    <a:pt x="558" y="94"/>
                    <a:pt x="557" y="93"/>
                  </a:cubicBezTo>
                  <a:cubicBezTo>
                    <a:pt x="549" y="96"/>
                    <a:pt x="562" y="89"/>
                    <a:pt x="560" y="87"/>
                  </a:cubicBezTo>
                  <a:cubicBezTo>
                    <a:pt x="561" y="86"/>
                    <a:pt x="562" y="86"/>
                    <a:pt x="563" y="86"/>
                  </a:cubicBezTo>
                  <a:cubicBezTo>
                    <a:pt x="564" y="83"/>
                    <a:pt x="563" y="81"/>
                    <a:pt x="563" y="77"/>
                  </a:cubicBezTo>
                  <a:cubicBezTo>
                    <a:pt x="562" y="76"/>
                    <a:pt x="559" y="76"/>
                    <a:pt x="559" y="74"/>
                  </a:cubicBezTo>
                  <a:cubicBezTo>
                    <a:pt x="561" y="72"/>
                    <a:pt x="557" y="70"/>
                    <a:pt x="557" y="68"/>
                  </a:cubicBezTo>
                  <a:cubicBezTo>
                    <a:pt x="554" y="69"/>
                    <a:pt x="551" y="68"/>
                    <a:pt x="550" y="66"/>
                  </a:cubicBezTo>
                  <a:cubicBezTo>
                    <a:pt x="554" y="65"/>
                    <a:pt x="554" y="65"/>
                    <a:pt x="554" y="65"/>
                  </a:cubicBezTo>
                  <a:cubicBezTo>
                    <a:pt x="548" y="61"/>
                    <a:pt x="545" y="52"/>
                    <a:pt x="534" y="47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28" y="41"/>
                    <a:pt x="524" y="34"/>
                    <a:pt x="521" y="29"/>
                  </a:cubicBezTo>
                  <a:cubicBezTo>
                    <a:pt x="521" y="29"/>
                    <a:pt x="520" y="30"/>
                    <a:pt x="527" y="30"/>
                  </a:cubicBezTo>
                  <a:cubicBezTo>
                    <a:pt x="534" y="29"/>
                    <a:pt x="537" y="29"/>
                    <a:pt x="543" y="29"/>
                  </a:cubicBezTo>
                  <a:cubicBezTo>
                    <a:pt x="546" y="29"/>
                    <a:pt x="546" y="30"/>
                    <a:pt x="547" y="30"/>
                  </a:cubicBezTo>
                  <a:cubicBezTo>
                    <a:pt x="555" y="31"/>
                    <a:pt x="560" y="33"/>
                    <a:pt x="569" y="32"/>
                  </a:cubicBezTo>
                  <a:cubicBezTo>
                    <a:pt x="568" y="33"/>
                    <a:pt x="568" y="33"/>
                    <a:pt x="568" y="33"/>
                  </a:cubicBezTo>
                  <a:cubicBezTo>
                    <a:pt x="575" y="33"/>
                    <a:pt x="586" y="34"/>
                    <a:pt x="592" y="35"/>
                  </a:cubicBezTo>
                  <a:cubicBezTo>
                    <a:pt x="595" y="35"/>
                    <a:pt x="603" y="36"/>
                    <a:pt x="601" y="35"/>
                  </a:cubicBezTo>
                  <a:cubicBezTo>
                    <a:pt x="604" y="35"/>
                    <a:pt x="600" y="36"/>
                    <a:pt x="605" y="36"/>
                  </a:cubicBezTo>
                  <a:cubicBezTo>
                    <a:pt x="600" y="36"/>
                    <a:pt x="600" y="36"/>
                    <a:pt x="600" y="36"/>
                  </a:cubicBezTo>
                  <a:cubicBezTo>
                    <a:pt x="618" y="38"/>
                    <a:pt x="625" y="42"/>
                    <a:pt x="656" y="39"/>
                  </a:cubicBezTo>
                  <a:cubicBezTo>
                    <a:pt x="672" y="35"/>
                    <a:pt x="667" y="30"/>
                    <a:pt x="667" y="26"/>
                  </a:cubicBezTo>
                  <a:cubicBezTo>
                    <a:pt x="665" y="25"/>
                    <a:pt x="664" y="21"/>
                    <a:pt x="659" y="21"/>
                  </a:cubicBezTo>
                  <a:cubicBezTo>
                    <a:pt x="661" y="20"/>
                    <a:pt x="661" y="20"/>
                    <a:pt x="661" y="20"/>
                  </a:cubicBezTo>
                  <a:cubicBezTo>
                    <a:pt x="659" y="18"/>
                    <a:pt x="657" y="14"/>
                    <a:pt x="655" y="11"/>
                  </a:cubicBezTo>
                  <a:cubicBezTo>
                    <a:pt x="655" y="9"/>
                    <a:pt x="653" y="10"/>
                    <a:pt x="651" y="8"/>
                  </a:cubicBezTo>
                  <a:cubicBezTo>
                    <a:pt x="653" y="8"/>
                    <a:pt x="653" y="8"/>
                    <a:pt x="653" y="8"/>
                  </a:cubicBezTo>
                  <a:cubicBezTo>
                    <a:pt x="651" y="6"/>
                    <a:pt x="649" y="6"/>
                    <a:pt x="647" y="6"/>
                  </a:cubicBezTo>
                  <a:cubicBezTo>
                    <a:pt x="648" y="5"/>
                    <a:pt x="648" y="5"/>
                    <a:pt x="648" y="5"/>
                  </a:cubicBezTo>
                  <a:cubicBezTo>
                    <a:pt x="649" y="5"/>
                    <a:pt x="650" y="4"/>
                    <a:pt x="651" y="4"/>
                  </a:cubicBezTo>
                  <a:cubicBezTo>
                    <a:pt x="652" y="5"/>
                    <a:pt x="653" y="5"/>
                    <a:pt x="654" y="5"/>
                  </a:cubicBezTo>
                  <a:cubicBezTo>
                    <a:pt x="653" y="5"/>
                    <a:pt x="654" y="5"/>
                    <a:pt x="654" y="4"/>
                  </a:cubicBezTo>
                  <a:cubicBezTo>
                    <a:pt x="655" y="4"/>
                    <a:pt x="655" y="4"/>
                    <a:pt x="656" y="4"/>
                  </a:cubicBezTo>
                  <a:cubicBezTo>
                    <a:pt x="662" y="4"/>
                    <a:pt x="666" y="4"/>
                    <a:pt x="668" y="3"/>
                  </a:cubicBezTo>
                  <a:cubicBezTo>
                    <a:pt x="666" y="4"/>
                    <a:pt x="671" y="4"/>
                    <a:pt x="667" y="4"/>
                  </a:cubicBezTo>
                  <a:cubicBezTo>
                    <a:pt x="671" y="4"/>
                    <a:pt x="674" y="4"/>
                    <a:pt x="677" y="4"/>
                  </a:cubicBezTo>
                  <a:cubicBezTo>
                    <a:pt x="676" y="4"/>
                    <a:pt x="675" y="4"/>
                    <a:pt x="674" y="4"/>
                  </a:cubicBezTo>
                  <a:cubicBezTo>
                    <a:pt x="678" y="3"/>
                    <a:pt x="682" y="3"/>
                    <a:pt x="682" y="3"/>
                  </a:cubicBezTo>
                  <a:cubicBezTo>
                    <a:pt x="680" y="3"/>
                    <a:pt x="679" y="3"/>
                    <a:pt x="677" y="3"/>
                  </a:cubicBezTo>
                  <a:cubicBezTo>
                    <a:pt x="679" y="2"/>
                    <a:pt x="687" y="2"/>
                    <a:pt x="687" y="3"/>
                  </a:cubicBezTo>
                  <a:cubicBezTo>
                    <a:pt x="687" y="4"/>
                    <a:pt x="681" y="4"/>
                    <a:pt x="683" y="4"/>
                  </a:cubicBezTo>
                  <a:cubicBezTo>
                    <a:pt x="695" y="4"/>
                    <a:pt x="695" y="4"/>
                    <a:pt x="695" y="4"/>
                  </a:cubicBezTo>
                  <a:cubicBezTo>
                    <a:pt x="692" y="4"/>
                    <a:pt x="691" y="3"/>
                    <a:pt x="693" y="3"/>
                  </a:cubicBezTo>
                  <a:cubicBezTo>
                    <a:pt x="688" y="3"/>
                    <a:pt x="688" y="3"/>
                    <a:pt x="688" y="3"/>
                  </a:cubicBezTo>
                  <a:cubicBezTo>
                    <a:pt x="689" y="2"/>
                    <a:pt x="689" y="2"/>
                    <a:pt x="689" y="2"/>
                  </a:cubicBezTo>
                  <a:cubicBezTo>
                    <a:pt x="682" y="2"/>
                    <a:pt x="677" y="1"/>
                    <a:pt x="668" y="1"/>
                  </a:cubicBezTo>
                  <a:cubicBezTo>
                    <a:pt x="670" y="2"/>
                    <a:pt x="670" y="2"/>
                    <a:pt x="670" y="2"/>
                  </a:cubicBezTo>
                  <a:cubicBezTo>
                    <a:pt x="665" y="2"/>
                    <a:pt x="659" y="3"/>
                    <a:pt x="655" y="3"/>
                  </a:cubicBezTo>
                  <a:cubicBezTo>
                    <a:pt x="658" y="2"/>
                    <a:pt x="656" y="2"/>
                    <a:pt x="657" y="2"/>
                  </a:cubicBezTo>
                  <a:cubicBezTo>
                    <a:pt x="655" y="2"/>
                    <a:pt x="654" y="2"/>
                    <a:pt x="652" y="2"/>
                  </a:cubicBezTo>
                  <a:cubicBezTo>
                    <a:pt x="656" y="1"/>
                    <a:pt x="656" y="1"/>
                    <a:pt x="656" y="1"/>
                  </a:cubicBezTo>
                  <a:cubicBezTo>
                    <a:pt x="655" y="1"/>
                    <a:pt x="654" y="2"/>
                    <a:pt x="652" y="2"/>
                  </a:cubicBezTo>
                  <a:cubicBezTo>
                    <a:pt x="649" y="3"/>
                    <a:pt x="655" y="0"/>
                    <a:pt x="645" y="4"/>
                  </a:cubicBezTo>
                  <a:cubicBezTo>
                    <a:pt x="644" y="4"/>
                    <a:pt x="644" y="4"/>
                    <a:pt x="644" y="4"/>
                  </a:cubicBezTo>
                  <a:cubicBezTo>
                    <a:pt x="644" y="6"/>
                    <a:pt x="643" y="7"/>
                    <a:pt x="643" y="7"/>
                  </a:cubicBezTo>
                  <a:cubicBezTo>
                    <a:pt x="643" y="7"/>
                    <a:pt x="643" y="7"/>
                    <a:pt x="643" y="7"/>
                  </a:cubicBezTo>
                  <a:cubicBezTo>
                    <a:pt x="641" y="10"/>
                    <a:pt x="645" y="6"/>
                    <a:pt x="645" y="8"/>
                  </a:cubicBezTo>
                  <a:cubicBezTo>
                    <a:pt x="644" y="9"/>
                    <a:pt x="641" y="9"/>
                    <a:pt x="640" y="11"/>
                  </a:cubicBezTo>
                  <a:cubicBezTo>
                    <a:pt x="640" y="13"/>
                    <a:pt x="645" y="16"/>
                    <a:pt x="644" y="19"/>
                  </a:cubicBezTo>
                  <a:cubicBezTo>
                    <a:pt x="647" y="21"/>
                    <a:pt x="650" y="23"/>
                    <a:pt x="653" y="24"/>
                  </a:cubicBezTo>
                  <a:cubicBezTo>
                    <a:pt x="654" y="25"/>
                    <a:pt x="649" y="25"/>
                    <a:pt x="652" y="26"/>
                  </a:cubicBezTo>
                  <a:cubicBezTo>
                    <a:pt x="650" y="26"/>
                    <a:pt x="649" y="26"/>
                    <a:pt x="648" y="27"/>
                  </a:cubicBezTo>
                  <a:cubicBezTo>
                    <a:pt x="650" y="27"/>
                    <a:pt x="650" y="30"/>
                    <a:pt x="652" y="28"/>
                  </a:cubicBezTo>
                  <a:cubicBezTo>
                    <a:pt x="653" y="30"/>
                    <a:pt x="654" y="32"/>
                    <a:pt x="653" y="33"/>
                  </a:cubicBezTo>
                  <a:cubicBezTo>
                    <a:pt x="652" y="33"/>
                    <a:pt x="650" y="33"/>
                    <a:pt x="649" y="33"/>
                  </a:cubicBezTo>
                  <a:cubicBezTo>
                    <a:pt x="648" y="34"/>
                    <a:pt x="650" y="34"/>
                    <a:pt x="646" y="34"/>
                  </a:cubicBezTo>
                  <a:cubicBezTo>
                    <a:pt x="638" y="35"/>
                    <a:pt x="640" y="33"/>
                    <a:pt x="639" y="32"/>
                  </a:cubicBezTo>
                  <a:cubicBezTo>
                    <a:pt x="643" y="32"/>
                    <a:pt x="643" y="32"/>
                    <a:pt x="643" y="32"/>
                  </a:cubicBezTo>
                  <a:cubicBezTo>
                    <a:pt x="640" y="32"/>
                    <a:pt x="637" y="32"/>
                    <a:pt x="633" y="32"/>
                  </a:cubicBezTo>
                  <a:cubicBezTo>
                    <a:pt x="635" y="30"/>
                    <a:pt x="640" y="32"/>
                    <a:pt x="643" y="32"/>
                  </a:cubicBezTo>
                  <a:cubicBezTo>
                    <a:pt x="642" y="30"/>
                    <a:pt x="642" y="30"/>
                    <a:pt x="642" y="30"/>
                  </a:cubicBezTo>
                  <a:cubicBezTo>
                    <a:pt x="636" y="29"/>
                    <a:pt x="638" y="31"/>
                    <a:pt x="632" y="30"/>
                  </a:cubicBezTo>
                  <a:cubicBezTo>
                    <a:pt x="634" y="30"/>
                    <a:pt x="634" y="30"/>
                    <a:pt x="634" y="30"/>
                  </a:cubicBezTo>
                  <a:cubicBezTo>
                    <a:pt x="629" y="29"/>
                    <a:pt x="629" y="29"/>
                    <a:pt x="629" y="29"/>
                  </a:cubicBezTo>
                  <a:cubicBezTo>
                    <a:pt x="628" y="30"/>
                    <a:pt x="627" y="31"/>
                    <a:pt x="631" y="31"/>
                  </a:cubicBezTo>
                  <a:cubicBezTo>
                    <a:pt x="626" y="32"/>
                    <a:pt x="627" y="31"/>
                    <a:pt x="621" y="30"/>
                  </a:cubicBezTo>
                  <a:cubicBezTo>
                    <a:pt x="618" y="31"/>
                    <a:pt x="624" y="31"/>
                    <a:pt x="622" y="31"/>
                  </a:cubicBezTo>
                  <a:cubicBezTo>
                    <a:pt x="621" y="32"/>
                    <a:pt x="617" y="32"/>
                    <a:pt x="614" y="31"/>
                  </a:cubicBezTo>
                  <a:cubicBezTo>
                    <a:pt x="609" y="31"/>
                    <a:pt x="614" y="30"/>
                    <a:pt x="613" y="30"/>
                  </a:cubicBezTo>
                  <a:cubicBezTo>
                    <a:pt x="614" y="30"/>
                    <a:pt x="618" y="30"/>
                    <a:pt x="616" y="30"/>
                  </a:cubicBezTo>
                  <a:cubicBezTo>
                    <a:pt x="624" y="30"/>
                    <a:pt x="618" y="29"/>
                    <a:pt x="623" y="29"/>
                  </a:cubicBezTo>
                  <a:cubicBezTo>
                    <a:pt x="619" y="27"/>
                    <a:pt x="617" y="28"/>
                    <a:pt x="615" y="28"/>
                  </a:cubicBezTo>
                  <a:cubicBezTo>
                    <a:pt x="616" y="29"/>
                    <a:pt x="612" y="29"/>
                    <a:pt x="613" y="29"/>
                  </a:cubicBezTo>
                  <a:cubicBezTo>
                    <a:pt x="600" y="30"/>
                    <a:pt x="611" y="27"/>
                    <a:pt x="603" y="27"/>
                  </a:cubicBezTo>
                  <a:cubicBezTo>
                    <a:pt x="602" y="28"/>
                    <a:pt x="589" y="27"/>
                    <a:pt x="591" y="29"/>
                  </a:cubicBezTo>
                  <a:cubicBezTo>
                    <a:pt x="589" y="29"/>
                    <a:pt x="586" y="29"/>
                    <a:pt x="585" y="29"/>
                  </a:cubicBezTo>
                  <a:cubicBezTo>
                    <a:pt x="589" y="28"/>
                    <a:pt x="583" y="28"/>
                    <a:pt x="588" y="27"/>
                  </a:cubicBezTo>
                  <a:cubicBezTo>
                    <a:pt x="586" y="27"/>
                    <a:pt x="586" y="27"/>
                    <a:pt x="586" y="27"/>
                  </a:cubicBezTo>
                  <a:cubicBezTo>
                    <a:pt x="592" y="27"/>
                    <a:pt x="592" y="27"/>
                    <a:pt x="592" y="27"/>
                  </a:cubicBezTo>
                  <a:cubicBezTo>
                    <a:pt x="590" y="26"/>
                    <a:pt x="587" y="24"/>
                    <a:pt x="586" y="24"/>
                  </a:cubicBezTo>
                  <a:cubicBezTo>
                    <a:pt x="581" y="24"/>
                    <a:pt x="586" y="25"/>
                    <a:pt x="580" y="24"/>
                  </a:cubicBezTo>
                  <a:cubicBezTo>
                    <a:pt x="583" y="24"/>
                    <a:pt x="581" y="23"/>
                    <a:pt x="579" y="23"/>
                  </a:cubicBezTo>
                  <a:cubicBezTo>
                    <a:pt x="582" y="24"/>
                    <a:pt x="576" y="24"/>
                    <a:pt x="573" y="24"/>
                  </a:cubicBezTo>
                  <a:cubicBezTo>
                    <a:pt x="569" y="24"/>
                    <a:pt x="567" y="23"/>
                    <a:pt x="568" y="23"/>
                  </a:cubicBezTo>
                  <a:cubicBezTo>
                    <a:pt x="574" y="22"/>
                    <a:pt x="574" y="22"/>
                    <a:pt x="574" y="22"/>
                  </a:cubicBezTo>
                  <a:cubicBezTo>
                    <a:pt x="570" y="23"/>
                    <a:pt x="573" y="22"/>
                    <a:pt x="570" y="22"/>
                  </a:cubicBezTo>
                  <a:cubicBezTo>
                    <a:pt x="568" y="22"/>
                    <a:pt x="564" y="23"/>
                    <a:pt x="562" y="23"/>
                  </a:cubicBezTo>
                  <a:cubicBezTo>
                    <a:pt x="558" y="23"/>
                    <a:pt x="558" y="22"/>
                    <a:pt x="556" y="22"/>
                  </a:cubicBezTo>
                  <a:cubicBezTo>
                    <a:pt x="562" y="22"/>
                    <a:pt x="562" y="22"/>
                    <a:pt x="562" y="22"/>
                  </a:cubicBezTo>
                  <a:cubicBezTo>
                    <a:pt x="556" y="22"/>
                    <a:pt x="564" y="21"/>
                    <a:pt x="556" y="21"/>
                  </a:cubicBezTo>
                  <a:cubicBezTo>
                    <a:pt x="553" y="21"/>
                    <a:pt x="553" y="21"/>
                    <a:pt x="553" y="21"/>
                  </a:cubicBezTo>
                  <a:cubicBezTo>
                    <a:pt x="552" y="21"/>
                    <a:pt x="552" y="21"/>
                    <a:pt x="554" y="20"/>
                  </a:cubicBezTo>
                  <a:cubicBezTo>
                    <a:pt x="552" y="21"/>
                    <a:pt x="548" y="21"/>
                    <a:pt x="546" y="21"/>
                  </a:cubicBezTo>
                  <a:cubicBezTo>
                    <a:pt x="546" y="20"/>
                    <a:pt x="546" y="20"/>
                    <a:pt x="546" y="20"/>
                  </a:cubicBezTo>
                  <a:cubicBezTo>
                    <a:pt x="543" y="20"/>
                    <a:pt x="536" y="21"/>
                    <a:pt x="532" y="21"/>
                  </a:cubicBezTo>
                  <a:cubicBezTo>
                    <a:pt x="534" y="22"/>
                    <a:pt x="538" y="20"/>
                    <a:pt x="543" y="21"/>
                  </a:cubicBezTo>
                  <a:cubicBezTo>
                    <a:pt x="545" y="22"/>
                    <a:pt x="536" y="22"/>
                    <a:pt x="534" y="22"/>
                  </a:cubicBezTo>
                  <a:cubicBezTo>
                    <a:pt x="537" y="21"/>
                    <a:pt x="523" y="22"/>
                    <a:pt x="513" y="25"/>
                  </a:cubicBezTo>
                  <a:cubicBezTo>
                    <a:pt x="507" y="26"/>
                    <a:pt x="500" y="29"/>
                    <a:pt x="500" y="29"/>
                  </a:cubicBezTo>
                  <a:cubicBezTo>
                    <a:pt x="501" y="30"/>
                    <a:pt x="501" y="30"/>
                    <a:pt x="501" y="30"/>
                  </a:cubicBezTo>
                  <a:cubicBezTo>
                    <a:pt x="493" y="32"/>
                    <a:pt x="499" y="34"/>
                    <a:pt x="498" y="36"/>
                  </a:cubicBezTo>
                  <a:cubicBezTo>
                    <a:pt x="496" y="35"/>
                    <a:pt x="494" y="35"/>
                    <a:pt x="494" y="37"/>
                  </a:cubicBezTo>
                  <a:cubicBezTo>
                    <a:pt x="497" y="35"/>
                    <a:pt x="499" y="38"/>
                    <a:pt x="501" y="37"/>
                  </a:cubicBezTo>
                  <a:cubicBezTo>
                    <a:pt x="501" y="39"/>
                    <a:pt x="496" y="37"/>
                    <a:pt x="494" y="38"/>
                  </a:cubicBezTo>
                  <a:cubicBezTo>
                    <a:pt x="497" y="39"/>
                    <a:pt x="494" y="41"/>
                    <a:pt x="498" y="41"/>
                  </a:cubicBezTo>
                  <a:cubicBezTo>
                    <a:pt x="498" y="40"/>
                    <a:pt x="500" y="41"/>
                    <a:pt x="502" y="41"/>
                  </a:cubicBezTo>
                  <a:cubicBezTo>
                    <a:pt x="503" y="43"/>
                    <a:pt x="500" y="41"/>
                    <a:pt x="500" y="43"/>
                  </a:cubicBezTo>
                  <a:cubicBezTo>
                    <a:pt x="501" y="43"/>
                    <a:pt x="504" y="44"/>
                    <a:pt x="504" y="42"/>
                  </a:cubicBezTo>
                  <a:cubicBezTo>
                    <a:pt x="504" y="43"/>
                    <a:pt x="509" y="44"/>
                    <a:pt x="507" y="45"/>
                  </a:cubicBezTo>
                  <a:cubicBezTo>
                    <a:pt x="506" y="46"/>
                    <a:pt x="505" y="44"/>
                    <a:pt x="504" y="45"/>
                  </a:cubicBezTo>
                  <a:cubicBezTo>
                    <a:pt x="505" y="47"/>
                    <a:pt x="510" y="45"/>
                    <a:pt x="513" y="47"/>
                  </a:cubicBezTo>
                  <a:cubicBezTo>
                    <a:pt x="513" y="45"/>
                    <a:pt x="518" y="45"/>
                    <a:pt x="520" y="46"/>
                  </a:cubicBezTo>
                  <a:cubicBezTo>
                    <a:pt x="521" y="49"/>
                    <a:pt x="518" y="45"/>
                    <a:pt x="516" y="47"/>
                  </a:cubicBezTo>
                  <a:cubicBezTo>
                    <a:pt x="517" y="48"/>
                    <a:pt x="517" y="48"/>
                    <a:pt x="517" y="48"/>
                  </a:cubicBezTo>
                  <a:cubicBezTo>
                    <a:pt x="515" y="50"/>
                    <a:pt x="508" y="46"/>
                    <a:pt x="506" y="48"/>
                  </a:cubicBezTo>
                  <a:cubicBezTo>
                    <a:pt x="509" y="49"/>
                    <a:pt x="509" y="49"/>
                    <a:pt x="509" y="49"/>
                  </a:cubicBezTo>
                  <a:cubicBezTo>
                    <a:pt x="507" y="49"/>
                    <a:pt x="505" y="49"/>
                    <a:pt x="504" y="50"/>
                  </a:cubicBezTo>
                  <a:cubicBezTo>
                    <a:pt x="507" y="50"/>
                    <a:pt x="507" y="52"/>
                    <a:pt x="508" y="52"/>
                  </a:cubicBezTo>
                  <a:cubicBezTo>
                    <a:pt x="511" y="52"/>
                    <a:pt x="507" y="52"/>
                    <a:pt x="509" y="51"/>
                  </a:cubicBezTo>
                  <a:cubicBezTo>
                    <a:pt x="510" y="52"/>
                    <a:pt x="514" y="52"/>
                    <a:pt x="515" y="54"/>
                  </a:cubicBezTo>
                  <a:cubicBezTo>
                    <a:pt x="512" y="53"/>
                    <a:pt x="512" y="55"/>
                    <a:pt x="510" y="55"/>
                  </a:cubicBezTo>
                  <a:cubicBezTo>
                    <a:pt x="510" y="56"/>
                    <a:pt x="513" y="55"/>
                    <a:pt x="513" y="56"/>
                  </a:cubicBezTo>
                  <a:cubicBezTo>
                    <a:pt x="512" y="56"/>
                    <a:pt x="512" y="56"/>
                    <a:pt x="512" y="56"/>
                  </a:cubicBezTo>
                  <a:cubicBezTo>
                    <a:pt x="516" y="61"/>
                    <a:pt x="521" y="66"/>
                    <a:pt x="530" y="69"/>
                  </a:cubicBezTo>
                  <a:cubicBezTo>
                    <a:pt x="528" y="70"/>
                    <a:pt x="529" y="72"/>
                    <a:pt x="529" y="74"/>
                  </a:cubicBezTo>
                  <a:cubicBezTo>
                    <a:pt x="529" y="73"/>
                    <a:pt x="531" y="74"/>
                    <a:pt x="532" y="74"/>
                  </a:cubicBezTo>
                  <a:cubicBezTo>
                    <a:pt x="530" y="76"/>
                    <a:pt x="530" y="76"/>
                    <a:pt x="530" y="76"/>
                  </a:cubicBezTo>
                  <a:cubicBezTo>
                    <a:pt x="530" y="78"/>
                    <a:pt x="533" y="79"/>
                    <a:pt x="535" y="80"/>
                  </a:cubicBezTo>
                  <a:cubicBezTo>
                    <a:pt x="535" y="80"/>
                    <a:pt x="534" y="80"/>
                    <a:pt x="534" y="80"/>
                  </a:cubicBezTo>
                  <a:cubicBezTo>
                    <a:pt x="533" y="82"/>
                    <a:pt x="536" y="81"/>
                    <a:pt x="537" y="82"/>
                  </a:cubicBezTo>
                  <a:cubicBezTo>
                    <a:pt x="535" y="83"/>
                    <a:pt x="535" y="83"/>
                    <a:pt x="535" y="83"/>
                  </a:cubicBezTo>
                  <a:cubicBezTo>
                    <a:pt x="537" y="83"/>
                    <a:pt x="537" y="83"/>
                    <a:pt x="537" y="83"/>
                  </a:cubicBezTo>
                  <a:cubicBezTo>
                    <a:pt x="538" y="84"/>
                    <a:pt x="538" y="86"/>
                    <a:pt x="535" y="86"/>
                  </a:cubicBezTo>
                  <a:cubicBezTo>
                    <a:pt x="536" y="86"/>
                    <a:pt x="536" y="87"/>
                    <a:pt x="537" y="86"/>
                  </a:cubicBezTo>
                  <a:cubicBezTo>
                    <a:pt x="536" y="87"/>
                    <a:pt x="535" y="90"/>
                    <a:pt x="535" y="91"/>
                  </a:cubicBezTo>
                  <a:cubicBezTo>
                    <a:pt x="530" y="91"/>
                    <a:pt x="523" y="91"/>
                    <a:pt x="518" y="91"/>
                  </a:cubicBezTo>
                  <a:cubicBezTo>
                    <a:pt x="516" y="91"/>
                    <a:pt x="516" y="91"/>
                    <a:pt x="515" y="91"/>
                  </a:cubicBezTo>
                  <a:cubicBezTo>
                    <a:pt x="510" y="89"/>
                    <a:pt x="499" y="90"/>
                    <a:pt x="493" y="88"/>
                  </a:cubicBezTo>
                  <a:cubicBezTo>
                    <a:pt x="494" y="89"/>
                    <a:pt x="489" y="90"/>
                    <a:pt x="485" y="90"/>
                  </a:cubicBezTo>
                  <a:cubicBezTo>
                    <a:pt x="479" y="90"/>
                    <a:pt x="486" y="88"/>
                    <a:pt x="483" y="87"/>
                  </a:cubicBezTo>
                  <a:cubicBezTo>
                    <a:pt x="480" y="87"/>
                    <a:pt x="476" y="87"/>
                    <a:pt x="475" y="87"/>
                  </a:cubicBezTo>
                  <a:cubicBezTo>
                    <a:pt x="475" y="87"/>
                    <a:pt x="475" y="87"/>
                    <a:pt x="475" y="87"/>
                  </a:cubicBezTo>
                  <a:cubicBezTo>
                    <a:pt x="472" y="87"/>
                    <a:pt x="468" y="87"/>
                    <a:pt x="466" y="86"/>
                  </a:cubicBezTo>
                  <a:cubicBezTo>
                    <a:pt x="466" y="86"/>
                    <a:pt x="466" y="86"/>
                    <a:pt x="466" y="86"/>
                  </a:cubicBezTo>
                  <a:cubicBezTo>
                    <a:pt x="464" y="86"/>
                    <a:pt x="463" y="85"/>
                    <a:pt x="460" y="85"/>
                  </a:cubicBezTo>
                  <a:cubicBezTo>
                    <a:pt x="457" y="85"/>
                    <a:pt x="453" y="84"/>
                    <a:pt x="450" y="85"/>
                  </a:cubicBezTo>
                  <a:cubicBezTo>
                    <a:pt x="450" y="84"/>
                    <a:pt x="450" y="84"/>
                    <a:pt x="450" y="84"/>
                  </a:cubicBezTo>
                  <a:cubicBezTo>
                    <a:pt x="448" y="85"/>
                    <a:pt x="448" y="85"/>
                    <a:pt x="448" y="85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6" y="84"/>
                    <a:pt x="447" y="83"/>
                    <a:pt x="448" y="83"/>
                  </a:cubicBezTo>
                  <a:cubicBezTo>
                    <a:pt x="444" y="82"/>
                    <a:pt x="445" y="84"/>
                    <a:pt x="442" y="84"/>
                  </a:cubicBezTo>
                  <a:cubicBezTo>
                    <a:pt x="437" y="84"/>
                    <a:pt x="439" y="83"/>
                    <a:pt x="438" y="83"/>
                  </a:cubicBezTo>
                  <a:cubicBezTo>
                    <a:pt x="440" y="83"/>
                    <a:pt x="440" y="83"/>
                    <a:pt x="441" y="83"/>
                  </a:cubicBezTo>
                  <a:cubicBezTo>
                    <a:pt x="445" y="83"/>
                    <a:pt x="440" y="83"/>
                    <a:pt x="440" y="82"/>
                  </a:cubicBezTo>
                  <a:cubicBezTo>
                    <a:pt x="440" y="82"/>
                    <a:pt x="438" y="83"/>
                    <a:pt x="435" y="82"/>
                  </a:cubicBezTo>
                  <a:cubicBezTo>
                    <a:pt x="433" y="82"/>
                    <a:pt x="428" y="82"/>
                    <a:pt x="430" y="81"/>
                  </a:cubicBezTo>
                  <a:cubicBezTo>
                    <a:pt x="427" y="81"/>
                    <a:pt x="425" y="81"/>
                    <a:pt x="423" y="81"/>
                  </a:cubicBezTo>
                  <a:cubicBezTo>
                    <a:pt x="424" y="81"/>
                    <a:pt x="427" y="82"/>
                    <a:pt x="427" y="82"/>
                  </a:cubicBezTo>
                  <a:cubicBezTo>
                    <a:pt x="425" y="82"/>
                    <a:pt x="421" y="82"/>
                    <a:pt x="421" y="82"/>
                  </a:cubicBezTo>
                  <a:cubicBezTo>
                    <a:pt x="423" y="82"/>
                    <a:pt x="423" y="82"/>
                    <a:pt x="423" y="82"/>
                  </a:cubicBezTo>
                  <a:cubicBezTo>
                    <a:pt x="421" y="82"/>
                    <a:pt x="417" y="81"/>
                    <a:pt x="418" y="82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81"/>
                    <a:pt x="411" y="80"/>
                    <a:pt x="408" y="80"/>
                  </a:cubicBezTo>
                  <a:cubicBezTo>
                    <a:pt x="409" y="79"/>
                    <a:pt x="413" y="79"/>
                    <a:pt x="408" y="78"/>
                  </a:cubicBezTo>
                  <a:cubicBezTo>
                    <a:pt x="402" y="78"/>
                    <a:pt x="402" y="78"/>
                    <a:pt x="402" y="78"/>
                  </a:cubicBezTo>
                  <a:cubicBezTo>
                    <a:pt x="400" y="78"/>
                    <a:pt x="399" y="78"/>
                    <a:pt x="401" y="77"/>
                  </a:cubicBezTo>
                  <a:cubicBezTo>
                    <a:pt x="393" y="76"/>
                    <a:pt x="388" y="78"/>
                    <a:pt x="383" y="77"/>
                  </a:cubicBezTo>
                  <a:cubicBezTo>
                    <a:pt x="387" y="76"/>
                    <a:pt x="385" y="76"/>
                    <a:pt x="383" y="75"/>
                  </a:cubicBezTo>
                  <a:cubicBezTo>
                    <a:pt x="383" y="75"/>
                    <a:pt x="382" y="76"/>
                    <a:pt x="380" y="76"/>
                  </a:cubicBezTo>
                  <a:cubicBezTo>
                    <a:pt x="380" y="76"/>
                    <a:pt x="383" y="75"/>
                    <a:pt x="384" y="76"/>
                  </a:cubicBezTo>
                  <a:cubicBezTo>
                    <a:pt x="384" y="77"/>
                    <a:pt x="381" y="76"/>
                    <a:pt x="379" y="76"/>
                  </a:cubicBezTo>
                  <a:cubicBezTo>
                    <a:pt x="378" y="73"/>
                    <a:pt x="361" y="73"/>
                    <a:pt x="354" y="71"/>
                  </a:cubicBezTo>
                  <a:cubicBezTo>
                    <a:pt x="352" y="72"/>
                    <a:pt x="349" y="71"/>
                    <a:pt x="346" y="71"/>
                  </a:cubicBezTo>
                  <a:cubicBezTo>
                    <a:pt x="349" y="70"/>
                    <a:pt x="340" y="71"/>
                    <a:pt x="339" y="70"/>
                  </a:cubicBezTo>
                  <a:cubicBezTo>
                    <a:pt x="338" y="71"/>
                    <a:pt x="338" y="71"/>
                    <a:pt x="338" y="71"/>
                  </a:cubicBezTo>
                  <a:cubicBezTo>
                    <a:pt x="333" y="70"/>
                    <a:pt x="325" y="71"/>
                    <a:pt x="324" y="70"/>
                  </a:cubicBezTo>
                  <a:cubicBezTo>
                    <a:pt x="321" y="69"/>
                    <a:pt x="327" y="69"/>
                    <a:pt x="329" y="69"/>
                  </a:cubicBezTo>
                  <a:cubicBezTo>
                    <a:pt x="327" y="67"/>
                    <a:pt x="314" y="69"/>
                    <a:pt x="313" y="67"/>
                  </a:cubicBezTo>
                  <a:cubicBezTo>
                    <a:pt x="312" y="67"/>
                    <a:pt x="312" y="68"/>
                    <a:pt x="307" y="68"/>
                  </a:cubicBezTo>
                  <a:cubicBezTo>
                    <a:pt x="305" y="68"/>
                    <a:pt x="299" y="66"/>
                    <a:pt x="300" y="66"/>
                  </a:cubicBezTo>
                  <a:cubicBezTo>
                    <a:pt x="297" y="66"/>
                    <a:pt x="295" y="67"/>
                    <a:pt x="293" y="66"/>
                  </a:cubicBezTo>
                  <a:cubicBezTo>
                    <a:pt x="294" y="66"/>
                    <a:pt x="295" y="66"/>
                    <a:pt x="297" y="66"/>
                  </a:cubicBezTo>
                  <a:cubicBezTo>
                    <a:pt x="292" y="65"/>
                    <a:pt x="287" y="65"/>
                    <a:pt x="282" y="65"/>
                  </a:cubicBezTo>
                  <a:cubicBezTo>
                    <a:pt x="281" y="64"/>
                    <a:pt x="271" y="64"/>
                    <a:pt x="263" y="64"/>
                  </a:cubicBezTo>
                  <a:cubicBezTo>
                    <a:pt x="259" y="65"/>
                    <a:pt x="244" y="65"/>
                    <a:pt x="240" y="69"/>
                  </a:cubicBezTo>
                  <a:cubicBezTo>
                    <a:pt x="240" y="68"/>
                    <a:pt x="238" y="69"/>
                    <a:pt x="237" y="70"/>
                  </a:cubicBezTo>
                  <a:cubicBezTo>
                    <a:pt x="235" y="72"/>
                    <a:pt x="239" y="72"/>
                    <a:pt x="239" y="73"/>
                  </a:cubicBezTo>
                  <a:cubicBezTo>
                    <a:pt x="236" y="73"/>
                    <a:pt x="236" y="73"/>
                    <a:pt x="236" y="73"/>
                  </a:cubicBezTo>
                  <a:cubicBezTo>
                    <a:pt x="233" y="74"/>
                    <a:pt x="237" y="76"/>
                    <a:pt x="236" y="77"/>
                  </a:cubicBezTo>
                  <a:cubicBezTo>
                    <a:pt x="238" y="76"/>
                    <a:pt x="237" y="78"/>
                    <a:pt x="239" y="77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3" y="80"/>
                    <a:pt x="242" y="78"/>
                    <a:pt x="245" y="80"/>
                  </a:cubicBezTo>
                  <a:cubicBezTo>
                    <a:pt x="246" y="81"/>
                    <a:pt x="242" y="81"/>
                    <a:pt x="242" y="81"/>
                  </a:cubicBezTo>
                  <a:cubicBezTo>
                    <a:pt x="241" y="82"/>
                    <a:pt x="243" y="82"/>
                    <a:pt x="245" y="83"/>
                  </a:cubicBezTo>
                  <a:cubicBezTo>
                    <a:pt x="245" y="83"/>
                    <a:pt x="245" y="83"/>
                    <a:pt x="246" y="83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6" y="84"/>
                    <a:pt x="246" y="84"/>
                    <a:pt x="247" y="84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6" y="84"/>
                    <a:pt x="246" y="84"/>
                    <a:pt x="245" y="83"/>
                  </a:cubicBezTo>
                  <a:cubicBezTo>
                    <a:pt x="245" y="84"/>
                    <a:pt x="246" y="84"/>
                    <a:pt x="246" y="84"/>
                  </a:cubicBezTo>
                  <a:cubicBezTo>
                    <a:pt x="246" y="85"/>
                    <a:pt x="246" y="85"/>
                    <a:pt x="246" y="85"/>
                  </a:cubicBezTo>
                  <a:cubicBezTo>
                    <a:pt x="247" y="85"/>
                    <a:pt x="247" y="85"/>
                    <a:pt x="247" y="85"/>
                  </a:cubicBezTo>
                  <a:cubicBezTo>
                    <a:pt x="245" y="86"/>
                    <a:pt x="245" y="86"/>
                    <a:pt x="245" y="86"/>
                  </a:cubicBezTo>
                  <a:cubicBezTo>
                    <a:pt x="245" y="86"/>
                    <a:pt x="250" y="87"/>
                    <a:pt x="251" y="87"/>
                  </a:cubicBezTo>
                  <a:cubicBezTo>
                    <a:pt x="252" y="90"/>
                    <a:pt x="260" y="94"/>
                    <a:pt x="263" y="95"/>
                  </a:cubicBezTo>
                  <a:cubicBezTo>
                    <a:pt x="262" y="95"/>
                    <a:pt x="262" y="95"/>
                    <a:pt x="263" y="95"/>
                  </a:cubicBezTo>
                  <a:cubicBezTo>
                    <a:pt x="265" y="96"/>
                    <a:pt x="268" y="96"/>
                    <a:pt x="267" y="96"/>
                  </a:cubicBezTo>
                  <a:cubicBezTo>
                    <a:pt x="269" y="97"/>
                    <a:pt x="266" y="97"/>
                    <a:pt x="268" y="99"/>
                  </a:cubicBezTo>
                  <a:cubicBezTo>
                    <a:pt x="268" y="99"/>
                    <a:pt x="270" y="98"/>
                    <a:pt x="269" y="98"/>
                  </a:cubicBezTo>
                  <a:cubicBezTo>
                    <a:pt x="270" y="101"/>
                    <a:pt x="279" y="102"/>
                    <a:pt x="281" y="105"/>
                  </a:cubicBezTo>
                  <a:cubicBezTo>
                    <a:pt x="280" y="105"/>
                    <a:pt x="279" y="105"/>
                    <a:pt x="278" y="105"/>
                  </a:cubicBezTo>
                  <a:cubicBezTo>
                    <a:pt x="282" y="106"/>
                    <a:pt x="285" y="108"/>
                    <a:pt x="291" y="109"/>
                  </a:cubicBezTo>
                  <a:cubicBezTo>
                    <a:pt x="289" y="109"/>
                    <a:pt x="289" y="109"/>
                    <a:pt x="287" y="109"/>
                  </a:cubicBezTo>
                  <a:cubicBezTo>
                    <a:pt x="289" y="110"/>
                    <a:pt x="292" y="112"/>
                    <a:pt x="295" y="112"/>
                  </a:cubicBezTo>
                  <a:cubicBezTo>
                    <a:pt x="295" y="111"/>
                    <a:pt x="294" y="112"/>
                    <a:pt x="293" y="111"/>
                  </a:cubicBezTo>
                  <a:cubicBezTo>
                    <a:pt x="293" y="110"/>
                    <a:pt x="298" y="111"/>
                    <a:pt x="299" y="112"/>
                  </a:cubicBezTo>
                  <a:cubicBezTo>
                    <a:pt x="299" y="112"/>
                    <a:pt x="299" y="112"/>
                    <a:pt x="299" y="112"/>
                  </a:cubicBezTo>
                  <a:cubicBezTo>
                    <a:pt x="301" y="113"/>
                    <a:pt x="302" y="113"/>
                    <a:pt x="304" y="114"/>
                  </a:cubicBezTo>
                  <a:cubicBezTo>
                    <a:pt x="304" y="115"/>
                    <a:pt x="302" y="114"/>
                    <a:pt x="302" y="115"/>
                  </a:cubicBezTo>
                  <a:cubicBezTo>
                    <a:pt x="299" y="116"/>
                    <a:pt x="304" y="118"/>
                    <a:pt x="304" y="118"/>
                  </a:cubicBezTo>
                  <a:cubicBezTo>
                    <a:pt x="306" y="118"/>
                    <a:pt x="307" y="119"/>
                    <a:pt x="308" y="118"/>
                  </a:cubicBezTo>
                  <a:cubicBezTo>
                    <a:pt x="310" y="119"/>
                    <a:pt x="307" y="119"/>
                    <a:pt x="308" y="120"/>
                  </a:cubicBezTo>
                  <a:cubicBezTo>
                    <a:pt x="318" y="121"/>
                    <a:pt x="318" y="121"/>
                    <a:pt x="318" y="121"/>
                  </a:cubicBezTo>
                  <a:cubicBezTo>
                    <a:pt x="317" y="121"/>
                    <a:pt x="317" y="123"/>
                    <a:pt x="314" y="122"/>
                  </a:cubicBezTo>
                  <a:cubicBezTo>
                    <a:pt x="318" y="124"/>
                    <a:pt x="324" y="124"/>
                    <a:pt x="328" y="125"/>
                  </a:cubicBezTo>
                  <a:cubicBezTo>
                    <a:pt x="329" y="126"/>
                    <a:pt x="333" y="127"/>
                    <a:pt x="334" y="128"/>
                  </a:cubicBezTo>
                  <a:cubicBezTo>
                    <a:pt x="333" y="129"/>
                    <a:pt x="334" y="127"/>
                    <a:pt x="332" y="128"/>
                  </a:cubicBezTo>
                  <a:cubicBezTo>
                    <a:pt x="332" y="129"/>
                    <a:pt x="332" y="129"/>
                    <a:pt x="332" y="129"/>
                  </a:cubicBezTo>
                  <a:cubicBezTo>
                    <a:pt x="329" y="128"/>
                    <a:pt x="329" y="130"/>
                    <a:pt x="326" y="130"/>
                  </a:cubicBezTo>
                  <a:cubicBezTo>
                    <a:pt x="329" y="131"/>
                    <a:pt x="332" y="133"/>
                    <a:pt x="335" y="135"/>
                  </a:cubicBezTo>
                  <a:cubicBezTo>
                    <a:pt x="336" y="133"/>
                    <a:pt x="340" y="137"/>
                    <a:pt x="343" y="136"/>
                  </a:cubicBezTo>
                  <a:cubicBezTo>
                    <a:pt x="347" y="138"/>
                    <a:pt x="342" y="138"/>
                    <a:pt x="342" y="139"/>
                  </a:cubicBezTo>
                  <a:cubicBezTo>
                    <a:pt x="347" y="140"/>
                    <a:pt x="349" y="143"/>
                    <a:pt x="352" y="144"/>
                  </a:cubicBezTo>
                  <a:cubicBezTo>
                    <a:pt x="352" y="144"/>
                    <a:pt x="352" y="144"/>
                    <a:pt x="351" y="144"/>
                  </a:cubicBezTo>
                  <a:cubicBezTo>
                    <a:pt x="355" y="146"/>
                    <a:pt x="358" y="149"/>
                    <a:pt x="363" y="150"/>
                  </a:cubicBezTo>
                  <a:cubicBezTo>
                    <a:pt x="363" y="150"/>
                    <a:pt x="362" y="150"/>
                    <a:pt x="361" y="150"/>
                  </a:cubicBezTo>
                  <a:cubicBezTo>
                    <a:pt x="362" y="152"/>
                    <a:pt x="366" y="149"/>
                    <a:pt x="367" y="152"/>
                  </a:cubicBezTo>
                  <a:cubicBezTo>
                    <a:pt x="364" y="152"/>
                    <a:pt x="364" y="152"/>
                    <a:pt x="364" y="152"/>
                  </a:cubicBezTo>
                  <a:cubicBezTo>
                    <a:pt x="368" y="153"/>
                    <a:pt x="366" y="155"/>
                    <a:pt x="371" y="156"/>
                  </a:cubicBezTo>
                  <a:cubicBezTo>
                    <a:pt x="370" y="156"/>
                    <a:pt x="369" y="156"/>
                    <a:pt x="368" y="156"/>
                  </a:cubicBezTo>
                  <a:cubicBezTo>
                    <a:pt x="371" y="157"/>
                    <a:pt x="372" y="159"/>
                    <a:pt x="376" y="160"/>
                  </a:cubicBezTo>
                  <a:cubicBezTo>
                    <a:pt x="375" y="160"/>
                    <a:pt x="374" y="160"/>
                    <a:pt x="372" y="160"/>
                  </a:cubicBezTo>
                  <a:cubicBezTo>
                    <a:pt x="372" y="161"/>
                    <a:pt x="377" y="161"/>
                    <a:pt x="376" y="162"/>
                  </a:cubicBezTo>
                  <a:cubicBezTo>
                    <a:pt x="376" y="163"/>
                    <a:pt x="375" y="164"/>
                    <a:pt x="375" y="164"/>
                  </a:cubicBezTo>
                  <a:cubicBezTo>
                    <a:pt x="378" y="164"/>
                    <a:pt x="376" y="167"/>
                    <a:pt x="370" y="167"/>
                  </a:cubicBezTo>
                  <a:cubicBezTo>
                    <a:pt x="370" y="167"/>
                    <a:pt x="368" y="167"/>
                    <a:pt x="365" y="167"/>
                  </a:cubicBezTo>
                  <a:cubicBezTo>
                    <a:pt x="339" y="166"/>
                    <a:pt x="317" y="163"/>
                    <a:pt x="293" y="161"/>
                  </a:cubicBezTo>
                  <a:cubicBezTo>
                    <a:pt x="292" y="159"/>
                    <a:pt x="300" y="161"/>
                    <a:pt x="299" y="160"/>
                  </a:cubicBezTo>
                  <a:cubicBezTo>
                    <a:pt x="297" y="161"/>
                    <a:pt x="295" y="159"/>
                    <a:pt x="288" y="159"/>
                  </a:cubicBezTo>
                  <a:cubicBezTo>
                    <a:pt x="288" y="159"/>
                    <a:pt x="288" y="159"/>
                    <a:pt x="288" y="159"/>
                  </a:cubicBezTo>
                  <a:cubicBezTo>
                    <a:pt x="285" y="158"/>
                    <a:pt x="285" y="157"/>
                    <a:pt x="281" y="157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76" y="158"/>
                    <a:pt x="276" y="155"/>
                    <a:pt x="272" y="156"/>
                  </a:cubicBezTo>
                  <a:cubicBezTo>
                    <a:pt x="271" y="155"/>
                    <a:pt x="271" y="155"/>
                    <a:pt x="271" y="155"/>
                  </a:cubicBezTo>
                  <a:cubicBezTo>
                    <a:pt x="265" y="156"/>
                    <a:pt x="267" y="154"/>
                    <a:pt x="261" y="154"/>
                  </a:cubicBezTo>
                  <a:cubicBezTo>
                    <a:pt x="262" y="154"/>
                    <a:pt x="262" y="154"/>
                    <a:pt x="262" y="154"/>
                  </a:cubicBezTo>
                  <a:cubicBezTo>
                    <a:pt x="258" y="153"/>
                    <a:pt x="249" y="154"/>
                    <a:pt x="249" y="152"/>
                  </a:cubicBezTo>
                  <a:cubicBezTo>
                    <a:pt x="244" y="152"/>
                    <a:pt x="239" y="151"/>
                    <a:pt x="236" y="152"/>
                  </a:cubicBezTo>
                  <a:cubicBezTo>
                    <a:pt x="236" y="151"/>
                    <a:pt x="238" y="151"/>
                    <a:pt x="239" y="151"/>
                  </a:cubicBezTo>
                  <a:cubicBezTo>
                    <a:pt x="222" y="149"/>
                    <a:pt x="205" y="145"/>
                    <a:pt x="188" y="144"/>
                  </a:cubicBezTo>
                  <a:cubicBezTo>
                    <a:pt x="188" y="143"/>
                    <a:pt x="189" y="144"/>
                    <a:pt x="190" y="143"/>
                  </a:cubicBezTo>
                  <a:cubicBezTo>
                    <a:pt x="179" y="143"/>
                    <a:pt x="175" y="139"/>
                    <a:pt x="164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59" y="139"/>
                    <a:pt x="160" y="139"/>
                    <a:pt x="159" y="138"/>
                  </a:cubicBezTo>
                  <a:cubicBezTo>
                    <a:pt x="156" y="139"/>
                    <a:pt x="151" y="137"/>
                    <a:pt x="148" y="138"/>
                  </a:cubicBezTo>
                  <a:cubicBezTo>
                    <a:pt x="148" y="137"/>
                    <a:pt x="150" y="137"/>
                    <a:pt x="150" y="137"/>
                  </a:cubicBezTo>
                  <a:cubicBezTo>
                    <a:pt x="147" y="136"/>
                    <a:pt x="139" y="136"/>
                    <a:pt x="136" y="135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22" y="130"/>
                    <a:pt x="100" y="124"/>
                    <a:pt x="79" y="123"/>
                  </a:cubicBezTo>
                  <a:cubicBezTo>
                    <a:pt x="74" y="122"/>
                    <a:pt x="80" y="122"/>
                    <a:pt x="78" y="121"/>
                  </a:cubicBezTo>
                  <a:cubicBezTo>
                    <a:pt x="58" y="120"/>
                    <a:pt x="44" y="114"/>
                    <a:pt x="23" y="113"/>
                  </a:cubicBezTo>
                  <a:cubicBezTo>
                    <a:pt x="10" y="111"/>
                    <a:pt x="0" y="113"/>
                    <a:pt x="0" y="113"/>
                  </a:cubicBezTo>
                  <a:cubicBezTo>
                    <a:pt x="31" y="117"/>
                    <a:pt x="53" y="123"/>
                    <a:pt x="78" y="130"/>
                  </a:cubicBezTo>
                  <a:close/>
                  <a:moveTo>
                    <a:pt x="656" y="33"/>
                  </a:moveTo>
                  <a:cubicBezTo>
                    <a:pt x="656" y="33"/>
                    <a:pt x="656" y="33"/>
                    <a:pt x="656" y="33"/>
                  </a:cubicBezTo>
                  <a:moveTo>
                    <a:pt x="655" y="33"/>
                  </a:moveTo>
                  <a:cubicBezTo>
                    <a:pt x="655" y="33"/>
                    <a:pt x="655" y="33"/>
                    <a:pt x="655" y="33"/>
                  </a:cubicBezTo>
                  <a:cubicBezTo>
                    <a:pt x="656" y="33"/>
                    <a:pt x="656" y="33"/>
                    <a:pt x="655" y="33"/>
                  </a:cubicBezTo>
                  <a:close/>
                  <a:moveTo>
                    <a:pt x="650" y="3"/>
                  </a:moveTo>
                  <a:cubicBezTo>
                    <a:pt x="650" y="3"/>
                    <a:pt x="650" y="4"/>
                    <a:pt x="650" y="4"/>
                  </a:cubicBezTo>
                  <a:cubicBezTo>
                    <a:pt x="650" y="4"/>
                    <a:pt x="649" y="4"/>
                    <a:pt x="648" y="5"/>
                  </a:cubicBezTo>
                  <a:cubicBezTo>
                    <a:pt x="648" y="4"/>
                    <a:pt x="648" y="3"/>
                    <a:pt x="650" y="3"/>
                  </a:cubicBezTo>
                  <a:close/>
                  <a:moveTo>
                    <a:pt x="649" y="34"/>
                  </a:moveTo>
                  <a:cubicBezTo>
                    <a:pt x="650" y="34"/>
                    <a:pt x="651" y="34"/>
                    <a:pt x="653" y="34"/>
                  </a:cubicBezTo>
                  <a:cubicBezTo>
                    <a:pt x="653" y="33"/>
                    <a:pt x="653" y="33"/>
                    <a:pt x="653" y="33"/>
                  </a:cubicBezTo>
                  <a:cubicBezTo>
                    <a:pt x="653" y="34"/>
                    <a:pt x="653" y="34"/>
                    <a:pt x="653" y="34"/>
                  </a:cubicBezTo>
                  <a:cubicBezTo>
                    <a:pt x="654" y="34"/>
                    <a:pt x="655" y="33"/>
                    <a:pt x="655" y="33"/>
                  </a:cubicBezTo>
                  <a:cubicBezTo>
                    <a:pt x="654" y="34"/>
                    <a:pt x="654" y="34"/>
                    <a:pt x="653" y="34"/>
                  </a:cubicBezTo>
                  <a:cubicBezTo>
                    <a:pt x="653" y="34"/>
                    <a:pt x="653" y="35"/>
                    <a:pt x="652" y="35"/>
                  </a:cubicBezTo>
                  <a:cubicBezTo>
                    <a:pt x="652" y="35"/>
                    <a:pt x="652" y="35"/>
                    <a:pt x="652" y="35"/>
                  </a:cubicBezTo>
                  <a:cubicBezTo>
                    <a:pt x="652" y="35"/>
                    <a:pt x="651" y="35"/>
                    <a:pt x="650" y="35"/>
                  </a:cubicBezTo>
                  <a:cubicBezTo>
                    <a:pt x="649" y="35"/>
                    <a:pt x="649" y="35"/>
                    <a:pt x="649" y="35"/>
                  </a:cubicBezTo>
                  <a:cubicBezTo>
                    <a:pt x="647" y="36"/>
                    <a:pt x="650" y="36"/>
                    <a:pt x="648" y="37"/>
                  </a:cubicBezTo>
                  <a:cubicBezTo>
                    <a:pt x="646" y="37"/>
                    <a:pt x="644" y="37"/>
                    <a:pt x="643" y="37"/>
                  </a:cubicBezTo>
                  <a:cubicBezTo>
                    <a:pt x="643" y="36"/>
                    <a:pt x="646" y="35"/>
                    <a:pt x="640" y="34"/>
                  </a:cubicBezTo>
                  <a:cubicBezTo>
                    <a:pt x="644" y="33"/>
                    <a:pt x="649" y="35"/>
                    <a:pt x="649" y="34"/>
                  </a:cubicBezTo>
                  <a:close/>
                  <a:moveTo>
                    <a:pt x="539" y="91"/>
                  </a:moveTo>
                  <a:cubicBezTo>
                    <a:pt x="541" y="91"/>
                    <a:pt x="537" y="92"/>
                    <a:pt x="538" y="92"/>
                  </a:cubicBezTo>
                  <a:cubicBezTo>
                    <a:pt x="537" y="92"/>
                    <a:pt x="535" y="93"/>
                    <a:pt x="535" y="92"/>
                  </a:cubicBezTo>
                  <a:cubicBezTo>
                    <a:pt x="538" y="92"/>
                    <a:pt x="539" y="91"/>
                    <a:pt x="539" y="91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 sz="1000" dirty="0"/>
            </a:p>
          </p:txBody>
        </p:sp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4378607" y="1298947"/>
              <a:ext cx="3296023" cy="3382760"/>
              <a:chOff x="4516324" y="1568450"/>
              <a:chExt cx="3559176" cy="3652838"/>
            </a:xfrm>
          </p:grpSpPr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7670229" y="1567336"/>
                <a:ext cx="404525" cy="365101"/>
              </a:xfrm>
              <a:custGeom>
                <a:avLst/>
                <a:gdLst>
                  <a:gd name="T0" fmla="*/ 0 w 71"/>
                  <a:gd name="T1" fmla="*/ 18 h 64"/>
                  <a:gd name="T2" fmla="*/ 26 w 71"/>
                  <a:gd name="T3" fmla="*/ 2 h 64"/>
                  <a:gd name="T4" fmla="*/ 55 w 71"/>
                  <a:gd name="T5" fmla="*/ 11 h 64"/>
                  <a:gd name="T6" fmla="*/ 65 w 71"/>
                  <a:gd name="T7" fmla="*/ 40 h 64"/>
                  <a:gd name="T8" fmla="*/ 52 w 71"/>
                  <a:gd name="T9" fmla="*/ 64 h 64"/>
                  <a:gd name="T10" fmla="*/ 0 w 71"/>
                  <a:gd name="T11" fmla="*/ 1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64">
                    <a:moveTo>
                      <a:pt x="0" y="18"/>
                    </a:moveTo>
                    <a:cubicBezTo>
                      <a:pt x="0" y="18"/>
                      <a:pt x="17" y="3"/>
                      <a:pt x="26" y="2"/>
                    </a:cubicBezTo>
                    <a:cubicBezTo>
                      <a:pt x="36" y="0"/>
                      <a:pt x="47" y="3"/>
                      <a:pt x="55" y="11"/>
                    </a:cubicBezTo>
                    <a:cubicBezTo>
                      <a:pt x="62" y="18"/>
                      <a:pt x="71" y="29"/>
                      <a:pt x="65" y="40"/>
                    </a:cubicBezTo>
                    <a:cubicBezTo>
                      <a:pt x="60" y="52"/>
                      <a:pt x="52" y="64"/>
                      <a:pt x="52" y="64"/>
                    </a:cubicBezTo>
                    <a:lnTo>
                      <a:pt x="0" y="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id-ID" sz="1000" dirty="0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7897011" y="1634427"/>
                <a:ext cx="154268" cy="267397"/>
              </a:xfrm>
              <a:custGeom>
                <a:avLst/>
                <a:gdLst>
                  <a:gd name="T0" fmla="*/ 0 w 27"/>
                  <a:gd name="T1" fmla="*/ 19 h 47"/>
                  <a:gd name="T2" fmla="*/ 14 w 27"/>
                  <a:gd name="T3" fmla="*/ 0 h 47"/>
                  <a:gd name="T4" fmla="*/ 25 w 27"/>
                  <a:gd name="T5" fmla="*/ 22 h 47"/>
                  <a:gd name="T6" fmla="*/ 13 w 27"/>
                  <a:gd name="T7" fmla="*/ 46 h 47"/>
                  <a:gd name="T8" fmla="*/ 0 w 27"/>
                  <a:gd name="T9" fmla="*/ 1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7">
                    <a:moveTo>
                      <a:pt x="0" y="19"/>
                    </a:moveTo>
                    <a:cubicBezTo>
                      <a:pt x="0" y="19"/>
                      <a:pt x="15" y="7"/>
                      <a:pt x="14" y="0"/>
                    </a:cubicBezTo>
                    <a:cubicBezTo>
                      <a:pt x="14" y="0"/>
                      <a:pt x="27" y="12"/>
                      <a:pt x="25" y="22"/>
                    </a:cubicBezTo>
                    <a:cubicBezTo>
                      <a:pt x="23" y="32"/>
                      <a:pt x="14" y="45"/>
                      <a:pt x="13" y="46"/>
                    </a:cubicBezTo>
                    <a:cubicBezTo>
                      <a:pt x="11" y="47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id-ID" sz="1000" dirty="0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7595639" y="1662490"/>
                <a:ext cx="399382" cy="315392"/>
              </a:xfrm>
              <a:custGeom>
                <a:avLst/>
                <a:gdLst>
                  <a:gd name="T0" fmla="*/ 64 w 70"/>
                  <a:gd name="T1" fmla="*/ 35 h 55"/>
                  <a:gd name="T2" fmla="*/ 18 w 70"/>
                  <a:gd name="T3" fmla="*/ 1 h 55"/>
                  <a:gd name="T4" fmla="*/ 0 w 70"/>
                  <a:gd name="T5" fmla="*/ 10 h 55"/>
                  <a:gd name="T6" fmla="*/ 60 w 70"/>
                  <a:gd name="T7" fmla="*/ 55 h 55"/>
                  <a:gd name="T8" fmla="*/ 64 w 70"/>
                  <a:gd name="T9" fmla="*/ 3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55">
                    <a:moveTo>
                      <a:pt x="64" y="35"/>
                    </a:moveTo>
                    <a:cubicBezTo>
                      <a:pt x="52" y="1"/>
                      <a:pt x="28" y="2"/>
                      <a:pt x="18" y="1"/>
                    </a:cubicBezTo>
                    <a:cubicBezTo>
                      <a:pt x="8" y="0"/>
                      <a:pt x="0" y="10"/>
                      <a:pt x="0" y="10"/>
                    </a:cubicBezTo>
                    <a:cubicBezTo>
                      <a:pt x="60" y="55"/>
                      <a:pt x="60" y="55"/>
                      <a:pt x="60" y="55"/>
                    </a:cubicBezTo>
                    <a:cubicBezTo>
                      <a:pt x="70" y="47"/>
                      <a:pt x="64" y="35"/>
                      <a:pt x="64" y="3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id-ID" sz="1000" dirty="0"/>
              </a:p>
            </p:txBody>
          </p:sp>
          <p:sp>
            <p:nvSpPr>
              <p:cNvPr id="15" name="Freeform 21"/>
              <p:cNvSpPr>
                <a:spLocks/>
              </p:cNvSpPr>
              <p:nvPr/>
            </p:nvSpPr>
            <p:spPr bwMode="auto">
              <a:xfrm>
                <a:off x="7858645" y="1794292"/>
                <a:ext cx="125129" cy="183408"/>
              </a:xfrm>
              <a:custGeom>
                <a:avLst/>
                <a:gdLst>
                  <a:gd name="T0" fmla="*/ 11 w 22"/>
                  <a:gd name="T1" fmla="*/ 0 h 32"/>
                  <a:gd name="T2" fmla="*/ 6 w 22"/>
                  <a:gd name="T3" fmla="*/ 7 h 32"/>
                  <a:gd name="T4" fmla="*/ 0 w 22"/>
                  <a:gd name="T5" fmla="*/ 22 h 32"/>
                  <a:gd name="T6" fmla="*/ 14 w 22"/>
                  <a:gd name="T7" fmla="*/ 32 h 32"/>
                  <a:gd name="T8" fmla="*/ 18 w 22"/>
                  <a:gd name="T9" fmla="*/ 27 h 32"/>
                  <a:gd name="T10" fmla="*/ 11 w 22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2">
                    <a:moveTo>
                      <a:pt x="11" y="0"/>
                    </a:moveTo>
                    <a:cubicBezTo>
                      <a:pt x="12" y="7"/>
                      <a:pt x="6" y="7"/>
                      <a:pt x="6" y="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6" y="30"/>
                      <a:pt x="17" y="28"/>
                      <a:pt x="18" y="27"/>
                    </a:cubicBezTo>
                    <a:cubicBezTo>
                      <a:pt x="22" y="17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id-ID" sz="1000" dirty="0"/>
              </a:p>
            </p:txBody>
          </p:sp>
          <p:sp>
            <p:nvSpPr>
              <p:cNvPr id="16" name="Freeform 22"/>
              <p:cNvSpPr>
                <a:spLocks/>
              </p:cNvSpPr>
              <p:nvPr/>
            </p:nvSpPr>
            <p:spPr bwMode="auto">
              <a:xfrm>
                <a:off x="5089886" y="1642040"/>
                <a:ext cx="2847102" cy="2910516"/>
              </a:xfrm>
              <a:custGeom>
                <a:avLst/>
                <a:gdLst>
                  <a:gd name="T0" fmla="*/ 0 w 500"/>
                  <a:gd name="T1" fmla="*/ 338 h 511"/>
                  <a:gd name="T2" fmla="*/ 440 w 500"/>
                  <a:gd name="T3" fmla="*/ 14 h 511"/>
                  <a:gd name="T4" fmla="*/ 500 w 500"/>
                  <a:gd name="T5" fmla="*/ 59 h 511"/>
                  <a:gd name="T6" fmla="*/ 227 w 500"/>
                  <a:gd name="T7" fmla="*/ 511 h 511"/>
                  <a:gd name="T8" fmla="*/ 0 w 500"/>
                  <a:gd name="T9" fmla="*/ 338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0" h="511">
                    <a:moveTo>
                      <a:pt x="0" y="338"/>
                    </a:moveTo>
                    <a:cubicBezTo>
                      <a:pt x="440" y="14"/>
                      <a:pt x="440" y="14"/>
                      <a:pt x="440" y="14"/>
                    </a:cubicBezTo>
                    <a:cubicBezTo>
                      <a:pt x="440" y="14"/>
                      <a:pt x="491" y="0"/>
                      <a:pt x="500" y="59"/>
                    </a:cubicBezTo>
                    <a:cubicBezTo>
                      <a:pt x="227" y="511"/>
                      <a:pt x="227" y="511"/>
                      <a:pt x="227" y="511"/>
                    </a:cubicBezTo>
                    <a:lnTo>
                      <a:pt x="0" y="33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id-ID" sz="1000" dirty="0"/>
              </a:p>
            </p:txBody>
          </p:sp>
          <p:sp>
            <p:nvSpPr>
              <p:cNvPr id="17" name="Freeform 23"/>
              <p:cNvSpPr>
                <a:spLocks/>
              </p:cNvSpPr>
              <p:nvPr/>
            </p:nvSpPr>
            <p:spPr bwMode="auto">
              <a:xfrm>
                <a:off x="6196559" y="1835539"/>
                <a:ext cx="1741514" cy="2716824"/>
              </a:xfrm>
              <a:custGeom>
                <a:avLst/>
                <a:gdLst>
                  <a:gd name="T0" fmla="*/ 0 w 306"/>
                  <a:gd name="T1" fmla="*/ 414 h 477"/>
                  <a:gd name="T2" fmla="*/ 12 w 306"/>
                  <a:gd name="T3" fmla="*/ 461 h 477"/>
                  <a:gd name="T4" fmla="*/ 33 w 306"/>
                  <a:gd name="T5" fmla="*/ 477 h 477"/>
                  <a:gd name="T6" fmla="*/ 306 w 306"/>
                  <a:gd name="T7" fmla="*/ 25 h 477"/>
                  <a:gd name="T8" fmla="*/ 298 w 306"/>
                  <a:gd name="T9" fmla="*/ 0 h 477"/>
                  <a:gd name="T10" fmla="*/ 0 w 306"/>
                  <a:gd name="T11" fmla="*/ 414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6" h="477">
                    <a:moveTo>
                      <a:pt x="0" y="414"/>
                    </a:moveTo>
                    <a:cubicBezTo>
                      <a:pt x="12" y="461"/>
                      <a:pt x="12" y="461"/>
                      <a:pt x="12" y="461"/>
                    </a:cubicBezTo>
                    <a:cubicBezTo>
                      <a:pt x="33" y="477"/>
                      <a:pt x="33" y="477"/>
                      <a:pt x="33" y="477"/>
                    </a:cubicBezTo>
                    <a:cubicBezTo>
                      <a:pt x="306" y="25"/>
                      <a:pt x="306" y="25"/>
                      <a:pt x="306" y="25"/>
                    </a:cubicBezTo>
                    <a:cubicBezTo>
                      <a:pt x="304" y="14"/>
                      <a:pt x="302" y="7"/>
                      <a:pt x="298" y="0"/>
                    </a:cubicBezTo>
                    <a:lnTo>
                      <a:pt x="0" y="41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id-ID" sz="1000" dirty="0"/>
              </a:p>
            </p:txBody>
          </p:sp>
          <p:sp>
            <p:nvSpPr>
              <p:cNvPr id="18" name="Freeform 24"/>
              <p:cNvSpPr>
                <a:spLocks/>
              </p:cNvSpPr>
              <p:nvPr/>
            </p:nvSpPr>
            <p:spPr bwMode="auto">
              <a:xfrm>
                <a:off x="5090159" y="1691192"/>
                <a:ext cx="2694548" cy="2092898"/>
              </a:xfrm>
              <a:custGeom>
                <a:avLst/>
                <a:gdLst>
                  <a:gd name="T0" fmla="*/ 473 w 473"/>
                  <a:gd name="T1" fmla="*/ 8 h 367"/>
                  <a:gd name="T2" fmla="*/ 440 w 473"/>
                  <a:gd name="T3" fmla="*/ 5 h 367"/>
                  <a:gd name="T4" fmla="*/ 0 w 473"/>
                  <a:gd name="T5" fmla="*/ 329 h 367"/>
                  <a:gd name="T6" fmla="*/ 51 w 473"/>
                  <a:gd name="T7" fmla="*/ 367 h 367"/>
                  <a:gd name="T8" fmla="*/ 114 w 473"/>
                  <a:gd name="T9" fmla="*/ 355 h 367"/>
                  <a:gd name="T10" fmla="*/ 473 w 473"/>
                  <a:gd name="T11" fmla="*/ 8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3" h="367">
                    <a:moveTo>
                      <a:pt x="473" y="8"/>
                    </a:moveTo>
                    <a:cubicBezTo>
                      <a:pt x="457" y="0"/>
                      <a:pt x="440" y="5"/>
                      <a:pt x="440" y="5"/>
                    </a:cubicBezTo>
                    <a:cubicBezTo>
                      <a:pt x="0" y="329"/>
                      <a:pt x="0" y="329"/>
                      <a:pt x="0" y="329"/>
                    </a:cubicBezTo>
                    <a:cubicBezTo>
                      <a:pt x="51" y="367"/>
                      <a:pt x="51" y="367"/>
                      <a:pt x="51" y="367"/>
                    </a:cubicBezTo>
                    <a:cubicBezTo>
                      <a:pt x="114" y="355"/>
                      <a:pt x="114" y="355"/>
                      <a:pt x="114" y="355"/>
                    </a:cubicBezTo>
                    <a:cubicBezTo>
                      <a:pt x="473" y="8"/>
                      <a:pt x="473" y="8"/>
                      <a:pt x="473" y="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id-ID" sz="1000" dirty="0"/>
              </a:p>
            </p:txBody>
          </p:sp>
          <p:sp>
            <p:nvSpPr>
              <p:cNvPr id="19" name="Freeform 25"/>
              <p:cNvSpPr>
                <a:spLocks/>
              </p:cNvSpPr>
              <p:nvPr/>
            </p:nvSpPr>
            <p:spPr bwMode="auto">
              <a:xfrm>
                <a:off x="4822702" y="3333871"/>
                <a:ext cx="1559821" cy="1549533"/>
              </a:xfrm>
              <a:custGeom>
                <a:avLst/>
                <a:gdLst>
                  <a:gd name="T0" fmla="*/ 0 w 274"/>
                  <a:gd name="T1" fmla="*/ 156 h 272"/>
                  <a:gd name="T2" fmla="*/ 47 w 274"/>
                  <a:gd name="T3" fmla="*/ 41 h 272"/>
                  <a:gd name="T4" fmla="*/ 161 w 274"/>
                  <a:gd name="T5" fmla="*/ 67 h 272"/>
                  <a:gd name="T6" fmla="*/ 241 w 274"/>
                  <a:gd name="T7" fmla="*/ 151 h 272"/>
                  <a:gd name="T8" fmla="*/ 274 w 274"/>
                  <a:gd name="T9" fmla="*/ 214 h 272"/>
                  <a:gd name="T10" fmla="*/ 146 w 274"/>
                  <a:gd name="T11" fmla="*/ 272 h 272"/>
                  <a:gd name="T12" fmla="*/ 0 w 274"/>
                  <a:gd name="T13" fmla="*/ 15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4" h="272">
                    <a:moveTo>
                      <a:pt x="0" y="156"/>
                    </a:moveTo>
                    <a:cubicBezTo>
                      <a:pt x="0" y="156"/>
                      <a:pt x="41" y="65"/>
                      <a:pt x="47" y="41"/>
                    </a:cubicBezTo>
                    <a:cubicBezTo>
                      <a:pt x="47" y="41"/>
                      <a:pt x="116" y="0"/>
                      <a:pt x="161" y="67"/>
                    </a:cubicBezTo>
                    <a:cubicBezTo>
                      <a:pt x="161" y="67"/>
                      <a:pt x="255" y="55"/>
                      <a:pt x="241" y="151"/>
                    </a:cubicBezTo>
                    <a:cubicBezTo>
                      <a:pt x="241" y="151"/>
                      <a:pt x="274" y="164"/>
                      <a:pt x="274" y="214"/>
                    </a:cubicBezTo>
                    <a:cubicBezTo>
                      <a:pt x="274" y="214"/>
                      <a:pt x="203" y="249"/>
                      <a:pt x="146" y="272"/>
                    </a:cubicBez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7DD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id-ID" sz="1000" dirty="0"/>
              </a:p>
            </p:txBody>
          </p:sp>
          <p:sp>
            <p:nvSpPr>
              <p:cNvPr id="20" name="Freeform 26"/>
              <p:cNvSpPr>
                <a:spLocks/>
              </p:cNvSpPr>
              <p:nvPr/>
            </p:nvSpPr>
            <p:spPr bwMode="auto">
              <a:xfrm>
                <a:off x="4861388" y="3411817"/>
                <a:ext cx="838190" cy="860470"/>
              </a:xfrm>
              <a:custGeom>
                <a:avLst/>
                <a:gdLst>
                  <a:gd name="T0" fmla="*/ 47 w 147"/>
                  <a:gd name="T1" fmla="*/ 31 h 151"/>
                  <a:gd name="T2" fmla="*/ 147 w 147"/>
                  <a:gd name="T3" fmla="*/ 57 h 151"/>
                  <a:gd name="T4" fmla="*/ 63 w 147"/>
                  <a:gd name="T5" fmla="*/ 151 h 151"/>
                  <a:gd name="T6" fmla="*/ 0 w 147"/>
                  <a:gd name="T7" fmla="*/ 141 h 151"/>
                  <a:gd name="T8" fmla="*/ 47 w 147"/>
                  <a:gd name="T9" fmla="*/ 3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151">
                    <a:moveTo>
                      <a:pt x="47" y="31"/>
                    </a:moveTo>
                    <a:cubicBezTo>
                      <a:pt x="47" y="31"/>
                      <a:pt x="104" y="0"/>
                      <a:pt x="147" y="57"/>
                    </a:cubicBezTo>
                    <a:cubicBezTo>
                      <a:pt x="63" y="151"/>
                      <a:pt x="63" y="151"/>
                      <a:pt x="63" y="151"/>
                    </a:cubicBezTo>
                    <a:cubicBezTo>
                      <a:pt x="0" y="141"/>
                      <a:pt x="0" y="141"/>
                      <a:pt x="0" y="141"/>
                    </a:cubicBezTo>
                    <a:lnTo>
                      <a:pt x="47" y="31"/>
                    </a:lnTo>
                    <a:close/>
                  </a:path>
                </a:pathLst>
              </a:custGeom>
              <a:solidFill>
                <a:srgbClr val="FFF3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id-ID" sz="1000" dirty="0"/>
              </a:p>
            </p:txBody>
          </p:sp>
          <p:sp>
            <p:nvSpPr>
              <p:cNvPr id="21" name="Freeform 27"/>
              <p:cNvSpPr>
                <a:spLocks/>
              </p:cNvSpPr>
              <p:nvPr/>
            </p:nvSpPr>
            <p:spPr bwMode="auto">
              <a:xfrm>
                <a:off x="5511086" y="4216326"/>
                <a:ext cx="848473" cy="666778"/>
              </a:xfrm>
              <a:custGeom>
                <a:avLst/>
                <a:gdLst>
                  <a:gd name="T0" fmla="*/ 116 w 149"/>
                  <a:gd name="T1" fmla="*/ 0 h 117"/>
                  <a:gd name="T2" fmla="*/ 145 w 149"/>
                  <a:gd name="T3" fmla="*/ 63 h 117"/>
                  <a:gd name="T4" fmla="*/ 25 w 149"/>
                  <a:gd name="T5" fmla="*/ 117 h 117"/>
                  <a:gd name="T6" fmla="*/ 0 w 149"/>
                  <a:gd name="T7" fmla="*/ 54 h 117"/>
                  <a:gd name="T8" fmla="*/ 116 w 149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17">
                    <a:moveTo>
                      <a:pt x="116" y="0"/>
                    </a:moveTo>
                    <a:cubicBezTo>
                      <a:pt x="116" y="0"/>
                      <a:pt x="149" y="19"/>
                      <a:pt x="145" y="63"/>
                    </a:cubicBezTo>
                    <a:cubicBezTo>
                      <a:pt x="25" y="117"/>
                      <a:pt x="25" y="117"/>
                      <a:pt x="25" y="117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ECC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id-ID" sz="1000" dirty="0"/>
              </a:p>
            </p:txBody>
          </p:sp>
          <p:sp>
            <p:nvSpPr>
              <p:cNvPr id="22" name="Freeform 28"/>
              <p:cNvSpPr>
                <a:spLocks/>
              </p:cNvSpPr>
              <p:nvPr/>
            </p:nvSpPr>
            <p:spPr bwMode="auto">
              <a:xfrm>
                <a:off x="4516351" y="4079800"/>
                <a:ext cx="1138155" cy="1139866"/>
              </a:xfrm>
              <a:custGeom>
                <a:avLst/>
                <a:gdLst>
                  <a:gd name="T0" fmla="*/ 0 w 200"/>
                  <a:gd name="T1" fmla="*/ 200 h 200"/>
                  <a:gd name="T2" fmla="*/ 200 w 200"/>
                  <a:gd name="T3" fmla="*/ 141 h 200"/>
                  <a:gd name="T4" fmla="*/ 54 w 200"/>
                  <a:gd name="T5" fmla="*/ 25 h 200"/>
                  <a:gd name="T6" fmla="*/ 0 w 200"/>
                  <a:gd name="T7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0" h="200">
                    <a:moveTo>
                      <a:pt x="0" y="200"/>
                    </a:moveTo>
                    <a:cubicBezTo>
                      <a:pt x="200" y="141"/>
                      <a:pt x="200" y="141"/>
                      <a:pt x="200" y="141"/>
                    </a:cubicBezTo>
                    <a:cubicBezTo>
                      <a:pt x="169" y="0"/>
                      <a:pt x="54" y="25"/>
                      <a:pt x="54" y="25"/>
                    </a:cubicBezTo>
                    <a:lnTo>
                      <a:pt x="0" y="20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id-ID" sz="1000" dirty="0"/>
              </a:p>
            </p:txBody>
          </p:sp>
          <p:sp>
            <p:nvSpPr>
              <p:cNvPr id="23" name="Freeform 29"/>
              <p:cNvSpPr>
                <a:spLocks/>
              </p:cNvSpPr>
              <p:nvPr/>
            </p:nvSpPr>
            <p:spPr bwMode="auto">
              <a:xfrm>
                <a:off x="4570210" y="4203626"/>
                <a:ext cx="656495" cy="913608"/>
              </a:xfrm>
              <a:custGeom>
                <a:avLst/>
                <a:gdLst>
                  <a:gd name="T0" fmla="*/ 115 w 115"/>
                  <a:gd name="T1" fmla="*/ 12 h 160"/>
                  <a:gd name="T2" fmla="*/ 115 w 115"/>
                  <a:gd name="T3" fmla="*/ 12 h 160"/>
                  <a:gd name="T4" fmla="*/ 51 w 115"/>
                  <a:gd name="T5" fmla="*/ 2 h 160"/>
                  <a:gd name="T6" fmla="*/ 0 w 115"/>
                  <a:gd name="T7" fmla="*/ 160 h 160"/>
                  <a:gd name="T8" fmla="*/ 115 w 115"/>
                  <a:gd name="T9" fmla="*/ 1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60">
                    <a:moveTo>
                      <a:pt x="115" y="12"/>
                    </a:moveTo>
                    <a:cubicBezTo>
                      <a:pt x="115" y="12"/>
                      <a:pt x="115" y="12"/>
                      <a:pt x="115" y="12"/>
                    </a:cubicBezTo>
                    <a:cubicBezTo>
                      <a:pt x="88" y="0"/>
                      <a:pt x="63" y="1"/>
                      <a:pt x="51" y="2"/>
                    </a:cubicBezTo>
                    <a:cubicBezTo>
                      <a:pt x="0" y="160"/>
                      <a:pt x="0" y="160"/>
                      <a:pt x="0" y="160"/>
                    </a:cubicBezTo>
                    <a:lnTo>
                      <a:pt x="115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id-ID" sz="1000" dirty="0"/>
              </a:p>
            </p:txBody>
          </p:sp>
          <p:sp>
            <p:nvSpPr>
              <p:cNvPr id="24" name="Freeform 30"/>
              <p:cNvSpPr>
                <a:spLocks/>
              </p:cNvSpPr>
              <p:nvPr/>
            </p:nvSpPr>
            <p:spPr bwMode="auto">
              <a:xfrm>
                <a:off x="5711336" y="1737379"/>
                <a:ext cx="2074047" cy="1976339"/>
              </a:xfrm>
              <a:custGeom>
                <a:avLst/>
                <a:gdLst>
                  <a:gd name="T0" fmla="*/ 1306 w 1306"/>
                  <a:gd name="T1" fmla="*/ 0 h 1245"/>
                  <a:gd name="T2" fmla="*/ 18 w 1306"/>
                  <a:gd name="T3" fmla="*/ 1245 h 1245"/>
                  <a:gd name="T4" fmla="*/ 0 w 1306"/>
                  <a:gd name="T5" fmla="*/ 1220 h 1245"/>
                  <a:gd name="T6" fmla="*/ 1306 w 1306"/>
                  <a:gd name="T7" fmla="*/ 0 h 1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6" h="1245">
                    <a:moveTo>
                      <a:pt x="1306" y="0"/>
                    </a:moveTo>
                    <a:lnTo>
                      <a:pt x="18" y="1245"/>
                    </a:lnTo>
                    <a:lnTo>
                      <a:pt x="0" y="1220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id-ID" sz="1000" dirty="0"/>
              </a:p>
            </p:txBody>
          </p:sp>
          <p:sp>
            <p:nvSpPr>
              <p:cNvPr id="25" name="Freeform 31"/>
              <p:cNvSpPr>
                <a:spLocks/>
              </p:cNvSpPr>
              <p:nvPr/>
            </p:nvSpPr>
            <p:spPr bwMode="auto">
              <a:xfrm>
                <a:off x="6195498" y="1834871"/>
                <a:ext cx="1696948" cy="2358580"/>
              </a:xfrm>
              <a:custGeom>
                <a:avLst/>
                <a:gdLst>
                  <a:gd name="T0" fmla="*/ 1069 w 1069"/>
                  <a:gd name="T1" fmla="*/ 0 h 1486"/>
                  <a:gd name="T2" fmla="*/ 0 w 1069"/>
                  <a:gd name="T3" fmla="*/ 1486 h 1486"/>
                  <a:gd name="T4" fmla="*/ 4 w 1069"/>
                  <a:gd name="T5" fmla="*/ 1450 h 1486"/>
                  <a:gd name="T6" fmla="*/ 1069 w 1069"/>
                  <a:gd name="T7" fmla="*/ 0 h 1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9" h="1486">
                    <a:moveTo>
                      <a:pt x="1069" y="0"/>
                    </a:moveTo>
                    <a:lnTo>
                      <a:pt x="0" y="1486"/>
                    </a:lnTo>
                    <a:lnTo>
                      <a:pt x="4" y="1450"/>
                    </a:lnTo>
                    <a:lnTo>
                      <a:pt x="1069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id-ID" sz="1000" dirty="0"/>
              </a:p>
            </p:txBody>
          </p:sp>
          <p:sp>
            <p:nvSpPr>
              <p:cNvPr id="26" name="Freeform 32"/>
              <p:cNvSpPr>
                <a:spLocks/>
              </p:cNvSpPr>
              <p:nvPr/>
            </p:nvSpPr>
            <p:spPr bwMode="auto">
              <a:xfrm>
                <a:off x="5089373" y="1720842"/>
                <a:ext cx="2505998" cy="1846070"/>
              </a:xfrm>
              <a:custGeom>
                <a:avLst/>
                <a:gdLst>
                  <a:gd name="T0" fmla="*/ 1579 w 1579"/>
                  <a:gd name="T1" fmla="*/ 0 h 1163"/>
                  <a:gd name="T2" fmla="*/ 0 w 1579"/>
                  <a:gd name="T3" fmla="*/ 1163 h 1163"/>
                  <a:gd name="T4" fmla="*/ 57 w 1579"/>
                  <a:gd name="T5" fmla="*/ 1138 h 1163"/>
                  <a:gd name="T6" fmla="*/ 1579 w 1579"/>
                  <a:gd name="T7" fmla="*/ 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9" h="1163">
                    <a:moveTo>
                      <a:pt x="1579" y="0"/>
                    </a:moveTo>
                    <a:lnTo>
                      <a:pt x="0" y="1163"/>
                    </a:lnTo>
                    <a:lnTo>
                      <a:pt x="57" y="1138"/>
                    </a:lnTo>
                    <a:lnTo>
                      <a:pt x="1579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id-ID" sz="1000" dirty="0"/>
              </a:p>
            </p:txBody>
          </p:sp>
        </p:grpSp>
      </p:grpSp>
      <p:grpSp>
        <p:nvGrpSpPr>
          <p:cNvPr id="4" name="Group 61"/>
          <p:cNvGrpSpPr>
            <a:grpSpLocks/>
          </p:cNvGrpSpPr>
          <p:nvPr/>
        </p:nvGrpSpPr>
        <p:grpSpPr bwMode="auto">
          <a:xfrm>
            <a:off x="3948112" y="4088676"/>
            <a:ext cx="4860131" cy="644109"/>
            <a:chOff x="2624530" y="3957697"/>
            <a:chExt cx="4867077" cy="857822"/>
          </a:xfrm>
        </p:grpSpPr>
        <p:sp>
          <p:nvSpPr>
            <p:cNvPr id="44" name="Content Placeholder 2"/>
            <p:cNvSpPr txBox="1">
              <a:spLocks/>
            </p:cNvSpPr>
            <p:nvPr/>
          </p:nvSpPr>
          <p:spPr>
            <a:xfrm>
              <a:off x="2624530" y="4323809"/>
              <a:ext cx="4867077" cy="49171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800" spc="2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 Light"/>
                </a:rPr>
                <a:t>点击输入简要文字内容，文字内容需概括精炼，不用多余的文字修饰，言简意赅的说明分项内容。</a:t>
              </a:r>
              <a:endPara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Content Placeholder 2"/>
            <p:cNvSpPr txBox="1">
              <a:spLocks/>
            </p:cNvSpPr>
            <p:nvPr/>
          </p:nvSpPr>
          <p:spPr>
            <a:xfrm>
              <a:off x="2624530" y="3957697"/>
              <a:ext cx="4745459" cy="312473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b="1" spc="2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200" b="1" spc="2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5" name="组合 1"/>
          <p:cNvGrpSpPr/>
          <p:nvPr/>
        </p:nvGrpSpPr>
        <p:grpSpPr>
          <a:xfrm>
            <a:off x="4345920" y="1603602"/>
            <a:ext cx="4407935" cy="2021921"/>
            <a:chOff x="5794560" y="2137476"/>
            <a:chExt cx="5877247" cy="2695063"/>
          </a:xfrm>
        </p:grpSpPr>
        <p:sp>
          <p:nvSpPr>
            <p:cNvPr id="47" name="TextBox 172"/>
            <p:cNvSpPr txBox="1"/>
            <p:nvPr/>
          </p:nvSpPr>
          <p:spPr>
            <a:xfrm>
              <a:off x="5794560" y="2137476"/>
              <a:ext cx="2304652" cy="418044"/>
            </a:xfrm>
            <a:prstGeom prst="rect">
              <a:avLst/>
            </a:prstGeom>
            <a:noFill/>
          </p:spPr>
          <p:txBody>
            <a:bodyPr wrap="square" lIns="68598" tIns="34299" rIns="68598" bIns="34299" rtlCol="0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点击此处添加标题</a:t>
              </a:r>
            </a:p>
          </p:txBody>
        </p:sp>
        <p:sp>
          <p:nvSpPr>
            <p:cNvPr id="48" name="TextBox 173"/>
            <p:cNvSpPr txBox="1"/>
            <p:nvPr/>
          </p:nvSpPr>
          <p:spPr>
            <a:xfrm>
              <a:off x="5794561" y="2652940"/>
              <a:ext cx="2873357" cy="788886"/>
            </a:xfrm>
            <a:prstGeom prst="rect">
              <a:avLst/>
            </a:prstGeom>
            <a:noFill/>
          </p:spPr>
          <p:txBody>
            <a:bodyPr wrap="square" lIns="68598" tIns="34299" rIns="68598" bIns="34299" rtlCol="0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900" kern="0" spc="22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</a:t>
              </a:r>
              <a:r>
                <a:rPr lang="zh-CN" altLang="en-US" sz="900" kern="0" spc="225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900" kern="0" spc="2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TextBox 172"/>
            <p:cNvSpPr txBox="1"/>
            <p:nvPr/>
          </p:nvSpPr>
          <p:spPr>
            <a:xfrm>
              <a:off x="8798448" y="2137476"/>
              <a:ext cx="2304652" cy="418044"/>
            </a:xfrm>
            <a:prstGeom prst="rect">
              <a:avLst/>
            </a:prstGeom>
            <a:noFill/>
          </p:spPr>
          <p:txBody>
            <a:bodyPr wrap="square" lIns="68598" tIns="34299" rIns="68598" bIns="34299" rtlCol="0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点击此处添加标题</a:t>
              </a:r>
            </a:p>
          </p:txBody>
        </p:sp>
        <p:sp>
          <p:nvSpPr>
            <p:cNvPr id="50" name="TextBox 173"/>
            <p:cNvSpPr txBox="1"/>
            <p:nvPr/>
          </p:nvSpPr>
          <p:spPr>
            <a:xfrm>
              <a:off x="8798450" y="2652940"/>
              <a:ext cx="2873357" cy="788886"/>
            </a:xfrm>
            <a:prstGeom prst="rect">
              <a:avLst/>
            </a:prstGeom>
            <a:noFill/>
          </p:spPr>
          <p:txBody>
            <a:bodyPr wrap="square" lIns="68598" tIns="34299" rIns="68598" bIns="34299" rtlCol="0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900" kern="0" spc="22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</a:t>
              </a:r>
              <a:r>
                <a:rPr lang="zh-CN" altLang="en-US" sz="900" kern="0" spc="225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900" kern="0" spc="2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TextBox 172"/>
            <p:cNvSpPr txBox="1"/>
            <p:nvPr/>
          </p:nvSpPr>
          <p:spPr>
            <a:xfrm>
              <a:off x="5794560" y="3528190"/>
              <a:ext cx="2304652" cy="418044"/>
            </a:xfrm>
            <a:prstGeom prst="rect">
              <a:avLst/>
            </a:prstGeom>
            <a:noFill/>
          </p:spPr>
          <p:txBody>
            <a:bodyPr wrap="square" lIns="68598" tIns="34299" rIns="68598" bIns="34299" rtlCol="0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点击此处添加标题</a:t>
              </a:r>
            </a:p>
          </p:txBody>
        </p:sp>
        <p:sp>
          <p:nvSpPr>
            <p:cNvPr id="52" name="TextBox 173"/>
            <p:cNvSpPr txBox="1"/>
            <p:nvPr/>
          </p:nvSpPr>
          <p:spPr>
            <a:xfrm>
              <a:off x="5794561" y="4043653"/>
              <a:ext cx="2873357" cy="788886"/>
            </a:xfrm>
            <a:prstGeom prst="rect">
              <a:avLst/>
            </a:prstGeom>
            <a:noFill/>
          </p:spPr>
          <p:txBody>
            <a:bodyPr wrap="square" lIns="68598" tIns="34299" rIns="68598" bIns="34299" rtlCol="0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900" kern="0" spc="22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</a:t>
              </a:r>
              <a:r>
                <a:rPr lang="zh-CN" altLang="en-US" sz="900" kern="0" spc="225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900" kern="0" spc="2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TextBox 172"/>
            <p:cNvSpPr txBox="1"/>
            <p:nvPr/>
          </p:nvSpPr>
          <p:spPr>
            <a:xfrm>
              <a:off x="8798448" y="3528190"/>
              <a:ext cx="2304652" cy="418044"/>
            </a:xfrm>
            <a:prstGeom prst="rect">
              <a:avLst/>
            </a:prstGeom>
            <a:noFill/>
          </p:spPr>
          <p:txBody>
            <a:bodyPr wrap="square" lIns="68598" tIns="34299" rIns="68598" bIns="34299" rtlCol="0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点击此处添加标题</a:t>
              </a:r>
            </a:p>
          </p:txBody>
        </p:sp>
        <p:sp>
          <p:nvSpPr>
            <p:cNvPr id="54" name="TextBox 173"/>
            <p:cNvSpPr txBox="1"/>
            <p:nvPr/>
          </p:nvSpPr>
          <p:spPr>
            <a:xfrm>
              <a:off x="8798450" y="4043653"/>
              <a:ext cx="2873357" cy="788886"/>
            </a:xfrm>
            <a:prstGeom prst="rect">
              <a:avLst/>
            </a:prstGeom>
            <a:noFill/>
          </p:spPr>
          <p:txBody>
            <a:bodyPr wrap="square" lIns="68598" tIns="34299" rIns="68598" bIns="34299" rtlCol="0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900" kern="0" spc="22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</a:t>
              </a:r>
              <a:r>
                <a:rPr lang="zh-CN" altLang="en-US" sz="900" kern="0" spc="225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900" kern="0" spc="2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913866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 noChangeAspect="1"/>
          </p:cNvGrpSpPr>
          <p:nvPr/>
        </p:nvGrpSpPr>
        <p:grpSpPr bwMode="auto">
          <a:xfrm>
            <a:off x="3210380" y="1253625"/>
            <a:ext cx="2688431" cy="2711125"/>
            <a:chOff x="1219" y="-53"/>
            <a:chExt cx="3321" cy="3348"/>
          </a:xfrm>
        </p:grpSpPr>
        <p:sp>
          <p:nvSpPr>
            <p:cNvPr id="5" name="Freeform 14"/>
            <p:cNvSpPr>
              <a:spLocks/>
            </p:cNvSpPr>
            <p:nvPr/>
          </p:nvSpPr>
          <p:spPr bwMode="auto">
            <a:xfrm>
              <a:off x="1219" y="265"/>
              <a:ext cx="1681" cy="1899"/>
            </a:xfrm>
            <a:custGeom>
              <a:avLst/>
              <a:gdLst>
                <a:gd name="T0" fmla="*/ 2311 w 2311"/>
                <a:gd name="T1" fmla="*/ 440 h 2611"/>
                <a:gd name="T2" fmla="*/ 1335 w 2311"/>
                <a:gd name="T3" fmla="*/ 1278 h 2611"/>
                <a:gd name="T4" fmla="*/ 865 w 2311"/>
                <a:gd name="T5" fmla="*/ 1829 h 2611"/>
                <a:gd name="T6" fmla="*/ 488 w 2311"/>
                <a:gd name="T7" fmla="*/ 2599 h 2611"/>
                <a:gd name="T8" fmla="*/ 470 w 2311"/>
                <a:gd name="T9" fmla="*/ 2611 h 2611"/>
                <a:gd name="T10" fmla="*/ 87 w 2311"/>
                <a:gd name="T11" fmla="*/ 1937 h 2611"/>
                <a:gd name="T12" fmla="*/ 933 w 2311"/>
                <a:gd name="T13" fmla="*/ 616 h 2611"/>
                <a:gd name="T14" fmla="*/ 1535 w 2311"/>
                <a:gd name="T15" fmla="*/ 47 h 2611"/>
                <a:gd name="T16" fmla="*/ 2311 w 2311"/>
                <a:gd name="T17" fmla="*/ 440 h 2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1" h="2611">
                  <a:moveTo>
                    <a:pt x="2311" y="440"/>
                  </a:moveTo>
                  <a:cubicBezTo>
                    <a:pt x="2062" y="586"/>
                    <a:pt x="1700" y="891"/>
                    <a:pt x="1335" y="1278"/>
                  </a:cubicBezTo>
                  <a:cubicBezTo>
                    <a:pt x="1156" y="1469"/>
                    <a:pt x="996" y="1657"/>
                    <a:pt x="865" y="1829"/>
                  </a:cubicBezTo>
                  <a:cubicBezTo>
                    <a:pt x="582" y="2201"/>
                    <a:pt x="429" y="2501"/>
                    <a:pt x="488" y="2599"/>
                  </a:cubicBezTo>
                  <a:cubicBezTo>
                    <a:pt x="470" y="2611"/>
                    <a:pt x="470" y="2611"/>
                    <a:pt x="470" y="2611"/>
                  </a:cubicBezTo>
                  <a:cubicBezTo>
                    <a:pt x="244" y="2334"/>
                    <a:pt x="87" y="1937"/>
                    <a:pt x="87" y="1937"/>
                  </a:cubicBezTo>
                  <a:cubicBezTo>
                    <a:pt x="0" y="1793"/>
                    <a:pt x="368" y="1216"/>
                    <a:pt x="933" y="616"/>
                  </a:cubicBezTo>
                  <a:cubicBezTo>
                    <a:pt x="1142" y="395"/>
                    <a:pt x="1349" y="201"/>
                    <a:pt x="1535" y="47"/>
                  </a:cubicBezTo>
                  <a:cubicBezTo>
                    <a:pt x="1642" y="0"/>
                    <a:pt x="1943" y="157"/>
                    <a:pt x="2311" y="44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 Light"/>
                <a:cs typeface="+mn-ea"/>
                <a:sym typeface="Arial"/>
              </a:endParaRPr>
            </a:p>
          </p:txBody>
        </p:sp>
        <p:sp>
          <p:nvSpPr>
            <p:cNvPr id="6" name="Freeform 15"/>
            <p:cNvSpPr>
              <a:spLocks/>
            </p:cNvSpPr>
            <p:nvPr/>
          </p:nvSpPr>
          <p:spPr bwMode="auto">
            <a:xfrm>
              <a:off x="1518" y="1595"/>
              <a:ext cx="1905" cy="1700"/>
            </a:xfrm>
            <a:custGeom>
              <a:avLst/>
              <a:gdLst>
                <a:gd name="T0" fmla="*/ 2618 w 2618"/>
                <a:gd name="T1" fmla="*/ 1852 h 2337"/>
                <a:gd name="T2" fmla="*/ 2615 w 2618"/>
                <a:gd name="T3" fmla="*/ 1855 h 2337"/>
                <a:gd name="T4" fmla="*/ 1965 w 2618"/>
                <a:gd name="T5" fmla="*/ 2250 h 2337"/>
                <a:gd name="T6" fmla="*/ 644 w 2618"/>
                <a:gd name="T7" fmla="*/ 1403 h 2337"/>
                <a:gd name="T8" fmla="*/ 59 w 2618"/>
                <a:gd name="T9" fmla="*/ 782 h 2337"/>
                <a:gd name="T10" fmla="*/ 59 w 2618"/>
                <a:gd name="T11" fmla="*/ 782 h 2337"/>
                <a:gd name="T12" fmla="*/ 454 w 2618"/>
                <a:gd name="T13" fmla="*/ 0 h 2337"/>
                <a:gd name="T14" fmla="*/ 1306 w 2618"/>
                <a:gd name="T15" fmla="*/ 1001 h 2337"/>
                <a:gd name="T16" fmla="*/ 1842 w 2618"/>
                <a:gd name="T17" fmla="*/ 1460 h 2337"/>
                <a:gd name="T18" fmla="*/ 2618 w 2618"/>
                <a:gd name="T19" fmla="*/ 1852 h 2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8" h="2337">
                  <a:moveTo>
                    <a:pt x="2618" y="1852"/>
                  </a:moveTo>
                  <a:cubicBezTo>
                    <a:pt x="2617" y="1853"/>
                    <a:pt x="2616" y="1854"/>
                    <a:pt x="2615" y="1855"/>
                  </a:cubicBezTo>
                  <a:cubicBezTo>
                    <a:pt x="2360" y="2065"/>
                    <a:pt x="1965" y="2250"/>
                    <a:pt x="1965" y="2250"/>
                  </a:cubicBezTo>
                  <a:cubicBezTo>
                    <a:pt x="1821" y="2337"/>
                    <a:pt x="1244" y="1968"/>
                    <a:pt x="644" y="1403"/>
                  </a:cubicBezTo>
                  <a:cubicBezTo>
                    <a:pt x="415" y="1187"/>
                    <a:pt x="215" y="973"/>
                    <a:pt x="59" y="782"/>
                  </a:cubicBezTo>
                  <a:cubicBezTo>
                    <a:pt x="59" y="782"/>
                    <a:pt x="59" y="782"/>
                    <a:pt x="59" y="782"/>
                  </a:cubicBezTo>
                  <a:cubicBezTo>
                    <a:pt x="0" y="684"/>
                    <a:pt x="171" y="372"/>
                    <a:pt x="454" y="0"/>
                  </a:cubicBezTo>
                  <a:cubicBezTo>
                    <a:pt x="593" y="251"/>
                    <a:pt x="906" y="624"/>
                    <a:pt x="1306" y="1001"/>
                  </a:cubicBezTo>
                  <a:cubicBezTo>
                    <a:pt x="1491" y="1176"/>
                    <a:pt x="1674" y="1331"/>
                    <a:pt x="1842" y="1460"/>
                  </a:cubicBezTo>
                  <a:cubicBezTo>
                    <a:pt x="2211" y="1743"/>
                    <a:pt x="2511" y="1900"/>
                    <a:pt x="2618" y="1852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 Light"/>
                <a:cs typeface="+mn-ea"/>
                <a:sym typeface="Arial"/>
              </a:endParaRPr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3420" y="2939"/>
              <a:ext cx="9" cy="5"/>
            </a:xfrm>
            <a:custGeom>
              <a:avLst/>
              <a:gdLst>
                <a:gd name="T0" fmla="*/ 12 w 12"/>
                <a:gd name="T1" fmla="*/ 0 h 7"/>
                <a:gd name="T2" fmla="*/ 0 w 12"/>
                <a:gd name="T3" fmla="*/ 7 h 7"/>
                <a:gd name="T4" fmla="*/ 3 w 12"/>
                <a:gd name="T5" fmla="*/ 4 h 7"/>
                <a:gd name="T6" fmla="*/ 4 w 12"/>
                <a:gd name="T7" fmla="*/ 4 h 7"/>
                <a:gd name="T8" fmla="*/ 12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12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1" y="6"/>
                    <a:pt x="2" y="5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3"/>
                    <a:pt x="9" y="2"/>
                    <a:pt x="12" y="0"/>
                  </a:cubicBezTo>
                  <a:close/>
                </a:path>
              </a:pathLst>
            </a:custGeom>
            <a:solidFill>
              <a:srgbClr val="ED5463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 Light"/>
                <a:cs typeface="+mn-ea"/>
                <a:sym typeface="Arial"/>
              </a:endParaRPr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2858" y="1078"/>
              <a:ext cx="1682" cy="1899"/>
            </a:xfrm>
            <a:custGeom>
              <a:avLst/>
              <a:gdLst>
                <a:gd name="T0" fmla="*/ 2225 w 2312"/>
                <a:gd name="T1" fmla="*/ 674 h 2611"/>
                <a:gd name="T2" fmla="*/ 1378 w 2312"/>
                <a:gd name="T3" fmla="*/ 1994 h 2611"/>
                <a:gd name="T4" fmla="*/ 777 w 2312"/>
                <a:gd name="T5" fmla="*/ 2563 h 2611"/>
                <a:gd name="T6" fmla="*/ 776 w 2312"/>
                <a:gd name="T7" fmla="*/ 2563 h 2611"/>
                <a:gd name="T8" fmla="*/ 0 w 2312"/>
                <a:gd name="T9" fmla="*/ 2171 h 2611"/>
                <a:gd name="T10" fmla="*/ 976 w 2312"/>
                <a:gd name="T11" fmla="*/ 1332 h 2611"/>
                <a:gd name="T12" fmla="*/ 1447 w 2312"/>
                <a:gd name="T13" fmla="*/ 781 h 2611"/>
                <a:gd name="T14" fmla="*/ 1823 w 2312"/>
                <a:gd name="T15" fmla="*/ 12 h 2611"/>
                <a:gd name="T16" fmla="*/ 1841 w 2312"/>
                <a:gd name="T17" fmla="*/ 0 h 2611"/>
                <a:gd name="T18" fmla="*/ 2225 w 2312"/>
                <a:gd name="T19" fmla="*/ 674 h 2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12" h="2611">
                  <a:moveTo>
                    <a:pt x="2225" y="674"/>
                  </a:moveTo>
                  <a:cubicBezTo>
                    <a:pt x="2312" y="817"/>
                    <a:pt x="1943" y="1395"/>
                    <a:pt x="1378" y="1994"/>
                  </a:cubicBezTo>
                  <a:cubicBezTo>
                    <a:pt x="1170" y="2216"/>
                    <a:pt x="962" y="2410"/>
                    <a:pt x="777" y="2563"/>
                  </a:cubicBezTo>
                  <a:cubicBezTo>
                    <a:pt x="776" y="2563"/>
                    <a:pt x="776" y="2563"/>
                    <a:pt x="776" y="2563"/>
                  </a:cubicBezTo>
                  <a:cubicBezTo>
                    <a:pt x="669" y="2611"/>
                    <a:pt x="369" y="2454"/>
                    <a:pt x="0" y="2171"/>
                  </a:cubicBezTo>
                  <a:cubicBezTo>
                    <a:pt x="250" y="2025"/>
                    <a:pt x="611" y="1720"/>
                    <a:pt x="976" y="1332"/>
                  </a:cubicBezTo>
                  <a:cubicBezTo>
                    <a:pt x="1156" y="1142"/>
                    <a:pt x="1315" y="954"/>
                    <a:pt x="1447" y="781"/>
                  </a:cubicBezTo>
                  <a:cubicBezTo>
                    <a:pt x="1729" y="410"/>
                    <a:pt x="1882" y="110"/>
                    <a:pt x="1823" y="12"/>
                  </a:cubicBezTo>
                  <a:cubicBezTo>
                    <a:pt x="1841" y="0"/>
                    <a:pt x="1841" y="0"/>
                    <a:pt x="1841" y="0"/>
                  </a:cubicBezTo>
                  <a:cubicBezTo>
                    <a:pt x="2067" y="277"/>
                    <a:pt x="2225" y="674"/>
                    <a:pt x="2225" y="67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 Light"/>
                <a:cs typeface="+mn-ea"/>
                <a:sym typeface="Arial"/>
              </a:endParaRPr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2336" y="-53"/>
              <a:ext cx="1904" cy="1699"/>
            </a:xfrm>
            <a:custGeom>
              <a:avLst/>
              <a:gdLst>
                <a:gd name="T0" fmla="*/ 2559 w 2618"/>
                <a:gd name="T1" fmla="*/ 1555 h 2336"/>
                <a:gd name="T2" fmla="*/ 2559 w 2618"/>
                <a:gd name="T3" fmla="*/ 1555 h 2336"/>
                <a:gd name="T4" fmla="*/ 2165 w 2618"/>
                <a:gd name="T5" fmla="*/ 2336 h 2336"/>
                <a:gd name="T6" fmla="*/ 1312 w 2618"/>
                <a:gd name="T7" fmla="*/ 1335 h 2336"/>
                <a:gd name="T8" fmla="*/ 776 w 2618"/>
                <a:gd name="T9" fmla="*/ 877 h 2336"/>
                <a:gd name="T10" fmla="*/ 0 w 2618"/>
                <a:gd name="T11" fmla="*/ 484 h 2336"/>
                <a:gd name="T12" fmla="*/ 3 w 2618"/>
                <a:gd name="T13" fmla="*/ 482 h 2336"/>
                <a:gd name="T14" fmla="*/ 654 w 2618"/>
                <a:gd name="T15" fmla="*/ 87 h 2336"/>
                <a:gd name="T16" fmla="*/ 1974 w 2618"/>
                <a:gd name="T17" fmla="*/ 933 h 2336"/>
                <a:gd name="T18" fmla="*/ 2559 w 2618"/>
                <a:gd name="T19" fmla="*/ 1555 h 2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8" h="2336">
                  <a:moveTo>
                    <a:pt x="2559" y="1555"/>
                  </a:moveTo>
                  <a:cubicBezTo>
                    <a:pt x="2559" y="1555"/>
                    <a:pt x="2559" y="1555"/>
                    <a:pt x="2559" y="1555"/>
                  </a:cubicBezTo>
                  <a:cubicBezTo>
                    <a:pt x="2618" y="1652"/>
                    <a:pt x="2447" y="1965"/>
                    <a:pt x="2165" y="2336"/>
                  </a:cubicBezTo>
                  <a:cubicBezTo>
                    <a:pt x="2025" y="2086"/>
                    <a:pt x="1713" y="1713"/>
                    <a:pt x="1312" y="1335"/>
                  </a:cubicBezTo>
                  <a:cubicBezTo>
                    <a:pt x="1127" y="1161"/>
                    <a:pt x="945" y="1006"/>
                    <a:pt x="776" y="877"/>
                  </a:cubicBezTo>
                  <a:cubicBezTo>
                    <a:pt x="408" y="594"/>
                    <a:pt x="107" y="437"/>
                    <a:pt x="0" y="484"/>
                  </a:cubicBezTo>
                  <a:cubicBezTo>
                    <a:pt x="1" y="483"/>
                    <a:pt x="2" y="483"/>
                    <a:pt x="3" y="482"/>
                  </a:cubicBezTo>
                  <a:cubicBezTo>
                    <a:pt x="258" y="272"/>
                    <a:pt x="654" y="87"/>
                    <a:pt x="654" y="87"/>
                  </a:cubicBezTo>
                  <a:cubicBezTo>
                    <a:pt x="797" y="0"/>
                    <a:pt x="1375" y="368"/>
                    <a:pt x="1974" y="933"/>
                  </a:cubicBezTo>
                  <a:cubicBezTo>
                    <a:pt x="2203" y="1149"/>
                    <a:pt x="2403" y="1364"/>
                    <a:pt x="2559" y="1555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 Light"/>
                <a:cs typeface="+mn-ea"/>
                <a:sym typeface="Arial"/>
              </a:endParaRPr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2330" y="297"/>
              <a:ext cx="8" cy="6"/>
            </a:xfrm>
            <a:custGeom>
              <a:avLst/>
              <a:gdLst>
                <a:gd name="T0" fmla="*/ 11 w 11"/>
                <a:gd name="T1" fmla="*/ 0 h 7"/>
                <a:gd name="T2" fmla="*/ 8 w 11"/>
                <a:gd name="T3" fmla="*/ 2 h 7"/>
                <a:gd name="T4" fmla="*/ 0 w 11"/>
                <a:gd name="T5" fmla="*/ 7 h 7"/>
                <a:gd name="T6" fmla="*/ 11 w 1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0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5" y="4"/>
                    <a:pt x="2" y="5"/>
                    <a:pt x="0" y="7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A1D469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 Light"/>
                <a:cs typeface="+mn-ea"/>
                <a:sym typeface="Arial"/>
              </a:endParaRPr>
            </a:p>
          </p:txBody>
        </p:sp>
      </p:grpSp>
      <p:sp>
        <p:nvSpPr>
          <p:cNvPr id="11" name="Oval 17"/>
          <p:cNvSpPr>
            <a:spLocks noChangeArrowheads="1"/>
          </p:cNvSpPr>
          <p:nvPr/>
        </p:nvSpPr>
        <p:spPr bwMode="auto">
          <a:xfrm>
            <a:off x="954025" y="1530966"/>
            <a:ext cx="100806" cy="101043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1">
                  <a:lumMod val="85000"/>
                  <a:lumOff val="15000"/>
                </a:schemeClr>
              </a:solidFill>
              <a:latin typeface="Arial"/>
              <a:ea typeface="微软雅黑 Light"/>
              <a:cs typeface="+mn-ea"/>
              <a:sym typeface="Arial"/>
            </a:endParaRPr>
          </a:p>
        </p:txBody>
      </p:sp>
      <p:grpSp>
        <p:nvGrpSpPr>
          <p:cNvPr id="3" name="Group 18"/>
          <p:cNvGrpSpPr/>
          <p:nvPr/>
        </p:nvGrpSpPr>
        <p:grpSpPr>
          <a:xfrm>
            <a:off x="1179101" y="1443569"/>
            <a:ext cx="1821985" cy="786428"/>
            <a:chOff x="2249510" y="1913096"/>
            <a:chExt cx="2429313" cy="1048249"/>
          </a:xfrm>
        </p:grpSpPr>
        <p:sp>
          <p:nvSpPr>
            <p:cNvPr id="13" name="Rectangle 19"/>
            <p:cNvSpPr/>
            <p:nvPr/>
          </p:nvSpPr>
          <p:spPr>
            <a:xfrm>
              <a:off x="2249511" y="1913096"/>
              <a:ext cx="1871728" cy="369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 Light"/>
                  <a:cs typeface="+mn-ea"/>
                  <a:sym typeface="Arial"/>
                </a:rPr>
                <a:t>添加标题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 Light"/>
                <a:cs typeface="+mn-ea"/>
                <a:sym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49510" y="2284445"/>
              <a:ext cx="2429313" cy="676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 Light"/>
                  <a:sym typeface="Arial"/>
                </a:rPr>
                <a:t>此处添加详细文本描述，建议与标题相关并符合整体语言风格。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 Light"/>
                <a:cs typeface="Lato Light" charset="0"/>
                <a:sym typeface="Arial"/>
              </a:endParaRPr>
            </a:p>
          </p:txBody>
        </p:sp>
      </p:grpSp>
      <p:sp>
        <p:nvSpPr>
          <p:cNvPr id="15" name="Oval 21"/>
          <p:cNvSpPr>
            <a:spLocks noChangeArrowheads="1"/>
          </p:cNvSpPr>
          <p:nvPr/>
        </p:nvSpPr>
        <p:spPr bwMode="auto">
          <a:xfrm>
            <a:off x="954025" y="2705258"/>
            <a:ext cx="100806" cy="101043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1">
                  <a:lumMod val="85000"/>
                  <a:lumOff val="15000"/>
                </a:schemeClr>
              </a:solidFill>
              <a:latin typeface="Arial"/>
              <a:ea typeface="微软雅黑 Light"/>
              <a:cs typeface="+mn-ea"/>
              <a:sym typeface="Arial"/>
            </a:endParaRPr>
          </a:p>
        </p:txBody>
      </p:sp>
      <p:grpSp>
        <p:nvGrpSpPr>
          <p:cNvPr id="4" name="Group 22"/>
          <p:cNvGrpSpPr/>
          <p:nvPr/>
        </p:nvGrpSpPr>
        <p:grpSpPr>
          <a:xfrm>
            <a:off x="1179101" y="2617862"/>
            <a:ext cx="1821985" cy="774249"/>
            <a:chOff x="2249510" y="1913092"/>
            <a:chExt cx="2429313" cy="1032013"/>
          </a:xfrm>
        </p:grpSpPr>
        <p:sp>
          <p:nvSpPr>
            <p:cNvPr id="17" name="Rectangle 23"/>
            <p:cNvSpPr/>
            <p:nvPr/>
          </p:nvSpPr>
          <p:spPr>
            <a:xfrm>
              <a:off x="2249511" y="1913092"/>
              <a:ext cx="2099814" cy="369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 Light"/>
                  <a:cs typeface="+mn-ea"/>
                  <a:sym typeface="Arial"/>
                </a:rPr>
                <a:t>添加标题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 Light"/>
                <a:cs typeface="+mn-ea"/>
                <a:sym typeface="Arial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49510" y="2268206"/>
              <a:ext cx="2429313" cy="676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 Light"/>
                  <a:sym typeface="Arial"/>
                </a:rPr>
                <a:t>此处添加详细文本描述，建议与标题相关并符合整体语言风格。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 Light"/>
                <a:cs typeface="Lato Light" charset="0"/>
                <a:sym typeface="Arial"/>
              </a:endParaRPr>
            </a:p>
          </p:txBody>
        </p:sp>
      </p:grpSp>
      <p:sp>
        <p:nvSpPr>
          <p:cNvPr id="19" name="Oval 25"/>
          <p:cNvSpPr>
            <a:spLocks noChangeArrowheads="1"/>
          </p:cNvSpPr>
          <p:nvPr/>
        </p:nvSpPr>
        <p:spPr bwMode="auto">
          <a:xfrm>
            <a:off x="6163330" y="1530966"/>
            <a:ext cx="100806" cy="101043"/>
          </a:xfrm>
          <a:prstGeom prst="ellipse">
            <a:avLst/>
          </a:prstGeom>
          <a:solidFill>
            <a:schemeClr val="accent1"/>
          </a:solidFill>
          <a:ln>
            <a:solidFill>
              <a:srgbClr val="9BC319"/>
            </a:solidFill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1">
                  <a:lumMod val="85000"/>
                  <a:lumOff val="15000"/>
                </a:schemeClr>
              </a:solidFill>
              <a:latin typeface="Arial"/>
              <a:ea typeface="微软雅黑 Light"/>
              <a:cs typeface="+mn-ea"/>
              <a:sym typeface="Arial"/>
            </a:endParaRPr>
          </a:p>
        </p:txBody>
      </p:sp>
      <p:grpSp>
        <p:nvGrpSpPr>
          <p:cNvPr id="12" name="Group 26"/>
          <p:cNvGrpSpPr/>
          <p:nvPr/>
        </p:nvGrpSpPr>
        <p:grpSpPr>
          <a:xfrm>
            <a:off x="6388406" y="1443573"/>
            <a:ext cx="1821985" cy="788588"/>
            <a:chOff x="2249510" y="1913092"/>
            <a:chExt cx="2429313" cy="1051124"/>
          </a:xfrm>
        </p:grpSpPr>
        <p:sp>
          <p:nvSpPr>
            <p:cNvPr id="21" name="Rectangle 27"/>
            <p:cNvSpPr/>
            <p:nvPr/>
          </p:nvSpPr>
          <p:spPr>
            <a:xfrm>
              <a:off x="2249511" y="1913092"/>
              <a:ext cx="1871728" cy="369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 Light"/>
                  <a:cs typeface="+mn-ea"/>
                  <a:sym typeface="Arial"/>
                </a:rPr>
                <a:t>添加标题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 Light"/>
                <a:cs typeface="+mn-ea"/>
                <a:sym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249510" y="2287318"/>
              <a:ext cx="2429313" cy="676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 Light"/>
                  <a:sym typeface="Arial"/>
                </a:rPr>
                <a:t>此处添加详细文本描述，建议与标题相关并符合整体语言风格。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 Light"/>
                <a:cs typeface="Lato Light" charset="0"/>
                <a:sym typeface="Arial"/>
              </a:endParaRPr>
            </a:p>
          </p:txBody>
        </p:sp>
      </p:grpSp>
      <p:sp>
        <p:nvSpPr>
          <p:cNvPr id="23" name="Oval 29"/>
          <p:cNvSpPr>
            <a:spLocks noChangeArrowheads="1"/>
          </p:cNvSpPr>
          <p:nvPr/>
        </p:nvSpPr>
        <p:spPr bwMode="auto">
          <a:xfrm>
            <a:off x="6163330" y="2705258"/>
            <a:ext cx="100806" cy="101043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1">
                  <a:lumMod val="85000"/>
                  <a:lumOff val="15000"/>
                </a:schemeClr>
              </a:solidFill>
              <a:latin typeface="Arial"/>
              <a:ea typeface="微软雅黑 Light"/>
              <a:cs typeface="+mn-ea"/>
              <a:sym typeface="Arial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6388406" y="2617862"/>
            <a:ext cx="1821985" cy="774249"/>
            <a:chOff x="2249510" y="1913092"/>
            <a:chExt cx="2429313" cy="1032013"/>
          </a:xfrm>
        </p:grpSpPr>
        <p:sp>
          <p:nvSpPr>
            <p:cNvPr id="25" name="Rectangle 31"/>
            <p:cNvSpPr/>
            <p:nvPr/>
          </p:nvSpPr>
          <p:spPr>
            <a:xfrm>
              <a:off x="2249511" y="1913092"/>
              <a:ext cx="2099814" cy="369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 Light"/>
                  <a:cs typeface="+mn-ea"/>
                  <a:sym typeface="Arial"/>
                </a:rPr>
                <a:t>添加标题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 Light"/>
                <a:cs typeface="+mn-ea"/>
                <a:sym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249510" y="2268206"/>
              <a:ext cx="2429313" cy="676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 Light"/>
                  <a:sym typeface="Arial"/>
                </a:rPr>
                <a:t>此处添加详细文本描述，建议与标题相关并符合整体语言风格。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 Light"/>
                <a:cs typeface="Lato Light" charset="0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994277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9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64561" y="1505213"/>
            <a:ext cx="701442" cy="117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25036" y="2242041"/>
            <a:ext cx="701442" cy="117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7188" y="1530621"/>
            <a:ext cx="701442" cy="117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81811" y="2242041"/>
            <a:ext cx="701442" cy="117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598396" y="2769098"/>
            <a:ext cx="902793" cy="307768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添加标题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1570667" y="3050736"/>
            <a:ext cx="909620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480884" y="3115802"/>
            <a:ext cx="1266283" cy="507823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点击添加文字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内容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，内容简要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详尽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，言简意赅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叙述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内容概要。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78272" y="3499488"/>
            <a:ext cx="902793" cy="307768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添加标题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3250545" y="3781125"/>
            <a:ext cx="890219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160760" y="3846191"/>
            <a:ext cx="1266283" cy="507823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点击添加文字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内容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，内容简要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详尽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，言简意赅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叙述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内容概要。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07406" y="2788734"/>
            <a:ext cx="902793" cy="307768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添加标题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4979678" y="3070371"/>
            <a:ext cx="883238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889893" y="3135438"/>
            <a:ext cx="1266283" cy="507823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点击添加文字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内容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，内容简要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详尽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，言简意赅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叙述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内容概要。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840543" y="3504040"/>
            <a:ext cx="902793" cy="307768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添加标题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6812814" y="3785677"/>
            <a:ext cx="884724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723031" y="3850744"/>
            <a:ext cx="1266283" cy="507823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点击添加文字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内容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，内容简要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详尽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，言简意赅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叙述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内容概要。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606162" y="6206105"/>
            <a:ext cx="1620938" cy="523212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4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10465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/>
      <p:bldP spid="27" grpId="0"/>
      <p:bldP spid="28" grpId="0"/>
      <p:bldP spid="30" grpId="0"/>
      <p:bldP spid="31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6514966" y="196097"/>
            <a:ext cx="2450399" cy="241047"/>
          </a:xfrm>
          <a:prstGeom prst="rect">
            <a:avLst/>
          </a:prstGeom>
          <a:noFill/>
        </p:spPr>
        <p:txBody>
          <a:bodyPr wrap="square" lIns="71076" tIns="35538" rIns="71076" bIns="35538" rtlCol="0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翼宁机械设备有限公司</a:t>
            </a:r>
          </a:p>
        </p:txBody>
      </p:sp>
      <p:pic>
        <p:nvPicPr>
          <p:cNvPr id="6146" name="Picture 2" descr="E:\企业文化\企业文化图片\8765676 (2).jpg"/>
          <p:cNvPicPr>
            <a:picLocks noChangeAspect="1" noChangeArrowheads="1"/>
          </p:cNvPicPr>
          <p:nvPr/>
        </p:nvPicPr>
        <p:blipFill>
          <a:blip r:embed="rId3" cstate="print"/>
          <a:srcRect b="13042"/>
          <a:stretch>
            <a:fillRect/>
          </a:stretch>
        </p:blipFill>
        <p:spPr bwMode="auto">
          <a:xfrm>
            <a:off x="453830" y="1262683"/>
            <a:ext cx="4796245" cy="307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37"/>
          <p:cNvGrpSpPr/>
          <p:nvPr/>
        </p:nvGrpSpPr>
        <p:grpSpPr>
          <a:xfrm>
            <a:off x="6286381" y="1362991"/>
            <a:ext cx="2079593" cy="880772"/>
            <a:chOff x="8641357" y="2133651"/>
            <a:chExt cx="2620431" cy="1174273"/>
          </a:xfrm>
        </p:grpSpPr>
        <p:sp>
          <p:nvSpPr>
            <p:cNvPr id="39" name="TextBox 38"/>
            <p:cNvSpPr txBox="1"/>
            <p:nvPr/>
          </p:nvSpPr>
          <p:spPr>
            <a:xfrm>
              <a:off x="8785373" y="2637706"/>
              <a:ext cx="2133943" cy="670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55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55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784483" y="2133651"/>
              <a:ext cx="2477305" cy="512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900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19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41"/>
          <p:cNvGrpSpPr/>
          <p:nvPr/>
        </p:nvGrpSpPr>
        <p:grpSpPr>
          <a:xfrm>
            <a:off x="6286381" y="2281163"/>
            <a:ext cx="2079593" cy="880772"/>
            <a:chOff x="8641357" y="2133651"/>
            <a:chExt cx="2620431" cy="1174273"/>
          </a:xfrm>
        </p:grpSpPr>
        <p:sp>
          <p:nvSpPr>
            <p:cNvPr id="43" name="TextBox 42"/>
            <p:cNvSpPr txBox="1"/>
            <p:nvPr/>
          </p:nvSpPr>
          <p:spPr>
            <a:xfrm>
              <a:off x="8785373" y="2637706"/>
              <a:ext cx="2133943" cy="670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55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55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784483" y="2133651"/>
              <a:ext cx="2477305" cy="512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900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19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45"/>
          <p:cNvGrpSpPr/>
          <p:nvPr/>
        </p:nvGrpSpPr>
        <p:grpSpPr>
          <a:xfrm>
            <a:off x="6286381" y="3220665"/>
            <a:ext cx="2079593" cy="880772"/>
            <a:chOff x="8641357" y="2133651"/>
            <a:chExt cx="2620431" cy="1174273"/>
          </a:xfrm>
        </p:grpSpPr>
        <p:sp>
          <p:nvSpPr>
            <p:cNvPr id="47" name="TextBox 46"/>
            <p:cNvSpPr txBox="1"/>
            <p:nvPr/>
          </p:nvSpPr>
          <p:spPr>
            <a:xfrm>
              <a:off x="8785373" y="2637706"/>
              <a:ext cx="2133943" cy="670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55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55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8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784483" y="2133651"/>
              <a:ext cx="2477305" cy="512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900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19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102944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2572544"/>
            <a:ext cx="9144000" cy="2592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91580" y="664332"/>
            <a:ext cx="3096344" cy="37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3900" dirty="0" smtClean="0">
                <a:solidFill>
                  <a:schemeClr val="accent1"/>
                </a:solidFill>
                <a:latin typeface="IrisUPC" pitchFamily="34" charset="-34"/>
                <a:cs typeface="IrisUPC" pitchFamily="34" charset="-34"/>
              </a:rPr>
              <a:t>02</a:t>
            </a:r>
            <a:endParaRPr lang="zh-CN" altLang="en-US" sz="23900" dirty="0">
              <a:solidFill>
                <a:schemeClr val="accent1"/>
              </a:solidFill>
              <a:latin typeface="IrisUPC" pitchFamily="34" charset="-34"/>
              <a:cs typeface="IrisUPC" pitchFamily="34" charset="-34"/>
            </a:endParaRPr>
          </a:p>
        </p:txBody>
      </p:sp>
      <p:grpSp>
        <p:nvGrpSpPr>
          <p:cNvPr id="2" name="组合 14"/>
          <p:cNvGrpSpPr>
            <a:grpSpLocks/>
          </p:cNvGrpSpPr>
          <p:nvPr/>
        </p:nvGrpSpPr>
        <p:grpSpPr bwMode="auto">
          <a:xfrm>
            <a:off x="3815916" y="2959304"/>
            <a:ext cx="4637337" cy="80987"/>
            <a:chOff x="3649980" y="3375660"/>
            <a:chExt cx="4638285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4134" y="3429660"/>
              <a:ext cx="4495132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82817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48" y="3375660"/>
              <a:ext cx="82817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761941" y="1936666"/>
            <a:ext cx="405041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itchFamily="34" charset="-34"/>
                <a:ea typeface="微软雅黑" pitchFamily="34" charset="-122"/>
                <a:cs typeface="IrisUPC" pitchFamily="34" charset="-34"/>
              </a:rPr>
              <a:t>单击添加标题</a:t>
            </a:r>
            <a:endParaRPr lang="en-US" altLang="zh-CN" sz="28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risUPC" pitchFamily="34" charset="-34"/>
              <a:ea typeface="微软雅黑" pitchFamily="34" charset="-122"/>
              <a:cs typeface="IrisUPC" pitchFamily="34" charset="-34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852055" y="2727593"/>
            <a:ext cx="208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添加小节标题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1" name="文本框 7"/>
          <p:cNvSpPr txBox="1">
            <a:spLocks noChangeArrowheads="1"/>
          </p:cNvSpPr>
          <p:nvPr/>
        </p:nvSpPr>
        <p:spPr bwMode="auto">
          <a:xfrm>
            <a:off x="5832140" y="3051629"/>
            <a:ext cx="208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添加小节标题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文本框 7"/>
          <p:cNvSpPr txBox="1">
            <a:spLocks noChangeArrowheads="1"/>
          </p:cNvSpPr>
          <p:nvPr/>
        </p:nvSpPr>
        <p:spPr bwMode="auto">
          <a:xfrm>
            <a:off x="3852055" y="3051629"/>
            <a:ext cx="208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添加小节标题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5" name="文本框 7"/>
          <p:cNvSpPr txBox="1">
            <a:spLocks noChangeArrowheads="1"/>
          </p:cNvSpPr>
          <p:nvPr/>
        </p:nvSpPr>
        <p:spPr bwMode="auto">
          <a:xfrm>
            <a:off x="5832140" y="2727593"/>
            <a:ext cx="208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添加小节标题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" grpId="0"/>
      <p:bldP spid="7" grpId="0"/>
      <p:bldP spid="8" grpId="0"/>
      <p:bldP spid="11" grpId="0"/>
      <p:bldP spid="12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3166" y="2685084"/>
            <a:ext cx="719906" cy="72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52265" y="3435527"/>
            <a:ext cx="719906" cy="72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3672" y="1940261"/>
            <a:ext cx="719906" cy="72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7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8513" y="2757677"/>
            <a:ext cx="719906" cy="72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椭圆 5"/>
          <p:cNvSpPr/>
          <p:nvPr/>
        </p:nvSpPr>
        <p:spPr>
          <a:xfrm>
            <a:off x="1144977" y="2345259"/>
            <a:ext cx="1769671" cy="332259"/>
          </a:xfrm>
          <a:custGeom>
            <a:avLst/>
            <a:gdLst/>
            <a:ahLst/>
            <a:cxnLst/>
            <a:rect l="l" t="t" r="r" b="b"/>
            <a:pathLst>
              <a:path w="1769901" h="332156">
                <a:moveTo>
                  <a:pt x="405557" y="96228"/>
                </a:moveTo>
                <a:cubicBezTo>
                  <a:pt x="366980" y="96228"/>
                  <a:pt x="335707" y="127501"/>
                  <a:pt x="335707" y="166078"/>
                </a:cubicBezTo>
                <a:cubicBezTo>
                  <a:pt x="335707" y="204655"/>
                  <a:pt x="366980" y="235928"/>
                  <a:pt x="405557" y="235928"/>
                </a:cubicBezTo>
                <a:cubicBezTo>
                  <a:pt x="444134" y="235928"/>
                  <a:pt x="475407" y="204655"/>
                  <a:pt x="475407" y="166078"/>
                </a:cubicBezTo>
                <a:cubicBezTo>
                  <a:pt x="475407" y="127501"/>
                  <a:pt x="444134" y="96228"/>
                  <a:pt x="405557" y="96228"/>
                </a:cubicBezTo>
                <a:close/>
                <a:moveTo>
                  <a:pt x="404812" y="0"/>
                </a:moveTo>
                <a:cubicBezTo>
                  <a:pt x="477383" y="0"/>
                  <a:pt x="539082" y="46547"/>
                  <a:pt x="559974" y="112010"/>
                </a:cubicBezTo>
                <a:lnTo>
                  <a:pt x="1769901" y="112010"/>
                </a:lnTo>
                <a:lnTo>
                  <a:pt x="1769901" y="229672"/>
                </a:lnTo>
                <a:lnTo>
                  <a:pt x="558051" y="229672"/>
                </a:lnTo>
                <a:cubicBezTo>
                  <a:pt x="533266" y="289877"/>
                  <a:pt x="473976" y="332156"/>
                  <a:pt x="404812" y="332156"/>
                </a:cubicBezTo>
                <a:cubicBezTo>
                  <a:pt x="335648" y="332156"/>
                  <a:pt x="276358" y="289877"/>
                  <a:pt x="251573" y="229672"/>
                </a:cubicBezTo>
                <a:lnTo>
                  <a:pt x="0" y="229672"/>
                </a:lnTo>
                <a:lnTo>
                  <a:pt x="0" y="112010"/>
                </a:lnTo>
                <a:lnTo>
                  <a:pt x="249650" y="112010"/>
                </a:lnTo>
                <a:cubicBezTo>
                  <a:pt x="270542" y="46547"/>
                  <a:pt x="332241" y="0"/>
                  <a:pt x="4048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9" name="椭圆 5"/>
          <p:cNvSpPr/>
          <p:nvPr/>
        </p:nvSpPr>
        <p:spPr>
          <a:xfrm>
            <a:off x="2914647" y="2699590"/>
            <a:ext cx="1769671" cy="332259"/>
          </a:xfrm>
          <a:custGeom>
            <a:avLst/>
            <a:gdLst/>
            <a:ahLst/>
            <a:cxnLst/>
            <a:rect l="l" t="t" r="r" b="b"/>
            <a:pathLst>
              <a:path w="1769901" h="332156">
                <a:moveTo>
                  <a:pt x="405557" y="96228"/>
                </a:moveTo>
                <a:cubicBezTo>
                  <a:pt x="366980" y="96228"/>
                  <a:pt x="335707" y="127501"/>
                  <a:pt x="335707" y="166078"/>
                </a:cubicBezTo>
                <a:cubicBezTo>
                  <a:pt x="335707" y="204655"/>
                  <a:pt x="366980" y="235928"/>
                  <a:pt x="405557" y="235928"/>
                </a:cubicBezTo>
                <a:cubicBezTo>
                  <a:pt x="444134" y="235928"/>
                  <a:pt x="475407" y="204655"/>
                  <a:pt x="475407" y="166078"/>
                </a:cubicBezTo>
                <a:cubicBezTo>
                  <a:pt x="475407" y="127501"/>
                  <a:pt x="444134" y="96228"/>
                  <a:pt x="405557" y="96228"/>
                </a:cubicBezTo>
                <a:close/>
                <a:moveTo>
                  <a:pt x="404812" y="0"/>
                </a:moveTo>
                <a:cubicBezTo>
                  <a:pt x="477383" y="0"/>
                  <a:pt x="539082" y="46547"/>
                  <a:pt x="559974" y="112010"/>
                </a:cubicBezTo>
                <a:lnTo>
                  <a:pt x="1769901" y="112010"/>
                </a:lnTo>
                <a:lnTo>
                  <a:pt x="1769901" y="229672"/>
                </a:lnTo>
                <a:lnTo>
                  <a:pt x="558051" y="229672"/>
                </a:lnTo>
                <a:cubicBezTo>
                  <a:pt x="533266" y="289877"/>
                  <a:pt x="473976" y="332156"/>
                  <a:pt x="404812" y="332156"/>
                </a:cubicBezTo>
                <a:cubicBezTo>
                  <a:pt x="335648" y="332156"/>
                  <a:pt x="276358" y="289877"/>
                  <a:pt x="251573" y="229672"/>
                </a:cubicBezTo>
                <a:lnTo>
                  <a:pt x="0" y="229672"/>
                </a:lnTo>
                <a:lnTo>
                  <a:pt x="0" y="112010"/>
                </a:lnTo>
                <a:lnTo>
                  <a:pt x="249650" y="112010"/>
                </a:lnTo>
                <a:cubicBezTo>
                  <a:pt x="270542" y="46547"/>
                  <a:pt x="332241" y="0"/>
                  <a:pt x="4048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0" name="椭圆 5"/>
          <p:cNvSpPr/>
          <p:nvPr/>
        </p:nvSpPr>
        <p:spPr>
          <a:xfrm>
            <a:off x="4711150" y="3050979"/>
            <a:ext cx="1769671" cy="332259"/>
          </a:xfrm>
          <a:custGeom>
            <a:avLst/>
            <a:gdLst/>
            <a:ahLst/>
            <a:cxnLst/>
            <a:rect l="l" t="t" r="r" b="b"/>
            <a:pathLst>
              <a:path w="1769901" h="332156">
                <a:moveTo>
                  <a:pt x="405557" y="96228"/>
                </a:moveTo>
                <a:cubicBezTo>
                  <a:pt x="366980" y="96228"/>
                  <a:pt x="335707" y="127501"/>
                  <a:pt x="335707" y="166078"/>
                </a:cubicBezTo>
                <a:cubicBezTo>
                  <a:pt x="335707" y="204655"/>
                  <a:pt x="366980" y="235928"/>
                  <a:pt x="405557" y="235928"/>
                </a:cubicBezTo>
                <a:cubicBezTo>
                  <a:pt x="444134" y="235928"/>
                  <a:pt x="475407" y="204655"/>
                  <a:pt x="475407" y="166078"/>
                </a:cubicBezTo>
                <a:cubicBezTo>
                  <a:pt x="475407" y="127501"/>
                  <a:pt x="444134" y="96228"/>
                  <a:pt x="405557" y="96228"/>
                </a:cubicBezTo>
                <a:close/>
                <a:moveTo>
                  <a:pt x="404812" y="0"/>
                </a:moveTo>
                <a:cubicBezTo>
                  <a:pt x="477383" y="0"/>
                  <a:pt x="539082" y="46547"/>
                  <a:pt x="559974" y="112010"/>
                </a:cubicBezTo>
                <a:lnTo>
                  <a:pt x="1769901" y="112010"/>
                </a:lnTo>
                <a:lnTo>
                  <a:pt x="1769901" y="229672"/>
                </a:lnTo>
                <a:lnTo>
                  <a:pt x="558051" y="229672"/>
                </a:lnTo>
                <a:cubicBezTo>
                  <a:pt x="533266" y="289877"/>
                  <a:pt x="473976" y="332156"/>
                  <a:pt x="404812" y="332156"/>
                </a:cubicBezTo>
                <a:cubicBezTo>
                  <a:pt x="335648" y="332156"/>
                  <a:pt x="276358" y="289877"/>
                  <a:pt x="251573" y="229672"/>
                </a:cubicBezTo>
                <a:lnTo>
                  <a:pt x="0" y="229672"/>
                </a:lnTo>
                <a:lnTo>
                  <a:pt x="0" y="112010"/>
                </a:lnTo>
                <a:lnTo>
                  <a:pt x="249650" y="112010"/>
                </a:lnTo>
                <a:cubicBezTo>
                  <a:pt x="270542" y="46547"/>
                  <a:pt x="332241" y="0"/>
                  <a:pt x="4048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6" name="椭圆 5"/>
          <p:cNvSpPr/>
          <p:nvPr/>
        </p:nvSpPr>
        <p:spPr>
          <a:xfrm>
            <a:off x="6480820" y="3463381"/>
            <a:ext cx="1769671" cy="332259"/>
          </a:xfrm>
          <a:custGeom>
            <a:avLst/>
            <a:gdLst/>
            <a:ahLst/>
            <a:cxnLst/>
            <a:rect l="l" t="t" r="r" b="b"/>
            <a:pathLst>
              <a:path w="1769901" h="332156">
                <a:moveTo>
                  <a:pt x="405557" y="96228"/>
                </a:moveTo>
                <a:cubicBezTo>
                  <a:pt x="366980" y="96228"/>
                  <a:pt x="335707" y="127501"/>
                  <a:pt x="335707" y="166078"/>
                </a:cubicBezTo>
                <a:cubicBezTo>
                  <a:pt x="335707" y="204655"/>
                  <a:pt x="366980" y="235928"/>
                  <a:pt x="405557" y="235928"/>
                </a:cubicBezTo>
                <a:cubicBezTo>
                  <a:pt x="444134" y="235928"/>
                  <a:pt x="475407" y="204655"/>
                  <a:pt x="475407" y="166078"/>
                </a:cubicBezTo>
                <a:cubicBezTo>
                  <a:pt x="475407" y="127501"/>
                  <a:pt x="444134" y="96228"/>
                  <a:pt x="405557" y="96228"/>
                </a:cubicBezTo>
                <a:close/>
                <a:moveTo>
                  <a:pt x="404812" y="0"/>
                </a:moveTo>
                <a:cubicBezTo>
                  <a:pt x="477383" y="0"/>
                  <a:pt x="539082" y="46547"/>
                  <a:pt x="559974" y="112010"/>
                </a:cubicBezTo>
                <a:lnTo>
                  <a:pt x="1769901" y="112010"/>
                </a:lnTo>
                <a:lnTo>
                  <a:pt x="1769901" y="229672"/>
                </a:lnTo>
                <a:lnTo>
                  <a:pt x="558051" y="229672"/>
                </a:lnTo>
                <a:cubicBezTo>
                  <a:pt x="533266" y="289877"/>
                  <a:pt x="473976" y="332156"/>
                  <a:pt x="404812" y="332156"/>
                </a:cubicBezTo>
                <a:cubicBezTo>
                  <a:pt x="335648" y="332156"/>
                  <a:pt x="276358" y="289877"/>
                  <a:pt x="251573" y="229672"/>
                </a:cubicBezTo>
                <a:lnTo>
                  <a:pt x="0" y="229672"/>
                </a:lnTo>
                <a:lnTo>
                  <a:pt x="0" y="112010"/>
                </a:lnTo>
                <a:lnTo>
                  <a:pt x="249650" y="112010"/>
                </a:lnTo>
                <a:cubicBezTo>
                  <a:pt x="270542" y="46547"/>
                  <a:pt x="332241" y="0"/>
                  <a:pt x="4048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72415" y="1899246"/>
            <a:ext cx="1338810" cy="369324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点击添加文字内容，内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容简要详尽。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842086" y="3031850"/>
            <a:ext cx="1338810" cy="369324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点击添加文字内容，内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容简要详尽。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626269" y="2610115"/>
            <a:ext cx="1338810" cy="369324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点击添加文字内容，内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容简要详尽。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393035" y="3776950"/>
            <a:ext cx="1338810" cy="369324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点击添加文字内容，内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容简要详尽。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606162" y="6206105"/>
            <a:ext cx="1620938" cy="523212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4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33488462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6" grpId="0" animBg="1"/>
      <p:bldP spid="47" grpId="0"/>
      <p:bldP spid="48" grpId="0"/>
      <p:bldP spid="49" grpId="0"/>
      <p:bldP spid="50" grpId="0"/>
      <p:bldP spid="5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自定义 3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D6950"/>
      </a:accent1>
      <a:accent2>
        <a:srgbClr val="7F7F7F"/>
      </a:accent2>
      <a:accent3>
        <a:srgbClr val="6D6950"/>
      </a:accent3>
      <a:accent4>
        <a:srgbClr val="7F7F7F"/>
      </a:accent4>
      <a:accent5>
        <a:srgbClr val="6D6950"/>
      </a:accent5>
      <a:accent6>
        <a:srgbClr val="7F7F7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1576</Words>
  <Application>Microsoft Office PowerPoint</Application>
  <PresentationFormat>自定义</PresentationFormat>
  <Paragraphs>232</Paragraphs>
  <Slides>23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1" baseType="lpstr">
      <vt:lpstr>Lato Black</vt:lpstr>
      <vt:lpstr>Lato Light</vt:lpstr>
      <vt:lpstr>Lato Regular</vt:lpstr>
      <vt:lpstr>方正正黑简体</vt:lpstr>
      <vt:lpstr>汉仪旗黑-35S</vt:lpstr>
      <vt:lpstr>华文黑体</vt:lpstr>
      <vt:lpstr>华文细黑</vt:lpstr>
      <vt:lpstr>宋体</vt:lpstr>
      <vt:lpstr>微软雅黑</vt:lpstr>
      <vt:lpstr>微软雅黑 Light</vt:lpstr>
      <vt:lpstr>幼圆</vt:lpstr>
      <vt:lpstr>Arial</vt:lpstr>
      <vt:lpstr>Calibri</vt:lpstr>
      <vt:lpstr>Impact</vt:lpstr>
      <vt:lpstr>IrisUPC</vt:lpstr>
      <vt:lpstr>Kartika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21</cp:revision>
  <dcterms:created xsi:type="dcterms:W3CDTF">2017-05-09T11:53:59Z</dcterms:created>
  <dcterms:modified xsi:type="dcterms:W3CDTF">2017-07-01T08:46:56Z</dcterms:modified>
</cp:coreProperties>
</file>