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384" r:id="rId4"/>
    <p:sldId id="305" r:id="rId5"/>
    <p:sldId id="259" r:id="rId6"/>
    <p:sldId id="362" r:id="rId8"/>
    <p:sldId id="326" r:id="rId9"/>
    <p:sldId id="363" r:id="rId10"/>
    <p:sldId id="359" r:id="rId11"/>
    <p:sldId id="290" r:id="rId12"/>
    <p:sldId id="349" r:id="rId13"/>
    <p:sldId id="350" r:id="rId14"/>
    <p:sldId id="351" r:id="rId15"/>
    <p:sldId id="352" r:id="rId16"/>
    <p:sldId id="291" r:id="rId17"/>
    <p:sldId id="353" r:id="rId18"/>
    <p:sldId id="354" r:id="rId19"/>
    <p:sldId id="355" r:id="rId20"/>
    <p:sldId id="357" r:id="rId21"/>
    <p:sldId id="292" r:id="rId22"/>
    <p:sldId id="360" r:id="rId23"/>
    <p:sldId id="358" r:id="rId24"/>
    <p:sldId id="337" r:id="rId25"/>
    <p:sldId id="346" r:id="rId26"/>
    <p:sldId id="361" r:id="rId27"/>
    <p:sldId id="345" r:id="rId28"/>
  </p:sldIdLst>
  <p:sldSz cx="9144000" cy="514477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FAA"/>
    <a:srgbClr val="E1AFAA"/>
    <a:srgbClr val="7C5C40"/>
    <a:srgbClr val="F6C1BD"/>
    <a:srgbClr val="AFDC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0" d="100"/>
          <a:sy n="200" d="100"/>
        </p:scale>
        <p:origin x="798" y="144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explosion val="0"/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FFAFAA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230068784505385"/>
                  <c:y val="-0.183623505395159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70%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4016200561137"/>
                  <c:y val="0.12019490619228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30%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explosion val="0"/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FFAFAA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270298669562856"/>
                  <c:y val="0.00156216584038106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50%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302376233143271"/>
                  <c:y val="0.00555555555555555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50%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explosion val="0"/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61103719793646"/>
                  <c:y val="-0.257697093418878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90%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9080912299756"/>
                  <c:y val="0.000272188198697385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10%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explosion val="0"/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247310616345371"/>
                  <c:y val="-0.0910304267522116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60%</a:t>
                    </a:r>
                    <a:endParaRPr lang="en-US"/>
                  </a:p>
                </c:rich>
              </c:tx>
              <c:numFmt formatCode="General" sourceLinked="1"/>
              <c:spPr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800" b="0" i="0" u="none" strike="noStrike" kern="1200" baseline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  <a:sym typeface="微软雅黑" panose="020B0503020204020204" pitchFamily="34" charset="-122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51892931487012"/>
                  <c:y val="0.0661509672402061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  <a:sym typeface="微软雅黑" panose="020B0503020204020204" pitchFamily="34" charset="-122"/>
                      </a:defRPr>
                    </a:pPr>
                    <a:r>
                      <a:rPr lang="en-US"/>
                      <a:t>40%</a:t>
                    </a:r>
                    <a:endParaRPr lang="en-US"/>
                  </a:p>
                </c:rich>
              </c:tx>
              <c:numFmt formatCode="General" sourceLinked="1"/>
              <c:spPr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800" b="0" i="0" u="none" strike="noStrike" kern="1200" baseline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  <a:sym typeface="微软雅黑" panose="020B0503020204020204" pitchFamily="34" charset="-122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1399EE"/>
              </a:solidFill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3D41D-2ED6-47F5-B101-2F394F86008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AD42C-04A9-4ACF-A2E6-3E0F5B345E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1413"/>
            <a:ext cx="5483225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B6393-E920-4FB8-95BE-2B1ADA7E84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2B05D-94AF-4999-ACB1-C89D7F2771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2B05D-94AF-4999-ACB1-C89D7F2771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1413"/>
            <a:ext cx="5483225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1413"/>
            <a:ext cx="5483225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1413"/>
            <a:ext cx="5483225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>
            <a:off x="2096057" y="317612"/>
            <a:ext cx="7048451" cy="174000"/>
          </a:xfrm>
          <a:custGeom>
            <a:avLst/>
            <a:gdLst>
              <a:gd name="connsiteX0" fmla="*/ 8470900 w 8470900"/>
              <a:gd name="connsiteY0" fmla="*/ 177800 h 177800"/>
              <a:gd name="connsiteX1" fmla="*/ 0 w 8470900"/>
              <a:gd name="connsiteY1" fmla="*/ 177800 h 177800"/>
              <a:gd name="connsiteX2" fmla="*/ 0 w 8470900"/>
              <a:gd name="connsiteY2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0900" h="177800">
                <a:moveTo>
                  <a:pt x="8470900" y="177800"/>
                </a:moveTo>
                <a:lnTo>
                  <a:pt x="0" y="1778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itle 1"/>
          <p:cNvSpPr txBox="1"/>
          <p:nvPr userDrawn="1"/>
        </p:nvSpPr>
        <p:spPr>
          <a:xfrm>
            <a:off x="647564" y="187032"/>
            <a:ext cx="1311550" cy="46778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lang="zh-CN" altLang="en-US" sz="1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Placeholder 2"/>
          <p:cNvSpPr txBox="1"/>
          <p:nvPr userDrawn="1"/>
        </p:nvSpPr>
        <p:spPr>
          <a:xfrm>
            <a:off x="2111942" y="238128"/>
            <a:ext cx="2520280" cy="285838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所有文字都可以修改  点击修改</a:t>
            </a:r>
            <a:endParaRPr lang="en-US" altLang="zh-CN" sz="1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56"/>
          <p:cNvGrpSpPr/>
          <p:nvPr userDrawn="1"/>
        </p:nvGrpSpPr>
        <p:grpSpPr>
          <a:xfrm>
            <a:off x="-7742" y="420518"/>
            <a:ext cx="619302" cy="79750"/>
            <a:chOff x="157718" y="341172"/>
            <a:chExt cx="619302" cy="79750"/>
          </a:xfrm>
          <a:solidFill>
            <a:schemeClr val="accent1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157718" y="412303"/>
              <a:ext cx="590785" cy="1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 flipH="1">
              <a:off x="697270" y="341172"/>
              <a:ext cx="79750" cy="797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第一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第三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第五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" y="0"/>
            <a:ext cx="9141619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9143999" cy="4422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86840"/>
            <a:ext cx="3379272" cy="358628"/>
          </a:xfrm>
          <a:prstGeom prst="rect">
            <a:avLst/>
          </a:prstGeom>
        </p:spPr>
        <p:txBody>
          <a:bodyPr/>
          <a:lstStyle>
            <a:lvl1pPr>
              <a:defRPr sz="21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" name="燕尾形 10"/>
          <p:cNvSpPr/>
          <p:nvPr userDrawn="1"/>
        </p:nvSpPr>
        <p:spPr>
          <a:xfrm>
            <a:off x="174374" y="101212"/>
            <a:ext cx="266546" cy="287585"/>
          </a:xfrm>
          <a:prstGeom prst="chevron">
            <a:avLst/>
          </a:prstGeom>
          <a:solidFill>
            <a:srgbClr val="678D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" name="燕尾形 11"/>
          <p:cNvSpPr/>
          <p:nvPr userDrawn="1"/>
        </p:nvSpPr>
        <p:spPr>
          <a:xfrm>
            <a:off x="363017" y="101212"/>
            <a:ext cx="266546" cy="287585"/>
          </a:xfrm>
          <a:prstGeom prst="chevron">
            <a:avLst/>
          </a:prstGeom>
          <a:solidFill>
            <a:srgbClr val="F7D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188" y="4720656"/>
            <a:ext cx="9143999" cy="44225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" y="0"/>
            <a:ext cx="9141619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9143999" cy="4422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86840"/>
            <a:ext cx="3379272" cy="358628"/>
          </a:xfrm>
          <a:prstGeom prst="rect">
            <a:avLst/>
          </a:prstGeom>
        </p:spPr>
        <p:txBody>
          <a:bodyPr/>
          <a:lstStyle>
            <a:lvl1pPr>
              <a:defRPr sz="21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" name="燕尾形 10"/>
          <p:cNvSpPr/>
          <p:nvPr userDrawn="1"/>
        </p:nvSpPr>
        <p:spPr>
          <a:xfrm>
            <a:off x="174374" y="101212"/>
            <a:ext cx="266546" cy="287585"/>
          </a:xfrm>
          <a:prstGeom prst="chevron">
            <a:avLst/>
          </a:prstGeom>
          <a:solidFill>
            <a:srgbClr val="678D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2" name="燕尾形 11"/>
          <p:cNvSpPr/>
          <p:nvPr userDrawn="1"/>
        </p:nvSpPr>
        <p:spPr>
          <a:xfrm>
            <a:off x="363017" y="101212"/>
            <a:ext cx="266546" cy="287585"/>
          </a:xfrm>
          <a:prstGeom prst="chevron">
            <a:avLst/>
          </a:prstGeom>
          <a:solidFill>
            <a:srgbClr val="F7D8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189" y="4720656"/>
            <a:ext cx="9143999" cy="44225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70367"/>
            <a:ext cx="3810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1" y="285839"/>
            <a:ext cx="8229600" cy="85751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1" y="876571"/>
            <a:ext cx="5029200" cy="3239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>
            <a:off x="2096057" y="317612"/>
            <a:ext cx="7048451" cy="174000"/>
          </a:xfrm>
          <a:custGeom>
            <a:avLst/>
            <a:gdLst>
              <a:gd name="connsiteX0" fmla="*/ 8470900 w 8470900"/>
              <a:gd name="connsiteY0" fmla="*/ 177800 h 177800"/>
              <a:gd name="connsiteX1" fmla="*/ 0 w 8470900"/>
              <a:gd name="connsiteY1" fmla="*/ 177800 h 177800"/>
              <a:gd name="connsiteX2" fmla="*/ 0 w 8470900"/>
              <a:gd name="connsiteY2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0900" h="177800">
                <a:moveTo>
                  <a:pt x="8470900" y="177800"/>
                </a:moveTo>
                <a:lnTo>
                  <a:pt x="0" y="1778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itle 1"/>
          <p:cNvSpPr txBox="1"/>
          <p:nvPr userDrawn="1"/>
        </p:nvSpPr>
        <p:spPr>
          <a:xfrm>
            <a:off x="647564" y="187032"/>
            <a:ext cx="1311550" cy="46778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1"/>
                </a:solidFill>
              </a:rPr>
              <a:t>项目介绍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2"/>
          <p:cNvSpPr txBox="1"/>
          <p:nvPr userDrawn="1"/>
        </p:nvSpPr>
        <p:spPr>
          <a:xfrm>
            <a:off x="2111942" y="238128"/>
            <a:ext cx="2520280" cy="285838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所有文字都可以修改  点击修改</a:t>
            </a:r>
            <a:endParaRPr lang="en-US" altLang="zh-CN" sz="1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56"/>
          <p:cNvGrpSpPr/>
          <p:nvPr userDrawn="1"/>
        </p:nvGrpSpPr>
        <p:grpSpPr>
          <a:xfrm>
            <a:off x="-7742" y="420518"/>
            <a:ext cx="619302" cy="79750"/>
            <a:chOff x="157718" y="341172"/>
            <a:chExt cx="619302" cy="79750"/>
          </a:xfrm>
          <a:solidFill>
            <a:schemeClr val="accent1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157718" y="412303"/>
              <a:ext cx="590785" cy="1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 flipH="1">
              <a:off x="697270" y="341172"/>
              <a:ext cx="79750" cy="797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>
            <a:off x="2096057" y="317612"/>
            <a:ext cx="7048451" cy="174000"/>
          </a:xfrm>
          <a:custGeom>
            <a:avLst/>
            <a:gdLst>
              <a:gd name="connsiteX0" fmla="*/ 8470900 w 8470900"/>
              <a:gd name="connsiteY0" fmla="*/ 177800 h 177800"/>
              <a:gd name="connsiteX1" fmla="*/ 0 w 8470900"/>
              <a:gd name="connsiteY1" fmla="*/ 177800 h 177800"/>
              <a:gd name="connsiteX2" fmla="*/ 0 w 8470900"/>
              <a:gd name="connsiteY2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0900" h="177800">
                <a:moveTo>
                  <a:pt x="8470900" y="177800"/>
                </a:moveTo>
                <a:lnTo>
                  <a:pt x="0" y="1778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itle 1"/>
          <p:cNvSpPr txBox="1"/>
          <p:nvPr userDrawn="1"/>
        </p:nvSpPr>
        <p:spPr>
          <a:xfrm>
            <a:off x="647564" y="187032"/>
            <a:ext cx="1311550" cy="46778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1"/>
                </a:solidFill>
              </a:rPr>
              <a:t>产品运行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2"/>
          <p:cNvSpPr txBox="1"/>
          <p:nvPr userDrawn="1"/>
        </p:nvSpPr>
        <p:spPr>
          <a:xfrm>
            <a:off x="2111942" y="238128"/>
            <a:ext cx="2520280" cy="285838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所有文字都可以修改  点击修改</a:t>
            </a:r>
            <a:endParaRPr lang="en-US" altLang="zh-CN" sz="1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56"/>
          <p:cNvGrpSpPr/>
          <p:nvPr userDrawn="1"/>
        </p:nvGrpSpPr>
        <p:grpSpPr>
          <a:xfrm>
            <a:off x="-7742" y="420518"/>
            <a:ext cx="619302" cy="79750"/>
            <a:chOff x="157718" y="341172"/>
            <a:chExt cx="619302" cy="79750"/>
          </a:xfrm>
          <a:solidFill>
            <a:schemeClr val="accent1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157718" y="412303"/>
              <a:ext cx="590785" cy="1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 flipH="1">
              <a:off x="697270" y="341172"/>
              <a:ext cx="79750" cy="797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>
            <a:off x="2096057" y="317612"/>
            <a:ext cx="7048451" cy="174000"/>
          </a:xfrm>
          <a:custGeom>
            <a:avLst/>
            <a:gdLst>
              <a:gd name="connsiteX0" fmla="*/ 8470900 w 8470900"/>
              <a:gd name="connsiteY0" fmla="*/ 177800 h 177800"/>
              <a:gd name="connsiteX1" fmla="*/ 0 w 8470900"/>
              <a:gd name="connsiteY1" fmla="*/ 177800 h 177800"/>
              <a:gd name="connsiteX2" fmla="*/ 0 w 8470900"/>
              <a:gd name="connsiteY2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0900" h="177800">
                <a:moveTo>
                  <a:pt x="8470900" y="177800"/>
                </a:moveTo>
                <a:lnTo>
                  <a:pt x="0" y="1778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itle 1"/>
          <p:cNvSpPr txBox="1"/>
          <p:nvPr userDrawn="1"/>
        </p:nvSpPr>
        <p:spPr>
          <a:xfrm>
            <a:off x="647564" y="187032"/>
            <a:ext cx="1311550" cy="46778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800" b="1" dirty="0">
                <a:solidFill>
                  <a:schemeClr val="accent1"/>
                </a:solidFill>
              </a:rPr>
              <a:t>市场分析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7" name="Text Placeholder 2"/>
          <p:cNvSpPr txBox="1"/>
          <p:nvPr userDrawn="1"/>
        </p:nvSpPr>
        <p:spPr>
          <a:xfrm>
            <a:off x="2111942" y="238128"/>
            <a:ext cx="2520280" cy="285838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所有文字都可以修改  点击修改</a:t>
            </a:r>
            <a:endParaRPr lang="en-US" altLang="zh-CN" sz="1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56"/>
          <p:cNvGrpSpPr/>
          <p:nvPr userDrawn="1"/>
        </p:nvGrpSpPr>
        <p:grpSpPr>
          <a:xfrm>
            <a:off x="-7742" y="420518"/>
            <a:ext cx="619302" cy="79750"/>
            <a:chOff x="157718" y="341172"/>
            <a:chExt cx="619302" cy="79750"/>
          </a:xfrm>
          <a:solidFill>
            <a:schemeClr val="accent1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157718" y="412303"/>
              <a:ext cx="590785" cy="1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 flipH="1">
              <a:off x="697270" y="341172"/>
              <a:ext cx="79750" cy="797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00FE4-3E4C-4186-9926-8621F41A86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13AE0-2A1E-4BD1-9575-FFE8AEF8C36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ransition spd="slow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1" Type="http://schemas.openxmlformats.org/officeDocument/2006/relationships/slideLayout" Target="../slideLayouts/slideLayout9.xml"/><Relationship Id="rId20" Type="http://schemas.openxmlformats.org/officeDocument/2006/relationships/tags" Target="../tags/tag23.xml"/><Relationship Id="rId2" Type="http://schemas.openxmlformats.org/officeDocument/2006/relationships/tags" Target="../tags/tag5.xml"/><Relationship Id="rId19" Type="http://schemas.openxmlformats.org/officeDocument/2006/relationships/tags" Target="../tags/tag22.xml"/><Relationship Id="rId18" Type="http://schemas.openxmlformats.org/officeDocument/2006/relationships/tags" Target="../tags/tag21.xml"/><Relationship Id="rId17" Type="http://schemas.openxmlformats.org/officeDocument/2006/relationships/tags" Target="../tags/tag20.xml"/><Relationship Id="rId16" Type="http://schemas.openxmlformats.org/officeDocument/2006/relationships/tags" Target="../tags/tag19.xml"/><Relationship Id="rId15" Type="http://schemas.openxmlformats.org/officeDocument/2006/relationships/tags" Target="../tags/tag18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7" Type="http://schemas.openxmlformats.org/officeDocument/2006/relationships/slideLayout" Target="../slideLayouts/slideLayout9.xml"/><Relationship Id="rId16" Type="http://schemas.openxmlformats.org/officeDocument/2006/relationships/tags" Target="../tags/tag39.xml"/><Relationship Id="rId15" Type="http://schemas.openxmlformats.org/officeDocument/2006/relationships/tags" Target="../tags/tag38.xml"/><Relationship Id="rId14" Type="http://schemas.openxmlformats.org/officeDocument/2006/relationships/tags" Target="../tags/tag37.xml"/><Relationship Id="rId13" Type="http://schemas.openxmlformats.org/officeDocument/2006/relationships/tags" Target="../tags/tag36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67644" y="1064049"/>
            <a:ext cx="6804756" cy="3132348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871700" y="2095781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小清新月季度总结计划</a:t>
            </a:r>
            <a:r>
              <a:rPr lang="en-US" altLang="zh-CN" sz="3200" dirty="0">
                <a:solidFill>
                  <a:schemeClr val="accent2">
                    <a:lumMod val="75000"/>
                  </a:schemeClr>
                </a:solidFill>
                <a:latin typeface="Hakuu" panose="02000609000000000000" pitchFamily="49" charset="-128"/>
                <a:ea typeface="Hakuu" panose="02000609000000000000" pitchFamily="49" charset="-128"/>
              </a:rPr>
              <a:t>PPT</a:t>
            </a:r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Hakuu" panose="02000609000000000000" pitchFamily="49" charset="-128"/>
                <a:ea typeface="Hakuu" panose="02000609000000000000" pitchFamily="49" charset="-128"/>
              </a:rPr>
              <a:t>模板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Hakuu" panose="02000609000000000000" pitchFamily="49" charset="-128"/>
              <a:ea typeface="Hakuu" panose="02000609000000000000" pitchFamily="49" charset="-128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087724" y="2824572"/>
            <a:ext cx="5580620" cy="2525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原创设计师QQ598969553                 _15"/>
          <p:cNvSpPr/>
          <p:nvPr/>
        </p:nvSpPr>
        <p:spPr>
          <a:xfrm>
            <a:off x="3213137" y="3112149"/>
            <a:ext cx="3404123" cy="2524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：蓝素材              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1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蓝色的爱 love is blue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756592" y="1043608"/>
            <a:ext cx="609600" cy="609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763688" y="1601023"/>
            <a:ext cx="6804756" cy="2399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0" y="10160"/>
            <a:ext cx="9095105" cy="5123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5">
                <p:cTn id="4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animBg="1"/>
      <p:bldP spid="13" grpId="0"/>
      <p:bldP spid="12" grpId="0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组合 4"/>
          <p:cNvGrpSpPr/>
          <p:nvPr/>
        </p:nvGrpSpPr>
        <p:grpSpPr>
          <a:xfrm>
            <a:off x="2973697" y="2514193"/>
            <a:ext cx="702681" cy="919424"/>
            <a:chOff x="8117457" y="788000"/>
            <a:chExt cx="937070" cy="1225734"/>
          </a:xfrm>
        </p:grpSpPr>
        <p:sp>
          <p:nvSpPr>
            <p:cNvPr id="6" name="Freeform 5"/>
            <p:cNvSpPr/>
            <p:nvPr/>
          </p:nvSpPr>
          <p:spPr bwMode="auto">
            <a:xfrm>
              <a:off x="8117457" y="788000"/>
              <a:ext cx="615768" cy="1225734"/>
            </a:xfrm>
            <a:custGeom>
              <a:avLst/>
              <a:gdLst>
                <a:gd name="T0" fmla="*/ 313 w 849"/>
                <a:gd name="T1" fmla="*/ 0 h 1690"/>
                <a:gd name="T2" fmla="*/ 0 w 849"/>
                <a:gd name="T3" fmla="*/ 0 h 1690"/>
                <a:gd name="T4" fmla="*/ 0 w 849"/>
                <a:gd name="T5" fmla="*/ 231 h 1690"/>
                <a:gd name="T6" fmla="*/ 390 w 849"/>
                <a:gd name="T7" fmla="*/ 846 h 1690"/>
                <a:gd name="T8" fmla="*/ 0 w 849"/>
                <a:gd name="T9" fmla="*/ 1459 h 1690"/>
                <a:gd name="T10" fmla="*/ 0 w 849"/>
                <a:gd name="T11" fmla="*/ 1690 h 1690"/>
                <a:gd name="T12" fmla="*/ 313 w 849"/>
                <a:gd name="T13" fmla="*/ 1690 h 1690"/>
                <a:gd name="T14" fmla="*/ 849 w 849"/>
                <a:gd name="T15" fmla="*/ 846 h 1690"/>
                <a:gd name="T16" fmla="*/ 313 w 849"/>
                <a:gd name="T17" fmla="*/ 0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9" h="1690">
                  <a:moveTo>
                    <a:pt x="313" y="0"/>
                  </a:moveTo>
                  <a:lnTo>
                    <a:pt x="0" y="0"/>
                  </a:lnTo>
                  <a:lnTo>
                    <a:pt x="0" y="231"/>
                  </a:lnTo>
                  <a:lnTo>
                    <a:pt x="390" y="846"/>
                  </a:lnTo>
                  <a:lnTo>
                    <a:pt x="0" y="1459"/>
                  </a:lnTo>
                  <a:lnTo>
                    <a:pt x="0" y="1690"/>
                  </a:lnTo>
                  <a:lnTo>
                    <a:pt x="313" y="1690"/>
                  </a:lnTo>
                  <a:lnTo>
                    <a:pt x="849" y="846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8117457" y="788000"/>
              <a:ext cx="937070" cy="1225734"/>
            </a:xfrm>
            <a:custGeom>
              <a:avLst/>
              <a:gdLst>
                <a:gd name="T0" fmla="*/ 756 w 1292"/>
                <a:gd name="T1" fmla="*/ 0 h 1690"/>
                <a:gd name="T2" fmla="*/ 0 w 1292"/>
                <a:gd name="T3" fmla="*/ 0 h 1690"/>
                <a:gd name="T4" fmla="*/ 536 w 1292"/>
                <a:gd name="T5" fmla="*/ 846 h 1690"/>
                <a:gd name="T6" fmla="*/ 0 w 1292"/>
                <a:gd name="T7" fmla="*/ 1690 h 1690"/>
                <a:gd name="T8" fmla="*/ 756 w 1292"/>
                <a:gd name="T9" fmla="*/ 1690 h 1690"/>
                <a:gd name="T10" fmla="*/ 1292 w 1292"/>
                <a:gd name="T11" fmla="*/ 846 h 1690"/>
                <a:gd name="T12" fmla="*/ 756 w 1292"/>
                <a:gd name="T13" fmla="*/ 0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2" h="1690">
                  <a:moveTo>
                    <a:pt x="756" y="0"/>
                  </a:moveTo>
                  <a:lnTo>
                    <a:pt x="0" y="0"/>
                  </a:lnTo>
                  <a:lnTo>
                    <a:pt x="536" y="846"/>
                  </a:lnTo>
                  <a:lnTo>
                    <a:pt x="0" y="1690"/>
                  </a:lnTo>
                  <a:lnTo>
                    <a:pt x="756" y="1690"/>
                  </a:lnTo>
                  <a:lnTo>
                    <a:pt x="1292" y="846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3" name="组合 7"/>
          <p:cNvGrpSpPr/>
          <p:nvPr/>
        </p:nvGrpSpPr>
        <p:grpSpPr>
          <a:xfrm>
            <a:off x="3342986" y="2338469"/>
            <a:ext cx="822876" cy="1270873"/>
            <a:chOff x="8609927" y="553732"/>
            <a:chExt cx="1097359" cy="1694269"/>
          </a:xfrm>
        </p:grpSpPr>
        <p:sp>
          <p:nvSpPr>
            <p:cNvPr id="9" name="Freeform 7"/>
            <p:cNvSpPr/>
            <p:nvPr/>
          </p:nvSpPr>
          <p:spPr bwMode="auto">
            <a:xfrm>
              <a:off x="8609927" y="553732"/>
              <a:ext cx="852212" cy="1694269"/>
            </a:xfrm>
            <a:custGeom>
              <a:avLst/>
              <a:gdLst>
                <a:gd name="T0" fmla="*/ 435 w 1175"/>
                <a:gd name="T1" fmla="*/ 0 h 2336"/>
                <a:gd name="T2" fmla="*/ 0 w 1175"/>
                <a:gd name="T3" fmla="*/ 0 h 2336"/>
                <a:gd name="T4" fmla="*/ 0 w 1175"/>
                <a:gd name="T5" fmla="*/ 319 h 2336"/>
                <a:gd name="T6" fmla="*/ 538 w 1175"/>
                <a:gd name="T7" fmla="*/ 1169 h 2336"/>
                <a:gd name="T8" fmla="*/ 0 w 1175"/>
                <a:gd name="T9" fmla="*/ 2017 h 2336"/>
                <a:gd name="T10" fmla="*/ 0 w 1175"/>
                <a:gd name="T11" fmla="*/ 2336 h 2336"/>
                <a:gd name="T12" fmla="*/ 435 w 1175"/>
                <a:gd name="T13" fmla="*/ 2336 h 2336"/>
                <a:gd name="T14" fmla="*/ 1175 w 1175"/>
                <a:gd name="T15" fmla="*/ 1169 h 2336"/>
                <a:gd name="T16" fmla="*/ 435 w 1175"/>
                <a:gd name="T17" fmla="*/ 0 h 2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5" h="2336">
                  <a:moveTo>
                    <a:pt x="435" y="0"/>
                  </a:moveTo>
                  <a:lnTo>
                    <a:pt x="0" y="0"/>
                  </a:lnTo>
                  <a:lnTo>
                    <a:pt x="0" y="319"/>
                  </a:lnTo>
                  <a:lnTo>
                    <a:pt x="538" y="1169"/>
                  </a:lnTo>
                  <a:lnTo>
                    <a:pt x="0" y="2017"/>
                  </a:lnTo>
                  <a:lnTo>
                    <a:pt x="0" y="2336"/>
                  </a:lnTo>
                  <a:lnTo>
                    <a:pt x="435" y="2336"/>
                  </a:lnTo>
                  <a:lnTo>
                    <a:pt x="1175" y="1169"/>
                  </a:lnTo>
                  <a:lnTo>
                    <a:pt x="43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8609927" y="553732"/>
              <a:ext cx="1097359" cy="1694269"/>
            </a:xfrm>
            <a:custGeom>
              <a:avLst/>
              <a:gdLst>
                <a:gd name="T0" fmla="*/ 771 w 1513"/>
                <a:gd name="T1" fmla="*/ 0 h 2336"/>
                <a:gd name="T2" fmla="*/ 0 w 1513"/>
                <a:gd name="T3" fmla="*/ 0 h 2336"/>
                <a:gd name="T4" fmla="*/ 742 w 1513"/>
                <a:gd name="T5" fmla="*/ 1169 h 2336"/>
                <a:gd name="T6" fmla="*/ 0 w 1513"/>
                <a:gd name="T7" fmla="*/ 2336 h 2336"/>
                <a:gd name="T8" fmla="*/ 771 w 1513"/>
                <a:gd name="T9" fmla="*/ 2336 h 2336"/>
                <a:gd name="T10" fmla="*/ 1513 w 1513"/>
                <a:gd name="T11" fmla="*/ 1169 h 2336"/>
                <a:gd name="T12" fmla="*/ 771 w 1513"/>
                <a:gd name="T13" fmla="*/ 0 h 2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3" h="2336">
                  <a:moveTo>
                    <a:pt x="771" y="0"/>
                  </a:moveTo>
                  <a:lnTo>
                    <a:pt x="0" y="0"/>
                  </a:lnTo>
                  <a:lnTo>
                    <a:pt x="742" y="1169"/>
                  </a:lnTo>
                  <a:lnTo>
                    <a:pt x="0" y="2336"/>
                  </a:lnTo>
                  <a:lnTo>
                    <a:pt x="771" y="2336"/>
                  </a:lnTo>
                  <a:lnTo>
                    <a:pt x="1513" y="1169"/>
                  </a:lnTo>
                  <a:lnTo>
                    <a:pt x="7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5" name="组合 10"/>
          <p:cNvGrpSpPr/>
          <p:nvPr/>
        </p:nvGrpSpPr>
        <p:grpSpPr>
          <a:xfrm>
            <a:off x="3744360" y="2103445"/>
            <a:ext cx="1128532" cy="1740923"/>
            <a:chOff x="9145188" y="240408"/>
            <a:chExt cx="1504970" cy="2320917"/>
          </a:xfrm>
        </p:grpSpPr>
        <p:sp>
          <p:nvSpPr>
            <p:cNvPr id="12" name="Freeform 9"/>
            <p:cNvSpPr/>
            <p:nvPr/>
          </p:nvSpPr>
          <p:spPr bwMode="auto">
            <a:xfrm>
              <a:off x="9145188" y="240408"/>
              <a:ext cx="1168437" cy="2320917"/>
            </a:xfrm>
            <a:custGeom>
              <a:avLst/>
              <a:gdLst>
                <a:gd name="T0" fmla="*/ 595 w 1611"/>
                <a:gd name="T1" fmla="*/ 0 h 3200"/>
                <a:gd name="T2" fmla="*/ 0 w 1611"/>
                <a:gd name="T3" fmla="*/ 0 h 3200"/>
                <a:gd name="T4" fmla="*/ 0 w 1611"/>
                <a:gd name="T5" fmla="*/ 436 h 3200"/>
                <a:gd name="T6" fmla="*/ 740 w 1611"/>
                <a:gd name="T7" fmla="*/ 1601 h 3200"/>
                <a:gd name="T8" fmla="*/ 0 w 1611"/>
                <a:gd name="T9" fmla="*/ 2764 h 3200"/>
                <a:gd name="T10" fmla="*/ 0 w 1611"/>
                <a:gd name="T11" fmla="*/ 3200 h 3200"/>
                <a:gd name="T12" fmla="*/ 595 w 1611"/>
                <a:gd name="T13" fmla="*/ 3200 h 3200"/>
                <a:gd name="T14" fmla="*/ 1611 w 1611"/>
                <a:gd name="T15" fmla="*/ 1601 h 3200"/>
                <a:gd name="T16" fmla="*/ 595 w 1611"/>
                <a:gd name="T17" fmla="*/ 0 h 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1" h="3200">
                  <a:moveTo>
                    <a:pt x="595" y="0"/>
                  </a:moveTo>
                  <a:lnTo>
                    <a:pt x="0" y="0"/>
                  </a:lnTo>
                  <a:lnTo>
                    <a:pt x="0" y="436"/>
                  </a:lnTo>
                  <a:lnTo>
                    <a:pt x="740" y="1601"/>
                  </a:lnTo>
                  <a:lnTo>
                    <a:pt x="0" y="2764"/>
                  </a:lnTo>
                  <a:lnTo>
                    <a:pt x="0" y="3200"/>
                  </a:lnTo>
                  <a:lnTo>
                    <a:pt x="595" y="3200"/>
                  </a:lnTo>
                  <a:lnTo>
                    <a:pt x="1611" y="1601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9145188" y="240408"/>
              <a:ext cx="1504970" cy="2320917"/>
            </a:xfrm>
            <a:custGeom>
              <a:avLst/>
              <a:gdLst>
                <a:gd name="T0" fmla="*/ 1059 w 2075"/>
                <a:gd name="T1" fmla="*/ 0 h 3200"/>
                <a:gd name="T2" fmla="*/ 0 w 2075"/>
                <a:gd name="T3" fmla="*/ 0 h 3200"/>
                <a:gd name="T4" fmla="*/ 1016 w 2075"/>
                <a:gd name="T5" fmla="*/ 1601 h 3200"/>
                <a:gd name="T6" fmla="*/ 0 w 2075"/>
                <a:gd name="T7" fmla="*/ 3200 h 3200"/>
                <a:gd name="T8" fmla="*/ 1059 w 2075"/>
                <a:gd name="T9" fmla="*/ 3200 h 3200"/>
                <a:gd name="T10" fmla="*/ 2075 w 2075"/>
                <a:gd name="T11" fmla="*/ 1601 h 3200"/>
                <a:gd name="T12" fmla="*/ 1059 w 2075"/>
                <a:gd name="T13" fmla="*/ 0 h 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5" h="3200">
                  <a:moveTo>
                    <a:pt x="1059" y="0"/>
                  </a:moveTo>
                  <a:lnTo>
                    <a:pt x="0" y="0"/>
                  </a:lnTo>
                  <a:lnTo>
                    <a:pt x="1016" y="1601"/>
                  </a:lnTo>
                  <a:lnTo>
                    <a:pt x="0" y="3200"/>
                  </a:lnTo>
                  <a:lnTo>
                    <a:pt x="1059" y="3200"/>
                  </a:lnTo>
                  <a:lnTo>
                    <a:pt x="2075" y="1601"/>
                  </a:lnTo>
                  <a:lnTo>
                    <a:pt x="10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8" name="组合 13"/>
          <p:cNvGrpSpPr/>
          <p:nvPr/>
        </p:nvGrpSpPr>
        <p:grpSpPr>
          <a:xfrm>
            <a:off x="4283880" y="1798782"/>
            <a:ext cx="1385239" cy="2350246"/>
            <a:chOff x="9864672" y="-165752"/>
            <a:chExt cx="1847305" cy="3133238"/>
          </a:xfrm>
        </p:grpSpPr>
        <p:sp>
          <p:nvSpPr>
            <p:cNvPr id="15" name="Freeform 11"/>
            <p:cNvSpPr/>
            <p:nvPr/>
          </p:nvSpPr>
          <p:spPr bwMode="auto">
            <a:xfrm>
              <a:off x="9864672" y="-165752"/>
              <a:ext cx="1574597" cy="3133238"/>
            </a:xfrm>
            <a:custGeom>
              <a:avLst/>
              <a:gdLst>
                <a:gd name="T0" fmla="*/ 801 w 2171"/>
                <a:gd name="T1" fmla="*/ 0 h 4320"/>
                <a:gd name="T2" fmla="*/ 0 w 2171"/>
                <a:gd name="T3" fmla="*/ 0 h 4320"/>
                <a:gd name="T4" fmla="*/ 0 w 2171"/>
                <a:gd name="T5" fmla="*/ 591 h 4320"/>
                <a:gd name="T6" fmla="*/ 997 w 2171"/>
                <a:gd name="T7" fmla="*/ 2161 h 4320"/>
                <a:gd name="T8" fmla="*/ 0 w 2171"/>
                <a:gd name="T9" fmla="*/ 3729 h 4320"/>
                <a:gd name="T10" fmla="*/ 0 w 2171"/>
                <a:gd name="T11" fmla="*/ 4320 h 4320"/>
                <a:gd name="T12" fmla="*/ 801 w 2171"/>
                <a:gd name="T13" fmla="*/ 4320 h 4320"/>
                <a:gd name="T14" fmla="*/ 2171 w 2171"/>
                <a:gd name="T15" fmla="*/ 2161 h 4320"/>
                <a:gd name="T16" fmla="*/ 801 w 2171"/>
                <a:gd name="T1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1" h="4320">
                  <a:moveTo>
                    <a:pt x="801" y="0"/>
                  </a:moveTo>
                  <a:lnTo>
                    <a:pt x="0" y="0"/>
                  </a:lnTo>
                  <a:lnTo>
                    <a:pt x="0" y="591"/>
                  </a:lnTo>
                  <a:lnTo>
                    <a:pt x="997" y="2161"/>
                  </a:lnTo>
                  <a:lnTo>
                    <a:pt x="0" y="3729"/>
                  </a:lnTo>
                  <a:lnTo>
                    <a:pt x="0" y="4320"/>
                  </a:lnTo>
                  <a:lnTo>
                    <a:pt x="801" y="4320"/>
                  </a:lnTo>
                  <a:lnTo>
                    <a:pt x="2171" y="2161"/>
                  </a:lnTo>
                  <a:lnTo>
                    <a:pt x="80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9864672" y="-165752"/>
              <a:ext cx="1847305" cy="3133238"/>
            </a:xfrm>
            <a:custGeom>
              <a:avLst/>
              <a:gdLst>
                <a:gd name="T0" fmla="*/ 1177 w 2547"/>
                <a:gd name="T1" fmla="*/ 0 h 4320"/>
                <a:gd name="T2" fmla="*/ 0 w 2547"/>
                <a:gd name="T3" fmla="*/ 0 h 4320"/>
                <a:gd name="T4" fmla="*/ 1371 w 2547"/>
                <a:gd name="T5" fmla="*/ 2161 h 4320"/>
                <a:gd name="T6" fmla="*/ 0 w 2547"/>
                <a:gd name="T7" fmla="*/ 4320 h 4320"/>
                <a:gd name="T8" fmla="*/ 1177 w 2547"/>
                <a:gd name="T9" fmla="*/ 4320 h 4320"/>
                <a:gd name="T10" fmla="*/ 2547 w 2547"/>
                <a:gd name="T11" fmla="*/ 2161 h 4320"/>
                <a:gd name="T12" fmla="*/ 1177 w 2547"/>
                <a:gd name="T13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7" h="4320">
                  <a:moveTo>
                    <a:pt x="1177" y="0"/>
                  </a:moveTo>
                  <a:lnTo>
                    <a:pt x="0" y="0"/>
                  </a:lnTo>
                  <a:lnTo>
                    <a:pt x="1371" y="2161"/>
                  </a:lnTo>
                  <a:lnTo>
                    <a:pt x="0" y="4320"/>
                  </a:lnTo>
                  <a:lnTo>
                    <a:pt x="1177" y="4320"/>
                  </a:lnTo>
                  <a:lnTo>
                    <a:pt x="2547" y="2161"/>
                  </a:lnTo>
                  <a:lnTo>
                    <a:pt x="117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1" name="组合 16"/>
          <p:cNvGrpSpPr/>
          <p:nvPr/>
        </p:nvGrpSpPr>
        <p:grpSpPr>
          <a:xfrm>
            <a:off x="624790" y="1598187"/>
            <a:ext cx="1931616" cy="2526840"/>
            <a:chOff x="832137" y="1901430"/>
            <a:chExt cx="2575935" cy="3368665"/>
          </a:xfrm>
        </p:grpSpPr>
        <p:sp>
          <p:nvSpPr>
            <p:cNvPr id="18" name="圆角矩形 17"/>
            <p:cNvSpPr/>
            <p:nvPr/>
          </p:nvSpPr>
          <p:spPr>
            <a:xfrm>
              <a:off x="832137" y="2023612"/>
              <a:ext cx="1835131" cy="386728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spcAft>
                  <a:spcPts val="450"/>
                </a:spcAft>
              </a:pPr>
              <a:r>
                <a:rPr lang="en-US" altLang="zh-CN" sz="900" dirty="0">
                  <a:solidFill>
                    <a:schemeClr val="bg1"/>
                  </a:solidFill>
                  <a:latin typeface="+mj-ea"/>
                  <a:ea typeface="+mj-ea"/>
                </a:rPr>
                <a:t>ENTER YOUR TITLE</a:t>
              </a:r>
              <a:endParaRPr lang="en-US" altLang="zh-CN" sz="9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832137" y="3542112"/>
              <a:ext cx="1835131" cy="386728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spcAft>
                  <a:spcPts val="450"/>
                </a:spcAft>
              </a:pPr>
              <a:r>
                <a:rPr lang="en-US" altLang="zh-CN" sz="900" dirty="0">
                  <a:solidFill>
                    <a:schemeClr val="bg1"/>
                  </a:solidFill>
                  <a:latin typeface="+mj-ea"/>
                  <a:ea typeface="+mj-ea"/>
                </a:rPr>
                <a:t>ENTER YOUR TITLE</a:t>
              </a:r>
              <a:endParaRPr lang="en-US" altLang="zh-CN" sz="9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832137" y="4761184"/>
              <a:ext cx="1835131" cy="38672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spcAft>
                  <a:spcPts val="450"/>
                </a:spcAft>
              </a:pPr>
              <a:r>
                <a:rPr lang="en-US" altLang="zh-CN" sz="900" dirty="0">
                  <a:solidFill>
                    <a:schemeClr val="bg1"/>
                  </a:solidFill>
                  <a:latin typeface="+mj-ea"/>
                  <a:ea typeface="+mj-ea"/>
                </a:rPr>
                <a:t>ENTER YOUR TITLE</a:t>
              </a:r>
              <a:endParaRPr lang="en-US" altLang="zh-CN" sz="9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14" name="组合 20"/>
            <p:cNvGrpSpPr/>
            <p:nvPr/>
          </p:nvGrpSpPr>
          <p:grpSpPr>
            <a:xfrm>
              <a:off x="2776979" y="1901430"/>
              <a:ext cx="631093" cy="631093"/>
              <a:chOff x="2556607" y="3355167"/>
              <a:chExt cx="631093" cy="63109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556607" y="3355167"/>
                <a:ext cx="631093" cy="631093"/>
              </a:xfrm>
              <a:prstGeom prst="ellipse">
                <a:avLst/>
              </a:prstGeom>
              <a:solidFill>
                <a:schemeClr val="accent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607979" y="3516825"/>
                <a:ext cx="528349" cy="3487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+mj-ea"/>
                    <a:ea typeface="+mj-ea"/>
                  </a:rPr>
                  <a:t>25%</a:t>
                </a:r>
                <a:endParaRPr lang="zh-CN" altLang="en-US" sz="1100" dirty="0">
                  <a:latin typeface="+mj-ea"/>
                  <a:ea typeface="+mj-ea"/>
                </a:endParaRPr>
              </a:p>
            </p:txBody>
          </p:sp>
        </p:grpSp>
        <p:grpSp>
          <p:nvGrpSpPr>
            <p:cNvPr id="17" name="组合 21"/>
            <p:cNvGrpSpPr/>
            <p:nvPr/>
          </p:nvGrpSpPr>
          <p:grpSpPr>
            <a:xfrm>
              <a:off x="2776979" y="4639002"/>
              <a:ext cx="631093" cy="631093"/>
              <a:chOff x="2556607" y="3355167"/>
              <a:chExt cx="631093" cy="631093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556607" y="3355167"/>
                <a:ext cx="631093" cy="631093"/>
              </a:xfrm>
              <a:prstGeom prst="ellipse">
                <a:avLst/>
              </a:prstGeom>
              <a:solidFill>
                <a:schemeClr val="accent4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2607979" y="3516825"/>
                <a:ext cx="528349" cy="3487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+mj-ea"/>
                    <a:ea typeface="+mj-ea"/>
                  </a:rPr>
                  <a:t>15%</a:t>
                </a:r>
                <a:endParaRPr lang="zh-CN" altLang="en-US" sz="1100" dirty="0">
                  <a:latin typeface="+mj-ea"/>
                  <a:ea typeface="+mj-ea"/>
                </a:endParaRPr>
              </a:p>
            </p:txBody>
          </p:sp>
        </p:grpSp>
        <p:grpSp>
          <p:nvGrpSpPr>
            <p:cNvPr id="21" name="组合 22"/>
            <p:cNvGrpSpPr/>
            <p:nvPr/>
          </p:nvGrpSpPr>
          <p:grpSpPr>
            <a:xfrm>
              <a:off x="2776979" y="3419930"/>
              <a:ext cx="631093" cy="631093"/>
              <a:chOff x="2556607" y="3355167"/>
              <a:chExt cx="631093" cy="631093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2556607" y="3355167"/>
                <a:ext cx="631093" cy="631093"/>
              </a:xfrm>
              <a:prstGeom prst="ellipse">
                <a:avLst/>
              </a:prstGeom>
              <a:solidFill>
                <a:schemeClr val="accent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607979" y="3516825"/>
                <a:ext cx="528349" cy="3487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/>
                    </a:solidFill>
                    <a:latin typeface="+mj-ea"/>
                    <a:ea typeface="+mj-ea"/>
                  </a:rPr>
                  <a:t>10%</a:t>
                </a:r>
                <a:endParaRPr lang="zh-CN" altLang="en-US" sz="1100" dirty="0"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2" name="组合 29"/>
          <p:cNvGrpSpPr/>
          <p:nvPr/>
        </p:nvGrpSpPr>
        <p:grpSpPr>
          <a:xfrm>
            <a:off x="5740365" y="3084912"/>
            <a:ext cx="2811034" cy="917015"/>
            <a:chOff x="7654091" y="3883456"/>
            <a:chExt cx="3748697" cy="1222520"/>
          </a:xfrm>
        </p:grpSpPr>
        <p:grpSp>
          <p:nvGrpSpPr>
            <p:cNvPr id="23" name="组合 30"/>
            <p:cNvGrpSpPr/>
            <p:nvPr/>
          </p:nvGrpSpPr>
          <p:grpSpPr>
            <a:xfrm>
              <a:off x="7654091" y="3964656"/>
              <a:ext cx="1152000" cy="684000"/>
              <a:chOff x="4597760" y="3564157"/>
              <a:chExt cx="1152000" cy="684000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4597760" y="3564157"/>
                <a:ext cx="1152000" cy="684000"/>
              </a:xfrm>
              <a:prstGeom prst="roundRect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794171" y="3658301"/>
                <a:ext cx="759183" cy="5333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50%</a:t>
                </a:r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8901330" y="3883456"/>
              <a:ext cx="2501458" cy="1222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文本标题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 algn="just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请在此处添加文字信息，表达图的含义。请在此处添加文字信息，表达图的含义。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34"/>
          <p:cNvGrpSpPr/>
          <p:nvPr/>
        </p:nvGrpSpPr>
        <p:grpSpPr>
          <a:xfrm>
            <a:off x="5669118" y="2090639"/>
            <a:ext cx="2853712" cy="849249"/>
            <a:chOff x="6654952" y="4047360"/>
            <a:chExt cx="7173254" cy="1132177"/>
          </a:xfrm>
        </p:grpSpPr>
        <p:sp>
          <p:nvSpPr>
            <p:cNvPr id="36" name="矩形 35"/>
            <p:cNvSpPr/>
            <p:nvPr/>
          </p:nvSpPr>
          <p:spPr>
            <a:xfrm>
              <a:off x="6654952" y="4416488"/>
              <a:ext cx="7173254" cy="763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请在此处添加文字信息，表达图的含义。请在此处添加文字信息，表达图的含义。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30000"/>
                </a:lnSpc>
              </a:pP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670685" y="4047360"/>
              <a:ext cx="5485254" cy="369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文本标题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5749891" y="2973904"/>
            <a:ext cx="2692664" cy="0"/>
          </a:xfrm>
          <a:prstGeom prst="line">
            <a:avLst/>
          </a:prstGeom>
          <a:ln w="12700">
            <a:solidFill>
              <a:schemeClr val="accent1"/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8"/>
          <p:cNvGrpSpPr/>
          <p:nvPr/>
        </p:nvGrpSpPr>
        <p:grpSpPr>
          <a:xfrm>
            <a:off x="2624092" y="1834879"/>
            <a:ext cx="1368920" cy="2053456"/>
            <a:chOff x="3498339" y="2216977"/>
            <a:chExt cx="1825544" cy="2737572"/>
          </a:xfrm>
        </p:grpSpPr>
        <p:cxnSp>
          <p:nvCxnSpPr>
            <p:cNvPr id="40" name="肘形连接符 39"/>
            <p:cNvCxnSpPr/>
            <p:nvPr/>
          </p:nvCxnSpPr>
          <p:spPr>
            <a:xfrm>
              <a:off x="3498339" y="2216977"/>
              <a:ext cx="1825544" cy="299425"/>
            </a:xfrm>
            <a:prstGeom prst="bentConnector3">
              <a:avLst>
                <a:gd name="adj1" fmla="val 99927"/>
              </a:avLst>
            </a:prstGeom>
            <a:ln w="12700">
              <a:solidFill>
                <a:schemeClr val="accent1"/>
              </a:solidFill>
              <a:prstDash val="sysDot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498339" y="3735477"/>
              <a:ext cx="654561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sysDot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肘形连接符 41"/>
            <p:cNvCxnSpPr/>
            <p:nvPr/>
          </p:nvCxnSpPr>
          <p:spPr>
            <a:xfrm flipV="1">
              <a:off x="3498340" y="4639003"/>
              <a:ext cx="1248802" cy="315546"/>
            </a:xfrm>
            <a:prstGeom prst="bentConnector3">
              <a:avLst>
                <a:gd name="adj1" fmla="val 100081"/>
              </a:avLst>
            </a:prstGeom>
            <a:ln w="12700">
              <a:solidFill>
                <a:schemeClr val="accent1"/>
              </a:solidFill>
              <a:prstDash val="sysDot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/>
          <p:nvPr/>
        </p:nvGrpSpPr>
        <p:grpSpPr>
          <a:xfrm>
            <a:off x="4060720" y="1823005"/>
            <a:ext cx="3226979" cy="2078935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4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4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4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4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4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4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4060718" y="3042116"/>
            <a:ext cx="256412" cy="86435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4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5839" y="3974451"/>
            <a:ext cx="628358" cy="1312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7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31441" y="2734423"/>
            <a:ext cx="256412" cy="11720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4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6564" y="3974451"/>
            <a:ext cx="628358" cy="1312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7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259933" y="3359738"/>
            <a:ext cx="256412" cy="5467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4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5055" y="3974451"/>
            <a:ext cx="628358" cy="1312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7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30657" y="3136410"/>
            <a:ext cx="256412" cy="77006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4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25780" y="3974451"/>
            <a:ext cx="628358" cy="1312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7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59148" y="2342358"/>
            <a:ext cx="256412" cy="156411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4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54270" y="3974451"/>
            <a:ext cx="628358" cy="1312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7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029873" y="2769163"/>
            <a:ext cx="256412" cy="113731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4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24995" y="3974451"/>
            <a:ext cx="628358" cy="1312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7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7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07698" y="2425609"/>
            <a:ext cx="1938454" cy="11560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07696" y="2179678"/>
            <a:ext cx="1336920" cy="183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731516" y="1905515"/>
            <a:ext cx="3906" cy="213611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86"/>
          <p:cNvGrpSpPr/>
          <p:nvPr/>
        </p:nvGrpSpPr>
        <p:grpSpPr>
          <a:xfrm>
            <a:off x="616218" y="915982"/>
            <a:ext cx="7865508" cy="2912057"/>
            <a:chOff x="0" y="1031417"/>
            <a:chExt cx="10490075" cy="3882984"/>
          </a:xfrm>
          <a:blipFill>
            <a:blip r:embed="rId1"/>
            <a:stretch>
              <a:fillRect/>
            </a:stretch>
          </a:blipFill>
        </p:grpSpPr>
        <p:sp>
          <p:nvSpPr>
            <p:cNvPr id="88" name="矩形 87"/>
            <p:cNvSpPr/>
            <p:nvPr/>
          </p:nvSpPr>
          <p:spPr>
            <a:xfrm>
              <a:off x="0" y="1031417"/>
              <a:ext cx="10490075" cy="2736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89" name="矩形 88"/>
            <p:cNvSpPr/>
            <p:nvPr/>
          </p:nvSpPr>
          <p:spPr>
            <a:xfrm>
              <a:off x="0" y="3811276"/>
              <a:ext cx="10490075" cy="11031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sp>
        <p:nvSpPr>
          <p:cNvPr id="90" name="Freeform 95"/>
          <p:cNvSpPr>
            <a:spLocks noEditPoints="1"/>
          </p:cNvSpPr>
          <p:nvPr/>
        </p:nvSpPr>
        <p:spPr bwMode="auto">
          <a:xfrm>
            <a:off x="1166383" y="3184322"/>
            <a:ext cx="331483" cy="329699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0" tIns="34280" rIns="68560" bIns="34280" numCol="1" anchor="t" anchorCtr="0" compatLnSpc="1"/>
          <a:lstStyle/>
          <a:p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678743" y="3427542"/>
            <a:ext cx="955976" cy="266200"/>
          </a:xfrm>
          <a:prstGeom prst="rect">
            <a:avLst/>
          </a:prstGeom>
        </p:spPr>
        <p:txBody>
          <a:bodyPr wrap="none" lIns="68553" tIns="34277" rIns="68553" bIns="34277">
            <a:spAutoFit/>
          </a:bodyPr>
          <a:lstStyle/>
          <a:p>
            <a:r>
              <a:rPr lang="zh-CN" altLang="en-US" sz="12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自定义设置</a:t>
            </a:r>
            <a:endParaRPr lang="en-US" altLang="zh-CN" sz="128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弧形 91"/>
          <p:cNvSpPr/>
          <p:nvPr/>
        </p:nvSpPr>
        <p:spPr>
          <a:xfrm>
            <a:off x="1084832" y="3101828"/>
            <a:ext cx="494585" cy="494687"/>
          </a:xfrm>
          <a:prstGeom prst="arc">
            <a:avLst>
              <a:gd name="adj1" fmla="val 16200000"/>
              <a:gd name="adj2" fmla="val 12730794"/>
            </a:avLst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937104" y="3472487"/>
            <a:ext cx="402092" cy="24301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2925211" y="3426520"/>
            <a:ext cx="340423" cy="266200"/>
          </a:xfrm>
          <a:prstGeom prst="rect">
            <a:avLst/>
          </a:prstGeom>
        </p:spPr>
        <p:txBody>
          <a:bodyPr wrap="none" lIns="68553" tIns="34277" rIns="68553" bIns="34277">
            <a:spAutoFit/>
          </a:bodyPr>
          <a:lstStyle/>
          <a:p>
            <a:r>
              <a:rPr lang="en-US" altLang="zh-CN" sz="12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128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068609" y="3427542"/>
            <a:ext cx="792470" cy="266200"/>
          </a:xfrm>
          <a:prstGeom prst="rect">
            <a:avLst/>
          </a:prstGeom>
        </p:spPr>
        <p:txBody>
          <a:bodyPr wrap="none" lIns="68553" tIns="34277" rIns="68553" bIns="34277">
            <a:spAutoFit/>
          </a:bodyPr>
          <a:lstStyle/>
          <a:p>
            <a:r>
              <a:rPr lang="zh-CN" altLang="en-US" sz="12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喇叭功能</a:t>
            </a:r>
            <a:endParaRPr lang="en-US" altLang="zh-CN" sz="128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弧形 98"/>
          <p:cNvSpPr/>
          <p:nvPr/>
        </p:nvSpPr>
        <p:spPr>
          <a:xfrm>
            <a:off x="3474698" y="3101828"/>
            <a:ext cx="494585" cy="494687"/>
          </a:xfrm>
          <a:prstGeom prst="arc">
            <a:avLst>
              <a:gd name="adj1" fmla="val 16200000"/>
              <a:gd name="adj2" fmla="val 12730794"/>
            </a:avLst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131023" y="3494258"/>
            <a:ext cx="377144" cy="23212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97358" y="3437405"/>
            <a:ext cx="340423" cy="266200"/>
          </a:xfrm>
          <a:prstGeom prst="rect">
            <a:avLst/>
          </a:prstGeom>
        </p:spPr>
        <p:txBody>
          <a:bodyPr wrap="none" lIns="68553" tIns="34277" rIns="68553" bIns="34277">
            <a:spAutoFit/>
          </a:bodyPr>
          <a:lstStyle/>
          <a:p>
            <a:r>
              <a:rPr lang="en-US" altLang="zh-CN" sz="12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128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498246" y="3427542"/>
            <a:ext cx="792470" cy="266200"/>
          </a:xfrm>
          <a:prstGeom prst="rect">
            <a:avLst/>
          </a:prstGeom>
        </p:spPr>
        <p:txBody>
          <a:bodyPr wrap="none" lIns="68553" tIns="34277" rIns="68553" bIns="34277">
            <a:spAutoFit/>
          </a:bodyPr>
          <a:lstStyle/>
          <a:p>
            <a:r>
              <a:rPr lang="zh-CN" altLang="en-US" sz="12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游戏玩家</a:t>
            </a:r>
            <a:endParaRPr lang="en-US" altLang="zh-CN" sz="128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弧形 105"/>
          <p:cNvSpPr/>
          <p:nvPr/>
        </p:nvSpPr>
        <p:spPr>
          <a:xfrm>
            <a:off x="5904335" y="3101828"/>
            <a:ext cx="494585" cy="494687"/>
          </a:xfrm>
          <a:prstGeom prst="arc">
            <a:avLst>
              <a:gd name="adj1" fmla="val 16200000"/>
              <a:gd name="adj2" fmla="val 12730794"/>
            </a:avLst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7560659" y="3472487"/>
            <a:ext cx="385907" cy="24301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7537880" y="3426520"/>
            <a:ext cx="340423" cy="266200"/>
          </a:xfrm>
          <a:prstGeom prst="rect">
            <a:avLst/>
          </a:prstGeom>
        </p:spPr>
        <p:txBody>
          <a:bodyPr wrap="none" lIns="68553" tIns="34277" rIns="68553" bIns="34277">
            <a:spAutoFit/>
          </a:bodyPr>
          <a:lstStyle/>
          <a:p>
            <a:r>
              <a:rPr lang="en-US" altLang="zh-CN" sz="128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128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Freeform 63"/>
          <p:cNvSpPr>
            <a:spLocks noEditPoints="1"/>
          </p:cNvSpPr>
          <p:nvPr/>
        </p:nvSpPr>
        <p:spPr bwMode="auto">
          <a:xfrm>
            <a:off x="3582155" y="3221650"/>
            <a:ext cx="279670" cy="292371"/>
          </a:xfrm>
          <a:custGeom>
            <a:avLst/>
            <a:gdLst>
              <a:gd name="T0" fmla="*/ 17 w 195"/>
              <a:gd name="T1" fmla="*/ 103 h 203"/>
              <a:gd name="T2" fmla="*/ 17 w 195"/>
              <a:gd name="T3" fmla="*/ 45 h 203"/>
              <a:gd name="T4" fmla="*/ 0 w 195"/>
              <a:gd name="T5" fmla="*/ 74 h 203"/>
              <a:gd name="T6" fmla="*/ 17 w 195"/>
              <a:gd name="T7" fmla="*/ 103 h 203"/>
              <a:gd name="T8" fmla="*/ 29 w 195"/>
              <a:gd name="T9" fmla="*/ 112 h 203"/>
              <a:gd name="T10" fmla="*/ 77 w 195"/>
              <a:gd name="T11" fmla="*/ 112 h 203"/>
              <a:gd name="T12" fmla="*/ 77 w 195"/>
              <a:gd name="T13" fmla="*/ 40 h 203"/>
              <a:gd name="T14" fmla="*/ 29 w 195"/>
              <a:gd name="T15" fmla="*/ 40 h 203"/>
              <a:gd name="T16" fmla="*/ 21 w 195"/>
              <a:gd name="T17" fmla="*/ 48 h 203"/>
              <a:gd name="T18" fmla="*/ 21 w 195"/>
              <a:gd name="T19" fmla="*/ 104 h 203"/>
              <a:gd name="T20" fmla="*/ 29 w 195"/>
              <a:gd name="T21" fmla="*/ 112 h 203"/>
              <a:gd name="T22" fmla="*/ 161 w 195"/>
              <a:gd name="T23" fmla="*/ 13 h 203"/>
              <a:gd name="T24" fmla="*/ 81 w 195"/>
              <a:gd name="T25" fmla="*/ 40 h 203"/>
              <a:gd name="T26" fmla="*/ 81 w 195"/>
              <a:gd name="T27" fmla="*/ 113 h 203"/>
              <a:gd name="T28" fmla="*/ 161 w 195"/>
              <a:gd name="T29" fmla="*/ 140 h 203"/>
              <a:gd name="T30" fmla="*/ 161 w 195"/>
              <a:gd name="T31" fmla="*/ 13 h 203"/>
              <a:gd name="T32" fmla="*/ 89 w 195"/>
              <a:gd name="T33" fmla="*/ 68 h 203"/>
              <a:gd name="T34" fmla="*/ 89 w 195"/>
              <a:gd name="T35" fmla="*/ 52 h 203"/>
              <a:gd name="T36" fmla="*/ 154 w 195"/>
              <a:gd name="T37" fmla="*/ 29 h 203"/>
              <a:gd name="T38" fmla="*/ 89 w 195"/>
              <a:gd name="T39" fmla="*/ 68 h 203"/>
              <a:gd name="T40" fmla="*/ 177 w 195"/>
              <a:gd name="T41" fmla="*/ 0 h 203"/>
              <a:gd name="T42" fmla="*/ 165 w 195"/>
              <a:gd name="T43" fmla="*/ 0 h 203"/>
              <a:gd name="T44" fmla="*/ 165 w 195"/>
              <a:gd name="T45" fmla="*/ 152 h 203"/>
              <a:gd name="T46" fmla="*/ 177 w 195"/>
              <a:gd name="T47" fmla="*/ 152 h 203"/>
              <a:gd name="T48" fmla="*/ 177 w 195"/>
              <a:gd name="T49" fmla="*/ 0 h 203"/>
              <a:gd name="T50" fmla="*/ 195 w 195"/>
              <a:gd name="T51" fmla="*/ 75 h 203"/>
              <a:gd name="T52" fmla="*/ 181 w 195"/>
              <a:gd name="T53" fmla="*/ 54 h 203"/>
              <a:gd name="T54" fmla="*/ 181 w 195"/>
              <a:gd name="T55" fmla="*/ 96 h 203"/>
              <a:gd name="T56" fmla="*/ 195 w 195"/>
              <a:gd name="T57" fmla="*/ 75 h 203"/>
              <a:gd name="T58" fmla="*/ 65 w 195"/>
              <a:gd name="T59" fmla="*/ 116 h 203"/>
              <a:gd name="T60" fmla="*/ 29 w 195"/>
              <a:gd name="T61" fmla="*/ 116 h 203"/>
              <a:gd name="T62" fmla="*/ 41 w 195"/>
              <a:gd name="T63" fmla="*/ 186 h 203"/>
              <a:gd name="T64" fmla="*/ 65 w 195"/>
              <a:gd name="T65" fmla="*/ 180 h 203"/>
              <a:gd name="T66" fmla="*/ 65 w 195"/>
              <a:gd name="T67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5" h="203">
                <a:moveTo>
                  <a:pt x="17" y="103"/>
                </a:moveTo>
                <a:cubicBezTo>
                  <a:pt x="17" y="45"/>
                  <a:pt x="17" y="45"/>
                  <a:pt x="17" y="45"/>
                </a:cubicBezTo>
                <a:cubicBezTo>
                  <a:pt x="7" y="48"/>
                  <a:pt x="0" y="60"/>
                  <a:pt x="0" y="74"/>
                </a:cubicBezTo>
                <a:cubicBezTo>
                  <a:pt x="0" y="88"/>
                  <a:pt x="7" y="100"/>
                  <a:pt x="17" y="103"/>
                </a:cubicBezTo>
                <a:close/>
                <a:moveTo>
                  <a:pt x="29" y="112"/>
                </a:moveTo>
                <a:cubicBezTo>
                  <a:pt x="77" y="112"/>
                  <a:pt x="77" y="112"/>
                  <a:pt x="77" y="112"/>
                </a:cubicBezTo>
                <a:cubicBezTo>
                  <a:pt x="77" y="40"/>
                  <a:pt x="77" y="40"/>
                  <a:pt x="77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4" y="40"/>
                  <a:pt x="21" y="44"/>
                  <a:pt x="21" y="48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9"/>
                  <a:pt x="24" y="112"/>
                  <a:pt x="29" y="112"/>
                </a:cubicBezTo>
                <a:close/>
                <a:moveTo>
                  <a:pt x="161" y="13"/>
                </a:moveTo>
                <a:cubicBezTo>
                  <a:pt x="161" y="13"/>
                  <a:pt x="122" y="40"/>
                  <a:pt x="81" y="40"/>
                </a:cubicBezTo>
                <a:cubicBezTo>
                  <a:pt x="81" y="57"/>
                  <a:pt x="81" y="107"/>
                  <a:pt x="81" y="113"/>
                </a:cubicBezTo>
                <a:cubicBezTo>
                  <a:pt x="122" y="113"/>
                  <a:pt x="161" y="140"/>
                  <a:pt x="161" y="140"/>
                </a:cubicBezTo>
                <a:lnTo>
                  <a:pt x="161" y="13"/>
                </a:lnTo>
                <a:close/>
                <a:moveTo>
                  <a:pt x="89" y="68"/>
                </a:move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124" y="54"/>
                  <a:pt x="154" y="29"/>
                </a:cubicBezTo>
                <a:cubicBezTo>
                  <a:pt x="154" y="53"/>
                  <a:pt x="89" y="68"/>
                  <a:pt x="89" y="68"/>
                </a:cubicBezTo>
                <a:close/>
                <a:moveTo>
                  <a:pt x="177" y="0"/>
                </a:moveTo>
                <a:cubicBezTo>
                  <a:pt x="165" y="0"/>
                  <a:pt x="165" y="0"/>
                  <a:pt x="165" y="0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77" y="152"/>
                  <a:pt x="177" y="152"/>
                  <a:pt x="177" y="152"/>
                </a:cubicBezTo>
                <a:lnTo>
                  <a:pt x="177" y="0"/>
                </a:lnTo>
                <a:close/>
                <a:moveTo>
                  <a:pt x="195" y="75"/>
                </a:moveTo>
                <a:cubicBezTo>
                  <a:pt x="195" y="66"/>
                  <a:pt x="189" y="58"/>
                  <a:pt x="181" y="54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9" y="92"/>
                  <a:pt x="195" y="84"/>
                  <a:pt x="195" y="75"/>
                </a:cubicBezTo>
                <a:close/>
                <a:moveTo>
                  <a:pt x="65" y="116"/>
                </a:moveTo>
                <a:cubicBezTo>
                  <a:pt x="62" y="116"/>
                  <a:pt x="29" y="116"/>
                  <a:pt x="29" y="116"/>
                </a:cubicBezTo>
                <a:cubicBezTo>
                  <a:pt x="29" y="116"/>
                  <a:pt x="27" y="161"/>
                  <a:pt x="41" y="186"/>
                </a:cubicBezTo>
                <a:cubicBezTo>
                  <a:pt x="59" y="203"/>
                  <a:pt x="67" y="185"/>
                  <a:pt x="65" y="180"/>
                </a:cubicBezTo>
                <a:cubicBezTo>
                  <a:pt x="63" y="175"/>
                  <a:pt x="51" y="135"/>
                  <a:pt x="65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0" tIns="34280" rIns="68560" bIns="34280" numCol="1" anchor="t" anchorCtr="0" compatLnSpc="1"/>
          <a:lstStyle/>
          <a:p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113" name="Freeform 236"/>
          <p:cNvSpPr>
            <a:spLocks noEditPoints="1"/>
          </p:cNvSpPr>
          <p:nvPr/>
        </p:nvSpPr>
        <p:spPr bwMode="auto">
          <a:xfrm>
            <a:off x="6007885" y="3198265"/>
            <a:ext cx="368876" cy="339137"/>
          </a:xfrm>
          <a:custGeom>
            <a:avLst/>
            <a:gdLst>
              <a:gd name="T0" fmla="*/ 164 w 219"/>
              <a:gd name="T1" fmla="*/ 42 h 201"/>
              <a:gd name="T2" fmla="*/ 93 w 219"/>
              <a:gd name="T3" fmla="*/ 22 h 201"/>
              <a:gd name="T4" fmla="*/ 66 w 219"/>
              <a:gd name="T5" fmla="*/ 49 h 201"/>
              <a:gd name="T6" fmla="*/ 32 w 219"/>
              <a:gd name="T7" fmla="*/ 57 h 201"/>
              <a:gd name="T8" fmla="*/ 8 w 219"/>
              <a:gd name="T9" fmla="*/ 118 h 201"/>
              <a:gd name="T10" fmla="*/ 50 w 219"/>
              <a:gd name="T11" fmla="*/ 198 h 201"/>
              <a:gd name="T12" fmla="*/ 85 w 219"/>
              <a:gd name="T13" fmla="*/ 142 h 201"/>
              <a:gd name="T14" fmla="*/ 133 w 219"/>
              <a:gd name="T15" fmla="*/ 114 h 201"/>
              <a:gd name="T16" fmla="*/ 198 w 219"/>
              <a:gd name="T17" fmla="*/ 117 h 201"/>
              <a:gd name="T18" fmla="*/ 164 w 219"/>
              <a:gd name="T19" fmla="*/ 42 h 201"/>
              <a:gd name="T20" fmla="*/ 65 w 219"/>
              <a:gd name="T21" fmla="*/ 128 h 201"/>
              <a:gd name="T22" fmla="*/ 28 w 219"/>
              <a:gd name="T23" fmla="*/ 118 h 201"/>
              <a:gd name="T24" fmla="*/ 38 w 219"/>
              <a:gd name="T25" fmla="*/ 82 h 201"/>
              <a:gd name="T26" fmla="*/ 74 w 219"/>
              <a:gd name="T27" fmla="*/ 91 h 201"/>
              <a:gd name="T28" fmla="*/ 65 w 219"/>
              <a:gd name="T29" fmla="*/ 128 h 201"/>
              <a:gd name="T30" fmla="*/ 112 w 219"/>
              <a:gd name="T31" fmla="*/ 44 h 201"/>
              <a:gd name="T32" fmla="*/ 122 w 219"/>
              <a:gd name="T33" fmla="*/ 38 h 201"/>
              <a:gd name="T34" fmla="*/ 128 w 219"/>
              <a:gd name="T35" fmla="*/ 48 h 201"/>
              <a:gd name="T36" fmla="*/ 118 w 219"/>
              <a:gd name="T37" fmla="*/ 53 h 201"/>
              <a:gd name="T38" fmla="*/ 112 w 219"/>
              <a:gd name="T39" fmla="*/ 44 h 201"/>
              <a:gd name="T40" fmla="*/ 113 w 219"/>
              <a:gd name="T41" fmla="*/ 74 h 201"/>
              <a:gd name="T42" fmla="*/ 107 w 219"/>
              <a:gd name="T43" fmla="*/ 64 h 201"/>
              <a:gd name="T44" fmla="*/ 117 w 219"/>
              <a:gd name="T45" fmla="*/ 59 h 201"/>
              <a:gd name="T46" fmla="*/ 122 w 219"/>
              <a:gd name="T47" fmla="*/ 68 h 201"/>
              <a:gd name="T48" fmla="*/ 113 w 219"/>
              <a:gd name="T49" fmla="*/ 74 h 201"/>
              <a:gd name="T50" fmla="*/ 142 w 219"/>
              <a:gd name="T51" fmla="*/ 73 h 201"/>
              <a:gd name="T52" fmla="*/ 132 w 219"/>
              <a:gd name="T53" fmla="*/ 79 h 201"/>
              <a:gd name="T54" fmla="*/ 127 w 219"/>
              <a:gd name="T55" fmla="*/ 69 h 201"/>
              <a:gd name="T56" fmla="*/ 136 w 219"/>
              <a:gd name="T57" fmla="*/ 64 h 201"/>
              <a:gd name="T58" fmla="*/ 142 w 219"/>
              <a:gd name="T59" fmla="*/ 73 h 201"/>
              <a:gd name="T60" fmla="*/ 147 w 219"/>
              <a:gd name="T61" fmla="*/ 53 h 201"/>
              <a:gd name="T62" fmla="*/ 138 w 219"/>
              <a:gd name="T63" fmla="*/ 59 h 201"/>
              <a:gd name="T64" fmla="*/ 132 w 219"/>
              <a:gd name="T65" fmla="*/ 49 h 201"/>
              <a:gd name="T66" fmla="*/ 142 w 219"/>
              <a:gd name="T67" fmla="*/ 43 h 201"/>
              <a:gd name="T68" fmla="*/ 147 w 219"/>
              <a:gd name="T69" fmla="*/ 53 h 201"/>
              <a:gd name="T70" fmla="*/ 43 w 219"/>
              <a:gd name="T71" fmla="*/ 91 h 201"/>
              <a:gd name="T72" fmla="*/ 38 w 219"/>
              <a:gd name="T73" fmla="*/ 113 h 201"/>
              <a:gd name="T74" fmla="*/ 59 w 219"/>
              <a:gd name="T75" fmla="*/ 118 h 201"/>
              <a:gd name="T76" fmla="*/ 65 w 219"/>
              <a:gd name="T77" fmla="*/ 97 h 201"/>
              <a:gd name="T78" fmla="*/ 43 w 219"/>
              <a:gd name="T79" fmla="*/ 9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01">
                <a:moveTo>
                  <a:pt x="164" y="42"/>
                </a:moveTo>
                <a:cubicBezTo>
                  <a:pt x="143" y="21"/>
                  <a:pt x="121" y="0"/>
                  <a:pt x="93" y="22"/>
                </a:cubicBezTo>
                <a:cubicBezTo>
                  <a:pt x="83" y="30"/>
                  <a:pt x="78" y="41"/>
                  <a:pt x="66" y="49"/>
                </a:cubicBezTo>
                <a:cubicBezTo>
                  <a:pt x="55" y="55"/>
                  <a:pt x="43" y="53"/>
                  <a:pt x="32" y="57"/>
                </a:cubicBezTo>
                <a:cubicBezTo>
                  <a:pt x="0" y="69"/>
                  <a:pt x="1" y="87"/>
                  <a:pt x="8" y="118"/>
                </a:cubicBezTo>
                <a:cubicBezTo>
                  <a:pt x="11" y="136"/>
                  <a:pt x="25" y="196"/>
                  <a:pt x="50" y="198"/>
                </a:cubicBezTo>
                <a:cubicBezTo>
                  <a:pt x="75" y="201"/>
                  <a:pt x="75" y="155"/>
                  <a:pt x="85" y="142"/>
                </a:cubicBezTo>
                <a:cubicBezTo>
                  <a:pt x="94" y="131"/>
                  <a:pt x="119" y="117"/>
                  <a:pt x="133" y="114"/>
                </a:cubicBezTo>
                <a:cubicBezTo>
                  <a:pt x="151" y="110"/>
                  <a:pt x="183" y="130"/>
                  <a:pt x="198" y="117"/>
                </a:cubicBezTo>
                <a:cubicBezTo>
                  <a:pt x="219" y="97"/>
                  <a:pt x="176" y="55"/>
                  <a:pt x="164" y="42"/>
                </a:cubicBezTo>
                <a:close/>
                <a:moveTo>
                  <a:pt x="65" y="128"/>
                </a:moveTo>
                <a:cubicBezTo>
                  <a:pt x="52" y="135"/>
                  <a:pt x="35" y="131"/>
                  <a:pt x="28" y="118"/>
                </a:cubicBezTo>
                <a:cubicBezTo>
                  <a:pt x="21" y="105"/>
                  <a:pt x="25" y="89"/>
                  <a:pt x="38" y="82"/>
                </a:cubicBezTo>
                <a:cubicBezTo>
                  <a:pt x="51" y="74"/>
                  <a:pt x="67" y="79"/>
                  <a:pt x="74" y="91"/>
                </a:cubicBezTo>
                <a:cubicBezTo>
                  <a:pt x="82" y="104"/>
                  <a:pt x="77" y="121"/>
                  <a:pt x="65" y="128"/>
                </a:cubicBezTo>
                <a:close/>
                <a:moveTo>
                  <a:pt x="112" y="44"/>
                </a:moveTo>
                <a:cubicBezTo>
                  <a:pt x="114" y="40"/>
                  <a:pt x="118" y="37"/>
                  <a:pt x="122" y="38"/>
                </a:cubicBezTo>
                <a:cubicBezTo>
                  <a:pt x="126" y="39"/>
                  <a:pt x="129" y="44"/>
                  <a:pt x="128" y="48"/>
                </a:cubicBezTo>
                <a:cubicBezTo>
                  <a:pt x="127" y="52"/>
                  <a:pt x="122" y="54"/>
                  <a:pt x="118" y="53"/>
                </a:cubicBezTo>
                <a:cubicBezTo>
                  <a:pt x="114" y="52"/>
                  <a:pt x="111" y="48"/>
                  <a:pt x="112" y="44"/>
                </a:cubicBezTo>
                <a:close/>
                <a:moveTo>
                  <a:pt x="113" y="74"/>
                </a:moveTo>
                <a:cubicBezTo>
                  <a:pt x="108" y="73"/>
                  <a:pt x="106" y="68"/>
                  <a:pt x="107" y="64"/>
                </a:cubicBezTo>
                <a:cubicBezTo>
                  <a:pt x="108" y="60"/>
                  <a:pt x="112" y="57"/>
                  <a:pt x="117" y="59"/>
                </a:cubicBezTo>
                <a:cubicBezTo>
                  <a:pt x="121" y="60"/>
                  <a:pt x="123" y="64"/>
                  <a:pt x="122" y="68"/>
                </a:cubicBezTo>
                <a:cubicBezTo>
                  <a:pt x="121" y="72"/>
                  <a:pt x="117" y="75"/>
                  <a:pt x="113" y="74"/>
                </a:cubicBezTo>
                <a:close/>
                <a:moveTo>
                  <a:pt x="142" y="73"/>
                </a:moveTo>
                <a:cubicBezTo>
                  <a:pt x="141" y="78"/>
                  <a:pt x="136" y="80"/>
                  <a:pt x="132" y="79"/>
                </a:cubicBezTo>
                <a:cubicBezTo>
                  <a:pt x="128" y="78"/>
                  <a:pt x="126" y="74"/>
                  <a:pt x="127" y="69"/>
                </a:cubicBezTo>
                <a:cubicBezTo>
                  <a:pt x="128" y="65"/>
                  <a:pt x="132" y="63"/>
                  <a:pt x="136" y="64"/>
                </a:cubicBezTo>
                <a:cubicBezTo>
                  <a:pt x="140" y="65"/>
                  <a:pt x="143" y="69"/>
                  <a:pt x="142" y="73"/>
                </a:cubicBezTo>
                <a:close/>
                <a:moveTo>
                  <a:pt x="147" y="53"/>
                </a:moveTo>
                <a:cubicBezTo>
                  <a:pt x="146" y="57"/>
                  <a:pt x="142" y="60"/>
                  <a:pt x="138" y="59"/>
                </a:cubicBezTo>
                <a:cubicBezTo>
                  <a:pt x="134" y="57"/>
                  <a:pt x="131" y="53"/>
                  <a:pt x="132" y="49"/>
                </a:cubicBezTo>
                <a:cubicBezTo>
                  <a:pt x="133" y="45"/>
                  <a:pt x="138" y="42"/>
                  <a:pt x="142" y="43"/>
                </a:cubicBezTo>
                <a:cubicBezTo>
                  <a:pt x="146" y="45"/>
                  <a:pt x="148" y="49"/>
                  <a:pt x="147" y="53"/>
                </a:cubicBezTo>
                <a:close/>
                <a:moveTo>
                  <a:pt x="43" y="91"/>
                </a:moveTo>
                <a:cubicBezTo>
                  <a:pt x="36" y="96"/>
                  <a:pt x="33" y="105"/>
                  <a:pt x="38" y="113"/>
                </a:cubicBezTo>
                <a:cubicBezTo>
                  <a:pt x="42" y="120"/>
                  <a:pt x="52" y="123"/>
                  <a:pt x="59" y="118"/>
                </a:cubicBezTo>
                <a:cubicBezTo>
                  <a:pt x="67" y="114"/>
                  <a:pt x="69" y="104"/>
                  <a:pt x="65" y="97"/>
                </a:cubicBezTo>
                <a:cubicBezTo>
                  <a:pt x="61" y="89"/>
                  <a:pt x="51" y="87"/>
                  <a:pt x="4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0" tIns="34280" rIns="68560" bIns="34280" numCol="1" anchor="t" anchorCtr="0" compatLnSpc="1"/>
          <a:lstStyle/>
          <a:p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7509872" y="1222469"/>
            <a:ext cx="971855" cy="2160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rtlCol="0" anchor="ctr"/>
          <a:lstStyle/>
          <a:p>
            <a:pPr algn="ctr"/>
            <a:endParaRPr lang="zh-CN" altLang="en-US" sz="1280"/>
          </a:p>
        </p:txBody>
      </p:sp>
      <p:sp>
        <p:nvSpPr>
          <p:cNvPr id="115" name="矩形 114"/>
          <p:cNvSpPr/>
          <p:nvPr/>
        </p:nvSpPr>
        <p:spPr>
          <a:xfrm>
            <a:off x="7505769" y="1222470"/>
            <a:ext cx="969810" cy="222471"/>
          </a:xfrm>
          <a:prstGeom prst="rect">
            <a:avLst/>
          </a:prstGeom>
        </p:spPr>
        <p:txBody>
          <a:bodyPr wrap="square" lIns="68553" tIns="34277" rIns="68553" bIns="34277">
            <a:spAutoFit/>
          </a:bodyPr>
          <a:lstStyle/>
          <a:p>
            <a:pPr algn="ctr"/>
            <a:r>
              <a:rPr lang="zh-CN" altLang="en-US" sz="99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三大方面</a:t>
            </a:r>
            <a:endParaRPr lang="en-US" altLang="zh-CN" sz="99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文本框 61"/>
          <p:cNvSpPr txBox="1"/>
          <p:nvPr/>
        </p:nvSpPr>
        <p:spPr>
          <a:xfrm>
            <a:off x="1479694" y="4116772"/>
            <a:ext cx="1119497" cy="266207"/>
          </a:xfrm>
          <a:prstGeom prst="rect">
            <a:avLst/>
          </a:prstGeom>
          <a:noFill/>
        </p:spPr>
        <p:txBody>
          <a:bodyPr wrap="none" lIns="68560" tIns="34280" rIns="68560" bIns="34280" rtlCol="0">
            <a:spAutoFit/>
          </a:bodyPr>
          <a:lstStyle/>
          <a:p>
            <a:r>
              <a:rPr lang="zh-CN" altLang="en-US" sz="128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128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1135758" y="4363916"/>
            <a:ext cx="1867033" cy="382136"/>
          </a:xfrm>
          <a:prstGeom prst="rect">
            <a:avLst/>
          </a:prstGeom>
        </p:spPr>
        <p:txBody>
          <a:bodyPr wrap="square" lIns="68560" tIns="34280" rIns="68560" bIns="3428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  <a:endParaRPr lang="zh-CN" altLang="en-US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文本框 64"/>
          <p:cNvSpPr txBox="1"/>
          <p:nvPr/>
        </p:nvSpPr>
        <p:spPr>
          <a:xfrm>
            <a:off x="1244988" y="4125666"/>
            <a:ext cx="202579" cy="2224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68560" tIns="34280" rIns="68560" bIns="34280" rtlCol="0">
            <a:spAutoFit/>
          </a:bodyPr>
          <a:lstStyle/>
          <a:p>
            <a:r>
              <a:rPr lang="en-US" altLang="zh-CN" sz="995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1</a:t>
            </a:r>
            <a:endParaRPr lang="zh-CN" altLang="en-US" sz="995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  <p:sp>
        <p:nvSpPr>
          <p:cNvPr id="121" name="文本框 61"/>
          <p:cNvSpPr txBox="1"/>
          <p:nvPr/>
        </p:nvSpPr>
        <p:spPr>
          <a:xfrm>
            <a:off x="4064363" y="4097212"/>
            <a:ext cx="1119497" cy="266207"/>
          </a:xfrm>
          <a:prstGeom prst="rect">
            <a:avLst/>
          </a:prstGeom>
          <a:noFill/>
        </p:spPr>
        <p:txBody>
          <a:bodyPr wrap="none" lIns="68560" tIns="34280" rIns="68560" bIns="34280" rtlCol="0">
            <a:spAutoFit/>
          </a:bodyPr>
          <a:lstStyle/>
          <a:p>
            <a:r>
              <a:rPr lang="zh-CN" altLang="en-US" sz="128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128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3720428" y="4344356"/>
            <a:ext cx="1867033" cy="382136"/>
          </a:xfrm>
          <a:prstGeom prst="rect">
            <a:avLst/>
          </a:prstGeom>
        </p:spPr>
        <p:txBody>
          <a:bodyPr wrap="square" lIns="68560" tIns="34280" rIns="68560" bIns="3428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  <a:endParaRPr lang="zh-CN" altLang="en-US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64"/>
          <p:cNvSpPr txBox="1"/>
          <p:nvPr/>
        </p:nvSpPr>
        <p:spPr>
          <a:xfrm>
            <a:off x="3829658" y="4106106"/>
            <a:ext cx="202579" cy="2224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68560" tIns="34280" rIns="68560" bIns="34280" rtlCol="0">
            <a:spAutoFit/>
          </a:bodyPr>
          <a:lstStyle/>
          <a:p>
            <a:r>
              <a:rPr lang="en-US" altLang="zh-CN" sz="995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2</a:t>
            </a:r>
            <a:endParaRPr lang="zh-CN" altLang="en-US" sz="995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  <p:sp>
        <p:nvSpPr>
          <p:cNvPr id="124" name="文本框 61"/>
          <p:cNvSpPr txBox="1"/>
          <p:nvPr/>
        </p:nvSpPr>
        <p:spPr>
          <a:xfrm>
            <a:off x="6519314" y="4097212"/>
            <a:ext cx="1119497" cy="266207"/>
          </a:xfrm>
          <a:prstGeom prst="rect">
            <a:avLst/>
          </a:prstGeom>
          <a:noFill/>
        </p:spPr>
        <p:txBody>
          <a:bodyPr wrap="none" lIns="68560" tIns="34280" rIns="68560" bIns="34280" rtlCol="0">
            <a:spAutoFit/>
          </a:bodyPr>
          <a:lstStyle/>
          <a:p>
            <a:r>
              <a:rPr lang="zh-CN" altLang="en-US" sz="128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128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6175379" y="4344356"/>
            <a:ext cx="1867033" cy="382136"/>
          </a:xfrm>
          <a:prstGeom prst="rect">
            <a:avLst/>
          </a:prstGeom>
        </p:spPr>
        <p:txBody>
          <a:bodyPr wrap="square" lIns="68560" tIns="34280" rIns="68560" bIns="3428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  <a:endParaRPr lang="zh-CN" altLang="en-US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64"/>
          <p:cNvSpPr txBox="1"/>
          <p:nvPr/>
        </p:nvSpPr>
        <p:spPr>
          <a:xfrm>
            <a:off x="6284609" y="4106107"/>
            <a:ext cx="202579" cy="2224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68560" tIns="34280" rIns="68560" bIns="34280" rtlCol="0">
            <a:spAutoFit/>
          </a:bodyPr>
          <a:lstStyle/>
          <a:p>
            <a:r>
              <a:rPr lang="en-US" altLang="zh-CN" sz="995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3</a:t>
            </a:r>
            <a:endParaRPr lang="zh-CN" altLang="en-US" sz="995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/>
      <p:bldP spid="92" grpId="0" animBg="1"/>
      <p:bldP spid="96" grpId="0" animBg="1"/>
      <p:bldP spid="97" grpId="0"/>
      <p:bldP spid="98" grpId="0"/>
      <p:bldP spid="99" grpId="0" animBg="1"/>
      <p:bldP spid="103" grpId="0" animBg="1"/>
      <p:bldP spid="104" grpId="0"/>
      <p:bldP spid="105" grpId="0"/>
      <p:bldP spid="106" grpId="0" animBg="1"/>
      <p:bldP spid="110" grpId="0" animBg="1"/>
      <p:bldP spid="111" grpId="0"/>
      <p:bldP spid="112" grpId="0" animBg="1"/>
      <p:bldP spid="113" grpId="0" animBg="1"/>
      <p:bldP spid="114" grpId="0" animBg="1"/>
      <p:bldP spid="115" grpId="0"/>
      <p:bldP spid="118" grpId="0"/>
      <p:bldP spid="119" grpId="0"/>
      <p:bldP spid="120" grpId="0" animBg="1"/>
      <p:bldP spid="121" grpId="0"/>
      <p:bldP spid="122" grpId="0"/>
      <p:bldP spid="123" grpId="0" animBg="1"/>
      <p:bldP spid="124" grpId="0"/>
      <p:bldP spid="125" grpId="0"/>
      <p:bldP spid="1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fld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aphicFrame>
        <p:nvGraphicFramePr>
          <p:cNvPr id="34" name="Chart 33"/>
          <p:cNvGraphicFramePr/>
          <p:nvPr/>
        </p:nvGraphicFramePr>
        <p:xfrm>
          <a:off x="6096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5" name="Chart 34"/>
          <p:cNvGraphicFramePr/>
          <p:nvPr/>
        </p:nvGraphicFramePr>
        <p:xfrm>
          <a:off x="25908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6" name="Chart 35"/>
          <p:cNvGraphicFramePr/>
          <p:nvPr/>
        </p:nvGraphicFramePr>
        <p:xfrm>
          <a:off x="45720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Chart 36"/>
          <p:cNvGraphicFramePr/>
          <p:nvPr/>
        </p:nvGraphicFramePr>
        <p:xfrm>
          <a:off x="64008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Text Placeholder 5"/>
          <p:cNvSpPr txBox="1"/>
          <p:nvPr/>
        </p:nvSpPr>
        <p:spPr>
          <a:xfrm>
            <a:off x="8382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39" name="Text Placeholder 5"/>
          <p:cNvSpPr txBox="1"/>
          <p:nvPr/>
        </p:nvSpPr>
        <p:spPr>
          <a:xfrm>
            <a:off x="28194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0" name="Text Placeholder 5"/>
          <p:cNvSpPr txBox="1"/>
          <p:nvPr/>
        </p:nvSpPr>
        <p:spPr>
          <a:xfrm>
            <a:off x="48006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1" name="Text Placeholder 5"/>
          <p:cNvSpPr txBox="1"/>
          <p:nvPr/>
        </p:nvSpPr>
        <p:spPr>
          <a:xfrm>
            <a:off x="67056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43000" y="3521585"/>
            <a:ext cx="10164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日期</a:t>
            </a:r>
            <a:r>
              <a:rPr 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: 2010</a:t>
            </a:r>
            <a:endParaRPr lang="en-US" sz="1050" dirty="0">
              <a:solidFill>
                <a:srgbClr val="52658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174524" y="3521585"/>
            <a:ext cx="10164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日期</a:t>
            </a:r>
            <a:r>
              <a:rPr 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: 2011</a:t>
            </a:r>
            <a:endParaRPr lang="en-US" sz="1050" dirty="0">
              <a:solidFill>
                <a:srgbClr val="52658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155724" y="3521585"/>
            <a:ext cx="10164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日期</a:t>
            </a:r>
            <a:r>
              <a:rPr 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: 2012</a:t>
            </a:r>
            <a:endParaRPr lang="en-US" sz="1050" dirty="0">
              <a:solidFill>
                <a:srgbClr val="52658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086600" y="3521585"/>
            <a:ext cx="1016476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日期</a:t>
            </a:r>
            <a:r>
              <a:rPr lang="en-US" sz="1050" dirty="0">
                <a:solidFill>
                  <a:srgbClr val="5265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: 2013</a:t>
            </a:r>
            <a:endParaRPr lang="en-US" sz="1050" dirty="0">
              <a:solidFill>
                <a:srgbClr val="52658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Graphic spid="35" grpId="0">
        <p:bldAsOne/>
      </p:bldGraphic>
      <p:bldGraphic spid="36" grpId="0">
        <p:bldAsOne/>
      </p:bldGraphic>
      <p:bldGraphic spid="37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278208" y="2364421"/>
            <a:ext cx="2683703" cy="37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accent1"/>
                </a:solidFill>
              </a:rPr>
              <a:t>市场分析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2551980" y="2809542"/>
            <a:ext cx="4188475" cy="2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5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Apply to the reporting on activities report meeting</a:t>
            </a:r>
            <a:endParaRPr lang="zh-CN" altLang="en-US" sz="1050" cap="all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03948" y="1240396"/>
            <a:ext cx="1032223" cy="1327551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pPr algn="ctr"/>
            <a:r>
              <a:rPr lang="en-US" altLang="zh-CN" sz="82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82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4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5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fld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95400" y="2624747"/>
            <a:ext cx="1547998" cy="1547997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3696689" y="2624747"/>
            <a:ext cx="1547998" cy="154799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6074129" y="2624747"/>
            <a:ext cx="1547998" cy="1547997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5401" y="3149134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支出费用</a:t>
            </a:r>
            <a:endParaRPr lang="en-US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16084" y="3182145"/>
            <a:ext cx="1915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年收入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33148" y="3117613"/>
            <a:ext cx="1915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利润</a:t>
            </a:r>
            <a:endParaRPr 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13612" y="3410125"/>
            <a:ext cx="112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$200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万</a:t>
            </a:r>
            <a:endParaRPr 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30676" y="3346212"/>
            <a:ext cx="112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$400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万</a:t>
            </a:r>
            <a:endParaRPr 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982684" y="3410744"/>
            <a:ext cx="654253" cy="0"/>
          </a:xfrm>
          <a:prstGeom prst="straightConnector1">
            <a:avLst/>
          </a:prstGeom>
          <a:ln w="9525" cmpd="sng">
            <a:solidFill>
              <a:srgbClr val="424C53"/>
            </a:solidFill>
            <a:prstDash val="solid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355337" y="3410744"/>
            <a:ext cx="648000" cy="0"/>
          </a:xfrm>
          <a:prstGeom prst="straightConnector1">
            <a:avLst/>
          </a:prstGeom>
          <a:ln w="9525" cmpd="sng">
            <a:solidFill>
              <a:srgbClr val="424C53"/>
            </a:solidFill>
            <a:prstDash val="solid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2362200" y="2267745"/>
            <a:ext cx="175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92075" algn="ctr"/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5% </a:t>
            </a:r>
            <a:b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市场份额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4724400" y="2267745"/>
            <a:ext cx="175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92075" algn="ctr"/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20%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  <a:p>
            <a:pPr marL="92075" algn="ctr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市场份额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029200" y="3105944"/>
            <a:ext cx="533400" cy="533400"/>
          </a:xfrm>
          <a:prstGeom prst="ellipse">
            <a:avLst/>
          </a:prstGeom>
          <a:solidFill>
            <a:schemeClr val="bg1">
              <a:alpha val="78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B</a:t>
            </a:r>
            <a:endParaRPr 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467601" y="3105944"/>
            <a:ext cx="533400" cy="533400"/>
          </a:xfrm>
          <a:prstGeom prst="ellipse">
            <a:avLst/>
          </a:prstGeom>
          <a:solidFill>
            <a:schemeClr val="bg1">
              <a:alpha val="78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C</a:t>
            </a:r>
            <a:endParaRPr 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2590801" y="3105944"/>
            <a:ext cx="533400" cy="533400"/>
          </a:xfrm>
          <a:prstGeom prst="ellipse">
            <a:avLst/>
          </a:prstGeom>
          <a:solidFill>
            <a:schemeClr val="bg1">
              <a:alpha val="78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A</a:t>
            </a:r>
            <a:endParaRPr 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00200" y="3346212"/>
            <a:ext cx="953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$40</a:t>
            </a: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legoo"/>
                <a:sym typeface="微软雅黑" panose="020B0503020204020204" pitchFamily="34" charset="-122"/>
              </a:rPr>
              <a:t>万</a:t>
            </a:r>
            <a:endParaRPr 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legoo"/>
              <a:sym typeface="微软雅黑" panose="020B0503020204020204" pitchFamily="34" charset="-122"/>
            </a:endParaRPr>
          </a:p>
        </p:txBody>
      </p:sp>
      <p:sp>
        <p:nvSpPr>
          <p:cNvPr id="36" name="Text Placeholder 3"/>
          <p:cNvSpPr txBox="1"/>
          <p:nvPr/>
        </p:nvSpPr>
        <p:spPr>
          <a:xfrm>
            <a:off x="762001" y="1505745"/>
            <a:ext cx="7772400" cy="68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200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5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分钟之内。此处添加详细文本描述，建议与标题相关并符合整体语言风格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32" grpId="0" animBg="1"/>
      <p:bldP spid="33" grpId="0" animBg="1"/>
      <p:bldP spid="34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A_淘宝店chenying0907 69"/>
          <p:cNvSpPr/>
          <p:nvPr>
            <p:custDataLst>
              <p:tags r:id="rId1"/>
            </p:custDataLst>
          </p:nvPr>
        </p:nvSpPr>
        <p:spPr>
          <a:xfrm>
            <a:off x="1940145" y="2292060"/>
            <a:ext cx="849410" cy="52617"/>
          </a:xfrm>
          <a:custGeom>
            <a:avLst/>
            <a:gdLst>
              <a:gd name="connsiteX0" fmla="*/ 0 w 1038225"/>
              <a:gd name="connsiteY0" fmla="*/ 0 h 64294"/>
              <a:gd name="connsiteX1" fmla="*/ 1038225 w 1038225"/>
              <a:gd name="connsiteY1" fmla="*/ 30956 h 64294"/>
              <a:gd name="connsiteX2" fmla="*/ 990600 w 1038225"/>
              <a:gd name="connsiteY2" fmla="*/ 64294 h 64294"/>
              <a:gd name="connsiteX3" fmla="*/ 0 w 1038225"/>
              <a:gd name="connsiteY3" fmla="*/ 0 h 6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8225" h="64294">
                <a:moveTo>
                  <a:pt x="0" y="0"/>
                </a:moveTo>
                <a:lnTo>
                  <a:pt x="1038225" y="30956"/>
                </a:lnTo>
                <a:lnTo>
                  <a:pt x="990600" y="642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2" name="PA_淘宝店chenying0907 71"/>
          <p:cNvSpPr/>
          <p:nvPr>
            <p:custDataLst>
              <p:tags r:id="rId2"/>
            </p:custDataLst>
          </p:nvPr>
        </p:nvSpPr>
        <p:spPr>
          <a:xfrm>
            <a:off x="2834361" y="2313496"/>
            <a:ext cx="1170861" cy="144210"/>
          </a:xfrm>
          <a:custGeom>
            <a:avLst/>
            <a:gdLst>
              <a:gd name="connsiteX0" fmla="*/ 35718 w 1431131"/>
              <a:gd name="connsiteY0" fmla="*/ 0 h 176212"/>
              <a:gd name="connsiteX1" fmla="*/ 0 w 1431131"/>
              <a:gd name="connsiteY1" fmla="*/ 38100 h 176212"/>
              <a:gd name="connsiteX2" fmla="*/ 1393031 w 1431131"/>
              <a:gd name="connsiteY2" fmla="*/ 176212 h 176212"/>
              <a:gd name="connsiteX3" fmla="*/ 1431131 w 1431131"/>
              <a:gd name="connsiteY3" fmla="*/ 145256 h 176212"/>
              <a:gd name="connsiteX4" fmla="*/ 35718 w 1431131"/>
              <a:gd name="connsiteY4" fmla="*/ 0 h 176212"/>
              <a:gd name="connsiteX0-1" fmla="*/ 35718 w 1431131"/>
              <a:gd name="connsiteY0-2" fmla="*/ 0 h 176212"/>
              <a:gd name="connsiteX1-3" fmla="*/ 0 w 1431131"/>
              <a:gd name="connsiteY1-4" fmla="*/ 38100 h 176212"/>
              <a:gd name="connsiteX2-5" fmla="*/ 1393031 w 1431131"/>
              <a:gd name="connsiteY2-6" fmla="*/ 176212 h 176212"/>
              <a:gd name="connsiteX3-7" fmla="*/ 1431131 w 1431131"/>
              <a:gd name="connsiteY3-8" fmla="*/ 145256 h 176212"/>
              <a:gd name="connsiteX4-9" fmla="*/ 35718 w 1431131"/>
              <a:gd name="connsiteY4-10" fmla="*/ 0 h 176212"/>
              <a:gd name="connsiteX0-11" fmla="*/ 35718 w 1431131"/>
              <a:gd name="connsiteY0-12" fmla="*/ 0 h 176212"/>
              <a:gd name="connsiteX1-13" fmla="*/ 0 w 1431131"/>
              <a:gd name="connsiteY1-14" fmla="*/ 38100 h 176212"/>
              <a:gd name="connsiteX2-15" fmla="*/ 1393031 w 1431131"/>
              <a:gd name="connsiteY2-16" fmla="*/ 176212 h 176212"/>
              <a:gd name="connsiteX3-17" fmla="*/ 1431131 w 1431131"/>
              <a:gd name="connsiteY3-18" fmla="*/ 145256 h 176212"/>
              <a:gd name="connsiteX4-19" fmla="*/ 35718 w 1431131"/>
              <a:gd name="connsiteY4-20" fmla="*/ 0 h 176212"/>
              <a:gd name="connsiteX0-21" fmla="*/ 35718 w 1431131"/>
              <a:gd name="connsiteY0-22" fmla="*/ 0 h 176212"/>
              <a:gd name="connsiteX1-23" fmla="*/ 0 w 1431131"/>
              <a:gd name="connsiteY1-24" fmla="*/ 38100 h 176212"/>
              <a:gd name="connsiteX2-25" fmla="*/ 1393031 w 1431131"/>
              <a:gd name="connsiteY2-26" fmla="*/ 176212 h 176212"/>
              <a:gd name="connsiteX3-27" fmla="*/ 1431131 w 1431131"/>
              <a:gd name="connsiteY3-28" fmla="*/ 145256 h 176212"/>
              <a:gd name="connsiteX4-29" fmla="*/ 35718 w 1431131"/>
              <a:gd name="connsiteY4-30" fmla="*/ 0 h 176212"/>
              <a:gd name="connsiteX0-31" fmla="*/ 35718 w 1431131"/>
              <a:gd name="connsiteY0-32" fmla="*/ 0 h 176212"/>
              <a:gd name="connsiteX1-33" fmla="*/ 0 w 1431131"/>
              <a:gd name="connsiteY1-34" fmla="*/ 38100 h 176212"/>
              <a:gd name="connsiteX2-35" fmla="*/ 1393031 w 1431131"/>
              <a:gd name="connsiteY2-36" fmla="*/ 176212 h 176212"/>
              <a:gd name="connsiteX3-37" fmla="*/ 1431131 w 1431131"/>
              <a:gd name="connsiteY3-38" fmla="*/ 145256 h 176212"/>
              <a:gd name="connsiteX4-39" fmla="*/ 35718 w 1431131"/>
              <a:gd name="connsiteY4-40" fmla="*/ 0 h 1762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431131" h="176212">
                <a:moveTo>
                  <a:pt x="35718" y="0"/>
                </a:moveTo>
                <a:lnTo>
                  <a:pt x="0" y="38100"/>
                </a:lnTo>
                <a:cubicBezTo>
                  <a:pt x="466725" y="76993"/>
                  <a:pt x="928687" y="123031"/>
                  <a:pt x="1393031" y="176212"/>
                </a:cubicBezTo>
                <a:lnTo>
                  <a:pt x="1431131" y="145256"/>
                </a:lnTo>
                <a:cubicBezTo>
                  <a:pt x="965993" y="84931"/>
                  <a:pt x="507999" y="34132"/>
                  <a:pt x="3571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PA_淘宝店chenying0907 72"/>
          <p:cNvSpPr/>
          <p:nvPr>
            <p:custDataLst>
              <p:tags r:id="rId3"/>
            </p:custDataLst>
          </p:nvPr>
        </p:nvSpPr>
        <p:spPr>
          <a:xfrm>
            <a:off x="4046135" y="2436270"/>
            <a:ext cx="1062975" cy="713256"/>
          </a:xfrm>
          <a:custGeom>
            <a:avLst/>
            <a:gdLst>
              <a:gd name="connsiteX0" fmla="*/ 45244 w 1057275"/>
              <a:gd name="connsiteY0" fmla="*/ 0 h 871537"/>
              <a:gd name="connsiteX1" fmla="*/ 0 w 1057275"/>
              <a:gd name="connsiteY1" fmla="*/ 50006 h 871537"/>
              <a:gd name="connsiteX2" fmla="*/ 881063 w 1057275"/>
              <a:gd name="connsiteY2" fmla="*/ 864393 h 871537"/>
              <a:gd name="connsiteX3" fmla="*/ 1057275 w 1057275"/>
              <a:gd name="connsiteY3" fmla="*/ 871537 h 871537"/>
              <a:gd name="connsiteX4" fmla="*/ 1016794 w 1057275"/>
              <a:gd name="connsiteY4" fmla="*/ 259556 h 871537"/>
              <a:gd name="connsiteX5" fmla="*/ 45244 w 1057275"/>
              <a:gd name="connsiteY5" fmla="*/ 0 h 871537"/>
              <a:gd name="connsiteX0-1" fmla="*/ 45244 w 1057275"/>
              <a:gd name="connsiteY0-2" fmla="*/ 0 h 871537"/>
              <a:gd name="connsiteX1-3" fmla="*/ 0 w 1057275"/>
              <a:gd name="connsiteY1-4" fmla="*/ 50006 h 871537"/>
              <a:gd name="connsiteX2-5" fmla="*/ 881063 w 1057275"/>
              <a:gd name="connsiteY2-6" fmla="*/ 864393 h 871537"/>
              <a:gd name="connsiteX3-7" fmla="*/ 1057275 w 1057275"/>
              <a:gd name="connsiteY3-8" fmla="*/ 871537 h 871537"/>
              <a:gd name="connsiteX4-9" fmla="*/ 1016794 w 1057275"/>
              <a:gd name="connsiteY4-10" fmla="*/ 259556 h 871537"/>
              <a:gd name="connsiteX5-11" fmla="*/ 45244 w 1057275"/>
              <a:gd name="connsiteY5-12" fmla="*/ 0 h 871537"/>
              <a:gd name="connsiteX0-13" fmla="*/ 45244 w 1057275"/>
              <a:gd name="connsiteY0-14" fmla="*/ 0 h 871537"/>
              <a:gd name="connsiteX1-15" fmla="*/ 0 w 1057275"/>
              <a:gd name="connsiteY1-16" fmla="*/ 50006 h 871537"/>
              <a:gd name="connsiteX2-17" fmla="*/ 881063 w 1057275"/>
              <a:gd name="connsiteY2-18" fmla="*/ 864393 h 871537"/>
              <a:gd name="connsiteX3-19" fmla="*/ 1057275 w 1057275"/>
              <a:gd name="connsiteY3-20" fmla="*/ 871537 h 871537"/>
              <a:gd name="connsiteX4-21" fmla="*/ 1016794 w 1057275"/>
              <a:gd name="connsiteY4-22" fmla="*/ 259556 h 871537"/>
              <a:gd name="connsiteX5-23" fmla="*/ 45244 w 1057275"/>
              <a:gd name="connsiteY5-24" fmla="*/ 0 h 871537"/>
              <a:gd name="connsiteX0-25" fmla="*/ 45244 w 1139868"/>
              <a:gd name="connsiteY0-26" fmla="*/ 0 h 871537"/>
              <a:gd name="connsiteX1-27" fmla="*/ 0 w 1139868"/>
              <a:gd name="connsiteY1-28" fmla="*/ 50006 h 871537"/>
              <a:gd name="connsiteX2-29" fmla="*/ 881063 w 1139868"/>
              <a:gd name="connsiteY2-30" fmla="*/ 864393 h 871537"/>
              <a:gd name="connsiteX3-31" fmla="*/ 1057275 w 1139868"/>
              <a:gd name="connsiteY3-32" fmla="*/ 871537 h 871537"/>
              <a:gd name="connsiteX4-33" fmla="*/ 1016794 w 1139868"/>
              <a:gd name="connsiteY4-34" fmla="*/ 259556 h 871537"/>
              <a:gd name="connsiteX5-35" fmla="*/ 45244 w 1139868"/>
              <a:gd name="connsiteY5-36" fmla="*/ 0 h 871537"/>
              <a:gd name="connsiteX0-37" fmla="*/ 45244 w 1299265"/>
              <a:gd name="connsiteY0-38" fmla="*/ 0 h 871537"/>
              <a:gd name="connsiteX1-39" fmla="*/ 0 w 1299265"/>
              <a:gd name="connsiteY1-40" fmla="*/ 50006 h 871537"/>
              <a:gd name="connsiteX2-41" fmla="*/ 881063 w 1299265"/>
              <a:gd name="connsiteY2-42" fmla="*/ 864393 h 871537"/>
              <a:gd name="connsiteX3-43" fmla="*/ 1057275 w 1299265"/>
              <a:gd name="connsiteY3-44" fmla="*/ 871537 h 871537"/>
              <a:gd name="connsiteX4-45" fmla="*/ 1016794 w 1299265"/>
              <a:gd name="connsiteY4-46" fmla="*/ 259556 h 871537"/>
              <a:gd name="connsiteX5-47" fmla="*/ 45244 w 1299265"/>
              <a:gd name="connsiteY5-48" fmla="*/ 0 h 871537"/>
              <a:gd name="connsiteX0-49" fmla="*/ 45244 w 1299265"/>
              <a:gd name="connsiteY0-50" fmla="*/ 0 h 871537"/>
              <a:gd name="connsiteX1-51" fmla="*/ 0 w 1299265"/>
              <a:gd name="connsiteY1-52" fmla="*/ 50006 h 871537"/>
              <a:gd name="connsiteX2-53" fmla="*/ 881063 w 1299265"/>
              <a:gd name="connsiteY2-54" fmla="*/ 864393 h 871537"/>
              <a:gd name="connsiteX3-55" fmla="*/ 1057275 w 1299265"/>
              <a:gd name="connsiteY3-56" fmla="*/ 871537 h 871537"/>
              <a:gd name="connsiteX4-57" fmla="*/ 1016794 w 1299265"/>
              <a:gd name="connsiteY4-58" fmla="*/ 259556 h 871537"/>
              <a:gd name="connsiteX5-59" fmla="*/ 45244 w 1299265"/>
              <a:gd name="connsiteY5-60" fmla="*/ 0 h 871537"/>
              <a:gd name="connsiteX0-61" fmla="*/ 45244 w 1299265"/>
              <a:gd name="connsiteY0-62" fmla="*/ 0 h 871537"/>
              <a:gd name="connsiteX1-63" fmla="*/ 0 w 1299265"/>
              <a:gd name="connsiteY1-64" fmla="*/ 50006 h 871537"/>
              <a:gd name="connsiteX2-65" fmla="*/ 881063 w 1299265"/>
              <a:gd name="connsiteY2-66" fmla="*/ 864393 h 871537"/>
              <a:gd name="connsiteX3-67" fmla="*/ 1057275 w 1299265"/>
              <a:gd name="connsiteY3-68" fmla="*/ 871537 h 871537"/>
              <a:gd name="connsiteX4-69" fmla="*/ 1016794 w 1299265"/>
              <a:gd name="connsiteY4-70" fmla="*/ 259556 h 871537"/>
              <a:gd name="connsiteX5-71" fmla="*/ 45244 w 1299265"/>
              <a:gd name="connsiteY5-72" fmla="*/ 0 h 871537"/>
              <a:gd name="connsiteX0-73" fmla="*/ 45244 w 1299265"/>
              <a:gd name="connsiteY0-74" fmla="*/ 0 h 871537"/>
              <a:gd name="connsiteX1-75" fmla="*/ 0 w 1299265"/>
              <a:gd name="connsiteY1-76" fmla="*/ 50006 h 871537"/>
              <a:gd name="connsiteX2-77" fmla="*/ 881063 w 1299265"/>
              <a:gd name="connsiteY2-78" fmla="*/ 864393 h 871537"/>
              <a:gd name="connsiteX3-79" fmla="*/ 1057275 w 1299265"/>
              <a:gd name="connsiteY3-80" fmla="*/ 871537 h 871537"/>
              <a:gd name="connsiteX4-81" fmla="*/ 1016794 w 1299265"/>
              <a:gd name="connsiteY4-82" fmla="*/ 259556 h 871537"/>
              <a:gd name="connsiteX5-83" fmla="*/ 45244 w 1299265"/>
              <a:gd name="connsiteY5-84" fmla="*/ 0 h 871537"/>
              <a:gd name="connsiteX0-85" fmla="*/ 45244 w 1299265"/>
              <a:gd name="connsiteY0-86" fmla="*/ 0 h 871537"/>
              <a:gd name="connsiteX1-87" fmla="*/ 0 w 1299265"/>
              <a:gd name="connsiteY1-88" fmla="*/ 50006 h 871537"/>
              <a:gd name="connsiteX2-89" fmla="*/ 881063 w 1299265"/>
              <a:gd name="connsiteY2-90" fmla="*/ 864393 h 871537"/>
              <a:gd name="connsiteX3-91" fmla="*/ 1057275 w 1299265"/>
              <a:gd name="connsiteY3-92" fmla="*/ 871537 h 871537"/>
              <a:gd name="connsiteX4-93" fmla="*/ 1016794 w 1299265"/>
              <a:gd name="connsiteY4-94" fmla="*/ 259556 h 871537"/>
              <a:gd name="connsiteX5-95" fmla="*/ 45244 w 1299265"/>
              <a:gd name="connsiteY5-96" fmla="*/ 0 h 8715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99265" h="871537">
                <a:moveTo>
                  <a:pt x="45244" y="0"/>
                </a:moveTo>
                <a:lnTo>
                  <a:pt x="0" y="50006"/>
                </a:lnTo>
                <a:cubicBezTo>
                  <a:pt x="469901" y="147637"/>
                  <a:pt x="1658938" y="409575"/>
                  <a:pt x="881063" y="864393"/>
                </a:cubicBezTo>
                <a:lnTo>
                  <a:pt x="1057275" y="871537"/>
                </a:lnTo>
                <a:cubicBezTo>
                  <a:pt x="1477169" y="688974"/>
                  <a:pt x="1275556" y="370681"/>
                  <a:pt x="1016794" y="259556"/>
                </a:cubicBezTo>
                <a:cubicBezTo>
                  <a:pt x="690563" y="127794"/>
                  <a:pt x="373857" y="65088"/>
                  <a:pt x="4524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4" name="PA_淘宝店chenying0907 73"/>
          <p:cNvSpPr/>
          <p:nvPr>
            <p:custDataLst>
              <p:tags r:id="rId4"/>
            </p:custDataLst>
          </p:nvPr>
        </p:nvSpPr>
        <p:spPr>
          <a:xfrm>
            <a:off x="3706695" y="3188501"/>
            <a:ext cx="1095334" cy="1151734"/>
          </a:xfrm>
          <a:custGeom>
            <a:avLst/>
            <a:gdLst>
              <a:gd name="connsiteX0" fmla="*/ 1069181 w 1069181"/>
              <a:gd name="connsiteY0" fmla="*/ 16669 h 1407319"/>
              <a:gd name="connsiteX1" fmla="*/ 850106 w 1069181"/>
              <a:gd name="connsiteY1" fmla="*/ 0 h 1407319"/>
              <a:gd name="connsiteX2" fmla="*/ 0 w 1069181"/>
              <a:gd name="connsiteY2" fmla="*/ 388144 h 1407319"/>
              <a:gd name="connsiteX3" fmla="*/ 607219 w 1069181"/>
              <a:gd name="connsiteY3" fmla="*/ 1407319 h 1407319"/>
              <a:gd name="connsiteX4" fmla="*/ 964406 w 1069181"/>
              <a:gd name="connsiteY4" fmla="*/ 1252538 h 1407319"/>
              <a:gd name="connsiteX5" fmla="*/ 428625 w 1069181"/>
              <a:gd name="connsiteY5" fmla="*/ 302419 h 1407319"/>
              <a:gd name="connsiteX6" fmla="*/ 1069181 w 1069181"/>
              <a:gd name="connsiteY6" fmla="*/ 16669 h 1407319"/>
              <a:gd name="connsiteX0-1" fmla="*/ 1069181 w 1069181"/>
              <a:gd name="connsiteY0-2" fmla="*/ 16669 h 1407319"/>
              <a:gd name="connsiteX1-3" fmla="*/ 850106 w 1069181"/>
              <a:gd name="connsiteY1-4" fmla="*/ 0 h 1407319"/>
              <a:gd name="connsiteX2-5" fmla="*/ 0 w 1069181"/>
              <a:gd name="connsiteY2-6" fmla="*/ 388144 h 1407319"/>
              <a:gd name="connsiteX3-7" fmla="*/ 607219 w 1069181"/>
              <a:gd name="connsiteY3-8" fmla="*/ 1407319 h 1407319"/>
              <a:gd name="connsiteX4-9" fmla="*/ 964406 w 1069181"/>
              <a:gd name="connsiteY4-10" fmla="*/ 1252538 h 1407319"/>
              <a:gd name="connsiteX5-11" fmla="*/ 428625 w 1069181"/>
              <a:gd name="connsiteY5-12" fmla="*/ 302419 h 1407319"/>
              <a:gd name="connsiteX6-13" fmla="*/ 1069181 w 1069181"/>
              <a:gd name="connsiteY6-14" fmla="*/ 16669 h 1407319"/>
              <a:gd name="connsiteX0-15" fmla="*/ 1113650 w 1113650"/>
              <a:gd name="connsiteY0-16" fmla="*/ 16669 h 1407319"/>
              <a:gd name="connsiteX1-17" fmla="*/ 894575 w 1113650"/>
              <a:gd name="connsiteY1-18" fmla="*/ 0 h 1407319"/>
              <a:gd name="connsiteX2-19" fmla="*/ 44469 w 1113650"/>
              <a:gd name="connsiteY2-20" fmla="*/ 388144 h 1407319"/>
              <a:gd name="connsiteX3-21" fmla="*/ 651688 w 1113650"/>
              <a:gd name="connsiteY3-22" fmla="*/ 1407319 h 1407319"/>
              <a:gd name="connsiteX4-23" fmla="*/ 1008875 w 1113650"/>
              <a:gd name="connsiteY4-24" fmla="*/ 1252538 h 1407319"/>
              <a:gd name="connsiteX5-25" fmla="*/ 473094 w 1113650"/>
              <a:gd name="connsiteY5-26" fmla="*/ 302419 h 1407319"/>
              <a:gd name="connsiteX6-27" fmla="*/ 1113650 w 1113650"/>
              <a:gd name="connsiteY6-28" fmla="*/ 16669 h 1407319"/>
              <a:gd name="connsiteX0-29" fmla="*/ 1338815 w 1338815"/>
              <a:gd name="connsiteY0-30" fmla="*/ 16669 h 1407319"/>
              <a:gd name="connsiteX1-31" fmla="*/ 1119740 w 1338815"/>
              <a:gd name="connsiteY1-32" fmla="*/ 0 h 1407319"/>
              <a:gd name="connsiteX2-33" fmla="*/ 269634 w 1338815"/>
              <a:gd name="connsiteY2-34" fmla="*/ 388144 h 1407319"/>
              <a:gd name="connsiteX3-35" fmla="*/ 876853 w 1338815"/>
              <a:gd name="connsiteY3-36" fmla="*/ 1407319 h 1407319"/>
              <a:gd name="connsiteX4-37" fmla="*/ 1234040 w 1338815"/>
              <a:gd name="connsiteY4-38" fmla="*/ 1252538 h 1407319"/>
              <a:gd name="connsiteX5-39" fmla="*/ 698259 w 1338815"/>
              <a:gd name="connsiteY5-40" fmla="*/ 302419 h 1407319"/>
              <a:gd name="connsiteX6-41" fmla="*/ 1338815 w 1338815"/>
              <a:gd name="connsiteY6-42" fmla="*/ 16669 h 1407319"/>
              <a:gd name="connsiteX0-43" fmla="*/ 1338815 w 1338815"/>
              <a:gd name="connsiteY0-44" fmla="*/ 16669 h 1407319"/>
              <a:gd name="connsiteX1-45" fmla="*/ 1119740 w 1338815"/>
              <a:gd name="connsiteY1-46" fmla="*/ 0 h 1407319"/>
              <a:gd name="connsiteX2-47" fmla="*/ 269634 w 1338815"/>
              <a:gd name="connsiteY2-48" fmla="*/ 388144 h 1407319"/>
              <a:gd name="connsiteX3-49" fmla="*/ 876853 w 1338815"/>
              <a:gd name="connsiteY3-50" fmla="*/ 1407319 h 1407319"/>
              <a:gd name="connsiteX4-51" fmla="*/ 1234040 w 1338815"/>
              <a:gd name="connsiteY4-52" fmla="*/ 1252538 h 1407319"/>
              <a:gd name="connsiteX5-53" fmla="*/ 698259 w 1338815"/>
              <a:gd name="connsiteY5-54" fmla="*/ 302419 h 1407319"/>
              <a:gd name="connsiteX6-55" fmla="*/ 1338815 w 1338815"/>
              <a:gd name="connsiteY6-56" fmla="*/ 16669 h 1407319"/>
              <a:gd name="connsiteX0-57" fmla="*/ 1338815 w 1338815"/>
              <a:gd name="connsiteY0-58" fmla="*/ 16669 h 1407319"/>
              <a:gd name="connsiteX1-59" fmla="*/ 1119740 w 1338815"/>
              <a:gd name="connsiteY1-60" fmla="*/ 0 h 1407319"/>
              <a:gd name="connsiteX2-61" fmla="*/ 269634 w 1338815"/>
              <a:gd name="connsiteY2-62" fmla="*/ 388144 h 1407319"/>
              <a:gd name="connsiteX3-63" fmla="*/ 876853 w 1338815"/>
              <a:gd name="connsiteY3-64" fmla="*/ 1407319 h 1407319"/>
              <a:gd name="connsiteX4-65" fmla="*/ 1234040 w 1338815"/>
              <a:gd name="connsiteY4-66" fmla="*/ 1252538 h 1407319"/>
              <a:gd name="connsiteX5-67" fmla="*/ 698259 w 1338815"/>
              <a:gd name="connsiteY5-68" fmla="*/ 302419 h 1407319"/>
              <a:gd name="connsiteX6-69" fmla="*/ 1338815 w 1338815"/>
              <a:gd name="connsiteY6-70" fmla="*/ 16669 h 1407319"/>
              <a:gd name="connsiteX0-71" fmla="*/ 1338815 w 1338815"/>
              <a:gd name="connsiteY0-72" fmla="*/ 16669 h 1407319"/>
              <a:gd name="connsiteX1-73" fmla="*/ 1119740 w 1338815"/>
              <a:gd name="connsiteY1-74" fmla="*/ 0 h 1407319"/>
              <a:gd name="connsiteX2-75" fmla="*/ 269634 w 1338815"/>
              <a:gd name="connsiteY2-76" fmla="*/ 388144 h 1407319"/>
              <a:gd name="connsiteX3-77" fmla="*/ 876853 w 1338815"/>
              <a:gd name="connsiteY3-78" fmla="*/ 1407319 h 1407319"/>
              <a:gd name="connsiteX4-79" fmla="*/ 1234040 w 1338815"/>
              <a:gd name="connsiteY4-80" fmla="*/ 1252538 h 1407319"/>
              <a:gd name="connsiteX5-81" fmla="*/ 698259 w 1338815"/>
              <a:gd name="connsiteY5-82" fmla="*/ 302419 h 1407319"/>
              <a:gd name="connsiteX6-83" fmla="*/ 1338815 w 1338815"/>
              <a:gd name="connsiteY6-84" fmla="*/ 16669 h 1407319"/>
              <a:gd name="connsiteX0-85" fmla="*/ 1338815 w 1338815"/>
              <a:gd name="connsiteY0-86" fmla="*/ 16669 h 1407319"/>
              <a:gd name="connsiteX1-87" fmla="*/ 1119740 w 1338815"/>
              <a:gd name="connsiteY1-88" fmla="*/ 0 h 1407319"/>
              <a:gd name="connsiteX2-89" fmla="*/ 269634 w 1338815"/>
              <a:gd name="connsiteY2-90" fmla="*/ 388144 h 1407319"/>
              <a:gd name="connsiteX3-91" fmla="*/ 876853 w 1338815"/>
              <a:gd name="connsiteY3-92" fmla="*/ 1407319 h 1407319"/>
              <a:gd name="connsiteX4-93" fmla="*/ 1234040 w 1338815"/>
              <a:gd name="connsiteY4-94" fmla="*/ 1252538 h 1407319"/>
              <a:gd name="connsiteX5-95" fmla="*/ 700640 w 1338815"/>
              <a:gd name="connsiteY5-96" fmla="*/ 309563 h 1407319"/>
              <a:gd name="connsiteX6-97" fmla="*/ 1338815 w 1338815"/>
              <a:gd name="connsiteY6-98" fmla="*/ 16669 h 14073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338815" h="1407319">
                <a:moveTo>
                  <a:pt x="1338815" y="16669"/>
                </a:moveTo>
                <a:lnTo>
                  <a:pt x="1119740" y="0"/>
                </a:lnTo>
                <a:cubicBezTo>
                  <a:pt x="836371" y="129381"/>
                  <a:pt x="550622" y="237331"/>
                  <a:pt x="269634" y="388144"/>
                </a:cubicBezTo>
                <a:cubicBezTo>
                  <a:pt x="55321" y="496888"/>
                  <a:pt x="-435215" y="958057"/>
                  <a:pt x="876853" y="1407319"/>
                </a:cubicBezTo>
                <a:lnTo>
                  <a:pt x="1234040" y="1252538"/>
                </a:lnTo>
                <a:cubicBezTo>
                  <a:pt x="636346" y="1123951"/>
                  <a:pt x="-92316" y="685800"/>
                  <a:pt x="700640" y="309563"/>
                </a:cubicBezTo>
                <a:lnTo>
                  <a:pt x="1338815" y="166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5" name="PA_淘宝店chenying0907 74"/>
          <p:cNvSpPr/>
          <p:nvPr>
            <p:custDataLst>
              <p:tags r:id="rId5"/>
            </p:custDataLst>
          </p:nvPr>
        </p:nvSpPr>
        <p:spPr>
          <a:xfrm>
            <a:off x="4634486" y="4266181"/>
            <a:ext cx="2785906" cy="461864"/>
          </a:xfrm>
          <a:custGeom>
            <a:avLst/>
            <a:gdLst>
              <a:gd name="connsiteX0" fmla="*/ 383381 w 3405187"/>
              <a:gd name="connsiteY0" fmla="*/ 0 h 564357"/>
              <a:gd name="connsiteX1" fmla="*/ 0 w 3405187"/>
              <a:gd name="connsiteY1" fmla="*/ 150019 h 564357"/>
              <a:gd name="connsiteX2" fmla="*/ 2369343 w 3405187"/>
              <a:gd name="connsiteY2" fmla="*/ 438150 h 564357"/>
              <a:gd name="connsiteX3" fmla="*/ 2240756 w 3405187"/>
              <a:gd name="connsiteY3" fmla="*/ 564357 h 564357"/>
              <a:gd name="connsiteX4" fmla="*/ 3405187 w 3405187"/>
              <a:gd name="connsiteY4" fmla="*/ 402432 h 564357"/>
              <a:gd name="connsiteX5" fmla="*/ 2788443 w 3405187"/>
              <a:gd name="connsiteY5" fmla="*/ 107157 h 564357"/>
              <a:gd name="connsiteX6" fmla="*/ 2705100 w 3405187"/>
              <a:gd name="connsiteY6" fmla="*/ 180975 h 564357"/>
              <a:gd name="connsiteX7" fmla="*/ 383381 w 3405187"/>
              <a:gd name="connsiteY7" fmla="*/ 0 h 564357"/>
              <a:gd name="connsiteX0-1" fmla="*/ 383381 w 3405187"/>
              <a:gd name="connsiteY0-2" fmla="*/ 0 h 564357"/>
              <a:gd name="connsiteX1-3" fmla="*/ 0 w 3405187"/>
              <a:gd name="connsiteY1-4" fmla="*/ 150019 h 564357"/>
              <a:gd name="connsiteX2-5" fmla="*/ 2369343 w 3405187"/>
              <a:gd name="connsiteY2-6" fmla="*/ 438150 h 564357"/>
              <a:gd name="connsiteX3-7" fmla="*/ 2240756 w 3405187"/>
              <a:gd name="connsiteY3-8" fmla="*/ 564357 h 564357"/>
              <a:gd name="connsiteX4-9" fmla="*/ 3405187 w 3405187"/>
              <a:gd name="connsiteY4-10" fmla="*/ 402432 h 564357"/>
              <a:gd name="connsiteX5-11" fmla="*/ 2788443 w 3405187"/>
              <a:gd name="connsiteY5-12" fmla="*/ 107157 h 564357"/>
              <a:gd name="connsiteX6-13" fmla="*/ 2705100 w 3405187"/>
              <a:gd name="connsiteY6-14" fmla="*/ 180975 h 564357"/>
              <a:gd name="connsiteX7-15" fmla="*/ 383381 w 3405187"/>
              <a:gd name="connsiteY7-16" fmla="*/ 0 h 564357"/>
              <a:gd name="connsiteX0-17" fmla="*/ 383381 w 3405187"/>
              <a:gd name="connsiteY0-18" fmla="*/ 0 h 564357"/>
              <a:gd name="connsiteX1-19" fmla="*/ 0 w 3405187"/>
              <a:gd name="connsiteY1-20" fmla="*/ 150019 h 564357"/>
              <a:gd name="connsiteX2-21" fmla="*/ 2369343 w 3405187"/>
              <a:gd name="connsiteY2-22" fmla="*/ 438150 h 564357"/>
              <a:gd name="connsiteX3-23" fmla="*/ 2240756 w 3405187"/>
              <a:gd name="connsiteY3-24" fmla="*/ 564357 h 564357"/>
              <a:gd name="connsiteX4-25" fmla="*/ 3405187 w 3405187"/>
              <a:gd name="connsiteY4-26" fmla="*/ 402432 h 564357"/>
              <a:gd name="connsiteX5-27" fmla="*/ 2788443 w 3405187"/>
              <a:gd name="connsiteY5-28" fmla="*/ 107157 h 564357"/>
              <a:gd name="connsiteX6-29" fmla="*/ 2705100 w 3405187"/>
              <a:gd name="connsiteY6-30" fmla="*/ 180975 h 564357"/>
              <a:gd name="connsiteX7-31" fmla="*/ 383381 w 3405187"/>
              <a:gd name="connsiteY7-32" fmla="*/ 0 h 564357"/>
              <a:gd name="connsiteX0-33" fmla="*/ 383381 w 3405187"/>
              <a:gd name="connsiteY0-34" fmla="*/ 0 h 564357"/>
              <a:gd name="connsiteX1-35" fmla="*/ 0 w 3405187"/>
              <a:gd name="connsiteY1-36" fmla="*/ 150019 h 564357"/>
              <a:gd name="connsiteX2-37" fmla="*/ 2369343 w 3405187"/>
              <a:gd name="connsiteY2-38" fmla="*/ 438150 h 564357"/>
              <a:gd name="connsiteX3-39" fmla="*/ 2240756 w 3405187"/>
              <a:gd name="connsiteY3-40" fmla="*/ 564357 h 564357"/>
              <a:gd name="connsiteX4-41" fmla="*/ 3405187 w 3405187"/>
              <a:gd name="connsiteY4-42" fmla="*/ 402432 h 564357"/>
              <a:gd name="connsiteX5-43" fmla="*/ 2788443 w 3405187"/>
              <a:gd name="connsiteY5-44" fmla="*/ 107157 h 564357"/>
              <a:gd name="connsiteX6-45" fmla="*/ 2705100 w 3405187"/>
              <a:gd name="connsiteY6-46" fmla="*/ 180975 h 564357"/>
              <a:gd name="connsiteX7-47" fmla="*/ 383381 w 3405187"/>
              <a:gd name="connsiteY7-48" fmla="*/ 0 h 564357"/>
              <a:gd name="connsiteX0-49" fmla="*/ 383381 w 3405187"/>
              <a:gd name="connsiteY0-50" fmla="*/ 0 h 564357"/>
              <a:gd name="connsiteX1-51" fmla="*/ 0 w 3405187"/>
              <a:gd name="connsiteY1-52" fmla="*/ 150019 h 564357"/>
              <a:gd name="connsiteX2-53" fmla="*/ 2369343 w 3405187"/>
              <a:gd name="connsiteY2-54" fmla="*/ 438150 h 564357"/>
              <a:gd name="connsiteX3-55" fmla="*/ 2240756 w 3405187"/>
              <a:gd name="connsiteY3-56" fmla="*/ 564357 h 564357"/>
              <a:gd name="connsiteX4-57" fmla="*/ 3405187 w 3405187"/>
              <a:gd name="connsiteY4-58" fmla="*/ 402432 h 564357"/>
              <a:gd name="connsiteX5-59" fmla="*/ 2788443 w 3405187"/>
              <a:gd name="connsiteY5-60" fmla="*/ 107157 h 564357"/>
              <a:gd name="connsiteX6-61" fmla="*/ 2705100 w 3405187"/>
              <a:gd name="connsiteY6-62" fmla="*/ 180975 h 564357"/>
              <a:gd name="connsiteX7-63" fmla="*/ 383381 w 3405187"/>
              <a:gd name="connsiteY7-64" fmla="*/ 0 h 5643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3405187" h="564357">
                <a:moveTo>
                  <a:pt x="383381" y="0"/>
                </a:moveTo>
                <a:lnTo>
                  <a:pt x="0" y="150019"/>
                </a:lnTo>
                <a:cubicBezTo>
                  <a:pt x="692150" y="307975"/>
                  <a:pt x="1527174" y="432594"/>
                  <a:pt x="2369343" y="438150"/>
                </a:cubicBezTo>
                <a:lnTo>
                  <a:pt x="2240756" y="564357"/>
                </a:lnTo>
                <a:lnTo>
                  <a:pt x="3405187" y="402432"/>
                </a:lnTo>
                <a:lnTo>
                  <a:pt x="2788443" y="107157"/>
                </a:lnTo>
                <a:lnTo>
                  <a:pt x="2705100" y="180975"/>
                </a:lnTo>
                <a:cubicBezTo>
                  <a:pt x="1933576" y="177800"/>
                  <a:pt x="1159668" y="98425"/>
                  <a:pt x="38338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7" name="PA_泪滴形 76"/>
          <p:cNvSpPr/>
          <p:nvPr>
            <p:custDataLst>
              <p:tags r:id="rId6"/>
            </p:custDataLst>
          </p:nvPr>
        </p:nvSpPr>
        <p:spPr>
          <a:xfrm rot="8100000">
            <a:off x="1728127" y="1496502"/>
            <a:ext cx="583583" cy="583763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PA_泪滴形 77"/>
          <p:cNvSpPr/>
          <p:nvPr>
            <p:custDataLst>
              <p:tags r:id="rId7"/>
            </p:custDataLst>
          </p:nvPr>
        </p:nvSpPr>
        <p:spPr>
          <a:xfrm rot="8100000">
            <a:off x="3196453" y="1528295"/>
            <a:ext cx="635260" cy="635456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PA_泪滴形 78"/>
          <p:cNvSpPr/>
          <p:nvPr>
            <p:custDataLst>
              <p:tags r:id="rId8"/>
            </p:custDataLst>
          </p:nvPr>
        </p:nvSpPr>
        <p:spPr>
          <a:xfrm rot="8100000">
            <a:off x="4891716" y="1700085"/>
            <a:ext cx="770274" cy="770511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PA_泪滴形 79"/>
          <p:cNvSpPr/>
          <p:nvPr>
            <p:custDataLst>
              <p:tags r:id="rId9"/>
            </p:custDataLst>
          </p:nvPr>
        </p:nvSpPr>
        <p:spPr>
          <a:xfrm rot="8100000">
            <a:off x="2770495" y="2872769"/>
            <a:ext cx="867607" cy="867874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1" name="PA_泪滴形 80"/>
          <p:cNvSpPr/>
          <p:nvPr>
            <p:custDataLst>
              <p:tags r:id="rId10"/>
            </p:custDataLst>
          </p:nvPr>
        </p:nvSpPr>
        <p:spPr>
          <a:xfrm rot="8100000">
            <a:off x="6247965" y="2881333"/>
            <a:ext cx="1064789" cy="1065118"/>
          </a:xfrm>
          <a:prstGeom prst="teardrop">
            <a:avLst/>
          </a:prstGeom>
          <a:solidFill>
            <a:schemeClr val="accent2"/>
          </a:solidFill>
          <a:ln>
            <a:noFill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3" name="PA_淘宝店chenying0907 82"/>
          <p:cNvSpPr txBox="1"/>
          <p:nvPr>
            <p:custDataLst>
              <p:tags r:id="rId11"/>
            </p:custDataLst>
          </p:nvPr>
        </p:nvSpPr>
        <p:spPr>
          <a:xfrm>
            <a:off x="6334520" y="3119279"/>
            <a:ext cx="912592" cy="530986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  <a:effectLst>
                  <a:innerShdw blurRad="63500" dist="25400" dir="13500000">
                    <a:prstClr val="black">
                      <a:alpha val="50000"/>
                    </a:prstClr>
                  </a:inn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2015</a:t>
            </a:r>
            <a:endParaRPr lang="zh-CN" altLang="en-US" sz="3000" b="1" dirty="0">
              <a:solidFill>
                <a:schemeClr val="bg1"/>
              </a:solidFill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4" name="PA_淘宝店chenying0907 83"/>
          <p:cNvSpPr txBox="1"/>
          <p:nvPr>
            <p:custDataLst>
              <p:tags r:id="rId12"/>
            </p:custDataLst>
          </p:nvPr>
        </p:nvSpPr>
        <p:spPr>
          <a:xfrm>
            <a:off x="2818477" y="3087385"/>
            <a:ext cx="758729" cy="438641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ffectLst>
                  <a:innerShdw blurRad="63500" dist="25400" dir="13500000">
                    <a:prstClr val="black">
                      <a:alpha val="50000"/>
                    </a:prstClr>
                  </a:inn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2014</a:t>
            </a:r>
            <a:endParaRPr lang="zh-CN" altLang="en-US" sz="2400" b="1" dirty="0">
              <a:solidFill>
                <a:schemeClr val="bg1"/>
              </a:solidFill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5" name="PA_淘宝店chenying0907 84"/>
          <p:cNvSpPr txBox="1"/>
          <p:nvPr>
            <p:custDataLst>
              <p:tags r:id="rId13"/>
            </p:custDataLst>
          </p:nvPr>
        </p:nvSpPr>
        <p:spPr>
          <a:xfrm>
            <a:off x="4935954" y="1892324"/>
            <a:ext cx="681799" cy="392468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2100" b="1" dirty="0">
                <a:solidFill>
                  <a:schemeClr val="bg1"/>
                </a:solidFill>
                <a:effectLst>
                  <a:innerShdw blurRad="63500" dist="25400" dir="13500000">
                    <a:prstClr val="black">
                      <a:alpha val="50000"/>
                    </a:prstClr>
                  </a:inn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2013</a:t>
            </a:r>
            <a:endParaRPr lang="zh-CN" altLang="en-US" sz="2100" b="1" dirty="0">
              <a:solidFill>
                <a:schemeClr val="bg1"/>
              </a:solidFill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6" name="PA_淘宝店chenying0907 85"/>
          <p:cNvSpPr txBox="1"/>
          <p:nvPr>
            <p:custDataLst>
              <p:tags r:id="rId14"/>
            </p:custDataLst>
          </p:nvPr>
        </p:nvSpPr>
        <p:spPr>
          <a:xfrm>
            <a:off x="3210086" y="1662038"/>
            <a:ext cx="604868" cy="346296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innerShdw blurRad="63500" dist="25400" dir="13500000">
                    <a:prstClr val="black">
                      <a:alpha val="50000"/>
                    </a:prstClr>
                  </a:inn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2012</a:t>
            </a:r>
            <a:endParaRPr lang="zh-CN" altLang="en-US" b="1" dirty="0">
              <a:solidFill>
                <a:schemeClr val="bg1"/>
              </a:solidFill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7" name="PA_淘宝店chenying0907 86"/>
          <p:cNvSpPr txBox="1"/>
          <p:nvPr>
            <p:custDataLst>
              <p:tags r:id="rId15"/>
            </p:custDataLst>
          </p:nvPr>
        </p:nvSpPr>
        <p:spPr>
          <a:xfrm>
            <a:off x="1717485" y="1597415"/>
            <a:ext cx="604868" cy="346296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innerShdw blurRad="63500" dist="25400" dir="13500000">
                    <a:prstClr val="black">
                      <a:alpha val="50000"/>
                    </a:prstClr>
                  </a:inn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2011</a:t>
            </a:r>
            <a:endParaRPr lang="zh-CN" altLang="en-US" b="1" dirty="0">
              <a:solidFill>
                <a:schemeClr val="bg1"/>
              </a:solidFill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8" name="PA_淘宝店chenying0907 87"/>
          <p:cNvSpPr txBox="1"/>
          <p:nvPr>
            <p:custDataLst>
              <p:tags r:id="rId16"/>
            </p:custDataLst>
          </p:nvPr>
        </p:nvSpPr>
        <p:spPr>
          <a:xfrm>
            <a:off x="339537" y="1770565"/>
            <a:ext cx="1266182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请在此处添加文字添加文字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PA_淘宝店chenying0907 88"/>
          <p:cNvSpPr txBox="1"/>
          <p:nvPr>
            <p:custDataLst>
              <p:tags r:id="rId17"/>
            </p:custDataLst>
          </p:nvPr>
        </p:nvSpPr>
        <p:spPr>
          <a:xfrm>
            <a:off x="2432638" y="4167142"/>
            <a:ext cx="1266182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请在此处添加文字添加文字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PA_淘宝店chenying0907 89"/>
          <p:cNvSpPr txBox="1"/>
          <p:nvPr>
            <p:custDataLst>
              <p:tags r:id="rId18"/>
            </p:custDataLst>
          </p:nvPr>
        </p:nvSpPr>
        <p:spPr>
          <a:xfrm>
            <a:off x="7533396" y="3306705"/>
            <a:ext cx="1266182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请在此处添加文字添加文字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PA_淘宝店chenying0907 90"/>
          <p:cNvSpPr txBox="1"/>
          <p:nvPr>
            <p:custDataLst>
              <p:tags r:id="rId19"/>
            </p:custDataLst>
          </p:nvPr>
        </p:nvSpPr>
        <p:spPr>
          <a:xfrm>
            <a:off x="5915393" y="2118966"/>
            <a:ext cx="1266182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请在此处添加文字添加文字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PA_淘宝店chenying0907 91"/>
          <p:cNvSpPr txBox="1"/>
          <p:nvPr>
            <p:custDataLst>
              <p:tags r:id="rId20"/>
            </p:custDataLst>
          </p:nvPr>
        </p:nvSpPr>
        <p:spPr>
          <a:xfrm>
            <a:off x="2879427" y="1041104"/>
            <a:ext cx="1266182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请在此处添加文字添加文字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73" grpId="0" animBg="1"/>
      <p:bldP spid="74" grpId="0" animBg="1"/>
      <p:bldP spid="75" grpId="0" animBg="1"/>
      <p:bldP spid="77" grpId="0" animBg="1"/>
      <p:bldP spid="78" grpId="0" animBg="1"/>
      <p:bldP spid="79" grpId="0" animBg="1" autoUpdateAnimBg="0"/>
      <p:bldP spid="80" grpId="0" animBg="1" autoUpdateAnimBg="0"/>
      <p:bldP spid="81" grpId="0" animBg="1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A_淘宝店chenying0907 36"/>
          <p:cNvSpPr/>
          <p:nvPr>
            <p:custDataLst>
              <p:tags r:id="rId1"/>
            </p:custDataLst>
          </p:nvPr>
        </p:nvSpPr>
        <p:spPr>
          <a:xfrm flipV="1">
            <a:off x="2901128" y="1549237"/>
            <a:ext cx="3345073" cy="944502"/>
          </a:xfrm>
          <a:custGeom>
            <a:avLst/>
            <a:gdLst>
              <a:gd name="connsiteX0" fmla="*/ 1928081 w 3856164"/>
              <a:gd name="connsiteY0" fmla="*/ 1088476 h 1088476"/>
              <a:gd name="connsiteX1" fmla="*/ 3734157 w 3856164"/>
              <a:gd name="connsiteY1" fmla="*/ 622681 h 1088476"/>
              <a:gd name="connsiteX2" fmla="*/ 3856164 w 3856164"/>
              <a:gd name="connsiteY2" fmla="*/ 543018 h 1088476"/>
              <a:gd name="connsiteX3" fmla="*/ 3500450 w 3856164"/>
              <a:gd name="connsiteY3" fmla="*/ 0 h 1088476"/>
              <a:gd name="connsiteX4" fmla="*/ 3364732 w 3856164"/>
              <a:gd name="connsiteY4" fmla="*/ 55801 h 1088476"/>
              <a:gd name="connsiteX5" fmla="*/ 1928080 w 3856164"/>
              <a:gd name="connsiteY5" fmla="*/ 301996 h 1088476"/>
              <a:gd name="connsiteX6" fmla="*/ 491428 w 3856164"/>
              <a:gd name="connsiteY6" fmla="*/ 55801 h 1088476"/>
              <a:gd name="connsiteX7" fmla="*/ 355714 w 3856164"/>
              <a:gd name="connsiteY7" fmla="*/ 2 h 1088476"/>
              <a:gd name="connsiteX8" fmla="*/ 0 w 3856164"/>
              <a:gd name="connsiteY8" fmla="*/ 543019 h 1088476"/>
              <a:gd name="connsiteX9" fmla="*/ 122006 w 3856164"/>
              <a:gd name="connsiteY9" fmla="*/ 622681 h 1088476"/>
              <a:gd name="connsiteX10" fmla="*/ 1928081 w 3856164"/>
              <a:gd name="connsiteY10" fmla="*/ 1088476 h 108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56164" h="1088476">
                <a:moveTo>
                  <a:pt x="1928081" y="1088476"/>
                </a:moveTo>
                <a:cubicBezTo>
                  <a:pt x="2614132" y="1088476"/>
                  <a:pt x="3243354" y="913673"/>
                  <a:pt x="3734157" y="622681"/>
                </a:cubicBezTo>
                <a:lnTo>
                  <a:pt x="3856164" y="543018"/>
                </a:lnTo>
                <a:lnTo>
                  <a:pt x="3500450" y="0"/>
                </a:lnTo>
                <a:lnTo>
                  <a:pt x="3364732" y="55801"/>
                </a:lnTo>
                <a:cubicBezTo>
                  <a:pt x="2937669" y="212811"/>
                  <a:pt x="2448264" y="301996"/>
                  <a:pt x="1928080" y="301996"/>
                </a:cubicBezTo>
                <a:cubicBezTo>
                  <a:pt x="1407897" y="301996"/>
                  <a:pt x="918492" y="212811"/>
                  <a:pt x="491428" y="55801"/>
                </a:cubicBezTo>
                <a:lnTo>
                  <a:pt x="355714" y="2"/>
                </a:lnTo>
                <a:lnTo>
                  <a:pt x="0" y="543019"/>
                </a:lnTo>
                <a:lnTo>
                  <a:pt x="122006" y="622681"/>
                </a:lnTo>
                <a:cubicBezTo>
                  <a:pt x="612809" y="913673"/>
                  <a:pt x="1242030" y="1088476"/>
                  <a:pt x="1928081" y="10884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/>
          </a:p>
        </p:txBody>
      </p:sp>
      <p:sp>
        <p:nvSpPr>
          <p:cNvPr id="38" name="PA_淘宝店chenying0907 37"/>
          <p:cNvSpPr/>
          <p:nvPr>
            <p:custDataLst>
              <p:tags r:id="rId2"/>
            </p:custDataLst>
          </p:nvPr>
        </p:nvSpPr>
        <p:spPr>
          <a:xfrm flipV="1">
            <a:off x="3228589" y="2304934"/>
            <a:ext cx="2690151" cy="723335"/>
          </a:xfrm>
          <a:custGeom>
            <a:avLst/>
            <a:gdLst>
              <a:gd name="connsiteX0" fmla="*/ 1550586 w 3101176"/>
              <a:gd name="connsiteY0" fmla="*/ 833596 h 833596"/>
              <a:gd name="connsiteX1" fmla="*/ 2987238 w 3101176"/>
              <a:gd name="connsiteY1" fmla="*/ 587401 h 833596"/>
              <a:gd name="connsiteX2" fmla="*/ 3101176 w 3101176"/>
              <a:gd name="connsiteY2" fmla="*/ 540555 h 833596"/>
              <a:gd name="connsiteX3" fmla="*/ 2747076 w 3101176"/>
              <a:gd name="connsiteY3" fmla="*/ 0 h 833596"/>
              <a:gd name="connsiteX4" fmla="*/ 2723772 w 3101176"/>
              <a:gd name="connsiteY4" fmla="*/ 7598 h 833596"/>
              <a:gd name="connsiteX5" fmla="*/ 1550586 w 3101176"/>
              <a:gd name="connsiteY5" fmla="*/ 167897 h 833596"/>
              <a:gd name="connsiteX6" fmla="*/ 377401 w 3101176"/>
              <a:gd name="connsiteY6" fmla="*/ 7598 h 833596"/>
              <a:gd name="connsiteX7" fmla="*/ 354101 w 3101176"/>
              <a:gd name="connsiteY7" fmla="*/ 2 h 833596"/>
              <a:gd name="connsiteX8" fmla="*/ 0 w 3101176"/>
              <a:gd name="connsiteY8" fmla="*/ 540557 h 833596"/>
              <a:gd name="connsiteX9" fmla="*/ 113934 w 3101176"/>
              <a:gd name="connsiteY9" fmla="*/ 587401 h 833596"/>
              <a:gd name="connsiteX10" fmla="*/ 1550586 w 3101176"/>
              <a:gd name="connsiteY10" fmla="*/ 833596 h 83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1176" h="833596">
                <a:moveTo>
                  <a:pt x="1550586" y="833596"/>
                </a:moveTo>
                <a:cubicBezTo>
                  <a:pt x="2070770" y="833596"/>
                  <a:pt x="2560175" y="744411"/>
                  <a:pt x="2987238" y="587401"/>
                </a:cubicBezTo>
                <a:lnTo>
                  <a:pt x="3101176" y="540555"/>
                </a:lnTo>
                <a:lnTo>
                  <a:pt x="2747076" y="0"/>
                </a:lnTo>
                <a:lnTo>
                  <a:pt x="2723772" y="7598"/>
                </a:lnTo>
                <a:cubicBezTo>
                  <a:pt x="2363182" y="110819"/>
                  <a:pt x="1966733" y="167897"/>
                  <a:pt x="1550586" y="167897"/>
                </a:cubicBezTo>
                <a:cubicBezTo>
                  <a:pt x="1134440" y="167897"/>
                  <a:pt x="737991" y="110819"/>
                  <a:pt x="377401" y="7598"/>
                </a:cubicBezTo>
                <a:lnTo>
                  <a:pt x="354101" y="2"/>
                </a:lnTo>
                <a:lnTo>
                  <a:pt x="0" y="540557"/>
                </a:lnTo>
                <a:lnTo>
                  <a:pt x="113934" y="587401"/>
                </a:lnTo>
                <a:cubicBezTo>
                  <a:pt x="540998" y="744411"/>
                  <a:pt x="1030403" y="833596"/>
                  <a:pt x="1550586" y="83359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/>
          </a:p>
        </p:txBody>
      </p:sp>
      <p:sp>
        <p:nvSpPr>
          <p:cNvPr id="39" name="PA_淘宝店chenying0907 38"/>
          <p:cNvSpPr/>
          <p:nvPr>
            <p:custDataLst>
              <p:tags r:id="rId3"/>
            </p:custDataLst>
          </p:nvPr>
        </p:nvSpPr>
        <p:spPr>
          <a:xfrm flipV="1">
            <a:off x="3555522" y="2955824"/>
            <a:ext cx="2036290" cy="645741"/>
          </a:xfrm>
          <a:custGeom>
            <a:avLst/>
            <a:gdLst>
              <a:gd name="connsiteX0" fmla="*/ 1173704 w 2347413"/>
              <a:gd name="connsiteY0" fmla="*/ 744174 h 744174"/>
              <a:gd name="connsiteX1" fmla="*/ 2346890 w 2347413"/>
              <a:gd name="connsiteY1" fmla="*/ 583875 h 744174"/>
              <a:gd name="connsiteX2" fmla="*/ 2347413 w 2347413"/>
              <a:gd name="connsiteY2" fmla="*/ 583705 h 744174"/>
              <a:gd name="connsiteX3" fmla="*/ 1965046 w 2347413"/>
              <a:gd name="connsiteY3" fmla="*/ 0 h 744174"/>
              <a:gd name="connsiteX4" fmla="*/ 1781130 w 2347413"/>
              <a:gd name="connsiteY4" fmla="*/ 32004 h 744174"/>
              <a:gd name="connsiteX5" fmla="*/ 1173703 w 2347413"/>
              <a:gd name="connsiteY5" fmla="*/ 73446 h 744174"/>
              <a:gd name="connsiteX6" fmla="*/ 566277 w 2347413"/>
              <a:gd name="connsiteY6" fmla="*/ 32004 h 744174"/>
              <a:gd name="connsiteX7" fmla="*/ 382367 w 2347413"/>
              <a:gd name="connsiteY7" fmla="*/ 1 h 744174"/>
              <a:gd name="connsiteX8" fmla="*/ 0 w 2347413"/>
              <a:gd name="connsiteY8" fmla="*/ 583706 h 744174"/>
              <a:gd name="connsiteX9" fmla="*/ 519 w 2347413"/>
              <a:gd name="connsiteY9" fmla="*/ 583875 h 744174"/>
              <a:gd name="connsiteX10" fmla="*/ 1173704 w 2347413"/>
              <a:gd name="connsiteY10" fmla="*/ 744174 h 74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7413" h="744174">
                <a:moveTo>
                  <a:pt x="1173704" y="744174"/>
                </a:moveTo>
                <a:cubicBezTo>
                  <a:pt x="1589851" y="744174"/>
                  <a:pt x="1986300" y="687095"/>
                  <a:pt x="2346890" y="583875"/>
                </a:cubicBezTo>
                <a:lnTo>
                  <a:pt x="2347413" y="583705"/>
                </a:lnTo>
                <a:lnTo>
                  <a:pt x="1965046" y="0"/>
                </a:lnTo>
                <a:lnTo>
                  <a:pt x="1781130" y="32004"/>
                </a:lnTo>
                <a:cubicBezTo>
                  <a:pt x="1584925" y="59177"/>
                  <a:pt x="1381777" y="73446"/>
                  <a:pt x="1173703" y="73446"/>
                </a:cubicBezTo>
                <a:cubicBezTo>
                  <a:pt x="965630" y="73446"/>
                  <a:pt x="762481" y="59177"/>
                  <a:pt x="566277" y="32004"/>
                </a:cubicBezTo>
                <a:lnTo>
                  <a:pt x="382367" y="1"/>
                </a:lnTo>
                <a:lnTo>
                  <a:pt x="0" y="583706"/>
                </a:lnTo>
                <a:lnTo>
                  <a:pt x="519" y="583875"/>
                </a:lnTo>
                <a:cubicBezTo>
                  <a:pt x="361109" y="687095"/>
                  <a:pt x="757558" y="744174"/>
                  <a:pt x="1173704" y="7441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/>
          </a:p>
        </p:txBody>
      </p:sp>
      <p:sp>
        <p:nvSpPr>
          <p:cNvPr id="40" name="PA_淘宝店chenying0907 39"/>
          <p:cNvSpPr/>
          <p:nvPr>
            <p:custDataLst>
              <p:tags r:id="rId4"/>
            </p:custDataLst>
          </p:nvPr>
        </p:nvSpPr>
        <p:spPr>
          <a:xfrm flipV="1">
            <a:off x="3915915" y="3611077"/>
            <a:ext cx="1315505" cy="1063142"/>
          </a:xfrm>
          <a:custGeom>
            <a:avLst/>
            <a:gdLst>
              <a:gd name="connsiteX0" fmla="*/ 758246 w 1516499"/>
              <a:gd name="connsiteY0" fmla="*/ 1225201 h 1225201"/>
              <a:gd name="connsiteX1" fmla="*/ 1365673 w 1516499"/>
              <a:gd name="connsiteY1" fmla="*/ 1183759 h 1225201"/>
              <a:gd name="connsiteX2" fmla="*/ 1516499 w 1516499"/>
              <a:gd name="connsiteY2" fmla="*/ 1157513 h 1225201"/>
              <a:gd name="connsiteX3" fmla="*/ 758249 w 1516499"/>
              <a:gd name="connsiteY3" fmla="*/ 0 h 1225201"/>
              <a:gd name="connsiteX4" fmla="*/ 0 w 1516499"/>
              <a:gd name="connsiteY4" fmla="*/ 1157514 h 1225201"/>
              <a:gd name="connsiteX5" fmla="*/ 150820 w 1516499"/>
              <a:gd name="connsiteY5" fmla="*/ 1183759 h 1225201"/>
              <a:gd name="connsiteX6" fmla="*/ 758246 w 1516499"/>
              <a:gd name="connsiteY6" fmla="*/ 1225201 h 1225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16499" h="1225201">
                <a:moveTo>
                  <a:pt x="758246" y="1225201"/>
                </a:moveTo>
                <a:cubicBezTo>
                  <a:pt x="966320" y="1225201"/>
                  <a:pt x="1169468" y="1210932"/>
                  <a:pt x="1365673" y="1183759"/>
                </a:cubicBezTo>
                <a:lnTo>
                  <a:pt x="1516499" y="1157513"/>
                </a:lnTo>
                <a:lnTo>
                  <a:pt x="758249" y="0"/>
                </a:lnTo>
                <a:lnTo>
                  <a:pt x="0" y="1157514"/>
                </a:lnTo>
                <a:lnTo>
                  <a:pt x="150820" y="1183759"/>
                </a:lnTo>
                <a:cubicBezTo>
                  <a:pt x="347024" y="1210932"/>
                  <a:pt x="550173" y="1225201"/>
                  <a:pt x="758246" y="12252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endParaRPr lang="zh-CN" altLang="en-US"/>
          </a:p>
        </p:txBody>
      </p:sp>
      <p:grpSp>
        <p:nvGrpSpPr>
          <p:cNvPr id="2" name="PA_淘宝店chenying0907 40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4406239" y="1749045"/>
            <a:ext cx="281057" cy="278244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42" name="淘宝店chenying0907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淘宝店chenying0907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PA_淘宝店chenying0907 4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4400367" y="2455464"/>
            <a:ext cx="395865" cy="300876"/>
            <a:chOff x="4268086" y="4221191"/>
            <a:chExt cx="509646" cy="387231"/>
          </a:xfrm>
          <a:solidFill>
            <a:schemeClr val="bg1"/>
          </a:solidFill>
          <a:effectLst/>
        </p:grpSpPr>
        <p:sp>
          <p:nvSpPr>
            <p:cNvPr id="45" name="淘宝店chenying0907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</a:endParaRPr>
            </a:p>
          </p:txBody>
        </p:sp>
        <p:sp>
          <p:nvSpPr>
            <p:cNvPr id="46" name="淘宝店chenying0907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PA_淘宝店chenying0907 46"/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4432860" y="3098114"/>
            <a:ext cx="268524" cy="300392"/>
            <a:chOff x="5999255" y="3275006"/>
            <a:chExt cx="402656" cy="450303"/>
          </a:xfrm>
          <a:solidFill>
            <a:schemeClr val="bg1"/>
          </a:solidFill>
          <a:effectLst/>
        </p:grpSpPr>
        <p:sp>
          <p:nvSpPr>
            <p:cNvPr id="48" name="淘宝店chenying0907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淘宝店chenying0907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淘宝店chenying0907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淘宝店chenying0907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淘宝店chenying0907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PA_淘宝店chenying0907 52"/>
          <p:cNvGrpSpPr/>
          <p:nvPr>
            <p:custDataLst>
              <p:tags r:id="rId8"/>
            </p:custDataLst>
          </p:nvPr>
        </p:nvGrpSpPr>
        <p:grpSpPr>
          <a:xfrm>
            <a:off x="4412572" y="3820584"/>
            <a:ext cx="313219" cy="354370"/>
            <a:chOff x="4994016" y="4872552"/>
            <a:chExt cx="406393" cy="459645"/>
          </a:xfrm>
          <a:solidFill>
            <a:schemeClr val="bg1"/>
          </a:solidFill>
          <a:effectLst/>
        </p:grpSpPr>
        <p:sp>
          <p:nvSpPr>
            <p:cNvPr id="54" name="淘宝店chenying0907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淘宝店chenying0907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4" tIns="45712" rIns="91424" bIns="45712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7" name="PA_淘宝店chenying0907 56"/>
          <p:cNvSpPr txBox="1"/>
          <p:nvPr>
            <p:custDataLst>
              <p:tags r:id="rId9"/>
            </p:custDataLst>
          </p:nvPr>
        </p:nvSpPr>
        <p:spPr>
          <a:xfrm>
            <a:off x="6755268" y="1749045"/>
            <a:ext cx="1337167" cy="253872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这是小标题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8" name="PA_淘宝店chenying0907 57"/>
          <p:cNvSpPr txBox="1"/>
          <p:nvPr>
            <p:custDataLst>
              <p:tags r:id="rId10"/>
            </p:custDataLst>
          </p:nvPr>
        </p:nvSpPr>
        <p:spPr>
          <a:xfrm>
            <a:off x="6625661" y="2063622"/>
            <a:ext cx="1586100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文艺让生活更有范文艺让生活更有范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PA_淘宝店chenying0907 58"/>
          <p:cNvSpPr txBox="1"/>
          <p:nvPr>
            <p:custDataLst>
              <p:tags r:id="rId11"/>
            </p:custDataLst>
          </p:nvPr>
        </p:nvSpPr>
        <p:spPr>
          <a:xfrm>
            <a:off x="6707381" y="3148154"/>
            <a:ext cx="1337167" cy="253872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这是小标题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0" name="PA_淘宝店chenying0907 59"/>
          <p:cNvSpPr txBox="1"/>
          <p:nvPr>
            <p:custDataLst>
              <p:tags r:id="rId12"/>
            </p:custDataLst>
          </p:nvPr>
        </p:nvSpPr>
        <p:spPr>
          <a:xfrm>
            <a:off x="6577773" y="3462732"/>
            <a:ext cx="1586100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文艺让生活更有范文艺让生活更有范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PA_淘宝店chenying0907 60"/>
          <p:cNvSpPr txBox="1"/>
          <p:nvPr>
            <p:custDataLst>
              <p:tags r:id="rId13"/>
            </p:custDataLst>
          </p:nvPr>
        </p:nvSpPr>
        <p:spPr>
          <a:xfrm>
            <a:off x="1141749" y="1749045"/>
            <a:ext cx="1337167" cy="253872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这是小标题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2" name="PA_淘宝店chenying0907 61"/>
          <p:cNvSpPr txBox="1"/>
          <p:nvPr>
            <p:custDataLst>
              <p:tags r:id="rId14"/>
            </p:custDataLst>
          </p:nvPr>
        </p:nvSpPr>
        <p:spPr>
          <a:xfrm>
            <a:off x="1012141" y="2063622"/>
            <a:ext cx="1586100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文艺让生活更有范文艺让生活更有范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PA_淘宝店chenying0907 62"/>
          <p:cNvSpPr txBox="1"/>
          <p:nvPr>
            <p:custDataLst>
              <p:tags r:id="rId15"/>
            </p:custDataLst>
          </p:nvPr>
        </p:nvSpPr>
        <p:spPr>
          <a:xfrm>
            <a:off x="1093861" y="3148154"/>
            <a:ext cx="1337167" cy="253872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这是小标题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4" name="PA_淘宝店chenying0907 63"/>
          <p:cNvSpPr txBox="1"/>
          <p:nvPr>
            <p:custDataLst>
              <p:tags r:id="rId16"/>
            </p:custDataLst>
          </p:nvPr>
        </p:nvSpPr>
        <p:spPr>
          <a:xfrm>
            <a:off x="964254" y="3462732"/>
            <a:ext cx="1586100" cy="346189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文艺让生活更有范文艺让生活更有范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2"/>
          <p:cNvSpPr/>
          <p:nvPr/>
        </p:nvSpPr>
        <p:spPr bwMode="auto">
          <a:xfrm>
            <a:off x="3208088" y="2867866"/>
            <a:ext cx="2051928" cy="1475606"/>
          </a:xfrm>
          <a:custGeom>
            <a:avLst/>
            <a:gdLst>
              <a:gd name="T0" fmla="*/ 168 w 168"/>
              <a:gd name="T1" fmla="*/ 68 h 121"/>
              <a:gd name="T2" fmla="*/ 151 w 168"/>
              <a:gd name="T3" fmla="*/ 87 h 121"/>
              <a:gd name="T4" fmla="*/ 114 w 168"/>
              <a:gd name="T5" fmla="*/ 111 h 121"/>
              <a:gd name="T6" fmla="*/ 65 w 168"/>
              <a:gd name="T7" fmla="*/ 118 h 121"/>
              <a:gd name="T8" fmla="*/ 21 w 168"/>
              <a:gd name="T9" fmla="*/ 97 h 121"/>
              <a:gd name="T10" fmla="*/ 19 w 168"/>
              <a:gd name="T11" fmla="*/ 95 h 121"/>
              <a:gd name="T12" fmla="*/ 4 w 168"/>
              <a:gd name="T13" fmla="*/ 68 h 121"/>
              <a:gd name="T14" fmla="*/ 1 w 168"/>
              <a:gd name="T15" fmla="*/ 38 h 121"/>
              <a:gd name="T16" fmla="*/ 8 w 168"/>
              <a:gd name="T17" fmla="*/ 15 h 121"/>
              <a:gd name="T18" fmla="*/ 21 w 168"/>
              <a:gd name="T19" fmla="*/ 3 h 121"/>
              <a:gd name="T20" fmla="*/ 35 w 168"/>
              <a:gd name="T21" fmla="*/ 2 h 121"/>
              <a:gd name="T22" fmla="*/ 49 w 168"/>
              <a:gd name="T23" fmla="*/ 7 h 121"/>
              <a:gd name="T24" fmla="*/ 62 w 168"/>
              <a:gd name="T25" fmla="*/ 16 h 121"/>
              <a:gd name="T26" fmla="*/ 74 w 168"/>
              <a:gd name="T27" fmla="*/ 27 h 121"/>
              <a:gd name="T28" fmla="*/ 74 w 168"/>
              <a:gd name="T29" fmla="*/ 28 h 121"/>
              <a:gd name="T30" fmla="*/ 93 w 168"/>
              <a:gd name="T31" fmla="*/ 48 h 121"/>
              <a:gd name="T32" fmla="*/ 119 w 168"/>
              <a:gd name="T33" fmla="*/ 64 h 121"/>
              <a:gd name="T34" fmla="*/ 148 w 168"/>
              <a:gd name="T35" fmla="*/ 70 h 121"/>
              <a:gd name="T36" fmla="*/ 168 w 168"/>
              <a:gd name="T37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21">
                <a:moveTo>
                  <a:pt x="168" y="68"/>
                </a:moveTo>
                <a:cubicBezTo>
                  <a:pt x="166" y="71"/>
                  <a:pt x="160" y="78"/>
                  <a:pt x="151" y="87"/>
                </a:cubicBezTo>
                <a:cubicBezTo>
                  <a:pt x="142" y="95"/>
                  <a:pt x="129" y="105"/>
                  <a:pt x="114" y="111"/>
                </a:cubicBezTo>
                <a:cubicBezTo>
                  <a:pt x="99" y="117"/>
                  <a:pt x="81" y="121"/>
                  <a:pt x="65" y="118"/>
                </a:cubicBezTo>
                <a:cubicBezTo>
                  <a:pt x="48" y="116"/>
                  <a:pt x="32" y="109"/>
                  <a:pt x="21" y="97"/>
                </a:cubicBezTo>
                <a:cubicBezTo>
                  <a:pt x="20" y="97"/>
                  <a:pt x="20" y="96"/>
                  <a:pt x="19" y="95"/>
                </a:cubicBezTo>
                <a:cubicBezTo>
                  <a:pt x="12" y="88"/>
                  <a:pt x="7" y="78"/>
                  <a:pt x="4" y="68"/>
                </a:cubicBezTo>
                <a:cubicBezTo>
                  <a:pt x="1" y="58"/>
                  <a:pt x="0" y="47"/>
                  <a:pt x="1" y="38"/>
                </a:cubicBezTo>
                <a:cubicBezTo>
                  <a:pt x="2" y="29"/>
                  <a:pt x="4" y="21"/>
                  <a:pt x="8" y="15"/>
                </a:cubicBezTo>
                <a:cubicBezTo>
                  <a:pt x="11" y="9"/>
                  <a:pt x="16" y="5"/>
                  <a:pt x="21" y="3"/>
                </a:cubicBezTo>
                <a:cubicBezTo>
                  <a:pt x="26" y="0"/>
                  <a:pt x="30" y="0"/>
                  <a:pt x="35" y="2"/>
                </a:cubicBezTo>
                <a:cubicBezTo>
                  <a:pt x="40" y="3"/>
                  <a:pt x="45" y="5"/>
                  <a:pt x="49" y="7"/>
                </a:cubicBezTo>
                <a:cubicBezTo>
                  <a:pt x="54" y="10"/>
                  <a:pt x="58" y="13"/>
                  <a:pt x="62" y="16"/>
                </a:cubicBezTo>
                <a:cubicBezTo>
                  <a:pt x="66" y="19"/>
                  <a:pt x="70" y="23"/>
                  <a:pt x="74" y="27"/>
                </a:cubicBezTo>
                <a:cubicBezTo>
                  <a:pt x="74" y="28"/>
                  <a:pt x="74" y="28"/>
                  <a:pt x="74" y="28"/>
                </a:cubicBezTo>
                <a:cubicBezTo>
                  <a:pt x="80" y="33"/>
                  <a:pt x="86" y="41"/>
                  <a:pt x="93" y="48"/>
                </a:cubicBezTo>
                <a:cubicBezTo>
                  <a:pt x="100" y="54"/>
                  <a:pt x="109" y="60"/>
                  <a:pt x="119" y="64"/>
                </a:cubicBezTo>
                <a:cubicBezTo>
                  <a:pt x="128" y="68"/>
                  <a:pt x="139" y="70"/>
                  <a:pt x="148" y="70"/>
                </a:cubicBezTo>
                <a:cubicBezTo>
                  <a:pt x="157" y="70"/>
                  <a:pt x="165" y="68"/>
                  <a:pt x="168" y="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>
              <a:solidFill>
                <a:srgbClr val="3A3A3A"/>
              </a:solidFill>
            </a:endParaRPr>
          </a:p>
        </p:txBody>
      </p:sp>
      <p:sp>
        <p:nvSpPr>
          <p:cNvPr id="5" name="Freeform 25"/>
          <p:cNvSpPr/>
          <p:nvPr/>
        </p:nvSpPr>
        <p:spPr bwMode="auto">
          <a:xfrm>
            <a:off x="4168921" y="2305463"/>
            <a:ext cx="1767943" cy="1283497"/>
          </a:xfrm>
          <a:custGeom>
            <a:avLst/>
            <a:gdLst>
              <a:gd name="T0" fmla="*/ 0 w 145"/>
              <a:gd name="T1" fmla="*/ 59 h 105"/>
              <a:gd name="T2" fmla="*/ 15 w 145"/>
              <a:gd name="T3" fmla="*/ 75 h 105"/>
              <a:gd name="T4" fmla="*/ 47 w 145"/>
              <a:gd name="T5" fmla="*/ 96 h 105"/>
              <a:gd name="T6" fmla="*/ 90 w 145"/>
              <a:gd name="T7" fmla="*/ 103 h 105"/>
              <a:gd name="T8" fmla="*/ 128 w 145"/>
              <a:gd name="T9" fmla="*/ 84 h 105"/>
              <a:gd name="T10" fmla="*/ 129 w 145"/>
              <a:gd name="T11" fmla="*/ 83 h 105"/>
              <a:gd name="T12" fmla="*/ 142 w 145"/>
              <a:gd name="T13" fmla="*/ 59 h 105"/>
              <a:gd name="T14" fmla="*/ 145 w 145"/>
              <a:gd name="T15" fmla="*/ 33 h 105"/>
              <a:gd name="T16" fmla="*/ 139 w 145"/>
              <a:gd name="T17" fmla="*/ 13 h 105"/>
              <a:gd name="T18" fmla="*/ 128 w 145"/>
              <a:gd name="T19" fmla="*/ 2 h 105"/>
              <a:gd name="T20" fmla="*/ 115 w 145"/>
              <a:gd name="T21" fmla="*/ 1 h 105"/>
              <a:gd name="T22" fmla="*/ 103 w 145"/>
              <a:gd name="T23" fmla="*/ 6 h 105"/>
              <a:gd name="T24" fmla="*/ 92 w 145"/>
              <a:gd name="T25" fmla="*/ 14 h 105"/>
              <a:gd name="T26" fmla="*/ 82 w 145"/>
              <a:gd name="T27" fmla="*/ 23 h 105"/>
              <a:gd name="T28" fmla="*/ 81 w 145"/>
              <a:gd name="T29" fmla="*/ 24 h 105"/>
              <a:gd name="T30" fmla="*/ 65 w 145"/>
              <a:gd name="T31" fmla="*/ 41 h 105"/>
              <a:gd name="T32" fmla="*/ 43 w 145"/>
              <a:gd name="T33" fmla="*/ 56 h 105"/>
              <a:gd name="T34" fmla="*/ 17 w 145"/>
              <a:gd name="T35" fmla="*/ 61 h 105"/>
              <a:gd name="T36" fmla="*/ 0 w 145"/>
              <a:gd name="T37" fmla="*/ 5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105">
                <a:moveTo>
                  <a:pt x="0" y="59"/>
                </a:moveTo>
                <a:cubicBezTo>
                  <a:pt x="2" y="62"/>
                  <a:pt x="7" y="68"/>
                  <a:pt x="15" y="75"/>
                </a:cubicBezTo>
                <a:cubicBezTo>
                  <a:pt x="23" y="83"/>
                  <a:pt x="34" y="91"/>
                  <a:pt x="47" y="96"/>
                </a:cubicBezTo>
                <a:cubicBezTo>
                  <a:pt x="60" y="102"/>
                  <a:pt x="75" y="105"/>
                  <a:pt x="90" y="103"/>
                </a:cubicBezTo>
                <a:cubicBezTo>
                  <a:pt x="104" y="101"/>
                  <a:pt x="118" y="94"/>
                  <a:pt x="128" y="84"/>
                </a:cubicBezTo>
                <a:cubicBezTo>
                  <a:pt x="128" y="84"/>
                  <a:pt x="128" y="83"/>
                  <a:pt x="129" y="83"/>
                </a:cubicBezTo>
                <a:cubicBezTo>
                  <a:pt x="135" y="76"/>
                  <a:pt x="140" y="67"/>
                  <a:pt x="142" y="59"/>
                </a:cubicBezTo>
                <a:cubicBezTo>
                  <a:pt x="145" y="50"/>
                  <a:pt x="145" y="41"/>
                  <a:pt x="145" y="33"/>
                </a:cubicBezTo>
                <a:cubicBezTo>
                  <a:pt x="144" y="25"/>
                  <a:pt x="142" y="18"/>
                  <a:pt x="139" y="13"/>
                </a:cubicBezTo>
                <a:cubicBezTo>
                  <a:pt x="136" y="8"/>
                  <a:pt x="132" y="4"/>
                  <a:pt x="128" y="2"/>
                </a:cubicBezTo>
                <a:cubicBezTo>
                  <a:pt x="124" y="0"/>
                  <a:pt x="119" y="0"/>
                  <a:pt x="115" y="1"/>
                </a:cubicBezTo>
                <a:cubicBezTo>
                  <a:pt x="111" y="2"/>
                  <a:pt x="107" y="4"/>
                  <a:pt x="103" y="6"/>
                </a:cubicBezTo>
                <a:cubicBezTo>
                  <a:pt x="99" y="8"/>
                  <a:pt x="95" y="11"/>
                  <a:pt x="92" y="14"/>
                </a:cubicBezTo>
                <a:cubicBezTo>
                  <a:pt x="88" y="16"/>
                  <a:pt x="85" y="20"/>
                  <a:pt x="82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76" y="29"/>
                  <a:pt x="71" y="35"/>
                  <a:pt x="65" y="41"/>
                </a:cubicBezTo>
                <a:cubicBezTo>
                  <a:pt x="59" y="47"/>
                  <a:pt x="51" y="52"/>
                  <a:pt x="43" y="56"/>
                </a:cubicBezTo>
                <a:cubicBezTo>
                  <a:pt x="34" y="59"/>
                  <a:pt x="25" y="61"/>
                  <a:pt x="17" y="61"/>
                </a:cubicBezTo>
                <a:cubicBezTo>
                  <a:pt x="9" y="61"/>
                  <a:pt x="3" y="59"/>
                  <a:pt x="0" y="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>
              <a:solidFill>
                <a:srgbClr val="3A3A3A"/>
              </a:solidFill>
            </a:endParaRPr>
          </a:p>
        </p:txBody>
      </p:sp>
      <p:sp>
        <p:nvSpPr>
          <p:cNvPr id="10" name="Freeform 28"/>
          <p:cNvSpPr/>
          <p:nvPr/>
        </p:nvSpPr>
        <p:spPr bwMode="auto">
          <a:xfrm>
            <a:off x="3444546" y="1751416"/>
            <a:ext cx="1659361" cy="1183269"/>
          </a:xfrm>
          <a:custGeom>
            <a:avLst/>
            <a:gdLst>
              <a:gd name="T0" fmla="*/ 136 w 136"/>
              <a:gd name="T1" fmla="*/ 55 h 97"/>
              <a:gd name="T2" fmla="*/ 122 w 136"/>
              <a:gd name="T3" fmla="*/ 70 h 97"/>
              <a:gd name="T4" fmla="*/ 92 w 136"/>
              <a:gd name="T5" fmla="*/ 90 h 97"/>
              <a:gd name="T6" fmla="*/ 52 w 136"/>
              <a:gd name="T7" fmla="*/ 96 h 97"/>
              <a:gd name="T8" fmla="*/ 16 w 136"/>
              <a:gd name="T9" fmla="*/ 78 h 97"/>
              <a:gd name="T10" fmla="*/ 15 w 136"/>
              <a:gd name="T11" fmla="*/ 77 h 97"/>
              <a:gd name="T12" fmla="*/ 3 w 136"/>
              <a:gd name="T13" fmla="*/ 55 h 97"/>
              <a:gd name="T14" fmla="*/ 0 w 136"/>
              <a:gd name="T15" fmla="*/ 31 h 97"/>
              <a:gd name="T16" fmla="*/ 6 w 136"/>
              <a:gd name="T17" fmla="*/ 12 h 97"/>
              <a:gd name="T18" fmla="*/ 16 w 136"/>
              <a:gd name="T19" fmla="*/ 2 h 97"/>
              <a:gd name="T20" fmla="*/ 28 w 136"/>
              <a:gd name="T21" fmla="*/ 1 h 97"/>
              <a:gd name="T22" fmla="*/ 39 w 136"/>
              <a:gd name="T23" fmla="*/ 6 h 97"/>
              <a:gd name="T24" fmla="*/ 50 w 136"/>
              <a:gd name="T25" fmla="*/ 13 h 97"/>
              <a:gd name="T26" fmla="*/ 59 w 136"/>
              <a:gd name="T27" fmla="*/ 21 h 97"/>
              <a:gd name="T28" fmla="*/ 60 w 136"/>
              <a:gd name="T29" fmla="*/ 22 h 97"/>
              <a:gd name="T30" fmla="*/ 75 w 136"/>
              <a:gd name="T31" fmla="*/ 38 h 97"/>
              <a:gd name="T32" fmla="*/ 96 w 136"/>
              <a:gd name="T33" fmla="*/ 52 h 97"/>
              <a:gd name="T34" fmla="*/ 120 w 136"/>
              <a:gd name="T35" fmla="*/ 56 h 97"/>
              <a:gd name="T36" fmla="*/ 136 w 136"/>
              <a:gd name="T37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97">
                <a:moveTo>
                  <a:pt x="136" y="55"/>
                </a:moveTo>
                <a:cubicBezTo>
                  <a:pt x="134" y="57"/>
                  <a:pt x="129" y="63"/>
                  <a:pt x="122" y="70"/>
                </a:cubicBezTo>
                <a:cubicBezTo>
                  <a:pt x="114" y="77"/>
                  <a:pt x="104" y="85"/>
                  <a:pt x="92" y="90"/>
                </a:cubicBezTo>
                <a:cubicBezTo>
                  <a:pt x="80" y="95"/>
                  <a:pt x="65" y="97"/>
                  <a:pt x="52" y="96"/>
                </a:cubicBezTo>
                <a:cubicBezTo>
                  <a:pt x="38" y="94"/>
                  <a:pt x="25" y="88"/>
                  <a:pt x="16" y="78"/>
                </a:cubicBezTo>
                <a:cubicBezTo>
                  <a:pt x="16" y="78"/>
                  <a:pt x="15" y="77"/>
                  <a:pt x="15" y="77"/>
                </a:cubicBezTo>
                <a:cubicBezTo>
                  <a:pt x="9" y="71"/>
                  <a:pt x="5" y="63"/>
                  <a:pt x="3" y="55"/>
                </a:cubicBezTo>
                <a:cubicBezTo>
                  <a:pt x="0" y="47"/>
                  <a:pt x="0" y="38"/>
                  <a:pt x="0" y="31"/>
                </a:cubicBezTo>
                <a:cubicBezTo>
                  <a:pt x="1" y="23"/>
                  <a:pt x="3" y="17"/>
                  <a:pt x="6" y="12"/>
                </a:cubicBezTo>
                <a:cubicBezTo>
                  <a:pt x="9" y="7"/>
                  <a:pt x="12" y="4"/>
                  <a:pt x="16" y="2"/>
                </a:cubicBezTo>
                <a:cubicBezTo>
                  <a:pt x="20" y="0"/>
                  <a:pt x="24" y="0"/>
                  <a:pt x="28" y="1"/>
                </a:cubicBezTo>
                <a:cubicBezTo>
                  <a:pt x="32" y="2"/>
                  <a:pt x="36" y="3"/>
                  <a:pt x="39" y="6"/>
                </a:cubicBezTo>
                <a:cubicBezTo>
                  <a:pt x="43" y="8"/>
                  <a:pt x="46" y="10"/>
                  <a:pt x="50" y="13"/>
                </a:cubicBezTo>
                <a:cubicBezTo>
                  <a:pt x="53" y="15"/>
                  <a:pt x="56" y="18"/>
                  <a:pt x="59" y="21"/>
                </a:cubicBezTo>
                <a:cubicBezTo>
                  <a:pt x="60" y="22"/>
                  <a:pt x="60" y="22"/>
                  <a:pt x="60" y="22"/>
                </a:cubicBezTo>
                <a:cubicBezTo>
                  <a:pt x="64" y="27"/>
                  <a:pt x="69" y="33"/>
                  <a:pt x="75" y="38"/>
                </a:cubicBezTo>
                <a:cubicBezTo>
                  <a:pt x="81" y="44"/>
                  <a:pt x="88" y="49"/>
                  <a:pt x="96" y="52"/>
                </a:cubicBezTo>
                <a:cubicBezTo>
                  <a:pt x="104" y="55"/>
                  <a:pt x="112" y="56"/>
                  <a:pt x="120" y="56"/>
                </a:cubicBezTo>
                <a:cubicBezTo>
                  <a:pt x="127" y="57"/>
                  <a:pt x="133" y="55"/>
                  <a:pt x="136" y="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>
              <a:solidFill>
                <a:srgbClr val="3A3A3A"/>
              </a:solidFill>
            </a:endParaRPr>
          </a:p>
        </p:txBody>
      </p:sp>
      <p:sp>
        <p:nvSpPr>
          <p:cNvPr id="11" name="Freeform 31"/>
          <p:cNvSpPr/>
          <p:nvPr/>
        </p:nvSpPr>
        <p:spPr bwMode="auto">
          <a:xfrm>
            <a:off x="4248900" y="1310127"/>
            <a:ext cx="1392080" cy="991162"/>
          </a:xfrm>
          <a:custGeom>
            <a:avLst/>
            <a:gdLst>
              <a:gd name="T0" fmla="*/ 0 w 114"/>
              <a:gd name="T1" fmla="*/ 46 h 81"/>
              <a:gd name="T2" fmla="*/ 12 w 114"/>
              <a:gd name="T3" fmla="*/ 58 h 81"/>
              <a:gd name="T4" fmla="*/ 37 w 114"/>
              <a:gd name="T5" fmla="*/ 75 h 81"/>
              <a:gd name="T6" fmla="*/ 70 w 114"/>
              <a:gd name="T7" fmla="*/ 80 h 81"/>
              <a:gd name="T8" fmla="*/ 100 w 114"/>
              <a:gd name="T9" fmla="*/ 65 h 81"/>
              <a:gd name="T10" fmla="*/ 101 w 114"/>
              <a:gd name="T11" fmla="*/ 64 h 81"/>
              <a:gd name="T12" fmla="*/ 111 w 114"/>
              <a:gd name="T13" fmla="*/ 45 h 81"/>
              <a:gd name="T14" fmla="*/ 113 w 114"/>
              <a:gd name="T15" fmla="*/ 25 h 81"/>
              <a:gd name="T16" fmla="*/ 109 w 114"/>
              <a:gd name="T17" fmla="*/ 10 h 81"/>
              <a:gd name="T18" fmla="*/ 100 w 114"/>
              <a:gd name="T19" fmla="*/ 1 h 81"/>
              <a:gd name="T20" fmla="*/ 90 w 114"/>
              <a:gd name="T21" fmla="*/ 0 h 81"/>
              <a:gd name="T22" fmla="*/ 81 w 114"/>
              <a:gd name="T23" fmla="*/ 4 h 81"/>
              <a:gd name="T24" fmla="*/ 72 w 114"/>
              <a:gd name="T25" fmla="*/ 10 h 81"/>
              <a:gd name="T26" fmla="*/ 64 w 114"/>
              <a:gd name="T27" fmla="*/ 17 h 81"/>
              <a:gd name="T28" fmla="*/ 64 w 114"/>
              <a:gd name="T29" fmla="*/ 18 h 81"/>
              <a:gd name="T30" fmla="*/ 51 w 114"/>
              <a:gd name="T31" fmla="*/ 32 h 81"/>
              <a:gd name="T32" fmla="*/ 34 w 114"/>
              <a:gd name="T33" fmla="*/ 43 h 81"/>
              <a:gd name="T34" fmla="*/ 14 w 114"/>
              <a:gd name="T35" fmla="*/ 47 h 81"/>
              <a:gd name="T36" fmla="*/ 0 w 114"/>
              <a:gd name="T37" fmla="*/ 4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" h="81">
                <a:moveTo>
                  <a:pt x="0" y="46"/>
                </a:moveTo>
                <a:cubicBezTo>
                  <a:pt x="2" y="48"/>
                  <a:pt x="6" y="53"/>
                  <a:pt x="12" y="58"/>
                </a:cubicBezTo>
                <a:cubicBezTo>
                  <a:pt x="18" y="64"/>
                  <a:pt x="27" y="70"/>
                  <a:pt x="37" y="75"/>
                </a:cubicBezTo>
                <a:cubicBezTo>
                  <a:pt x="47" y="79"/>
                  <a:pt x="59" y="81"/>
                  <a:pt x="70" y="80"/>
                </a:cubicBezTo>
                <a:cubicBezTo>
                  <a:pt x="82" y="78"/>
                  <a:pt x="92" y="73"/>
                  <a:pt x="100" y="65"/>
                </a:cubicBezTo>
                <a:cubicBezTo>
                  <a:pt x="100" y="65"/>
                  <a:pt x="101" y="64"/>
                  <a:pt x="101" y="64"/>
                </a:cubicBezTo>
                <a:cubicBezTo>
                  <a:pt x="106" y="59"/>
                  <a:pt x="109" y="52"/>
                  <a:pt x="111" y="45"/>
                </a:cubicBezTo>
                <a:cubicBezTo>
                  <a:pt x="113" y="39"/>
                  <a:pt x="114" y="32"/>
                  <a:pt x="113" y="25"/>
                </a:cubicBezTo>
                <a:cubicBezTo>
                  <a:pt x="113" y="19"/>
                  <a:pt x="111" y="14"/>
                  <a:pt x="109" y="10"/>
                </a:cubicBezTo>
                <a:cubicBezTo>
                  <a:pt x="106" y="5"/>
                  <a:pt x="103" y="3"/>
                  <a:pt x="100" y="1"/>
                </a:cubicBezTo>
                <a:cubicBezTo>
                  <a:pt x="97" y="0"/>
                  <a:pt x="93" y="0"/>
                  <a:pt x="90" y="0"/>
                </a:cubicBezTo>
                <a:cubicBezTo>
                  <a:pt x="87" y="1"/>
                  <a:pt x="84" y="3"/>
                  <a:pt x="81" y="4"/>
                </a:cubicBezTo>
                <a:cubicBezTo>
                  <a:pt x="78" y="6"/>
                  <a:pt x="75" y="8"/>
                  <a:pt x="72" y="10"/>
                </a:cubicBezTo>
                <a:cubicBezTo>
                  <a:pt x="69" y="12"/>
                  <a:pt x="67" y="15"/>
                  <a:pt x="64" y="17"/>
                </a:cubicBezTo>
                <a:cubicBezTo>
                  <a:pt x="64" y="18"/>
                  <a:pt x="64" y="18"/>
                  <a:pt x="64" y="18"/>
                </a:cubicBezTo>
                <a:cubicBezTo>
                  <a:pt x="60" y="22"/>
                  <a:pt x="56" y="27"/>
                  <a:pt x="51" y="32"/>
                </a:cubicBezTo>
                <a:cubicBezTo>
                  <a:pt x="46" y="36"/>
                  <a:pt x="40" y="40"/>
                  <a:pt x="34" y="43"/>
                </a:cubicBezTo>
                <a:cubicBezTo>
                  <a:pt x="27" y="46"/>
                  <a:pt x="20" y="47"/>
                  <a:pt x="14" y="47"/>
                </a:cubicBezTo>
                <a:cubicBezTo>
                  <a:pt x="8" y="47"/>
                  <a:pt x="2" y="46"/>
                  <a:pt x="0" y="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>
              <a:solidFill>
                <a:srgbClr val="3A3A3A"/>
              </a:solidFill>
            </a:endParaRPr>
          </a:p>
        </p:txBody>
      </p:sp>
      <p:grpSp>
        <p:nvGrpSpPr>
          <p:cNvPr id="12" name="Group 14"/>
          <p:cNvGrpSpPr/>
          <p:nvPr/>
        </p:nvGrpSpPr>
        <p:grpSpPr>
          <a:xfrm>
            <a:off x="5080746" y="1668712"/>
            <a:ext cx="322796" cy="308932"/>
            <a:chOff x="8383588" y="4452938"/>
            <a:chExt cx="522287" cy="477837"/>
          </a:xfrm>
          <a:solidFill>
            <a:schemeClr val="bg1"/>
          </a:solidFill>
        </p:grpSpPr>
        <p:sp>
          <p:nvSpPr>
            <p:cNvPr id="13" name="Freeform 15"/>
            <p:cNvSpPr/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</p:grpSp>
      <p:grpSp>
        <p:nvGrpSpPr>
          <p:cNvPr id="22" name="Group 24"/>
          <p:cNvGrpSpPr/>
          <p:nvPr/>
        </p:nvGrpSpPr>
        <p:grpSpPr>
          <a:xfrm>
            <a:off x="3689527" y="2136948"/>
            <a:ext cx="363845" cy="328682"/>
            <a:chOff x="9204326" y="3648075"/>
            <a:chExt cx="500062" cy="454026"/>
          </a:xfrm>
          <a:solidFill>
            <a:schemeClr val="bg1"/>
          </a:solidFill>
        </p:grpSpPr>
        <p:sp>
          <p:nvSpPr>
            <p:cNvPr id="23" name="Freeform 25"/>
            <p:cNvSpPr/>
            <p:nvPr/>
          </p:nvSpPr>
          <p:spPr bwMode="auto">
            <a:xfrm>
              <a:off x="9204326" y="3840163"/>
              <a:ext cx="304800" cy="261938"/>
            </a:xfrm>
            <a:custGeom>
              <a:avLst/>
              <a:gdLst>
                <a:gd name="T0" fmla="*/ 22 w 81"/>
                <a:gd name="T1" fmla="*/ 0 h 70"/>
                <a:gd name="T2" fmla="*/ 33 w 81"/>
                <a:gd name="T3" fmla="*/ 0 h 70"/>
                <a:gd name="T4" fmla="*/ 36 w 81"/>
                <a:gd name="T5" fmla="*/ 10 h 70"/>
                <a:gd name="T6" fmla="*/ 33 w 81"/>
                <a:gd name="T7" fmla="*/ 48 h 70"/>
                <a:gd name="T8" fmla="*/ 41 w 81"/>
                <a:gd name="T9" fmla="*/ 62 h 70"/>
                <a:gd name="T10" fmla="*/ 48 w 81"/>
                <a:gd name="T11" fmla="*/ 48 h 70"/>
                <a:gd name="T12" fmla="*/ 44 w 81"/>
                <a:gd name="T13" fmla="*/ 10 h 70"/>
                <a:gd name="T14" fmla="*/ 47 w 81"/>
                <a:gd name="T15" fmla="*/ 0 h 70"/>
                <a:gd name="T16" fmla="*/ 59 w 81"/>
                <a:gd name="T17" fmla="*/ 0 h 70"/>
                <a:gd name="T18" fmla="*/ 59 w 81"/>
                <a:gd name="T19" fmla="*/ 0 h 70"/>
                <a:gd name="T20" fmla="*/ 79 w 81"/>
                <a:gd name="T21" fmla="*/ 23 h 70"/>
                <a:gd name="T22" fmla="*/ 77 w 81"/>
                <a:gd name="T23" fmla="*/ 47 h 70"/>
                <a:gd name="T24" fmla="*/ 56 w 81"/>
                <a:gd name="T25" fmla="*/ 70 h 70"/>
                <a:gd name="T26" fmla="*/ 25 w 81"/>
                <a:gd name="T27" fmla="*/ 70 h 70"/>
                <a:gd name="T28" fmla="*/ 4 w 81"/>
                <a:gd name="T29" fmla="*/ 47 h 70"/>
                <a:gd name="T30" fmla="*/ 1 w 81"/>
                <a:gd name="T31" fmla="*/ 23 h 70"/>
                <a:gd name="T32" fmla="*/ 22 w 81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0">
                  <a:moveTo>
                    <a:pt x="2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7"/>
                    <a:pt x="36" y="10"/>
                  </a:cubicBezTo>
                  <a:cubicBezTo>
                    <a:pt x="36" y="10"/>
                    <a:pt x="31" y="39"/>
                    <a:pt x="33" y="48"/>
                  </a:cubicBezTo>
                  <a:cubicBezTo>
                    <a:pt x="34" y="52"/>
                    <a:pt x="37" y="62"/>
                    <a:pt x="41" y="62"/>
                  </a:cubicBezTo>
                  <a:cubicBezTo>
                    <a:pt x="44" y="62"/>
                    <a:pt x="47" y="52"/>
                    <a:pt x="48" y="48"/>
                  </a:cubicBezTo>
                  <a:cubicBezTo>
                    <a:pt x="50" y="39"/>
                    <a:pt x="44" y="10"/>
                    <a:pt x="44" y="10"/>
                  </a:cubicBezTo>
                  <a:cubicBezTo>
                    <a:pt x="45" y="9"/>
                    <a:pt x="46" y="7"/>
                    <a:pt x="4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0" y="0"/>
                    <a:pt x="81" y="11"/>
                    <a:pt x="79" y="23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59"/>
                    <a:pt x="67" y="70"/>
                    <a:pt x="56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70"/>
                    <a:pt x="7" y="59"/>
                    <a:pt x="4" y="4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10"/>
                    <a:pt x="11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9280526" y="3648075"/>
              <a:ext cx="153988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9399588" y="3730625"/>
              <a:ext cx="304800" cy="109538"/>
            </a:xfrm>
            <a:custGeom>
              <a:avLst/>
              <a:gdLst>
                <a:gd name="T0" fmla="*/ 81 w 81"/>
                <a:gd name="T1" fmla="*/ 27 h 29"/>
                <a:gd name="T2" fmla="*/ 64 w 81"/>
                <a:gd name="T3" fmla="*/ 10 h 29"/>
                <a:gd name="T4" fmla="*/ 62 w 81"/>
                <a:gd name="T5" fmla="*/ 10 h 29"/>
                <a:gd name="T6" fmla="*/ 62 w 81"/>
                <a:gd name="T7" fmla="*/ 6 h 29"/>
                <a:gd name="T8" fmla="*/ 55 w 81"/>
                <a:gd name="T9" fmla="*/ 0 h 29"/>
                <a:gd name="T10" fmla="*/ 49 w 81"/>
                <a:gd name="T11" fmla="*/ 6 h 29"/>
                <a:gd name="T12" fmla="*/ 49 w 81"/>
                <a:gd name="T13" fmla="*/ 10 h 29"/>
                <a:gd name="T14" fmla="*/ 24 w 81"/>
                <a:gd name="T15" fmla="*/ 10 h 29"/>
                <a:gd name="T16" fmla="*/ 24 w 81"/>
                <a:gd name="T17" fmla="*/ 6 h 29"/>
                <a:gd name="T18" fmla="*/ 17 w 81"/>
                <a:gd name="T19" fmla="*/ 0 h 29"/>
                <a:gd name="T20" fmla="*/ 15 w 81"/>
                <a:gd name="T21" fmla="*/ 0 h 29"/>
                <a:gd name="T22" fmla="*/ 0 w 81"/>
                <a:gd name="T23" fmla="*/ 23 h 29"/>
                <a:gd name="T24" fmla="*/ 1 w 81"/>
                <a:gd name="T25" fmla="*/ 23 h 29"/>
                <a:gd name="T26" fmla="*/ 1 w 81"/>
                <a:gd name="T27" fmla="*/ 23 h 29"/>
                <a:gd name="T28" fmla="*/ 7 w 81"/>
                <a:gd name="T29" fmla="*/ 23 h 29"/>
                <a:gd name="T30" fmla="*/ 24 w 81"/>
                <a:gd name="T31" fmla="*/ 29 h 29"/>
                <a:gd name="T32" fmla="*/ 81 w 81"/>
                <a:gd name="T33" fmla="*/ 29 h 29"/>
                <a:gd name="T34" fmla="*/ 81 w 81"/>
                <a:gd name="T35" fmla="*/ 27 h 29"/>
                <a:gd name="T36" fmla="*/ 17 w 81"/>
                <a:gd name="T37" fmla="*/ 22 h 29"/>
                <a:gd name="T38" fmla="*/ 11 w 81"/>
                <a:gd name="T39" fmla="*/ 16 h 29"/>
                <a:gd name="T40" fmla="*/ 11 w 81"/>
                <a:gd name="T41" fmla="*/ 15 h 29"/>
                <a:gd name="T42" fmla="*/ 17 w 81"/>
                <a:gd name="T43" fmla="*/ 19 h 29"/>
                <a:gd name="T44" fmla="*/ 23 w 81"/>
                <a:gd name="T45" fmla="*/ 15 h 29"/>
                <a:gd name="T46" fmla="*/ 24 w 81"/>
                <a:gd name="T47" fmla="*/ 16 h 29"/>
                <a:gd name="T48" fmla="*/ 17 w 81"/>
                <a:gd name="T49" fmla="*/ 22 h 29"/>
                <a:gd name="T50" fmla="*/ 55 w 81"/>
                <a:gd name="T51" fmla="*/ 22 h 29"/>
                <a:gd name="T52" fmla="*/ 49 w 81"/>
                <a:gd name="T53" fmla="*/ 16 h 29"/>
                <a:gd name="T54" fmla="*/ 49 w 81"/>
                <a:gd name="T55" fmla="*/ 15 h 29"/>
                <a:gd name="T56" fmla="*/ 55 w 81"/>
                <a:gd name="T57" fmla="*/ 19 h 29"/>
                <a:gd name="T58" fmla="*/ 62 w 81"/>
                <a:gd name="T59" fmla="*/ 15 h 29"/>
                <a:gd name="T60" fmla="*/ 62 w 81"/>
                <a:gd name="T61" fmla="*/ 16 h 29"/>
                <a:gd name="T62" fmla="*/ 55 w 81"/>
                <a:gd name="T6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29">
                  <a:moveTo>
                    <a:pt x="81" y="27"/>
                  </a:moveTo>
                  <a:cubicBezTo>
                    <a:pt x="81" y="17"/>
                    <a:pt x="73" y="10"/>
                    <a:pt x="64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2" y="0"/>
                    <a:pt x="49" y="3"/>
                    <a:pt x="49" y="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10"/>
                    <a:pt x="8" y="19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3" y="23"/>
                    <a:pt x="19" y="25"/>
                    <a:pt x="24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27"/>
                  </a:lnTo>
                  <a:close/>
                  <a:moveTo>
                    <a:pt x="17" y="22"/>
                  </a:moveTo>
                  <a:cubicBezTo>
                    <a:pt x="14" y="22"/>
                    <a:pt x="11" y="19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7"/>
                    <a:pt x="15" y="19"/>
                    <a:pt x="17" y="19"/>
                  </a:cubicBezTo>
                  <a:cubicBezTo>
                    <a:pt x="20" y="19"/>
                    <a:pt x="22" y="17"/>
                    <a:pt x="23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9"/>
                    <a:pt x="21" y="22"/>
                    <a:pt x="17" y="22"/>
                  </a:cubicBezTo>
                  <a:close/>
                  <a:moveTo>
                    <a:pt x="55" y="22"/>
                  </a:moveTo>
                  <a:cubicBezTo>
                    <a:pt x="52" y="22"/>
                    <a:pt x="49" y="19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7"/>
                    <a:pt x="53" y="19"/>
                    <a:pt x="55" y="19"/>
                  </a:cubicBezTo>
                  <a:cubicBezTo>
                    <a:pt x="58" y="19"/>
                    <a:pt x="61" y="17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9"/>
                    <a:pt x="59" y="22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9475788" y="3862388"/>
              <a:ext cx="228600" cy="239713"/>
            </a:xfrm>
            <a:custGeom>
              <a:avLst/>
              <a:gdLst>
                <a:gd name="T0" fmla="*/ 47 w 61"/>
                <a:gd name="T1" fmla="*/ 5 h 64"/>
                <a:gd name="T2" fmla="*/ 55 w 61"/>
                <a:gd name="T3" fmla="*/ 5 h 64"/>
                <a:gd name="T4" fmla="*/ 55 w 61"/>
                <a:gd name="T5" fmla="*/ 48 h 64"/>
                <a:gd name="T6" fmla="*/ 46 w 61"/>
                <a:gd name="T7" fmla="*/ 58 h 64"/>
                <a:gd name="T8" fmla="*/ 5 w 61"/>
                <a:gd name="T9" fmla="*/ 58 h 64"/>
                <a:gd name="T10" fmla="*/ 0 w 61"/>
                <a:gd name="T11" fmla="*/ 64 h 64"/>
                <a:gd name="T12" fmla="*/ 44 w 61"/>
                <a:gd name="T13" fmla="*/ 64 h 64"/>
                <a:gd name="T14" fmla="*/ 61 w 61"/>
                <a:gd name="T15" fmla="*/ 47 h 64"/>
                <a:gd name="T16" fmla="*/ 61 w 61"/>
                <a:gd name="T17" fmla="*/ 0 h 64"/>
                <a:gd name="T18" fmla="*/ 45 w 61"/>
                <a:gd name="T19" fmla="*/ 0 h 64"/>
                <a:gd name="T20" fmla="*/ 9 w 61"/>
                <a:gd name="T21" fmla="*/ 0 h 64"/>
                <a:gd name="T22" fmla="*/ 12 w 61"/>
                <a:gd name="T23" fmla="*/ 5 h 64"/>
                <a:gd name="T24" fmla="*/ 47 w 61"/>
                <a:gd name="T2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4">
                  <a:moveTo>
                    <a:pt x="47" y="5"/>
                  </a:moveTo>
                  <a:cubicBezTo>
                    <a:pt x="55" y="5"/>
                    <a:pt x="55" y="5"/>
                    <a:pt x="55" y="5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3"/>
                    <a:pt x="51" y="58"/>
                    <a:pt x="4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3" y="60"/>
                    <a:pt x="2" y="62"/>
                    <a:pt x="0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4"/>
                    <a:pt x="61" y="56"/>
                    <a:pt x="61" y="4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2"/>
                    <a:pt x="11" y="4"/>
                    <a:pt x="12" y="5"/>
                  </a:cubicBezTo>
                  <a:lnTo>
                    <a:pt x="4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9520238" y="3929063"/>
              <a:ext cx="49213" cy="41275"/>
            </a:xfrm>
            <a:custGeom>
              <a:avLst/>
              <a:gdLst>
                <a:gd name="T0" fmla="*/ 11 w 13"/>
                <a:gd name="T1" fmla="*/ 11 h 11"/>
                <a:gd name="T2" fmla="*/ 13 w 13"/>
                <a:gd name="T3" fmla="*/ 10 h 11"/>
                <a:gd name="T4" fmla="*/ 13 w 13"/>
                <a:gd name="T5" fmla="*/ 1 h 11"/>
                <a:gd name="T6" fmla="*/ 11 w 13"/>
                <a:gd name="T7" fmla="*/ 0 h 11"/>
                <a:gd name="T8" fmla="*/ 2 w 13"/>
                <a:gd name="T9" fmla="*/ 0 h 11"/>
                <a:gd name="T10" fmla="*/ 0 w 13"/>
                <a:gd name="T11" fmla="*/ 11 h 11"/>
                <a:gd name="T12" fmla="*/ 11 w 1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1" y="11"/>
                  </a:moveTo>
                  <a:cubicBezTo>
                    <a:pt x="12" y="11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9586913" y="39290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10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10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9586913" y="39925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9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9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9512301" y="3992563"/>
              <a:ext cx="57150" cy="41275"/>
            </a:xfrm>
            <a:custGeom>
              <a:avLst/>
              <a:gdLst>
                <a:gd name="T0" fmla="*/ 1 w 15"/>
                <a:gd name="T1" fmla="*/ 7 h 11"/>
                <a:gd name="T2" fmla="*/ 1 w 15"/>
                <a:gd name="T3" fmla="*/ 7 h 11"/>
                <a:gd name="T4" fmla="*/ 0 w 15"/>
                <a:gd name="T5" fmla="*/ 11 h 11"/>
                <a:gd name="T6" fmla="*/ 13 w 15"/>
                <a:gd name="T7" fmla="*/ 11 h 11"/>
                <a:gd name="T8" fmla="*/ 15 w 15"/>
                <a:gd name="T9" fmla="*/ 9 h 11"/>
                <a:gd name="T10" fmla="*/ 15 w 15"/>
                <a:gd name="T11" fmla="*/ 1 h 11"/>
                <a:gd name="T12" fmla="*/ 13 w 15"/>
                <a:gd name="T13" fmla="*/ 0 h 11"/>
                <a:gd name="T14" fmla="*/ 2 w 15"/>
                <a:gd name="T15" fmla="*/ 0 h 11"/>
                <a:gd name="T16" fmla="*/ 1 w 15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</p:grpSp>
      <p:grpSp>
        <p:nvGrpSpPr>
          <p:cNvPr id="31" name="Group 33"/>
          <p:cNvGrpSpPr/>
          <p:nvPr/>
        </p:nvGrpSpPr>
        <p:grpSpPr>
          <a:xfrm>
            <a:off x="5257353" y="2695511"/>
            <a:ext cx="362014" cy="437940"/>
            <a:chOff x="9532938" y="3521075"/>
            <a:chExt cx="423862" cy="512763"/>
          </a:xfrm>
          <a:solidFill>
            <a:schemeClr val="bg1"/>
          </a:solidFill>
        </p:grpSpPr>
        <p:sp>
          <p:nvSpPr>
            <p:cNvPr id="32" name="Freeform 34"/>
            <p:cNvSpPr/>
            <p:nvPr/>
          </p:nvSpPr>
          <p:spPr bwMode="auto">
            <a:xfrm>
              <a:off x="9667875" y="3640138"/>
              <a:ext cx="150812" cy="30163"/>
            </a:xfrm>
            <a:custGeom>
              <a:avLst/>
              <a:gdLst>
                <a:gd name="T0" fmla="*/ 40 w 40"/>
                <a:gd name="T1" fmla="*/ 4 h 8"/>
                <a:gd name="T2" fmla="*/ 36 w 40"/>
                <a:gd name="T3" fmla="*/ 8 h 8"/>
                <a:gd name="T4" fmla="*/ 4 w 40"/>
                <a:gd name="T5" fmla="*/ 8 h 8"/>
                <a:gd name="T6" fmla="*/ 0 w 40"/>
                <a:gd name="T7" fmla="*/ 4 h 8"/>
                <a:gd name="T8" fmla="*/ 0 w 40"/>
                <a:gd name="T9" fmla="*/ 4 h 8"/>
                <a:gd name="T10" fmla="*/ 4 w 40"/>
                <a:gd name="T11" fmla="*/ 0 h 8"/>
                <a:gd name="T12" fmla="*/ 36 w 40"/>
                <a:gd name="T13" fmla="*/ 0 h 8"/>
                <a:gd name="T14" fmla="*/ 40 w 40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">
                  <a:moveTo>
                    <a:pt x="40" y="4"/>
                  </a:moveTo>
                  <a:cubicBezTo>
                    <a:pt x="40" y="6"/>
                    <a:pt x="39" y="8"/>
                    <a:pt x="3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1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9656763" y="3521075"/>
              <a:ext cx="173037" cy="100013"/>
            </a:xfrm>
            <a:custGeom>
              <a:avLst/>
              <a:gdLst>
                <a:gd name="T0" fmla="*/ 46 w 46"/>
                <a:gd name="T1" fmla="*/ 14 h 27"/>
                <a:gd name="T2" fmla="*/ 36 w 46"/>
                <a:gd name="T3" fmla="*/ 27 h 27"/>
                <a:gd name="T4" fmla="*/ 10 w 46"/>
                <a:gd name="T5" fmla="*/ 27 h 27"/>
                <a:gd name="T6" fmla="*/ 0 w 46"/>
                <a:gd name="T7" fmla="*/ 14 h 27"/>
                <a:gd name="T8" fmla="*/ 0 w 46"/>
                <a:gd name="T9" fmla="*/ 14 h 27"/>
                <a:gd name="T10" fmla="*/ 10 w 46"/>
                <a:gd name="T11" fmla="*/ 0 h 27"/>
                <a:gd name="T12" fmla="*/ 20 w 46"/>
                <a:gd name="T13" fmla="*/ 7 h 27"/>
                <a:gd name="T14" fmla="*/ 27 w 46"/>
                <a:gd name="T15" fmla="*/ 0 h 27"/>
                <a:gd name="T16" fmla="*/ 33 w 46"/>
                <a:gd name="T17" fmla="*/ 7 h 27"/>
                <a:gd name="T18" fmla="*/ 36 w 46"/>
                <a:gd name="T19" fmla="*/ 0 h 27"/>
                <a:gd name="T20" fmla="*/ 46 w 46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27">
                  <a:moveTo>
                    <a:pt x="46" y="14"/>
                  </a:moveTo>
                  <a:cubicBezTo>
                    <a:pt x="46" y="21"/>
                    <a:pt x="42" y="27"/>
                    <a:pt x="36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10" y="0"/>
                    <a:pt x="17" y="8"/>
                    <a:pt x="20" y="7"/>
                  </a:cubicBezTo>
                  <a:cubicBezTo>
                    <a:pt x="22" y="7"/>
                    <a:pt x="24" y="0"/>
                    <a:pt x="27" y="0"/>
                  </a:cubicBezTo>
                  <a:cubicBezTo>
                    <a:pt x="29" y="1"/>
                    <a:pt x="31" y="7"/>
                    <a:pt x="33" y="7"/>
                  </a:cubicBezTo>
                  <a:cubicBezTo>
                    <a:pt x="35" y="7"/>
                    <a:pt x="36" y="0"/>
                    <a:pt x="36" y="0"/>
                  </a:cubicBezTo>
                  <a:cubicBezTo>
                    <a:pt x="42" y="0"/>
                    <a:pt x="46" y="6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9532938" y="3689350"/>
              <a:ext cx="423862" cy="344488"/>
            </a:xfrm>
            <a:custGeom>
              <a:avLst/>
              <a:gdLst>
                <a:gd name="T0" fmla="*/ 113 w 113"/>
                <a:gd name="T1" fmla="*/ 82 h 92"/>
                <a:gd name="T2" fmla="*/ 102 w 113"/>
                <a:gd name="T3" fmla="*/ 92 h 92"/>
                <a:gd name="T4" fmla="*/ 10 w 113"/>
                <a:gd name="T5" fmla="*/ 92 h 92"/>
                <a:gd name="T6" fmla="*/ 0 w 113"/>
                <a:gd name="T7" fmla="*/ 82 h 92"/>
                <a:gd name="T8" fmla="*/ 10 w 113"/>
                <a:gd name="T9" fmla="*/ 71 h 92"/>
                <a:gd name="T10" fmla="*/ 10 w 113"/>
                <a:gd name="T11" fmla="*/ 33 h 92"/>
                <a:gd name="T12" fmla="*/ 43 w 113"/>
                <a:gd name="T13" fmla="*/ 0 h 92"/>
                <a:gd name="T14" fmla="*/ 69 w 113"/>
                <a:gd name="T15" fmla="*/ 0 h 92"/>
                <a:gd name="T16" fmla="*/ 102 w 113"/>
                <a:gd name="T17" fmla="*/ 33 h 92"/>
                <a:gd name="T18" fmla="*/ 102 w 113"/>
                <a:gd name="T19" fmla="*/ 71 h 92"/>
                <a:gd name="T20" fmla="*/ 113 w 113"/>
                <a:gd name="T21" fmla="*/ 82 h 92"/>
                <a:gd name="T22" fmla="*/ 75 w 113"/>
                <a:gd name="T23" fmla="*/ 54 h 92"/>
                <a:gd name="T24" fmla="*/ 62 w 113"/>
                <a:gd name="T25" fmla="*/ 39 h 92"/>
                <a:gd name="T26" fmla="*/ 53 w 113"/>
                <a:gd name="T27" fmla="*/ 32 h 92"/>
                <a:gd name="T28" fmla="*/ 59 w 113"/>
                <a:gd name="T29" fmla="*/ 28 h 92"/>
                <a:gd name="T30" fmla="*/ 70 w 113"/>
                <a:gd name="T31" fmla="*/ 31 h 92"/>
                <a:gd name="T32" fmla="*/ 73 w 113"/>
                <a:gd name="T33" fmla="*/ 22 h 92"/>
                <a:gd name="T34" fmla="*/ 61 w 113"/>
                <a:gd name="T35" fmla="*/ 19 h 92"/>
                <a:gd name="T36" fmla="*/ 61 w 113"/>
                <a:gd name="T37" fmla="*/ 18 h 92"/>
                <a:gd name="T38" fmla="*/ 61 w 113"/>
                <a:gd name="T39" fmla="*/ 18 h 92"/>
                <a:gd name="T40" fmla="*/ 61 w 113"/>
                <a:gd name="T41" fmla="*/ 17 h 92"/>
                <a:gd name="T42" fmla="*/ 57 w 113"/>
                <a:gd name="T43" fmla="*/ 14 h 92"/>
                <a:gd name="T44" fmla="*/ 54 w 113"/>
                <a:gd name="T45" fmla="*/ 17 h 92"/>
                <a:gd name="T46" fmla="*/ 54 w 113"/>
                <a:gd name="T47" fmla="*/ 19 h 92"/>
                <a:gd name="T48" fmla="*/ 54 w 113"/>
                <a:gd name="T49" fmla="*/ 19 h 92"/>
                <a:gd name="T50" fmla="*/ 54 w 113"/>
                <a:gd name="T51" fmla="*/ 20 h 92"/>
                <a:gd name="T52" fmla="*/ 41 w 113"/>
                <a:gd name="T53" fmla="*/ 34 h 92"/>
                <a:gd name="T54" fmla="*/ 55 w 113"/>
                <a:gd name="T55" fmla="*/ 48 h 92"/>
                <a:gd name="T56" fmla="*/ 63 w 113"/>
                <a:gd name="T57" fmla="*/ 55 h 92"/>
                <a:gd name="T58" fmla="*/ 55 w 113"/>
                <a:gd name="T59" fmla="*/ 60 h 92"/>
                <a:gd name="T60" fmla="*/ 43 w 113"/>
                <a:gd name="T61" fmla="*/ 56 h 92"/>
                <a:gd name="T62" fmla="*/ 40 w 113"/>
                <a:gd name="T63" fmla="*/ 65 h 92"/>
                <a:gd name="T64" fmla="*/ 53 w 113"/>
                <a:gd name="T65" fmla="*/ 69 h 92"/>
                <a:gd name="T66" fmla="*/ 53 w 113"/>
                <a:gd name="T67" fmla="*/ 70 h 92"/>
                <a:gd name="T68" fmla="*/ 53 w 113"/>
                <a:gd name="T69" fmla="*/ 70 h 92"/>
                <a:gd name="T70" fmla="*/ 53 w 113"/>
                <a:gd name="T71" fmla="*/ 70 h 92"/>
                <a:gd name="T72" fmla="*/ 57 w 113"/>
                <a:gd name="T73" fmla="*/ 74 h 92"/>
                <a:gd name="T74" fmla="*/ 61 w 113"/>
                <a:gd name="T75" fmla="*/ 70 h 92"/>
                <a:gd name="T76" fmla="*/ 61 w 113"/>
                <a:gd name="T77" fmla="*/ 70 h 92"/>
                <a:gd name="T78" fmla="*/ 61 w 113"/>
                <a:gd name="T79" fmla="*/ 70 h 92"/>
                <a:gd name="T80" fmla="*/ 61 w 113"/>
                <a:gd name="T81" fmla="*/ 68 h 92"/>
                <a:gd name="T82" fmla="*/ 75 w 113"/>
                <a:gd name="T83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92">
                  <a:moveTo>
                    <a:pt x="113" y="82"/>
                  </a:moveTo>
                  <a:cubicBezTo>
                    <a:pt x="113" y="87"/>
                    <a:pt x="108" y="92"/>
                    <a:pt x="10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76"/>
                    <a:pt x="5" y="71"/>
                    <a:pt x="10" y="7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5"/>
                    <a:pt x="25" y="0"/>
                    <a:pt x="4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7" y="0"/>
                    <a:pt x="102" y="15"/>
                    <a:pt x="102" y="33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8" y="71"/>
                    <a:pt x="113" y="76"/>
                    <a:pt x="113" y="82"/>
                  </a:cubicBezTo>
                  <a:close/>
                  <a:moveTo>
                    <a:pt x="75" y="54"/>
                  </a:moveTo>
                  <a:cubicBezTo>
                    <a:pt x="75" y="47"/>
                    <a:pt x="71" y="42"/>
                    <a:pt x="62" y="39"/>
                  </a:cubicBezTo>
                  <a:cubicBezTo>
                    <a:pt x="55" y="37"/>
                    <a:pt x="53" y="35"/>
                    <a:pt x="53" y="32"/>
                  </a:cubicBezTo>
                  <a:cubicBezTo>
                    <a:pt x="52" y="30"/>
                    <a:pt x="54" y="28"/>
                    <a:pt x="59" y="28"/>
                  </a:cubicBezTo>
                  <a:cubicBezTo>
                    <a:pt x="65" y="28"/>
                    <a:pt x="68" y="30"/>
                    <a:pt x="70" y="3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0" y="21"/>
                    <a:pt x="66" y="20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5"/>
                    <a:pt x="60" y="14"/>
                    <a:pt x="57" y="14"/>
                  </a:cubicBezTo>
                  <a:cubicBezTo>
                    <a:pt x="55" y="14"/>
                    <a:pt x="54" y="15"/>
                    <a:pt x="54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5" y="22"/>
                    <a:pt x="41" y="27"/>
                    <a:pt x="41" y="34"/>
                  </a:cubicBezTo>
                  <a:cubicBezTo>
                    <a:pt x="41" y="41"/>
                    <a:pt x="46" y="45"/>
                    <a:pt x="55" y="48"/>
                  </a:cubicBezTo>
                  <a:cubicBezTo>
                    <a:pt x="60" y="50"/>
                    <a:pt x="63" y="52"/>
                    <a:pt x="63" y="55"/>
                  </a:cubicBezTo>
                  <a:cubicBezTo>
                    <a:pt x="63" y="58"/>
                    <a:pt x="60" y="60"/>
                    <a:pt x="55" y="60"/>
                  </a:cubicBezTo>
                  <a:cubicBezTo>
                    <a:pt x="50" y="60"/>
                    <a:pt x="46" y="58"/>
                    <a:pt x="43" y="5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3"/>
                    <a:pt x="55" y="74"/>
                    <a:pt x="57" y="74"/>
                  </a:cubicBezTo>
                  <a:cubicBezTo>
                    <a:pt x="59" y="74"/>
                    <a:pt x="61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70" y="66"/>
                    <a:pt x="75" y="60"/>
                    <a:pt x="7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</p:grpSp>
      <p:grpSp>
        <p:nvGrpSpPr>
          <p:cNvPr id="35" name="Group 37"/>
          <p:cNvGrpSpPr/>
          <p:nvPr/>
        </p:nvGrpSpPr>
        <p:grpSpPr>
          <a:xfrm>
            <a:off x="3495228" y="3320216"/>
            <a:ext cx="364900" cy="381711"/>
            <a:chOff x="8385175" y="3870325"/>
            <a:chExt cx="473075" cy="473075"/>
          </a:xfrm>
          <a:solidFill>
            <a:schemeClr val="bg1"/>
          </a:solidFill>
        </p:grpSpPr>
        <p:sp>
          <p:nvSpPr>
            <p:cNvPr id="36" name="Freeform 38"/>
            <p:cNvSpPr/>
            <p:nvPr/>
          </p:nvSpPr>
          <p:spPr bwMode="auto">
            <a:xfrm>
              <a:off x="8561388" y="3870325"/>
              <a:ext cx="288925" cy="241300"/>
            </a:xfrm>
            <a:custGeom>
              <a:avLst/>
              <a:gdLst>
                <a:gd name="T0" fmla="*/ 12 w 77"/>
                <a:gd name="T1" fmla="*/ 0 h 64"/>
                <a:gd name="T2" fmla="*/ 19 w 77"/>
                <a:gd name="T3" fmla="*/ 0 h 64"/>
                <a:gd name="T4" fmla="*/ 58 w 77"/>
                <a:gd name="T5" fmla="*/ 0 h 64"/>
                <a:gd name="T6" fmla="*/ 65 w 77"/>
                <a:gd name="T7" fmla="*/ 0 h 64"/>
                <a:gd name="T8" fmla="*/ 77 w 77"/>
                <a:gd name="T9" fmla="*/ 11 h 64"/>
                <a:gd name="T10" fmla="*/ 77 w 77"/>
                <a:gd name="T11" fmla="*/ 25 h 64"/>
                <a:gd name="T12" fmla="*/ 77 w 77"/>
                <a:gd name="T13" fmla="*/ 39 h 64"/>
                <a:gd name="T14" fmla="*/ 65 w 77"/>
                <a:gd name="T15" fmla="*/ 51 h 64"/>
                <a:gd name="T16" fmla="*/ 55 w 77"/>
                <a:gd name="T17" fmla="*/ 51 h 64"/>
                <a:gd name="T18" fmla="*/ 55 w 77"/>
                <a:gd name="T19" fmla="*/ 60 h 64"/>
                <a:gd name="T20" fmla="*/ 52 w 77"/>
                <a:gd name="T21" fmla="*/ 64 h 64"/>
                <a:gd name="T22" fmla="*/ 51 w 77"/>
                <a:gd name="T23" fmla="*/ 64 h 64"/>
                <a:gd name="T24" fmla="*/ 47 w 77"/>
                <a:gd name="T25" fmla="*/ 63 h 64"/>
                <a:gd name="T26" fmla="*/ 35 w 77"/>
                <a:gd name="T27" fmla="*/ 51 h 64"/>
                <a:gd name="T28" fmla="*/ 12 w 77"/>
                <a:gd name="T29" fmla="*/ 51 h 64"/>
                <a:gd name="T30" fmla="*/ 0 w 77"/>
                <a:gd name="T31" fmla="*/ 39 h 64"/>
                <a:gd name="T32" fmla="*/ 0 w 77"/>
                <a:gd name="T33" fmla="*/ 25 h 64"/>
                <a:gd name="T34" fmla="*/ 0 w 77"/>
                <a:gd name="T35" fmla="*/ 11 h 64"/>
                <a:gd name="T36" fmla="*/ 12 w 77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64">
                  <a:moveTo>
                    <a:pt x="1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7" y="5"/>
                    <a:pt x="77" y="11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6"/>
                    <a:pt x="72" y="51"/>
                    <a:pt x="6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2"/>
                    <a:pt x="54" y="63"/>
                    <a:pt x="52" y="64"/>
                  </a:cubicBezTo>
                  <a:cubicBezTo>
                    <a:pt x="52" y="64"/>
                    <a:pt x="51" y="64"/>
                    <a:pt x="51" y="64"/>
                  </a:cubicBezTo>
                  <a:cubicBezTo>
                    <a:pt x="49" y="64"/>
                    <a:pt x="48" y="64"/>
                    <a:pt x="47" y="6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5" y="51"/>
                    <a:pt x="0" y="46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8385175" y="4010025"/>
              <a:ext cx="473075" cy="333375"/>
            </a:xfrm>
            <a:custGeom>
              <a:avLst/>
              <a:gdLst>
                <a:gd name="T0" fmla="*/ 107 w 126"/>
                <a:gd name="T1" fmla="*/ 25 h 89"/>
                <a:gd name="T2" fmla="*/ 107 w 126"/>
                <a:gd name="T3" fmla="*/ 35 h 89"/>
                <a:gd name="T4" fmla="*/ 104 w 126"/>
                <a:gd name="T5" fmla="*/ 40 h 89"/>
                <a:gd name="T6" fmla="*/ 102 w 126"/>
                <a:gd name="T7" fmla="*/ 41 h 89"/>
                <a:gd name="T8" fmla="*/ 97 w 126"/>
                <a:gd name="T9" fmla="*/ 39 h 89"/>
                <a:gd name="T10" fmla="*/ 82 w 126"/>
                <a:gd name="T11" fmla="*/ 25 h 89"/>
                <a:gd name="T12" fmla="*/ 47 w 126"/>
                <a:gd name="T13" fmla="*/ 25 h 89"/>
                <a:gd name="T14" fmla="*/ 33 w 126"/>
                <a:gd name="T15" fmla="*/ 11 h 89"/>
                <a:gd name="T16" fmla="*/ 33 w 126"/>
                <a:gd name="T17" fmla="*/ 0 h 89"/>
                <a:gd name="T18" fmla="*/ 25 w 126"/>
                <a:gd name="T19" fmla="*/ 0 h 89"/>
                <a:gd name="T20" fmla="*/ 16 w 126"/>
                <a:gd name="T21" fmla="*/ 0 h 89"/>
                <a:gd name="T22" fmla="*/ 0 w 126"/>
                <a:gd name="T23" fmla="*/ 16 h 89"/>
                <a:gd name="T24" fmla="*/ 0 w 126"/>
                <a:gd name="T25" fmla="*/ 34 h 89"/>
                <a:gd name="T26" fmla="*/ 0 w 126"/>
                <a:gd name="T27" fmla="*/ 55 h 89"/>
                <a:gd name="T28" fmla="*/ 16 w 126"/>
                <a:gd name="T29" fmla="*/ 71 h 89"/>
                <a:gd name="T30" fmla="*/ 28 w 126"/>
                <a:gd name="T31" fmla="*/ 71 h 89"/>
                <a:gd name="T32" fmla="*/ 28 w 126"/>
                <a:gd name="T33" fmla="*/ 82 h 89"/>
                <a:gd name="T34" fmla="*/ 32 w 126"/>
                <a:gd name="T35" fmla="*/ 88 h 89"/>
                <a:gd name="T36" fmla="*/ 35 w 126"/>
                <a:gd name="T37" fmla="*/ 89 h 89"/>
                <a:gd name="T38" fmla="*/ 39 w 126"/>
                <a:gd name="T39" fmla="*/ 87 h 89"/>
                <a:gd name="T40" fmla="*/ 56 w 126"/>
                <a:gd name="T41" fmla="*/ 71 h 89"/>
                <a:gd name="T42" fmla="*/ 110 w 126"/>
                <a:gd name="T43" fmla="*/ 71 h 89"/>
                <a:gd name="T44" fmla="*/ 126 w 126"/>
                <a:gd name="T45" fmla="*/ 55 h 89"/>
                <a:gd name="T46" fmla="*/ 126 w 126"/>
                <a:gd name="T47" fmla="*/ 34 h 89"/>
                <a:gd name="T48" fmla="*/ 126 w 126"/>
                <a:gd name="T49" fmla="*/ 23 h 89"/>
                <a:gd name="T50" fmla="*/ 119 w 126"/>
                <a:gd name="T51" fmla="*/ 25 h 89"/>
                <a:gd name="T52" fmla="*/ 107 w 126"/>
                <a:gd name="T53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89">
                  <a:moveTo>
                    <a:pt x="107" y="25"/>
                  </a:moveTo>
                  <a:cubicBezTo>
                    <a:pt x="107" y="35"/>
                    <a:pt x="107" y="35"/>
                    <a:pt x="107" y="35"/>
                  </a:cubicBezTo>
                  <a:cubicBezTo>
                    <a:pt x="107" y="37"/>
                    <a:pt x="106" y="39"/>
                    <a:pt x="104" y="40"/>
                  </a:cubicBezTo>
                  <a:cubicBezTo>
                    <a:pt x="103" y="40"/>
                    <a:pt x="102" y="41"/>
                    <a:pt x="102" y="41"/>
                  </a:cubicBezTo>
                  <a:cubicBezTo>
                    <a:pt x="100" y="41"/>
                    <a:pt x="99" y="40"/>
                    <a:pt x="97" y="39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39" y="25"/>
                    <a:pt x="33" y="1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5"/>
                    <a:pt x="30" y="87"/>
                    <a:pt x="32" y="88"/>
                  </a:cubicBezTo>
                  <a:cubicBezTo>
                    <a:pt x="33" y="89"/>
                    <a:pt x="34" y="89"/>
                    <a:pt x="35" y="89"/>
                  </a:cubicBezTo>
                  <a:cubicBezTo>
                    <a:pt x="36" y="89"/>
                    <a:pt x="38" y="88"/>
                    <a:pt x="39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9" y="71"/>
                    <a:pt x="126" y="64"/>
                    <a:pt x="126" y="55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4" y="24"/>
                    <a:pt x="121" y="25"/>
                    <a:pt x="119" y="25"/>
                  </a:cubicBezTo>
                  <a:lnTo>
                    <a:pt x="10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350">
                <a:solidFill>
                  <a:srgbClr val="3A3A3A"/>
                </a:solidFill>
              </a:endParaRPr>
            </a:p>
          </p:txBody>
        </p:sp>
      </p:grpSp>
      <p:sp>
        <p:nvSpPr>
          <p:cNvPr id="38" name="TextBox 76"/>
          <p:cNvSpPr txBox="1"/>
          <p:nvPr/>
        </p:nvSpPr>
        <p:spPr>
          <a:xfrm>
            <a:off x="6093591" y="1498933"/>
            <a:ext cx="10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995" indent="-213995">
              <a:buFont typeface="Wingdings" panose="05000000000000000000" pitchFamily="2" charset="2"/>
              <a:buChar char="u"/>
            </a:pPr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093591" y="1775932"/>
            <a:ext cx="2288508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TextBox 76"/>
          <p:cNvSpPr txBox="1"/>
          <p:nvPr/>
        </p:nvSpPr>
        <p:spPr>
          <a:xfrm>
            <a:off x="6093591" y="3203109"/>
            <a:ext cx="10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995" indent="-213995">
              <a:buFont typeface="Wingdings" panose="05000000000000000000" pitchFamily="2" charset="2"/>
              <a:buChar char="u"/>
            </a:pPr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093591" y="3480109"/>
            <a:ext cx="2288508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762852" y="1498933"/>
            <a:ext cx="10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995" indent="-213995">
              <a:buFont typeface="Wingdings" panose="05000000000000000000" pitchFamily="2" charset="2"/>
              <a:buChar char="u"/>
            </a:pPr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62853" y="1775932"/>
            <a:ext cx="2288508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TextBox 76"/>
          <p:cNvSpPr txBox="1"/>
          <p:nvPr/>
        </p:nvSpPr>
        <p:spPr>
          <a:xfrm>
            <a:off x="762852" y="3203109"/>
            <a:ext cx="10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995" indent="-213995">
              <a:buFont typeface="Wingdings" panose="05000000000000000000" pitchFamily="2" charset="2"/>
              <a:buChar char="u"/>
            </a:pPr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62853" y="3480109"/>
            <a:ext cx="2288508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225372" y="2548245"/>
            <a:ext cx="2683703" cy="37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accent1"/>
                </a:solidFill>
              </a:rPr>
              <a:t>投资回报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2499144" y="2993366"/>
            <a:ext cx="4188475" cy="2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5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Apply to the reporting on activities report meeting</a:t>
            </a:r>
            <a:endParaRPr lang="zh-CN" altLang="en-US" sz="1050" cap="all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67944" y="1424220"/>
            <a:ext cx="998559" cy="1327551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pPr algn="ctr"/>
            <a:r>
              <a:rPr lang="en-US" altLang="zh-CN" sz="82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82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4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5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67644" y="1064049"/>
            <a:ext cx="6804756" cy="3132348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871700" y="2095781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小清新月季度总结计划</a:t>
            </a:r>
            <a:r>
              <a:rPr lang="en-US" altLang="zh-CN" sz="3200" dirty="0">
                <a:solidFill>
                  <a:schemeClr val="accent2">
                    <a:lumMod val="75000"/>
                  </a:schemeClr>
                </a:solidFill>
                <a:latin typeface="Hakuu" panose="02000609000000000000" pitchFamily="49" charset="-128"/>
                <a:ea typeface="Hakuu" panose="02000609000000000000" pitchFamily="49" charset="-128"/>
              </a:rPr>
              <a:t>PPT</a:t>
            </a:r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Hakuu" panose="02000609000000000000" pitchFamily="49" charset="-128"/>
                <a:ea typeface="Hakuu" panose="02000609000000000000" pitchFamily="49" charset="-128"/>
              </a:rPr>
              <a:t>模板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Hakuu" panose="02000609000000000000" pitchFamily="49" charset="-128"/>
              <a:ea typeface="Hakuu" panose="02000609000000000000" pitchFamily="49" charset="-128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087724" y="2824572"/>
            <a:ext cx="5580620" cy="2525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原创设计师QQ598969553                 _15"/>
          <p:cNvSpPr/>
          <p:nvPr/>
        </p:nvSpPr>
        <p:spPr>
          <a:xfrm>
            <a:off x="3213137" y="3112149"/>
            <a:ext cx="3404123" cy="2524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：蓝素材              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1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蓝色的爱 love is blue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756592" y="1043608"/>
            <a:ext cx="609600" cy="609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763688" y="1601023"/>
            <a:ext cx="6804756" cy="2399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5">
                <p:cTn id="4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bldLvl="0" animBg="1"/>
      <p:bldP spid="13" grpId="0"/>
      <p:bldP spid="12" grpId="0" bldLvl="0" animBg="1"/>
      <p:bldP spid="1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30"/>
          <p:cNvGrpSpPr/>
          <p:nvPr/>
        </p:nvGrpSpPr>
        <p:grpSpPr>
          <a:xfrm>
            <a:off x="3393964" y="1356753"/>
            <a:ext cx="1336840" cy="1030029"/>
            <a:chOff x="4525013" y="1808163"/>
            <a:chExt cx="1782762" cy="1373187"/>
          </a:xfrm>
          <a:solidFill>
            <a:schemeClr val="accent1"/>
          </a:solidFill>
        </p:grpSpPr>
        <p:sp>
          <p:nvSpPr>
            <p:cNvPr id="3" name="Freeform 8"/>
            <p:cNvSpPr/>
            <p:nvPr/>
          </p:nvSpPr>
          <p:spPr bwMode="auto">
            <a:xfrm>
              <a:off x="4525013" y="1808163"/>
              <a:ext cx="1187450" cy="1373187"/>
            </a:xfrm>
            <a:custGeom>
              <a:avLst/>
              <a:gdLst>
                <a:gd name="T0" fmla="*/ 0 w 1240"/>
                <a:gd name="T1" fmla="*/ 0 h 1434"/>
                <a:gd name="T2" fmla="*/ 1136953689 w 1240"/>
                <a:gd name="T3" fmla="*/ 658313892 h 1434"/>
                <a:gd name="T4" fmla="*/ 0 w 1240"/>
                <a:gd name="T5" fmla="*/ 1314793994 h 1434"/>
                <a:gd name="T6" fmla="*/ 305326912 w 1240"/>
                <a:gd name="T7" fmla="*/ 658313892 h 1434"/>
                <a:gd name="T8" fmla="*/ 0 w 1240"/>
                <a:gd name="T9" fmla="*/ 0 h 1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0" h="1434">
                  <a:moveTo>
                    <a:pt x="0" y="0"/>
                  </a:moveTo>
                  <a:lnTo>
                    <a:pt x="1240" y="718"/>
                  </a:lnTo>
                  <a:lnTo>
                    <a:pt x="0" y="1434"/>
                  </a:lnTo>
                  <a:lnTo>
                    <a:pt x="333" y="71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9"/>
            <p:cNvSpPr/>
            <p:nvPr/>
          </p:nvSpPr>
          <p:spPr bwMode="auto">
            <a:xfrm>
              <a:off x="5120325" y="1808163"/>
              <a:ext cx="1187450" cy="1373187"/>
            </a:xfrm>
            <a:custGeom>
              <a:avLst/>
              <a:gdLst>
                <a:gd name="T0" fmla="*/ 0 w 1240"/>
                <a:gd name="T1" fmla="*/ 0 h 1434"/>
                <a:gd name="T2" fmla="*/ 99942112 w 1240"/>
                <a:gd name="T3" fmla="*/ 214547541 h 1434"/>
                <a:gd name="T4" fmla="*/ 866469816 w 1240"/>
                <a:gd name="T5" fmla="*/ 658313892 h 1434"/>
                <a:gd name="T6" fmla="*/ 99942112 w 1240"/>
                <a:gd name="T7" fmla="*/ 1100246453 h 1434"/>
                <a:gd name="T8" fmla="*/ 0 w 1240"/>
                <a:gd name="T9" fmla="*/ 1314793994 h 1434"/>
                <a:gd name="T10" fmla="*/ 1136954646 w 1240"/>
                <a:gd name="T11" fmla="*/ 658313892 h 1434"/>
                <a:gd name="T12" fmla="*/ 0 w 1240"/>
                <a:gd name="T13" fmla="*/ 0 h 14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0" h="1434">
                  <a:moveTo>
                    <a:pt x="0" y="0"/>
                  </a:moveTo>
                  <a:lnTo>
                    <a:pt x="109" y="234"/>
                  </a:lnTo>
                  <a:lnTo>
                    <a:pt x="945" y="718"/>
                  </a:lnTo>
                  <a:lnTo>
                    <a:pt x="109" y="1200"/>
                  </a:lnTo>
                  <a:lnTo>
                    <a:pt x="0" y="1434"/>
                  </a:lnTo>
                  <a:lnTo>
                    <a:pt x="1240" y="71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21"/>
            <p:cNvSpPr/>
            <p:nvPr/>
          </p:nvSpPr>
          <p:spPr bwMode="auto">
            <a:xfrm>
              <a:off x="5220338" y="2398713"/>
              <a:ext cx="211137" cy="209550"/>
            </a:xfrm>
            <a:custGeom>
              <a:avLst/>
              <a:gdLst>
                <a:gd name="T0" fmla="*/ 165266259 w 129"/>
                <a:gd name="T1" fmla="*/ 0 h 128"/>
                <a:gd name="T2" fmla="*/ 63974511 w 129"/>
                <a:gd name="T3" fmla="*/ 47967305 h 128"/>
                <a:gd name="T4" fmla="*/ 63974511 w 129"/>
                <a:gd name="T5" fmla="*/ 277142972 h 128"/>
                <a:gd name="T6" fmla="*/ 295881500 w 129"/>
                <a:gd name="T7" fmla="*/ 277142972 h 128"/>
                <a:gd name="T8" fmla="*/ 343861974 w 129"/>
                <a:gd name="T9" fmla="*/ 175879571 h 128"/>
                <a:gd name="T10" fmla="*/ 165266259 w 129"/>
                <a:gd name="T11" fmla="*/ 175879571 h 128"/>
                <a:gd name="T12" fmla="*/ 165266259 w 129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" h="128">
                  <a:moveTo>
                    <a:pt x="62" y="0"/>
                  </a:moveTo>
                  <a:cubicBezTo>
                    <a:pt x="48" y="1"/>
                    <a:pt x="35" y="7"/>
                    <a:pt x="24" y="18"/>
                  </a:cubicBezTo>
                  <a:cubicBezTo>
                    <a:pt x="0" y="42"/>
                    <a:pt x="0" y="80"/>
                    <a:pt x="24" y="104"/>
                  </a:cubicBezTo>
                  <a:cubicBezTo>
                    <a:pt x="48" y="128"/>
                    <a:pt x="87" y="128"/>
                    <a:pt x="111" y="104"/>
                  </a:cubicBezTo>
                  <a:cubicBezTo>
                    <a:pt x="122" y="94"/>
                    <a:pt x="127" y="80"/>
                    <a:pt x="129" y="66"/>
                  </a:cubicBezTo>
                  <a:cubicBezTo>
                    <a:pt x="62" y="66"/>
                    <a:pt x="62" y="66"/>
                    <a:pt x="62" y="66"/>
                  </a:cubicBez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2"/>
            <p:cNvSpPr/>
            <p:nvPr/>
          </p:nvSpPr>
          <p:spPr bwMode="auto">
            <a:xfrm>
              <a:off x="5337813" y="2381250"/>
              <a:ext cx="109537" cy="109538"/>
            </a:xfrm>
            <a:custGeom>
              <a:avLst/>
              <a:gdLst>
                <a:gd name="T0" fmla="*/ 126971102 w 68"/>
                <a:gd name="T1" fmla="*/ 51824361 h 68"/>
                <a:gd name="T2" fmla="*/ 0 w 68"/>
                <a:gd name="T3" fmla="*/ 5182114 h 68"/>
                <a:gd name="T4" fmla="*/ 0 w 68"/>
                <a:gd name="T5" fmla="*/ 176203149 h 68"/>
                <a:gd name="T6" fmla="*/ 171022695 w 68"/>
                <a:gd name="T7" fmla="*/ 176203149 h 68"/>
                <a:gd name="T8" fmla="*/ 126971102 w 68"/>
                <a:gd name="T9" fmla="*/ 51824361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68">
                  <a:moveTo>
                    <a:pt x="49" y="20"/>
                  </a:moveTo>
                  <a:cubicBezTo>
                    <a:pt x="35" y="6"/>
                    <a:pt x="18" y="0"/>
                    <a:pt x="0" y="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8" y="51"/>
                    <a:pt x="62" y="33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6"/>
          <p:cNvGrpSpPr/>
          <p:nvPr/>
        </p:nvGrpSpPr>
        <p:grpSpPr>
          <a:xfrm>
            <a:off x="4284571" y="2264741"/>
            <a:ext cx="564357" cy="582257"/>
            <a:chOff x="3862388" y="1625601"/>
            <a:chExt cx="608013" cy="628649"/>
          </a:xfrm>
          <a:solidFill>
            <a:schemeClr val="accent1">
              <a:lumMod val="75000"/>
            </a:schemeClr>
          </a:solidFill>
        </p:grpSpPr>
        <p:sp>
          <p:nvSpPr>
            <p:cNvPr id="8" name="Freeform 37"/>
            <p:cNvSpPr>
              <a:spLocks noEditPoints="1"/>
            </p:cNvSpPr>
            <p:nvPr/>
          </p:nvSpPr>
          <p:spPr bwMode="auto">
            <a:xfrm>
              <a:off x="4052888" y="1625601"/>
              <a:ext cx="227013" cy="628649"/>
            </a:xfrm>
            <a:custGeom>
              <a:avLst/>
              <a:gdLst>
                <a:gd name="T0" fmla="*/ 67 w 135"/>
                <a:gd name="T1" fmla="*/ 0 h 373"/>
                <a:gd name="T2" fmla="*/ 0 w 135"/>
                <a:gd name="T3" fmla="*/ 186 h 373"/>
                <a:gd name="T4" fmla="*/ 67 w 135"/>
                <a:gd name="T5" fmla="*/ 373 h 373"/>
                <a:gd name="T6" fmla="*/ 135 w 135"/>
                <a:gd name="T7" fmla="*/ 186 h 373"/>
                <a:gd name="T8" fmla="*/ 67 w 135"/>
                <a:gd name="T9" fmla="*/ 0 h 373"/>
                <a:gd name="T10" fmla="*/ 67 w 135"/>
                <a:gd name="T11" fmla="*/ 354 h 373"/>
                <a:gd name="T12" fmla="*/ 14 w 135"/>
                <a:gd name="T13" fmla="*/ 186 h 373"/>
                <a:gd name="T14" fmla="*/ 67 w 135"/>
                <a:gd name="T15" fmla="*/ 18 h 373"/>
                <a:gd name="T16" fmla="*/ 121 w 135"/>
                <a:gd name="T17" fmla="*/ 186 h 373"/>
                <a:gd name="T18" fmla="*/ 67 w 135"/>
                <a:gd name="T19" fmla="*/ 35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373">
                  <a:moveTo>
                    <a:pt x="67" y="0"/>
                  </a:moveTo>
                  <a:cubicBezTo>
                    <a:pt x="30" y="0"/>
                    <a:pt x="0" y="83"/>
                    <a:pt x="0" y="186"/>
                  </a:cubicBezTo>
                  <a:cubicBezTo>
                    <a:pt x="0" y="289"/>
                    <a:pt x="30" y="373"/>
                    <a:pt x="67" y="373"/>
                  </a:cubicBezTo>
                  <a:cubicBezTo>
                    <a:pt x="105" y="373"/>
                    <a:pt x="135" y="289"/>
                    <a:pt x="135" y="186"/>
                  </a:cubicBezTo>
                  <a:cubicBezTo>
                    <a:pt x="135" y="83"/>
                    <a:pt x="105" y="0"/>
                    <a:pt x="67" y="0"/>
                  </a:cubicBezTo>
                  <a:close/>
                  <a:moveTo>
                    <a:pt x="67" y="354"/>
                  </a:moveTo>
                  <a:cubicBezTo>
                    <a:pt x="42" y="354"/>
                    <a:pt x="14" y="283"/>
                    <a:pt x="14" y="186"/>
                  </a:cubicBezTo>
                  <a:cubicBezTo>
                    <a:pt x="14" y="90"/>
                    <a:pt x="42" y="18"/>
                    <a:pt x="67" y="18"/>
                  </a:cubicBezTo>
                  <a:cubicBezTo>
                    <a:pt x="93" y="18"/>
                    <a:pt x="121" y="90"/>
                    <a:pt x="121" y="186"/>
                  </a:cubicBezTo>
                  <a:cubicBezTo>
                    <a:pt x="121" y="283"/>
                    <a:pt x="93" y="354"/>
                    <a:pt x="6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38"/>
            <p:cNvSpPr>
              <a:spLocks noEditPoints="1"/>
            </p:cNvSpPr>
            <p:nvPr/>
          </p:nvSpPr>
          <p:spPr bwMode="auto">
            <a:xfrm>
              <a:off x="3862388" y="1728788"/>
              <a:ext cx="608013" cy="422275"/>
            </a:xfrm>
            <a:custGeom>
              <a:avLst/>
              <a:gdLst>
                <a:gd name="T0" fmla="*/ 19 w 361"/>
                <a:gd name="T1" fmla="*/ 32 h 251"/>
                <a:gd name="T2" fmla="*/ 146 w 361"/>
                <a:gd name="T3" fmla="*/ 184 h 251"/>
                <a:gd name="T4" fmla="*/ 342 w 361"/>
                <a:gd name="T5" fmla="*/ 219 h 251"/>
                <a:gd name="T6" fmla="*/ 214 w 361"/>
                <a:gd name="T7" fmla="*/ 67 h 251"/>
                <a:gd name="T8" fmla="*/ 19 w 361"/>
                <a:gd name="T9" fmla="*/ 32 h 251"/>
                <a:gd name="T10" fmla="*/ 326 w 361"/>
                <a:gd name="T11" fmla="*/ 209 h 251"/>
                <a:gd name="T12" fmla="*/ 154 w 361"/>
                <a:gd name="T13" fmla="*/ 172 h 251"/>
                <a:gd name="T14" fmla="*/ 35 w 361"/>
                <a:gd name="T15" fmla="*/ 41 h 251"/>
                <a:gd name="T16" fmla="*/ 207 w 361"/>
                <a:gd name="T17" fmla="*/ 79 h 251"/>
                <a:gd name="T18" fmla="*/ 326 w 361"/>
                <a:gd name="T19" fmla="*/ 20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251">
                  <a:moveTo>
                    <a:pt x="19" y="32"/>
                  </a:moveTo>
                  <a:cubicBezTo>
                    <a:pt x="0" y="64"/>
                    <a:pt x="57" y="132"/>
                    <a:pt x="146" y="184"/>
                  </a:cubicBezTo>
                  <a:cubicBezTo>
                    <a:pt x="236" y="236"/>
                    <a:pt x="323" y="251"/>
                    <a:pt x="342" y="219"/>
                  </a:cubicBezTo>
                  <a:cubicBezTo>
                    <a:pt x="361" y="186"/>
                    <a:pt x="303" y="118"/>
                    <a:pt x="214" y="67"/>
                  </a:cubicBezTo>
                  <a:cubicBezTo>
                    <a:pt x="125" y="15"/>
                    <a:pt x="37" y="0"/>
                    <a:pt x="19" y="32"/>
                  </a:cubicBezTo>
                  <a:close/>
                  <a:moveTo>
                    <a:pt x="326" y="209"/>
                  </a:moveTo>
                  <a:cubicBezTo>
                    <a:pt x="313" y="231"/>
                    <a:pt x="237" y="220"/>
                    <a:pt x="154" y="172"/>
                  </a:cubicBezTo>
                  <a:cubicBezTo>
                    <a:pt x="70" y="124"/>
                    <a:pt x="22" y="63"/>
                    <a:pt x="35" y="41"/>
                  </a:cubicBezTo>
                  <a:cubicBezTo>
                    <a:pt x="47" y="19"/>
                    <a:pt x="124" y="31"/>
                    <a:pt x="207" y="79"/>
                  </a:cubicBezTo>
                  <a:cubicBezTo>
                    <a:pt x="290" y="127"/>
                    <a:pt x="338" y="187"/>
                    <a:pt x="326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39"/>
            <p:cNvSpPr>
              <a:spLocks noEditPoints="1"/>
            </p:cNvSpPr>
            <p:nvPr/>
          </p:nvSpPr>
          <p:spPr bwMode="auto">
            <a:xfrm>
              <a:off x="3862388" y="1728788"/>
              <a:ext cx="608013" cy="422275"/>
            </a:xfrm>
            <a:custGeom>
              <a:avLst/>
              <a:gdLst>
                <a:gd name="T0" fmla="*/ 214 w 361"/>
                <a:gd name="T1" fmla="*/ 184 h 251"/>
                <a:gd name="T2" fmla="*/ 342 w 361"/>
                <a:gd name="T3" fmla="*/ 32 h 251"/>
                <a:gd name="T4" fmla="*/ 146 w 361"/>
                <a:gd name="T5" fmla="*/ 67 h 251"/>
                <a:gd name="T6" fmla="*/ 19 w 361"/>
                <a:gd name="T7" fmla="*/ 219 h 251"/>
                <a:gd name="T8" fmla="*/ 214 w 361"/>
                <a:gd name="T9" fmla="*/ 184 h 251"/>
                <a:gd name="T10" fmla="*/ 207 w 361"/>
                <a:gd name="T11" fmla="*/ 172 h 251"/>
                <a:gd name="T12" fmla="*/ 35 w 361"/>
                <a:gd name="T13" fmla="*/ 209 h 251"/>
                <a:gd name="T14" fmla="*/ 154 w 361"/>
                <a:gd name="T15" fmla="*/ 79 h 251"/>
                <a:gd name="T16" fmla="*/ 326 w 361"/>
                <a:gd name="T17" fmla="*/ 41 h 251"/>
                <a:gd name="T18" fmla="*/ 207 w 361"/>
                <a:gd name="T19" fmla="*/ 17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251">
                  <a:moveTo>
                    <a:pt x="214" y="184"/>
                  </a:moveTo>
                  <a:cubicBezTo>
                    <a:pt x="303" y="132"/>
                    <a:pt x="361" y="64"/>
                    <a:pt x="342" y="32"/>
                  </a:cubicBezTo>
                  <a:cubicBezTo>
                    <a:pt x="323" y="0"/>
                    <a:pt x="236" y="15"/>
                    <a:pt x="146" y="67"/>
                  </a:cubicBezTo>
                  <a:cubicBezTo>
                    <a:pt x="57" y="118"/>
                    <a:pt x="0" y="186"/>
                    <a:pt x="19" y="219"/>
                  </a:cubicBezTo>
                  <a:cubicBezTo>
                    <a:pt x="37" y="251"/>
                    <a:pt x="125" y="236"/>
                    <a:pt x="214" y="184"/>
                  </a:cubicBezTo>
                  <a:close/>
                  <a:moveTo>
                    <a:pt x="207" y="172"/>
                  </a:moveTo>
                  <a:cubicBezTo>
                    <a:pt x="124" y="220"/>
                    <a:pt x="47" y="231"/>
                    <a:pt x="35" y="209"/>
                  </a:cubicBezTo>
                  <a:cubicBezTo>
                    <a:pt x="22" y="187"/>
                    <a:pt x="70" y="127"/>
                    <a:pt x="154" y="79"/>
                  </a:cubicBezTo>
                  <a:cubicBezTo>
                    <a:pt x="237" y="31"/>
                    <a:pt x="313" y="19"/>
                    <a:pt x="326" y="41"/>
                  </a:cubicBezTo>
                  <a:cubicBezTo>
                    <a:pt x="338" y="63"/>
                    <a:pt x="290" y="123"/>
                    <a:pt x="207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Oval 40"/>
            <p:cNvSpPr>
              <a:spLocks noChangeArrowheads="1"/>
            </p:cNvSpPr>
            <p:nvPr/>
          </p:nvSpPr>
          <p:spPr bwMode="auto">
            <a:xfrm>
              <a:off x="4121150" y="1895475"/>
              <a:ext cx="88900" cy="873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2" name="组合 33"/>
          <p:cNvGrpSpPr/>
          <p:nvPr/>
        </p:nvGrpSpPr>
        <p:grpSpPr>
          <a:xfrm>
            <a:off x="3352300" y="2572545"/>
            <a:ext cx="933288" cy="1213411"/>
            <a:chOff x="4469450" y="3429000"/>
            <a:chExt cx="1244600" cy="1617663"/>
          </a:xfrm>
          <a:solidFill>
            <a:schemeClr val="accent4"/>
          </a:solidFill>
        </p:grpSpPr>
        <p:sp>
          <p:nvSpPr>
            <p:cNvPr id="14" name="Freeform 14"/>
            <p:cNvSpPr/>
            <p:nvPr/>
          </p:nvSpPr>
          <p:spPr bwMode="auto">
            <a:xfrm rot="10800000">
              <a:off x="4469450" y="3429000"/>
              <a:ext cx="1244600" cy="1077913"/>
            </a:xfrm>
            <a:custGeom>
              <a:avLst/>
              <a:gdLst>
                <a:gd name="T0" fmla="*/ 556 w 556"/>
                <a:gd name="T1" fmla="*/ 0 h 482"/>
                <a:gd name="T2" fmla="*/ 465 w 556"/>
                <a:gd name="T3" fmla="*/ 43 h 482"/>
                <a:gd name="T4" fmla="*/ 278 w 556"/>
                <a:gd name="T5" fmla="*/ 366 h 482"/>
                <a:gd name="T6" fmla="*/ 91 w 556"/>
                <a:gd name="T7" fmla="*/ 43 h 482"/>
                <a:gd name="T8" fmla="*/ 0 w 556"/>
                <a:gd name="T9" fmla="*/ 0 h 482"/>
                <a:gd name="T10" fmla="*/ 278 w 556"/>
                <a:gd name="T11" fmla="*/ 482 h 482"/>
                <a:gd name="T12" fmla="*/ 556 w 556"/>
                <a:gd name="T1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465" y="43"/>
                  </a:lnTo>
                  <a:lnTo>
                    <a:pt x="278" y="366"/>
                  </a:lnTo>
                  <a:lnTo>
                    <a:pt x="91" y="43"/>
                  </a:lnTo>
                  <a:lnTo>
                    <a:pt x="0" y="0"/>
                  </a:lnTo>
                  <a:lnTo>
                    <a:pt x="278" y="482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 rot="10800000">
              <a:off x="4469450" y="3967163"/>
              <a:ext cx="1244600" cy="1079500"/>
            </a:xfrm>
            <a:custGeom>
              <a:avLst/>
              <a:gdLst>
                <a:gd name="T0" fmla="*/ 556 w 556"/>
                <a:gd name="T1" fmla="*/ 0 h 482"/>
                <a:gd name="T2" fmla="*/ 278 w 556"/>
                <a:gd name="T3" fmla="*/ 482 h 482"/>
                <a:gd name="T4" fmla="*/ 0 w 556"/>
                <a:gd name="T5" fmla="*/ 0 h 482"/>
                <a:gd name="T6" fmla="*/ 278 w 556"/>
                <a:gd name="T7" fmla="*/ 130 h 482"/>
                <a:gd name="T8" fmla="*/ 556 w 556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278" y="482"/>
                  </a:lnTo>
                  <a:lnTo>
                    <a:pt x="0" y="0"/>
                  </a:lnTo>
                  <a:lnTo>
                    <a:pt x="278" y="13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Oval 42"/>
            <p:cNvSpPr>
              <a:spLocks noChangeArrowheads="1"/>
            </p:cNvSpPr>
            <p:nvPr/>
          </p:nvSpPr>
          <p:spPr bwMode="auto">
            <a:xfrm>
              <a:off x="5002850" y="4213225"/>
              <a:ext cx="73025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" name="Oval 43"/>
            <p:cNvSpPr>
              <a:spLocks noChangeArrowheads="1"/>
            </p:cNvSpPr>
            <p:nvPr/>
          </p:nvSpPr>
          <p:spPr bwMode="auto">
            <a:xfrm>
              <a:off x="5090163" y="4194175"/>
              <a:ext cx="88900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" name="Oval 44"/>
            <p:cNvSpPr>
              <a:spLocks noChangeArrowheads="1"/>
            </p:cNvSpPr>
            <p:nvPr/>
          </p:nvSpPr>
          <p:spPr bwMode="auto">
            <a:xfrm>
              <a:off x="5002850" y="4297363"/>
              <a:ext cx="73025" cy="714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" name="Oval 45"/>
            <p:cNvSpPr>
              <a:spLocks noChangeArrowheads="1"/>
            </p:cNvSpPr>
            <p:nvPr/>
          </p:nvSpPr>
          <p:spPr bwMode="auto">
            <a:xfrm>
              <a:off x="5090163" y="4297363"/>
              <a:ext cx="71437" cy="714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68914" y="2754735"/>
            <a:ext cx="1289223" cy="1063371"/>
            <a:chOff x="5958525" y="3671888"/>
            <a:chExt cx="1719263" cy="1417637"/>
          </a:xfrm>
          <a:solidFill>
            <a:schemeClr val="accent3"/>
          </a:solidFill>
        </p:grpSpPr>
        <p:sp>
          <p:nvSpPr>
            <p:cNvPr id="16" name="Freeform 14"/>
            <p:cNvSpPr/>
            <p:nvPr/>
          </p:nvSpPr>
          <p:spPr bwMode="auto">
            <a:xfrm rot="5400000">
              <a:off x="5822794" y="3807619"/>
              <a:ext cx="1417637" cy="1146175"/>
            </a:xfrm>
            <a:custGeom>
              <a:avLst/>
              <a:gdLst>
                <a:gd name="T0" fmla="*/ 2147483647 w 556"/>
                <a:gd name="T1" fmla="*/ 0 h 482"/>
                <a:gd name="T2" fmla="*/ 2147483647 w 556"/>
                <a:gd name="T3" fmla="*/ 243267321 h 482"/>
                <a:gd name="T4" fmla="*/ 1806324509 w 556"/>
                <a:gd name="T5" fmla="*/ 2070598429 h 482"/>
                <a:gd name="T6" fmla="*/ 591279565 w 556"/>
                <a:gd name="T7" fmla="*/ 243267321 h 482"/>
                <a:gd name="T8" fmla="*/ 0 w 556"/>
                <a:gd name="T9" fmla="*/ 0 h 482"/>
                <a:gd name="T10" fmla="*/ 1806324509 w 556"/>
                <a:gd name="T11" fmla="*/ 2147483647 h 482"/>
                <a:gd name="T12" fmla="*/ 2147483647 w 556"/>
                <a:gd name="T13" fmla="*/ 0 h 4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465" y="43"/>
                  </a:lnTo>
                  <a:lnTo>
                    <a:pt x="278" y="366"/>
                  </a:lnTo>
                  <a:lnTo>
                    <a:pt x="91" y="43"/>
                  </a:lnTo>
                  <a:lnTo>
                    <a:pt x="0" y="0"/>
                  </a:lnTo>
                  <a:lnTo>
                    <a:pt x="278" y="482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 rot="5400000">
              <a:off x="6395882" y="3807619"/>
              <a:ext cx="1417637" cy="1146175"/>
            </a:xfrm>
            <a:custGeom>
              <a:avLst/>
              <a:gdLst>
                <a:gd name="T0" fmla="*/ 2147483647 w 556"/>
                <a:gd name="T1" fmla="*/ 0 h 482"/>
                <a:gd name="T2" fmla="*/ 1806324509 w 556"/>
                <a:gd name="T3" fmla="*/ 2147483647 h 482"/>
                <a:gd name="T4" fmla="*/ 0 w 556"/>
                <a:gd name="T5" fmla="*/ 0 h 482"/>
                <a:gd name="T6" fmla="*/ 1806324509 w 556"/>
                <a:gd name="T7" fmla="*/ 735459121 h 482"/>
                <a:gd name="T8" fmla="*/ 2147483647 w 556"/>
                <a:gd name="T9" fmla="*/ 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278" y="482"/>
                  </a:lnTo>
                  <a:lnTo>
                    <a:pt x="0" y="0"/>
                  </a:lnTo>
                  <a:lnTo>
                    <a:pt x="278" y="13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36"/>
            <p:cNvSpPr/>
            <p:nvPr/>
          </p:nvSpPr>
          <p:spPr bwMode="auto">
            <a:xfrm>
              <a:off x="6715763" y="4259263"/>
              <a:ext cx="222250" cy="195262"/>
            </a:xfrm>
            <a:custGeom>
              <a:avLst/>
              <a:gdLst>
                <a:gd name="T0" fmla="*/ 368672944 w 134"/>
                <a:gd name="T1" fmla="*/ 55567894 h 117"/>
                <a:gd name="T2" fmla="*/ 313647825 w 134"/>
                <a:gd name="T3" fmla="*/ 0 h 117"/>
                <a:gd name="T4" fmla="*/ 258621047 w 134"/>
                <a:gd name="T5" fmla="*/ 55567894 h 117"/>
                <a:gd name="T6" fmla="*/ 275128914 w 134"/>
                <a:gd name="T7" fmla="*/ 94466754 h 117"/>
                <a:gd name="T8" fmla="*/ 211849032 w 134"/>
                <a:gd name="T9" fmla="*/ 247278462 h 117"/>
                <a:gd name="T10" fmla="*/ 159575500 w 134"/>
                <a:gd name="T11" fmla="*/ 130585218 h 117"/>
                <a:gd name="T12" fmla="*/ 115553414 w 134"/>
                <a:gd name="T13" fmla="*/ 125029430 h 117"/>
                <a:gd name="T14" fmla="*/ 74284575 w 134"/>
                <a:gd name="T15" fmla="*/ 175039866 h 117"/>
                <a:gd name="T16" fmla="*/ 57776707 w 134"/>
                <a:gd name="T17" fmla="*/ 172261138 h 117"/>
                <a:gd name="T18" fmla="*/ 0 w 134"/>
                <a:gd name="T19" fmla="*/ 227830700 h 117"/>
                <a:gd name="T20" fmla="*/ 57776707 w 134"/>
                <a:gd name="T21" fmla="*/ 283398594 h 117"/>
                <a:gd name="T22" fmla="*/ 112803485 w 134"/>
                <a:gd name="T23" fmla="*/ 227830700 h 117"/>
                <a:gd name="T24" fmla="*/ 110051897 w 134"/>
                <a:gd name="T25" fmla="*/ 216715786 h 117"/>
                <a:gd name="T26" fmla="*/ 129311353 w 134"/>
                <a:gd name="T27" fmla="*/ 194489297 h 117"/>
                <a:gd name="T28" fmla="*/ 189839647 w 134"/>
                <a:gd name="T29" fmla="*/ 325074514 h 117"/>
                <a:gd name="T30" fmla="*/ 236611662 w 134"/>
                <a:gd name="T31" fmla="*/ 325074514 h 117"/>
                <a:gd name="T32" fmla="*/ 327404104 w 134"/>
                <a:gd name="T33" fmla="*/ 108358728 h 117"/>
                <a:gd name="T34" fmla="*/ 368672944 w 134"/>
                <a:gd name="T35" fmla="*/ 55567894 h 1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4" h="117">
                  <a:moveTo>
                    <a:pt x="134" y="20"/>
                  </a:moveTo>
                  <a:cubicBezTo>
                    <a:pt x="134" y="9"/>
                    <a:pt x="125" y="0"/>
                    <a:pt x="114" y="0"/>
                  </a:cubicBezTo>
                  <a:cubicBezTo>
                    <a:pt x="103" y="0"/>
                    <a:pt x="94" y="9"/>
                    <a:pt x="94" y="20"/>
                  </a:cubicBezTo>
                  <a:cubicBezTo>
                    <a:pt x="94" y="26"/>
                    <a:pt x="96" y="31"/>
                    <a:pt x="100" y="34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5" y="62"/>
                    <a:pt x="23" y="62"/>
                    <a:pt x="21" y="62"/>
                  </a:cubicBezTo>
                  <a:cubicBezTo>
                    <a:pt x="9" y="62"/>
                    <a:pt x="0" y="71"/>
                    <a:pt x="0" y="82"/>
                  </a:cubicBezTo>
                  <a:cubicBezTo>
                    <a:pt x="0" y="93"/>
                    <a:pt x="9" y="102"/>
                    <a:pt x="21" y="102"/>
                  </a:cubicBezTo>
                  <a:cubicBezTo>
                    <a:pt x="32" y="102"/>
                    <a:pt x="41" y="93"/>
                    <a:pt x="41" y="82"/>
                  </a:cubicBezTo>
                  <a:cubicBezTo>
                    <a:pt x="41" y="81"/>
                    <a:pt x="41" y="79"/>
                    <a:pt x="40" y="78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28" y="37"/>
                    <a:pt x="134" y="29"/>
                    <a:pt x="1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1"/>
          <p:cNvGrpSpPr/>
          <p:nvPr/>
        </p:nvGrpSpPr>
        <p:grpSpPr>
          <a:xfrm>
            <a:off x="4785563" y="1342465"/>
            <a:ext cx="1061854" cy="1289621"/>
            <a:chOff x="6380800" y="1789113"/>
            <a:chExt cx="1416050" cy="1719262"/>
          </a:xfrm>
          <a:solidFill>
            <a:schemeClr val="accent2"/>
          </a:solidFill>
        </p:grpSpPr>
        <p:sp>
          <p:nvSpPr>
            <p:cNvPr id="12" name="Freeform 14"/>
            <p:cNvSpPr/>
            <p:nvPr/>
          </p:nvSpPr>
          <p:spPr bwMode="auto">
            <a:xfrm>
              <a:off x="6380800" y="2362200"/>
              <a:ext cx="1416050" cy="1146175"/>
            </a:xfrm>
            <a:custGeom>
              <a:avLst/>
              <a:gdLst>
                <a:gd name="T0" fmla="*/ 556 w 556"/>
                <a:gd name="T1" fmla="*/ 0 h 482"/>
                <a:gd name="T2" fmla="*/ 465 w 556"/>
                <a:gd name="T3" fmla="*/ 43 h 482"/>
                <a:gd name="T4" fmla="*/ 278 w 556"/>
                <a:gd name="T5" fmla="*/ 366 h 482"/>
                <a:gd name="T6" fmla="*/ 91 w 556"/>
                <a:gd name="T7" fmla="*/ 43 h 482"/>
                <a:gd name="T8" fmla="*/ 0 w 556"/>
                <a:gd name="T9" fmla="*/ 0 h 482"/>
                <a:gd name="T10" fmla="*/ 278 w 556"/>
                <a:gd name="T11" fmla="*/ 482 h 482"/>
                <a:gd name="T12" fmla="*/ 556 w 556"/>
                <a:gd name="T1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465" y="43"/>
                  </a:lnTo>
                  <a:lnTo>
                    <a:pt x="278" y="366"/>
                  </a:lnTo>
                  <a:lnTo>
                    <a:pt x="91" y="43"/>
                  </a:lnTo>
                  <a:lnTo>
                    <a:pt x="0" y="0"/>
                  </a:lnTo>
                  <a:lnTo>
                    <a:pt x="278" y="482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380800" y="1789113"/>
              <a:ext cx="1416050" cy="1146175"/>
            </a:xfrm>
            <a:custGeom>
              <a:avLst/>
              <a:gdLst>
                <a:gd name="T0" fmla="*/ 556 w 556"/>
                <a:gd name="T1" fmla="*/ 0 h 482"/>
                <a:gd name="T2" fmla="*/ 278 w 556"/>
                <a:gd name="T3" fmla="*/ 482 h 482"/>
                <a:gd name="T4" fmla="*/ 0 w 556"/>
                <a:gd name="T5" fmla="*/ 0 h 482"/>
                <a:gd name="T6" fmla="*/ 278 w 556"/>
                <a:gd name="T7" fmla="*/ 130 h 482"/>
                <a:gd name="T8" fmla="*/ 556 w 556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278" y="482"/>
                  </a:lnTo>
                  <a:lnTo>
                    <a:pt x="0" y="0"/>
                  </a:lnTo>
                  <a:lnTo>
                    <a:pt x="278" y="13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7033263" y="2547938"/>
              <a:ext cx="22225" cy="152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7074538" y="2524125"/>
              <a:ext cx="20637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7111050" y="2508250"/>
              <a:ext cx="22225" cy="192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7149150" y="2606675"/>
              <a:ext cx="23813" cy="93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7" name="TextBox 57"/>
          <p:cNvSpPr txBox="1"/>
          <p:nvPr/>
        </p:nvSpPr>
        <p:spPr bwMode="auto">
          <a:xfrm>
            <a:off x="1090507" y="1554424"/>
            <a:ext cx="2004665" cy="629925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104548" y="1554424"/>
            <a:ext cx="2004665" cy="629925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57"/>
          <p:cNvSpPr txBox="1"/>
          <p:nvPr/>
        </p:nvSpPr>
        <p:spPr bwMode="auto">
          <a:xfrm>
            <a:off x="1090507" y="2953597"/>
            <a:ext cx="2004665" cy="629926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57"/>
          <p:cNvSpPr txBox="1"/>
          <p:nvPr/>
        </p:nvSpPr>
        <p:spPr bwMode="auto">
          <a:xfrm>
            <a:off x="6104548" y="2953597"/>
            <a:ext cx="2004665" cy="629926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45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3"/>
          <p:cNvGrpSpPr/>
          <p:nvPr/>
        </p:nvGrpSpPr>
        <p:grpSpPr bwMode="auto">
          <a:xfrm>
            <a:off x="1397247" y="2111693"/>
            <a:ext cx="2707082" cy="1800963"/>
            <a:chOff x="2462" y="1898"/>
            <a:chExt cx="2641" cy="1757"/>
          </a:xfrm>
        </p:grpSpPr>
        <p:sp>
          <p:nvSpPr>
            <p:cNvPr id="75" name="Freeform 7"/>
            <p:cNvSpPr/>
            <p:nvPr/>
          </p:nvSpPr>
          <p:spPr bwMode="auto">
            <a:xfrm>
              <a:off x="2462" y="2543"/>
              <a:ext cx="1339" cy="1112"/>
            </a:xfrm>
            <a:custGeom>
              <a:avLst/>
              <a:gdLst>
                <a:gd name="T0" fmla="*/ 26 w 1339"/>
                <a:gd name="T1" fmla="*/ 229 h 1112"/>
                <a:gd name="T2" fmla="*/ 1339 w 1339"/>
                <a:gd name="T3" fmla="*/ 1112 h 1112"/>
                <a:gd name="T4" fmla="*/ 1339 w 1339"/>
                <a:gd name="T5" fmla="*/ 864 h 1112"/>
                <a:gd name="T6" fmla="*/ 0 w 1339"/>
                <a:gd name="T7" fmla="*/ 0 h 1112"/>
                <a:gd name="T8" fmla="*/ 26 w 1339"/>
                <a:gd name="T9" fmla="*/ 22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9" h="1112">
                  <a:moveTo>
                    <a:pt x="26" y="229"/>
                  </a:moveTo>
                  <a:lnTo>
                    <a:pt x="1339" y="1112"/>
                  </a:lnTo>
                  <a:lnTo>
                    <a:pt x="1339" y="864"/>
                  </a:lnTo>
                  <a:lnTo>
                    <a:pt x="0" y="0"/>
                  </a:lnTo>
                  <a:lnTo>
                    <a:pt x="26" y="2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8001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589915">
                <a:lnSpc>
                  <a:spcPct val="120000"/>
                </a:lnSpc>
                <a:defRPr/>
              </a:pPr>
              <a:endParaRPr lang="zh-CN" altLang="en-US" sz="995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8"/>
            <p:cNvSpPr/>
            <p:nvPr/>
          </p:nvSpPr>
          <p:spPr bwMode="auto">
            <a:xfrm>
              <a:off x="3801" y="2529"/>
              <a:ext cx="1302" cy="1126"/>
            </a:xfrm>
            <a:custGeom>
              <a:avLst/>
              <a:gdLst>
                <a:gd name="T0" fmla="*/ 0 w 1302"/>
                <a:gd name="T1" fmla="*/ 878 h 1126"/>
                <a:gd name="T2" fmla="*/ 0 w 1302"/>
                <a:gd name="T3" fmla="*/ 1126 h 1126"/>
                <a:gd name="T4" fmla="*/ 1273 w 1302"/>
                <a:gd name="T5" fmla="*/ 229 h 1126"/>
                <a:gd name="T6" fmla="*/ 1302 w 1302"/>
                <a:gd name="T7" fmla="*/ 0 h 1126"/>
                <a:gd name="T8" fmla="*/ 0 w 1302"/>
                <a:gd name="T9" fmla="*/ 878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2" h="1126">
                  <a:moveTo>
                    <a:pt x="0" y="878"/>
                  </a:moveTo>
                  <a:lnTo>
                    <a:pt x="0" y="1126"/>
                  </a:lnTo>
                  <a:lnTo>
                    <a:pt x="1273" y="229"/>
                  </a:lnTo>
                  <a:lnTo>
                    <a:pt x="1302" y="0"/>
                  </a:lnTo>
                  <a:lnTo>
                    <a:pt x="0" y="87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8001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589915">
                <a:lnSpc>
                  <a:spcPct val="120000"/>
                </a:lnSpc>
                <a:defRPr/>
              </a:pPr>
              <a:endParaRPr lang="zh-CN" altLang="en-US" sz="995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9"/>
            <p:cNvSpPr/>
            <p:nvPr/>
          </p:nvSpPr>
          <p:spPr bwMode="auto">
            <a:xfrm>
              <a:off x="2462" y="1898"/>
              <a:ext cx="2641" cy="1509"/>
            </a:xfrm>
            <a:custGeom>
              <a:avLst/>
              <a:gdLst>
                <a:gd name="T0" fmla="*/ 1309 w 2641"/>
                <a:gd name="T1" fmla="*/ 0 h 1509"/>
                <a:gd name="T2" fmla="*/ 0 w 2641"/>
                <a:gd name="T3" fmla="*/ 645 h 1509"/>
                <a:gd name="T4" fmla="*/ 1339 w 2641"/>
                <a:gd name="T5" fmla="*/ 1509 h 1509"/>
                <a:gd name="T6" fmla="*/ 2641 w 2641"/>
                <a:gd name="T7" fmla="*/ 631 h 1509"/>
                <a:gd name="T8" fmla="*/ 1309 w 2641"/>
                <a:gd name="T9" fmla="*/ 0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1" h="1509">
                  <a:moveTo>
                    <a:pt x="1309" y="0"/>
                  </a:moveTo>
                  <a:lnTo>
                    <a:pt x="0" y="645"/>
                  </a:lnTo>
                  <a:lnTo>
                    <a:pt x="1339" y="1509"/>
                  </a:lnTo>
                  <a:lnTo>
                    <a:pt x="2641" y="631"/>
                  </a:lnTo>
                  <a:lnTo>
                    <a:pt x="1309" y="0"/>
                  </a:lnTo>
                  <a:close/>
                </a:path>
              </a:pathLst>
            </a:custGeom>
            <a:gradFill rotWithShape="1">
              <a:gsLst>
                <a:gs pos="0">
                  <a:srgbClr val="B0B0B0"/>
                </a:gs>
                <a:gs pos="100000">
                  <a:srgbClr val="82828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8001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589915">
                <a:lnSpc>
                  <a:spcPct val="120000"/>
                </a:lnSpc>
                <a:defRPr/>
              </a:pPr>
              <a:endParaRPr lang="zh-CN" altLang="en-US" sz="995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97"/>
          <p:cNvGrpSpPr/>
          <p:nvPr/>
        </p:nvGrpSpPr>
        <p:grpSpPr bwMode="auto">
          <a:xfrm>
            <a:off x="2224296" y="1971125"/>
            <a:ext cx="1060897" cy="798493"/>
            <a:chOff x="3260" y="1752"/>
            <a:chExt cx="1035" cy="779"/>
          </a:xfrm>
        </p:grpSpPr>
        <p:grpSp>
          <p:nvGrpSpPr>
            <p:cNvPr id="4" name="Group 194"/>
            <p:cNvGrpSpPr/>
            <p:nvPr/>
          </p:nvGrpSpPr>
          <p:grpSpPr bwMode="auto">
            <a:xfrm>
              <a:off x="3260" y="1752"/>
              <a:ext cx="1035" cy="779"/>
              <a:chOff x="3260" y="1752"/>
              <a:chExt cx="1035" cy="779"/>
            </a:xfrm>
          </p:grpSpPr>
          <p:sp>
            <p:nvSpPr>
              <p:cNvPr id="72" name="Freeform 10"/>
              <p:cNvSpPr/>
              <p:nvPr/>
            </p:nvSpPr>
            <p:spPr bwMode="auto">
              <a:xfrm>
                <a:off x="3260" y="1995"/>
                <a:ext cx="525" cy="536"/>
              </a:xfrm>
              <a:custGeom>
                <a:avLst/>
                <a:gdLst>
                  <a:gd name="T0" fmla="*/ 525 w 525"/>
                  <a:gd name="T1" fmla="*/ 536 h 536"/>
                  <a:gd name="T2" fmla="*/ 525 w 525"/>
                  <a:gd name="T3" fmla="*/ 272 h 536"/>
                  <a:gd name="T4" fmla="*/ 0 w 525"/>
                  <a:gd name="T5" fmla="*/ 0 h 536"/>
                  <a:gd name="T6" fmla="*/ 12 w 525"/>
                  <a:gd name="T7" fmla="*/ 255 h 536"/>
                  <a:gd name="T8" fmla="*/ 525 w 525"/>
                  <a:gd name="T9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5" h="536">
                    <a:moveTo>
                      <a:pt x="525" y="536"/>
                    </a:moveTo>
                    <a:lnTo>
                      <a:pt x="525" y="272"/>
                    </a:lnTo>
                    <a:lnTo>
                      <a:pt x="0" y="0"/>
                    </a:lnTo>
                    <a:lnTo>
                      <a:pt x="12" y="255"/>
                    </a:lnTo>
                    <a:lnTo>
                      <a:pt x="525" y="536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1"/>
              <p:cNvSpPr/>
              <p:nvPr/>
            </p:nvSpPr>
            <p:spPr bwMode="auto">
              <a:xfrm>
                <a:off x="3785" y="1990"/>
                <a:ext cx="510" cy="541"/>
              </a:xfrm>
              <a:custGeom>
                <a:avLst/>
                <a:gdLst>
                  <a:gd name="T0" fmla="*/ 510 w 510"/>
                  <a:gd name="T1" fmla="*/ 0 h 541"/>
                  <a:gd name="T2" fmla="*/ 0 w 510"/>
                  <a:gd name="T3" fmla="*/ 277 h 541"/>
                  <a:gd name="T4" fmla="*/ 0 w 510"/>
                  <a:gd name="T5" fmla="*/ 541 h 541"/>
                  <a:gd name="T6" fmla="*/ 498 w 510"/>
                  <a:gd name="T7" fmla="*/ 255 h 541"/>
                  <a:gd name="T8" fmla="*/ 510 w 510"/>
                  <a:gd name="T9" fmla="*/ 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0" h="541">
                    <a:moveTo>
                      <a:pt x="510" y="0"/>
                    </a:moveTo>
                    <a:lnTo>
                      <a:pt x="0" y="277"/>
                    </a:lnTo>
                    <a:lnTo>
                      <a:pt x="0" y="541"/>
                    </a:lnTo>
                    <a:lnTo>
                      <a:pt x="498" y="255"/>
                    </a:lnTo>
                    <a:lnTo>
                      <a:pt x="51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E5E5E"/>
                  </a:gs>
                  <a:gs pos="100000">
                    <a:srgbClr val="7F7F7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12"/>
              <p:cNvSpPr/>
              <p:nvPr/>
            </p:nvSpPr>
            <p:spPr bwMode="auto">
              <a:xfrm>
                <a:off x="3260" y="1752"/>
                <a:ext cx="1035" cy="515"/>
              </a:xfrm>
              <a:custGeom>
                <a:avLst/>
                <a:gdLst>
                  <a:gd name="T0" fmla="*/ 1035 w 1035"/>
                  <a:gd name="T1" fmla="*/ 238 h 515"/>
                  <a:gd name="T2" fmla="*/ 513 w 1035"/>
                  <a:gd name="T3" fmla="*/ 0 h 515"/>
                  <a:gd name="T4" fmla="*/ 0 w 1035"/>
                  <a:gd name="T5" fmla="*/ 243 h 515"/>
                  <a:gd name="T6" fmla="*/ 525 w 1035"/>
                  <a:gd name="T7" fmla="*/ 515 h 515"/>
                  <a:gd name="T8" fmla="*/ 1035 w 1035"/>
                  <a:gd name="T9" fmla="*/ 238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5" h="515">
                    <a:moveTo>
                      <a:pt x="1035" y="238"/>
                    </a:moveTo>
                    <a:lnTo>
                      <a:pt x="513" y="0"/>
                    </a:lnTo>
                    <a:lnTo>
                      <a:pt x="0" y="243"/>
                    </a:lnTo>
                    <a:lnTo>
                      <a:pt x="525" y="515"/>
                    </a:lnTo>
                    <a:lnTo>
                      <a:pt x="1035" y="23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Text Box 27"/>
            <p:cNvSpPr txBox="1">
              <a:spLocks noChangeArrowheads="1"/>
            </p:cNvSpPr>
            <p:nvPr/>
          </p:nvSpPr>
          <p:spPr bwMode="auto">
            <a:xfrm>
              <a:off x="3432" y="1895"/>
              <a:ext cx="739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589915">
                <a:lnSpc>
                  <a:spcPct val="12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文字内容</a:t>
              </a:r>
              <a:endParaRPr lang="en-US" altLang="zh-CN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96"/>
          <p:cNvGrpSpPr/>
          <p:nvPr/>
        </p:nvGrpSpPr>
        <p:grpSpPr bwMode="auto">
          <a:xfrm>
            <a:off x="1429025" y="2209397"/>
            <a:ext cx="1130599" cy="881519"/>
            <a:chOff x="2670" y="2002"/>
            <a:chExt cx="1103" cy="860"/>
          </a:xfrm>
        </p:grpSpPr>
        <p:grpSp>
          <p:nvGrpSpPr>
            <p:cNvPr id="6" name="Group 193"/>
            <p:cNvGrpSpPr/>
            <p:nvPr/>
          </p:nvGrpSpPr>
          <p:grpSpPr bwMode="auto">
            <a:xfrm>
              <a:off x="2670" y="2002"/>
              <a:ext cx="1103" cy="860"/>
              <a:chOff x="2670" y="2002"/>
              <a:chExt cx="1103" cy="860"/>
            </a:xfrm>
          </p:grpSpPr>
          <p:sp>
            <p:nvSpPr>
              <p:cNvPr id="67" name="Freeform 13"/>
              <p:cNvSpPr/>
              <p:nvPr/>
            </p:nvSpPr>
            <p:spPr bwMode="auto">
              <a:xfrm>
                <a:off x="2670" y="2278"/>
                <a:ext cx="534" cy="584"/>
              </a:xfrm>
              <a:custGeom>
                <a:avLst/>
                <a:gdLst>
                  <a:gd name="T0" fmla="*/ 534 w 534"/>
                  <a:gd name="T1" fmla="*/ 584 h 584"/>
                  <a:gd name="T2" fmla="*/ 519 w 534"/>
                  <a:gd name="T3" fmla="*/ 307 h 584"/>
                  <a:gd name="T4" fmla="*/ 0 w 534"/>
                  <a:gd name="T5" fmla="*/ 0 h 584"/>
                  <a:gd name="T6" fmla="*/ 23 w 534"/>
                  <a:gd name="T7" fmla="*/ 265 h 584"/>
                  <a:gd name="T8" fmla="*/ 534 w 534"/>
                  <a:gd name="T9" fmla="*/ 58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584">
                    <a:moveTo>
                      <a:pt x="534" y="584"/>
                    </a:moveTo>
                    <a:lnTo>
                      <a:pt x="519" y="307"/>
                    </a:lnTo>
                    <a:lnTo>
                      <a:pt x="0" y="0"/>
                    </a:lnTo>
                    <a:lnTo>
                      <a:pt x="23" y="265"/>
                    </a:lnTo>
                    <a:lnTo>
                      <a:pt x="534" y="58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4"/>
              <p:cNvSpPr/>
              <p:nvPr/>
            </p:nvSpPr>
            <p:spPr bwMode="auto">
              <a:xfrm>
                <a:off x="3189" y="2271"/>
                <a:ext cx="584" cy="591"/>
              </a:xfrm>
              <a:custGeom>
                <a:avLst/>
                <a:gdLst>
                  <a:gd name="T0" fmla="*/ 15 w 584"/>
                  <a:gd name="T1" fmla="*/ 591 h 591"/>
                  <a:gd name="T2" fmla="*/ 584 w 584"/>
                  <a:gd name="T3" fmla="*/ 265 h 591"/>
                  <a:gd name="T4" fmla="*/ 584 w 584"/>
                  <a:gd name="T5" fmla="*/ 0 h 591"/>
                  <a:gd name="T6" fmla="*/ 0 w 584"/>
                  <a:gd name="T7" fmla="*/ 314 h 591"/>
                  <a:gd name="T8" fmla="*/ 15 w 584"/>
                  <a:gd name="T9" fmla="*/ 59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4" h="591">
                    <a:moveTo>
                      <a:pt x="15" y="591"/>
                    </a:moveTo>
                    <a:lnTo>
                      <a:pt x="584" y="265"/>
                    </a:lnTo>
                    <a:lnTo>
                      <a:pt x="584" y="0"/>
                    </a:lnTo>
                    <a:lnTo>
                      <a:pt x="0" y="314"/>
                    </a:lnTo>
                    <a:lnTo>
                      <a:pt x="15" y="59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15"/>
              <p:cNvSpPr/>
              <p:nvPr/>
            </p:nvSpPr>
            <p:spPr bwMode="auto">
              <a:xfrm>
                <a:off x="2670" y="2002"/>
                <a:ext cx="1103" cy="583"/>
              </a:xfrm>
              <a:custGeom>
                <a:avLst/>
                <a:gdLst>
                  <a:gd name="T0" fmla="*/ 579 w 1103"/>
                  <a:gd name="T1" fmla="*/ 0 h 583"/>
                  <a:gd name="T2" fmla="*/ 0 w 1103"/>
                  <a:gd name="T3" fmla="*/ 276 h 583"/>
                  <a:gd name="T4" fmla="*/ 519 w 1103"/>
                  <a:gd name="T5" fmla="*/ 583 h 583"/>
                  <a:gd name="T6" fmla="*/ 1103 w 1103"/>
                  <a:gd name="T7" fmla="*/ 269 h 583"/>
                  <a:gd name="T8" fmla="*/ 579 w 1103"/>
                  <a:gd name="T9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3" h="583">
                    <a:moveTo>
                      <a:pt x="579" y="0"/>
                    </a:moveTo>
                    <a:lnTo>
                      <a:pt x="0" y="276"/>
                    </a:lnTo>
                    <a:lnTo>
                      <a:pt x="519" y="583"/>
                    </a:lnTo>
                    <a:lnTo>
                      <a:pt x="1103" y="269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6" name="Text Box 30"/>
            <p:cNvSpPr txBox="1">
              <a:spLocks noChangeArrowheads="1"/>
            </p:cNvSpPr>
            <p:nvPr/>
          </p:nvSpPr>
          <p:spPr bwMode="auto">
            <a:xfrm>
              <a:off x="2965" y="2177"/>
              <a:ext cx="49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589915">
                <a:lnSpc>
                  <a:spcPct val="12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文字内容</a:t>
              </a:r>
              <a:endParaRPr lang="en-US" altLang="zh-CN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95"/>
          <p:cNvGrpSpPr/>
          <p:nvPr/>
        </p:nvGrpSpPr>
        <p:grpSpPr bwMode="auto">
          <a:xfrm>
            <a:off x="2762577" y="2213169"/>
            <a:ext cx="1130599" cy="879467"/>
            <a:chOff x="3794" y="1997"/>
            <a:chExt cx="1103" cy="858"/>
          </a:xfrm>
        </p:grpSpPr>
        <p:grpSp>
          <p:nvGrpSpPr>
            <p:cNvPr id="8" name="Group 187"/>
            <p:cNvGrpSpPr/>
            <p:nvPr/>
          </p:nvGrpSpPr>
          <p:grpSpPr bwMode="auto">
            <a:xfrm>
              <a:off x="3794" y="1997"/>
              <a:ext cx="1103" cy="858"/>
              <a:chOff x="3794" y="1997"/>
              <a:chExt cx="1103" cy="858"/>
            </a:xfrm>
          </p:grpSpPr>
          <p:sp>
            <p:nvSpPr>
              <p:cNvPr id="62" name="Freeform 16"/>
              <p:cNvSpPr/>
              <p:nvPr/>
            </p:nvSpPr>
            <p:spPr bwMode="auto">
              <a:xfrm>
                <a:off x="4378" y="2267"/>
                <a:ext cx="519" cy="588"/>
              </a:xfrm>
              <a:custGeom>
                <a:avLst/>
                <a:gdLst>
                  <a:gd name="T0" fmla="*/ 493 w 519"/>
                  <a:gd name="T1" fmla="*/ 264 h 588"/>
                  <a:gd name="T2" fmla="*/ 519 w 519"/>
                  <a:gd name="T3" fmla="*/ 0 h 588"/>
                  <a:gd name="T4" fmla="*/ 14 w 519"/>
                  <a:gd name="T5" fmla="*/ 314 h 588"/>
                  <a:gd name="T6" fmla="*/ 0 w 519"/>
                  <a:gd name="T7" fmla="*/ 588 h 588"/>
                  <a:gd name="T8" fmla="*/ 493 w 519"/>
                  <a:gd name="T9" fmla="*/ 264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9" h="588">
                    <a:moveTo>
                      <a:pt x="493" y="264"/>
                    </a:moveTo>
                    <a:lnTo>
                      <a:pt x="519" y="0"/>
                    </a:lnTo>
                    <a:lnTo>
                      <a:pt x="14" y="314"/>
                    </a:lnTo>
                    <a:lnTo>
                      <a:pt x="0" y="588"/>
                    </a:lnTo>
                    <a:lnTo>
                      <a:pt x="493" y="26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3794" y="2271"/>
                <a:ext cx="598" cy="584"/>
              </a:xfrm>
              <a:custGeom>
                <a:avLst/>
                <a:gdLst>
                  <a:gd name="T0" fmla="*/ 2 w 598"/>
                  <a:gd name="T1" fmla="*/ 0 h 584"/>
                  <a:gd name="T2" fmla="*/ 0 w 598"/>
                  <a:gd name="T3" fmla="*/ 265 h 584"/>
                  <a:gd name="T4" fmla="*/ 584 w 598"/>
                  <a:gd name="T5" fmla="*/ 584 h 584"/>
                  <a:gd name="T6" fmla="*/ 598 w 598"/>
                  <a:gd name="T7" fmla="*/ 310 h 584"/>
                  <a:gd name="T8" fmla="*/ 2 w 598"/>
                  <a:gd name="T9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8" h="584">
                    <a:moveTo>
                      <a:pt x="2" y="0"/>
                    </a:moveTo>
                    <a:lnTo>
                      <a:pt x="0" y="265"/>
                    </a:lnTo>
                    <a:lnTo>
                      <a:pt x="584" y="584"/>
                    </a:lnTo>
                    <a:lnTo>
                      <a:pt x="598" y="31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18"/>
              <p:cNvSpPr/>
              <p:nvPr/>
            </p:nvSpPr>
            <p:spPr bwMode="auto">
              <a:xfrm>
                <a:off x="3796" y="1997"/>
                <a:ext cx="1101" cy="584"/>
              </a:xfrm>
              <a:custGeom>
                <a:avLst/>
                <a:gdLst>
                  <a:gd name="T0" fmla="*/ 511 w 1101"/>
                  <a:gd name="T1" fmla="*/ 0 h 584"/>
                  <a:gd name="T2" fmla="*/ 0 w 1101"/>
                  <a:gd name="T3" fmla="*/ 274 h 584"/>
                  <a:gd name="T4" fmla="*/ 596 w 1101"/>
                  <a:gd name="T5" fmla="*/ 584 h 584"/>
                  <a:gd name="T6" fmla="*/ 1101 w 1101"/>
                  <a:gd name="T7" fmla="*/ 270 h 584"/>
                  <a:gd name="T8" fmla="*/ 511 w 1101"/>
                  <a:gd name="T9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584">
                    <a:moveTo>
                      <a:pt x="511" y="0"/>
                    </a:moveTo>
                    <a:lnTo>
                      <a:pt x="0" y="274"/>
                    </a:lnTo>
                    <a:lnTo>
                      <a:pt x="596" y="584"/>
                    </a:lnTo>
                    <a:lnTo>
                      <a:pt x="1101" y="270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1" name="Text Box 28"/>
            <p:cNvSpPr txBox="1">
              <a:spLocks noChangeArrowheads="1"/>
            </p:cNvSpPr>
            <p:nvPr/>
          </p:nvSpPr>
          <p:spPr bwMode="auto">
            <a:xfrm>
              <a:off x="3976" y="2167"/>
              <a:ext cx="688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589915">
                <a:lnSpc>
                  <a:spcPct val="12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文字内容</a:t>
              </a:r>
              <a:endParaRPr lang="en-US" altLang="zh-CN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86"/>
          <p:cNvGrpSpPr/>
          <p:nvPr/>
        </p:nvGrpSpPr>
        <p:grpSpPr bwMode="auto">
          <a:xfrm>
            <a:off x="2154740" y="2501200"/>
            <a:ext cx="1208500" cy="978896"/>
            <a:chOff x="3201" y="2278"/>
            <a:chExt cx="1179" cy="955"/>
          </a:xfrm>
        </p:grpSpPr>
        <p:grpSp>
          <p:nvGrpSpPr>
            <p:cNvPr id="10" name="Group 54"/>
            <p:cNvGrpSpPr/>
            <p:nvPr/>
          </p:nvGrpSpPr>
          <p:grpSpPr bwMode="auto">
            <a:xfrm>
              <a:off x="3201" y="2278"/>
              <a:ext cx="1179" cy="955"/>
              <a:chOff x="3201" y="2278"/>
              <a:chExt cx="1179" cy="955"/>
            </a:xfrm>
          </p:grpSpPr>
          <p:sp>
            <p:nvSpPr>
              <p:cNvPr id="57" name="Freeform 19"/>
              <p:cNvSpPr/>
              <p:nvPr/>
            </p:nvSpPr>
            <p:spPr bwMode="auto">
              <a:xfrm>
                <a:off x="3799" y="2588"/>
                <a:ext cx="581" cy="645"/>
              </a:xfrm>
              <a:custGeom>
                <a:avLst/>
                <a:gdLst>
                  <a:gd name="T0" fmla="*/ 581 w 581"/>
                  <a:gd name="T1" fmla="*/ 0 h 645"/>
                  <a:gd name="T2" fmla="*/ 0 w 581"/>
                  <a:gd name="T3" fmla="*/ 359 h 645"/>
                  <a:gd name="T4" fmla="*/ 0 w 581"/>
                  <a:gd name="T5" fmla="*/ 645 h 645"/>
                  <a:gd name="T6" fmla="*/ 567 w 581"/>
                  <a:gd name="T7" fmla="*/ 274 h 645"/>
                  <a:gd name="T8" fmla="*/ 581 w 581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1" h="645">
                    <a:moveTo>
                      <a:pt x="581" y="0"/>
                    </a:moveTo>
                    <a:lnTo>
                      <a:pt x="0" y="359"/>
                    </a:lnTo>
                    <a:lnTo>
                      <a:pt x="0" y="645"/>
                    </a:lnTo>
                    <a:lnTo>
                      <a:pt x="567" y="274"/>
                    </a:lnTo>
                    <a:lnTo>
                      <a:pt x="58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20"/>
              <p:cNvSpPr/>
              <p:nvPr/>
            </p:nvSpPr>
            <p:spPr bwMode="auto">
              <a:xfrm>
                <a:off x="3201" y="2592"/>
                <a:ext cx="598" cy="641"/>
              </a:xfrm>
              <a:custGeom>
                <a:avLst/>
                <a:gdLst>
                  <a:gd name="T0" fmla="*/ 598 w 598"/>
                  <a:gd name="T1" fmla="*/ 641 h 641"/>
                  <a:gd name="T2" fmla="*/ 598 w 598"/>
                  <a:gd name="T3" fmla="*/ 355 h 641"/>
                  <a:gd name="T4" fmla="*/ 0 w 598"/>
                  <a:gd name="T5" fmla="*/ 0 h 641"/>
                  <a:gd name="T6" fmla="*/ 14 w 598"/>
                  <a:gd name="T7" fmla="*/ 277 h 641"/>
                  <a:gd name="T8" fmla="*/ 598 w 598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8" h="641">
                    <a:moveTo>
                      <a:pt x="598" y="641"/>
                    </a:moveTo>
                    <a:lnTo>
                      <a:pt x="598" y="355"/>
                    </a:lnTo>
                    <a:lnTo>
                      <a:pt x="0" y="0"/>
                    </a:lnTo>
                    <a:lnTo>
                      <a:pt x="14" y="277"/>
                    </a:lnTo>
                    <a:lnTo>
                      <a:pt x="598" y="641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/>
              <p:nvPr/>
            </p:nvSpPr>
            <p:spPr bwMode="auto">
              <a:xfrm>
                <a:off x="3201" y="2278"/>
                <a:ext cx="1179" cy="669"/>
              </a:xfrm>
              <a:custGeom>
                <a:avLst/>
                <a:gdLst>
                  <a:gd name="T0" fmla="*/ 0 w 1179"/>
                  <a:gd name="T1" fmla="*/ 314 h 669"/>
                  <a:gd name="T2" fmla="*/ 598 w 1179"/>
                  <a:gd name="T3" fmla="*/ 669 h 669"/>
                  <a:gd name="T4" fmla="*/ 1179 w 1179"/>
                  <a:gd name="T5" fmla="*/ 310 h 669"/>
                  <a:gd name="T6" fmla="*/ 584 w 1179"/>
                  <a:gd name="T7" fmla="*/ 0 h 669"/>
                  <a:gd name="T8" fmla="*/ 0 w 1179"/>
                  <a:gd name="T9" fmla="*/ 314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9" h="669">
                    <a:moveTo>
                      <a:pt x="0" y="314"/>
                    </a:moveTo>
                    <a:lnTo>
                      <a:pt x="598" y="669"/>
                    </a:lnTo>
                    <a:lnTo>
                      <a:pt x="1179" y="310"/>
                    </a:lnTo>
                    <a:lnTo>
                      <a:pt x="584" y="0"/>
                    </a:lnTo>
                    <a:lnTo>
                      <a:pt x="0" y="31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defTabSz="589915">
                  <a:lnSpc>
                    <a:spcPct val="120000"/>
                  </a:lnSpc>
                  <a:defRPr/>
                </a:pPr>
                <a:endParaRPr lang="zh-CN" altLang="en-US" sz="995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6" name="Text Box 29"/>
            <p:cNvSpPr txBox="1">
              <a:spLocks noChangeArrowheads="1"/>
            </p:cNvSpPr>
            <p:nvPr/>
          </p:nvSpPr>
          <p:spPr bwMode="auto">
            <a:xfrm>
              <a:off x="3433" y="2515"/>
              <a:ext cx="72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B3B3B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  <a:flatTx/>
            </a:bodyPr>
            <a:lstStyle/>
            <a:p>
              <a:pPr algn="ctr" defTabSz="589915">
                <a:lnSpc>
                  <a:spcPct val="12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文字内容</a:t>
              </a:r>
              <a:endParaRPr lang="en-US" altLang="zh-CN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77"/>
          <p:cNvGrpSpPr/>
          <p:nvPr/>
        </p:nvGrpSpPr>
        <p:grpSpPr>
          <a:xfrm>
            <a:off x="4531141" y="2084038"/>
            <a:ext cx="1667516" cy="753137"/>
            <a:chOff x="837185" y="862698"/>
            <a:chExt cx="1817401" cy="1166418"/>
          </a:xfrm>
        </p:grpSpPr>
        <p:sp>
          <p:nvSpPr>
            <p:cNvPr id="79" name="Rectangle 1436"/>
            <p:cNvSpPr>
              <a:spLocks noChangeArrowheads="1"/>
            </p:cNvSpPr>
            <p:nvPr/>
          </p:nvSpPr>
          <p:spPr bwMode="auto">
            <a:xfrm>
              <a:off x="1279470" y="1150996"/>
              <a:ext cx="831470" cy="243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US" sz="8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0" name="Rectangle 1436"/>
            <p:cNvSpPr>
              <a:spLocks noChangeArrowheads="1"/>
            </p:cNvSpPr>
            <p:nvPr/>
          </p:nvSpPr>
          <p:spPr bwMode="auto">
            <a:xfrm>
              <a:off x="837185" y="862698"/>
              <a:ext cx="443684" cy="81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en-US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0</a:t>
              </a:r>
              <a:r>
                <a:rPr lang="id-ID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1</a:t>
              </a:r>
              <a:endParaRPr lang="en-US" sz="284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1" name="Content Placeholder 2"/>
            <p:cNvSpPr txBox="1"/>
            <p:nvPr/>
          </p:nvSpPr>
          <p:spPr>
            <a:xfrm>
              <a:off x="848100" y="1540914"/>
              <a:ext cx="1806486" cy="48820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81"/>
          <p:cNvGrpSpPr/>
          <p:nvPr/>
        </p:nvGrpSpPr>
        <p:grpSpPr>
          <a:xfrm>
            <a:off x="6411174" y="2084038"/>
            <a:ext cx="1651321" cy="753137"/>
            <a:chOff x="817796" y="862698"/>
            <a:chExt cx="1799750" cy="1166418"/>
          </a:xfrm>
        </p:grpSpPr>
        <p:sp>
          <p:nvSpPr>
            <p:cNvPr id="83" name="Rectangle 1436"/>
            <p:cNvSpPr>
              <a:spLocks noChangeArrowheads="1"/>
            </p:cNvSpPr>
            <p:nvPr/>
          </p:nvSpPr>
          <p:spPr bwMode="auto">
            <a:xfrm>
              <a:off x="1240590" y="1150996"/>
              <a:ext cx="831469" cy="243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US" sz="8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4" name="Rectangle 1436"/>
            <p:cNvSpPr>
              <a:spLocks noChangeArrowheads="1"/>
            </p:cNvSpPr>
            <p:nvPr/>
          </p:nvSpPr>
          <p:spPr bwMode="auto">
            <a:xfrm>
              <a:off x="817796" y="862698"/>
              <a:ext cx="443684" cy="813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en-US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0</a:t>
              </a:r>
              <a:r>
                <a:rPr lang="id-ID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2</a:t>
              </a:r>
              <a:endParaRPr lang="en-US" sz="284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5" name="Content Placeholder 2"/>
            <p:cNvSpPr txBox="1"/>
            <p:nvPr/>
          </p:nvSpPr>
          <p:spPr>
            <a:xfrm>
              <a:off x="848100" y="1540914"/>
              <a:ext cx="1769446" cy="48820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85"/>
          <p:cNvGrpSpPr/>
          <p:nvPr/>
        </p:nvGrpSpPr>
        <p:grpSpPr>
          <a:xfrm>
            <a:off x="4516875" y="2955100"/>
            <a:ext cx="1681783" cy="730978"/>
            <a:chOff x="821636" y="862698"/>
            <a:chExt cx="1832950" cy="1132098"/>
          </a:xfrm>
        </p:grpSpPr>
        <p:sp>
          <p:nvSpPr>
            <p:cNvPr id="87" name="Rectangle 1436"/>
            <p:cNvSpPr>
              <a:spLocks noChangeArrowheads="1"/>
            </p:cNvSpPr>
            <p:nvPr/>
          </p:nvSpPr>
          <p:spPr bwMode="auto">
            <a:xfrm>
              <a:off x="1299893" y="1150998"/>
              <a:ext cx="831469" cy="243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US" sz="8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8" name="Rectangle 1436"/>
            <p:cNvSpPr>
              <a:spLocks noChangeArrowheads="1"/>
            </p:cNvSpPr>
            <p:nvPr/>
          </p:nvSpPr>
          <p:spPr bwMode="auto">
            <a:xfrm>
              <a:off x="821636" y="862698"/>
              <a:ext cx="443684" cy="81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en-US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0</a:t>
              </a:r>
              <a:r>
                <a:rPr lang="id-ID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3</a:t>
              </a:r>
              <a:endParaRPr lang="en-US" sz="284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9" name="Content Placeholder 2"/>
            <p:cNvSpPr txBox="1"/>
            <p:nvPr/>
          </p:nvSpPr>
          <p:spPr>
            <a:xfrm>
              <a:off x="848100" y="1506594"/>
              <a:ext cx="1806486" cy="48820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9"/>
          <p:cNvGrpSpPr/>
          <p:nvPr/>
        </p:nvGrpSpPr>
        <p:grpSpPr>
          <a:xfrm>
            <a:off x="6411176" y="2955100"/>
            <a:ext cx="1651320" cy="730978"/>
            <a:chOff x="817796" y="862698"/>
            <a:chExt cx="1799750" cy="1132098"/>
          </a:xfrm>
        </p:grpSpPr>
        <p:sp>
          <p:nvSpPr>
            <p:cNvPr id="91" name="Rectangle 1436"/>
            <p:cNvSpPr>
              <a:spLocks noChangeArrowheads="1"/>
            </p:cNvSpPr>
            <p:nvPr/>
          </p:nvSpPr>
          <p:spPr bwMode="auto">
            <a:xfrm>
              <a:off x="1260081" y="1150998"/>
              <a:ext cx="831470" cy="243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zh-CN" altLang="en-US" sz="85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US" sz="8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2" name="Rectangle 1436"/>
            <p:cNvSpPr>
              <a:spLocks noChangeArrowheads="1"/>
            </p:cNvSpPr>
            <p:nvPr/>
          </p:nvSpPr>
          <p:spPr bwMode="auto">
            <a:xfrm>
              <a:off x="817796" y="862698"/>
              <a:ext cx="443684" cy="813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589915">
                <a:lnSpc>
                  <a:spcPct val="120000"/>
                </a:lnSpc>
              </a:pPr>
              <a:r>
                <a:rPr lang="en-US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0</a:t>
              </a:r>
              <a:r>
                <a:rPr lang="id-ID" sz="284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</a:t>
              </a:r>
              <a:endParaRPr lang="en-US" sz="284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3" name="Content Placeholder 2"/>
            <p:cNvSpPr txBox="1"/>
            <p:nvPr/>
          </p:nvSpPr>
          <p:spPr>
            <a:xfrm>
              <a:off x="848100" y="1506594"/>
              <a:ext cx="1769446" cy="48820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14"/>
          <p:cNvGrpSpPr/>
          <p:nvPr/>
        </p:nvGrpSpPr>
        <p:grpSpPr>
          <a:xfrm>
            <a:off x="1144031" y="3434896"/>
            <a:ext cx="6855939" cy="620535"/>
            <a:chOff x="0" y="238114"/>
            <a:chExt cx="21593823" cy="1954101"/>
          </a:xfrm>
        </p:grpSpPr>
        <p:sp>
          <p:nvSpPr>
            <p:cNvPr id="812" name="Shape 812"/>
            <p:cNvSpPr/>
            <p:nvPr/>
          </p:nvSpPr>
          <p:spPr>
            <a:xfrm>
              <a:off x="0" y="796802"/>
              <a:ext cx="21593823" cy="13954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6" y="238114"/>
              <a:ext cx="4748143" cy="581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 defTabSz="816610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19"/>
          <p:cNvGrpSpPr/>
          <p:nvPr/>
        </p:nvGrpSpPr>
        <p:grpSpPr>
          <a:xfrm>
            <a:off x="6559976" y="1995230"/>
            <a:ext cx="1450386" cy="1015480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3" y="1133764"/>
              <a:ext cx="716818" cy="930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24"/>
          <p:cNvGrpSpPr/>
          <p:nvPr/>
        </p:nvGrpSpPr>
        <p:grpSpPr>
          <a:xfrm>
            <a:off x="1161867" y="1995230"/>
            <a:ext cx="1450386" cy="1015480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3" y="1133764"/>
              <a:ext cx="716818" cy="930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29"/>
          <p:cNvGrpSpPr/>
          <p:nvPr/>
        </p:nvGrpSpPr>
        <p:grpSpPr>
          <a:xfrm>
            <a:off x="2961236" y="1995230"/>
            <a:ext cx="1450386" cy="1015480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2" y="1133764"/>
              <a:ext cx="716818" cy="930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34"/>
          <p:cNvGrpSpPr/>
          <p:nvPr/>
        </p:nvGrpSpPr>
        <p:grpSpPr>
          <a:xfrm>
            <a:off x="4760605" y="1995230"/>
            <a:ext cx="1450386" cy="1015480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4" y="1133764"/>
              <a:ext cx="716818" cy="930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000">
        <p14:conveyor dir="l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-252536" y="1007716"/>
            <a:ext cx="3934036" cy="3877222"/>
            <a:chOff x="87549" y="1006835"/>
            <a:chExt cx="3934036" cy="3877435"/>
          </a:xfrm>
          <a:solidFill>
            <a:schemeClr val="accent2"/>
          </a:solidFill>
        </p:grpSpPr>
        <p:sp>
          <p:nvSpPr>
            <p:cNvPr id="25" name="Freeform 25"/>
            <p:cNvSpPr/>
            <p:nvPr/>
          </p:nvSpPr>
          <p:spPr bwMode="auto">
            <a:xfrm>
              <a:off x="87549" y="3878827"/>
              <a:ext cx="2925312" cy="1005443"/>
            </a:xfrm>
            <a:custGeom>
              <a:avLst/>
              <a:gdLst>
                <a:gd name="T0" fmla="*/ 958 w 1249"/>
                <a:gd name="T1" fmla="*/ 397 h 397"/>
                <a:gd name="T2" fmla="*/ 489 w 1249"/>
                <a:gd name="T3" fmla="*/ 184 h 397"/>
                <a:gd name="T4" fmla="*/ 191 w 1249"/>
                <a:gd name="T5" fmla="*/ 51 h 397"/>
                <a:gd name="T6" fmla="*/ 35 w 1249"/>
                <a:gd name="T7" fmla="*/ 176 h 397"/>
                <a:gd name="T8" fmla="*/ 0 w 1249"/>
                <a:gd name="T9" fmla="*/ 157 h 397"/>
                <a:gd name="T10" fmla="*/ 184 w 1249"/>
                <a:gd name="T11" fmla="*/ 12 h 397"/>
                <a:gd name="T12" fmla="*/ 517 w 1249"/>
                <a:gd name="T13" fmla="*/ 155 h 397"/>
                <a:gd name="T14" fmla="*/ 825 w 1249"/>
                <a:gd name="T15" fmla="*/ 337 h 397"/>
                <a:gd name="T16" fmla="*/ 1092 w 1249"/>
                <a:gd name="T17" fmla="*/ 330 h 397"/>
                <a:gd name="T18" fmla="*/ 1198 w 1249"/>
                <a:gd name="T19" fmla="*/ 207 h 397"/>
                <a:gd name="T20" fmla="*/ 1201 w 1249"/>
                <a:gd name="T21" fmla="*/ 134 h 397"/>
                <a:gd name="T22" fmla="*/ 1240 w 1249"/>
                <a:gd name="T23" fmla="*/ 125 h 397"/>
                <a:gd name="T24" fmla="*/ 1237 w 1249"/>
                <a:gd name="T25" fmla="*/ 216 h 397"/>
                <a:gd name="T26" fmla="*/ 1109 w 1249"/>
                <a:gd name="T27" fmla="*/ 366 h 397"/>
                <a:gd name="T28" fmla="*/ 958 w 1249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9" h="397">
                  <a:moveTo>
                    <a:pt x="958" y="397"/>
                  </a:moveTo>
                  <a:cubicBezTo>
                    <a:pt x="809" y="397"/>
                    <a:pt x="634" y="321"/>
                    <a:pt x="489" y="184"/>
                  </a:cubicBezTo>
                  <a:cubicBezTo>
                    <a:pt x="382" y="82"/>
                    <a:pt x="278" y="36"/>
                    <a:pt x="191" y="51"/>
                  </a:cubicBezTo>
                  <a:cubicBezTo>
                    <a:pt x="127" y="62"/>
                    <a:pt x="71" y="106"/>
                    <a:pt x="35" y="17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2" y="76"/>
                    <a:pt x="107" y="25"/>
                    <a:pt x="184" y="12"/>
                  </a:cubicBezTo>
                  <a:cubicBezTo>
                    <a:pt x="254" y="0"/>
                    <a:pt x="369" y="15"/>
                    <a:pt x="517" y="155"/>
                  </a:cubicBezTo>
                  <a:cubicBezTo>
                    <a:pt x="610" y="243"/>
                    <a:pt x="717" y="307"/>
                    <a:pt x="825" y="337"/>
                  </a:cubicBezTo>
                  <a:cubicBezTo>
                    <a:pt x="926" y="366"/>
                    <a:pt x="1021" y="363"/>
                    <a:pt x="1092" y="330"/>
                  </a:cubicBezTo>
                  <a:cubicBezTo>
                    <a:pt x="1149" y="303"/>
                    <a:pt x="1185" y="261"/>
                    <a:pt x="1198" y="207"/>
                  </a:cubicBezTo>
                  <a:cubicBezTo>
                    <a:pt x="1207" y="167"/>
                    <a:pt x="1201" y="134"/>
                    <a:pt x="1201" y="134"/>
                  </a:cubicBezTo>
                  <a:cubicBezTo>
                    <a:pt x="1240" y="125"/>
                    <a:pt x="1240" y="125"/>
                    <a:pt x="1240" y="125"/>
                  </a:cubicBezTo>
                  <a:cubicBezTo>
                    <a:pt x="1240" y="127"/>
                    <a:pt x="1249" y="167"/>
                    <a:pt x="1237" y="216"/>
                  </a:cubicBezTo>
                  <a:cubicBezTo>
                    <a:pt x="1226" y="262"/>
                    <a:pt x="1194" y="325"/>
                    <a:pt x="1109" y="366"/>
                  </a:cubicBezTo>
                  <a:cubicBezTo>
                    <a:pt x="1064" y="387"/>
                    <a:pt x="1013" y="397"/>
                    <a:pt x="958" y="3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2095988" y="1346356"/>
              <a:ext cx="1673005" cy="1507345"/>
            </a:xfrm>
            <a:custGeom>
              <a:avLst/>
              <a:gdLst>
                <a:gd name="T0" fmla="*/ 330 w 660"/>
                <a:gd name="T1" fmla="*/ 32 h 595"/>
                <a:gd name="T2" fmla="*/ 587 w 660"/>
                <a:gd name="T3" fmla="*/ 231 h 595"/>
                <a:gd name="T4" fmla="*/ 397 w 660"/>
                <a:gd name="T5" fmla="*/ 554 h 595"/>
                <a:gd name="T6" fmla="*/ 330 w 660"/>
                <a:gd name="T7" fmla="*/ 562 h 595"/>
                <a:gd name="T8" fmla="*/ 73 w 660"/>
                <a:gd name="T9" fmla="*/ 364 h 595"/>
                <a:gd name="T10" fmla="*/ 101 w 660"/>
                <a:gd name="T11" fmla="*/ 163 h 595"/>
                <a:gd name="T12" fmla="*/ 263 w 660"/>
                <a:gd name="T13" fmla="*/ 41 h 595"/>
                <a:gd name="T14" fmla="*/ 330 w 660"/>
                <a:gd name="T15" fmla="*/ 32 h 595"/>
                <a:gd name="T16" fmla="*/ 330 w 660"/>
                <a:gd name="T17" fmla="*/ 0 h 595"/>
                <a:gd name="T18" fmla="*/ 255 w 660"/>
                <a:gd name="T19" fmla="*/ 10 h 595"/>
                <a:gd name="T20" fmla="*/ 42 w 660"/>
                <a:gd name="T21" fmla="*/ 372 h 595"/>
                <a:gd name="T22" fmla="*/ 330 w 660"/>
                <a:gd name="T23" fmla="*/ 595 h 595"/>
                <a:gd name="T24" fmla="*/ 405 w 660"/>
                <a:gd name="T25" fmla="*/ 585 h 595"/>
                <a:gd name="T26" fmla="*/ 619 w 660"/>
                <a:gd name="T27" fmla="*/ 223 h 595"/>
                <a:gd name="T28" fmla="*/ 330 w 660"/>
                <a:gd name="T29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0" h="595">
                  <a:moveTo>
                    <a:pt x="330" y="32"/>
                  </a:moveTo>
                  <a:cubicBezTo>
                    <a:pt x="451" y="32"/>
                    <a:pt x="557" y="114"/>
                    <a:pt x="587" y="231"/>
                  </a:cubicBezTo>
                  <a:cubicBezTo>
                    <a:pt x="624" y="372"/>
                    <a:pt x="538" y="517"/>
                    <a:pt x="397" y="554"/>
                  </a:cubicBezTo>
                  <a:cubicBezTo>
                    <a:pt x="375" y="559"/>
                    <a:pt x="352" y="562"/>
                    <a:pt x="330" y="562"/>
                  </a:cubicBezTo>
                  <a:cubicBezTo>
                    <a:pt x="209" y="562"/>
                    <a:pt x="104" y="481"/>
                    <a:pt x="73" y="364"/>
                  </a:cubicBezTo>
                  <a:cubicBezTo>
                    <a:pt x="55" y="295"/>
                    <a:pt x="65" y="224"/>
                    <a:pt x="101" y="163"/>
                  </a:cubicBezTo>
                  <a:cubicBezTo>
                    <a:pt x="137" y="102"/>
                    <a:pt x="195" y="59"/>
                    <a:pt x="263" y="41"/>
                  </a:cubicBezTo>
                  <a:cubicBezTo>
                    <a:pt x="285" y="35"/>
                    <a:pt x="308" y="32"/>
                    <a:pt x="330" y="32"/>
                  </a:cubicBezTo>
                  <a:moveTo>
                    <a:pt x="330" y="0"/>
                  </a:moveTo>
                  <a:cubicBezTo>
                    <a:pt x="306" y="0"/>
                    <a:pt x="280" y="3"/>
                    <a:pt x="255" y="10"/>
                  </a:cubicBezTo>
                  <a:cubicBezTo>
                    <a:pt x="96" y="51"/>
                    <a:pt x="0" y="213"/>
                    <a:pt x="42" y="372"/>
                  </a:cubicBezTo>
                  <a:cubicBezTo>
                    <a:pt x="77" y="506"/>
                    <a:pt x="197" y="595"/>
                    <a:pt x="330" y="595"/>
                  </a:cubicBezTo>
                  <a:cubicBezTo>
                    <a:pt x="355" y="595"/>
                    <a:pt x="380" y="592"/>
                    <a:pt x="405" y="585"/>
                  </a:cubicBezTo>
                  <a:cubicBezTo>
                    <a:pt x="564" y="544"/>
                    <a:pt x="660" y="382"/>
                    <a:pt x="619" y="223"/>
                  </a:cubicBezTo>
                  <a:cubicBezTo>
                    <a:pt x="584" y="89"/>
                    <a:pt x="463" y="0"/>
                    <a:pt x="3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/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1846678" y="1006835"/>
              <a:ext cx="2174907" cy="2184747"/>
            </a:xfrm>
            <a:custGeom>
              <a:avLst/>
              <a:gdLst>
                <a:gd name="T0" fmla="*/ 377 w 858"/>
                <a:gd name="T1" fmla="*/ 85 h 862"/>
                <a:gd name="T2" fmla="*/ 336 w 858"/>
                <a:gd name="T3" fmla="*/ 9 h 862"/>
                <a:gd name="T4" fmla="*/ 264 w 858"/>
                <a:gd name="T5" fmla="*/ 123 h 862"/>
                <a:gd name="T6" fmla="*/ 215 w 858"/>
                <a:gd name="T7" fmla="*/ 152 h 862"/>
                <a:gd name="T8" fmla="*/ 84 w 858"/>
                <a:gd name="T9" fmla="*/ 169 h 862"/>
                <a:gd name="T10" fmla="*/ 108 w 858"/>
                <a:gd name="T11" fmla="*/ 289 h 862"/>
                <a:gd name="T12" fmla="*/ 22 w 858"/>
                <a:gd name="T13" fmla="*/ 282 h 862"/>
                <a:gd name="T14" fmla="*/ 79 w 858"/>
                <a:gd name="T15" fmla="*/ 405 h 862"/>
                <a:gd name="T16" fmla="*/ 78 w 858"/>
                <a:gd name="T17" fmla="*/ 462 h 862"/>
                <a:gd name="T18" fmla="*/ 24 w 858"/>
                <a:gd name="T19" fmla="*/ 580 h 862"/>
                <a:gd name="T20" fmla="*/ 147 w 858"/>
                <a:gd name="T21" fmla="*/ 639 h 862"/>
                <a:gd name="T22" fmla="*/ 98 w 858"/>
                <a:gd name="T23" fmla="*/ 710 h 862"/>
                <a:gd name="T24" fmla="*/ 232 w 858"/>
                <a:gd name="T25" fmla="*/ 721 h 862"/>
                <a:gd name="T26" fmla="*/ 308 w 858"/>
                <a:gd name="T27" fmla="*/ 762 h 862"/>
                <a:gd name="T28" fmla="*/ 393 w 858"/>
                <a:gd name="T29" fmla="*/ 862 h 862"/>
                <a:gd name="T30" fmla="*/ 425 w 858"/>
                <a:gd name="T31" fmla="*/ 781 h 862"/>
                <a:gd name="T32" fmla="*/ 482 w 858"/>
                <a:gd name="T33" fmla="*/ 779 h 862"/>
                <a:gd name="T34" fmla="*/ 605 w 858"/>
                <a:gd name="T35" fmla="*/ 827 h 862"/>
                <a:gd name="T36" fmla="*/ 594 w 858"/>
                <a:gd name="T37" fmla="*/ 739 h 862"/>
                <a:gd name="T38" fmla="*/ 643 w 858"/>
                <a:gd name="T39" fmla="*/ 711 h 862"/>
                <a:gd name="T40" fmla="*/ 774 w 858"/>
                <a:gd name="T41" fmla="*/ 693 h 862"/>
                <a:gd name="T42" fmla="*/ 722 w 858"/>
                <a:gd name="T43" fmla="*/ 622 h 862"/>
                <a:gd name="T44" fmla="*/ 751 w 858"/>
                <a:gd name="T45" fmla="*/ 574 h 862"/>
                <a:gd name="T46" fmla="*/ 858 w 858"/>
                <a:gd name="T47" fmla="*/ 496 h 862"/>
                <a:gd name="T48" fmla="*/ 776 w 858"/>
                <a:gd name="T49" fmla="*/ 452 h 862"/>
                <a:gd name="T50" fmla="*/ 777 w 858"/>
                <a:gd name="T51" fmla="*/ 390 h 862"/>
                <a:gd name="T52" fmla="*/ 826 w 858"/>
                <a:gd name="T53" fmla="*/ 285 h 862"/>
                <a:gd name="T54" fmla="*/ 745 w 858"/>
                <a:gd name="T55" fmla="*/ 288 h 862"/>
                <a:gd name="T56" fmla="*/ 712 w 858"/>
                <a:gd name="T57" fmla="*/ 223 h 862"/>
                <a:gd name="T58" fmla="*/ 697 w 858"/>
                <a:gd name="T59" fmla="*/ 92 h 862"/>
                <a:gd name="T60" fmla="*/ 625 w 858"/>
                <a:gd name="T61" fmla="*/ 142 h 862"/>
                <a:gd name="T62" fmla="*/ 551 w 858"/>
                <a:gd name="T63" fmla="*/ 101 h 862"/>
                <a:gd name="T64" fmla="*/ 465 w 858"/>
                <a:gd name="T65" fmla="*/ 0 h 862"/>
                <a:gd name="T66" fmla="*/ 735 w 858"/>
                <a:gd name="T67" fmla="*/ 352 h 862"/>
                <a:gd name="T68" fmla="*/ 122 w 858"/>
                <a:gd name="T69" fmla="*/ 511 h 862"/>
                <a:gd name="T70" fmla="*/ 735 w 858"/>
                <a:gd name="T71" fmla="*/ 35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8" h="862">
                  <a:moveTo>
                    <a:pt x="433" y="82"/>
                  </a:moveTo>
                  <a:cubicBezTo>
                    <a:pt x="415" y="82"/>
                    <a:pt x="396" y="83"/>
                    <a:pt x="377" y="85"/>
                  </a:cubicBezTo>
                  <a:cubicBezTo>
                    <a:pt x="376" y="83"/>
                    <a:pt x="376" y="83"/>
                    <a:pt x="376" y="83"/>
                  </a:cubicBezTo>
                  <a:cubicBezTo>
                    <a:pt x="336" y="9"/>
                    <a:pt x="336" y="9"/>
                    <a:pt x="336" y="9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64" y="123"/>
                    <a:pt x="264" y="123"/>
                    <a:pt x="264" y="123"/>
                  </a:cubicBezTo>
                  <a:cubicBezTo>
                    <a:pt x="247" y="131"/>
                    <a:pt x="231" y="141"/>
                    <a:pt x="216" y="153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135" y="240"/>
                    <a:pt x="135" y="240"/>
                    <a:pt x="135" y="240"/>
                  </a:cubicBezTo>
                  <a:cubicBezTo>
                    <a:pt x="125" y="255"/>
                    <a:pt x="116" y="272"/>
                    <a:pt x="108" y="289"/>
                  </a:cubicBezTo>
                  <a:cubicBezTo>
                    <a:pt x="107" y="289"/>
                    <a:pt x="107" y="289"/>
                    <a:pt x="107" y="28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79" y="405"/>
                    <a:pt x="79" y="405"/>
                    <a:pt x="79" y="405"/>
                  </a:cubicBezTo>
                  <a:cubicBezTo>
                    <a:pt x="78" y="423"/>
                    <a:pt x="75" y="434"/>
                    <a:pt x="79" y="462"/>
                  </a:cubicBezTo>
                  <a:cubicBezTo>
                    <a:pt x="78" y="462"/>
                    <a:pt x="78" y="462"/>
                    <a:pt x="78" y="462"/>
                  </a:cubicBezTo>
                  <a:cubicBezTo>
                    <a:pt x="2" y="495"/>
                    <a:pt x="2" y="495"/>
                    <a:pt x="2" y="495"/>
                  </a:cubicBezTo>
                  <a:cubicBezTo>
                    <a:pt x="24" y="580"/>
                    <a:pt x="24" y="580"/>
                    <a:pt x="24" y="580"/>
                  </a:cubicBezTo>
                  <a:cubicBezTo>
                    <a:pt x="110" y="575"/>
                    <a:pt x="110" y="575"/>
                    <a:pt x="110" y="575"/>
                  </a:cubicBezTo>
                  <a:cubicBezTo>
                    <a:pt x="120" y="598"/>
                    <a:pt x="132" y="619"/>
                    <a:pt x="147" y="639"/>
                  </a:cubicBezTo>
                  <a:cubicBezTo>
                    <a:pt x="145" y="640"/>
                    <a:pt x="145" y="640"/>
                    <a:pt x="145" y="640"/>
                  </a:cubicBezTo>
                  <a:cubicBezTo>
                    <a:pt x="98" y="710"/>
                    <a:pt x="98" y="710"/>
                    <a:pt x="98" y="710"/>
                  </a:cubicBezTo>
                  <a:cubicBezTo>
                    <a:pt x="161" y="771"/>
                    <a:pt x="161" y="771"/>
                    <a:pt x="161" y="771"/>
                  </a:cubicBezTo>
                  <a:cubicBezTo>
                    <a:pt x="232" y="721"/>
                    <a:pt x="232" y="721"/>
                    <a:pt x="232" y="721"/>
                  </a:cubicBezTo>
                  <a:cubicBezTo>
                    <a:pt x="256" y="737"/>
                    <a:pt x="281" y="750"/>
                    <a:pt x="308" y="760"/>
                  </a:cubicBezTo>
                  <a:cubicBezTo>
                    <a:pt x="308" y="762"/>
                    <a:pt x="308" y="762"/>
                    <a:pt x="308" y="762"/>
                  </a:cubicBezTo>
                  <a:cubicBezTo>
                    <a:pt x="307" y="846"/>
                    <a:pt x="307" y="846"/>
                    <a:pt x="307" y="846"/>
                  </a:cubicBezTo>
                  <a:cubicBezTo>
                    <a:pt x="393" y="862"/>
                    <a:pt x="393" y="862"/>
                    <a:pt x="393" y="862"/>
                  </a:cubicBezTo>
                  <a:cubicBezTo>
                    <a:pt x="425" y="781"/>
                    <a:pt x="425" y="781"/>
                    <a:pt x="425" y="781"/>
                  </a:cubicBezTo>
                  <a:cubicBezTo>
                    <a:pt x="425" y="781"/>
                    <a:pt x="425" y="781"/>
                    <a:pt x="425" y="781"/>
                  </a:cubicBezTo>
                  <a:cubicBezTo>
                    <a:pt x="444" y="781"/>
                    <a:pt x="462" y="780"/>
                    <a:pt x="481" y="777"/>
                  </a:cubicBezTo>
                  <a:cubicBezTo>
                    <a:pt x="482" y="779"/>
                    <a:pt x="482" y="779"/>
                    <a:pt x="482" y="779"/>
                  </a:cubicBezTo>
                  <a:cubicBezTo>
                    <a:pt x="522" y="854"/>
                    <a:pt x="522" y="854"/>
                    <a:pt x="522" y="854"/>
                  </a:cubicBezTo>
                  <a:cubicBezTo>
                    <a:pt x="605" y="827"/>
                    <a:pt x="605" y="827"/>
                    <a:pt x="605" y="827"/>
                  </a:cubicBezTo>
                  <a:cubicBezTo>
                    <a:pt x="594" y="740"/>
                    <a:pt x="594" y="740"/>
                    <a:pt x="594" y="740"/>
                  </a:cubicBezTo>
                  <a:cubicBezTo>
                    <a:pt x="594" y="739"/>
                    <a:pt x="594" y="739"/>
                    <a:pt x="594" y="739"/>
                  </a:cubicBezTo>
                  <a:cubicBezTo>
                    <a:pt x="610" y="730"/>
                    <a:pt x="626" y="720"/>
                    <a:pt x="641" y="709"/>
                  </a:cubicBezTo>
                  <a:cubicBezTo>
                    <a:pt x="643" y="711"/>
                    <a:pt x="643" y="711"/>
                    <a:pt x="643" y="711"/>
                  </a:cubicBezTo>
                  <a:cubicBezTo>
                    <a:pt x="714" y="757"/>
                    <a:pt x="714" y="757"/>
                    <a:pt x="714" y="757"/>
                  </a:cubicBezTo>
                  <a:cubicBezTo>
                    <a:pt x="774" y="693"/>
                    <a:pt x="774" y="693"/>
                    <a:pt x="774" y="693"/>
                  </a:cubicBezTo>
                  <a:cubicBezTo>
                    <a:pt x="722" y="623"/>
                    <a:pt x="722" y="623"/>
                    <a:pt x="722" y="623"/>
                  </a:cubicBezTo>
                  <a:cubicBezTo>
                    <a:pt x="722" y="622"/>
                    <a:pt x="722" y="622"/>
                    <a:pt x="722" y="622"/>
                  </a:cubicBezTo>
                  <a:cubicBezTo>
                    <a:pt x="732" y="606"/>
                    <a:pt x="741" y="590"/>
                    <a:pt x="748" y="573"/>
                  </a:cubicBezTo>
                  <a:cubicBezTo>
                    <a:pt x="751" y="574"/>
                    <a:pt x="751" y="574"/>
                    <a:pt x="751" y="574"/>
                  </a:cubicBezTo>
                  <a:cubicBezTo>
                    <a:pt x="836" y="580"/>
                    <a:pt x="836" y="580"/>
                    <a:pt x="836" y="580"/>
                  </a:cubicBezTo>
                  <a:cubicBezTo>
                    <a:pt x="858" y="496"/>
                    <a:pt x="858" y="496"/>
                    <a:pt x="858" y="496"/>
                  </a:cubicBezTo>
                  <a:cubicBezTo>
                    <a:pt x="778" y="458"/>
                    <a:pt x="778" y="458"/>
                    <a:pt x="778" y="458"/>
                  </a:cubicBezTo>
                  <a:cubicBezTo>
                    <a:pt x="776" y="452"/>
                    <a:pt x="776" y="452"/>
                    <a:pt x="776" y="452"/>
                  </a:cubicBezTo>
                  <a:cubicBezTo>
                    <a:pt x="777" y="434"/>
                    <a:pt x="778" y="419"/>
                    <a:pt x="774" y="390"/>
                  </a:cubicBezTo>
                  <a:cubicBezTo>
                    <a:pt x="777" y="390"/>
                    <a:pt x="777" y="390"/>
                    <a:pt x="777" y="390"/>
                  </a:cubicBezTo>
                  <a:cubicBezTo>
                    <a:pt x="847" y="369"/>
                    <a:pt x="847" y="369"/>
                    <a:pt x="847" y="369"/>
                  </a:cubicBezTo>
                  <a:cubicBezTo>
                    <a:pt x="826" y="285"/>
                    <a:pt x="826" y="285"/>
                    <a:pt x="826" y="285"/>
                  </a:cubicBezTo>
                  <a:cubicBezTo>
                    <a:pt x="743" y="289"/>
                    <a:pt x="743" y="289"/>
                    <a:pt x="743" y="289"/>
                  </a:cubicBezTo>
                  <a:cubicBezTo>
                    <a:pt x="745" y="288"/>
                    <a:pt x="745" y="288"/>
                    <a:pt x="745" y="288"/>
                  </a:cubicBezTo>
                  <a:cubicBezTo>
                    <a:pt x="735" y="266"/>
                    <a:pt x="724" y="244"/>
                    <a:pt x="709" y="225"/>
                  </a:cubicBezTo>
                  <a:cubicBezTo>
                    <a:pt x="712" y="223"/>
                    <a:pt x="712" y="223"/>
                    <a:pt x="712" y="223"/>
                  </a:cubicBezTo>
                  <a:cubicBezTo>
                    <a:pt x="760" y="152"/>
                    <a:pt x="760" y="152"/>
                    <a:pt x="760" y="152"/>
                  </a:cubicBezTo>
                  <a:cubicBezTo>
                    <a:pt x="697" y="92"/>
                    <a:pt x="697" y="92"/>
                    <a:pt x="697" y="92"/>
                  </a:cubicBezTo>
                  <a:cubicBezTo>
                    <a:pt x="625" y="142"/>
                    <a:pt x="625" y="142"/>
                    <a:pt x="625" y="142"/>
                  </a:cubicBezTo>
                  <a:cubicBezTo>
                    <a:pt x="625" y="142"/>
                    <a:pt x="625" y="142"/>
                    <a:pt x="625" y="142"/>
                  </a:cubicBezTo>
                  <a:cubicBezTo>
                    <a:pt x="602" y="127"/>
                    <a:pt x="577" y="113"/>
                    <a:pt x="550" y="104"/>
                  </a:cubicBezTo>
                  <a:cubicBezTo>
                    <a:pt x="551" y="101"/>
                    <a:pt x="551" y="101"/>
                    <a:pt x="551" y="101"/>
                  </a:cubicBezTo>
                  <a:cubicBezTo>
                    <a:pt x="551" y="16"/>
                    <a:pt x="551" y="16"/>
                    <a:pt x="551" y="16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33" y="82"/>
                    <a:pt x="433" y="82"/>
                    <a:pt x="433" y="82"/>
                  </a:cubicBezTo>
                  <a:close/>
                  <a:moveTo>
                    <a:pt x="735" y="352"/>
                  </a:moveTo>
                  <a:cubicBezTo>
                    <a:pt x="779" y="521"/>
                    <a:pt x="677" y="693"/>
                    <a:pt x="508" y="737"/>
                  </a:cubicBezTo>
                  <a:cubicBezTo>
                    <a:pt x="338" y="781"/>
                    <a:pt x="165" y="680"/>
                    <a:pt x="122" y="511"/>
                  </a:cubicBezTo>
                  <a:cubicBezTo>
                    <a:pt x="78" y="342"/>
                    <a:pt x="179" y="169"/>
                    <a:pt x="349" y="125"/>
                  </a:cubicBezTo>
                  <a:cubicBezTo>
                    <a:pt x="518" y="82"/>
                    <a:pt x="691" y="183"/>
                    <a:pt x="735" y="35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28" name="Freeform 21"/>
            <p:cNvSpPr/>
            <p:nvPr/>
          </p:nvSpPr>
          <p:spPr bwMode="auto">
            <a:xfrm>
              <a:off x="2561805" y="3634437"/>
              <a:ext cx="775815" cy="160740"/>
            </a:xfrm>
            <a:custGeom>
              <a:avLst/>
              <a:gdLst>
                <a:gd name="T0" fmla="*/ 306 w 306"/>
                <a:gd name="T1" fmla="*/ 32 h 63"/>
                <a:gd name="T2" fmla="*/ 275 w 306"/>
                <a:gd name="T3" fmla="*/ 0 h 63"/>
                <a:gd name="T4" fmla="*/ 32 w 306"/>
                <a:gd name="T5" fmla="*/ 0 h 63"/>
                <a:gd name="T6" fmla="*/ 0 w 306"/>
                <a:gd name="T7" fmla="*/ 32 h 63"/>
                <a:gd name="T8" fmla="*/ 0 w 306"/>
                <a:gd name="T9" fmla="*/ 32 h 63"/>
                <a:gd name="T10" fmla="*/ 32 w 306"/>
                <a:gd name="T11" fmla="*/ 63 h 63"/>
                <a:gd name="T12" fmla="*/ 275 w 306"/>
                <a:gd name="T13" fmla="*/ 63 h 63"/>
                <a:gd name="T14" fmla="*/ 306 w 306"/>
                <a:gd name="T15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6" h="63">
                  <a:moveTo>
                    <a:pt x="306" y="32"/>
                  </a:moveTo>
                  <a:cubicBezTo>
                    <a:pt x="306" y="14"/>
                    <a:pt x="292" y="0"/>
                    <a:pt x="27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275" y="63"/>
                    <a:pt x="275" y="63"/>
                    <a:pt x="275" y="63"/>
                  </a:cubicBezTo>
                  <a:cubicBezTo>
                    <a:pt x="292" y="63"/>
                    <a:pt x="306" y="49"/>
                    <a:pt x="306" y="3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29" name="Freeform 22"/>
            <p:cNvSpPr/>
            <p:nvPr/>
          </p:nvSpPr>
          <p:spPr bwMode="auto">
            <a:xfrm>
              <a:off x="2561805" y="3805018"/>
              <a:ext cx="775815" cy="159099"/>
            </a:xfrm>
            <a:custGeom>
              <a:avLst/>
              <a:gdLst>
                <a:gd name="T0" fmla="*/ 306 w 306"/>
                <a:gd name="T1" fmla="*/ 32 h 63"/>
                <a:gd name="T2" fmla="*/ 275 w 306"/>
                <a:gd name="T3" fmla="*/ 0 h 63"/>
                <a:gd name="T4" fmla="*/ 32 w 306"/>
                <a:gd name="T5" fmla="*/ 0 h 63"/>
                <a:gd name="T6" fmla="*/ 0 w 306"/>
                <a:gd name="T7" fmla="*/ 32 h 63"/>
                <a:gd name="T8" fmla="*/ 0 w 306"/>
                <a:gd name="T9" fmla="*/ 32 h 63"/>
                <a:gd name="T10" fmla="*/ 32 w 306"/>
                <a:gd name="T11" fmla="*/ 63 h 63"/>
                <a:gd name="T12" fmla="*/ 275 w 306"/>
                <a:gd name="T13" fmla="*/ 63 h 63"/>
                <a:gd name="T14" fmla="*/ 306 w 306"/>
                <a:gd name="T15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6" h="63">
                  <a:moveTo>
                    <a:pt x="306" y="32"/>
                  </a:moveTo>
                  <a:cubicBezTo>
                    <a:pt x="306" y="14"/>
                    <a:pt x="292" y="0"/>
                    <a:pt x="27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275" y="63"/>
                    <a:pt x="275" y="63"/>
                    <a:pt x="275" y="63"/>
                  </a:cubicBezTo>
                  <a:cubicBezTo>
                    <a:pt x="292" y="63"/>
                    <a:pt x="306" y="49"/>
                    <a:pt x="306" y="3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30" name="Freeform 23"/>
            <p:cNvSpPr/>
            <p:nvPr/>
          </p:nvSpPr>
          <p:spPr bwMode="auto">
            <a:xfrm>
              <a:off x="2599530" y="3975599"/>
              <a:ext cx="700366" cy="162380"/>
            </a:xfrm>
            <a:custGeom>
              <a:avLst/>
              <a:gdLst>
                <a:gd name="T0" fmla="*/ 276 w 276"/>
                <a:gd name="T1" fmla="*/ 32 h 64"/>
                <a:gd name="T2" fmla="*/ 248 w 276"/>
                <a:gd name="T3" fmla="*/ 0 h 64"/>
                <a:gd name="T4" fmla="*/ 28 w 276"/>
                <a:gd name="T5" fmla="*/ 0 h 64"/>
                <a:gd name="T6" fmla="*/ 0 w 276"/>
                <a:gd name="T7" fmla="*/ 32 h 64"/>
                <a:gd name="T8" fmla="*/ 0 w 276"/>
                <a:gd name="T9" fmla="*/ 32 h 64"/>
                <a:gd name="T10" fmla="*/ 28 w 276"/>
                <a:gd name="T11" fmla="*/ 64 h 64"/>
                <a:gd name="T12" fmla="*/ 248 w 276"/>
                <a:gd name="T13" fmla="*/ 64 h 64"/>
                <a:gd name="T14" fmla="*/ 276 w 276"/>
                <a:gd name="T1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64">
                  <a:moveTo>
                    <a:pt x="276" y="32"/>
                  </a:moveTo>
                  <a:cubicBezTo>
                    <a:pt x="276" y="15"/>
                    <a:pt x="264" y="0"/>
                    <a:pt x="2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5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9"/>
                    <a:pt x="13" y="64"/>
                    <a:pt x="28" y="64"/>
                  </a:cubicBezTo>
                  <a:cubicBezTo>
                    <a:pt x="248" y="64"/>
                    <a:pt x="248" y="64"/>
                    <a:pt x="248" y="64"/>
                  </a:cubicBezTo>
                  <a:cubicBezTo>
                    <a:pt x="264" y="64"/>
                    <a:pt x="276" y="49"/>
                    <a:pt x="276" y="3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2747148" y="4124857"/>
              <a:ext cx="414971" cy="131216"/>
            </a:xfrm>
            <a:custGeom>
              <a:avLst/>
              <a:gdLst>
                <a:gd name="T0" fmla="*/ 164 w 164"/>
                <a:gd name="T1" fmla="*/ 0 h 52"/>
                <a:gd name="T2" fmla="*/ 109 w 164"/>
                <a:gd name="T3" fmla="*/ 52 h 52"/>
                <a:gd name="T4" fmla="*/ 54 w 164"/>
                <a:gd name="T5" fmla="*/ 52 h 52"/>
                <a:gd name="T6" fmla="*/ 0 w 164"/>
                <a:gd name="T7" fmla="*/ 0 h 52"/>
                <a:gd name="T8" fmla="*/ 164 w 164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52">
                  <a:moveTo>
                    <a:pt x="164" y="0"/>
                  </a:moveTo>
                  <a:cubicBezTo>
                    <a:pt x="162" y="29"/>
                    <a:pt x="138" y="52"/>
                    <a:pt x="109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25" y="52"/>
                    <a:pt x="1" y="29"/>
                    <a:pt x="0" y="0"/>
                  </a:cubicBez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/>
            </a:p>
          </p:txBody>
        </p:sp>
        <p:sp>
          <p:nvSpPr>
            <p:cNvPr id="32" name="Freeform 5"/>
            <p:cNvSpPr/>
            <p:nvPr/>
          </p:nvSpPr>
          <p:spPr bwMode="auto">
            <a:xfrm>
              <a:off x="2533922" y="3257190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/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2468314" y="3191582"/>
              <a:ext cx="398569" cy="395289"/>
            </a:xfrm>
            <a:custGeom>
              <a:avLst/>
              <a:gdLst>
                <a:gd name="T0" fmla="*/ 46 w 157"/>
                <a:gd name="T1" fmla="*/ 23 h 156"/>
                <a:gd name="T2" fmla="*/ 34 w 157"/>
                <a:gd name="T3" fmla="*/ 13 h 156"/>
                <a:gd name="T4" fmla="*/ 30 w 157"/>
                <a:gd name="T5" fmla="*/ 37 h 156"/>
                <a:gd name="T6" fmla="*/ 23 w 157"/>
                <a:gd name="T7" fmla="*/ 46 h 156"/>
                <a:gd name="T8" fmla="*/ 3 w 157"/>
                <a:gd name="T9" fmla="*/ 57 h 156"/>
                <a:gd name="T10" fmla="*/ 15 w 157"/>
                <a:gd name="T11" fmla="*/ 76 h 156"/>
                <a:gd name="T12" fmla="*/ 0 w 157"/>
                <a:gd name="T13" fmla="*/ 81 h 156"/>
                <a:gd name="T14" fmla="*/ 18 w 157"/>
                <a:gd name="T15" fmla="*/ 97 h 156"/>
                <a:gd name="T16" fmla="*/ 22 w 157"/>
                <a:gd name="T17" fmla="*/ 107 h 156"/>
                <a:gd name="T18" fmla="*/ 21 w 157"/>
                <a:gd name="T19" fmla="*/ 130 h 156"/>
                <a:gd name="T20" fmla="*/ 45 w 157"/>
                <a:gd name="T21" fmla="*/ 132 h 156"/>
                <a:gd name="T22" fmla="*/ 42 w 157"/>
                <a:gd name="T23" fmla="*/ 147 h 156"/>
                <a:gd name="T24" fmla="*/ 65 w 157"/>
                <a:gd name="T25" fmla="*/ 140 h 156"/>
                <a:gd name="T26" fmla="*/ 80 w 157"/>
                <a:gd name="T27" fmla="*/ 142 h 156"/>
                <a:gd name="T28" fmla="*/ 102 w 157"/>
                <a:gd name="T29" fmla="*/ 153 h 156"/>
                <a:gd name="T30" fmla="*/ 101 w 157"/>
                <a:gd name="T31" fmla="*/ 137 h 156"/>
                <a:gd name="T32" fmla="*/ 111 w 157"/>
                <a:gd name="T33" fmla="*/ 133 h 156"/>
                <a:gd name="T34" fmla="*/ 135 w 157"/>
                <a:gd name="T35" fmla="*/ 132 h 156"/>
                <a:gd name="T36" fmla="*/ 127 w 157"/>
                <a:gd name="T37" fmla="*/ 118 h 156"/>
                <a:gd name="T38" fmla="*/ 133 w 157"/>
                <a:gd name="T39" fmla="*/ 110 h 156"/>
                <a:gd name="T40" fmla="*/ 154 w 157"/>
                <a:gd name="T41" fmla="*/ 98 h 156"/>
                <a:gd name="T42" fmla="*/ 140 w 157"/>
                <a:gd name="T43" fmla="*/ 90 h 156"/>
                <a:gd name="T44" fmla="*/ 142 w 157"/>
                <a:gd name="T45" fmla="*/ 80 h 156"/>
                <a:gd name="T46" fmla="*/ 154 w 157"/>
                <a:gd name="T47" fmla="*/ 60 h 156"/>
                <a:gd name="T48" fmla="*/ 138 w 157"/>
                <a:gd name="T49" fmla="*/ 58 h 156"/>
                <a:gd name="T50" fmla="*/ 134 w 157"/>
                <a:gd name="T51" fmla="*/ 47 h 156"/>
                <a:gd name="T52" fmla="*/ 135 w 157"/>
                <a:gd name="T53" fmla="*/ 26 h 156"/>
                <a:gd name="T54" fmla="*/ 121 w 157"/>
                <a:gd name="T55" fmla="*/ 32 h 156"/>
                <a:gd name="T56" fmla="*/ 111 w 157"/>
                <a:gd name="T57" fmla="*/ 24 h 156"/>
                <a:gd name="T58" fmla="*/ 100 w 157"/>
                <a:gd name="T59" fmla="*/ 3 h 156"/>
                <a:gd name="T60" fmla="*/ 91 w 157"/>
                <a:gd name="T61" fmla="*/ 16 h 156"/>
                <a:gd name="T62" fmla="*/ 76 w 157"/>
                <a:gd name="T63" fmla="*/ 14 h 156"/>
                <a:gd name="T64" fmla="*/ 55 w 157"/>
                <a:gd name="T65" fmla="*/ 3 h 156"/>
                <a:gd name="T66" fmla="*/ 120 w 157"/>
                <a:gd name="T67" fmla="*/ 47 h 156"/>
                <a:gd name="T68" fmla="*/ 36 w 157"/>
                <a:gd name="T69" fmla="*/ 109 h 156"/>
                <a:gd name="T70" fmla="*/ 120 w 157"/>
                <a:gd name="T71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7" h="156">
                  <a:moveTo>
                    <a:pt x="55" y="19"/>
                  </a:moveTo>
                  <a:cubicBezTo>
                    <a:pt x="52" y="20"/>
                    <a:pt x="49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0"/>
                    <a:pt x="25" y="43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5" y="69"/>
                    <a:pt x="15" y="72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101"/>
                    <a:pt x="19" y="102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8" y="127"/>
                    <a:pt x="41" y="130"/>
                    <a:pt x="45" y="132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0" y="141"/>
                    <a:pt x="75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02" y="153"/>
                    <a:pt x="102" y="153"/>
                    <a:pt x="102" y="153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5" y="136"/>
                    <a:pt x="108" y="134"/>
                    <a:pt x="111" y="132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9" y="116"/>
                    <a:pt x="131" y="113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87"/>
                    <a:pt x="141" y="83"/>
                    <a:pt x="141" y="80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7" y="55"/>
                    <a:pt x="136" y="52"/>
                    <a:pt x="133" y="48"/>
                  </a:cubicBezTo>
                  <a:cubicBezTo>
                    <a:pt x="134" y="47"/>
                    <a:pt x="134" y="47"/>
                    <a:pt x="134" y="47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18" y="29"/>
                    <a:pt x="115" y="27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6" y="15"/>
                    <a:pt x="81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120" y="47"/>
                  </a:moveTo>
                  <a:cubicBezTo>
                    <a:pt x="138" y="70"/>
                    <a:pt x="133" y="103"/>
                    <a:pt x="109" y="120"/>
                  </a:cubicBezTo>
                  <a:cubicBezTo>
                    <a:pt x="86" y="137"/>
                    <a:pt x="53" y="133"/>
                    <a:pt x="36" y="109"/>
                  </a:cubicBezTo>
                  <a:cubicBezTo>
                    <a:pt x="19" y="86"/>
                    <a:pt x="23" y="53"/>
                    <a:pt x="47" y="36"/>
                  </a:cubicBezTo>
                  <a:cubicBezTo>
                    <a:pt x="70" y="19"/>
                    <a:pt x="103" y="23"/>
                    <a:pt x="120" y="4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/>
            </a:p>
          </p:txBody>
        </p:sp>
        <p:sp>
          <p:nvSpPr>
            <p:cNvPr id="35" name="Freeform 9"/>
            <p:cNvSpPr/>
            <p:nvPr/>
          </p:nvSpPr>
          <p:spPr bwMode="auto">
            <a:xfrm>
              <a:off x="2361701" y="2993118"/>
              <a:ext cx="180422" cy="183703"/>
            </a:xfrm>
            <a:custGeom>
              <a:avLst/>
              <a:gdLst>
                <a:gd name="T0" fmla="*/ 36 w 71"/>
                <a:gd name="T1" fmla="*/ 0 h 72"/>
                <a:gd name="T2" fmla="*/ 0 w 71"/>
                <a:gd name="T3" fmla="*/ 36 h 72"/>
                <a:gd name="T4" fmla="*/ 36 w 71"/>
                <a:gd name="T5" fmla="*/ 72 h 72"/>
                <a:gd name="T6" fmla="*/ 71 w 71"/>
                <a:gd name="T7" fmla="*/ 36 h 72"/>
                <a:gd name="T8" fmla="*/ 36 w 7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36" y="0"/>
                  </a:moveTo>
                  <a:cubicBezTo>
                    <a:pt x="16" y="0"/>
                    <a:pt x="0" y="17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2297733" y="2930791"/>
              <a:ext cx="305077" cy="308358"/>
            </a:xfrm>
            <a:custGeom>
              <a:avLst/>
              <a:gdLst>
                <a:gd name="T0" fmla="*/ 66 w 120"/>
                <a:gd name="T1" fmla="*/ 12 h 122"/>
                <a:gd name="T2" fmla="*/ 63 w 120"/>
                <a:gd name="T3" fmla="*/ 0 h 122"/>
                <a:gd name="T4" fmla="*/ 49 w 120"/>
                <a:gd name="T5" fmla="*/ 13 h 122"/>
                <a:gd name="T6" fmla="*/ 41 w 120"/>
                <a:gd name="T7" fmla="*/ 16 h 122"/>
                <a:gd name="T8" fmla="*/ 23 w 120"/>
                <a:gd name="T9" fmla="*/ 13 h 122"/>
                <a:gd name="T10" fmla="*/ 22 w 120"/>
                <a:gd name="T11" fmla="*/ 31 h 122"/>
                <a:gd name="T12" fmla="*/ 10 w 120"/>
                <a:gd name="T13" fmla="*/ 27 h 122"/>
                <a:gd name="T14" fmla="*/ 14 w 120"/>
                <a:gd name="T15" fmla="*/ 45 h 122"/>
                <a:gd name="T16" fmla="*/ 12 w 120"/>
                <a:gd name="T17" fmla="*/ 53 h 122"/>
                <a:gd name="T18" fmla="*/ 0 w 120"/>
                <a:gd name="T19" fmla="*/ 67 h 122"/>
                <a:gd name="T20" fmla="*/ 15 w 120"/>
                <a:gd name="T21" fmla="*/ 80 h 122"/>
                <a:gd name="T22" fmla="*/ 6 w 120"/>
                <a:gd name="T23" fmla="*/ 88 h 122"/>
                <a:gd name="T24" fmla="*/ 24 w 120"/>
                <a:gd name="T25" fmla="*/ 94 h 122"/>
                <a:gd name="T26" fmla="*/ 32 w 120"/>
                <a:gd name="T27" fmla="*/ 102 h 122"/>
                <a:gd name="T28" fmla="*/ 40 w 120"/>
                <a:gd name="T29" fmla="*/ 119 h 122"/>
                <a:gd name="T30" fmla="*/ 48 w 120"/>
                <a:gd name="T31" fmla="*/ 109 h 122"/>
                <a:gd name="T32" fmla="*/ 56 w 120"/>
                <a:gd name="T33" fmla="*/ 111 h 122"/>
                <a:gd name="T34" fmla="*/ 71 w 120"/>
                <a:gd name="T35" fmla="*/ 122 h 122"/>
                <a:gd name="T36" fmla="*/ 72 w 120"/>
                <a:gd name="T37" fmla="*/ 109 h 122"/>
                <a:gd name="T38" fmla="*/ 80 w 120"/>
                <a:gd name="T39" fmla="*/ 107 h 122"/>
                <a:gd name="T40" fmla="*/ 98 w 120"/>
                <a:gd name="T41" fmla="*/ 109 h 122"/>
                <a:gd name="T42" fmla="*/ 94 w 120"/>
                <a:gd name="T43" fmla="*/ 98 h 122"/>
                <a:gd name="T44" fmla="*/ 100 w 120"/>
                <a:gd name="T45" fmla="*/ 92 h 122"/>
                <a:gd name="T46" fmla="*/ 117 w 120"/>
                <a:gd name="T47" fmla="*/ 85 h 122"/>
                <a:gd name="T48" fmla="*/ 107 w 120"/>
                <a:gd name="T49" fmla="*/ 77 h 122"/>
                <a:gd name="T50" fmla="*/ 110 w 120"/>
                <a:gd name="T51" fmla="*/ 68 h 122"/>
                <a:gd name="T52" fmla="*/ 120 w 120"/>
                <a:gd name="T53" fmla="*/ 55 h 122"/>
                <a:gd name="T54" fmla="*/ 109 w 120"/>
                <a:gd name="T55" fmla="*/ 53 h 122"/>
                <a:gd name="T56" fmla="*/ 107 w 120"/>
                <a:gd name="T57" fmla="*/ 43 h 122"/>
                <a:gd name="T58" fmla="*/ 109 w 120"/>
                <a:gd name="T59" fmla="*/ 24 h 122"/>
                <a:gd name="T60" fmla="*/ 98 w 120"/>
                <a:gd name="T61" fmla="*/ 29 h 122"/>
                <a:gd name="T62" fmla="*/ 89 w 120"/>
                <a:gd name="T63" fmla="*/ 20 h 122"/>
                <a:gd name="T64" fmla="*/ 81 w 120"/>
                <a:gd name="T65" fmla="*/ 4 h 122"/>
                <a:gd name="T66" fmla="*/ 101 w 120"/>
                <a:gd name="T67" fmla="*/ 61 h 122"/>
                <a:gd name="T68" fmla="*/ 20 w 120"/>
                <a:gd name="T69" fmla="*/ 61 h 122"/>
                <a:gd name="T70" fmla="*/ 101 w 120"/>
                <a:gd name="T71" fmla="*/ 6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0" h="122">
                  <a:moveTo>
                    <a:pt x="74" y="14"/>
                  </a:moveTo>
                  <a:cubicBezTo>
                    <a:pt x="71" y="13"/>
                    <a:pt x="68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4"/>
                    <a:pt x="44" y="15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5" y="27"/>
                    <a:pt x="24" y="28"/>
                    <a:pt x="22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8"/>
                    <a:pt x="12" y="49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3" y="73"/>
                    <a:pt x="13" y="76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6" y="97"/>
                    <a:pt x="29" y="100"/>
                    <a:pt x="33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40" y="119"/>
                    <a:pt x="40" y="119"/>
                    <a:pt x="40" y="119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50" y="110"/>
                    <a:pt x="53" y="110"/>
                    <a:pt x="56" y="110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5" y="109"/>
                    <a:pt x="77" y="108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8" y="109"/>
                    <a:pt x="98" y="109"/>
                    <a:pt x="98" y="109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6" y="96"/>
                    <a:pt x="98" y="94"/>
                    <a:pt x="99" y="92"/>
                  </a:cubicBezTo>
                  <a:cubicBezTo>
                    <a:pt x="100" y="92"/>
                    <a:pt x="100" y="92"/>
                    <a:pt x="100" y="92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7" y="85"/>
                    <a:pt x="117" y="85"/>
                    <a:pt x="117" y="85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8" y="74"/>
                    <a:pt x="109" y="72"/>
                    <a:pt x="109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8" y="49"/>
                    <a:pt x="107" y="46"/>
                    <a:pt x="106" y="43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5" y="26"/>
                    <a:pt x="92" y="23"/>
                    <a:pt x="89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74" y="14"/>
                    <a:pt x="74" y="14"/>
                    <a:pt x="74" y="14"/>
                  </a:cubicBezTo>
                  <a:close/>
                  <a:moveTo>
                    <a:pt x="101" y="61"/>
                  </a:moveTo>
                  <a:cubicBezTo>
                    <a:pt x="101" y="84"/>
                    <a:pt x="83" y="102"/>
                    <a:pt x="61" y="102"/>
                  </a:cubicBezTo>
                  <a:cubicBezTo>
                    <a:pt x="38" y="102"/>
                    <a:pt x="20" y="84"/>
                    <a:pt x="20" y="61"/>
                  </a:cubicBezTo>
                  <a:cubicBezTo>
                    <a:pt x="20" y="39"/>
                    <a:pt x="38" y="20"/>
                    <a:pt x="61" y="20"/>
                  </a:cubicBezTo>
                  <a:cubicBezTo>
                    <a:pt x="83" y="20"/>
                    <a:pt x="101" y="39"/>
                    <a:pt x="101" y="6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37" name="Oval 11"/>
            <p:cNvSpPr>
              <a:spLocks noChangeArrowheads="1"/>
            </p:cNvSpPr>
            <p:nvPr/>
          </p:nvSpPr>
          <p:spPr bwMode="auto">
            <a:xfrm>
              <a:off x="3327779" y="3211265"/>
              <a:ext cx="116454" cy="11973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3285135" y="3171900"/>
              <a:ext cx="196824" cy="200104"/>
            </a:xfrm>
            <a:custGeom>
              <a:avLst/>
              <a:gdLst>
                <a:gd name="T0" fmla="*/ 43 w 78"/>
                <a:gd name="T1" fmla="*/ 8 h 79"/>
                <a:gd name="T2" fmla="*/ 41 w 78"/>
                <a:gd name="T3" fmla="*/ 0 h 79"/>
                <a:gd name="T4" fmla="*/ 32 w 78"/>
                <a:gd name="T5" fmla="*/ 8 h 79"/>
                <a:gd name="T6" fmla="*/ 27 w 78"/>
                <a:gd name="T7" fmla="*/ 10 h 79"/>
                <a:gd name="T8" fmla="*/ 15 w 78"/>
                <a:gd name="T9" fmla="*/ 8 h 79"/>
                <a:gd name="T10" fmla="*/ 15 w 78"/>
                <a:gd name="T11" fmla="*/ 20 h 79"/>
                <a:gd name="T12" fmla="*/ 7 w 78"/>
                <a:gd name="T13" fmla="*/ 17 h 79"/>
                <a:gd name="T14" fmla="*/ 9 w 78"/>
                <a:gd name="T15" fmla="*/ 29 h 79"/>
                <a:gd name="T16" fmla="*/ 8 w 78"/>
                <a:gd name="T17" fmla="*/ 34 h 79"/>
                <a:gd name="T18" fmla="*/ 0 w 78"/>
                <a:gd name="T19" fmla="*/ 43 h 79"/>
                <a:gd name="T20" fmla="*/ 10 w 78"/>
                <a:gd name="T21" fmla="*/ 51 h 79"/>
                <a:gd name="T22" fmla="*/ 4 w 78"/>
                <a:gd name="T23" fmla="*/ 57 h 79"/>
                <a:gd name="T24" fmla="*/ 16 w 78"/>
                <a:gd name="T25" fmla="*/ 61 h 79"/>
                <a:gd name="T26" fmla="*/ 21 w 78"/>
                <a:gd name="T27" fmla="*/ 66 h 79"/>
                <a:gd name="T28" fmla="*/ 27 w 78"/>
                <a:gd name="T29" fmla="*/ 77 h 79"/>
                <a:gd name="T30" fmla="*/ 31 w 78"/>
                <a:gd name="T31" fmla="*/ 70 h 79"/>
                <a:gd name="T32" fmla="*/ 36 w 78"/>
                <a:gd name="T33" fmla="*/ 71 h 79"/>
                <a:gd name="T34" fmla="*/ 46 w 78"/>
                <a:gd name="T35" fmla="*/ 78 h 79"/>
                <a:gd name="T36" fmla="*/ 47 w 78"/>
                <a:gd name="T37" fmla="*/ 70 h 79"/>
                <a:gd name="T38" fmla="*/ 52 w 78"/>
                <a:gd name="T39" fmla="*/ 69 h 79"/>
                <a:gd name="T40" fmla="*/ 64 w 78"/>
                <a:gd name="T41" fmla="*/ 71 h 79"/>
                <a:gd name="T42" fmla="*/ 61 w 78"/>
                <a:gd name="T43" fmla="*/ 63 h 79"/>
                <a:gd name="T44" fmla="*/ 65 w 78"/>
                <a:gd name="T45" fmla="*/ 59 h 79"/>
                <a:gd name="T46" fmla="*/ 76 w 78"/>
                <a:gd name="T47" fmla="*/ 55 h 79"/>
                <a:gd name="T48" fmla="*/ 70 w 78"/>
                <a:gd name="T49" fmla="*/ 49 h 79"/>
                <a:gd name="T50" fmla="*/ 71 w 78"/>
                <a:gd name="T51" fmla="*/ 44 h 79"/>
                <a:gd name="T52" fmla="*/ 78 w 78"/>
                <a:gd name="T53" fmla="*/ 36 h 79"/>
                <a:gd name="T54" fmla="*/ 71 w 78"/>
                <a:gd name="T55" fmla="*/ 34 h 79"/>
                <a:gd name="T56" fmla="*/ 69 w 78"/>
                <a:gd name="T57" fmla="*/ 28 h 79"/>
                <a:gd name="T58" fmla="*/ 71 w 78"/>
                <a:gd name="T59" fmla="*/ 16 h 79"/>
                <a:gd name="T60" fmla="*/ 64 w 78"/>
                <a:gd name="T61" fmla="*/ 18 h 79"/>
                <a:gd name="T62" fmla="*/ 58 w 78"/>
                <a:gd name="T63" fmla="*/ 13 h 79"/>
                <a:gd name="T64" fmla="*/ 53 w 78"/>
                <a:gd name="T65" fmla="*/ 2 h 79"/>
                <a:gd name="T66" fmla="*/ 66 w 78"/>
                <a:gd name="T67" fmla="*/ 39 h 79"/>
                <a:gd name="T68" fmla="*/ 13 w 78"/>
                <a:gd name="T69" fmla="*/ 39 h 79"/>
                <a:gd name="T70" fmla="*/ 66 w 78"/>
                <a:gd name="T71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79">
                  <a:moveTo>
                    <a:pt x="48" y="9"/>
                  </a:moveTo>
                  <a:cubicBezTo>
                    <a:pt x="46" y="8"/>
                    <a:pt x="45" y="8"/>
                    <a:pt x="43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9"/>
                    <a:pt x="29" y="9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7"/>
                    <a:pt x="16" y="18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1"/>
                    <a:pt x="9" y="32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9" y="47"/>
                    <a:pt x="9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3"/>
                    <a:pt x="19" y="64"/>
                    <a:pt x="22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3" y="71"/>
                    <a:pt x="35" y="71"/>
                    <a:pt x="36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9" y="70"/>
                    <a:pt x="51" y="70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2" y="62"/>
                    <a:pt x="64" y="61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48"/>
                    <a:pt x="71" y="46"/>
                    <a:pt x="71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0" y="32"/>
                    <a:pt x="70" y="30"/>
                    <a:pt x="69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17"/>
                    <a:pt x="60" y="15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66" y="39"/>
                  </a:moveTo>
                  <a:cubicBezTo>
                    <a:pt x="66" y="54"/>
                    <a:pt x="54" y="66"/>
                    <a:pt x="40" y="66"/>
                  </a:cubicBezTo>
                  <a:cubicBezTo>
                    <a:pt x="25" y="66"/>
                    <a:pt x="13" y="54"/>
                    <a:pt x="13" y="39"/>
                  </a:cubicBezTo>
                  <a:cubicBezTo>
                    <a:pt x="13" y="25"/>
                    <a:pt x="25" y="13"/>
                    <a:pt x="40" y="13"/>
                  </a:cubicBezTo>
                  <a:cubicBezTo>
                    <a:pt x="54" y="13"/>
                    <a:pt x="66" y="25"/>
                    <a:pt x="66" y="3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3463916" y="2948833"/>
              <a:ext cx="157460" cy="154179"/>
            </a:xfrm>
            <a:custGeom>
              <a:avLst/>
              <a:gdLst>
                <a:gd name="T0" fmla="*/ 31 w 62"/>
                <a:gd name="T1" fmla="*/ 7 h 61"/>
                <a:gd name="T2" fmla="*/ 55 w 62"/>
                <a:gd name="T3" fmla="*/ 31 h 61"/>
                <a:gd name="T4" fmla="*/ 31 w 62"/>
                <a:gd name="T5" fmla="*/ 54 h 61"/>
                <a:gd name="T6" fmla="*/ 8 w 62"/>
                <a:gd name="T7" fmla="*/ 31 h 61"/>
                <a:gd name="T8" fmla="*/ 31 w 62"/>
                <a:gd name="T9" fmla="*/ 7 h 61"/>
                <a:gd name="T10" fmla="*/ 31 w 62"/>
                <a:gd name="T11" fmla="*/ 7 h 61"/>
                <a:gd name="T12" fmla="*/ 31 w 62"/>
                <a:gd name="T13" fmla="*/ 0 h 61"/>
                <a:gd name="T14" fmla="*/ 31 w 62"/>
                <a:gd name="T15" fmla="*/ 0 h 61"/>
                <a:gd name="T16" fmla="*/ 0 w 62"/>
                <a:gd name="T17" fmla="*/ 31 h 61"/>
                <a:gd name="T18" fmla="*/ 31 w 62"/>
                <a:gd name="T19" fmla="*/ 61 h 61"/>
                <a:gd name="T20" fmla="*/ 31 w 62"/>
                <a:gd name="T21" fmla="*/ 61 h 61"/>
                <a:gd name="T22" fmla="*/ 62 w 62"/>
                <a:gd name="T23" fmla="*/ 31 h 61"/>
                <a:gd name="T24" fmla="*/ 31 w 62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61">
                  <a:moveTo>
                    <a:pt x="31" y="7"/>
                  </a:moveTo>
                  <a:cubicBezTo>
                    <a:pt x="44" y="7"/>
                    <a:pt x="55" y="18"/>
                    <a:pt x="55" y="31"/>
                  </a:cubicBezTo>
                  <a:cubicBezTo>
                    <a:pt x="55" y="43"/>
                    <a:pt x="44" y="54"/>
                    <a:pt x="31" y="54"/>
                  </a:cubicBezTo>
                  <a:cubicBezTo>
                    <a:pt x="18" y="54"/>
                    <a:pt x="8" y="43"/>
                    <a:pt x="8" y="31"/>
                  </a:cubicBezTo>
                  <a:cubicBezTo>
                    <a:pt x="8" y="18"/>
                    <a:pt x="18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3"/>
                    <a:pt x="0" y="31"/>
                  </a:cubicBezTo>
                  <a:cubicBezTo>
                    <a:pt x="0" y="48"/>
                    <a:pt x="14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48" y="61"/>
                    <a:pt x="62" y="48"/>
                    <a:pt x="62" y="31"/>
                  </a:cubicBezTo>
                  <a:cubicBezTo>
                    <a:pt x="62" y="13"/>
                    <a:pt x="4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3411430" y="2893066"/>
              <a:ext cx="264072" cy="265712"/>
            </a:xfrm>
            <a:custGeom>
              <a:avLst/>
              <a:gdLst>
                <a:gd name="T0" fmla="*/ 57 w 104"/>
                <a:gd name="T1" fmla="*/ 10 h 105"/>
                <a:gd name="T2" fmla="*/ 54 w 104"/>
                <a:gd name="T3" fmla="*/ 0 h 105"/>
                <a:gd name="T4" fmla="*/ 42 w 104"/>
                <a:gd name="T5" fmla="*/ 11 h 105"/>
                <a:gd name="T6" fmla="*/ 36 w 104"/>
                <a:gd name="T7" fmla="*/ 13 h 105"/>
                <a:gd name="T8" fmla="*/ 20 w 104"/>
                <a:gd name="T9" fmla="*/ 11 h 105"/>
                <a:gd name="T10" fmla="*/ 19 w 104"/>
                <a:gd name="T11" fmla="*/ 26 h 105"/>
                <a:gd name="T12" fmla="*/ 9 w 104"/>
                <a:gd name="T13" fmla="*/ 22 h 105"/>
                <a:gd name="T14" fmla="*/ 12 w 104"/>
                <a:gd name="T15" fmla="*/ 39 h 105"/>
                <a:gd name="T16" fmla="*/ 10 w 104"/>
                <a:gd name="T17" fmla="*/ 45 h 105"/>
                <a:gd name="T18" fmla="*/ 0 w 104"/>
                <a:gd name="T19" fmla="*/ 58 h 105"/>
                <a:gd name="T20" fmla="*/ 13 w 104"/>
                <a:gd name="T21" fmla="*/ 68 h 105"/>
                <a:gd name="T22" fmla="*/ 5 w 104"/>
                <a:gd name="T23" fmla="*/ 75 h 105"/>
                <a:gd name="T24" fmla="*/ 20 w 104"/>
                <a:gd name="T25" fmla="*/ 81 h 105"/>
                <a:gd name="T26" fmla="*/ 28 w 104"/>
                <a:gd name="T27" fmla="*/ 88 h 105"/>
                <a:gd name="T28" fmla="*/ 35 w 104"/>
                <a:gd name="T29" fmla="*/ 102 h 105"/>
                <a:gd name="T30" fmla="*/ 41 w 104"/>
                <a:gd name="T31" fmla="*/ 94 h 105"/>
                <a:gd name="T32" fmla="*/ 48 w 104"/>
                <a:gd name="T33" fmla="*/ 95 h 105"/>
                <a:gd name="T34" fmla="*/ 61 w 104"/>
                <a:gd name="T35" fmla="*/ 105 h 105"/>
                <a:gd name="T36" fmla="*/ 62 w 104"/>
                <a:gd name="T37" fmla="*/ 94 h 105"/>
                <a:gd name="T38" fmla="*/ 69 w 104"/>
                <a:gd name="T39" fmla="*/ 92 h 105"/>
                <a:gd name="T40" fmla="*/ 85 w 104"/>
                <a:gd name="T41" fmla="*/ 94 h 105"/>
                <a:gd name="T42" fmla="*/ 81 w 104"/>
                <a:gd name="T43" fmla="*/ 84 h 105"/>
                <a:gd name="T44" fmla="*/ 86 w 104"/>
                <a:gd name="T45" fmla="*/ 79 h 105"/>
                <a:gd name="T46" fmla="*/ 101 w 104"/>
                <a:gd name="T47" fmla="*/ 73 h 105"/>
                <a:gd name="T48" fmla="*/ 93 w 104"/>
                <a:gd name="T49" fmla="*/ 66 h 105"/>
                <a:gd name="T50" fmla="*/ 95 w 104"/>
                <a:gd name="T51" fmla="*/ 59 h 105"/>
                <a:gd name="T52" fmla="*/ 104 w 104"/>
                <a:gd name="T53" fmla="*/ 47 h 105"/>
                <a:gd name="T54" fmla="*/ 94 w 104"/>
                <a:gd name="T55" fmla="*/ 45 h 105"/>
                <a:gd name="T56" fmla="*/ 92 w 104"/>
                <a:gd name="T57" fmla="*/ 37 h 105"/>
                <a:gd name="T58" fmla="*/ 94 w 104"/>
                <a:gd name="T59" fmla="*/ 21 h 105"/>
                <a:gd name="T60" fmla="*/ 84 w 104"/>
                <a:gd name="T61" fmla="*/ 24 h 105"/>
                <a:gd name="T62" fmla="*/ 77 w 104"/>
                <a:gd name="T63" fmla="*/ 17 h 105"/>
                <a:gd name="T64" fmla="*/ 70 w 104"/>
                <a:gd name="T65" fmla="*/ 3 h 105"/>
                <a:gd name="T66" fmla="*/ 88 w 104"/>
                <a:gd name="T67" fmla="*/ 53 h 105"/>
                <a:gd name="T68" fmla="*/ 17 w 104"/>
                <a:gd name="T69" fmla="*/ 53 h 105"/>
                <a:gd name="T70" fmla="*/ 88 w 104"/>
                <a:gd name="T71" fmla="*/ 5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105">
                  <a:moveTo>
                    <a:pt x="63" y="11"/>
                  </a:moveTo>
                  <a:cubicBezTo>
                    <a:pt x="61" y="11"/>
                    <a:pt x="59" y="10"/>
                    <a:pt x="57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0" y="12"/>
                    <a:pt x="38" y="12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2"/>
                    <a:pt x="20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1" y="41"/>
                    <a:pt x="10" y="42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63"/>
                    <a:pt x="11" y="66"/>
                    <a:pt x="13" y="68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2" y="83"/>
                    <a:pt x="25" y="86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4"/>
                    <a:pt x="46" y="95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5" y="93"/>
                    <a:pt x="67" y="93"/>
                    <a:pt x="6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85" y="94"/>
                    <a:pt x="85" y="94"/>
                    <a:pt x="85" y="94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3" y="83"/>
                    <a:pt x="84" y="81"/>
                    <a:pt x="86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93" y="66"/>
                    <a:pt x="93" y="66"/>
                    <a:pt x="93" y="66"/>
                  </a:cubicBezTo>
                  <a:cubicBezTo>
                    <a:pt x="93" y="66"/>
                    <a:pt x="93" y="66"/>
                    <a:pt x="93" y="66"/>
                  </a:cubicBezTo>
                  <a:cubicBezTo>
                    <a:pt x="93" y="64"/>
                    <a:pt x="94" y="62"/>
                    <a:pt x="94" y="59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4" y="47"/>
                    <a:pt x="104" y="47"/>
                    <a:pt x="104" y="47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3" y="42"/>
                    <a:pt x="93" y="39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2" y="22"/>
                    <a:pt x="79" y="19"/>
                    <a:pt x="77" y="18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3" y="11"/>
                    <a:pt x="63" y="11"/>
                    <a:pt x="63" y="11"/>
                  </a:cubicBezTo>
                  <a:close/>
                  <a:moveTo>
                    <a:pt x="88" y="53"/>
                  </a:moveTo>
                  <a:cubicBezTo>
                    <a:pt x="88" y="72"/>
                    <a:pt x="72" y="88"/>
                    <a:pt x="52" y="88"/>
                  </a:cubicBezTo>
                  <a:cubicBezTo>
                    <a:pt x="33" y="88"/>
                    <a:pt x="17" y="72"/>
                    <a:pt x="17" y="53"/>
                  </a:cubicBezTo>
                  <a:cubicBezTo>
                    <a:pt x="17" y="33"/>
                    <a:pt x="33" y="17"/>
                    <a:pt x="52" y="17"/>
                  </a:cubicBezTo>
                  <a:cubicBezTo>
                    <a:pt x="72" y="17"/>
                    <a:pt x="88" y="33"/>
                    <a:pt x="88" y="5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2962015" y="3055446"/>
              <a:ext cx="109894" cy="108254"/>
            </a:xfrm>
            <a:custGeom>
              <a:avLst/>
              <a:gdLst>
                <a:gd name="T0" fmla="*/ 22 w 43"/>
                <a:gd name="T1" fmla="*/ 7 h 43"/>
                <a:gd name="T2" fmla="*/ 36 w 43"/>
                <a:gd name="T3" fmla="*/ 21 h 43"/>
                <a:gd name="T4" fmla="*/ 22 w 43"/>
                <a:gd name="T5" fmla="*/ 36 h 43"/>
                <a:gd name="T6" fmla="*/ 7 w 43"/>
                <a:gd name="T7" fmla="*/ 21 h 43"/>
                <a:gd name="T8" fmla="*/ 22 w 43"/>
                <a:gd name="T9" fmla="*/ 7 h 43"/>
                <a:gd name="T10" fmla="*/ 22 w 43"/>
                <a:gd name="T11" fmla="*/ 7 h 43"/>
                <a:gd name="T12" fmla="*/ 22 w 43"/>
                <a:gd name="T13" fmla="*/ 0 h 43"/>
                <a:gd name="T14" fmla="*/ 22 w 43"/>
                <a:gd name="T15" fmla="*/ 0 h 43"/>
                <a:gd name="T16" fmla="*/ 0 w 43"/>
                <a:gd name="T17" fmla="*/ 21 h 43"/>
                <a:gd name="T18" fmla="*/ 22 w 43"/>
                <a:gd name="T19" fmla="*/ 43 h 43"/>
                <a:gd name="T20" fmla="*/ 22 w 43"/>
                <a:gd name="T21" fmla="*/ 43 h 43"/>
                <a:gd name="T22" fmla="*/ 43 w 43"/>
                <a:gd name="T23" fmla="*/ 21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7"/>
                  </a:moveTo>
                  <a:cubicBezTo>
                    <a:pt x="30" y="7"/>
                    <a:pt x="36" y="13"/>
                    <a:pt x="36" y="21"/>
                  </a:cubicBezTo>
                  <a:cubicBezTo>
                    <a:pt x="36" y="29"/>
                    <a:pt x="30" y="36"/>
                    <a:pt x="22" y="36"/>
                  </a:cubicBezTo>
                  <a:cubicBezTo>
                    <a:pt x="14" y="36"/>
                    <a:pt x="7" y="29"/>
                    <a:pt x="7" y="21"/>
                  </a:cubicBezTo>
                  <a:cubicBezTo>
                    <a:pt x="7" y="13"/>
                    <a:pt x="14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33" y="43"/>
                    <a:pt x="43" y="33"/>
                    <a:pt x="43" y="21"/>
                  </a:cubicBezTo>
                  <a:cubicBezTo>
                    <a:pt x="43" y="9"/>
                    <a:pt x="3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2924291" y="3016081"/>
              <a:ext cx="182062" cy="185343"/>
            </a:xfrm>
            <a:custGeom>
              <a:avLst/>
              <a:gdLst>
                <a:gd name="T0" fmla="*/ 40 w 72"/>
                <a:gd name="T1" fmla="*/ 7 h 73"/>
                <a:gd name="T2" fmla="*/ 38 w 72"/>
                <a:gd name="T3" fmla="*/ 0 h 73"/>
                <a:gd name="T4" fmla="*/ 30 w 72"/>
                <a:gd name="T5" fmla="*/ 8 h 73"/>
                <a:gd name="T6" fmla="*/ 25 w 72"/>
                <a:gd name="T7" fmla="*/ 9 h 73"/>
                <a:gd name="T8" fmla="*/ 14 w 72"/>
                <a:gd name="T9" fmla="*/ 8 h 73"/>
                <a:gd name="T10" fmla="*/ 14 w 72"/>
                <a:gd name="T11" fmla="*/ 18 h 73"/>
                <a:gd name="T12" fmla="*/ 7 w 72"/>
                <a:gd name="T13" fmla="*/ 15 h 73"/>
                <a:gd name="T14" fmla="*/ 9 w 72"/>
                <a:gd name="T15" fmla="*/ 27 h 73"/>
                <a:gd name="T16" fmla="*/ 8 w 72"/>
                <a:gd name="T17" fmla="*/ 31 h 73"/>
                <a:gd name="T18" fmla="*/ 0 w 72"/>
                <a:gd name="T19" fmla="*/ 40 h 73"/>
                <a:gd name="T20" fmla="*/ 9 w 72"/>
                <a:gd name="T21" fmla="*/ 47 h 73"/>
                <a:gd name="T22" fmla="*/ 4 w 72"/>
                <a:gd name="T23" fmla="*/ 52 h 73"/>
                <a:gd name="T24" fmla="*/ 15 w 72"/>
                <a:gd name="T25" fmla="*/ 56 h 73"/>
                <a:gd name="T26" fmla="*/ 20 w 72"/>
                <a:gd name="T27" fmla="*/ 61 h 73"/>
                <a:gd name="T28" fmla="*/ 25 w 72"/>
                <a:gd name="T29" fmla="*/ 71 h 73"/>
                <a:gd name="T30" fmla="*/ 29 w 72"/>
                <a:gd name="T31" fmla="*/ 65 h 73"/>
                <a:gd name="T32" fmla="*/ 34 w 72"/>
                <a:gd name="T33" fmla="*/ 66 h 73"/>
                <a:gd name="T34" fmla="*/ 43 w 72"/>
                <a:gd name="T35" fmla="*/ 72 h 73"/>
                <a:gd name="T36" fmla="*/ 44 w 72"/>
                <a:gd name="T37" fmla="*/ 65 h 73"/>
                <a:gd name="T38" fmla="*/ 48 w 72"/>
                <a:gd name="T39" fmla="*/ 64 h 73"/>
                <a:gd name="T40" fmla="*/ 59 w 72"/>
                <a:gd name="T41" fmla="*/ 65 h 73"/>
                <a:gd name="T42" fmla="*/ 57 w 72"/>
                <a:gd name="T43" fmla="*/ 58 h 73"/>
                <a:gd name="T44" fmla="*/ 60 w 72"/>
                <a:gd name="T45" fmla="*/ 55 h 73"/>
                <a:gd name="T46" fmla="*/ 70 w 72"/>
                <a:gd name="T47" fmla="*/ 51 h 73"/>
                <a:gd name="T48" fmla="*/ 65 w 72"/>
                <a:gd name="T49" fmla="*/ 45 h 73"/>
                <a:gd name="T50" fmla="*/ 66 w 72"/>
                <a:gd name="T51" fmla="*/ 40 h 73"/>
                <a:gd name="T52" fmla="*/ 72 w 72"/>
                <a:gd name="T53" fmla="*/ 33 h 73"/>
                <a:gd name="T54" fmla="*/ 65 w 72"/>
                <a:gd name="T55" fmla="*/ 31 h 73"/>
                <a:gd name="T56" fmla="*/ 64 w 72"/>
                <a:gd name="T57" fmla="*/ 25 h 73"/>
                <a:gd name="T58" fmla="*/ 66 w 72"/>
                <a:gd name="T59" fmla="*/ 14 h 73"/>
                <a:gd name="T60" fmla="*/ 59 w 72"/>
                <a:gd name="T61" fmla="*/ 17 h 73"/>
                <a:gd name="T62" fmla="*/ 54 w 72"/>
                <a:gd name="T63" fmla="*/ 12 h 73"/>
                <a:gd name="T64" fmla="*/ 49 w 72"/>
                <a:gd name="T65" fmla="*/ 2 h 73"/>
                <a:gd name="T66" fmla="*/ 61 w 72"/>
                <a:gd name="T67" fmla="*/ 36 h 73"/>
                <a:gd name="T68" fmla="*/ 12 w 72"/>
                <a:gd name="T69" fmla="*/ 36 h 73"/>
                <a:gd name="T70" fmla="*/ 61 w 72"/>
                <a:gd name="T71" fmla="*/ 3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73">
                  <a:moveTo>
                    <a:pt x="44" y="8"/>
                  </a:moveTo>
                  <a:cubicBezTo>
                    <a:pt x="43" y="7"/>
                    <a:pt x="41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8"/>
                    <a:pt x="27" y="8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5"/>
                    <a:pt x="15" y="17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3"/>
                    <a:pt x="9" y="45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8"/>
                    <a:pt x="18" y="59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1" y="65"/>
                    <a:pt x="32" y="65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5" y="64"/>
                    <a:pt x="47" y="64"/>
                    <a:pt x="48" y="63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8" y="57"/>
                    <a:pt x="59" y="56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4"/>
                    <a:pt x="65" y="43"/>
                    <a:pt x="66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5" y="29"/>
                    <a:pt x="65" y="27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5"/>
                    <a:pt x="55" y="13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4" y="8"/>
                    <a:pt x="44" y="8"/>
                    <a:pt x="44" y="8"/>
                  </a:cubicBezTo>
                  <a:close/>
                  <a:moveTo>
                    <a:pt x="61" y="36"/>
                  </a:moveTo>
                  <a:cubicBezTo>
                    <a:pt x="61" y="50"/>
                    <a:pt x="50" y="61"/>
                    <a:pt x="37" y="61"/>
                  </a:cubicBezTo>
                  <a:cubicBezTo>
                    <a:pt x="23" y="61"/>
                    <a:pt x="12" y="50"/>
                    <a:pt x="12" y="36"/>
                  </a:cubicBezTo>
                  <a:cubicBezTo>
                    <a:pt x="12" y="23"/>
                    <a:pt x="23" y="12"/>
                    <a:pt x="37" y="12"/>
                  </a:cubicBezTo>
                  <a:cubicBezTo>
                    <a:pt x="50" y="12"/>
                    <a:pt x="61" y="23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280"/>
            </a:p>
          </p:txBody>
        </p:sp>
        <p:sp>
          <p:nvSpPr>
            <p:cNvPr id="43" name="Freeform 17"/>
            <p:cNvSpPr>
              <a:spLocks noEditPoints="1"/>
            </p:cNvSpPr>
            <p:nvPr/>
          </p:nvSpPr>
          <p:spPr bwMode="auto">
            <a:xfrm>
              <a:off x="2983337" y="3303117"/>
              <a:ext cx="223068" cy="200104"/>
            </a:xfrm>
            <a:custGeom>
              <a:avLst/>
              <a:gdLst>
                <a:gd name="T0" fmla="*/ 44 w 88"/>
                <a:gd name="T1" fmla="*/ 5 h 79"/>
                <a:gd name="T2" fmla="*/ 78 w 88"/>
                <a:gd name="T3" fmla="*/ 31 h 79"/>
                <a:gd name="T4" fmla="*/ 53 w 88"/>
                <a:gd name="T5" fmla="*/ 73 h 79"/>
                <a:gd name="T6" fmla="*/ 44 w 88"/>
                <a:gd name="T7" fmla="*/ 74 h 79"/>
                <a:gd name="T8" fmla="*/ 11 w 88"/>
                <a:gd name="T9" fmla="*/ 48 h 79"/>
                <a:gd name="T10" fmla="*/ 14 w 88"/>
                <a:gd name="T11" fmla="*/ 22 h 79"/>
                <a:gd name="T12" fmla="*/ 35 w 88"/>
                <a:gd name="T13" fmla="*/ 6 h 79"/>
                <a:gd name="T14" fmla="*/ 44 w 88"/>
                <a:gd name="T15" fmla="*/ 5 h 79"/>
                <a:gd name="T16" fmla="*/ 44 w 88"/>
                <a:gd name="T17" fmla="*/ 0 h 79"/>
                <a:gd name="T18" fmla="*/ 34 w 88"/>
                <a:gd name="T19" fmla="*/ 1 h 79"/>
                <a:gd name="T20" fmla="*/ 6 w 88"/>
                <a:gd name="T21" fmla="*/ 50 h 79"/>
                <a:gd name="T22" fmla="*/ 44 w 88"/>
                <a:gd name="T23" fmla="*/ 79 h 79"/>
                <a:gd name="T24" fmla="*/ 54 w 88"/>
                <a:gd name="T25" fmla="*/ 78 h 79"/>
                <a:gd name="T26" fmla="*/ 82 w 88"/>
                <a:gd name="T27" fmla="*/ 30 h 79"/>
                <a:gd name="T28" fmla="*/ 44 w 88"/>
                <a:gd name="T2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79">
                  <a:moveTo>
                    <a:pt x="44" y="5"/>
                  </a:moveTo>
                  <a:cubicBezTo>
                    <a:pt x="60" y="5"/>
                    <a:pt x="74" y="16"/>
                    <a:pt x="78" y="31"/>
                  </a:cubicBezTo>
                  <a:cubicBezTo>
                    <a:pt x="83" y="49"/>
                    <a:pt x="71" y="68"/>
                    <a:pt x="53" y="73"/>
                  </a:cubicBezTo>
                  <a:cubicBezTo>
                    <a:pt x="50" y="74"/>
                    <a:pt x="47" y="74"/>
                    <a:pt x="44" y="74"/>
                  </a:cubicBezTo>
                  <a:cubicBezTo>
                    <a:pt x="28" y="74"/>
                    <a:pt x="15" y="64"/>
                    <a:pt x="11" y="48"/>
                  </a:cubicBezTo>
                  <a:cubicBezTo>
                    <a:pt x="8" y="39"/>
                    <a:pt x="10" y="30"/>
                    <a:pt x="14" y="22"/>
                  </a:cubicBezTo>
                  <a:cubicBezTo>
                    <a:pt x="19" y="14"/>
                    <a:pt x="27" y="8"/>
                    <a:pt x="35" y="6"/>
                  </a:cubicBezTo>
                  <a:cubicBezTo>
                    <a:pt x="38" y="5"/>
                    <a:pt x="41" y="5"/>
                    <a:pt x="44" y="5"/>
                  </a:cubicBezTo>
                  <a:moveTo>
                    <a:pt x="44" y="0"/>
                  </a:moveTo>
                  <a:cubicBezTo>
                    <a:pt x="41" y="0"/>
                    <a:pt x="38" y="1"/>
                    <a:pt x="34" y="1"/>
                  </a:cubicBezTo>
                  <a:cubicBezTo>
                    <a:pt x="13" y="7"/>
                    <a:pt x="0" y="28"/>
                    <a:pt x="6" y="50"/>
                  </a:cubicBezTo>
                  <a:cubicBezTo>
                    <a:pt x="11" y="67"/>
                    <a:pt x="27" y="79"/>
                    <a:pt x="44" y="79"/>
                  </a:cubicBezTo>
                  <a:cubicBezTo>
                    <a:pt x="47" y="79"/>
                    <a:pt x="51" y="79"/>
                    <a:pt x="54" y="78"/>
                  </a:cubicBezTo>
                  <a:cubicBezTo>
                    <a:pt x="75" y="72"/>
                    <a:pt x="88" y="51"/>
                    <a:pt x="82" y="30"/>
                  </a:cubicBezTo>
                  <a:cubicBezTo>
                    <a:pt x="78" y="12"/>
                    <a:pt x="62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44" name="Freeform 18"/>
            <p:cNvSpPr>
              <a:spLocks noEditPoints="1"/>
            </p:cNvSpPr>
            <p:nvPr/>
          </p:nvSpPr>
          <p:spPr bwMode="auto">
            <a:xfrm>
              <a:off x="2927570" y="3232588"/>
              <a:ext cx="336241" cy="341162"/>
            </a:xfrm>
            <a:custGeom>
              <a:avLst/>
              <a:gdLst>
                <a:gd name="T0" fmla="*/ 58 w 133"/>
                <a:gd name="T1" fmla="*/ 14 h 135"/>
                <a:gd name="T2" fmla="*/ 52 w 133"/>
                <a:gd name="T3" fmla="*/ 2 h 135"/>
                <a:gd name="T4" fmla="*/ 41 w 133"/>
                <a:gd name="T5" fmla="*/ 20 h 135"/>
                <a:gd name="T6" fmla="*/ 33 w 133"/>
                <a:gd name="T7" fmla="*/ 24 h 135"/>
                <a:gd name="T8" fmla="*/ 13 w 133"/>
                <a:gd name="T9" fmla="*/ 27 h 135"/>
                <a:gd name="T10" fmla="*/ 16 w 133"/>
                <a:gd name="T11" fmla="*/ 45 h 135"/>
                <a:gd name="T12" fmla="*/ 3 w 133"/>
                <a:gd name="T13" fmla="*/ 44 h 135"/>
                <a:gd name="T14" fmla="*/ 12 w 133"/>
                <a:gd name="T15" fmla="*/ 63 h 135"/>
                <a:gd name="T16" fmla="*/ 12 w 133"/>
                <a:gd name="T17" fmla="*/ 72 h 135"/>
                <a:gd name="T18" fmla="*/ 3 w 133"/>
                <a:gd name="T19" fmla="*/ 91 h 135"/>
                <a:gd name="T20" fmla="*/ 22 w 133"/>
                <a:gd name="T21" fmla="*/ 100 h 135"/>
                <a:gd name="T22" fmla="*/ 15 w 133"/>
                <a:gd name="T23" fmla="*/ 111 h 135"/>
                <a:gd name="T24" fmla="*/ 36 w 133"/>
                <a:gd name="T25" fmla="*/ 113 h 135"/>
                <a:gd name="T26" fmla="*/ 47 w 133"/>
                <a:gd name="T27" fmla="*/ 119 h 135"/>
                <a:gd name="T28" fmla="*/ 61 w 133"/>
                <a:gd name="T29" fmla="*/ 135 h 135"/>
                <a:gd name="T30" fmla="*/ 66 w 133"/>
                <a:gd name="T31" fmla="*/ 122 h 135"/>
                <a:gd name="T32" fmla="*/ 75 w 133"/>
                <a:gd name="T33" fmla="*/ 122 h 135"/>
                <a:gd name="T34" fmla="*/ 94 w 133"/>
                <a:gd name="T35" fmla="*/ 129 h 135"/>
                <a:gd name="T36" fmla="*/ 92 w 133"/>
                <a:gd name="T37" fmla="*/ 116 h 135"/>
                <a:gd name="T38" fmla="*/ 100 w 133"/>
                <a:gd name="T39" fmla="*/ 111 h 135"/>
                <a:gd name="T40" fmla="*/ 120 w 133"/>
                <a:gd name="T41" fmla="*/ 109 h 135"/>
                <a:gd name="T42" fmla="*/ 112 w 133"/>
                <a:gd name="T43" fmla="*/ 97 h 135"/>
                <a:gd name="T44" fmla="*/ 116 w 133"/>
                <a:gd name="T45" fmla="*/ 90 h 135"/>
                <a:gd name="T46" fmla="*/ 133 w 133"/>
                <a:gd name="T47" fmla="*/ 78 h 135"/>
                <a:gd name="T48" fmla="*/ 120 w 133"/>
                <a:gd name="T49" fmla="*/ 71 h 135"/>
                <a:gd name="T50" fmla="*/ 121 w 133"/>
                <a:gd name="T51" fmla="*/ 61 h 135"/>
                <a:gd name="T52" fmla="*/ 128 w 133"/>
                <a:gd name="T53" fmla="*/ 45 h 135"/>
                <a:gd name="T54" fmla="*/ 115 w 133"/>
                <a:gd name="T55" fmla="*/ 45 h 135"/>
                <a:gd name="T56" fmla="*/ 110 w 133"/>
                <a:gd name="T57" fmla="*/ 35 h 135"/>
                <a:gd name="T58" fmla="*/ 108 w 133"/>
                <a:gd name="T59" fmla="*/ 15 h 135"/>
                <a:gd name="T60" fmla="*/ 97 w 133"/>
                <a:gd name="T61" fmla="*/ 23 h 135"/>
                <a:gd name="T62" fmla="*/ 85 w 133"/>
                <a:gd name="T63" fmla="*/ 16 h 135"/>
                <a:gd name="T64" fmla="*/ 72 w 133"/>
                <a:gd name="T65" fmla="*/ 0 h 135"/>
                <a:gd name="T66" fmla="*/ 110 w 133"/>
                <a:gd name="T67" fmla="*/ 56 h 135"/>
                <a:gd name="T68" fmla="*/ 22 w 133"/>
                <a:gd name="T69" fmla="*/ 79 h 135"/>
                <a:gd name="T70" fmla="*/ 110 w 133"/>
                <a:gd name="T71" fmla="*/ 5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35">
                  <a:moveTo>
                    <a:pt x="67" y="13"/>
                  </a:moveTo>
                  <a:cubicBezTo>
                    <a:pt x="64" y="13"/>
                    <a:pt x="61" y="13"/>
                    <a:pt x="58" y="14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1"/>
                    <a:pt x="36" y="22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9" y="40"/>
                    <a:pt x="18" y="43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6"/>
                    <a:pt x="11" y="68"/>
                    <a:pt x="12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4"/>
                    <a:pt x="20" y="97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9" y="115"/>
                    <a:pt x="43" y="117"/>
                    <a:pt x="48" y="119"/>
                  </a:cubicBezTo>
                  <a:cubicBezTo>
                    <a:pt x="47" y="119"/>
                    <a:pt x="47" y="119"/>
                    <a:pt x="47" y="119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9" y="122"/>
                    <a:pt x="72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81" y="134"/>
                    <a:pt x="81" y="134"/>
                    <a:pt x="81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5" y="114"/>
                    <a:pt x="97" y="113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20" y="109"/>
                    <a:pt x="120" y="109"/>
                    <a:pt x="120" y="109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5"/>
                    <a:pt x="115" y="92"/>
                    <a:pt x="116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20" y="68"/>
                    <a:pt x="121" y="66"/>
                    <a:pt x="120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4" y="42"/>
                    <a:pt x="112" y="39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0"/>
                    <a:pt x="89" y="18"/>
                    <a:pt x="85" y="17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7" y="13"/>
                    <a:pt x="67" y="13"/>
                    <a:pt x="67" y="13"/>
                  </a:cubicBezTo>
                  <a:close/>
                  <a:moveTo>
                    <a:pt x="110" y="56"/>
                  </a:moveTo>
                  <a:cubicBezTo>
                    <a:pt x="116" y="80"/>
                    <a:pt x="102" y="105"/>
                    <a:pt x="78" y="111"/>
                  </a:cubicBezTo>
                  <a:cubicBezTo>
                    <a:pt x="53" y="118"/>
                    <a:pt x="29" y="103"/>
                    <a:pt x="22" y="79"/>
                  </a:cubicBezTo>
                  <a:cubicBezTo>
                    <a:pt x="16" y="55"/>
                    <a:pt x="31" y="30"/>
                    <a:pt x="55" y="24"/>
                  </a:cubicBezTo>
                  <a:cubicBezTo>
                    <a:pt x="79" y="18"/>
                    <a:pt x="104" y="32"/>
                    <a:pt x="110" y="5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grpSp>
        <p:nvGrpSpPr>
          <p:cNvPr id="3" name="组合 44"/>
          <p:cNvGrpSpPr/>
          <p:nvPr/>
        </p:nvGrpSpPr>
        <p:grpSpPr>
          <a:xfrm>
            <a:off x="4499994" y="977668"/>
            <a:ext cx="448019" cy="444308"/>
            <a:chOff x="5293839" y="1738470"/>
            <a:chExt cx="398569" cy="395289"/>
          </a:xfrm>
          <a:solidFill>
            <a:schemeClr val="accent2"/>
          </a:solidFill>
        </p:grpSpPr>
        <p:sp>
          <p:nvSpPr>
            <p:cNvPr id="46" name="Freeform 5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  <p:sp>
          <p:nvSpPr>
            <p:cNvPr id="47" name="Freeform 7"/>
            <p:cNvSpPr/>
            <p:nvPr/>
          </p:nvSpPr>
          <p:spPr bwMode="auto">
            <a:xfrm>
              <a:off x="5359445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80" dirty="0">
                  <a:solidFill>
                    <a:prstClr val="white"/>
                  </a:solidFill>
                  <a:latin typeface="Impact" panose="020B0806030902050204" pitchFamily="34" charset="0"/>
                </a:rPr>
                <a:t>1</a:t>
              </a:r>
              <a:endParaRPr lang="zh-CN" altLang="en-US" sz="178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8" name="Freeform 8"/>
            <p:cNvSpPr>
              <a:spLocks noEditPoints="1"/>
            </p:cNvSpPr>
            <p:nvPr/>
          </p:nvSpPr>
          <p:spPr bwMode="auto">
            <a:xfrm>
              <a:off x="5293839" y="1738470"/>
              <a:ext cx="398569" cy="395289"/>
            </a:xfrm>
            <a:custGeom>
              <a:avLst/>
              <a:gdLst>
                <a:gd name="T0" fmla="*/ 46 w 157"/>
                <a:gd name="T1" fmla="*/ 23 h 156"/>
                <a:gd name="T2" fmla="*/ 34 w 157"/>
                <a:gd name="T3" fmla="*/ 13 h 156"/>
                <a:gd name="T4" fmla="*/ 30 w 157"/>
                <a:gd name="T5" fmla="*/ 37 h 156"/>
                <a:gd name="T6" fmla="*/ 23 w 157"/>
                <a:gd name="T7" fmla="*/ 46 h 156"/>
                <a:gd name="T8" fmla="*/ 3 w 157"/>
                <a:gd name="T9" fmla="*/ 57 h 156"/>
                <a:gd name="T10" fmla="*/ 15 w 157"/>
                <a:gd name="T11" fmla="*/ 76 h 156"/>
                <a:gd name="T12" fmla="*/ 0 w 157"/>
                <a:gd name="T13" fmla="*/ 81 h 156"/>
                <a:gd name="T14" fmla="*/ 18 w 157"/>
                <a:gd name="T15" fmla="*/ 97 h 156"/>
                <a:gd name="T16" fmla="*/ 22 w 157"/>
                <a:gd name="T17" fmla="*/ 107 h 156"/>
                <a:gd name="T18" fmla="*/ 21 w 157"/>
                <a:gd name="T19" fmla="*/ 130 h 156"/>
                <a:gd name="T20" fmla="*/ 45 w 157"/>
                <a:gd name="T21" fmla="*/ 132 h 156"/>
                <a:gd name="T22" fmla="*/ 42 w 157"/>
                <a:gd name="T23" fmla="*/ 147 h 156"/>
                <a:gd name="T24" fmla="*/ 65 w 157"/>
                <a:gd name="T25" fmla="*/ 140 h 156"/>
                <a:gd name="T26" fmla="*/ 80 w 157"/>
                <a:gd name="T27" fmla="*/ 142 h 156"/>
                <a:gd name="T28" fmla="*/ 102 w 157"/>
                <a:gd name="T29" fmla="*/ 153 h 156"/>
                <a:gd name="T30" fmla="*/ 101 w 157"/>
                <a:gd name="T31" fmla="*/ 137 h 156"/>
                <a:gd name="T32" fmla="*/ 111 w 157"/>
                <a:gd name="T33" fmla="*/ 133 h 156"/>
                <a:gd name="T34" fmla="*/ 135 w 157"/>
                <a:gd name="T35" fmla="*/ 132 h 156"/>
                <a:gd name="T36" fmla="*/ 127 w 157"/>
                <a:gd name="T37" fmla="*/ 118 h 156"/>
                <a:gd name="T38" fmla="*/ 133 w 157"/>
                <a:gd name="T39" fmla="*/ 110 h 156"/>
                <a:gd name="T40" fmla="*/ 154 w 157"/>
                <a:gd name="T41" fmla="*/ 98 h 156"/>
                <a:gd name="T42" fmla="*/ 140 w 157"/>
                <a:gd name="T43" fmla="*/ 90 h 156"/>
                <a:gd name="T44" fmla="*/ 142 w 157"/>
                <a:gd name="T45" fmla="*/ 80 h 156"/>
                <a:gd name="T46" fmla="*/ 154 w 157"/>
                <a:gd name="T47" fmla="*/ 60 h 156"/>
                <a:gd name="T48" fmla="*/ 138 w 157"/>
                <a:gd name="T49" fmla="*/ 58 h 156"/>
                <a:gd name="T50" fmla="*/ 134 w 157"/>
                <a:gd name="T51" fmla="*/ 47 h 156"/>
                <a:gd name="T52" fmla="*/ 135 w 157"/>
                <a:gd name="T53" fmla="*/ 26 h 156"/>
                <a:gd name="T54" fmla="*/ 121 w 157"/>
                <a:gd name="T55" fmla="*/ 32 h 156"/>
                <a:gd name="T56" fmla="*/ 111 w 157"/>
                <a:gd name="T57" fmla="*/ 24 h 156"/>
                <a:gd name="T58" fmla="*/ 100 w 157"/>
                <a:gd name="T59" fmla="*/ 3 h 156"/>
                <a:gd name="T60" fmla="*/ 91 w 157"/>
                <a:gd name="T61" fmla="*/ 16 h 156"/>
                <a:gd name="T62" fmla="*/ 76 w 157"/>
                <a:gd name="T63" fmla="*/ 14 h 156"/>
                <a:gd name="T64" fmla="*/ 55 w 157"/>
                <a:gd name="T65" fmla="*/ 3 h 156"/>
                <a:gd name="T66" fmla="*/ 120 w 157"/>
                <a:gd name="T67" fmla="*/ 47 h 156"/>
                <a:gd name="T68" fmla="*/ 36 w 157"/>
                <a:gd name="T69" fmla="*/ 109 h 156"/>
                <a:gd name="T70" fmla="*/ 120 w 157"/>
                <a:gd name="T71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7" h="156">
                  <a:moveTo>
                    <a:pt x="55" y="19"/>
                  </a:moveTo>
                  <a:cubicBezTo>
                    <a:pt x="52" y="20"/>
                    <a:pt x="49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0"/>
                    <a:pt x="25" y="43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5" y="69"/>
                    <a:pt x="15" y="72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101"/>
                    <a:pt x="19" y="102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8" y="127"/>
                    <a:pt x="41" y="130"/>
                    <a:pt x="45" y="132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0" y="141"/>
                    <a:pt x="75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02" y="153"/>
                    <a:pt x="102" y="153"/>
                    <a:pt x="102" y="153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5" y="136"/>
                    <a:pt x="108" y="134"/>
                    <a:pt x="111" y="132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9" y="116"/>
                    <a:pt x="131" y="113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87"/>
                    <a:pt x="141" y="83"/>
                    <a:pt x="141" y="80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7" y="55"/>
                    <a:pt x="136" y="52"/>
                    <a:pt x="133" y="48"/>
                  </a:cubicBezTo>
                  <a:cubicBezTo>
                    <a:pt x="134" y="47"/>
                    <a:pt x="134" y="47"/>
                    <a:pt x="134" y="47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18" y="29"/>
                    <a:pt x="115" y="27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6" y="15"/>
                    <a:pt x="81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120" y="47"/>
                  </a:moveTo>
                  <a:cubicBezTo>
                    <a:pt x="138" y="70"/>
                    <a:pt x="133" y="103"/>
                    <a:pt x="109" y="120"/>
                  </a:cubicBezTo>
                  <a:cubicBezTo>
                    <a:pt x="86" y="137"/>
                    <a:pt x="53" y="133"/>
                    <a:pt x="36" y="109"/>
                  </a:cubicBezTo>
                  <a:cubicBezTo>
                    <a:pt x="19" y="86"/>
                    <a:pt x="23" y="53"/>
                    <a:pt x="47" y="36"/>
                  </a:cubicBezTo>
                  <a:cubicBezTo>
                    <a:pt x="70" y="19"/>
                    <a:pt x="103" y="23"/>
                    <a:pt x="120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4" name="组合 48"/>
          <p:cNvGrpSpPr/>
          <p:nvPr/>
        </p:nvGrpSpPr>
        <p:grpSpPr>
          <a:xfrm>
            <a:off x="4499996" y="1954741"/>
            <a:ext cx="448019" cy="444308"/>
            <a:chOff x="5293841" y="1738470"/>
            <a:chExt cx="398569" cy="395289"/>
          </a:xfrm>
          <a:solidFill>
            <a:schemeClr val="accent2"/>
          </a:solidFill>
        </p:grpSpPr>
        <p:sp>
          <p:nvSpPr>
            <p:cNvPr id="50" name="Freeform 5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  <p:sp>
          <p:nvSpPr>
            <p:cNvPr id="51" name="Freeform 7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80" dirty="0">
                  <a:solidFill>
                    <a:prstClr val="white"/>
                  </a:solidFill>
                  <a:latin typeface="Impact" panose="020B0806030902050204" pitchFamily="34" charset="0"/>
                </a:rPr>
                <a:t>2</a:t>
              </a:r>
              <a:endParaRPr lang="zh-CN" altLang="en-US" sz="178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5293841" y="1738470"/>
              <a:ext cx="398569" cy="395289"/>
            </a:xfrm>
            <a:custGeom>
              <a:avLst/>
              <a:gdLst>
                <a:gd name="T0" fmla="*/ 46 w 157"/>
                <a:gd name="T1" fmla="*/ 23 h 156"/>
                <a:gd name="T2" fmla="*/ 34 w 157"/>
                <a:gd name="T3" fmla="*/ 13 h 156"/>
                <a:gd name="T4" fmla="*/ 30 w 157"/>
                <a:gd name="T5" fmla="*/ 37 h 156"/>
                <a:gd name="T6" fmla="*/ 23 w 157"/>
                <a:gd name="T7" fmla="*/ 46 h 156"/>
                <a:gd name="T8" fmla="*/ 3 w 157"/>
                <a:gd name="T9" fmla="*/ 57 h 156"/>
                <a:gd name="T10" fmla="*/ 15 w 157"/>
                <a:gd name="T11" fmla="*/ 76 h 156"/>
                <a:gd name="T12" fmla="*/ 0 w 157"/>
                <a:gd name="T13" fmla="*/ 81 h 156"/>
                <a:gd name="T14" fmla="*/ 18 w 157"/>
                <a:gd name="T15" fmla="*/ 97 h 156"/>
                <a:gd name="T16" fmla="*/ 22 w 157"/>
                <a:gd name="T17" fmla="*/ 107 h 156"/>
                <a:gd name="T18" fmla="*/ 21 w 157"/>
                <a:gd name="T19" fmla="*/ 130 h 156"/>
                <a:gd name="T20" fmla="*/ 45 w 157"/>
                <a:gd name="T21" fmla="*/ 132 h 156"/>
                <a:gd name="T22" fmla="*/ 42 w 157"/>
                <a:gd name="T23" fmla="*/ 147 h 156"/>
                <a:gd name="T24" fmla="*/ 65 w 157"/>
                <a:gd name="T25" fmla="*/ 140 h 156"/>
                <a:gd name="T26" fmla="*/ 80 w 157"/>
                <a:gd name="T27" fmla="*/ 142 h 156"/>
                <a:gd name="T28" fmla="*/ 102 w 157"/>
                <a:gd name="T29" fmla="*/ 153 h 156"/>
                <a:gd name="T30" fmla="*/ 101 w 157"/>
                <a:gd name="T31" fmla="*/ 137 h 156"/>
                <a:gd name="T32" fmla="*/ 111 w 157"/>
                <a:gd name="T33" fmla="*/ 133 h 156"/>
                <a:gd name="T34" fmla="*/ 135 w 157"/>
                <a:gd name="T35" fmla="*/ 132 h 156"/>
                <a:gd name="T36" fmla="*/ 127 w 157"/>
                <a:gd name="T37" fmla="*/ 118 h 156"/>
                <a:gd name="T38" fmla="*/ 133 w 157"/>
                <a:gd name="T39" fmla="*/ 110 h 156"/>
                <a:gd name="T40" fmla="*/ 154 w 157"/>
                <a:gd name="T41" fmla="*/ 98 h 156"/>
                <a:gd name="T42" fmla="*/ 140 w 157"/>
                <a:gd name="T43" fmla="*/ 90 h 156"/>
                <a:gd name="T44" fmla="*/ 142 w 157"/>
                <a:gd name="T45" fmla="*/ 80 h 156"/>
                <a:gd name="T46" fmla="*/ 154 w 157"/>
                <a:gd name="T47" fmla="*/ 60 h 156"/>
                <a:gd name="T48" fmla="*/ 138 w 157"/>
                <a:gd name="T49" fmla="*/ 58 h 156"/>
                <a:gd name="T50" fmla="*/ 134 w 157"/>
                <a:gd name="T51" fmla="*/ 47 h 156"/>
                <a:gd name="T52" fmla="*/ 135 w 157"/>
                <a:gd name="T53" fmla="*/ 26 h 156"/>
                <a:gd name="T54" fmla="*/ 121 w 157"/>
                <a:gd name="T55" fmla="*/ 32 h 156"/>
                <a:gd name="T56" fmla="*/ 111 w 157"/>
                <a:gd name="T57" fmla="*/ 24 h 156"/>
                <a:gd name="T58" fmla="*/ 100 w 157"/>
                <a:gd name="T59" fmla="*/ 3 h 156"/>
                <a:gd name="T60" fmla="*/ 91 w 157"/>
                <a:gd name="T61" fmla="*/ 16 h 156"/>
                <a:gd name="T62" fmla="*/ 76 w 157"/>
                <a:gd name="T63" fmla="*/ 14 h 156"/>
                <a:gd name="T64" fmla="*/ 55 w 157"/>
                <a:gd name="T65" fmla="*/ 3 h 156"/>
                <a:gd name="T66" fmla="*/ 120 w 157"/>
                <a:gd name="T67" fmla="*/ 47 h 156"/>
                <a:gd name="T68" fmla="*/ 36 w 157"/>
                <a:gd name="T69" fmla="*/ 109 h 156"/>
                <a:gd name="T70" fmla="*/ 120 w 157"/>
                <a:gd name="T71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7" h="156">
                  <a:moveTo>
                    <a:pt x="55" y="19"/>
                  </a:moveTo>
                  <a:cubicBezTo>
                    <a:pt x="52" y="20"/>
                    <a:pt x="49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0"/>
                    <a:pt x="25" y="43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5" y="69"/>
                    <a:pt x="15" y="72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101"/>
                    <a:pt x="19" y="102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8" y="127"/>
                    <a:pt x="41" y="130"/>
                    <a:pt x="45" y="132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0" y="141"/>
                    <a:pt x="75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02" y="153"/>
                    <a:pt x="102" y="153"/>
                    <a:pt x="102" y="153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5" y="136"/>
                    <a:pt x="108" y="134"/>
                    <a:pt x="111" y="132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9" y="116"/>
                    <a:pt x="131" y="113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87"/>
                    <a:pt x="141" y="83"/>
                    <a:pt x="141" y="80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7" y="55"/>
                    <a:pt x="136" y="52"/>
                    <a:pt x="133" y="48"/>
                  </a:cubicBezTo>
                  <a:cubicBezTo>
                    <a:pt x="134" y="47"/>
                    <a:pt x="134" y="47"/>
                    <a:pt x="134" y="47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18" y="29"/>
                    <a:pt x="115" y="27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6" y="15"/>
                    <a:pt x="81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120" y="47"/>
                  </a:moveTo>
                  <a:cubicBezTo>
                    <a:pt x="138" y="70"/>
                    <a:pt x="133" y="103"/>
                    <a:pt x="109" y="120"/>
                  </a:cubicBezTo>
                  <a:cubicBezTo>
                    <a:pt x="86" y="137"/>
                    <a:pt x="53" y="133"/>
                    <a:pt x="36" y="109"/>
                  </a:cubicBezTo>
                  <a:cubicBezTo>
                    <a:pt x="19" y="86"/>
                    <a:pt x="23" y="53"/>
                    <a:pt x="47" y="36"/>
                  </a:cubicBezTo>
                  <a:cubicBezTo>
                    <a:pt x="70" y="19"/>
                    <a:pt x="103" y="23"/>
                    <a:pt x="120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" name="组合 52"/>
          <p:cNvGrpSpPr/>
          <p:nvPr/>
        </p:nvGrpSpPr>
        <p:grpSpPr>
          <a:xfrm>
            <a:off x="4499994" y="2931811"/>
            <a:ext cx="448019" cy="444308"/>
            <a:chOff x="5293839" y="1738470"/>
            <a:chExt cx="398569" cy="395289"/>
          </a:xfrm>
          <a:solidFill>
            <a:schemeClr val="accent2"/>
          </a:solidFill>
        </p:grpSpPr>
        <p:sp>
          <p:nvSpPr>
            <p:cNvPr id="54" name="Freeform 5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  <p:sp>
          <p:nvSpPr>
            <p:cNvPr id="55" name="Freeform 7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80" dirty="0">
                  <a:solidFill>
                    <a:prstClr val="white"/>
                  </a:solidFill>
                  <a:latin typeface="Impact" panose="020B0806030902050204" pitchFamily="34" charset="0"/>
                </a:rPr>
                <a:t>3</a:t>
              </a:r>
              <a:endParaRPr lang="zh-CN" altLang="en-US" sz="178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6" name="Freeform 8"/>
            <p:cNvSpPr>
              <a:spLocks noEditPoints="1"/>
            </p:cNvSpPr>
            <p:nvPr/>
          </p:nvSpPr>
          <p:spPr bwMode="auto">
            <a:xfrm>
              <a:off x="5293839" y="1738470"/>
              <a:ext cx="398569" cy="395289"/>
            </a:xfrm>
            <a:custGeom>
              <a:avLst/>
              <a:gdLst>
                <a:gd name="T0" fmla="*/ 46 w 157"/>
                <a:gd name="T1" fmla="*/ 23 h 156"/>
                <a:gd name="T2" fmla="*/ 34 w 157"/>
                <a:gd name="T3" fmla="*/ 13 h 156"/>
                <a:gd name="T4" fmla="*/ 30 w 157"/>
                <a:gd name="T5" fmla="*/ 37 h 156"/>
                <a:gd name="T6" fmla="*/ 23 w 157"/>
                <a:gd name="T7" fmla="*/ 46 h 156"/>
                <a:gd name="T8" fmla="*/ 3 w 157"/>
                <a:gd name="T9" fmla="*/ 57 h 156"/>
                <a:gd name="T10" fmla="*/ 15 w 157"/>
                <a:gd name="T11" fmla="*/ 76 h 156"/>
                <a:gd name="T12" fmla="*/ 0 w 157"/>
                <a:gd name="T13" fmla="*/ 81 h 156"/>
                <a:gd name="T14" fmla="*/ 18 w 157"/>
                <a:gd name="T15" fmla="*/ 97 h 156"/>
                <a:gd name="T16" fmla="*/ 22 w 157"/>
                <a:gd name="T17" fmla="*/ 107 h 156"/>
                <a:gd name="T18" fmla="*/ 21 w 157"/>
                <a:gd name="T19" fmla="*/ 130 h 156"/>
                <a:gd name="T20" fmla="*/ 45 w 157"/>
                <a:gd name="T21" fmla="*/ 132 h 156"/>
                <a:gd name="T22" fmla="*/ 42 w 157"/>
                <a:gd name="T23" fmla="*/ 147 h 156"/>
                <a:gd name="T24" fmla="*/ 65 w 157"/>
                <a:gd name="T25" fmla="*/ 140 h 156"/>
                <a:gd name="T26" fmla="*/ 80 w 157"/>
                <a:gd name="T27" fmla="*/ 142 h 156"/>
                <a:gd name="T28" fmla="*/ 102 w 157"/>
                <a:gd name="T29" fmla="*/ 153 h 156"/>
                <a:gd name="T30" fmla="*/ 101 w 157"/>
                <a:gd name="T31" fmla="*/ 137 h 156"/>
                <a:gd name="T32" fmla="*/ 111 w 157"/>
                <a:gd name="T33" fmla="*/ 133 h 156"/>
                <a:gd name="T34" fmla="*/ 135 w 157"/>
                <a:gd name="T35" fmla="*/ 132 h 156"/>
                <a:gd name="T36" fmla="*/ 127 w 157"/>
                <a:gd name="T37" fmla="*/ 118 h 156"/>
                <a:gd name="T38" fmla="*/ 133 w 157"/>
                <a:gd name="T39" fmla="*/ 110 h 156"/>
                <a:gd name="T40" fmla="*/ 154 w 157"/>
                <a:gd name="T41" fmla="*/ 98 h 156"/>
                <a:gd name="T42" fmla="*/ 140 w 157"/>
                <a:gd name="T43" fmla="*/ 90 h 156"/>
                <a:gd name="T44" fmla="*/ 142 w 157"/>
                <a:gd name="T45" fmla="*/ 80 h 156"/>
                <a:gd name="T46" fmla="*/ 154 w 157"/>
                <a:gd name="T47" fmla="*/ 60 h 156"/>
                <a:gd name="T48" fmla="*/ 138 w 157"/>
                <a:gd name="T49" fmla="*/ 58 h 156"/>
                <a:gd name="T50" fmla="*/ 134 w 157"/>
                <a:gd name="T51" fmla="*/ 47 h 156"/>
                <a:gd name="T52" fmla="*/ 135 w 157"/>
                <a:gd name="T53" fmla="*/ 26 h 156"/>
                <a:gd name="T54" fmla="*/ 121 w 157"/>
                <a:gd name="T55" fmla="*/ 32 h 156"/>
                <a:gd name="T56" fmla="*/ 111 w 157"/>
                <a:gd name="T57" fmla="*/ 24 h 156"/>
                <a:gd name="T58" fmla="*/ 100 w 157"/>
                <a:gd name="T59" fmla="*/ 3 h 156"/>
                <a:gd name="T60" fmla="*/ 91 w 157"/>
                <a:gd name="T61" fmla="*/ 16 h 156"/>
                <a:gd name="T62" fmla="*/ 76 w 157"/>
                <a:gd name="T63" fmla="*/ 14 h 156"/>
                <a:gd name="T64" fmla="*/ 55 w 157"/>
                <a:gd name="T65" fmla="*/ 3 h 156"/>
                <a:gd name="T66" fmla="*/ 120 w 157"/>
                <a:gd name="T67" fmla="*/ 47 h 156"/>
                <a:gd name="T68" fmla="*/ 36 w 157"/>
                <a:gd name="T69" fmla="*/ 109 h 156"/>
                <a:gd name="T70" fmla="*/ 120 w 157"/>
                <a:gd name="T71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7" h="156">
                  <a:moveTo>
                    <a:pt x="55" y="19"/>
                  </a:moveTo>
                  <a:cubicBezTo>
                    <a:pt x="52" y="20"/>
                    <a:pt x="49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0"/>
                    <a:pt x="25" y="43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5" y="69"/>
                    <a:pt x="15" y="72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101"/>
                    <a:pt x="19" y="102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8" y="127"/>
                    <a:pt x="41" y="130"/>
                    <a:pt x="45" y="132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0" y="141"/>
                    <a:pt x="75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02" y="153"/>
                    <a:pt x="102" y="153"/>
                    <a:pt x="102" y="153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5" y="136"/>
                    <a:pt x="108" y="134"/>
                    <a:pt x="111" y="132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9" y="116"/>
                    <a:pt x="131" y="113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87"/>
                    <a:pt x="141" y="83"/>
                    <a:pt x="141" y="80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7" y="55"/>
                    <a:pt x="136" y="52"/>
                    <a:pt x="133" y="48"/>
                  </a:cubicBezTo>
                  <a:cubicBezTo>
                    <a:pt x="134" y="47"/>
                    <a:pt x="134" y="47"/>
                    <a:pt x="134" y="47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18" y="29"/>
                    <a:pt x="115" y="27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6" y="15"/>
                    <a:pt x="81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120" y="47"/>
                  </a:moveTo>
                  <a:cubicBezTo>
                    <a:pt x="138" y="70"/>
                    <a:pt x="133" y="103"/>
                    <a:pt x="109" y="120"/>
                  </a:cubicBezTo>
                  <a:cubicBezTo>
                    <a:pt x="86" y="137"/>
                    <a:pt x="53" y="133"/>
                    <a:pt x="36" y="109"/>
                  </a:cubicBezTo>
                  <a:cubicBezTo>
                    <a:pt x="19" y="86"/>
                    <a:pt x="23" y="53"/>
                    <a:pt x="47" y="36"/>
                  </a:cubicBezTo>
                  <a:cubicBezTo>
                    <a:pt x="70" y="19"/>
                    <a:pt x="103" y="23"/>
                    <a:pt x="120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组合 56"/>
          <p:cNvGrpSpPr/>
          <p:nvPr/>
        </p:nvGrpSpPr>
        <p:grpSpPr>
          <a:xfrm>
            <a:off x="4499994" y="3928338"/>
            <a:ext cx="448019" cy="444308"/>
            <a:chOff x="5293839" y="1738470"/>
            <a:chExt cx="398569" cy="395289"/>
          </a:xfrm>
          <a:solidFill>
            <a:schemeClr val="accent2"/>
          </a:solidFill>
        </p:grpSpPr>
        <p:sp>
          <p:nvSpPr>
            <p:cNvPr id="58" name="Freeform 5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  <p:sp>
          <p:nvSpPr>
            <p:cNvPr id="59" name="Freeform 7"/>
            <p:cNvSpPr/>
            <p:nvPr/>
          </p:nvSpPr>
          <p:spPr bwMode="auto">
            <a:xfrm>
              <a:off x="5359448" y="1804078"/>
              <a:ext cx="264072" cy="264072"/>
            </a:xfrm>
            <a:custGeom>
              <a:avLst/>
              <a:gdLst>
                <a:gd name="T0" fmla="*/ 25 w 104"/>
                <a:gd name="T1" fmla="*/ 15 h 104"/>
                <a:gd name="T2" fmla="*/ 15 w 104"/>
                <a:gd name="T3" fmla="*/ 79 h 104"/>
                <a:gd name="T4" fmla="*/ 80 w 104"/>
                <a:gd name="T5" fmla="*/ 89 h 104"/>
                <a:gd name="T6" fmla="*/ 89 w 104"/>
                <a:gd name="T7" fmla="*/ 25 h 104"/>
                <a:gd name="T8" fmla="*/ 25 w 104"/>
                <a:gd name="T9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25" y="15"/>
                  </a:moveTo>
                  <a:cubicBezTo>
                    <a:pt x="4" y="30"/>
                    <a:pt x="0" y="59"/>
                    <a:pt x="15" y="79"/>
                  </a:cubicBezTo>
                  <a:cubicBezTo>
                    <a:pt x="30" y="100"/>
                    <a:pt x="59" y="104"/>
                    <a:pt x="80" y="89"/>
                  </a:cubicBezTo>
                  <a:cubicBezTo>
                    <a:pt x="100" y="74"/>
                    <a:pt x="104" y="45"/>
                    <a:pt x="89" y="25"/>
                  </a:cubicBezTo>
                  <a:cubicBezTo>
                    <a:pt x="74" y="4"/>
                    <a:pt x="45" y="0"/>
                    <a:pt x="25" y="1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80" dirty="0">
                  <a:solidFill>
                    <a:prstClr val="white"/>
                  </a:solidFill>
                  <a:latin typeface="Impact" panose="020B0806030902050204" pitchFamily="34" charset="0"/>
                </a:rPr>
                <a:t>4</a:t>
              </a:r>
              <a:endParaRPr lang="zh-CN" altLang="en-US" sz="178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5293839" y="1738470"/>
              <a:ext cx="398569" cy="395289"/>
            </a:xfrm>
            <a:custGeom>
              <a:avLst/>
              <a:gdLst>
                <a:gd name="T0" fmla="*/ 46 w 157"/>
                <a:gd name="T1" fmla="*/ 23 h 156"/>
                <a:gd name="T2" fmla="*/ 34 w 157"/>
                <a:gd name="T3" fmla="*/ 13 h 156"/>
                <a:gd name="T4" fmla="*/ 30 w 157"/>
                <a:gd name="T5" fmla="*/ 37 h 156"/>
                <a:gd name="T6" fmla="*/ 23 w 157"/>
                <a:gd name="T7" fmla="*/ 46 h 156"/>
                <a:gd name="T8" fmla="*/ 3 w 157"/>
                <a:gd name="T9" fmla="*/ 57 h 156"/>
                <a:gd name="T10" fmla="*/ 15 w 157"/>
                <a:gd name="T11" fmla="*/ 76 h 156"/>
                <a:gd name="T12" fmla="*/ 0 w 157"/>
                <a:gd name="T13" fmla="*/ 81 h 156"/>
                <a:gd name="T14" fmla="*/ 18 w 157"/>
                <a:gd name="T15" fmla="*/ 97 h 156"/>
                <a:gd name="T16" fmla="*/ 22 w 157"/>
                <a:gd name="T17" fmla="*/ 107 h 156"/>
                <a:gd name="T18" fmla="*/ 21 w 157"/>
                <a:gd name="T19" fmla="*/ 130 h 156"/>
                <a:gd name="T20" fmla="*/ 45 w 157"/>
                <a:gd name="T21" fmla="*/ 132 h 156"/>
                <a:gd name="T22" fmla="*/ 42 w 157"/>
                <a:gd name="T23" fmla="*/ 147 h 156"/>
                <a:gd name="T24" fmla="*/ 65 w 157"/>
                <a:gd name="T25" fmla="*/ 140 h 156"/>
                <a:gd name="T26" fmla="*/ 80 w 157"/>
                <a:gd name="T27" fmla="*/ 142 h 156"/>
                <a:gd name="T28" fmla="*/ 102 w 157"/>
                <a:gd name="T29" fmla="*/ 153 h 156"/>
                <a:gd name="T30" fmla="*/ 101 w 157"/>
                <a:gd name="T31" fmla="*/ 137 h 156"/>
                <a:gd name="T32" fmla="*/ 111 w 157"/>
                <a:gd name="T33" fmla="*/ 133 h 156"/>
                <a:gd name="T34" fmla="*/ 135 w 157"/>
                <a:gd name="T35" fmla="*/ 132 h 156"/>
                <a:gd name="T36" fmla="*/ 127 w 157"/>
                <a:gd name="T37" fmla="*/ 118 h 156"/>
                <a:gd name="T38" fmla="*/ 133 w 157"/>
                <a:gd name="T39" fmla="*/ 110 h 156"/>
                <a:gd name="T40" fmla="*/ 154 w 157"/>
                <a:gd name="T41" fmla="*/ 98 h 156"/>
                <a:gd name="T42" fmla="*/ 140 w 157"/>
                <a:gd name="T43" fmla="*/ 90 h 156"/>
                <a:gd name="T44" fmla="*/ 142 w 157"/>
                <a:gd name="T45" fmla="*/ 80 h 156"/>
                <a:gd name="T46" fmla="*/ 154 w 157"/>
                <a:gd name="T47" fmla="*/ 60 h 156"/>
                <a:gd name="T48" fmla="*/ 138 w 157"/>
                <a:gd name="T49" fmla="*/ 58 h 156"/>
                <a:gd name="T50" fmla="*/ 134 w 157"/>
                <a:gd name="T51" fmla="*/ 47 h 156"/>
                <a:gd name="T52" fmla="*/ 135 w 157"/>
                <a:gd name="T53" fmla="*/ 26 h 156"/>
                <a:gd name="T54" fmla="*/ 121 w 157"/>
                <a:gd name="T55" fmla="*/ 32 h 156"/>
                <a:gd name="T56" fmla="*/ 111 w 157"/>
                <a:gd name="T57" fmla="*/ 24 h 156"/>
                <a:gd name="T58" fmla="*/ 100 w 157"/>
                <a:gd name="T59" fmla="*/ 3 h 156"/>
                <a:gd name="T60" fmla="*/ 91 w 157"/>
                <a:gd name="T61" fmla="*/ 16 h 156"/>
                <a:gd name="T62" fmla="*/ 76 w 157"/>
                <a:gd name="T63" fmla="*/ 14 h 156"/>
                <a:gd name="T64" fmla="*/ 55 w 157"/>
                <a:gd name="T65" fmla="*/ 3 h 156"/>
                <a:gd name="T66" fmla="*/ 120 w 157"/>
                <a:gd name="T67" fmla="*/ 47 h 156"/>
                <a:gd name="T68" fmla="*/ 36 w 157"/>
                <a:gd name="T69" fmla="*/ 109 h 156"/>
                <a:gd name="T70" fmla="*/ 120 w 157"/>
                <a:gd name="T71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7" h="156">
                  <a:moveTo>
                    <a:pt x="55" y="19"/>
                  </a:moveTo>
                  <a:cubicBezTo>
                    <a:pt x="52" y="20"/>
                    <a:pt x="49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0"/>
                    <a:pt x="25" y="43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5" y="69"/>
                    <a:pt x="15" y="72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101"/>
                    <a:pt x="19" y="102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8" y="127"/>
                    <a:pt x="41" y="130"/>
                    <a:pt x="45" y="132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0" y="141"/>
                    <a:pt x="75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02" y="153"/>
                    <a:pt x="102" y="153"/>
                    <a:pt x="102" y="153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5" y="136"/>
                    <a:pt x="108" y="134"/>
                    <a:pt x="111" y="132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29" y="116"/>
                    <a:pt x="131" y="113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87"/>
                    <a:pt x="141" y="83"/>
                    <a:pt x="141" y="80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7" y="55"/>
                    <a:pt x="136" y="52"/>
                    <a:pt x="133" y="48"/>
                  </a:cubicBezTo>
                  <a:cubicBezTo>
                    <a:pt x="134" y="47"/>
                    <a:pt x="134" y="47"/>
                    <a:pt x="134" y="47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18" y="29"/>
                    <a:pt x="115" y="27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6" y="15"/>
                    <a:pt x="81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120" y="47"/>
                  </a:moveTo>
                  <a:cubicBezTo>
                    <a:pt x="138" y="70"/>
                    <a:pt x="133" y="103"/>
                    <a:pt x="109" y="120"/>
                  </a:cubicBezTo>
                  <a:cubicBezTo>
                    <a:pt x="86" y="137"/>
                    <a:pt x="53" y="133"/>
                    <a:pt x="36" y="109"/>
                  </a:cubicBezTo>
                  <a:cubicBezTo>
                    <a:pt x="19" y="86"/>
                    <a:pt x="23" y="53"/>
                    <a:pt x="47" y="36"/>
                  </a:cubicBezTo>
                  <a:cubicBezTo>
                    <a:pt x="70" y="19"/>
                    <a:pt x="103" y="23"/>
                    <a:pt x="120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sz="1780" dirty="0">
                <a:latin typeface="Impact" panose="020B0806030902050204" pitchFamily="34" charset="0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5021761" y="1137160"/>
            <a:ext cx="3091901" cy="66941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</a:t>
            </a:r>
            <a:endParaRPr lang="zh-CN" altLang="da-DK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2" name="文本框 5"/>
          <p:cNvSpPr txBox="1">
            <a:spLocks noChangeArrowheads="1"/>
          </p:cNvSpPr>
          <p:nvPr/>
        </p:nvSpPr>
        <p:spPr bwMode="auto">
          <a:xfrm>
            <a:off x="5035187" y="950689"/>
            <a:ext cx="1428590" cy="27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7" tIns="45718" rIns="91437" bIns="45718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/>
            <a:r>
              <a:rPr lang="zh-CN" altLang="en-US" sz="121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1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028581" y="2117371"/>
            <a:ext cx="3091901" cy="66941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</a:t>
            </a:r>
            <a:endParaRPr lang="zh-CN" altLang="da-DK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4" name="文本框 5"/>
          <p:cNvSpPr txBox="1">
            <a:spLocks noChangeArrowheads="1"/>
          </p:cNvSpPr>
          <p:nvPr/>
        </p:nvSpPr>
        <p:spPr bwMode="auto">
          <a:xfrm>
            <a:off x="5042006" y="1930901"/>
            <a:ext cx="1428590" cy="27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7" tIns="45718" rIns="91437" bIns="45718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/>
            <a:r>
              <a:rPr lang="zh-CN" altLang="en-US" sz="121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1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5021761" y="3082018"/>
            <a:ext cx="3091901" cy="66941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</a:t>
            </a:r>
            <a:endParaRPr lang="zh-CN" altLang="da-DK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6" name="文本框 5"/>
          <p:cNvSpPr txBox="1">
            <a:spLocks noChangeArrowheads="1"/>
          </p:cNvSpPr>
          <p:nvPr/>
        </p:nvSpPr>
        <p:spPr bwMode="auto">
          <a:xfrm>
            <a:off x="5035187" y="2895548"/>
            <a:ext cx="1428590" cy="27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7" tIns="45718" rIns="91437" bIns="45718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/>
            <a:r>
              <a:rPr lang="zh-CN" altLang="en-US" sz="121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1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028581" y="4066120"/>
            <a:ext cx="3091901" cy="66941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</a:t>
            </a:r>
            <a:r>
              <a:rPr lang="zh-CN" altLang="da-DK" sz="78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</a:t>
            </a:r>
            <a:endParaRPr lang="zh-CN" altLang="da-DK" sz="78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8" name="文本框 5"/>
          <p:cNvSpPr txBox="1">
            <a:spLocks noChangeArrowheads="1"/>
          </p:cNvSpPr>
          <p:nvPr/>
        </p:nvSpPr>
        <p:spPr bwMode="auto">
          <a:xfrm>
            <a:off x="5042006" y="3879650"/>
            <a:ext cx="1428590" cy="27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7" tIns="45718" rIns="91437" bIns="45718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lvl="0"/>
            <a:r>
              <a:rPr lang="zh-CN" altLang="en-US" sz="121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1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/>
          <p:nvPr/>
        </p:nvGrpSpPr>
        <p:grpSpPr>
          <a:xfrm>
            <a:off x="3661060" y="1292402"/>
            <a:ext cx="3032619" cy="1653968"/>
            <a:chOff x="4881345" y="2060620"/>
            <a:chExt cx="4043713" cy="2205412"/>
          </a:xfrm>
          <a:solidFill>
            <a:schemeClr val="accent1"/>
          </a:solidFill>
        </p:grpSpPr>
        <p:sp>
          <p:nvSpPr>
            <p:cNvPr id="24" name="Isosceles Triangle 5"/>
            <p:cNvSpPr/>
            <p:nvPr/>
          </p:nvSpPr>
          <p:spPr>
            <a:xfrm>
              <a:off x="4881345" y="2060620"/>
              <a:ext cx="4043713" cy="22054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61010" tIns="309072" rIns="361010" bIns="309072" numCol="1" spcCol="1270" anchor="ctr" anchorCtr="0">
              <a:noAutofit/>
            </a:bodyPr>
            <a:lstStyle/>
            <a:p>
              <a:pPr algn="ctr" defTabSz="1633220">
                <a:lnSpc>
                  <a:spcPct val="90000"/>
                </a:lnSpc>
                <a:spcAft>
                  <a:spcPct val="35000"/>
                </a:spcAft>
              </a:pPr>
              <a:endParaRPr lang="en-US" sz="313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7"/>
            <p:cNvSpPr txBox="1"/>
            <p:nvPr/>
          </p:nvSpPr>
          <p:spPr>
            <a:xfrm>
              <a:off x="6509695" y="2994681"/>
              <a:ext cx="787011" cy="59010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275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4.2</a:t>
              </a:r>
              <a:endParaRPr lang="en-US" sz="22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953385" y="1692322"/>
            <a:ext cx="2299349" cy="1254048"/>
            <a:chOff x="1270914" y="2593875"/>
            <a:chExt cx="3065966" cy="1672156"/>
          </a:xfrm>
          <a:solidFill>
            <a:schemeClr val="accent1"/>
          </a:solidFill>
        </p:grpSpPr>
        <p:sp>
          <p:nvSpPr>
            <p:cNvPr id="27" name="Isosceles Triangle 3"/>
            <p:cNvSpPr/>
            <p:nvPr/>
          </p:nvSpPr>
          <p:spPr>
            <a:xfrm>
              <a:off x="1270914" y="2593875"/>
              <a:ext cx="3065966" cy="16721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61010" tIns="309072" rIns="361010" bIns="309072" numCol="1" spcCol="1270" anchor="ctr" anchorCtr="0">
              <a:noAutofit/>
            </a:bodyPr>
            <a:lstStyle/>
            <a:p>
              <a:pPr algn="ctr" defTabSz="1633220">
                <a:lnSpc>
                  <a:spcPct val="90000"/>
                </a:lnSpc>
                <a:spcAft>
                  <a:spcPct val="35000"/>
                </a:spcAft>
              </a:pPr>
              <a:endParaRPr lang="en-US" sz="313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8"/>
            <p:cNvSpPr txBox="1"/>
            <p:nvPr/>
          </p:nvSpPr>
          <p:spPr>
            <a:xfrm>
              <a:off x="2364310" y="3337619"/>
              <a:ext cx="787011" cy="59010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275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4.0</a:t>
              </a:r>
              <a:endParaRPr lang="en-US" sz="22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8"/>
          <p:cNvGrpSpPr/>
          <p:nvPr/>
        </p:nvGrpSpPr>
        <p:grpSpPr>
          <a:xfrm>
            <a:off x="6039831" y="2023433"/>
            <a:ext cx="1692242" cy="922937"/>
            <a:chOff x="8053215" y="3035381"/>
            <a:chExt cx="2256447" cy="1230650"/>
          </a:xfrm>
          <a:solidFill>
            <a:schemeClr val="accent2"/>
          </a:solidFill>
        </p:grpSpPr>
        <p:sp>
          <p:nvSpPr>
            <p:cNvPr id="30" name="Isosceles Triangle 6"/>
            <p:cNvSpPr/>
            <p:nvPr/>
          </p:nvSpPr>
          <p:spPr>
            <a:xfrm>
              <a:off x="8053215" y="3035381"/>
              <a:ext cx="2256447" cy="123065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61010" tIns="309072" rIns="361010" bIns="309072" numCol="1" spcCol="1270" anchor="ctr" anchorCtr="0">
              <a:noAutofit/>
            </a:bodyPr>
            <a:lstStyle/>
            <a:p>
              <a:pPr algn="ctr" defTabSz="1633220">
                <a:lnSpc>
                  <a:spcPct val="90000"/>
                </a:lnSpc>
                <a:spcAft>
                  <a:spcPct val="35000"/>
                </a:spcAft>
              </a:pPr>
              <a:endParaRPr lang="en-US" sz="313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9"/>
            <p:cNvSpPr txBox="1"/>
            <p:nvPr/>
          </p:nvSpPr>
          <p:spPr>
            <a:xfrm>
              <a:off x="8889461" y="3511604"/>
              <a:ext cx="583954" cy="4149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42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3.6</a:t>
              </a:r>
              <a:endParaRPr lang="en-US" sz="14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36"/>
          <p:cNvGrpSpPr/>
          <p:nvPr/>
        </p:nvGrpSpPr>
        <p:grpSpPr>
          <a:xfrm>
            <a:off x="2622663" y="2031882"/>
            <a:ext cx="1676750" cy="914487"/>
            <a:chOff x="3496741" y="3046647"/>
            <a:chExt cx="2235790" cy="1219384"/>
          </a:xfrm>
          <a:solidFill>
            <a:schemeClr val="accent2"/>
          </a:solidFill>
        </p:grpSpPr>
        <p:sp>
          <p:nvSpPr>
            <p:cNvPr id="33" name="Isosceles Triangle 4"/>
            <p:cNvSpPr/>
            <p:nvPr/>
          </p:nvSpPr>
          <p:spPr>
            <a:xfrm>
              <a:off x="3496741" y="3046647"/>
              <a:ext cx="2235790" cy="121938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61010" tIns="309072" rIns="361010" bIns="309072" numCol="1" spcCol="1270" anchor="ctr" anchorCtr="0">
              <a:noAutofit/>
            </a:bodyPr>
            <a:lstStyle/>
            <a:p>
              <a:pPr algn="ctr" defTabSz="1633220">
                <a:lnSpc>
                  <a:spcPct val="90000"/>
                </a:lnSpc>
                <a:spcAft>
                  <a:spcPct val="35000"/>
                </a:spcAft>
              </a:pPr>
              <a:endParaRPr lang="en-US" sz="313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10"/>
            <p:cNvSpPr txBox="1"/>
            <p:nvPr/>
          </p:nvSpPr>
          <p:spPr>
            <a:xfrm>
              <a:off x="4322659" y="3429952"/>
              <a:ext cx="583954" cy="4149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42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3.5</a:t>
              </a:r>
              <a:endParaRPr lang="en-US" sz="14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9" name="Straight Connector 15"/>
          <p:cNvCxnSpPr/>
          <p:nvPr/>
        </p:nvCxnSpPr>
        <p:spPr>
          <a:xfrm>
            <a:off x="251" y="2946369"/>
            <a:ext cx="9143498" cy="0"/>
          </a:xfrm>
          <a:prstGeom prst="line">
            <a:avLst/>
          </a:prstGeom>
          <a:ln w="9525">
            <a:solidFill>
              <a:srgbClr val="725A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86" y="3819520"/>
            <a:ext cx="411457" cy="411457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926" y="3819520"/>
            <a:ext cx="411457" cy="411457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772" y="3819520"/>
            <a:ext cx="411457" cy="411457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65" name="TextBox 23"/>
          <p:cNvSpPr txBox="1"/>
          <p:nvPr/>
        </p:nvSpPr>
        <p:spPr>
          <a:xfrm>
            <a:off x="1404068" y="3915649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Box 24"/>
          <p:cNvSpPr txBox="1"/>
          <p:nvPr/>
        </p:nvSpPr>
        <p:spPr>
          <a:xfrm>
            <a:off x="1404068" y="3628446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4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14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7" name="TextBox 23"/>
          <p:cNvSpPr txBox="1"/>
          <p:nvPr/>
        </p:nvSpPr>
        <p:spPr>
          <a:xfrm>
            <a:off x="3995660" y="3915649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24"/>
          <p:cNvSpPr txBox="1"/>
          <p:nvPr/>
        </p:nvSpPr>
        <p:spPr>
          <a:xfrm>
            <a:off x="3995661" y="3628446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4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14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9" name="TextBox 23"/>
          <p:cNvSpPr txBox="1"/>
          <p:nvPr/>
        </p:nvSpPr>
        <p:spPr>
          <a:xfrm>
            <a:off x="6498171" y="3915649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24"/>
          <p:cNvSpPr txBox="1"/>
          <p:nvPr/>
        </p:nvSpPr>
        <p:spPr>
          <a:xfrm>
            <a:off x="6498172" y="3628446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4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14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67644" y="1064049"/>
            <a:ext cx="6804756" cy="3132348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63688" y="2095781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演讲完毕     谢谢您的观看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087724" y="2824572"/>
            <a:ext cx="5580620" cy="2525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原创设计师QQ598969553                 _15"/>
          <p:cNvSpPr/>
          <p:nvPr/>
        </p:nvSpPr>
        <p:spPr>
          <a:xfrm>
            <a:off x="3213137" y="3112149"/>
            <a:ext cx="3404123" cy="2524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：蓝素材              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1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蓝色的爱 love is blue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756592" y="1043608"/>
            <a:ext cx="609600" cy="609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763688" y="1601023"/>
            <a:ext cx="6804756" cy="2399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5">
                <p:cTn id="4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animBg="1"/>
      <p:bldP spid="13" grpId="0"/>
      <p:bldP spid="12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46704" y="3369455"/>
            <a:ext cx="958484" cy="311888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</a:rPr>
              <a:t>项目介绍</a:t>
            </a:r>
            <a:endParaRPr lang="zh-CN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66422" y="2685577"/>
            <a:ext cx="360564" cy="496554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r>
              <a:rPr lang="en-US" altLang="zh-CN" sz="2800" dirty="0">
                <a:solidFill>
                  <a:schemeClr val="accent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43936" y="2757585"/>
            <a:ext cx="725599" cy="342666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20970" y="3365209"/>
            <a:ext cx="958484" cy="311888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</a:rPr>
              <a:t>产品运行</a:t>
            </a:r>
            <a:endParaRPr lang="zh-CN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8018" y="2685577"/>
            <a:ext cx="426287" cy="496554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r>
              <a:rPr lang="en-US" altLang="zh-CN" sz="2800" dirty="0">
                <a:solidFill>
                  <a:schemeClr val="accent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23232" y="2757585"/>
            <a:ext cx="725599" cy="342666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80116" y="3365209"/>
            <a:ext cx="958485" cy="311888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>
                    <a:lumMod val="75000"/>
                  </a:schemeClr>
                </a:solidFill>
              </a:rPr>
              <a:t>市场分析</a:t>
            </a:r>
            <a:endParaRPr lang="zh-CN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34658" y="2685577"/>
            <a:ext cx="439111" cy="496554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r>
              <a:rPr lang="en-US" altLang="zh-CN" sz="2800" dirty="0">
                <a:solidFill>
                  <a:schemeClr val="accent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76257" y="2757585"/>
            <a:ext cx="725599" cy="342666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54680" y="3365209"/>
            <a:ext cx="952073" cy="311888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pPr algn="r"/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lang="zh-CN" altLang="en-US" sz="16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40602" y="2680641"/>
            <a:ext cx="424684" cy="496554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r>
              <a:rPr lang="en-US" altLang="zh-CN" sz="2800" dirty="0">
                <a:solidFill>
                  <a:schemeClr val="accent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65286" y="2757585"/>
            <a:ext cx="725599" cy="342666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67749" y="1564432"/>
            <a:ext cx="933817" cy="547357"/>
          </a:xfrm>
          <a:prstGeom prst="rect">
            <a:avLst/>
          </a:prstGeom>
          <a:effectLst/>
        </p:spPr>
        <p:txBody>
          <a:bodyPr vert="horz" wrap="none" lIns="65032" tIns="32516" rIns="65032" bIns="32516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ea typeface="微软雅黑" panose="020B0503020204020204" pitchFamily="34" charset="-122"/>
              </a:rPr>
              <a:t>目录</a:t>
            </a:r>
            <a:endParaRPr lang="zh-CN" altLang="en-US" sz="3100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 rot="5400000">
            <a:off x="1010588" y="-1042759"/>
            <a:ext cx="3033117" cy="509324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 rot="16200000" flipV="1">
            <a:off x="6602009" y="-1070597"/>
            <a:ext cx="1484090" cy="3599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49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49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49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49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49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5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50"/>
                            </p:stCondLst>
                            <p:childTnLst>
                              <p:par>
                                <p:cTn id="8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5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982771" y="2256409"/>
            <a:ext cx="2683703" cy="37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accent1"/>
                </a:solidFill>
              </a:rPr>
              <a:t>项目介绍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2256543" y="2701530"/>
            <a:ext cx="4188475" cy="2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5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Apply to the reporting on activities report meeting</a:t>
            </a:r>
            <a:endParaRPr lang="zh-CN" altLang="en-US" sz="1050" cap="all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23928" y="1132384"/>
            <a:ext cx="801389" cy="1327551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pPr algn="ctr"/>
            <a:r>
              <a:rPr lang="en-US" altLang="zh-CN" sz="82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82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44"/>
          <p:cNvSpPr>
            <a:spLocks noEditPoints="1"/>
          </p:cNvSpPr>
          <p:nvPr/>
        </p:nvSpPr>
        <p:spPr bwMode="auto">
          <a:xfrm>
            <a:off x="4673188" y="2766046"/>
            <a:ext cx="1003876" cy="1059964"/>
          </a:xfrm>
          <a:custGeom>
            <a:avLst/>
            <a:gdLst/>
            <a:ahLst/>
            <a:cxnLst>
              <a:cxn ang="0">
                <a:pos x="5" y="693"/>
              </a:cxn>
              <a:cxn ang="0">
                <a:pos x="12" y="639"/>
              </a:cxn>
              <a:cxn ang="0">
                <a:pos x="24" y="642"/>
              </a:cxn>
              <a:cxn ang="0">
                <a:pos x="7" y="693"/>
              </a:cxn>
              <a:cxn ang="0">
                <a:pos x="30" y="601"/>
              </a:cxn>
              <a:cxn ang="0">
                <a:pos x="42" y="547"/>
              </a:cxn>
              <a:cxn ang="0">
                <a:pos x="53" y="552"/>
              </a:cxn>
              <a:cxn ang="0">
                <a:pos x="32" y="601"/>
              </a:cxn>
              <a:cxn ang="0">
                <a:pos x="62" y="510"/>
              </a:cxn>
              <a:cxn ang="0">
                <a:pos x="78" y="459"/>
              </a:cxn>
              <a:cxn ang="0">
                <a:pos x="89" y="464"/>
              </a:cxn>
              <a:cxn ang="0">
                <a:pos x="64" y="511"/>
              </a:cxn>
              <a:cxn ang="0">
                <a:pos x="102" y="424"/>
              </a:cxn>
              <a:cxn ang="0">
                <a:pos x="123" y="373"/>
              </a:cxn>
              <a:cxn ang="0">
                <a:pos x="134" y="380"/>
              </a:cxn>
              <a:cxn ang="0">
                <a:pos x="105" y="424"/>
              </a:cxn>
              <a:cxn ang="0">
                <a:pos x="151" y="341"/>
              </a:cxn>
              <a:cxn ang="0">
                <a:pos x="177" y="293"/>
              </a:cxn>
              <a:cxn ang="0">
                <a:pos x="187" y="301"/>
              </a:cxn>
              <a:cxn ang="0">
                <a:pos x="154" y="342"/>
              </a:cxn>
              <a:cxn ang="0">
                <a:pos x="208" y="264"/>
              </a:cxn>
              <a:cxn ang="0">
                <a:pos x="239" y="220"/>
              </a:cxn>
              <a:cxn ang="0">
                <a:pos x="248" y="228"/>
              </a:cxn>
              <a:cxn ang="0">
                <a:pos x="212" y="266"/>
              </a:cxn>
              <a:cxn ang="0">
                <a:pos x="274" y="195"/>
              </a:cxn>
              <a:cxn ang="0">
                <a:pos x="311" y="155"/>
              </a:cxn>
              <a:cxn ang="0">
                <a:pos x="318" y="165"/>
              </a:cxn>
              <a:cxn ang="0">
                <a:pos x="278" y="197"/>
              </a:cxn>
              <a:cxn ang="0">
                <a:pos x="348" y="135"/>
              </a:cxn>
              <a:cxn ang="0">
                <a:pos x="390" y="101"/>
              </a:cxn>
              <a:cxn ang="0">
                <a:pos x="396" y="111"/>
              </a:cxn>
              <a:cxn ang="0">
                <a:pos x="353" y="138"/>
              </a:cxn>
              <a:cxn ang="0">
                <a:pos x="430" y="86"/>
              </a:cxn>
              <a:cxn ang="0">
                <a:pos x="476" y="58"/>
              </a:cxn>
              <a:cxn ang="0">
                <a:pos x="481" y="69"/>
              </a:cxn>
              <a:cxn ang="0">
                <a:pos x="435" y="89"/>
              </a:cxn>
              <a:cxn ang="0">
                <a:pos x="518" y="49"/>
              </a:cxn>
              <a:cxn ang="0">
                <a:pos x="568" y="27"/>
              </a:cxn>
              <a:cxn ang="0">
                <a:pos x="571" y="39"/>
              </a:cxn>
              <a:cxn ang="0">
                <a:pos x="523" y="53"/>
              </a:cxn>
              <a:cxn ang="0">
                <a:pos x="610" y="23"/>
              </a:cxn>
              <a:cxn ang="0">
                <a:pos x="662" y="8"/>
              </a:cxn>
              <a:cxn ang="0">
                <a:pos x="664" y="20"/>
              </a:cxn>
              <a:cxn ang="0">
                <a:pos x="616" y="28"/>
              </a:cxn>
              <a:cxn ang="0">
                <a:pos x="704" y="9"/>
              </a:cxn>
              <a:cxn ang="0">
                <a:pos x="758" y="0"/>
              </a:cxn>
              <a:cxn ang="0">
                <a:pos x="758" y="12"/>
              </a:cxn>
              <a:cxn ang="0">
                <a:pos x="710" y="15"/>
              </a:cxn>
            </a:cxnLst>
            <a:rect l="0" t="0" r="r" b="b"/>
            <a:pathLst>
              <a:path w="764" h="693">
                <a:moveTo>
                  <a:pt x="7" y="693"/>
                </a:moveTo>
                <a:cubicBezTo>
                  <a:pt x="6" y="693"/>
                  <a:pt x="6" y="693"/>
                  <a:pt x="5" y="693"/>
                </a:cubicBezTo>
                <a:cubicBezTo>
                  <a:pt x="2" y="693"/>
                  <a:pt x="0" y="689"/>
                  <a:pt x="1" y="686"/>
                </a:cubicBezTo>
                <a:cubicBezTo>
                  <a:pt x="4" y="671"/>
                  <a:pt x="8" y="655"/>
                  <a:pt x="12" y="639"/>
                </a:cubicBezTo>
                <a:cubicBezTo>
                  <a:pt x="13" y="636"/>
                  <a:pt x="17" y="634"/>
                  <a:pt x="20" y="635"/>
                </a:cubicBezTo>
                <a:cubicBezTo>
                  <a:pt x="23" y="636"/>
                  <a:pt x="25" y="639"/>
                  <a:pt x="24" y="642"/>
                </a:cubicBezTo>
                <a:cubicBezTo>
                  <a:pt x="20" y="658"/>
                  <a:pt x="16" y="673"/>
                  <a:pt x="13" y="689"/>
                </a:cubicBezTo>
                <a:cubicBezTo>
                  <a:pt x="12" y="691"/>
                  <a:pt x="10" y="693"/>
                  <a:pt x="7" y="693"/>
                </a:cubicBezTo>
                <a:close/>
                <a:moveTo>
                  <a:pt x="32" y="601"/>
                </a:moveTo>
                <a:cubicBezTo>
                  <a:pt x="31" y="601"/>
                  <a:pt x="31" y="601"/>
                  <a:pt x="30" y="601"/>
                </a:cubicBezTo>
                <a:cubicBezTo>
                  <a:pt x="27" y="600"/>
                  <a:pt x="25" y="596"/>
                  <a:pt x="26" y="593"/>
                </a:cubicBezTo>
                <a:cubicBezTo>
                  <a:pt x="31" y="578"/>
                  <a:pt x="36" y="562"/>
                  <a:pt x="42" y="547"/>
                </a:cubicBezTo>
                <a:cubicBezTo>
                  <a:pt x="43" y="544"/>
                  <a:pt x="46" y="543"/>
                  <a:pt x="49" y="544"/>
                </a:cubicBezTo>
                <a:cubicBezTo>
                  <a:pt x="52" y="545"/>
                  <a:pt x="54" y="548"/>
                  <a:pt x="53" y="552"/>
                </a:cubicBezTo>
                <a:cubicBezTo>
                  <a:pt x="47" y="566"/>
                  <a:pt x="42" y="582"/>
                  <a:pt x="37" y="597"/>
                </a:cubicBezTo>
                <a:cubicBezTo>
                  <a:pt x="37" y="599"/>
                  <a:pt x="34" y="601"/>
                  <a:pt x="32" y="601"/>
                </a:cubicBezTo>
                <a:close/>
                <a:moveTo>
                  <a:pt x="64" y="511"/>
                </a:moveTo>
                <a:cubicBezTo>
                  <a:pt x="64" y="511"/>
                  <a:pt x="63" y="511"/>
                  <a:pt x="62" y="510"/>
                </a:cubicBezTo>
                <a:cubicBezTo>
                  <a:pt x="59" y="509"/>
                  <a:pt x="58" y="506"/>
                  <a:pt x="59" y="503"/>
                </a:cubicBezTo>
                <a:cubicBezTo>
                  <a:pt x="65" y="488"/>
                  <a:pt x="72" y="473"/>
                  <a:pt x="78" y="459"/>
                </a:cubicBezTo>
                <a:cubicBezTo>
                  <a:pt x="80" y="456"/>
                  <a:pt x="83" y="454"/>
                  <a:pt x="86" y="456"/>
                </a:cubicBezTo>
                <a:cubicBezTo>
                  <a:pt x="89" y="457"/>
                  <a:pt x="91" y="461"/>
                  <a:pt x="89" y="464"/>
                </a:cubicBezTo>
                <a:cubicBezTo>
                  <a:pt x="83" y="478"/>
                  <a:pt x="76" y="492"/>
                  <a:pt x="70" y="507"/>
                </a:cubicBezTo>
                <a:cubicBezTo>
                  <a:pt x="69" y="510"/>
                  <a:pt x="67" y="511"/>
                  <a:pt x="64" y="511"/>
                </a:cubicBezTo>
                <a:close/>
                <a:moveTo>
                  <a:pt x="105" y="424"/>
                </a:moveTo>
                <a:cubicBezTo>
                  <a:pt x="104" y="424"/>
                  <a:pt x="103" y="424"/>
                  <a:pt x="102" y="424"/>
                </a:cubicBezTo>
                <a:cubicBezTo>
                  <a:pt x="99" y="422"/>
                  <a:pt x="98" y="418"/>
                  <a:pt x="100" y="415"/>
                </a:cubicBezTo>
                <a:cubicBezTo>
                  <a:pt x="107" y="401"/>
                  <a:pt x="115" y="387"/>
                  <a:pt x="123" y="373"/>
                </a:cubicBezTo>
                <a:cubicBezTo>
                  <a:pt x="125" y="371"/>
                  <a:pt x="129" y="370"/>
                  <a:pt x="132" y="371"/>
                </a:cubicBezTo>
                <a:cubicBezTo>
                  <a:pt x="134" y="373"/>
                  <a:pt x="135" y="377"/>
                  <a:pt x="134" y="380"/>
                </a:cubicBezTo>
                <a:cubicBezTo>
                  <a:pt x="126" y="393"/>
                  <a:pt x="118" y="407"/>
                  <a:pt x="110" y="421"/>
                </a:cubicBezTo>
                <a:cubicBezTo>
                  <a:pt x="109" y="423"/>
                  <a:pt x="107" y="424"/>
                  <a:pt x="105" y="424"/>
                </a:cubicBezTo>
                <a:close/>
                <a:moveTo>
                  <a:pt x="154" y="342"/>
                </a:moveTo>
                <a:cubicBezTo>
                  <a:pt x="153" y="342"/>
                  <a:pt x="152" y="342"/>
                  <a:pt x="151" y="341"/>
                </a:cubicBezTo>
                <a:cubicBezTo>
                  <a:pt x="148" y="339"/>
                  <a:pt x="147" y="335"/>
                  <a:pt x="149" y="333"/>
                </a:cubicBezTo>
                <a:cubicBezTo>
                  <a:pt x="158" y="319"/>
                  <a:pt x="167" y="306"/>
                  <a:pt x="177" y="293"/>
                </a:cubicBezTo>
                <a:cubicBezTo>
                  <a:pt x="179" y="291"/>
                  <a:pt x="183" y="290"/>
                  <a:pt x="185" y="292"/>
                </a:cubicBezTo>
                <a:cubicBezTo>
                  <a:pt x="188" y="294"/>
                  <a:pt x="189" y="298"/>
                  <a:pt x="187" y="301"/>
                </a:cubicBezTo>
                <a:cubicBezTo>
                  <a:pt x="177" y="313"/>
                  <a:pt x="168" y="326"/>
                  <a:pt x="159" y="339"/>
                </a:cubicBezTo>
                <a:cubicBezTo>
                  <a:pt x="158" y="341"/>
                  <a:pt x="156" y="342"/>
                  <a:pt x="154" y="342"/>
                </a:cubicBezTo>
                <a:close/>
                <a:moveTo>
                  <a:pt x="212" y="266"/>
                </a:moveTo>
                <a:cubicBezTo>
                  <a:pt x="210" y="266"/>
                  <a:pt x="209" y="265"/>
                  <a:pt x="208" y="264"/>
                </a:cubicBezTo>
                <a:cubicBezTo>
                  <a:pt x="205" y="262"/>
                  <a:pt x="205" y="258"/>
                  <a:pt x="207" y="256"/>
                </a:cubicBezTo>
                <a:cubicBezTo>
                  <a:pt x="218" y="244"/>
                  <a:pt x="228" y="232"/>
                  <a:pt x="239" y="220"/>
                </a:cubicBezTo>
                <a:cubicBezTo>
                  <a:pt x="242" y="218"/>
                  <a:pt x="246" y="218"/>
                  <a:pt x="248" y="220"/>
                </a:cubicBezTo>
                <a:cubicBezTo>
                  <a:pt x="250" y="222"/>
                  <a:pt x="250" y="226"/>
                  <a:pt x="248" y="228"/>
                </a:cubicBezTo>
                <a:cubicBezTo>
                  <a:pt x="237" y="240"/>
                  <a:pt x="227" y="252"/>
                  <a:pt x="216" y="264"/>
                </a:cubicBezTo>
                <a:cubicBezTo>
                  <a:pt x="215" y="265"/>
                  <a:pt x="213" y="266"/>
                  <a:pt x="212" y="266"/>
                </a:cubicBezTo>
                <a:close/>
                <a:moveTo>
                  <a:pt x="278" y="197"/>
                </a:moveTo>
                <a:cubicBezTo>
                  <a:pt x="276" y="197"/>
                  <a:pt x="275" y="196"/>
                  <a:pt x="274" y="195"/>
                </a:cubicBezTo>
                <a:cubicBezTo>
                  <a:pt x="271" y="193"/>
                  <a:pt x="272" y="189"/>
                  <a:pt x="274" y="187"/>
                </a:cubicBezTo>
                <a:cubicBezTo>
                  <a:pt x="286" y="176"/>
                  <a:pt x="298" y="165"/>
                  <a:pt x="311" y="155"/>
                </a:cubicBezTo>
                <a:cubicBezTo>
                  <a:pt x="313" y="153"/>
                  <a:pt x="317" y="154"/>
                  <a:pt x="319" y="156"/>
                </a:cubicBezTo>
                <a:cubicBezTo>
                  <a:pt x="321" y="159"/>
                  <a:pt x="321" y="163"/>
                  <a:pt x="318" y="165"/>
                </a:cubicBezTo>
                <a:cubicBezTo>
                  <a:pt x="306" y="174"/>
                  <a:pt x="294" y="185"/>
                  <a:pt x="282" y="195"/>
                </a:cubicBezTo>
                <a:cubicBezTo>
                  <a:pt x="281" y="196"/>
                  <a:pt x="280" y="197"/>
                  <a:pt x="278" y="197"/>
                </a:cubicBezTo>
                <a:close/>
                <a:moveTo>
                  <a:pt x="353" y="138"/>
                </a:moveTo>
                <a:cubicBezTo>
                  <a:pt x="351" y="138"/>
                  <a:pt x="349" y="137"/>
                  <a:pt x="348" y="135"/>
                </a:cubicBezTo>
                <a:cubicBezTo>
                  <a:pt x="346" y="132"/>
                  <a:pt x="347" y="129"/>
                  <a:pt x="350" y="127"/>
                </a:cubicBezTo>
                <a:cubicBezTo>
                  <a:pt x="363" y="118"/>
                  <a:pt x="376" y="109"/>
                  <a:pt x="390" y="101"/>
                </a:cubicBezTo>
                <a:cubicBezTo>
                  <a:pt x="393" y="99"/>
                  <a:pt x="397" y="100"/>
                  <a:pt x="398" y="103"/>
                </a:cubicBezTo>
                <a:cubicBezTo>
                  <a:pt x="400" y="106"/>
                  <a:pt x="399" y="110"/>
                  <a:pt x="396" y="111"/>
                </a:cubicBezTo>
                <a:cubicBezTo>
                  <a:pt x="383" y="119"/>
                  <a:pt x="369" y="128"/>
                  <a:pt x="356" y="137"/>
                </a:cubicBezTo>
                <a:cubicBezTo>
                  <a:pt x="355" y="137"/>
                  <a:pt x="354" y="138"/>
                  <a:pt x="353" y="138"/>
                </a:cubicBezTo>
                <a:close/>
                <a:moveTo>
                  <a:pt x="435" y="89"/>
                </a:moveTo>
                <a:cubicBezTo>
                  <a:pt x="433" y="89"/>
                  <a:pt x="431" y="88"/>
                  <a:pt x="430" y="86"/>
                </a:cubicBezTo>
                <a:cubicBezTo>
                  <a:pt x="428" y="83"/>
                  <a:pt x="430" y="79"/>
                  <a:pt x="433" y="78"/>
                </a:cubicBezTo>
                <a:cubicBezTo>
                  <a:pt x="447" y="71"/>
                  <a:pt x="462" y="64"/>
                  <a:pt x="476" y="58"/>
                </a:cubicBezTo>
                <a:cubicBezTo>
                  <a:pt x="480" y="57"/>
                  <a:pt x="483" y="58"/>
                  <a:pt x="484" y="61"/>
                </a:cubicBezTo>
                <a:cubicBezTo>
                  <a:pt x="486" y="64"/>
                  <a:pt x="484" y="68"/>
                  <a:pt x="481" y="69"/>
                </a:cubicBezTo>
                <a:cubicBezTo>
                  <a:pt x="466" y="75"/>
                  <a:pt x="452" y="82"/>
                  <a:pt x="438" y="89"/>
                </a:cubicBezTo>
                <a:cubicBezTo>
                  <a:pt x="437" y="89"/>
                  <a:pt x="436" y="89"/>
                  <a:pt x="435" y="89"/>
                </a:cubicBezTo>
                <a:close/>
                <a:moveTo>
                  <a:pt x="523" y="53"/>
                </a:moveTo>
                <a:cubicBezTo>
                  <a:pt x="521" y="53"/>
                  <a:pt x="519" y="51"/>
                  <a:pt x="518" y="49"/>
                </a:cubicBezTo>
                <a:cubicBezTo>
                  <a:pt x="517" y="45"/>
                  <a:pt x="518" y="42"/>
                  <a:pt x="522" y="41"/>
                </a:cubicBezTo>
                <a:cubicBezTo>
                  <a:pt x="537" y="36"/>
                  <a:pt x="552" y="31"/>
                  <a:pt x="568" y="27"/>
                </a:cubicBezTo>
                <a:cubicBezTo>
                  <a:pt x="571" y="26"/>
                  <a:pt x="574" y="28"/>
                  <a:pt x="575" y="31"/>
                </a:cubicBezTo>
                <a:cubicBezTo>
                  <a:pt x="576" y="35"/>
                  <a:pt x="574" y="38"/>
                  <a:pt x="571" y="39"/>
                </a:cubicBezTo>
                <a:cubicBezTo>
                  <a:pt x="555" y="43"/>
                  <a:pt x="540" y="47"/>
                  <a:pt x="525" y="52"/>
                </a:cubicBezTo>
                <a:cubicBezTo>
                  <a:pt x="525" y="53"/>
                  <a:pt x="524" y="53"/>
                  <a:pt x="523" y="53"/>
                </a:cubicBezTo>
                <a:close/>
                <a:moveTo>
                  <a:pt x="616" y="28"/>
                </a:moveTo>
                <a:cubicBezTo>
                  <a:pt x="613" y="28"/>
                  <a:pt x="610" y="26"/>
                  <a:pt x="610" y="23"/>
                </a:cubicBezTo>
                <a:cubicBezTo>
                  <a:pt x="609" y="20"/>
                  <a:pt x="611" y="17"/>
                  <a:pt x="615" y="16"/>
                </a:cubicBezTo>
                <a:cubicBezTo>
                  <a:pt x="630" y="13"/>
                  <a:pt x="646" y="10"/>
                  <a:pt x="662" y="8"/>
                </a:cubicBezTo>
                <a:cubicBezTo>
                  <a:pt x="665" y="8"/>
                  <a:pt x="668" y="10"/>
                  <a:pt x="669" y="13"/>
                </a:cubicBezTo>
                <a:cubicBezTo>
                  <a:pt x="669" y="16"/>
                  <a:pt x="667" y="19"/>
                  <a:pt x="664" y="20"/>
                </a:cubicBezTo>
                <a:cubicBezTo>
                  <a:pt x="648" y="22"/>
                  <a:pt x="632" y="25"/>
                  <a:pt x="617" y="28"/>
                </a:cubicBezTo>
                <a:cubicBezTo>
                  <a:pt x="616" y="28"/>
                  <a:pt x="616" y="28"/>
                  <a:pt x="616" y="28"/>
                </a:cubicBezTo>
                <a:close/>
                <a:moveTo>
                  <a:pt x="710" y="15"/>
                </a:moveTo>
                <a:cubicBezTo>
                  <a:pt x="707" y="15"/>
                  <a:pt x="705" y="12"/>
                  <a:pt x="704" y="9"/>
                </a:cubicBezTo>
                <a:cubicBezTo>
                  <a:pt x="704" y="6"/>
                  <a:pt x="706" y="3"/>
                  <a:pt x="710" y="3"/>
                </a:cubicBezTo>
                <a:cubicBezTo>
                  <a:pt x="725" y="1"/>
                  <a:pt x="742" y="0"/>
                  <a:pt x="758" y="0"/>
                </a:cubicBezTo>
                <a:cubicBezTo>
                  <a:pt x="761" y="0"/>
                  <a:pt x="764" y="2"/>
                  <a:pt x="764" y="6"/>
                </a:cubicBezTo>
                <a:cubicBezTo>
                  <a:pt x="764" y="9"/>
                  <a:pt x="761" y="12"/>
                  <a:pt x="758" y="12"/>
                </a:cubicBezTo>
                <a:cubicBezTo>
                  <a:pt x="742" y="12"/>
                  <a:pt x="726" y="13"/>
                  <a:pt x="711" y="15"/>
                </a:cubicBezTo>
                <a:lnTo>
                  <a:pt x="710" y="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46"/>
          <p:cNvSpPr>
            <a:spLocks noEditPoints="1"/>
          </p:cNvSpPr>
          <p:nvPr/>
        </p:nvSpPr>
        <p:spPr bwMode="auto">
          <a:xfrm>
            <a:off x="4511581" y="2709009"/>
            <a:ext cx="199634" cy="1213650"/>
          </a:xfrm>
          <a:custGeom>
            <a:avLst/>
            <a:gdLst/>
            <a:ahLst/>
            <a:cxnLst>
              <a:cxn ang="0">
                <a:pos x="5" y="787"/>
              </a:cxn>
              <a:cxn ang="0">
                <a:pos x="8" y="733"/>
              </a:cxn>
              <a:cxn ang="0">
                <a:pos x="17" y="787"/>
              </a:cxn>
              <a:cxn ang="0">
                <a:pos x="7" y="699"/>
              </a:cxn>
              <a:cxn ang="0">
                <a:pos x="0" y="645"/>
              </a:cxn>
              <a:cxn ang="0">
                <a:pos x="6" y="639"/>
              </a:cxn>
              <a:cxn ang="0">
                <a:pos x="13" y="692"/>
              </a:cxn>
              <a:cxn ang="0">
                <a:pos x="6" y="603"/>
              </a:cxn>
              <a:cxn ang="0">
                <a:pos x="0" y="596"/>
              </a:cxn>
              <a:cxn ang="0">
                <a:pos x="8" y="541"/>
              </a:cxn>
              <a:cxn ang="0">
                <a:pos x="12" y="596"/>
              </a:cxn>
              <a:cxn ang="0">
                <a:pos x="9" y="505"/>
              </a:cxn>
              <a:cxn ang="0">
                <a:pos x="3" y="499"/>
              </a:cxn>
              <a:cxn ang="0">
                <a:pos x="13" y="445"/>
              </a:cxn>
              <a:cxn ang="0">
                <a:pos x="15" y="499"/>
              </a:cxn>
              <a:cxn ang="0">
                <a:pos x="16" y="409"/>
              </a:cxn>
              <a:cxn ang="0">
                <a:pos x="10" y="403"/>
              </a:cxn>
              <a:cxn ang="0">
                <a:pos x="22" y="349"/>
              </a:cxn>
              <a:cxn ang="0">
                <a:pos x="22" y="404"/>
              </a:cxn>
              <a:cxn ang="0">
                <a:pos x="28" y="314"/>
              </a:cxn>
              <a:cxn ang="0">
                <a:pos x="22" y="307"/>
              </a:cxn>
              <a:cxn ang="0">
                <a:pos x="37" y="255"/>
              </a:cxn>
              <a:cxn ang="0">
                <a:pos x="34" y="309"/>
              </a:cxn>
              <a:cxn ang="0">
                <a:pos x="45" y="219"/>
              </a:cxn>
              <a:cxn ang="0">
                <a:pos x="40" y="212"/>
              </a:cxn>
              <a:cxn ang="0">
                <a:pos x="59" y="161"/>
              </a:cxn>
              <a:cxn ang="0">
                <a:pos x="51" y="215"/>
              </a:cxn>
              <a:cxn ang="0">
                <a:pos x="71" y="127"/>
              </a:cxn>
              <a:cxn ang="0">
                <a:pos x="65" y="119"/>
              </a:cxn>
              <a:cxn ang="0">
                <a:pos x="90" y="70"/>
              </a:cxn>
              <a:cxn ang="0">
                <a:pos x="77" y="123"/>
              </a:cxn>
              <a:cxn ang="0">
                <a:pos x="108" y="39"/>
              </a:cxn>
              <a:cxn ang="0">
                <a:pos x="103" y="30"/>
              </a:cxn>
              <a:cxn ang="0">
                <a:pos x="126" y="2"/>
              </a:cxn>
              <a:cxn ang="0">
                <a:pos x="114" y="35"/>
              </a:cxn>
            </a:cxnLst>
            <a:rect l="0" t="0" r="r" b="b"/>
            <a:pathLst>
              <a:path w="130" h="793">
                <a:moveTo>
                  <a:pt x="11" y="793"/>
                </a:moveTo>
                <a:cubicBezTo>
                  <a:pt x="8" y="793"/>
                  <a:pt x="5" y="791"/>
                  <a:pt x="5" y="787"/>
                </a:cubicBezTo>
                <a:cubicBezTo>
                  <a:pt x="5" y="787"/>
                  <a:pt x="4" y="769"/>
                  <a:pt x="2" y="739"/>
                </a:cubicBezTo>
                <a:cubicBezTo>
                  <a:pt x="2" y="736"/>
                  <a:pt x="5" y="733"/>
                  <a:pt x="8" y="733"/>
                </a:cubicBezTo>
                <a:cubicBezTo>
                  <a:pt x="11" y="733"/>
                  <a:pt x="14" y="735"/>
                  <a:pt x="14" y="739"/>
                </a:cubicBezTo>
                <a:cubicBezTo>
                  <a:pt x="16" y="769"/>
                  <a:pt x="17" y="786"/>
                  <a:pt x="17" y="787"/>
                </a:cubicBezTo>
                <a:cubicBezTo>
                  <a:pt x="17" y="790"/>
                  <a:pt x="15" y="793"/>
                  <a:pt x="11" y="793"/>
                </a:cubicBezTo>
                <a:close/>
                <a:moveTo>
                  <a:pt x="7" y="699"/>
                </a:moveTo>
                <a:cubicBezTo>
                  <a:pt x="4" y="699"/>
                  <a:pt x="1" y="695"/>
                  <a:pt x="1" y="692"/>
                </a:cubicBezTo>
                <a:cubicBezTo>
                  <a:pt x="1" y="676"/>
                  <a:pt x="0" y="661"/>
                  <a:pt x="0" y="645"/>
                </a:cubicBezTo>
                <a:cubicBezTo>
                  <a:pt x="0" y="641"/>
                  <a:pt x="3" y="639"/>
                  <a:pt x="6" y="639"/>
                </a:cubicBezTo>
                <a:cubicBezTo>
                  <a:pt x="6" y="639"/>
                  <a:pt x="6" y="639"/>
                  <a:pt x="6" y="639"/>
                </a:cubicBezTo>
                <a:cubicBezTo>
                  <a:pt x="10" y="639"/>
                  <a:pt x="12" y="641"/>
                  <a:pt x="12" y="644"/>
                </a:cubicBezTo>
                <a:cubicBezTo>
                  <a:pt x="12" y="660"/>
                  <a:pt x="13" y="677"/>
                  <a:pt x="13" y="692"/>
                </a:cubicBezTo>
                <a:cubicBezTo>
                  <a:pt x="13" y="696"/>
                  <a:pt x="10" y="695"/>
                  <a:pt x="7" y="699"/>
                </a:cubicBezTo>
                <a:close/>
                <a:moveTo>
                  <a:pt x="6" y="603"/>
                </a:moveTo>
                <a:cubicBezTo>
                  <a:pt x="6" y="603"/>
                  <a:pt x="6" y="603"/>
                  <a:pt x="6" y="603"/>
                </a:cubicBezTo>
                <a:cubicBezTo>
                  <a:pt x="3" y="599"/>
                  <a:pt x="0" y="599"/>
                  <a:pt x="0" y="596"/>
                </a:cubicBezTo>
                <a:cubicBezTo>
                  <a:pt x="1" y="580"/>
                  <a:pt x="1" y="563"/>
                  <a:pt x="2" y="547"/>
                </a:cubicBezTo>
                <a:cubicBezTo>
                  <a:pt x="2" y="544"/>
                  <a:pt x="4" y="541"/>
                  <a:pt x="8" y="541"/>
                </a:cubicBezTo>
                <a:cubicBezTo>
                  <a:pt x="11" y="541"/>
                  <a:pt x="14" y="544"/>
                  <a:pt x="14" y="547"/>
                </a:cubicBezTo>
                <a:cubicBezTo>
                  <a:pt x="13" y="563"/>
                  <a:pt x="13" y="580"/>
                  <a:pt x="12" y="596"/>
                </a:cubicBezTo>
                <a:cubicBezTo>
                  <a:pt x="12" y="599"/>
                  <a:pt x="10" y="603"/>
                  <a:pt x="6" y="603"/>
                </a:cubicBezTo>
                <a:close/>
                <a:moveTo>
                  <a:pt x="9" y="505"/>
                </a:moveTo>
                <a:cubicBezTo>
                  <a:pt x="9" y="505"/>
                  <a:pt x="9" y="505"/>
                  <a:pt x="9" y="505"/>
                </a:cubicBezTo>
                <a:cubicBezTo>
                  <a:pt x="6" y="505"/>
                  <a:pt x="3" y="502"/>
                  <a:pt x="3" y="499"/>
                </a:cubicBezTo>
                <a:cubicBezTo>
                  <a:pt x="4" y="483"/>
                  <a:pt x="5" y="466"/>
                  <a:pt x="6" y="451"/>
                </a:cubicBezTo>
                <a:cubicBezTo>
                  <a:pt x="7" y="447"/>
                  <a:pt x="10" y="445"/>
                  <a:pt x="13" y="445"/>
                </a:cubicBezTo>
                <a:cubicBezTo>
                  <a:pt x="16" y="445"/>
                  <a:pt x="19" y="448"/>
                  <a:pt x="18" y="451"/>
                </a:cubicBezTo>
                <a:cubicBezTo>
                  <a:pt x="17" y="467"/>
                  <a:pt x="16" y="483"/>
                  <a:pt x="15" y="499"/>
                </a:cubicBezTo>
                <a:cubicBezTo>
                  <a:pt x="15" y="503"/>
                  <a:pt x="13" y="505"/>
                  <a:pt x="9" y="505"/>
                </a:cubicBezTo>
                <a:close/>
                <a:moveTo>
                  <a:pt x="16" y="409"/>
                </a:moveTo>
                <a:cubicBezTo>
                  <a:pt x="16" y="409"/>
                  <a:pt x="16" y="409"/>
                  <a:pt x="16" y="409"/>
                </a:cubicBezTo>
                <a:cubicBezTo>
                  <a:pt x="12" y="409"/>
                  <a:pt x="10" y="406"/>
                  <a:pt x="10" y="403"/>
                </a:cubicBezTo>
                <a:cubicBezTo>
                  <a:pt x="12" y="386"/>
                  <a:pt x="14" y="370"/>
                  <a:pt x="15" y="355"/>
                </a:cubicBezTo>
                <a:cubicBezTo>
                  <a:pt x="16" y="351"/>
                  <a:pt x="19" y="349"/>
                  <a:pt x="22" y="349"/>
                </a:cubicBezTo>
                <a:cubicBezTo>
                  <a:pt x="25" y="350"/>
                  <a:pt x="28" y="353"/>
                  <a:pt x="27" y="356"/>
                </a:cubicBezTo>
                <a:cubicBezTo>
                  <a:pt x="26" y="372"/>
                  <a:pt x="24" y="388"/>
                  <a:pt x="22" y="404"/>
                </a:cubicBezTo>
                <a:cubicBezTo>
                  <a:pt x="22" y="407"/>
                  <a:pt x="19" y="409"/>
                  <a:pt x="16" y="409"/>
                </a:cubicBezTo>
                <a:close/>
                <a:moveTo>
                  <a:pt x="28" y="314"/>
                </a:moveTo>
                <a:cubicBezTo>
                  <a:pt x="27" y="314"/>
                  <a:pt x="27" y="314"/>
                  <a:pt x="27" y="314"/>
                </a:cubicBezTo>
                <a:cubicBezTo>
                  <a:pt x="24" y="313"/>
                  <a:pt x="21" y="310"/>
                  <a:pt x="22" y="307"/>
                </a:cubicBezTo>
                <a:cubicBezTo>
                  <a:pt x="24" y="291"/>
                  <a:pt x="27" y="275"/>
                  <a:pt x="30" y="259"/>
                </a:cubicBezTo>
                <a:cubicBezTo>
                  <a:pt x="30" y="256"/>
                  <a:pt x="34" y="254"/>
                  <a:pt x="37" y="255"/>
                </a:cubicBezTo>
                <a:cubicBezTo>
                  <a:pt x="40" y="255"/>
                  <a:pt x="42" y="258"/>
                  <a:pt x="42" y="262"/>
                </a:cubicBezTo>
                <a:cubicBezTo>
                  <a:pt x="39" y="277"/>
                  <a:pt x="36" y="293"/>
                  <a:pt x="34" y="309"/>
                </a:cubicBezTo>
                <a:cubicBezTo>
                  <a:pt x="33" y="312"/>
                  <a:pt x="31" y="314"/>
                  <a:pt x="28" y="314"/>
                </a:cubicBezTo>
                <a:close/>
                <a:moveTo>
                  <a:pt x="45" y="219"/>
                </a:moveTo>
                <a:cubicBezTo>
                  <a:pt x="45" y="219"/>
                  <a:pt x="44" y="219"/>
                  <a:pt x="44" y="219"/>
                </a:cubicBezTo>
                <a:cubicBezTo>
                  <a:pt x="41" y="219"/>
                  <a:pt x="39" y="215"/>
                  <a:pt x="40" y="212"/>
                </a:cubicBezTo>
                <a:cubicBezTo>
                  <a:pt x="43" y="196"/>
                  <a:pt x="47" y="180"/>
                  <a:pt x="51" y="165"/>
                </a:cubicBezTo>
                <a:cubicBezTo>
                  <a:pt x="52" y="162"/>
                  <a:pt x="55" y="160"/>
                  <a:pt x="59" y="161"/>
                </a:cubicBezTo>
                <a:cubicBezTo>
                  <a:pt x="62" y="162"/>
                  <a:pt x="64" y="165"/>
                  <a:pt x="63" y="168"/>
                </a:cubicBezTo>
                <a:cubicBezTo>
                  <a:pt x="59" y="183"/>
                  <a:pt x="55" y="199"/>
                  <a:pt x="51" y="215"/>
                </a:cubicBezTo>
                <a:cubicBezTo>
                  <a:pt x="51" y="218"/>
                  <a:pt x="48" y="219"/>
                  <a:pt x="45" y="219"/>
                </a:cubicBezTo>
                <a:close/>
                <a:moveTo>
                  <a:pt x="71" y="127"/>
                </a:moveTo>
                <a:cubicBezTo>
                  <a:pt x="70" y="127"/>
                  <a:pt x="70" y="127"/>
                  <a:pt x="69" y="127"/>
                </a:cubicBezTo>
                <a:cubicBezTo>
                  <a:pt x="66" y="126"/>
                  <a:pt x="64" y="122"/>
                  <a:pt x="65" y="119"/>
                </a:cubicBezTo>
                <a:cubicBezTo>
                  <a:pt x="71" y="103"/>
                  <a:pt x="76" y="88"/>
                  <a:pt x="82" y="74"/>
                </a:cubicBezTo>
                <a:cubicBezTo>
                  <a:pt x="84" y="71"/>
                  <a:pt x="87" y="69"/>
                  <a:pt x="90" y="70"/>
                </a:cubicBezTo>
                <a:cubicBezTo>
                  <a:pt x="93" y="72"/>
                  <a:pt x="95" y="75"/>
                  <a:pt x="93" y="78"/>
                </a:cubicBezTo>
                <a:cubicBezTo>
                  <a:pt x="88" y="92"/>
                  <a:pt x="82" y="107"/>
                  <a:pt x="77" y="123"/>
                </a:cubicBezTo>
                <a:cubicBezTo>
                  <a:pt x="76" y="125"/>
                  <a:pt x="73" y="127"/>
                  <a:pt x="71" y="127"/>
                </a:cubicBezTo>
                <a:close/>
                <a:moveTo>
                  <a:pt x="108" y="39"/>
                </a:moveTo>
                <a:cubicBezTo>
                  <a:pt x="107" y="39"/>
                  <a:pt x="106" y="38"/>
                  <a:pt x="106" y="38"/>
                </a:cubicBezTo>
                <a:cubicBezTo>
                  <a:pt x="103" y="36"/>
                  <a:pt x="101" y="33"/>
                  <a:pt x="103" y="30"/>
                </a:cubicBezTo>
                <a:cubicBezTo>
                  <a:pt x="108" y="21"/>
                  <a:pt x="113" y="12"/>
                  <a:pt x="118" y="4"/>
                </a:cubicBezTo>
                <a:cubicBezTo>
                  <a:pt x="120" y="1"/>
                  <a:pt x="123" y="0"/>
                  <a:pt x="126" y="2"/>
                </a:cubicBezTo>
                <a:cubicBezTo>
                  <a:pt x="129" y="4"/>
                  <a:pt x="130" y="7"/>
                  <a:pt x="128" y="10"/>
                </a:cubicBezTo>
                <a:cubicBezTo>
                  <a:pt x="123" y="18"/>
                  <a:pt x="118" y="27"/>
                  <a:pt x="114" y="35"/>
                </a:cubicBezTo>
                <a:cubicBezTo>
                  <a:pt x="113" y="37"/>
                  <a:pt x="110" y="39"/>
                  <a:pt x="108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47"/>
          <p:cNvSpPr>
            <a:spLocks noEditPoints="1"/>
          </p:cNvSpPr>
          <p:nvPr/>
        </p:nvSpPr>
        <p:spPr bwMode="auto">
          <a:xfrm>
            <a:off x="4326204" y="2011874"/>
            <a:ext cx="1229494" cy="1880683"/>
          </a:xfrm>
          <a:custGeom>
            <a:avLst/>
            <a:gdLst/>
            <a:ahLst/>
            <a:cxnLst>
              <a:cxn ang="0">
                <a:pos x="5" y="1217"/>
              </a:cxn>
              <a:cxn ang="0">
                <a:pos x="54" y="1210"/>
              </a:cxn>
              <a:cxn ang="0">
                <a:pos x="95" y="1189"/>
              </a:cxn>
              <a:cxn ang="0">
                <a:pos x="135" y="1156"/>
              </a:cxn>
              <a:cxn ang="0">
                <a:pos x="98" y="1189"/>
              </a:cxn>
              <a:cxn ang="0">
                <a:pos x="174" y="1141"/>
              </a:cxn>
              <a:cxn ang="0">
                <a:pos x="226" y="1110"/>
              </a:cxn>
              <a:cxn ang="0">
                <a:pos x="180" y="1144"/>
              </a:cxn>
              <a:cxn ang="0">
                <a:pos x="258" y="1082"/>
              </a:cxn>
              <a:cxn ang="0">
                <a:pos x="304" y="1064"/>
              </a:cxn>
              <a:cxn ang="0">
                <a:pos x="339" y="1037"/>
              </a:cxn>
              <a:cxn ang="0">
                <a:pos x="373" y="996"/>
              </a:cxn>
              <a:cxn ang="0">
                <a:pos x="343" y="1035"/>
              </a:cxn>
              <a:cxn ang="0">
                <a:pos x="409" y="974"/>
              </a:cxn>
              <a:cxn ang="0">
                <a:pos x="453" y="933"/>
              </a:cxn>
              <a:cxn ang="0">
                <a:pos x="413" y="976"/>
              </a:cxn>
              <a:cxn ang="0">
                <a:pos x="479" y="899"/>
              </a:cxn>
              <a:cxn ang="0">
                <a:pos x="521" y="873"/>
              </a:cxn>
              <a:cxn ang="0">
                <a:pos x="548" y="839"/>
              </a:cxn>
              <a:cxn ang="0">
                <a:pos x="573" y="791"/>
              </a:cxn>
              <a:cxn ang="0">
                <a:pos x="552" y="836"/>
              </a:cxn>
              <a:cxn ang="0">
                <a:pos x="603" y="761"/>
              </a:cxn>
              <a:cxn ang="0">
                <a:pos x="637" y="712"/>
              </a:cxn>
              <a:cxn ang="0">
                <a:pos x="607" y="763"/>
              </a:cxn>
              <a:cxn ang="0">
                <a:pos x="653" y="673"/>
              </a:cxn>
              <a:cxn ang="0">
                <a:pos x="687" y="637"/>
              </a:cxn>
              <a:cxn ang="0">
                <a:pos x="703" y="597"/>
              </a:cxn>
              <a:cxn ang="0">
                <a:pos x="717" y="545"/>
              </a:cxn>
              <a:cxn ang="0">
                <a:pos x="708" y="593"/>
              </a:cxn>
              <a:cxn ang="0">
                <a:pos x="737" y="508"/>
              </a:cxn>
              <a:cxn ang="0">
                <a:pos x="756" y="451"/>
              </a:cxn>
              <a:cxn ang="0">
                <a:pos x="739" y="508"/>
              </a:cxn>
              <a:cxn ang="0">
                <a:pos x="761" y="409"/>
              </a:cxn>
              <a:cxn ang="0">
                <a:pos x="784" y="365"/>
              </a:cxn>
              <a:cxn ang="0">
                <a:pos x="786" y="322"/>
              </a:cxn>
              <a:cxn ang="0">
                <a:pos x="786" y="268"/>
              </a:cxn>
              <a:cxn ang="0">
                <a:pos x="792" y="317"/>
              </a:cxn>
              <a:cxn ang="0">
                <a:pos x="796" y="227"/>
              </a:cxn>
              <a:cxn ang="0">
                <a:pos x="798" y="167"/>
              </a:cxn>
              <a:cxn ang="0">
                <a:pos x="802" y="221"/>
              </a:cxn>
              <a:cxn ang="0">
                <a:pos x="792" y="125"/>
              </a:cxn>
              <a:cxn ang="0">
                <a:pos x="802" y="77"/>
              </a:cxn>
              <a:cxn ang="0">
                <a:pos x="792" y="35"/>
              </a:cxn>
              <a:cxn ang="0">
                <a:pos x="789" y="0"/>
              </a:cxn>
              <a:cxn ang="0">
                <a:pos x="793" y="35"/>
              </a:cxn>
            </a:cxnLst>
            <a:rect l="0" t="0" r="r" b="b"/>
            <a:pathLst>
              <a:path w="804" h="1229">
                <a:moveTo>
                  <a:pt x="7" y="1229"/>
                </a:moveTo>
                <a:cubicBezTo>
                  <a:pt x="5" y="1229"/>
                  <a:pt x="2" y="1228"/>
                  <a:pt x="1" y="1225"/>
                </a:cubicBezTo>
                <a:cubicBezTo>
                  <a:pt x="0" y="1222"/>
                  <a:pt x="2" y="1219"/>
                  <a:pt x="5" y="1217"/>
                </a:cubicBezTo>
                <a:cubicBezTo>
                  <a:pt x="5" y="1217"/>
                  <a:pt x="22" y="1211"/>
                  <a:pt x="49" y="1199"/>
                </a:cubicBezTo>
                <a:cubicBezTo>
                  <a:pt x="52" y="1197"/>
                  <a:pt x="56" y="1199"/>
                  <a:pt x="57" y="1202"/>
                </a:cubicBezTo>
                <a:cubicBezTo>
                  <a:pt x="58" y="1205"/>
                  <a:pt x="57" y="1208"/>
                  <a:pt x="54" y="1210"/>
                </a:cubicBezTo>
                <a:cubicBezTo>
                  <a:pt x="26" y="1222"/>
                  <a:pt x="10" y="1228"/>
                  <a:pt x="9" y="1229"/>
                </a:cubicBezTo>
                <a:cubicBezTo>
                  <a:pt x="8" y="1229"/>
                  <a:pt x="8" y="1229"/>
                  <a:pt x="7" y="1229"/>
                </a:cubicBezTo>
                <a:close/>
                <a:moveTo>
                  <a:pt x="95" y="1189"/>
                </a:moveTo>
                <a:cubicBezTo>
                  <a:pt x="93" y="1189"/>
                  <a:pt x="91" y="1188"/>
                  <a:pt x="90" y="1186"/>
                </a:cubicBezTo>
                <a:cubicBezTo>
                  <a:pt x="88" y="1183"/>
                  <a:pt x="89" y="1180"/>
                  <a:pt x="92" y="1178"/>
                </a:cubicBezTo>
                <a:cubicBezTo>
                  <a:pt x="106" y="1171"/>
                  <a:pt x="121" y="1164"/>
                  <a:pt x="135" y="1156"/>
                </a:cubicBezTo>
                <a:cubicBezTo>
                  <a:pt x="138" y="1154"/>
                  <a:pt x="141" y="1155"/>
                  <a:pt x="143" y="1158"/>
                </a:cubicBezTo>
                <a:cubicBezTo>
                  <a:pt x="145" y="1161"/>
                  <a:pt x="143" y="1165"/>
                  <a:pt x="141" y="1166"/>
                </a:cubicBezTo>
                <a:cubicBezTo>
                  <a:pt x="126" y="1174"/>
                  <a:pt x="112" y="1182"/>
                  <a:pt x="98" y="1189"/>
                </a:cubicBezTo>
                <a:cubicBezTo>
                  <a:pt x="97" y="1189"/>
                  <a:pt x="96" y="1189"/>
                  <a:pt x="95" y="1189"/>
                </a:cubicBezTo>
                <a:close/>
                <a:moveTo>
                  <a:pt x="180" y="1144"/>
                </a:moveTo>
                <a:cubicBezTo>
                  <a:pt x="178" y="1144"/>
                  <a:pt x="176" y="1143"/>
                  <a:pt x="174" y="1141"/>
                </a:cubicBezTo>
                <a:cubicBezTo>
                  <a:pt x="173" y="1138"/>
                  <a:pt x="174" y="1134"/>
                  <a:pt x="177" y="1132"/>
                </a:cubicBezTo>
                <a:cubicBezTo>
                  <a:pt x="190" y="1124"/>
                  <a:pt x="204" y="1116"/>
                  <a:pt x="218" y="1108"/>
                </a:cubicBezTo>
                <a:cubicBezTo>
                  <a:pt x="220" y="1106"/>
                  <a:pt x="224" y="1107"/>
                  <a:pt x="226" y="1110"/>
                </a:cubicBezTo>
                <a:cubicBezTo>
                  <a:pt x="228" y="1112"/>
                  <a:pt x="227" y="1116"/>
                  <a:pt x="224" y="1118"/>
                </a:cubicBezTo>
                <a:cubicBezTo>
                  <a:pt x="210" y="1126"/>
                  <a:pt x="196" y="1135"/>
                  <a:pt x="183" y="1143"/>
                </a:cubicBezTo>
                <a:cubicBezTo>
                  <a:pt x="182" y="1143"/>
                  <a:pt x="181" y="1144"/>
                  <a:pt x="180" y="1144"/>
                </a:cubicBezTo>
                <a:close/>
                <a:moveTo>
                  <a:pt x="261" y="1093"/>
                </a:moveTo>
                <a:cubicBezTo>
                  <a:pt x="259" y="1093"/>
                  <a:pt x="257" y="1092"/>
                  <a:pt x="256" y="1090"/>
                </a:cubicBezTo>
                <a:cubicBezTo>
                  <a:pt x="254" y="1087"/>
                  <a:pt x="255" y="1083"/>
                  <a:pt x="258" y="1082"/>
                </a:cubicBezTo>
                <a:cubicBezTo>
                  <a:pt x="271" y="1073"/>
                  <a:pt x="284" y="1063"/>
                  <a:pt x="297" y="1054"/>
                </a:cubicBezTo>
                <a:cubicBezTo>
                  <a:pt x="300" y="1052"/>
                  <a:pt x="304" y="1053"/>
                  <a:pt x="306" y="1056"/>
                </a:cubicBezTo>
                <a:cubicBezTo>
                  <a:pt x="307" y="1058"/>
                  <a:pt x="307" y="1062"/>
                  <a:pt x="304" y="1064"/>
                </a:cubicBezTo>
                <a:cubicBezTo>
                  <a:pt x="291" y="1073"/>
                  <a:pt x="278" y="1083"/>
                  <a:pt x="264" y="1092"/>
                </a:cubicBezTo>
                <a:cubicBezTo>
                  <a:pt x="263" y="1092"/>
                  <a:pt x="262" y="1093"/>
                  <a:pt x="261" y="1093"/>
                </a:cubicBezTo>
                <a:close/>
                <a:moveTo>
                  <a:pt x="339" y="1037"/>
                </a:moveTo>
                <a:cubicBezTo>
                  <a:pt x="337" y="1037"/>
                  <a:pt x="336" y="1036"/>
                  <a:pt x="334" y="1034"/>
                </a:cubicBezTo>
                <a:cubicBezTo>
                  <a:pt x="332" y="1032"/>
                  <a:pt x="333" y="1028"/>
                  <a:pt x="336" y="1026"/>
                </a:cubicBezTo>
                <a:cubicBezTo>
                  <a:pt x="348" y="1016"/>
                  <a:pt x="361" y="1006"/>
                  <a:pt x="373" y="996"/>
                </a:cubicBezTo>
                <a:cubicBezTo>
                  <a:pt x="376" y="994"/>
                  <a:pt x="379" y="994"/>
                  <a:pt x="382" y="997"/>
                </a:cubicBezTo>
                <a:cubicBezTo>
                  <a:pt x="384" y="999"/>
                  <a:pt x="383" y="1003"/>
                  <a:pt x="381" y="1005"/>
                </a:cubicBezTo>
                <a:cubicBezTo>
                  <a:pt x="368" y="1015"/>
                  <a:pt x="356" y="1025"/>
                  <a:pt x="343" y="1035"/>
                </a:cubicBezTo>
                <a:cubicBezTo>
                  <a:pt x="342" y="1036"/>
                  <a:pt x="341" y="1037"/>
                  <a:pt x="339" y="1037"/>
                </a:cubicBezTo>
                <a:close/>
                <a:moveTo>
                  <a:pt x="413" y="976"/>
                </a:moveTo>
                <a:cubicBezTo>
                  <a:pt x="412" y="976"/>
                  <a:pt x="410" y="975"/>
                  <a:pt x="409" y="974"/>
                </a:cubicBezTo>
                <a:cubicBezTo>
                  <a:pt x="407" y="971"/>
                  <a:pt x="407" y="967"/>
                  <a:pt x="409" y="965"/>
                </a:cubicBezTo>
                <a:cubicBezTo>
                  <a:pt x="421" y="955"/>
                  <a:pt x="433" y="944"/>
                  <a:pt x="445" y="933"/>
                </a:cubicBezTo>
                <a:cubicBezTo>
                  <a:pt x="447" y="931"/>
                  <a:pt x="451" y="931"/>
                  <a:pt x="453" y="933"/>
                </a:cubicBezTo>
                <a:cubicBezTo>
                  <a:pt x="456" y="935"/>
                  <a:pt x="455" y="939"/>
                  <a:pt x="453" y="942"/>
                </a:cubicBezTo>
                <a:cubicBezTo>
                  <a:pt x="441" y="952"/>
                  <a:pt x="429" y="963"/>
                  <a:pt x="417" y="974"/>
                </a:cubicBezTo>
                <a:cubicBezTo>
                  <a:pt x="416" y="975"/>
                  <a:pt x="415" y="976"/>
                  <a:pt x="413" y="976"/>
                </a:cubicBezTo>
                <a:close/>
                <a:moveTo>
                  <a:pt x="483" y="910"/>
                </a:moveTo>
                <a:cubicBezTo>
                  <a:pt x="482" y="910"/>
                  <a:pt x="480" y="909"/>
                  <a:pt x="479" y="908"/>
                </a:cubicBezTo>
                <a:cubicBezTo>
                  <a:pt x="477" y="905"/>
                  <a:pt x="477" y="902"/>
                  <a:pt x="479" y="899"/>
                </a:cubicBezTo>
                <a:cubicBezTo>
                  <a:pt x="490" y="888"/>
                  <a:pt x="501" y="876"/>
                  <a:pt x="512" y="865"/>
                </a:cubicBezTo>
                <a:cubicBezTo>
                  <a:pt x="514" y="862"/>
                  <a:pt x="518" y="862"/>
                  <a:pt x="520" y="864"/>
                </a:cubicBezTo>
                <a:cubicBezTo>
                  <a:pt x="523" y="866"/>
                  <a:pt x="523" y="870"/>
                  <a:pt x="521" y="873"/>
                </a:cubicBezTo>
                <a:cubicBezTo>
                  <a:pt x="510" y="884"/>
                  <a:pt x="499" y="896"/>
                  <a:pt x="488" y="908"/>
                </a:cubicBezTo>
                <a:cubicBezTo>
                  <a:pt x="486" y="909"/>
                  <a:pt x="485" y="910"/>
                  <a:pt x="483" y="910"/>
                </a:cubicBezTo>
                <a:close/>
                <a:moveTo>
                  <a:pt x="548" y="839"/>
                </a:moveTo>
                <a:cubicBezTo>
                  <a:pt x="546" y="839"/>
                  <a:pt x="545" y="838"/>
                  <a:pt x="544" y="837"/>
                </a:cubicBezTo>
                <a:cubicBezTo>
                  <a:pt x="541" y="835"/>
                  <a:pt x="541" y="831"/>
                  <a:pt x="543" y="829"/>
                </a:cubicBezTo>
                <a:cubicBezTo>
                  <a:pt x="553" y="816"/>
                  <a:pt x="564" y="804"/>
                  <a:pt x="573" y="791"/>
                </a:cubicBezTo>
                <a:cubicBezTo>
                  <a:pt x="575" y="789"/>
                  <a:pt x="579" y="788"/>
                  <a:pt x="582" y="790"/>
                </a:cubicBezTo>
                <a:cubicBezTo>
                  <a:pt x="584" y="792"/>
                  <a:pt x="585" y="796"/>
                  <a:pt x="583" y="799"/>
                </a:cubicBezTo>
                <a:cubicBezTo>
                  <a:pt x="573" y="811"/>
                  <a:pt x="563" y="824"/>
                  <a:pt x="552" y="836"/>
                </a:cubicBezTo>
                <a:cubicBezTo>
                  <a:pt x="551" y="838"/>
                  <a:pt x="550" y="839"/>
                  <a:pt x="548" y="839"/>
                </a:cubicBezTo>
                <a:close/>
                <a:moveTo>
                  <a:pt x="607" y="763"/>
                </a:moveTo>
                <a:cubicBezTo>
                  <a:pt x="605" y="763"/>
                  <a:pt x="604" y="762"/>
                  <a:pt x="603" y="761"/>
                </a:cubicBezTo>
                <a:cubicBezTo>
                  <a:pt x="600" y="760"/>
                  <a:pt x="600" y="756"/>
                  <a:pt x="602" y="753"/>
                </a:cubicBezTo>
                <a:cubicBezTo>
                  <a:pt x="611" y="740"/>
                  <a:pt x="620" y="727"/>
                  <a:pt x="628" y="714"/>
                </a:cubicBezTo>
                <a:cubicBezTo>
                  <a:pt x="630" y="711"/>
                  <a:pt x="634" y="710"/>
                  <a:pt x="637" y="712"/>
                </a:cubicBezTo>
                <a:cubicBezTo>
                  <a:pt x="639" y="714"/>
                  <a:pt x="640" y="717"/>
                  <a:pt x="638" y="720"/>
                </a:cubicBezTo>
                <a:cubicBezTo>
                  <a:pt x="630" y="733"/>
                  <a:pt x="621" y="747"/>
                  <a:pt x="611" y="760"/>
                </a:cubicBezTo>
                <a:cubicBezTo>
                  <a:pt x="610" y="762"/>
                  <a:pt x="608" y="763"/>
                  <a:pt x="607" y="763"/>
                </a:cubicBezTo>
                <a:close/>
                <a:moveTo>
                  <a:pt x="658" y="682"/>
                </a:moveTo>
                <a:cubicBezTo>
                  <a:pt x="657" y="682"/>
                  <a:pt x="656" y="682"/>
                  <a:pt x="655" y="681"/>
                </a:cubicBezTo>
                <a:cubicBezTo>
                  <a:pt x="653" y="679"/>
                  <a:pt x="652" y="676"/>
                  <a:pt x="653" y="673"/>
                </a:cubicBezTo>
                <a:cubicBezTo>
                  <a:pt x="661" y="659"/>
                  <a:pt x="669" y="645"/>
                  <a:pt x="676" y="631"/>
                </a:cubicBezTo>
                <a:cubicBezTo>
                  <a:pt x="678" y="628"/>
                  <a:pt x="682" y="627"/>
                  <a:pt x="685" y="629"/>
                </a:cubicBezTo>
                <a:cubicBezTo>
                  <a:pt x="687" y="630"/>
                  <a:pt x="689" y="634"/>
                  <a:pt x="687" y="637"/>
                </a:cubicBezTo>
                <a:cubicBezTo>
                  <a:pt x="680" y="651"/>
                  <a:pt x="672" y="665"/>
                  <a:pt x="664" y="679"/>
                </a:cubicBezTo>
                <a:cubicBezTo>
                  <a:pt x="663" y="681"/>
                  <a:pt x="661" y="682"/>
                  <a:pt x="658" y="682"/>
                </a:cubicBezTo>
                <a:close/>
                <a:moveTo>
                  <a:pt x="703" y="597"/>
                </a:moveTo>
                <a:cubicBezTo>
                  <a:pt x="702" y="597"/>
                  <a:pt x="701" y="597"/>
                  <a:pt x="700" y="596"/>
                </a:cubicBezTo>
                <a:cubicBezTo>
                  <a:pt x="697" y="595"/>
                  <a:pt x="696" y="591"/>
                  <a:pt x="698" y="588"/>
                </a:cubicBezTo>
                <a:cubicBezTo>
                  <a:pt x="704" y="574"/>
                  <a:pt x="711" y="559"/>
                  <a:pt x="717" y="545"/>
                </a:cubicBezTo>
                <a:cubicBezTo>
                  <a:pt x="718" y="542"/>
                  <a:pt x="721" y="540"/>
                  <a:pt x="724" y="541"/>
                </a:cubicBezTo>
                <a:cubicBezTo>
                  <a:pt x="728" y="543"/>
                  <a:pt x="729" y="546"/>
                  <a:pt x="728" y="549"/>
                </a:cubicBezTo>
                <a:cubicBezTo>
                  <a:pt x="722" y="564"/>
                  <a:pt x="715" y="579"/>
                  <a:pt x="708" y="593"/>
                </a:cubicBezTo>
                <a:cubicBezTo>
                  <a:pt x="707" y="596"/>
                  <a:pt x="705" y="597"/>
                  <a:pt x="703" y="597"/>
                </a:cubicBezTo>
                <a:close/>
                <a:moveTo>
                  <a:pt x="739" y="508"/>
                </a:moveTo>
                <a:cubicBezTo>
                  <a:pt x="739" y="508"/>
                  <a:pt x="738" y="508"/>
                  <a:pt x="737" y="508"/>
                </a:cubicBezTo>
                <a:cubicBezTo>
                  <a:pt x="734" y="507"/>
                  <a:pt x="733" y="503"/>
                  <a:pt x="734" y="500"/>
                </a:cubicBezTo>
                <a:cubicBezTo>
                  <a:pt x="739" y="485"/>
                  <a:pt x="744" y="470"/>
                  <a:pt x="749" y="455"/>
                </a:cubicBezTo>
                <a:cubicBezTo>
                  <a:pt x="750" y="452"/>
                  <a:pt x="753" y="450"/>
                  <a:pt x="756" y="451"/>
                </a:cubicBezTo>
                <a:cubicBezTo>
                  <a:pt x="759" y="452"/>
                  <a:pt x="761" y="455"/>
                  <a:pt x="760" y="458"/>
                </a:cubicBezTo>
                <a:cubicBezTo>
                  <a:pt x="755" y="474"/>
                  <a:pt x="750" y="489"/>
                  <a:pt x="745" y="504"/>
                </a:cubicBezTo>
                <a:cubicBezTo>
                  <a:pt x="744" y="507"/>
                  <a:pt x="742" y="508"/>
                  <a:pt x="739" y="508"/>
                </a:cubicBezTo>
                <a:close/>
                <a:moveTo>
                  <a:pt x="767" y="416"/>
                </a:moveTo>
                <a:cubicBezTo>
                  <a:pt x="767" y="416"/>
                  <a:pt x="766" y="416"/>
                  <a:pt x="766" y="416"/>
                </a:cubicBezTo>
                <a:cubicBezTo>
                  <a:pt x="762" y="415"/>
                  <a:pt x="760" y="412"/>
                  <a:pt x="761" y="409"/>
                </a:cubicBezTo>
                <a:cubicBezTo>
                  <a:pt x="765" y="394"/>
                  <a:pt x="769" y="378"/>
                  <a:pt x="772" y="362"/>
                </a:cubicBezTo>
                <a:cubicBezTo>
                  <a:pt x="772" y="359"/>
                  <a:pt x="776" y="357"/>
                  <a:pt x="779" y="358"/>
                </a:cubicBezTo>
                <a:cubicBezTo>
                  <a:pt x="782" y="358"/>
                  <a:pt x="784" y="362"/>
                  <a:pt x="784" y="365"/>
                </a:cubicBezTo>
                <a:cubicBezTo>
                  <a:pt x="780" y="381"/>
                  <a:pt x="777" y="396"/>
                  <a:pt x="773" y="412"/>
                </a:cubicBezTo>
                <a:cubicBezTo>
                  <a:pt x="772" y="415"/>
                  <a:pt x="770" y="416"/>
                  <a:pt x="767" y="416"/>
                </a:cubicBezTo>
                <a:close/>
                <a:moveTo>
                  <a:pt x="786" y="322"/>
                </a:moveTo>
                <a:cubicBezTo>
                  <a:pt x="785" y="322"/>
                  <a:pt x="785" y="322"/>
                  <a:pt x="785" y="322"/>
                </a:cubicBezTo>
                <a:cubicBezTo>
                  <a:pt x="782" y="322"/>
                  <a:pt x="780" y="319"/>
                  <a:pt x="780" y="316"/>
                </a:cubicBezTo>
                <a:cubicBezTo>
                  <a:pt x="782" y="300"/>
                  <a:pt x="785" y="284"/>
                  <a:pt x="786" y="268"/>
                </a:cubicBezTo>
                <a:cubicBezTo>
                  <a:pt x="787" y="265"/>
                  <a:pt x="790" y="263"/>
                  <a:pt x="793" y="263"/>
                </a:cubicBezTo>
                <a:cubicBezTo>
                  <a:pt x="796" y="263"/>
                  <a:pt x="799" y="266"/>
                  <a:pt x="798" y="270"/>
                </a:cubicBezTo>
                <a:cubicBezTo>
                  <a:pt x="796" y="286"/>
                  <a:pt x="794" y="302"/>
                  <a:pt x="792" y="317"/>
                </a:cubicBezTo>
                <a:cubicBezTo>
                  <a:pt x="792" y="320"/>
                  <a:pt x="789" y="322"/>
                  <a:pt x="786" y="322"/>
                </a:cubicBezTo>
                <a:close/>
                <a:moveTo>
                  <a:pt x="796" y="227"/>
                </a:moveTo>
                <a:cubicBezTo>
                  <a:pt x="796" y="227"/>
                  <a:pt x="796" y="227"/>
                  <a:pt x="796" y="227"/>
                </a:cubicBezTo>
                <a:cubicBezTo>
                  <a:pt x="793" y="227"/>
                  <a:pt x="790" y="224"/>
                  <a:pt x="790" y="221"/>
                </a:cubicBezTo>
                <a:cubicBezTo>
                  <a:pt x="791" y="205"/>
                  <a:pt x="792" y="189"/>
                  <a:pt x="792" y="173"/>
                </a:cubicBezTo>
                <a:cubicBezTo>
                  <a:pt x="792" y="170"/>
                  <a:pt x="795" y="167"/>
                  <a:pt x="798" y="167"/>
                </a:cubicBezTo>
                <a:cubicBezTo>
                  <a:pt x="798" y="167"/>
                  <a:pt x="798" y="167"/>
                  <a:pt x="798" y="167"/>
                </a:cubicBezTo>
                <a:cubicBezTo>
                  <a:pt x="802" y="167"/>
                  <a:pt x="804" y="170"/>
                  <a:pt x="804" y="173"/>
                </a:cubicBezTo>
                <a:cubicBezTo>
                  <a:pt x="804" y="189"/>
                  <a:pt x="803" y="206"/>
                  <a:pt x="802" y="221"/>
                </a:cubicBezTo>
                <a:cubicBezTo>
                  <a:pt x="802" y="225"/>
                  <a:pt x="799" y="227"/>
                  <a:pt x="796" y="227"/>
                </a:cubicBezTo>
                <a:close/>
                <a:moveTo>
                  <a:pt x="798" y="131"/>
                </a:moveTo>
                <a:cubicBezTo>
                  <a:pt x="795" y="131"/>
                  <a:pt x="792" y="129"/>
                  <a:pt x="792" y="125"/>
                </a:cubicBezTo>
                <a:cubicBezTo>
                  <a:pt x="792" y="110"/>
                  <a:pt x="791" y="94"/>
                  <a:pt x="790" y="78"/>
                </a:cubicBezTo>
                <a:cubicBezTo>
                  <a:pt x="790" y="74"/>
                  <a:pt x="792" y="71"/>
                  <a:pt x="796" y="71"/>
                </a:cubicBezTo>
                <a:cubicBezTo>
                  <a:pt x="799" y="71"/>
                  <a:pt x="802" y="74"/>
                  <a:pt x="802" y="77"/>
                </a:cubicBezTo>
                <a:cubicBezTo>
                  <a:pt x="803" y="93"/>
                  <a:pt x="804" y="109"/>
                  <a:pt x="804" y="125"/>
                </a:cubicBezTo>
                <a:cubicBezTo>
                  <a:pt x="804" y="128"/>
                  <a:pt x="802" y="131"/>
                  <a:pt x="798" y="131"/>
                </a:cubicBezTo>
                <a:close/>
                <a:moveTo>
                  <a:pt x="792" y="35"/>
                </a:moveTo>
                <a:cubicBezTo>
                  <a:pt x="789" y="35"/>
                  <a:pt x="787" y="33"/>
                  <a:pt x="786" y="30"/>
                </a:cubicBezTo>
                <a:cubicBezTo>
                  <a:pt x="785" y="22"/>
                  <a:pt x="785" y="15"/>
                  <a:pt x="784" y="7"/>
                </a:cubicBezTo>
                <a:cubicBezTo>
                  <a:pt x="783" y="3"/>
                  <a:pt x="786" y="0"/>
                  <a:pt x="789" y="0"/>
                </a:cubicBezTo>
                <a:cubicBezTo>
                  <a:pt x="792" y="0"/>
                  <a:pt x="795" y="2"/>
                  <a:pt x="796" y="5"/>
                </a:cubicBezTo>
                <a:cubicBezTo>
                  <a:pt x="796" y="13"/>
                  <a:pt x="797" y="21"/>
                  <a:pt x="798" y="29"/>
                </a:cubicBezTo>
                <a:cubicBezTo>
                  <a:pt x="798" y="32"/>
                  <a:pt x="796" y="35"/>
                  <a:pt x="793" y="35"/>
                </a:cubicBezTo>
                <a:lnTo>
                  <a:pt x="792" y="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48"/>
          <p:cNvSpPr>
            <a:spLocks noEditPoints="1"/>
          </p:cNvSpPr>
          <p:nvPr/>
        </p:nvSpPr>
        <p:spPr bwMode="auto">
          <a:xfrm>
            <a:off x="3778001" y="2838928"/>
            <a:ext cx="654358" cy="1036197"/>
          </a:xfrm>
          <a:custGeom>
            <a:avLst/>
            <a:gdLst/>
            <a:ahLst/>
            <a:cxnLst>
              <a:cxn ang="0">
                <a:pos x="416" y="672"/>
              </a:cxn>
              <a:cxn ang="0">
                <a:pos x="417" y="618"/>
              </a:cxn>
              <a:cxn ang="0">
                <a:pos x="428" y="672"/>
              </a:cxn>
              <a:cxn ang="0">
                <a:pos x="422" y="678"/>
              </a:cxn>
              <a:cxn ang="0">
                <a:pos x="405" y="578"/>
              </a:cxn>
              <a:cxn ang="0">
                <a:pos x="400" y="524"/>
              </a:cxn>
              <a:cxn ang="0">
                <a:pos x="417" y="576"/>
              </a:cxn>
              <a:cxn ang="0">
                <a:pos x="411" y="583"/>
              </a:cxn>
              <a:cxn ang="0">
                <a:pos x="383" y="485"/>
              </a:cxn>
              <a:cxn ang="0">
                <a:pos x="371" y="432"/>
              </a:cxn>
              <a:cxn ang="0">
                <a:pos x="394" y="482"/>
              </a:cxn>
              <a:cxn ang="0">
                <a:pos x="389" y="490"/>
              </a:cxn>
              <a:cxn ang="0">
                <a:pos x="350" y="396"/>
              </a:cxn>
              <a:cxn ang="0">
                <a:pos x="331" y="345"/>
              </a:cxn>
              <a:cxn ang="0">
                <a:pos x="361" y="391"/>
              </a:cxn>
              <a:cxn ang="0">
                <a:pos x="355" y="400"/>
              </a:cxn>
              <a:cxn ang="0">
                <a:pos x="306" y="312"/>
              </a:cxn>
              <a:cxn ang="0">
                <a:pos x="282" y="263"/>
              </a:cxn>
              <a:cxn ang="0">
                <a:pos x="316" y="305"/>
              </a:cxn>
              <a:cxn ang="0">
                <a:pos x="311" y="315"/>
              </a:cxn>
              <a:cxn ang="0">
                <a:pos x="252" y="233"/>
              </a:cxn>
              <a:cxn ang="0">
                <a:pos x="223" y="187"/>
              </a:cxn>
              <a:cxn ang="0">
                <a:pos x="262" y="225"/>
              </a:cxn>
              <a:cxn ang="0">
                <a:pos x="257" y="235"/>
              </a:cxn>
              <a:cxn ang="0">
                <a:pos x="190" y="160"/>
              </a:cxn>
              <a:cxn ang="0">
                <a:pos x="156" y="118"/>
              </a:cxn>
              <a:cxn ang="0">
                <a:pos x="199" y="152"/>
              </a:cxn>
              <a:cxn ang="0">
                <a:pos x="195" y="162"/>
              </a:cxn>
              <a:cxn ang="0">
                <a:pos x="121" y="95"/>
              </a:cxn>
              <a:cxn ang="0">
                <a:pos x="82" y="57"/>
              </a:cxn>
              <a:cxn ang="0">
                <a:pos x="129" y="86"/>
              </a:cxn>
              <a:cxn ang="0">
                <a:pos x="125" y="96"/>
              </a:cxn>
              <a:cxn ang="0">
                <a:pos x="45" y="37"/>
              </a:cxn>
              <a:cxn ang="0">
                <a:pos x="2" y="4"/>
              </a:cxn>
              <a:cxn ang="0">
                <a:pos x="51" y="27"/>
              </a:cxn>
              <a:cxn ang="0">
                <a:pos x="48" y="38"/>
              </a:cxn>
            </a:cxnLst>
            <a:rect l="0" t="0" r="r" b="b"/>
            <a:pathLst>
              <a:path w="428" h="678">
                <a:moveTo>
                  <a:pt x="422" y="678"/>
                </a:moveTo>
                <a:cubicBezTo>
                  <a:pt x="419" y="678"/>
                  <a:pt x="416" y="676"/>
                  <a:pt x="416" y="672"/>
                </a:cubicBezTo>
                <a:cubicBezTo>
                  <a:pt x="415" y="656"/>
                  <a:pt x="414" y="641"/>
                  <a:pt x="412" y="625"/>
                </a:cubicBezTo>
                <a:cubicBezTo>
                  <a:pt x="412" y="622"/>
                  <a:pt x="414" y="619"/>
                  <a:pt x="417" y="618"/>
                </a:cubicBezTo>
                <a:cubicBezTo>
                  <a:pt x="421" y="618"/>
                  <a:pt x="424" y="620"/>
                  <a:pt x="424" y="623"/>
                </a:cubicBezTo>
                <a:cubicBezTo>
                  <a:pt x="426" y="639"/>
                  <a:pt x="427" y="656"/>
                  <a:pt x="428" y="672"/>
                </a:cubicBezTo>
                <a:cubicBezTo>
                  <a:pt x="428" y="675"/>
                  <a:pt x="426" y="678"/>
                  <a:pt x="423" y="678"/>
                </a:cubicBezTo>
                <a:lnTo>
                  <a:pt x="422" y="678"/>
                </a:lnTo>
                <a:close/>
                <a:moveTo>
                  <a:pt x="411" y="583"/>
                </a:moveTo>
                <a:cubicBezTo>
                  <a:pt x="408" y="583"/>
                  <a:pt x="406" y="581"/>
                  <a:pt x="405" y="578"/>
                </a:cubicBezTo>
                <a:cubicBezTo>
                  <a:pt x="402" y="562"/>
                  <a:pt x="399" y="547"/>
                  <a:pt x="395" y="531"/>
                </a:cubicBezTo>
                <a:cubicBezTo>
                  <a:pt x="395" y="528"/>
                  <a:pt x="397" y="525"/>
                  <a:pt x="400" y="524"/>
                </a:cubicBezTo>
                <a:cubicBezTo>
                  <a:pt x="403" y="523"/>
                  <a:pt x="406" y="525"/>
                  <a:pt x="407" y="528"/>
                </a:cubicBezTo>
                <a:cubicBezTo>
                  <a:pt x="411" y="544"/>
                  <a:pt x="414" y="560"/>
                  <a:pt x="417" y="576"/>
                </a:cubicBezTo>
                <a:cubicBezTo>
                  <a:pt x="418" y="579"/>
                  <a:pt x="415" y="582"/>
                  <a:pt x="412" y="583"/>
                </a:cubicBezTo>
                <a:lnTo>
                  <a:pt x="411" y="583"/>
                </a:lnTo>
                <a:close/>
                <a:moveTo>
                  <a:pt x="389" y="490"/>
                </a:moveTo>
                <a:cubicBezTo>
                  <a:pt x="386" y="490"/>
                  <a:pt x="384" y="488"/>
                  <a:pt x="383" y="485"/>
                </a:cubicBezTo>
                <a:cubicBezTo>
                  <a:pt x="378" y="470"/>
                  <a:pt x="373" y="455"/>
                  <a:pt x="368" y="440"/>
                </a:cubicBezTo>
                <a:cubicBezTo>
                  <a:pt x="366" y="437"/>
                  <a:pt x="368" y="434"/>
                  <a:pt x="371" y="432"/>
                </a:cubicBezTo>
                <a:cubicBezTo>
                  <a:pt x="374" y="431"/>
                  <a:pt x="378" y="433"/>
                  <a:pt x="379" y="436"/>
                </a:cubicBezTo>
                <a:cubicBezTo>
                  <a:pt x="384" y="451"/>
                  <a:pt x="390" y="466"/>
                  <a:pt x="394" y="482"/>
                </a:cubicBezTo>
                <a:cubicBezTo>
                  <a:pt x="395" y="485"/>
                  <a:pt x="394" y="488"/>
                  <a:pt x="390" y="489"/>
                </a:cubicBezTo>
                <a:cubicBezTo>
                  <a:pt x="390" y="489"/>
                  <a:pt x="389" y="490"/>
                  <a:pt x="389" y="490"/>
                </a:cubicBezTo>
                <a:close/>
                <a:moveTo>
                  <a:pt x="355" y="400"/>
                </a:moveTo>
                <a:cubicBezTo>
                  <a:pt x="353" y="400"/>
                  <a:pt x="351" y="398"/>
                  <a:pt x="350" y="396"/>
                </a:cubicBezTo>
                <a:cubicBezTo>
                  <a:pt x="343" y="382"/>
                  <a:pt x="336" y="367"/>
                  <a:pt x="329" y="353"/>
                </a:cubicBezTo>
                <a:cubicBezTo>
                  <a:pt x="327" y="350"/>
                  <a:pt x="329" y="347"/>
                  <a:pt x="331" y="345"/>
                </a:cubicBezTo>
                <a:cubicBezTo>
                  <a:pt x="334" y="344"/>
                  <a:pt x="338" y="345"/>
                  <a:pt x="340" y="348"/>
                </a:cubicBezTo>
                <a:cubicBezTo>
                  <a:pt x="347" y="362"/>
                  <a:pt x="354" y="377"/>
                  <a:pt x="361" y="391"/>
                </a:cubicBezTo>
                <a:cubicBezTo>
                  <a:pt x="362" y="394"/>
                  <a:pt x="361" y="398"/>
                  <a:pt x="357" y="399"/>
                </a:cubicBezTo>
                <a:cubicBezTo>
                  <a:pt x="357" y="400"/>
                  <a:pt x="356" y="400"/>
                  <a:pt x="355" y="400"/>
                </a:cubicBezTo>
                <a:close/>
                <a:moveTo>
                  <a:pt x="311" y="315"/>
                </a:moveTo>
                <a:cubicBezTo>
                  <a:pt x="309" y="315"/>
                  <a:pt x="307" y="314"/>
                  <a:pt x="306" y="312"/>
                </a:cubicBezTo>
                <a:cubicBezTo>
                  <a:pt x="298" y="298"/>
                  <a:pt x="289" y="285"/>
                  <a:pt x="280" y="271"/>
                </a:cubicBezTo>
                <a:cubicBezTo>
                  <a:pt x="278" y="269"/>
                  <a:pt x="279" y="265"/>
                  <a:pt x="282" y="263"/>
                </a:cubicBezTo>
                <a:cubicBezTo>
                  <a:pt x="284" y="261"/>
                  <a:pt x="288" y="262"/>
                  <a:pt x="290" y="265"/>
                </a:cubicBezTo>
                <a:cubicBezTo>
                  <a:pt x="299" y="278"/>
                  <a:pt x="308" y="292"/>
                  <a:pt x="316" y="305"/>
                </a:cubicBezTo>
                <a:cubicBezTo>
                  <a:pt x="318" y="308"/>
                  <a:pt x="317" y="312"/>
                  <a:pt x="314" y="314"/>
                </a:cubicBezTo>
                <a:cubicBezTo>
                  <a:pt x="313" y="314"/>
                  <a:pt x="312" y="315"/>
                  <a:pt x="311" y="315"/>
                </a:cubicBezTo>
                <a:close/>
                <a:moveTo>
                  <a:pt x="257" y="235"/>
                </a:moveTo>
                <a:cubicBezTo>
                  <a:pt x="255" y="235"/>
                  <a:pt x="253" y="234"/>
                  <a:pt x="252" y="233"/>
                </a:cubicBezTo>
                <a:cubicBezTo>
                  <a:pt x="243" y="220"/>
                  <a:pt x="233" y="208"/>
                  <a:pt x="222" y="196"/>
                </a:cubicBezTo>
                <a:cubicBezTo>
                  <a:pt x="220" y="193"/>
                  <a:pt x="220" y="189"/>
                  <a:pt x="223" y="187"/>
                </a:cubicBezTo>
                <a:cubicBezTo>
                  <a:pt x="225" y="185"/>
                  <a:pt x="229" y="185"/>
                  <a:pt x="231" y="188"/>
                </a:cubicBezTo>
                <a:cubicBezTo>
                  <a:pt x="242" y="200"/>
                  <a:pt x="252" y="213"/>
                  <a:pt x="262" y="225"/>
                </a:cubicBezTo>
                <a:cubicBezTo>
                  <a:pt x="264" y="228"/>
                  <a:pt x="263" y="232"/>
                  <a:pt x="261" y="234"/>
                </a:cubicBezTo>
                <a:cubicBezTo>
                  <a:pt x="260" y="235"/>
                  <a:pt x="258" y="235"/>
                  <a:pt x="257" y="235"/>
                </a:cubicBezTo>
                <a:close/>
                <a:moveTo>
                  <a:pt x="195" y="162"/>
                </a:moveTo>
                <a:cubicBezTo>
                  <a:pt x="193" y="162"/>
                  <a:pt x="191" y="162"/>
                  <a:pt x="190" y="160"/>
                </a:cubicBezTo>
                <a:cubicBezTo>
                  <a:pt x="179" y="149"/>
                  <a:pt x="168" y="138"/>
                  <a:pt x="156" y="127"/>
                </a:cubicBezTo>
                <a:cubicBezTo>
                  <a:pt x="154" y="124"/>
                  <a:pt x="154" y="121"/>
                  <a:pt x="156" y="118"/>
                </a:cubicBezTo>
                <a:cubicBezTo>
                  <a:pt x="158" y="116"/>
                  <a:pt x="162" y="116"/>
                  <a:pt x="165" y="118"/>
                </a:cubicBezTo>
                <a:cubicBezTo>
                  <a:pt x="176" y="129"/>
                  <a:pt x="188" y="140"/>
                  <a:pt x="199" y="152"/>
                </a:cubicBezTo>
                <a:cubicBezTo>
                  <a:pt x="201" y="154"/>
                  <a:pt x="201" y="158"/>
                  <a:pt x="199" y="161"/>
                </a:cubicBezTo>
                <a:cubicBezTo>
                  <a:pt x="198" y="162"/>
                  <a:pt x="196" y="162"/>
                  <a:pt x="195" y="162"/>
                </a:cubicBezTo>
                <a:close/>
                <a:moveTo>
                  <a:pt x="125" y="96"/>
                </a:moveTo>
                <a:cubicBezTo>
                  <a:pt x="123" y="96"/>
                  <a:pt x="122" y="96"/>
                  <a:pt x="121" y="95"/>
                </a:cubicBezTo>
                <a:cubicBezTo>
                  <a:pt x="109" y="85"/>
                  <a:pt x="96" y="74"/>
                  <a:pt x="84" y="65"/>
                </a:cubicBezTo>
                <a:cubicBezTo>
                  <a:pt x="81" y="63"/>
                  <a:pt x="80" y="59"/>
                  <a:pt x="82" y="57"/>
                </a:cubicBezTo>
                <a:cubicBezTo>
                  <a:pt x="84" y="54"/>
                  <a:pt x="88" y="53"/>
                  <a:pt x="91" y="55"/>
                </a:cubicBezTo>
                <a:cubicBezTo>
                  <a:pt x="104" y="65"/>
                  <a:pt x="116" y="75"/>
                  <a:pt x="129" y="86"/>
                </a:cubicBezTo>
                <a:cubicBezTo>
                  <a:pt x="131" y="88"/>
                  <a:pt x="131" y="92"/>
                  <a:pt x="129" y="94"/>
                </a:cubicBezTo>
                <a:cubicBezTo>
                  <a:pt x="128" y="96"/>
                  <a:pt x="126" y="96"/>
                  <a:pt x="125" y="96"/>
                </a:cubicBezTo>
                <a:close/>
                <a:moveTo>
                  <a:pt x="48" y="38"/>
                </a:moveTo>
                <a:cubicBezTo>
                  <a:pt x="47" y="38"/>
                  <a:pt x="46" y="38"/>
                  <a:pt x="45" y="37"/>
                </a:cubicBezTo>
                <a:cubicBezTo>
                  <a:pt x="20" y="21"/>
                  <a:pt x="4" y="12"/>
                  <a:pt x="4" y="12"/>
                </a:cubicBezTo>
                <a:cubicBezTo>
                  <a:pt x="1" y="11"/>
                  <a:pt x="0" y="7"/>
                  <a:pt x="2" y="4"/>
                </a:cubicBezTo>
                <a:cubicBezTo>
                  <a:pt x="3" y="1"/>
                  <a:pt x="7" y="0"/>
                  <a:pt x="10" y="2"/>
                </a:cubicBezTo>
                <a:cubicBezTo>
                  <a:pt x="10" y="2"/>
                  <a:pt x="26" y="10"/>
                  <a:pt x="51" y="27"/>
                </a:cubicBezTo>
                <a:cubicBezTo>
                  <a:pt x="54" y="29"/>
                  <a:pt x="55" y="33"/>
                  <a:pt x="53" y="36"/>
                </a:cubicBezTo>
                <a:cubicBezTo>
                  <a:pt x="52" y="37"/>
                  <a:pt x="50" y="38"/>
                  <a:pt x="48" y="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49"/>
          <p:cNvSpPr>
            <a:spLocks noEditPoints="1"/>
          </p:cNvSpPr>
          <p:nvPr/>
        </p:nvSpPr>
        <p:spPr bwMode="auto">
          <a:xfrm>
            <a:off x="3153748" y="1908885"/>
            <a:ext cx="1511517" cy="1977331"/>
          </a:xfrm>
          <a:custGeom>
            <a:avLst/>
            <a:gdLst/>
            <a:ahLst/>
            <a:cxnLst>
              <a:cxn ang="0">
                <a:pos x="932" y="1280"/>
              </a:cxn>
              <a:cxn ang="0">
                <a:pos x="982" y="1280"/>
              </a:cxn>
              <a:cxn ang="0">
                <a:pos x="888" y="1267"/>
              </a:cxn>
              <a:cxn ang="0">
                <a:pos x="836" y="1244"/>
              </a:cxn>
              <a:cxn ang="0">
                <a:pos x="893" y="1263"/>
              </a:cxn>
              <a:cxn ang="0">
                <a:pos x="794" y="1235"/>
              </a:cxn>
              <a:cxn ang="0">
                <a:pos x="754" y="1206"/>
              </a:cxn>
              <a:cxn ang="0">
                <a:pos x="797" y="1236"/>
              </a:cxn>
              <a:cxn ang="0">
                <a:pos x="662" y="1178"/>
              </a:cxn>
              <a:cxn ang="0">
                <a:pos x="710" y="1187"/>
              </a:cxn>
              <a:cxn ang="0">
                <a:pos x="622" y="1156"/>
              </a:cxn>
              <a:cxn ang="0">
                <a:pos x="574" y="1124"/>
              </a:cxn>
              <a:cxn ang="0">
                <a:pos x="627" y="1153"/>
              </a:cxn>
              <a:cxn ang="0">
                <a:pos x="535" y="1107"/>
              </a:cxn>
              <a:cxn ang="0">
                <a:pos x="501" y="1071"/>
              </a:cxn>
              <a:cxn ang="0">
                <a:pos x="538" y="1108"/>
              </a:cxn>
              <a:cxn ang="0">
                <a:pos x="417" y="1024"/>
              </a:cxn>
              <a:cxn ang="0">
                <a:pos x="462" y="1044"/>
              </a:cxn>
              <a:cxn ang="0">
                <a:pos x="383" y="995"/>
              </a:cxn>
              <a:cxn ang="0">
                <a:pos x="343" y="953"/>
              </a:cxn>
              <a:cxn ang="0">
                <a:pos x="388" y="993"/>
              </a:cxn>
              <a:cxn ang="0">
                <a:pos x="309" y="928"/>
              </a:cxn>
              <a:cxn ang="0">
                <a:pos x="284" y="885"/>
              </a:cxn>
              <a:cxn ang="0">
                <a:pos x="313" y="930"/>
              </a:cxn>
              <a:cxn ang="0">
                <a:pos x="214" y="819"/>
              </a:cxn>
              <a:cxn ang="0">
                <a:pos x="253" y="849"/>
              </a:cxn>
              <a:cxn ang="0">
                <a:pos x="190" y="782"/>
              </a:cxn>
              <a:cxn ang="0">
                <a:pos x="161" y="731"/>
              </a:cxn>
              <a:cxn ang="0">
                <a:pos x="194" y="781"/>
              </a:cxn>
              <a:cxn ang="0">
                <a:pos x="135" y="698"/>
              </a:cxn>
              <a:cxn ang="0">
                <a:pos x="123" y="650"/>
              </a:cxn>
              <a:cxn ang="0">
                <a:pos x="140" y="701"/>
              </a:cxn>
              <a:cxn ang="0">
                <a:pos x="73" y="567"/>
              </a:cxn>
              <a:cxn ang="0">
                <a:pos x="103" y="607"/>
              </a:cxn>
              <a:cxn ang="0">
                <a:pos x="63" y="526"/>
              </a:cxn>
              <a:cxn ang="0">
                <a:pos x="47" y="468"/>
              </a:cxn>
              <a:cxn ang="0">
                <a:pos x="65" y="525"/>
              </a:cxn>
              <a:cxn ang="0">
                <a:pos x="31" y="429"/>
              </a:cxn>
              <a:cxn ang="0">
                <a:pos x="33" y="379"/>
              </a:cxn>
              <a:cxn ang="0">
                <a:pos x="37" y="433"/>
              </a:cxn>
              <a:cxn ang="0">
                <a:pos x="7" y="286"/>
              </a:cxn>
              <a:cxn ang="0">
                <a:pos x="25" y="332"/>
              </a:cxn>
              <a:cxn ang="0">
                <a:pos x="9" y="244"/>
              </a:cxn>
              <a:cxn ang="0">
                <a:pos x="6" y="184"/>
              </a:cxn>
              <a:cxn ang="0">
                <a:pos x="9" y="244"/>
              </a:cxn>
              <a:cxn ang="0">
                <a:pos x="0" y="143"/>
              </a:cxn>
              <a:cxn ang="0">
                <a:pos x="13" y="94"/>
              </a:cxn>
              <a:cxn ang="0">
                <a:pos x="10" y="52"/>
              </a:cxn>
              <a:cxn ang="0">
                <a:pos x="7" y="5"/>
              </a:cxn>
              <a:cxn ang="0">
                <a:pos x="16" y="47"/>
              </a:cxn>
            </a:cxnLst>
            <a:rect l="0" t="0" r="r" b="b"/>
            <a:pathLst>
              <a:path w="988" h="1292">
                <a:moveTo>
                  <a:pt x="981" y="1292"/>
                </a:moveTo>
                <a:cubicBezTo>
                  <a:pt x="981" y="1292"/>
                  <a:pt x="980" y="1292"/>
                  <a:pt x="980" y="1292"/>
                </a:cubicBezTo>
                <a:cubicBezTo>
                  <a:pt x="979" y="1292"/>
                  <a:pt x="962" y="1288"/>
                  <a:pt x="932" y="1280"/>
                </a:cubicBezTo>
                <a:cubicBezTo>
                  <a:pt x="929" y="1280"/>
                  <a:pt x="927" y="1276"/>
                  <a:pt x="928" y="1273"/>
                </a:cubicBezTo>
                <a:cubicBezTo>
                  <a:pt x="929" y="1270"/>
                  <a:pt x="932" y="1268"/>
                  <a:pt x="935" y="1269"/>
                </a:cubicBezTo>
                <a:cubicBezTo>
                  <a:pt x="965" y="1277"/>
                  <a:pt x="982" y="1280"/>
                  <a:pt x="982" y="1280"/>
                </a:cubicBezTo>
                <a:cubicBezTo>
                  <a:pt x="985" y="1281"/>
                  <a:pt x="988" y="1284"/>
                  <a:pt x="987" y="1287"/>
                </a:cubicBezTo>
                <a:cubicBezTo>
                  <a:pt x="986" y="1290"/>
                  <a:pt x="984" y="1292"/>
                  <a:pt x="981" y="1292"/>
                </a:cubicBezTo>
                <a:close/>
                <a:moveTo>
                  <a:pt x="888" y="1267"/>
                </a:moveTo>
                <a:cubicBezTo>
                  <a:pt x="887" y="1267"/>
                  <a:pt x="886" y="1267"/>
                  <a:pt x="886" y="1267"/>
                </a:cubicBezTo>
                <a:cubicBezTo>
                  <a:pt x="871" y="1262"/>
                  <a:pt x="855" y="1257"/>
                  <a:pt x="840" y="1252"/>
                </a:cubicBezTo>
                <a:cubicBezTo>
                  <a:pt x="837" y="1251"/>
                  <a:pt x="835" y="1247"/>
                  <a:pt x="836" y="1244"/>
                </a:cubicBezTo>
                <a:cubicBezTo>
                  <a:pt x="837" y="1241"/>
                  <a:pt x="841" y="1240"/>
                  <a:pt x="844" y="1241"/>
                </a:cubicBezTo>
                <a:cubicBezTo>
                  <a:pt x="859" y="1246"/>
                  <a:pt x="874" y="1251"/>
                  <a:pt x="889" y="1256"/>
                </a:cubicBezTo>
                <a:cubicBezTo>
                  <a:pt x="893" y="1256"/>
                  <a:pt x="894" y="1260"/>
                  <a:pt x="893" y="1263"/>
                </a:cubicBezTo>
                <a:cubicBezTo>
                  <a:pt x="893" y="1266"/>
                  <a:pt x="890" y="1267"/>
                  <a:pt x="888" y="1267"/>
                </a:cubicBezTo>
                <a:close/>
                <a:moveTo>
                  <a:pt x="797" y="1236"/>
                </a:moveTo>
                <a:cubicBezTo>
                  <a:pt x="796" y="1236"/>
                  <a:pt x="795" y="1236"/>
                  <a:pt x="794" y="1235"/>
                </a:cubicBezTo>
                <a:cubicBezTo>
                  <a:pt x="779" y="1230"/>
                  <a:pt x="764" y="1224"/>
                  <a:pt x="750" y="1218"/>
                </a:cubicBezTo>
                <a:cubicBezTo>
                  <a:pt x="747" y="1216"/>
                  <a:pt x="745" y="1213"/>
                  <a:pt x="746" y="1210"/>
                </a:cubicBezTo>
                <a:cubicBezTo>
                  <a:pt x="748" y="1207"/>
                  <a:pt x="751" y="1205"/>
                  <a:pt x="754" y="1206"/>
                </a:cubicBezTo>
                <a:cubicBezTo>
                  <a:pt x="769" y="1213"/>
                  <a:pt x="784" y="1219"/>
                  <a:pt x="799" y="1224"/>
                </a:cubicBezTo>
                <a:cubicBezTo>
                  <a:pt x="802" y="1225"/>
                  <a:pt x="803" y="1229"/>
                  <a:pt x="802" y="1232"/>
                </a:cubicBezTo>
                <a:cubicBezTo>
                  <a:pt x="801" y="1234"/>
                  <a:pt x="799" y="1236"/>
                  <a:pt x="797" y="1236"/>
                </a:cubicBezTo>
                <a:close/>
                <a:moveTo>
                  <a:pt x="708" y="1199"/>
                </a:moveTo>
                <a:cubicBezTo>
                  <a:pt x="707" y="1199"/>
                  <a:pt x="706" y="1199"/>
                  <a:pt x="705" y="1198"/>
                </a:cubicBezTo>
                <a:cubicBezTo>
                  <a:pt x="691" y="1192"/>
                  <a:pt x="676" y="1185"/>
                  <a:pt x="662" y="1178"/>
                </a:cubicBezTo>
                <a:cubicBezTo>
                  <a:pt x="659" y="1176"/>
                  <a:pt x="658" y="1173"/>
                  <a:pt x="659" y="1170"/>
                </a:cubicBezTo>
                <a:cubicBezTo>
                  <a:pt x="660" y="1167"/>
                  <a:pt x="664" y="1165"/>
                  <a:pt x="667" y="1167"/>
                </a:cubicBezTo>
                <a:cubicBezTo>
                  <a:pt x="681" y="1174"/>
                  <a:pt x="696" y="1181"/>
                  <a:pt x="710" y="1187"/>
                </a:cubicBezTo>
                <a:cubicBezTo>
                  <a:pt x="713" y="1189"/>
                  <a:pt x="715" y="1192"/>
                  <a:pt x="713" y="1195"/>
                </a:cubicBezTo>
                <a:cubicBezTo>
                  <a:pt x="712" y="1197"/>
                  <a:pt x="710" y="1199"/>
                  <a:pt x="708" y="1199"/>
                </a:cubicBezTo>
                <a:close/>
                <a:moveTo>
                  <a:pt x="622" y="1156"/>
                </a:moveTo>
                <a:cubicBezTo>
                  <a:pt x="621" y="1156"/>
                  <a:pt x="620" y="1156"/>
                  <a:pt x="619" y="1156"/>
                </a:cubicBezTo>
                <a:cubicBezTo>
                  <a:pt x="605" y="1148"/>
                  <a:pt x="590" y="1140"/>
                  <a:pt x="577" y="1132"/>
                </a:cubicBezTo>
                <a:cubicBezTo>
                  <a:pt x="574" y="1131"/>
                  <a:pt x="573" y="1127"/>
                  <a:pt x="574" y="1124"/>
                </a:cubicBezTo>
                <a:cubicBezTo>
                  <a:pt x="576" y="1121"/>
                  <a:pt x="580" y="1120"/>
                  <a:pt x="583" y="1122"/>
                </a:cubicBezTo>
                <a:cubicBezTo>
                  <a:pt x="596" y="1130"/>
                  <a:pt x="610" y="1137"/>
                  <a:pt x="624" y="1145"/>
                </a:cubicBezTo>
                <a:cubicBezTo>
                  <a:pt x="627" y="1147"/>
                  <a:pt x="628" y="1150"/>
                  <a:pt x="627" y="1153"/>
                </a:cubicBezTo>
                <a:cubicBezTo>
                  <a:pt x="626" y="1155"/>
                  <a:pt x="624" y="1156"/>
                  <a:pt x="622" y="1156"/>
                </a:cubicBezTo>
                <a:close/>
                <a:moveTo>
                  <a:pt x="538" y="1108"/>
                </a:moveTo>
                <a:cubicBezTo>
                  <a:pt x="537" y="1108"/>
                  <a:pt x="536" y="1108"/>
                  <a:pt x="535" y="1107"/>
                </a:cubicBezTo>
                <a:cubicBezTo>
                  <a:pt x="522" y="1099"/>
                  <a:pt x="508" y="1090"/>
                  <a:pt x="495" y="1081"/>
                </a:cubicBezTo>
                <a:cubicBezTo>
                  <a:pt x="492" y="1079"/>
                  <a:pt x="491" y="1076"/>
                  <a:pt x="493" y="1073"/>
                </a:cubicBezTo>
                <a:cubicBezTo>
                  <a:pt x="495" y="1070"/>
                  <a:pt x="499" y="1069"/>
                  <a:pt x="501" y="1071"/>
                </a:cubicBezTo>
                <a:cubicBezTo>
                  <a:pt x="515" y="1080"/>
                  <a:pt x="528" y="1089"/>
                  <a:pt x="542" y="1097"/>
                </a:cubicBezTo>
                <a:cubicBezTo>
                  <a:pt x="544" y="1099"/>
                  <a:pt x="545" y="1103"/>
                  <a:pt x="544" y="1105"/>
                </a:cubicBezTo>
                <a:cubicBezTo>
                  <a:pt x="542" y="1107"/>
                  <a:pt x="540" y="1108"/>
                  <a:pt x="538" y="1108"/>
                </a:cubicBezTo>
                <a:close/>
                <a:moveTo>
                  <a:pt x="459" y="1055"/>
                </a:moveTo>
                <a:cubicBezTo>
                  <a:pt x="458" y="1055"/>
                  <a:pt x="456" y="1054"/>
                  <a:pt x="455" y="1053"/>
                </a:cubicBezTo>
                <a:cubicBezTo>
                  <a:pt x="442" y="1044"/>
                  <a:pt x="429" y="1034"/>
                  <a:pt x="417" y="1024"/>
                </a:cubicBezTo>
                <a:cubicBezTo>
                  <a:pt x="414" y="1022"/>
                  <a:pt x="414" y="1018"/>
                  <a:pt x="416" y="1016"/>
                </a:cubicBezTo>
                <a:cubicBezTo>
                  <a:pt x="418" y="1013"/>
                  <a:pt x="422" y="1013"/>
                  <a:pt x="424" y="1015"/>
                </a:cubicBezTo>
                <a:cubicBezTo>
                  <a:pt x="437" y="1025"/>
                  <a:pt x="449" y="1034"/>
                  <a:pt x="462" y="1044"/>
                </a:cubicBezTo>
                <a:cubicBezTo>
                  <a:pt x="465" y="1046"/>
                  <a:pt x="466" y="1049"/>
                  <a:pt x="464" y="1052"/>
                </a:cubicBezTo>
                <a:cubicBezTo>
                  <a:pt x="462" y="1054"/>
                  <a:pt x="461" y="1055"/>
                  <a:pt x="459" y="1055"/>
                </a:cubicBezTo>
                <a:close/>
                <a:moveTo>
                  <a:pt x="383" y="995"/>
                </a:moveTo>
                <a:cubicBezTo>
                  <a:pt x="382" y="995"/>
                  <a:pt x="381" y="995"/>
                  <a:pt x="379" y="994"/>
                </a:cubicBezTo>
                <a:cubicBezTo>
                  <a:pt x="367" y="983"/>
                  <a:pt x="355" y="972"/>
                  <a:pt x="343" y="962"/>
                </a:cubicBezTo>
                <a:cubicBezTo>
                  <a:pt x="341" y="959"/>
                  <a:pt x="341" y="956"/>
                  <a:pt x="343" y="953"/>
                </a:cubicBezTo>
                <a:cubicBezTo>
                  <a:pt x="345" y="951"/>
                  <a:pt x="349" y="951"/>
                  <a:pt x="352" y="953"/>
                </a:cubicBezTo>
                <a:cubicBezTo>
                  <a:pt x="363" y="964"/>
                  <a:pt x="375" y="974"/>
                  <a:pt x="387" y="985"/>
                </a:cubicBezTo>
                <a:cubicBezTo>
                  <a:pt x="390" y="987"/>
                  <a:pt x="390" y="990"/>
                  <a:pt x="388" y="993"/>
                </a:cubicBezTo>
                <a:cubicBezTo>
                  <a:pt x="387" y="994"/>
                  <a:pt x="385" y="995"/>
                  <a:pt x="383" y="995"/>
                </a:cubicBezTo>
                <a:close/>
                <a:moveTo>
                  <a:pt x="313" y="930"/>
                </a:moveTo>
                <a:cubicBezTo>
                  <a:pt x="311" y="930"/>
                  <a:pt x="310" y="929"/>
                  <a:pt x="309" y="928"/>
                </a:cubicBezTo>
                <a:cubicBezTo>
                  <a:pt x="297" y="917"/>
                  <a:pt x="286" y="905"/>
                  <a:pt x="275" y="893"/>
                </a:cubicBezTo>
                <a:cubicBezTo>
                  <a:pt x="273" y="891"/>
                  <a:pt x="273" y="887"/>
                  <a:pt x="276" y="885"/>
                </a:cubicBezTo>
                <a:cubicBezTo>
                  <a:pt x="278" y="882"/>
                  <a:pt x="282" y="883"/>
                  <a:pt x="284" y="885"/>
                </a:cubicBezTo>
                <a:cubicBezTo>
                  <a:pt x="295" y="897"/>
                  <a:pt x="306" y="908"/>
                  <a:pt x="317" y="920"/>
                </a:cubicBezTo>
                <a:cubicBezTo>
                  <a:pt x="320" y="922"/>
                  <a:pt x="320" y="926"/>
                  <a:pt x="317" y="928"/>
                </a:cubicBezTo>
                <a:cubicBezTo>
                  <a:pt x="316" y="929"/>
                  <a:pt x="314" y="930"/>
                  <a:pt x="313" y="930"/>
                </a:cubicBezTo>
                <a:close/>
                <a:moveTo>
                  <a:pt x="248" y="859"/>
                </a:moveTo>
                <a:cubicBezTo>
                  <a:pt x="247" y="859"/>
                  <a:pt x="245" y="858"/>
                  <a:pt x="244" y="857"/>
                </a:cubicBezTo>
                <a:cubicBezTo>
                  <a:pt x="234" y="844"/>
                  <a:pt x="223" y="832"/>
                  <a:pt x="214" y="819"/>
                </a:cubicBezTo>
                <a:cubicBezTo>
                  <a:pt x="212" y="816"/>
                  <a:pt x="212" y="813"/>
                  <a:pt x="215" y="811"/>
                </a:cubicBezTo>
                <a:cubicBezTo>
                  <a:pt x="218" y="809"/>
                  <a:pt x="221" y="809"/>
                  <a:pt x="223" y="812"/>
                </a:cubicBezTo>
                <a:cubicBezTo>
                  <a:pt x="233" y="824"/>
                  <a:pt x="243" y="837"/>
                  <a:pt x="253" y="849"/>
                </a:cubicBezTo>
                <a:cubicBezTo>
                  <a:pt x="255" y="852"/>
                  <a:pt x="255" y="855"/>
                  <a:pt x="252" y="858"/>
                </a:cubicBezTo>
                <a:cubicBezTo>
                  <a:pt x="251" y="858"/>
                  <a:pt x="250" y="859"/>
                  <a:pt x="248" y="859"/>
                </a:cubicBezTo>
                <a:close/>
                <a:moveTo>
                  <a:pt x="190" y="782"/>
                </a:moveTo>
                <a:cubicBezTo>
                  <a:pt x="189" y="782"/>
                  <a:pt x="187" y="782"/>
                  <a:pt x="186" y="780"/>
                </a:cubicBezTo>
                <a:cubicBezTo>
                  <a:pt x="176" y="767"/>
                  <a:pt x="168" y="753"/>
                  <a:pt x="159" y="740"/>
                </a:cubicBezTo>
                <a:cubicBezTo>
                  <a:pt x="157" y="737"/>
                  <a:pt x="158" y="733"/>
                  <a:pt x="161" y="731"/>
                </a:cubicBezTo>
                <a:cubicBezTo>
                  <a:pt x="164" y="729"/>
                  <a:pt x="168" y="730"/>
                  <a:pt x="169" y="733"/>
                </a:cubicBezTo>
                <a:cubicBezTo>
                  <a:pt x="178" y="747"/>
                  <a:pt x="186" y="760"/>
                  <a:pt x="195" y="773"/>
                </a:cubicBezTo>
                <a:cubicBezTo>
                  <a:pt x="197" y="776"/>
                  <a:pt x="197" y="780"/>
                  <a:pt x="194" y="781"/>
                </a:cubicBezTo>
                <a:cubicBezTo>
                  <a:pt x="193" y="782"/>
                  <a:pt x="192" y="782"/>
                  <a:pt x="190" y="782"/>
                </a:cubicBezTo>
                <a:close/>
                <a:moveTo>
                  <a:pt x="140" y="701"/>
                </a:moveTo>
                <a:cubicBezTo>
                  <a:pt x="138" y="701"/>
                  <a:pt x="136" y="700"/>
                  <a:pt x="135" y="698"/>
                </a:cubicBezTo>
                <a:cubicBezTo>
                  <a:pt x="127" y="684"/>
                  <a:pt x="119" y="670"/>
                  <a:pt x="112" y="655"/>
                </a:cubicBezTo>
                <a:cubicBezTo>
                  <a:pt x="111" y="652"/>
                  <a:pt x="112" y="649"/>
                  <a:pt x="115" y="647"/>
                </a:cubicBezTo>
                <a:cubicBezTo>
                  <a:pt x="118" y="646"/>
                  <a:pt x="121" y="647"/>
                  <a:pt x="123" y="650"/>
                </a:cubicBezTo>
                <a:cubicBezTo>
                  <a:pt x="130" y="664"/>
                  <a:pt x="137" y="678"/>
                  <a:pt x="145" y="692"/>
                </a:cubicBezTo>
                <a:cubicBezTo>
                  <a:pt x="147" y="695"/>
                  <a:pt x="146" y="699"/>
                  <a:pt x="143" y="700"/>
                </a:cubicBezTo>
                <a:cubicBezTo>
                  <a:pt x="142" y="701"/>
                  <a:pt x="141" y="701"/>
                  <a:pt x="140" y="701"/>
                </a:cubicBezTo>
                <a:close/>
                <a:moveTo>
                  <a:pt x="97" y="615"/>
                </a:moveTo>
                <a:cubicBezTo>
                  <a:pt x="95" y="615"/>
                  <a:pt x="93" y="614"/>
                  <a:pt x="92" y="612"/>
                </a:cubicBezTo>
                <a:cubicBezTo>
                  <a:pt x="85" y="597"/>
                  <a:pt x="79" y="582"/>
                  <a:pt x="73" y="567"/>
                </a:cubicBezTo>
                <a:cubicBezTo>
                  <a:pt x="72" y="564"/>
                  <a:pt x="74" y="560"/>
                  <a:pt x="77" y="559"/>
                </a:cubicBezTo>
                <a:cubicBezTo>
                  <a:pt x="80" y="558"/>
                  <a:pt x="83" y="560"/>
                  <a:pt x="85" y="563"/>
                </a:cubicBezTo>
                <a:cubicBezTo>
                  <a:pt x="90" y="577"/>
                  <a:pt x="96" y="592"/>
                  <a:pt x="103" y="607"/>
                </a:cubicBezTo>
                <a:cubicBezTo>
                  <a:pt x="104" y="610"/>
                  <a:pt x="103" y="613"/>
                  <a:pt x="100" y="615"/>
                </a:cubicBezTo>
                <a:cubicBezTo>
                  <a:pt x="99" y="615"/>
                  <a:pt x="98" y="615"/>
                  <a:pt x="97" y="615"/>
                </a:cubicBezTo>
                <a:close/>
                <a:moveTo>
                  <a:pt x="63" y="526"/>
                </a:moveTo>
                <a:cubicBezTo>
                  <a:pt x="60" y="526"/>
                  <a:pt x="58" y="524"/>
                  <a:pt x="57" y="522"/>
                </a:cubicBezTo>
                <a:cubicBezTo>
                  <a:pt x="52" y="506"/>
                  <a:pt x="47" y="491"/>
                  <a:pt x="43" y="475"/>
                </a:cubicBezTo>
                <a:cubicBezTo>
                  <a:pt x="42" y="472"/>
                  <a:pt x="44" y="469"/>
                  <a:pt x="47" y="468"/>
                </a:cubicBezTo>
                <a:cubicBezTo>
                  <a:pt x="50" y="467"/>
                  <a:pt x="54" y="469"/>
                  <a:pt x="55" y="472"/>
                </a:cubicBezTo>
                <a:cubicBezTo>
                  <a:pt x="59" y="487"/>
                  <a:pt x="64" y="503"/>
                  <a:pt x="69" y="518"/>
                </a:cubicBezTo>
                <a:cubicBezTo>
                  <a:pt x="70" y="521"/>
                  <a:pt x="68" y="524"/>
                  <a:pt x="65" y="525"/>
                </a:cubicBezTo>
                <a:cubicBezTo>
                  <a:pt x="64" y="526"/>
                  <a:pt x="63" y="526"/>
                  <a:pt x="63" y="526"/>
                </a:cubicBezTo>
                <a:close/>
                <a:moveTo>
                  <a:pt x="37" y="433"/>
                </a:moveTo>
                <a:cubicBezTo>
                  <a:pt x="34" y="433"/>
                  <a:pt x="32" y="432"/>
                  <a:pt x="31" y="429"/>
                </a:cubicBezTo>
                <a:cubicBezTo>
                  <a:pt x="27" y="413"/>
                  <a:pt x="24" y="397"/>
                  <a:pt x="21" y="382"/>
                </a:cubicBezTo>
                <a:cubicBezTo>
                  <a:pt x="20" y="378"/>
                  <a:pt x="23" y="375"/>
                  <a:pt x="26" y="375"/>
                </a:cubicBezTo>
                <a:cubicBezTo>
                  <a:pt x="29" y="374"/>
                  <a:pt x="32" y="376"/>
                  <a:pt x="33" y="379"/>
                </a:cubicBezTo>
                <a:cubicBezTo>
                  <a:pt x="36" y="395"/>
                  <a:pt x="39" y="411"/>
                  <a:pt x="43" y="426"/>
                </a:cubicBezTo>
                <a:cubicBezTo>
                  <a:pt x="43" y="429"/>
                  <a:pt x="41" y="433"/>
                  <a:pt x="38" y="433"/>
                </a:cubicBezTo>
                <a:cubicBezTo>
                  <a:pt x="38" y="433"/>
                  <a:pt x="37" y="433"/>
                  <a:pt x="37" y="433"/>
                </a:cubicBezTo>
                <a:close/>
                <a:moveTo>
                  <a:pt x="19" y="339"/>
                </a:moveTo>
                <a:cubicBezTo>
                  <a:pt x="16" y="339"/>
                  <a:pt x="13" y="337"/>
                  <a:pt x="13" y="334"/>
                </a:cubicBezTo>
                <a:cubicBezTo>
                  <a:pt x="11" y="318"/>
                  <a:pt x="9" y="302"/>
                  <a:pt x="7" y="286"/>
                </a:cubicBezTo>
                <a:cubicBezTo>
                  <a:pt x="7" y="283"/>
                  <a:pt x="9" y="280"/>
                  <a:pt x="12" y="280"/>
                </a:cubicBezTo>
                <a:cubicBezTo>
                  <a:pt x="16" y="279"/>
                  <a:pt x="19" y="282"/>
                  <a:pt x="19" y="285"/>
                </a:cubicBezTo>
                <a:cubicBezTo>
                  <a:pt x="21" y="301"/>
                  <a:pt x="23" y="317"/>
                  <a:pt x="25" y="332"/>
                </a:cubicBezTo>
                <a:cubicBezTo>
                  <a:pt x="25" y="336"/>
                  <a:pt x="23" y="339"/>
                  <a:pt x="20" y="339"/>
                </a:cubicBezTo>
                <a:lnTo>
                  <a:pt x="19" y="339"/>
                </a:lnTo>
                <a:close/>
                <a:moveTo>
                  <a:pt x="9" y="244"/>
                </a:moveTo>
                <a:cubicBezTo>
                  <a:pt x="6" y="244"/>
                  <a:pt x="3" y="242"/>
                  <a:pt x="3" y="238"/>
                </a:cubicBezTo>
                <a:cubicBezTo>
                  <a:pt x="2" y="223"/>
                  <a:pt x="1" y="206"/>
                  <a:pt x="1" y="190"/>
                </a:cubicBezTo>
                <a:cubicBezTo>
                  <a:pt x="0" y="187"/>
                  <a:pt x="3" y="184"/>
                  <a:pt x="6" y="184"/>
                </a:cubicBezTo>
                <a:cubicBezTo>
                  <a:pt x="10" y="184"/>
                  <a:pt x="12" y="187"/>
                  <a:pt x="13" y="190"/>
                </a:cubicBezTo>
                <a:cubicBezTo>
                  <a:pt x="13" y="206"/>
                  <a:pt x="14" y="222"/>
                  <a:pt x="15" y="238"/>
                </a:cubicBezTo>
                <a:cubicBezTo>
                  <a:pt x="15" y="241"/>
                  <a:pt x="13" y="244"/>
                  <a:pt x="9" y="244"/>
                </a:cubicBezTo>
                <a:close/>
                <a:moveTo>
                  <a:pt x="6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3" y="150"/>
                  <a:pt x="0" y="146"/>
                  <a:pt x="0" y="143"/>
                </a:cubicBezTo>
                <a:cubicBezTo>
                  <a:pt x="0" y="127"/>
                  <a:pt x="0" y="110"/>
                  <a:pt x="1" y="94"/>
                </a:cubicBezTo>
                <a:cubicBezTo>
                  <a:pt x="1" y="91"/>
                  <a:pt x="4" y="88"/>
                  <a:pt x="7" y="88"/>
                </a:cubicBezTo>
                <a:cubicBezTo>
                  <a:pt x="11" y="88"/>
                  <a:pt x="13" y="91"/>
                  <a:pt x="13" y="94"/>
                </a:cubicBezTo>
                <a:cubicBezTo>
                  <a:pt x="12" y="110"/>
                  <a:pt x="12" y="127"/>
                  <a:pt x="12" y="143"/>
                </a:cubicBezTo>
                <a:cubicBezTo>
                  <a:pt x="12" y="146"/>
                  <a:pt x="9" y="150"/>
                  <a:pt x="6" y="150"/>
                </a:cubicBezTo>
                <a:close/>
                <a:moveTo>
                  <a:pt x="10" y="52"/>
                </a:moveTo>
                <a:cubicBezTo>
                  <a:pt x="9" y="52"/>
                  <a:pt x="9" y="52"/>
                  <a:pt x="9" y="52"/>
                </a:cubicBezTo>
                <a:cubicBezTo>
                  <a:pt x="6" y="52"/>
                  <a:pt x="3" y="49"/>
                  <a:pt x="4" y="46"/>
                </a:cubicBezTo>
                <a:cubicBezTo>
                  <a:pt x="5" y="32"/>
                  <a:pt x="6" y="19"/>
                  <a:pt x="7" y="5"/>
                </a:cubicBezTo>
                <a:cubicBezTo>
                  <a:pt x="7" y="2"/>
                  <a:pt x="10" y="0"/>
                  <a:pt x="14" y="0"/>
                </a:cubicBezTo>
                <a:cubicBezTo>
                  <a:pt x="17" y="0"/>
                  <a:pt x="19" y="3"/>
                  <a:pt x="19" y="7"/>
                </a:cubicBezTo>
                <a:cubicBezTo>
                  <a:pt x="18" y="20"/>
                  <a:pt x="17" y="33"/>
                  <a:pt x="16" y="47"/>
                </a:cubicBezTo>
                <a:cubicBezTo>
                  <a:pt x="15" y="50"/>
                  <a:pt x="13" y="52"/>
                  <a:pt x="10" y="5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150"/>
          <p:cNvSpPr>
            <a:spLocks noEditPoints="1"/>
          </p:cNvSpPr>
          <p:nvPr/>
        </p:nvSpPr>
        <p:spPr bwMode="auto">
          <a:xfrm>
            <a:off x="4269165" y="2067327"/>
            <a:ext cx="153687" cy="1818890"/>
          </a:xfrm>
          <a:custGeom>
            <a:avLst/>
            <a:gdLst/>
            <a:ahLst/>
            <a:cxnLst>
              <a:cxn ang="0">
                <a:pos x="48" y="1184"/>
              </a:cxn>
              <a:cxn ang="0">
                <a:pos x="44" y="1130"/>
              </a:cxn>
              <a:cxn ang="0">
                <a:pos x="60" y="1182"/>
              </a:cxn>
              <a:cxn ang="0">
                <a:pos x="54" y="1189"/>
              </a:cxn>
              <a:cxn ang="0">
                <a:pos x="32" y="1089"/>
              </a:cxn>
              <a:cxn ang="0">
                <a:pos x="30" y="1035"/>
              </a:cxn>
              <a:cxn ang="0">
                <a:pos x="44" y="1087"/>
              </a:cxn>
              <a:cxn ang="0">
                <a:pos x="25" y="999"/>
              </a:cxn>
              <a:cxn ang="0">
                <a:pos x="14" y="946"/>
              </a:cxn>
              <a:cxn ang="0">
                <a:pos x="26" y="945"/>
              </a:cxn>
              <a:cxn ang="0">
                <a:pos x="26" y="999"/>
              </a:cxn>
              <a:cxn ang="0">
                <a:pos x="16" y="903"/>
              </a:cxn>
              <a:cxn ang="0">
                <a:pos x="6" y="850"/>
              </a:cxn>
              <a:cxn ang="0">
                <a:pos x="18" y="849"/>
              </a:cxn>
              <a:cxn ang="0">
                <a:pos x="16" y="903"/>
              </a:cxn>
              <a:cxn ang="0">
                <a:pos x="3" y="802"/>
              </a:cxn>
              <a:cxn ang="0">
                <a:pos x="7" y="748"/>
              </a:cxn>
              <a:cxn ang="0">
                <a:pos x="15" y="801"/>
              </a:cxn>
              <a:cxn ang="0">
                <a:pos x="9" y="808"/>
              </a:cxn>
              <a:cxn ang="0">
                <a:pos x="0" y="705"/>
              </a:cxn>
              <a:cxn ang="0">
                <a:pos x="6" y="651"/>
              </a:cxn>
              <a:cxn ang="0">
                <a:pos x="12" y="657"/>
              </a:cxn>
              <a:cxn ang="0">
                <a:pos x="6" y="711"/>
              </a:cxn>
              <a:cxn ang="0">
                <a:pos x="6" y="615"/>
              </a:cxn>
              <a:cxn ang="0">
                <a:pos x="1" y="561"/>
              </a:cxn>
              <a:cxn ang="0">
                <a:pos x="13" y="562"/>
              </a:cxn>
              <a:cxn ang="0">
                <a:pos x="6" y="615"/>
              </a:cxn>
              <a:cxn ang="0">
                <a:pos x="9" y="520"/>
              </a:cxn>
              <a:cxn ang="0">
                <a:pos x="6" y="465"/>
              </a:cxn>
              <a:cxn ang="0">
                <a:pos x="18" y="466"/>
              </a:cxn>
              <a:cxn ang="0">
                <a:pos x="9" y="520"/>
              </a:cxn>
              <a:cxn ang="0">
                <a:pos x="15" y="424"/>
              </a:cxn>
              <a:cxn ang="0">
                <a:pos x="15" y="370"/>
              </a:cxn>
              <a:cxn ang="0">
                <a:pos x="27" y="371"/>
              </a:cxn>
              <a:cxn ang="0">
                <a:pos x="16" y="424"/>
              </a:cxn>
              <a:cxn ang="0">
                <a:pos x="26" y="329"/>
              </a:cxn>
              <a:cxn ang="0">
                <a:pos x="27" y="274"/>
              </a:cxn>
              <a:cxn ang="0">
                <a:pos x="39" y="276"/>
              </a:cxn>
              <a:cxn ang="0">
                <a:pos x="27" y="329"/>
              </a:cxn>
              <a:cxn ang="0">
                <a:pos x="40" y="234"/>
              </a:cxn>
              <a:cxn ang="0">
                <a:pos x="44" y="179"/>
              </a:cxn>
              <a:cxn ang="0">
                <a:pos x="56" y="182"/>
              </a:cxn>
              <a:cxn ang="0">
                <a:pos x="41" y="234"/>
              </a:cxn>
              <a:cxn ang="0">
                <a:pos x="59" y="140"/>
              </a:cxn>
              <a:cxn ang="0">
                <a:pos x="66" y="86"/>
              </a:cxn>
              <a:cxn ang="0">
                <a:pos x="77" y="89"/>
              </a:cxn>
              <a:cxn ang="0">
                <a:pos x="60" y="140"/>
              </a:cxn>
              <a:cxn ang="0">
                <a:pos x="82" y="46"/>
              </a:cxn>
              <a:cxn ang="0">
                <a:pos x="88" y="5"/>
              </a:cxn>
              <a:cxn ang="0">
                <a:pos x="100" y="9"/>
              </a:cxn>
              <a:cxn ang="0">
                <a:pos x="84" y="47"/>
              </a:cxn>
            </a:cxnLst>
            <a:rect l="0" t="0" r="r" b="b"/>
            <a:pathLst>
              <a:path w="101" h="1189">
                <a:moveTo>
                  <a:pt x="54" y="1189"/>
                </a:moveTo>
                <a:cubicBezTo>
                  <a:pt x="51" y="1189"/>
                  <a:pt x="49" y="1187"/>
                  <a:pt x="48" y="1184"/>
                </a:cubicBezTo>
                <a:cubicBezTo>
                  <a:pt x="48" y="1184"/>
                  <a:pt x="44" y="1167"/>
                  <a:pt x="39" y="1137"/>
                </a:cubicBezTo>
                <a:cubicBezTo>
                  <a:pt x="39" y="1133"/>
                  <a:pt x="41" y="1130"/>
                  <a:pt x="44" y="1130"/>
                </a:cubicBezTo>
                <a:cubicBezTo>
                  <a:pt x="47" y="1129"/>
                  <a:pt x="51" y="1131"/>
                  <a:pt x="51" y="1135"/>
                </a:cubicBezTo>
                <a:cubicBezTo>
                  <a:pt x="56" y="1165"/>
                  <a:pt x="60" y="1182"/>
                  <a:pt x="60" y="1182"/>
                </a:cubicBezTo>
                <a:cubicBezTo>
                  <a:pt x="61" y="1185"/>
                  <a:pt x="58" y="1188"/>
                  <a:pt x="55" y="1189"/>
                </a:cubicBezTo>
                <a:cubicBezTo>
                  <a:pt x="55" y="1189"/>
                  <a:pt x="54" y="1189"/>
                  <a:pt x="54" y="1189"/>
                </a:cubicBezTo>
                <a:close/>
                <a:moveTo>
                  <a:pt x="38" y="1094"/>
                </a:moveTo>
                <a:cubicBezTo>
                  <a:pt x="35" y="1094"/>
                  <a:pt x="32" y="1092"/>
                  <a:pt x="32" y="1089"/>
                </a:cubicBezTo>
                <a:cubicBezTo>
                  <a:pt x="29" y="1074"/>
                  <a:pt x="27" y="1058"/>
                  <a:pt x="25" y="1042"/>
                </a:cubicBezTo>
                <a:cubicBezTo>
                  <a:pt x="25" y="1038"/>
                  <a:pt x="27" y="1035"/>
                  <a:pt x="30" y="1035"/>
                </a:cubicBezTo>
                <a:cubicBezTo>
                  <a:pt x="33" y="1034"/>
                  <a:pt x="36" y="1037"/>
                  <a:pt x="37" y="1040"/>
                </a:cubicBezTo>
                <a:cubicBezTo>
                  <a:pt x="39" y="1056"/>
                  <a:pt x="41" y="1072"/>
                  <a:pt x="44" y="1087"/>
                </a:cubicBezTo>
                <a:cubicBezTo>
                  <a:pt x="44" y="1091"/>
                  <a:pt x="42" y="1094"/>
                  <a:pt x="38" y="1094"/>
                </a:cubicBezTo>
                <a:close/>
                <a:moveTo>
                  <a:pt x="25" y="999"/>
                </a:moveTo>
                <a:cubicBezTo>
                  <a:pt x="22" y="999"/>
                  <a:pt x="19" y="997"/>
                  <a:pt x="19" y="994"/>
                </a:cubicBezTo>
                <a:cubicBezTo>
                  <a:pt x="17" y="978"/>
                  <a:pt x="16" y="962"/>
                  <a:pt x="14" y="946"/>
                </a:cubicBezTo>
                <a:cubicBezTo>
                  <a:pt x="14" y="943"/>
                  <a:pt x="16" y="940"/>
                  <a:pt x="19" y="939"/>
                </a:cubicBezTo>
                <a:cubicBezTo>
                  <a:pt x="23" y="939"/>
                  <a:pt x="26" y="941"/>
                  <a:pt x="26" y="945"/>
                </a:cubicBezTo>
                <a:cubicBezTo>
                  <a:pt x="28" y="961"/>
                  <a:pt x="29" y="977"/>
                  <a:pt x="31" y="992"/>
                </a:cubicBezTo>
                <a:cubicBezTo>
                  <a:pt x="31" y="996"/>
                  <a:pt x="29" y="999"/>
                  <a:pt x="26" y="999"/>
                </a:cubicBezTo>
                <a:lnTo>
                  <a:pt x="25" y="999"/>
                </a:lnTo>
                <a:close/>
                <a:moveTo>
                  <a:pt x="16" y="903"/>
                </a:moveTo>
                <a:cubicBezTo>
                  <a:pt x="13" y="903"/>
                  <a:pt x="10" y="901"/>
                  <a:pt x="10" y="898"/>
                </a:cubicBezTo>
                <a:cubicBezTo>
                  <a:pt x="8" y="882"/>
                  <a:pt x="7" y="866"/>
                  <a:pt x="6" y="850"/>
                </a:cubicBezTo>
                <a:cubicBezTo>
                  <a:pt x="6" y="847"/>
                  <a:pt x="8" y="844"/>
                  <a:pt x="12" y="844"/>
                </a:cubicBezTo>
                <a:cubicBezTo>
                  <a:pt x="15" y="843"/>
                  <a:pt x="18" y="846"/>
                  <a:pt x="18" y="849"/>
                </a:cubicBezTo>
                <a:cubicBezTo>
                  <a:pt x="19" y="865"/>
                  <a:pt x="20" y="881"/>
                  <a:pt x="22" y="897"/>
                </a:cubicBezTo>
                <a:cubicBezTo>
                  <a:pt x="22" y="900"/>
                  <a:pt x="19" y="903"/>
                  <a:pt x="16" y="903"/>
                </a:cubicBezTo>
                <a:close/>
                <a:moveTo>
                  <a:pt x="9" y="808"/>
                </a:moveTo>
                <a:cubicBezTo>
                  <a:pt x="6" y="808"/>
                  <a:pt x="3" y="805"/>
                  <a:pt x="3" y="802"/>
                </a:cubicBezTo>
                <a:cubicBezTo>
                  <a:pt x="3" y="786"/>
                  <a:pt x="2" y="770"/>
                  <a:pt x="1" y="754"/>
                </a:cubicBezTo>
                <a:cubicBezTo>
                  <a:pt x="1" y="751"/>
                  <a:pt x="4" y="748"/>
                  <a:pt x="7" y="748"/>
                </a:cubicBezTo>
                <a:cubicBezTo>
                  <a:pt x="10" y="747"/>
                  <a:pt x="13" y="750"/>
                  <a:pt x="13" y="754"/>
                </a:cubicBezTo>
                <a:cubicBezTo>
                  <a:pt x="14" y="769"/>
                  <a:pt x="15" y="785"/>
                  <a:pt x="15" y="801"/>
                </a:cubicBezTo>
                <a:cubicBezTo>
                  <a:pt x="15" y="805"/>
                  <a:pt x="13" y="808"/>
                  <a:pt x="10" y="808"/>
                </a:cubicBezTo>
                <a:lnTo>
                  <a:pt x="9" y="808"/>
                </a:lnTo>
                <a:close/>
                <a:moveTo>
                  <a:pt x="6" y="711"/>
                </a:moveTo>
                <a:cubicBezTo>
                  <a:pt x="3" y="711"/>
                  <a:pt x="0" y="709"/>
                  <a:pt x="0" y="705"/>
                </a:cubicBezTo>
                <a:cubicBezTo>
                  <a:pt x="0" y="689"/>
                  <a:pt x="0" y="673"/>
                  <a:pt x="0" y="657"/>
                </a:cubicBezTo>
                <a:cubicBezTo>
                  <a:pt x="0" y="654"/>
                  <a:pt x="2" y="651"/>
                  <a:pt x="6" y="651"/>
                </a:cubicBezTo>
                <a:cubicBezTo>
                  <a:pt x="6" y="651"/>
                  <a:pt x="6" y="651"/>
                  <a:pt x="6" y="651"/>
                </a:cubicBezTo>
                <a:cubicBezTo>
                  <a:pt x="9" y="651"/>
                  <a:pt x="12" y="654"/>
                  <a:pt x="12" y="657"/>
                </a:cubicBezTo>
                <a:cubicBezTo>
                  <a:pt x="12" y="673"/>
                  <a:pt x="12" y="689"/>
                  <a:pt x="12" y="705"/>
                </a:cubicBezTo>
                <a:cubicBezTo>
                  <a:pt x="12" y="708"/>
                  <a:pt x="9" y="711"/>
                  <a:pt x="6" y="711"/>
                </a:cubicBezTo>
                <a:close/>
                <a:moveTo>
                  <a:pt x="6" y="615"/>
                </a:moveTo>
                <a:cubicBezTo>
                  <a:pt x="6" y="615"/>
                  <a:pt x="6" y="615"/>
                  <a:pt x="6" y="615"/>
                </a:cubicBezTo>
                <a:cubicBezTo>
                  <a:pt x="3" y="615"/>
                  <a:pt x="0" y="613"/>
                  <a:pt x="0" y="609"/>
                </a:cubicBezTo>
                <a:cubicBezTo>
                  <a:pt x="0" y="593"/>
                  <a:pt x="1" y="577"/>
                  <a:pt x="1" y="561"/>
                </a:cubicBezTo>
                <a:cubicBezTo>
                  <a:pt x="1" y="558"/>
                  <a:pt x="4" y="555"/>
                  <a:pt x="7" y="556"/>
                </a:cubicBezTo>
                <a:cubicBezTo>
                  <a:pt x="11" y="556"/>
                  <a:pt x="13" y="559"/>
                  <a:pt x="13" y="562"/>
                </a:cubicBezTo>
                <a:cubicBezTo>
                  <a:pt x="13" y="578"/>
                  <a:pt x="12" y="593"/>
                  <a:pt x="12" y="609"/>
                </a:cubicBezTo>
                <a:cubicBezTo>
                  <a:pt x="12" y="613"/>
                  <a:pt x="9" y="615"/>
                  <a:pt x="6" y="615"/>
                </a:cubicBezTo>
                <a:close/>
                <a:moveTo>
                  <a:pt x="9" y="520"/>
                </a:moveTo>
                <a:cubicBezTo>
                  <a:pt x="9" y="520"/>
                  <a:pt x="9" y="520"/>
                  <a:pt x="9" y="520"/>
                </a:cubicBezTo>
                <a:cubicBezTo>
                  <a:pt x="6" y="520"/>
                  <a:pt x="3" y="517"/>
                  <a:pt x="3" y="513"/>
                </a:cubicBezTo>
                <a:cubicBezTo>
                  <a:pt x="4" y="497"/>
                  <a:pt x="5" y="481"/>
                  <a:pt x="6" y="465"/>
                </a:cubicBezTo>
                <a:cubicBezTo>
                  <a:pt x="6" y="462"/>
                  <a:pt x="9" y="460"/>
                  <a:pt x="13" y="460"/>
                </a:cubicBezTo>
                <a:cubicBezTo>
                  <a:pt x="16" y="460"/>
                  <a:pt x="18" y="463"/>
                  <a:pt x="18" y="466"/>
                </a:cubicBezTo>
                <a:cubicBezTo>
                  <a:pt x="17" y="482"/>
                  <a:pt x="16" y="498"/>
                  <a:pt x="15" y="514"/>
                </a:cubicBezTo>
                <a:cubicBezTo>
                  <a:pt x="15" y="517"/>
                  <a:pt x="12" y="520"/>
                  <a:pt x="9" y="520"/>
                </a:cubicBezTo>
                <a:close/>
                <a:moveTo>
                  <a:pt x="16" y="424"/>
                </a:moveTo>
                <a:cubicBezTo>
                  <a:pt x="15" y="424"/>
                  <a:pt x="15" y="424"/>
                  <a:pt x="15" y="424"/>
                </a:cubicBezTo>
                <a:cubicBezTo>
                  <a:pt x="12" y="424"/>
                  <a:pt x="10" y="421"/>
                  <a:pt x="10" y="417"/>
                </a:cubicBezTo>
                <a:cubicBezTo>
                  <a:pt x="11" y="401"/>
                  <a:pt x="13" y="385"/>
                  <a:pt x="15" y="370"/>
                </a:cubicBezTo>
                <a:cubicBezTo>
                  <a:pt x="15" y="366"/>
                  <a:pt x="18" y="364"/>
                  <a:pt x="21" y="364"/>
                </a:cubicBezTo>
                <a:cubicBezTo>
                  <a:pt x="25" y="365"/>
                  <a:pt x="27" y="368"/>
                  <a:pt x="27" y="371"/>
                </a:cubicBezTo>
                <a:cubicBezTo>
                  <a:pt x="25" y="387"/>
                  <a:pt x="23" y="403"/>
                  <a:pt x="22" y="419"/>
                </a:cubicBezTo>
                <a:cubicBezTo>
                  <a:pt x="22" y="422"/>
                  <a:pt x="19" y="424"/>
                  <a:pt x="16" y="424"/>
                </a:cubicBezTo>
                <a:close/>
                <a:moveTo>
                  <a:pt x="27" y="329"/>
                </a:moveTo>
                <a:cubicBezTo>
                  <a:pt x="26" y="329"/>
                  <a:pt x="26" y="329"/>
                  <a:pt x="26" y="329"/>
                </a:cubicBezTo>
                <a:cubicBezTo>
                  <a:pt x="22" y="328"/>
                  <a:pt x="20" y="325"/>
                  <a:pt x="21" y="322"/>
                </a:cubicBezTo>
                <a:cubicBezTo>
                  <a:pt x="23" y="306"/>
                  <a:pt x="25" y="290"/>
                  <a:pt x="27" y="274"/>
                </a:cubicBezTo>
                <a:cubicBezTo>
                  <a:pt x="28" y="271"/>
                  <a:pt x="31" y="269"/>
                  <a:pt x="34" y="269"/>
                </a:cubicBezTo>
                <a:cubicBezTo>
                  <a:pt x="38" y="270"/>
                  <a:pt x="40" y="273"/>
                  <a:pt x="39" y="276"/>
                </a:cubicBezTo>
                <a:cubicBezTo>
                  <a:pt x="37" y="292"/>
                  <a:pt x="35" y="308"/>
                  <a:pt x="33" y="323"/>
                </a:cubicBezTo>
                <a:cubicBezTo>
                  <a:pt x="32" y="326"/>
                  <a:pt x="30" y="329"/>
                  <a:pt x="27" y="329"/>
                </a:cubicBezTo>
                <a:close/>
                <a:moveTo>
                  <a:pt x="41" y="234"/>
                </a:moveTo>
                <a:cubicBezTo>
                  <a:pt x="40" y="234"/>
                  <a:pt x="40" y="234"/>
                  <a:pt x="40" y="234"/>
                </a:cubicBezTo>
                <a:cubicBezTo>
                  <a:pt x="37" y="233"/>
                  <a:pt x="35" y="230"/>
                  <a:pt x="35" y="227"/>
                </a:cubicBezTo>
                <a:cubicBezTo>
                  <a:pt x="38" y="211"/>
                  <a:pt x="41" y="195"/>
                  <a:pt x="44" y="179"/>
                </a:cubicBezTo>
                <a:cubicBezTo>
                  <a:pt x="45" y="176"/>
                  <a:pt x="48" y="174"/>
                  <a:pt x="51" y="175"/>
                </a:cubicBezTo>
                <a:cubicBezTo>
                  <a:pt x="55" y="175"/>
                  <a:pt x="57" y="179"/>
                  <a:pt x="56" y="182"/>
                </a:cubicBezTo>
                <a:cubicBezTo>
                  <a:pt x="53" y="197"/>
                  <a:pt x="50" y="213"/>
                  <a:pt x="47" y="229"/>
                </a:cubicBezTo>
                <a:cubicBezTo>
                  <a:pt x="47" y="232"/>
                  <a:pt x="44" y="234"/>
                  <a:pt x="41" y="234"/>
                </a:cubicBezTo>
                <a:close/>
                <a:moveTo>
                  <a:pt x="60" y="140"/>
                </a:moveTo>
                <a:cubicBezTo>
                  <a:pt x="60" y="140"/>
                  <a:pt x="59" y="140"/>
                  <a:pt x="59" y="140"/>
                </a:cubicBezTo>
                <a:cubicBezTo>
                  <a:pt x="56" y="139"/>
                  <a:pt x="54" y="136"/>
                  <a:pt x="54" y="132"/>
                </a:cubicBezTo>
                <a:cubicBezTo>
                  <a:pt x="58" y="117"/>
                  <a:pt x="62" y="101"/>
                  <a:pt x="66" y="86"/>
                </a:cubicBezTo>
                <a:cubicBezTo>
                  <a:pt x="67" y="82"/>
                  <a:pt x="70" y="80"/>
                  <a:pt x="73" y="81"/>
                </a:cubicBezTo>
                <a:cubicBezTo>
                  <a:pt x="76" y="82"/>
                  <a:pt x="78" y="85"/>
                  <a:pt x="77" y="89"/>
                </a:cubicBezTo>
                <a:cubicBezTo>
                  <a:pt x="73" y="104"/>
                  <a:pt x="70" y="119"/>
                  <a:pt x="66" y="135"/>
                </a:cubicBezTo>
                <a:cubicBezTo>
                  <a:pt x="65" y="138"/>
                  <a:pt x="63" y="140"/>
                  <a:pt x="60" y="140"/>
                </a:cubicBezTo>
                <a:close/>
                <a:moveTo>
                  <a:pt x="84" y="47"/>
                </a:moveTo>
                <a:cubicBezTo>
                  <a:pt x="83" y="47"/>
                  <a:pt x="83" y="47"/>
                  <a:pt x="82" y="46"/>
                </a:cubicBezTo>
                <a:cubicBezTo>
                  <a:pt x="79" y="46"/>
                  <a:pt x="77" y="42"/>
                  <a:pt x="78" y="39"/>
                </a:cubicBezTo>
                <a:cubicBezTo>
                  <a:pt x="81" y="28"/>
                  <a:pt x="85" y="16"/>
                  <a:pt x="88" y="5"/>
                </a:cubicBezTo>
                <a:cubicBezTo>
                  <a:pt x="89" y="2"/>
                  <a:pt x="93" y="0"/>
                  <a:pt x="96" y="1"/>
                </a:cubicBezTo>
                <a:cubicBezTo>
                  <a:pt x="99" y="2"/>
                  <a:pt x="101" y="6"/>
                  <a:pt x="100" y="9"/>
                </a:cubicBezTo>
                <a:cubicBezTo>
                  <a:pt x="96" y="20"/>
                  <a:pt x="93" y="31"/>
                  <a:pt x="90" y="42"/>
                </a:cubicBezTo>
                <a:cubicBezTo>
                  <a:pt x="89" y="45"/>
                  <a:pt x="87" y="47"/>
                  <a:pt x="84" y="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151"/>
          <p:cNvSpPr/>
          <p:nvPr/>
        </p:nvSpPr>
        <p:spPr bwMode="auto">
          <a:xfrm>
            <a:off x="4042597" y="3745205"/>
            <a:ext cx="885680" cy="1231079"/>
          </a:xfrm>
          <a:custGeom>
            <a:avLst/>
            <a:gdLst/>
            <a:ahLst/>
            <a:cxnLst>
              <a:cxn ang="0">
                <a:pos x="0" y="761"/>
              </a:cxn>
              <a:cxn ang="0">
                <a:pos x="44" y="805"/>
              </a:cxn>
              <a:cxn ang="0">
                <a:pos x="535" y="805"/>
              </a:cxn>
              <a:cxn ang="0">
                <a:pos x="579" y="761"/>
              </a:cxn>
              <a:cxn ang="0">
                <a:pos x="579" y="44"/>
              </a:cxn>
              <a:cxn ang="0">
                <a:pos x="535" y="0"/>
              </a:cxn>
              <a:cxn ang="0">
                <a:pos x="44" y="0"/>
              </a:cxn>
              <a:cxn ang="0">
                <a:pos x="0" y="44"/>
              </a:cxn>
              <a:cxn ang="0">
                <a:pos x="0" y="761"/>
              </a:cxn>
            </a:cxnLst>
            <a:rect l="0" t="0" r="r" b="b"/>
            <a:pathLst>
              <a:path w="579" h="805">
                <a:moveTo>
                  <a:pt x="0" y="761"/>
                </a:moveTo>
                <a:cubicBezTo>
                  <a:pt x="0" y="786"/>
                  <a:pt x="20" y="805"/>
                  <a:pt x="44" y="805"/>
                </a:cubicBezTo>
                <a:cubicBezTo>
                  <a:pt x="535" y="805"/>
                  <a:pt x="535" y="805"/>
                  <a:pt x="535" y="805"/>
                </a:cubicBezTo>
                <a:cubicBezTo>
                  <a:pt x="559" y="805"/>
                  <a:pt x="579" y="786"/>
                  <a:pt x="579" y="761"/>
                </a:cubicBezTo>
                <a:cubicBezTo>
                  <a:pt x="579" y="44"/>
                  <a:pt x="579" y="44"/>
                  <a:pt x="579" y="44"/>
                </a:cubicBezTo>
                <a:cubicBezTo>
                  <a:pt x="579" y="20"/>
                  <a:pt x="559" y="0"/>
                  <a:pt x="53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lnTo>
                  <a:pt x="0" y="761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Rectangle 152"/>
          <p:cNvSpPr>
            <a:spLocks noChangeArrowheads="1"/>
          </p:cNvSpPr>
          <p:nvPr/>
        </p:nvSpPr>
        <p:spPr bwMode="auto">
          <a:xfrm>
            <a:off x="4107557" y="3800658"/>
            <a:ext cx="755759" cy="106947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>
            <a:noFill/>
            <a:miter lim="800000"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153"/>
          <p:cNvSpPr/>
          <p:nvPr/>
        </p:nvSpPr>
        <p:spPr bwMode="auto">
          <a:xfrm>
            <a:off x="4107557" y="3800658"/>
            <a:ext cx="755759" cy="1069470"/>
          </a:xfrm>
          <a:custGeom>
            <a:avLst/>
            <a:gdLst/>
            <a:ahLst/>
            <a:cxnLst>
              <a:cxn ang="0">
                <a:pos x="0" y="675"/>
              </a:cxn>
              <a:cxn ang="0">
                <a:pos x="0" y="0"/>
              </a:cxn>
              <a:cxn ang="0">
                <a:pos x="477" y="0"/>
              </a:cxn>
              <a:cxn ang="0">
                <a:pos x="0" y="675"/>
              </a:cxn>
            </a:cxnLst>
            <a:rect l="0" t="0" r="r" b="b"/>
            <a:pathLst>
              <a:path w="477" h="675">
                <a:moveTo>
                  <a:pt x="0" y="675"/>
                </a:moveTo>
                <a:lnTo>
                  <a:pt x="0" y="0"/>
                </a:lnTo>
                <a:lnTo>
                  <a:pt x="477" y="0"/>
                </a:lnTo>
                <a:lnTo>
                  <a:pt x="0" y="675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155"/>
          <p:cNvSpPr/>
          <p:nvPr/>
        </p:nvSpPr>
        <p:spPr bwMode="auto">
          <a:xfrm>
            <a:off x="4421269" y="3770556"/>
            <a:ext cx="126752" cy="9506"/>
          </a:xfrm>
          <a:custGeom>
            <a:avLst/>
            <a:gdLst/>
            <a:ahLst/>
            <a:cxnLst>
              <a:cxn ang="0">
                <a:pos x="80" y="7"/>
              </a:cxn>
              <a:cxn ang="0">
                <a:pos x="83" y="4"/>
              </a:cxn>
              <a:cxn ang="0">
                <a:pos x="80" y="0"/>
              </a:cxn>
              <a:cxn ang="0">
                <a:pos x="3" y="0"/>
              </a:cxn>
              <a:cxn ang="0">
                <a:pos x="0" y="4"/>
              </a:cxn>
              <a:cxn ang="0">
                <a:pos x="3" y="7"/>
              </a:cxn>
              <a:cxn ang="0">
                <a:pos x="80" y="7"/>
              </a:cxn>
            </a:cxnLst>
            <a:rect l="0" t="0" r="r" b="b"/>
            <a:pathLst>
              <a:path w="83" h="7">
                <a:moveTo>
                  <a:pt x="80" y="7"/>
                </a:moveTo>
                <a:cubicBezTo>
                  <a:pt x="82" y="7"/>
                  <a:pt x="83" y="5"/>
                  <a:pt x="83" y="4"/>
                </a:cubicBezTo>
                <a:cubicBezTo>
                  <a:pt x="83" y="2"/>
                  <a:pt x="82" y="0"/>
                  <a:pt x="8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2" y="7"/>
                  <a:pt x="3" y="7"/>
                </a:cubicBezTo>
                <a:lnTo>
                  <a:pt x="80" y="7"/>
                </a:lnTo>
                <a:close/>
              </a:path>
            </a:pathLst>
          </a:custGeom>
          <a:solidFill>
            <a:srgbClr val="6D6E70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" name="Group 178"/>
          <p:cNvGrpSpPr/>
          <p:nvPr/>
        </p:nvGrpSpPr>
        <p:grpSpPr>
          <a:xfrm>
            <a:off x="4159843" y="4165070"/>
            <a:ext cx="646435" cy="497503"/>
            <a:chOff x="4248151" y="4264025"/>
            <a:chExt cx="647700" cy="498476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4" name="Freeform 156"/>
            <p:cNvSpPr>
              <a:spLocks noEditPoints="1"/>
            </p:cNvSpPr>
            <p:nvPr/>
          </p:nvSpPr>
          <p:spPr bwMode="auto">
            <a:xfrm>
              <a:off x="4248151" y="4264025"/>
              <a:ext cx="647700" cy="347663"/>
            </a:xfrm>
            <a:custGeom>
              <a:avLst/>
              <a:gdLst/>
              <a:ahLst/>
              <a:cxnLst>
                <a:cxn ang="0">
                  <a:pos x="127" y="227"/>
                </a:cxn>
                <a:cxn ang="0">
                  <a:pos x="116" y="217"/>
                </a:cxn>
                <a:cxn ang="0">
                  <a:pos x="70" y="73"/>
                </a:cxn>
                <a:cxn ang="0">
                  <a:pos x="7" y="23"/>
                </a:cxn>
                <a:cxn ang="0">
                  <a:pos x="5" y="5"/>
                </a:cxn>
                <a:cxn ang="0">
                  <a:pos x="22" y="6"/>
                </a:cxn>
                <a:cxn ang="0">
                  <a:pos x="82" y="57"/>
                </a:cxn>
                <a:cxn ang="0">
                  <a:pos x="409" y="57"/>
                </a:cxn>
                <a:cxn ang="0">
                  <a:pos x="419" y="59"/>
                </a:cxn>
                <a:cxn ang="0">
                  <a:pos x="420" y="69"/>
                </a:cxn>
                <a:cxn ang="0">
                  <a:pos x="354" y="219"/>
                </a:cxn>
                <a:cxn ang="0">
                  <a:pos x="343" y="227"/>
                </a:cxn>
                <a:cxn ang="0">
                  <a:pos x="137" y="198"/>
                </a:cxn>
                <a:cxn ang="0">
                  <a:pos x="334" y="198"/>
                </a:cxn>
                <a:cxn ang="0">
                  <a:pos x="390" y="71"/>
                </a:cxn>
                <a:cxn ang="0">
                  <a:pos x="97" y="71"/>
                </a:cxn>
                <a:cxn ang="0">
                  <a:pos x="137" y="198"/>
                </a:cxn>
              </a:cxnLst>
              <a:rect l="0" t="0" r="r" b="b"/>
              <a:pathLst>
                <a:path w="422" h="227">
                  <a:moveTo>
                    <a:pt x="127" y="227"/>
                  </a:moveTo>
                  <a:cubicBezTo>
                    <a:pt x="122" y="227"/>
                    <a:pt x="117" y="222"/>
                    <a:pt x="116" y="217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" y="18"/>
                    <a:pt x="0" y="10"/>
                    <a:pt x="5" y="5"/>
                  </a:cubicBezTo>
                  <a:cubicBezTo>
                    <a:pt x="9" y="0"/>
                    <a:pt x="17" y="2"/>
                    <a:pt x="22" y="6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409" y="57"/>
                    <a:pt x="409" y="57"/>
                    <a:pt x="409" y="57"/>
                  </a:cubicBezTo>
                  <a:cubicBezTo>
                    <a:pt x="413" y="57"/>
                    <a:pt x="417" y="56"/>
                    <a:pt x="419" y="59"/>
                  </a:cubicBezTo>
                  <a:cubicBezTo>
                    <a:pt x="421" y="63"/>
                    <a:pt x="422" y="65"/>
                    <a:pt x="420" y="69"/>
                  </a:cubicBezTo>
                  <a:cubicBezTo>
                    <a:pt x="354" y="219"/>
                    <a:pt x="354" y="219"/>
                    <a:pt x="354" y="219"/>
                  </a:cubicBezTo>
                  <a:cubicBezTo>
                    <a:pt x="352" y="224"/>
                    <a:pt x="347" y="227"/>
                    <a:pt x="343" y="227"/>
                  </a:cubicBezTo>
                  <a:moveTo>
                    <a:pt x="137" y="198"/>
                  </a:moveTo>
                  <a:cubicBezTo>
                    <a:pt x="334" y="198"/>
                    <a:pt x="334" y="198"/>
                    <a:pt x="334" y="198"/>
                  </a:cubicBezTo>
                  <a:cubicBezTo>
                    <a:pt x="390" y="71"/>
                    <a:pt x="390" y="71"/>
                    <a:pt x="390" y="71"/>
                  </a:cubicBezTo>
                  <a:cubicBezTo>
                    <a:pt x="97" y="71"/>
                    <a:pt x="97" y="71"/>
                    <a:pt x="97" y="71"/>
                  </a:cubicBezTo>
                  <a:lnTo>
                    <a:pt x="137" y="19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Freeform 157"/>
            <p:cNvSpPr/>
            <p:nvPr/>
          </p:nvSpPr>
          <p:spPr bwMode="auto">
            <a:xfrm>
              <a:off x="4459288" y="4349750"/>
              <a:ext cx="58738" cy="249238"/>
            </a:xfrm>
            <a:custGeom>
              <a:avLst/>
              <a:gdLst/>
              <a:ahLst/>
              <a:cxnLst>
                <a:cxn ang="0">
                  <a:pos x="32" y="163"/>
                </a:cxn>
                <a:cxn ang="0">
                  <a:pos x="26" y="158"/>
                </a:cxn>
                <a:cxn ang="0">
                  <a:pos x="1" y="8"/>
                </a:cxn>
                <a:cxn ang="0">
                  <a:pos x="6" y="0"/>
                </a:cxn>
                <a:cxn ang="0">
                  <a:pos x="13" y="6"/>
                </a:cxn>
                <a:cxn ang="0">
                  <a:pos x="39" y="155"/>
                </a:cxn>
                <a:cxn ang="0">
                  <a:pos x="33" y="163"/>
                </a:cxn>
                <a:cxn ang="0">
                  <a:pos x="32" y="163"/>
                </a:cxn>
              </a:cxnLst>
              <a:rect l="0" t="0" r="r" b="b"/>
              <a:pathLst>
                <a:path w="39" h="163">
                  <a:moveTo>
                    <a:pt x="32" y="163"/>
                  </a:moveTo>
                  <a:cubicBezTo>
                    <a:pt x="29" y="163"/>
                    <a:pt x="27" y="161"/>
                    <a:pt x="26" y="15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2" y="1"/>
                    <a:pt x="6" y="0"/>
                  </a:cubicBezTo>
                  <a:cubicBezTo>
                    <a:pt x="9" y="0"/>
                    <a:pt x="12" y="2"/>
                    <a:pt x="13" y="6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9"/>
                    <a:pt x="37" y="162"/>
                    <a:pt x="33" y="163"/>
                  </a:cubicBezTo>
                  <a:cubicBezTo>
                    <a:pt x="33" y="163"/>
                    <a:pt x="33" y="163"/>
                    <a:pt x="32" y="16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158"/>
            <p:cNvSpPr/>
            <p:nvPr/>
          </p:nvSpPr>
          <p:spPr bwMode="auto">
            <a:xfrm>
              <a:off x="4552951" y="4349750"/>
              <a:ext cx="47625" cy="249238"/>
            </a:xfrm>
            <a:custGeom>
              <a:avLst/>
              <a:gdLst/>
              <a:ahLst/>
              <a:cxnLst>
                <a:cxn ang="0">
                  <a:pos x="25" y="163"/>
                </a:cxn>
                <a:cxn ang="0">
                  <a:pos x="19" y="157"/>
                </a:cxn>
                <a:cxn ang="0">
                  <a:pos x="1" y="7"/>
                </a:cxn>
                <a:cxn ang="0">
                  <a:pos x="6" y="0"/>
                </a:cxn>
                <a:cxn ang="0">
                  <a:pos x="13" y="6"/>
                </a:cxn>
                <a:cxn ang="0">
                  <a:pos x="31" y="156"/>
                </a:cxn>
                <a:cxn ang="0">
                  <a:pos x="25" y="163"/>
                </a:cxn>
              </a:cxnLst>
              <a:rect l="0" t="0" r="r" b="b"/>
              <a:pathLst>
                <a:path w="31" h="163">
                  <a:moveTo>
                    <a:pt x="25" y="163"/>
                  </a:moveTo>
                  <a:cubicBezTo>
                    <a:pt x="22" y="163"/>
                    <a:pt x="19" y="160"/>
                    <a:pt x="19" y="15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1"/>
                    <a:pt x="6" y="0"/>
                  </a:cubicBezTo>
                  <a:cubicBezTo>
                    <a:pt x="9" y="0"/>
                    <a:pt x="13" y="2"/>
                    <a:pt x="13" y="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9"/>
                    <a:pt x="29" y="162"/>
                    <a:pt x="25" y="16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159"/>
            <p:cNvSpPr/>
            <p:nvPr/>
          </p:nvSpPr>
          <p:spPr bwMode="auto">
            <a:xfrm>
              <a:off x="4648201" y="4352925"/>
              <a:ext cx="42863" cy="242888"/>
            </a:xfrm>
            <a:custGeom>
              <a:avLst/>
              <a:gdLst/>
              <a:ahLst/>
              <a:cxnLst>
                <a:cxn ang="0">
                  <a:pos x="7" y="159"/>
                </a:cxn>
                <a:cxn ang="0">
                  <a:pos x="6" y="159"/>
                </a:cxn>
                <a:cxn ang="0">
                  <a:pos x="1" y="152"/>
                </a:cxn>
                <a:cxn ang="0">
                  <a:pos x="16" y="6"/>
                </a:cxn>
                <a:cxn ang="0">
                  <a:pos x="22" y="0"/>
                </a:cxn>
                <a:cxn ang="0">
                  <a:pos x="28" y="7"/>
                </a:cxn>
                <a:cxn ang="0">
                  <a:pos x="13" y="154"/>
                </a:cxn>
                <a:cxn ang="0">
                  <a:pos x="7" y="159"/>
                </a:cxn>
              </a:cxnLst>
              <a:rect l="0" t="0" r="r" b="b"/>
              <a:pathLst>
                <a:path w="28" h="159">
                  <a:moveTo>
                    <a:pt x="7" y="159"/>
                  </a:moveTo>
                  <a:cubicBezTo>
                    <a:pt x="6" y="159"/>
                    <a:pt x="6" y="159"/>
                    <a:pt x="6" y="159"/>
                  </a:cubicBezTo>
                  <a:cubicBezTo>
                    <a:pt x="3" y="159"/>
                    <a:pt x="0" y="156"/>
                    <a:pt x="1" y="152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2"/>
                    <a:pt x="19" y="0"/>
                    <a:pt x="22" y="0"/>
                  </a:cubicBezTo>
                  <a:cubicBezTo>
                    <a:pt x="26" y="0"/>
                    <a:pt x="28" y="3"/>
                    <a:pt x="28" y="7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7"/>
                    <a:pt x="10" y="159"/>
                    <a:pt x="7" y="1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Freeform 160"/>
            <p:cNvSpPr/>
            <p:nvPr/>
          </p:nvSpPr>
          <p:spPr bwMode="auto">
            <a:xfrm>
              <a:off x="4708526" y="4356100"/>
              <a:ext cx="104775" cy="238125"/>
            </a:xfrm>
            <a:custGeom>
              <a:avLst/>
              <a:gdLst/>
              <a:ahLst/>
              <a:cxnLst>
                <a:cxn ang="0">
                  <a:pos x="7" y="156"/>
                </a:cxn>
                <a:cxn ang="0">
                  <a:pos x="5" y="156"/>
                </a:cxn>
                <a:cxn ang="0">
                  <a:pos x="1" y="148"/>
                </a:cxn>
                <a:cxn ang="0">
                  <a:pos x="55" y="5"/>
                </a:cxn>
                <a:cxn ang="0">
                  <a:pos x="63" y="1"/>
                </a:cxn>
                <a:cxn ang="0">
                  <a:pos x="67" y="9"/>
                </a:cxn>
                <a:cxn ang="0">
                  <a:pos x="13" y="152"/>
                </a:cxn>
                <a:cxn ang="0">
                  <a:pos x="7" y="156"/>
                </a:cxn>
              </a:cxnLst>
              <a:rect l="0" t="0" r="r" b="b"/>
              <a:pathLst>
                <a:path w="68" h="156">
                  <a:moveTo>
                    <a:pt x="7" y="156"/>
                  </a:moveTo>
                  <a:cubicBezTo>
                    <a:pt x="6" y="156"/>
                    <a:pt x="5" y="156"/>
                    <a:pt x="5" y="156"/>
                  </a:cubicBezTo>
                  <a:cubicBezTo>
                    <a:pt x="1" y="155"/>
                    <a:pt x="0" y="151"/>
                    <a:pt x="1" y="148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2"/>
                    <a:pt x="60" y="0"/>
                    <a:pt x="63" y="1"/>
                  </a:cubicBezTo>
                  <a:cubicBezTo>
                    <a:pt x="67" y="3"/>
                    <a:pt x="68" y="6"/>
                    <a:pt x="67" y="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5"/>
                    <a:pt x="9" y="156"/>
                    <a:pt x="7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Freeform 161"/>
            <p:cNvSpPr/>
            <p:nvPr/>
          </p:nvSpPr>
          <p:spPr bwMode="auto">
            <a:xfrm>
              <a:off x="4383088" y="4414838"/>
              <a:ext cx="476250" cy="22225"/>
            </a:xfrm>
            <a:custGeom>
              <a:avLst/>
              <a:gdLst/>
              <a:ahLst/>
              <a:cxnLst>
                <a:cxn ang="0">
                  <a:pos x="304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304" y="0"/>
                </a:cxn>
                <a:cxn ang="0">
                  <a:pos x="310" y="7"/>
                </a:cxn>
                <a:cxn ang="0">
                  <a:pos x="304" y="14"/>
                </a:cxn>
              </a:cxnLst>
              <a:rect l="0" t="0" r="r" b="b"/>
              <a:pathLst>
                <a:path w="310" h="14">
                  <a:moveTo>
                    <a:pt x="304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6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8" y="0"/>
                    <a:pt x="310" y="4"/>
                    <a:pt x="310" y="7"/>
                  </a:cubicBezTo>
                  <a:cubicBezTo>
                    <a:pt x="310" y="11"/>
                    <a:pt x="308" y="14"/>
                    <a:pt x="304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162"/>
            <p:cNvSpPr/>
            <p:nvPr/>
          </p:nvSpPr>
          <p:spPr bwMode="auto">
            <a:xfrm>
              <a:off x="4402138" y="4481513"/>
              <a:ext cx="419100" cy="20638"/>
            </a:xfrm>
            <a:custGeom>
              <a:avLst/>
              <a:gdLst/>
              <a:ahLst/>
              <a:cxnLst>
                <a:cxn ang="0">
                  <a:pos x="267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267" y="0"/>
                </a:cxn>
                <a:cxn ang="0">
                  <a:pos x="274" y="7"/>
                </a:cxn>
                <a:cxn ang="0">
                  <a:pos x="267" y="14"/>
                </a:cxn>
              </a:cxnLst>
              <a:rect l="0" t="0" r="r" b="b"/>
              <a:pathLst>
                <a:path w="274" h="14">
                  <a:moveTo>
                    <a:pt x="267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1" y="0"/>
                    <a:pt x="274" y="3"/>
                    <a:pt x="274" y="7"/>
                  </a:cubicBezTo>
                  <a:cubicBezTo>
                    <a:pt x="274" y="10"/>
                    <a:pt x="271" y="14"/>
                    <a:pt x="267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Freeform 163"/>
            <p:cNvSpPr/>
            <p:nvPr/>
          </p:nvSpPr>
          <p:spPr bwMode="auto">
            <a:xfrm>
              <a:off x="4421188" y="4524375"/>
              <a:ext cx="381000" cy="20638"/>
            </a:xfrm>
            <a:custGeom>
              <a:avLst/>
              <a:gdLst/>
              <a:ahLst/>
              <a:cxnLst>
                <a:cxn ang="0">
                  <a:pos x="242" y="14"/>
                </a:cxn>
                <a:cxn ang="0">
                  <a:pos x="6" y="14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242" y="0"/>
                </a:cxn>
                <a:cxn ang="0">
                  <a:pos x="248" y="7"/>
                </a:cxn>
                <a:cxn ang="0">
                  <a:pos x="242" y="14"/>
                </a:cxn>
              </a:cxnLst>
              <a:rect l="0" t="0" r="r" b="b"/>
              <a:pathLst>
                <a:path w="248" h="14">
                  <a:moveTo>
                    <a:pt x="242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4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4"/>
                    <a:pt x="248" y="7"/>
                  </a:cubicBezTo>
                  <a:cubicBezTo>
                    <a:pt x="248" y="11"/>
                    <a:pt x="245" y="14"/>
                    <a:pt x="242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Freeform 164"/>
            <p:cNvSpPr/>
            <p:nvPr/>
          </p:nvSpPr>
          <p:spPr bwMode="auto">
            <a:xfrm>
              <a:off x="4425951" y="4583113"/>
              <a:ext cx="363538" cy="158750"/>
            </a:xfrm>
            <a:custGeom>
              <a:avLst/>
              <a:gdLst/>
              <a:ahLst/>
              <a:cxnLst>
                <a:cxn ang="0">
                  <a:pos x="230" y="104"/>
                </a:cxn>
                <a:cxn ang="0">
                  <a:pos x="7" y="104"/>
                </a:cxn>
                <a:cxn ang="0">
                  <a:pos x="2" y="102"/>
                </a:cxn>
                <a:cxn ang="0">
                  <a:pos x="0" y="96"/>
                </a:cxn>
                <a:cxn ang="0">
                  <a:pos x="4" y="7"/>
                </a:cxn>
                <a:cxn ang="0">
                  <a:pos x="11" y="0"/>
                </a:cxn>
                <a:cxn ang="0">
                  <a:pos x="18" y="8"/>
                </a:cxn>
                <a:cxn ang="0">
                  <a:pos x="15" y="90"/>
                </a:cxn>
                <a:cxn ang="0">
                  <a:pos x="230" y="90"/>
                </a:cxn>
                <a:cxn ang="0">
                  <a:pos x="237" y="97"/>
                </a:cxn>
                <a:cxn ang="0">
                  <a:pos x="230" y="104"/>
                </a:cxn>
              </a:cxnLst>
              <a:rect l="0" t="0" r="r" b="b"/>
              <a:pathLst>
                <a:path w="237" h="104">
                  <a:moveTo>
                    <a:pt x="230" y="104"/>
                  </a:moveTo>
                  <a:cubicBezTo>
                    <a:pt x="7" y="104"/>
                    <a:pt x="7" y="104"/>
                    <a:pt x="7" y="104"/>
                  </a:cubicBezTo>
                  <a:cubicBezTo>
                    <a:pt x="5" y="104"/>
                    <a:pt x="4" y="103"/>
                    <a:pt x="2" y="102"/>
                  </a:cubicBezTo>
                  <a:cubicBezTo>
                    <a:pt x="1" y="100"/>
                    <a:pt x="0" y="98"/>
                    <a:pt x="0" y="9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7" y="0"/>
                    <a:pt x="11" y="0"/>
                  </a:cubicBezTo>
                  <a:cubicBezTo>
                    <a:pt x="15" y="0"/>
                    <a:pt x="18" y="4"/>
                    <a:pt x="18" y="8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230" y="90"/>
                    <a:pt x="230" y="90"/>
                    <a:pt x="230" y="90"/>
                  </a:cubicBezTo>
                  <a:cubicBezTo>
                    <a:pt x="234" y="90"/>
                    <a:pt x="237" y="93"/>
                    <a:pt x="237" y="97"/>
                  </a:cubicBezTo>
                  <a:cubicBezTo>
                    <a:pt x="237" y="101"/>
                    <a:pt x="234" y="104"/>
                    <a:pt x="230" y="10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Oval 165"/>
            <p:cNvSpPr>
              <a:spLocks noChangeArrowheads="1"/>
            </p:cNvSpPr>
            <p:nvPr/>
          </p:nvSpPr>
          <p:spPr bwMode="auto">
            <a:xfrm>
              <a:off x="4397376" y="4681538"/>
              <a:ext cx="77788" cy="8096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Oval 166"/>
            <p:cNvSpPr>
              <a:spLocks noChangeArrowheads="1"/>
            </p:cNvSpPr>
            <p:nvPr/>
          </p:nvSpPr>
          <p:spPr bwMode="auto">
            <a:xfrm>
              <a:off x="4721226" y="4681538"/>
              <a:ext cx="79375" cy="80963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Freeform 167"/>
          <p:cNvSpPr/>
          <p:nvPr/>
        </p:nvSpPr>
        <p:spPr bwMode="auto">
          <a:xfrm>
            <a:off x="4454542" y="4155569"/>
            <a:ext cx="720902" cy="1009263"/>
          </a:xfrm>
          <a:custGeom>
            <a:avLst/>
            <a:gdLst/>
            <a:ahLst/>
            <a:cxnLst>
              <a:cxn ang="0">
                <a:pos x="33" y="292"/>
              </a:cxn>
              <a:cxn ang="0">
                <a:pos x="25" y="237"/>
              </a:cxn>
              <a:cxn ang="0">
                <a:pos x="100" y="283"/>
              </a:cxn>
              <a:cxn ang="0">
                <a:pos x="129" y="356"/>
              </a:cxn>
              <a:cxn ang="0">
                <a:pos x="124" y="229"/>
              </a:cxn>
              <a:cxn ang="0">
                <a:pos x="77" y="27"/>
              </a:cxn>
              <a:cxn ang="0">
                <a:pos x="130" y="51"/>
              </a:cxn>
              <a:cxn ang="0">
                <a:pos x="182" y="199"/>
              </a:cxn>
              <a:cxn ang="0">
                <a:pos x="229" y="197"/>
              </a:cxn>
              <a:cxn ang="0">
                <a:pos x="274" y="241"/>
              </a:cxn>
              <a:cxn ang="0">
                <a:pos x="333" y="256"/>
              </a:cxn>
              <a:cxn ang="0">
                <a:pos x="383" y="300"/>
              </a:cxn>
              <a:cxn ang="0">
                <a:pos x="384" y="436"/>
              </a:cxn>
              <a:cxn ang="0">
                <a:pos x="399" y="524"/>
              </a:cxn>
              <a:cxn ang="0">
                <a:pos x="472" y="660"/>
              </a:cxn>
              <a:cxn ang="0">
                <a:pos x="267" y="660"/>
              </a:cxn>
              <a:cxn ang="0">
                <a:pos x="158" y="515"/>
              </a:cxn>
              <a:cxn ang="0">
                <a:pos x="65" y="389"/>
              </a:cxn>
            </a:cxnLst>
            <a:rect l="0" t="0" r="r" b="b"/>
            <a:pathLst>
              <a:path w="472" h="660">
                <a:moveTo>
                  <a:pt x="33" y="292"/>
                </a:moveTo>
                <a:cubicBezTo>
                  <a:pt x="28" y="248"/>
                  <a:pt x="0" y="253"/>
                  <a:pt x="25" y="237"/>
                </a:cubicBezTo>
                <a:cubicBezTo>
                  <a:pt x="50" y="221"/>
                  <a:pt x="91" y="248"/>
                  <a:pt x="100" y="283"/>
                </a:cubicBezTo>
                <a:cubicBezTo>
                  <a:pt x="110" y="319"/>
                  <a:pt x="115" y="336"/>
                  <a:pt x="129" y="356"/>
                </a:cubicBezTo>
                <a:cubicBezTo>
                  <a:pt x="129" y="356"/>
                  <a:pt x="128" y="267"/>
                  <a:pt x="124" y="229"/>
                </a:cubicBezTo>
                <a:cubicBezTo>
                  <a:pt x="119" y="191"/>
                  <a:pt x="68" y="53"/>
                  <a:pt x="77" y="27"/>
                </a:cubicBezTo>
                <a:cubicBezTo>
                  <a:pt x="87" y="1"/>
                  <a:pt x="112" y="0"/>
                  <a:pt x="130" y="51"/>
                </a:cubicBezTo>
                <a:cubicBezTo>
                  <a:pt x="148" y="101"/>
                  <a:pt x="182" y="199"/>
                  <a:pt x="182" y="199"/>
                </a:cubicBezTo>
                <a:cubicBezTo>
                  <a:pt x="182" y="199"/>
                  <a:pt x="204" y="178"/>
                  <a:pt x="229" y="197"/>
                </a:cubicBezTo>
                <a:cubicBezTo>
                  <a:pt x="253" y="216"/>
                  <a:pt x="246" y="234"/>
                  <a:pt x="274" y="241"/>
                </a:cubicBezTo>
                <a:cubicBezTo>
                  <a:pt x="302" y="249"/>
                  <a:pt x="313" y="236"/>
                  <a:pt x="333" y="256"/>
                </a:cubicBezTo>
                <a:cubicBezTo>
                  <a:pt x="353" y="275"/>
                  <a:pt x="372" y="254"/>
                  <a:pt x="383" y="300"/>
                </a:cubicBezTo>
                <a:cubicBezTo>
                  <a:pt x="393" y="346"/>
                  <a:pt x="380" y="371"/>
                  <a:pt x="384" y="436"/>
                </a:cubicBezTo>
                <a:cubicBezTo>
                  <a:pt x="387" y="502"/>
                  <a:pt x="399" y="524"/>
                  <a:pt x="399" y="524"/>
                </a:cubicBezTo>
                <a:cubicBezTo>
                  <a:pt x="472" y="660"/>
                  <a:pt x="472" y="660"/>
                  <a:pt x="472" y="660"/>
                </a:cubicBezTo>
                <a:cubicBezTo>
                  <a:pt x="267" y="660"/>
                  <a:pt x="267" y="660"/>
                  <a:pt x="267" y="660"/>
                </a:cubicBezTo>
                <a:cubicBezTo>
                  <a:pt x="267" y="660"/>
                  <a:pt x="212" y="578"/>
                  <a:pt x="158" y="515"/>
                </a:cubicBezTo>
                <a:cubicBezTo>
                  <a:pt x="104" y="452"/>
                  <a:pt x="87" y="459"/>
                  <a:pt x="65" y="389"/>
                </a:cubicBezTo>
              </a:path>
            </a:pathLst>
          </a:custGeom>
          <a:solidFill>
            <a:srgbClr val="F7E39D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Freeform 168"/>
          <p:cNvSpPr/>
          <p:nvPr/>
        </p:nvSpPr>
        <p:spPr bwMode="auto">
          <a:xfrm>
            <a:off x="3464292" y="4180919"/>
            <a:ext cx="708227" cy="983913"/>
          </a:xfrm>
          <a:custGeom>
            <a:avLst/>
            <a:gdLst/>
            <a:ahLst/>
            <a:cxnLst>
              <a:cxn ang="0">
                <a:pos x="426" y="9"/>
              </a:cxn>
              <a:cxn ang="0">
                <a:pos x="450" y="99"/>
              </a:cxn>
              <a:cxn ang="0">
                <a:pos x="435" y="247"/>
              </a:cxn>
              <a:cxn ang="0">
                <a:pos x="394" y="437"/>
              </a:cxn>
              <a:cxn ang="0">
                <a:pos x="327" y="532"/>
              </a:cxn>
              <a:cxn ang="0">
                <a:pos x="253" y="643"/>
              </a:cxn>
              <a:cxn ang="0">
                <a:pos x="74" y="643"/>
              </a:cxn>
              <a:cxn ang="0">
                <a:pos x="0" y="643"/>
              </a:cxn>
              <a:cxn ang="0">
                <a:pos x="206" y="356"/>
              </a:cxn>
              <a:cxn ang="0">
                <a:pos x="217" y="162"/>
              </a:cxn>
              <a:cxn ang="0">
                <a:pos x="332" y="49"/>
              </a:cxn>
              <a:cxn ang="0">
                <a:pos x="380" y="42"/>
              </a:cxn>
              <a:cxn ang="0">
                <a:pos x="426" y="9"/>
              </a:cxn>
            </a:cxnLst>
            <a:rect l="0" t="0" r="r" b="b"/>
            <a:pathLst>
              <a:path w="463" h="643">
                <a:moveTo>
                  <a:pt x="426" y="9"/>
                </a:moveTo>
                <a:cubicBezTo>
                  <a:pt x="426" y="9"/>
                  <a:pt x="463" y="7"/>
                  <a:pt x="450" y="99"/>
                </a:cubicBezTo>
                <a:cubicBezTo>
                  <a:pt x="436" y="192"/>
                  <a:pt x="429" y="170"/>
                  <a:pt x="435" y="247"/>
                </a:cubicBezTo>
                <a:cubicBezTo>
                  <a:pt x="441" y="325"/>
                  <a:pt x="411" y="405"/>
                  <a:pt x="394" y="437"/>
                </a:cubicBezTo>
                <a:cubicBezTo>
                  <a:pt x="377" y="469"/>
                  <a:pt x="393" y="487"/>
                  <a:pt x="327" y="532"/>
                </a:cubicBezTo>
                <a:cubicBezTo>
                  <a:pt x="262" y="577"/>
                  <a:pt x="253" y="643"/>
                  <a:pt x="253" y="643"/>
                </a:cubicBezTo>
                <a:cubicBezTo>
                  <a:pt x="74" y="643"/>
                  <a:pt x="74" y="643"/>
                  <a:pt x="74" y="643"/>
                </a:cubicBezTo>
                <a:cubicBezTo>
                  <a:pt x="0" y="643"/>
                  <a:pt x="0" y="643"/>
                  <a:pt x="0" y="643"/>
                </a:cubicBezTo>
                <a:cubicBezTo>
                  <a:pt x="0" y="643"/>
                  <a:pt x="203" y="447"/>
                  <a:pt x="206" y="356"/>
                </a:cubicBezTo>
                <a:cubicBezTo>
                  <a:pt x="208" y="265"/>
                  <a:pt x="207" y="188"/>
                  <a:pt x="217" y="162"/>
                </a:cubicBezTo>
                <a:cubicBezTo>
                  <a:pt x="226" y="135"/>
                  <a:pt x="314" y="67"/>
                  <a:pt x="332" y="49"/>
                </a:cubicBezTo>
                <a:cubicBezTo>
                  <a:pt x="350" y="31"/>
                  <a:pt x="380" y="42"/>
                  <a:pt x="380" y="42"/>
                </a:cubicBezTo>
                <a:cubicBezTo>
                  <a:pt x="380" y="42"/>
                  <a:pt x="389" y="0"/>
                  <a:pt x="426" y="9"/>
                </a:cubicBezTo>
                <a:close/>
              </a:path>
            </a:pathLst>
          </a:custGeom>
          <a:solidFill>
            <a:srgbClr val="F7E39D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Freeform 140"/>
          <p:cNvSpPr/>
          <p:nvPr/>
        </p:nvSpPr>
        <p:spPr bwMode="auto">
          <a:xfrm flipH="1">
            <a:off x="4108896" y="1626228"/>
            <a:ext cx="699281" cy="633914"/>
          </a:xfrm>
          <a:custGeom>
            <a:avLst/>
            <a:gdLst/>
            <a:ahLst/>
            <a:cxnLst>
              <a:cxn ang="0">
                <a:pos x="56" y="315"/>
              </a:cxn>
              <a:cxn ang="0">
                <a:pos x="140" y="75"/>
              </a:cxn>
              <a:cxn ang="0">
                <a:pos x="531" y="242"/>
              </a:cxn>
              <a:cxn ang="0">
                <a:pos x="227" y="548"/>
              </a:cxn>
              <a:cxn ang="0">
                <a:pos x="266" y="472"/>
              </a:cxn>
              <a:cxn ang="0">
                <a:pos x="56" y="315"/>
              </a:cxn>
            </a:cxnLst>
            <a:rect l="0" t="0" r="r" b="b"/>
            <a:pathLst>
              <a:path w="541" h="548">
                <a:moveTo>
                  <a:pt x="56" y="315"/>
                </a:moveTo>
                <a:cubicBezTo>
                  <a:pt x="56" y="315"/>
                  <a:pt x="0" y="149"/>
                  <a:pt x="140" y="75"/>
                </a:cubicBezTo>
                <a:cubicBezTo>
                  <a:pt x="281" y="0"/>
                  <a:pt x="521" y="32"/>
                  <a:pt x="531" y="242"/>
                </a:cubicBezTo>
                <a:cubicBezTo>
                  <a:pt x="541" y="452"/>
                  <a:pt x="252" y="548"/>
                  <a:pt x="227" y="548"/>
                </a:cubicBezTo>
                <a:cubicBezTo>
                  <a:pt x="227" y="548"/>
                  <a:pt x="259" y="506"/>
                  <a:pt x="266" y="472"/>
                </a:cubicBezTo>
                <a:cubicBezTo>
                  <a:pt x="266" y="472"/>
                  <a:pt x="85" y="477"/>
                  <a:pt x="56" y="31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Freeform 142"/>
          <p:cNvSpPr/>
          <p:nvPr/>
        </p:nvSpPr>
        <p:spPr bwMode="auto">
          <a:xfrm>
            <a:off x="2866971" y="1450916"/>
            <a:ext cx="690400" cy="640924"/>
          </a:xfrm>
          <a:custGeom>
            <a:avLst/>
            <a:gdLst/>
            <a:ahLst/>
            <a:cxnLst>
              <a:cxn ang="0">
                <a:pos x="375" y="447"/>
              </a:cxn>
              <a:cxn ang="0">
                <a:pos x="426" y="604"/>
              </a:cxn>
              <a:cxn ang="0">
                <a:pos x="218" y="444"/>
              </a:cxn>
              <a:cxn ang="0">
                <a:pos x="14" y="235"/>
              </a:cxn>
              <a:cxn ang="0">
                <a:pos x="268" y="7"/>
              </a:cxn>
              <a:cxn ang="0">
                <a:pos x="559" y="276"/>
              </a:cxn>
              <a:cxn ang="0">
                <a:pos x="375" y="447"/>
              </a:cxn>
            </a:cxnLst>
            <a:rect l="0" t="0" r="r" b="b"/>
            <a:pathLst>
              <a:path w="594" h="604">
                <a:moveTo>
                  <a:pt x="375" y="447"/>
                </a:moveTo>
                <a:cubicBezTo>
                  <a:pt x="375" y="447"/>
                  <a:pt x="326" y="464"/>
                  <a:pt x="426" y="604"/>
                </a:cubicBezTo>
                <a:cubicBezTo>
                  <a:pt x="426" y="604"/>
                  <a:pt x="269" y="560"/>
                  <a:pt x="218" y="444"/>
                </a:cubicBezTo>
                <a:cubicBezTo>
                  <a:pt x="218" y="444"/>
                  <a:pt x="29" y="416"/>
                  <a:pt x="14" y="235"/>
                </a:cubicBezTo>
                <a:cubicBezTo>
                  <a:pt x="0" y="54"/>
                  <a:pt x="163" y="0"/>
                  <a:pt x="268" y="7"/>
                </a:cubicBezTo>
                <a:cubicBezTo>
                  <a:pt x="373" y="14"/>
                  <a:pt x="594" y="69"/>
                  <a:pt x="559" y="276"/>
                </a:cubicBezTo>
                <a:cubicBezTo>
                  <a:pt x="524" y="483"/>
                  <a:pt x="375" y="447"/>
                  <a:pt x="375" y="44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9" name="Group 133"/>
          <p:cNvGrpSpPr/>
          <p:nvPr/>
        </p:nvGrpSpPr>
        <p:grpSpPr>
          <a:xfrm>
            <a:off x="3051861" y="1553672"/>
            <a:ext cx="286685" cy="287263"/>
            <a:chOff x="2436813" y="361950"/>
            <a:chExt cx="790575" cy="792163"/>
          </a:xfrm>
          <a:solidFill>
            <a:sysClr val="window" lastClr="FFFFFF"/>
          </a:solidFill>
        </p:grpSpPr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2436813" y="509588"/>
              <a:ext cx="692150" cy="446088"/>
            </a:xfrm>
            <a:custGeom>
              <a:avLst/>
              <a:gdLst/>
              <a:ahLst/>
              <a:cxnLst>
                <a:cxn ang="0">
                  <a:pos x="436" y="281"/>
                </a:cxn>
                <a:cxn ang="0">
                  <a:pos x="177" y="281"/>
                </a:cxn>
                <a:cxn ang="0">
                  <a:pos x="68" y="31"/>
                </a:cxn>
                <a:cxn ang="0">
                  <a:pos x="0" y="31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197" y="250"/>
                </a:cxn>
                <a:cxn ang="0">
                  <a:pos x="436" y="250"/>
                </a:cxn>
                <a:cxn ang="0">
                  <a:pos x="436" y="281"/>
                </a:cxn>
                <a:cxn ang="0">
                  <a:pos x="436" y="281"/>
                </a:cxn>
                <a:cxn ang="0">
                  <a:pos x="436" y="281"/>
                </a:cxn>
              </a:cxnLst>
              <a:rect l="0" t="0" r="r" b="b"/>
              <a:pathLst>
                <a:path w="436" h="281">
                  <a:moveTo>
                    <a:pt x="436" y="281"/>
                  </a:moveTo>
                  <a:lnTo>
                    <a:pt x="177" y="281"/>
                  </a:lnTo>
                  <a:lnTo>
                    <a:pt x="68" y="31"/>
                  </a:lnTo>
                  <a:lnTo>
                    <a:pt x="0" y="31"/>
                  </a:lnTo>
                  <a:lnTo>
                    <a:pt x="0" y="0"/>
                  </a:lnTo>
                  <a:lnTo>
                    <a:pt x="88" y="0"/>
                  </a:lnTo>
                  <a:lnTo>
                    <a:pt x="197" y="250"/>
                  </a:lnTo>
                  <a:lnTo>
                    <a:pt x="436" y="250"/>
                  </a:lnTo>
                  <a:lnTo>
                    <a:pt x="436" y="281"/>
                  </a:lnTo>
                  <a:close/>
                  <a:moveTo>
                    <a:pt x="436" y="281"/>
                  </a:moveTo>
                  <a:lnTo>
                    <a:pt x="436" y="28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7"/>
            <p:cNvSpPr>
              <a:spLocks noEditPoints="1"/>
            </p:cNvSpPr>
            <p:nvPr/>
          </p:nvSpPr>
          <p:spPr bwMode="auto">
            <a:xfrm>
              <a:off x="2436813" y="509588"/>
              <a:ext cx="692150" cy="446088"/>
            </a:xfrm>
            <a:custGeom>
              <a:avLst/>
              <a:gdLst/>
              <a:ahLst/>
              <a:cxnLst>
                <a:cxn ang="0">
                  <a:pos x="436" y="281"/>
                </a:cxn>
                <a:cxn ang="0">
                  <a:pos x="177" y="281"/>
                </a:cxn>
                <a:cxn ang="0">
                  <a:pos x="68" y="31"/>
                </a:cxn>
                <a:cxn ang="0">
                  <a:pos x="0" y="31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197" y="250"/>
                </a:cxn>
                <a:cxn ang="0">
                  <a:pos x="436" y="250"/>
                </a:cxn>
                <a:cxn ang="0">
                  <a:pos x="436" y="281"/>
                </a:cxn>
                <a:cxn ang="0">
                  <a:pos x="436" y="281"/>
                </a:cxn>
                <a:cxn ang="0">
                  <a:pos x="436" y="281"/>
                </a:cxn>
              </a:cxnLst>
              <a:rect l="0" t="0" r="r" b="b"/>
              <a:pathLst>
                <a:path w="436" h="281">
                  <a:moveTo>
                    <a:pt x="436" y="281"/>
                  </a:moveTo>
                  <a:lnTo>
                    <a:pt x="177" y="281"/>
                  </a:lnTo>
                  <a:lnTo>
                    <a:pt x="68" y="31"/>
                  </a:lnTo>
                  <a:lnTo>
                    <a:pt x="0" y="31"/>
                  </a:lnTo>
                  <a:lnTo>
                    <a:pt x="0" y="0"/>
                  </a:lnTo>
                  <a:lnTo>
                    <a:pt x="88" y="0"/>
                  </a:lnTo>
                  <a:lnTo>
                    <a:pt x="197" y="250"/>
                  </a:lnTo>
                  <a:lnTo>
                    <a:pt x="436" y="250"/>
                  </a:lnTo>
                  <a:lnTo>
                    <a:pt x="436" y="281"/>
                  </a:lnTo>
                  <a:moveTo>
                    <a:pt x="436" y="281"/>
                  </a:moveTo>
                  <a:lnTo>
                    <a:pt x="436" y="281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/>
          </p:nvSpPr>
          <p:spPr bwMode="auto">
            <a:xfrm>
              <a:off x="2733675" y="1006475"/>
              <a:ext cx="147638" cy="147638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54" y="109"/>
                </a:cxn>
                <a:cxn ang="0">
                  <a:pos x="0" y="54"/>
                </a:cxn>
                <a:cxn ang="0">
                  <a:pos x="54" y="0"/>
                </a:cxn>
                <a:cxn ang="0">
                  <a:pos x="109" y="54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09" h="109">
                  <a:moveTo>
                    <a:pt x="109" y="54"/>
                  </a:moveTo>
                  <a:cubicBezTo>
                    <a:pt x="109" y="84"/>
                    <a:pt x="84" y="109"/>
                    <a:pt x="54" y="109"/>
                  </a:cubicBezTo>
                  <a:cubicBezTo>
                    <a:pt x="24" y="109"/>
                    <a:pt x="0" y="8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84" y="0"/>
                    <a:pt x="109" y="24"/>
                    <a:pt x="109" y="54"/>
                  </a:cubicBezTo>
                  <a:close/>
                  <a:moveTo>
                    <a:pt x="109" y="54"/>
                  </a:move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Freeform 9"/>
            <p:cNvSpPr>
              <a:spLocks noEditPoints="1"/>
            </p:cNvSpPr>
            <p:nvPr/>
          </p:nvSpPr>
          <p:spPr bwMode="auto">
            <a:xfrm>
              <a:off x="2981325" y="1006475"/>
              <a:ext cx="147638" cy="147638"/>
            </a:xfrm>
            <a:custGeom>
              <a:avLst/>
              <a:gdLst/>
              <a:ahLst/>
              <a:cxnLst>
                <a:cxn ang="0">
                  <a:pos x="109" y="54"/>
                </a:cxn>
                <a:cxn ang="0">
                  <a:pos x="54" y="109"/>
                </a:cxn>
                <a:cxn ang="0">
                  <a:pos x="0" y="54"/>
                </a:cxn>
                <a:cxn ang="0">
                  <a:pos x="54" y="0"/>
                </a:cxn>
                <a:cxn ang="0">
                  <a:pos x="109" y="54"/>
                </a:cxn>
                <a:cxn ang="0">
                  <a:pos x="109" y="54"/>
                </a:cxn>
                <a:cxn ang="0">
                  <a:pos x="109" y="54"/>
                </a:cxn>
              </a:cxnLst>
              <a:rect l="0" t="0" r="r" b="b"/>
              <a:pathLst>
                <a:path w="109" h="109">
                  <a:moveTo>
                    <a:pt x="109" y="54"/>
                  </a:moveTo>
                  <a:cubicBezTo>
                    <a:pt x="109" y="84"/>
                    <a:pt x="84" y="109"/>
                    <a:pt x="54" y="109"/>
                  </a:cubicBezTo>
                  <a:cubicBezTo>
                    <a:pt x="24" y="109"/>
                    <a:pt x="0" y="8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84" y="0"/>
                    <a:pt x="109" y="24"/>
                    <a:pt x="109" y="54"/>
                  </a:cubicBezTo>
                  <a:close/>
                  <a:moveTo>
                    <a:pt x="109" y="54"/>
                  </a:moveTo>
                  <a:cubicBezTo>
                    <a:pt x="109" y="54"/>
                    <a:pt x="109" y="54"/>
                    <a:pt x="109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10"/>
            <p:cNvSpPr>
              <a:spLocks noEditPoints="1"/>
            </p:cNvSpPr>
            <p:nvPr/>
          </p:nvSpPr>
          <p:spPr bwMode="auto">
            <a:xfrm>
              <a:off x="2684463" y="609600"/>
              <a:ext cx="501649" cy="247650"/>
            </a:xfrm>
            <a:custGeom>
              <a:avLst/>
              <a:gdLst/>
              <a:ahLst/>
              <a:cxnLst>
                <a:cxn ang="0">
                  <a:pos x="273" y="109"/>
                </a:cxn>
                <a:cxn ang="0">
                  <a:pos x="120" y="0"/>
                </a:cxn>
                <a:cxn ang="0">
                  <a:pos x="0" y="0"/>
                </a:cxn>
                <a:cxn ang="0">
                  <a:pos x="73" y="182"/>
                </a:cxn>
                <a:cxn ang="0">
                  <a:pos x="328" y="182"/>
                </a:cxn>
                <a:cxn ang="0">
                  <a:pos x="370" y="77"/>
                </a:cxn>
                <a:cxn ang="0">
                  <a:pos x="273" y="109"/>
                </a:cxn>
                <a:cxn ang="0">
                  <a:pos x="273" y="109"/>
                </a:cxn>
                <a:cxn ang="0">
                  <a:pos x="273" y="109"/>
                </a:cxn>
              </a:cxnLst>
              <a:rect l="0" t="0" r="r" b="b"/>
              <a:pathLst>
                <a:path w="370" h="182">
                  <a:moveTo>
                    <a:pt x="273" y="109"/>
                  </a:moveTo>
                  <a:cubicBezTo>
                    <a:pt x="202" y="109"/>
                    <a:pt x="142" y="63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328" y="182"/>
                    <a:pt x="328" y="182"/>
                    <a:pt x="328" y="182"/>
                  </a:cubicBezTo>
                  <a:cubicBezTo>
                    <a:pt x="370" y="77"/>
                    <a:pt x="370" y="77"/>
                    <a:pt x="370" y="77"/>
                  </a:cubicBezTo>
                  <a:cubicBezTo>
                    <a:pt x="343" y="97"/>
                    <a:pt x="309" y="109"/>
                    <a:pt x="273" y="109"/>
                  </a:cubicBezTo>
                  <a:close/>
                  <a:moveTo>
                    <a:pt x="273" y="109"/>
                  </a:moveTo>
                  <a:cubicBezTo>
                    <a:pt x="273" y="109"/>
                    <a:pt x="273" y="109"/>
                    <a:pt x="273" y="10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/>
          </p:nvSpPr>
          <p:spPr bwMode="auto">
            <a:xfrm>
              <a:off x="2881313" y="361950"/>
              <a:ext cx="346075" cy="346075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0" y="127"/>
                </a:cxn>
                <a:cxn ang="0">
                  <a:pos x="127" y="254"/>
                </a:cxn>
                <a:cxn ang="0">
                  <a:pos x="255" y="127"/>
                </a:cxn>
                <a:cxn ang="0">
                  <a:pos x="127" y="0"/>
                </a:cxn>
                <a:cxn ang="0">
                  <a:pos x="108" y="191"/>
                </a:cxn>
                <a:cxn ang="0">
                  <a:pos x="44" y="127"/>
                </a:cxn>
                <a:cxn ang="0">
                  <a:pos x="69" y="101"/>
                </a:cxn>
                <a:cxn ang="0">
                  <a:pos x="108" y="140"/>
                </a:cxn>
                <a:cxn ang="0">
                  <a:pos x="185" y="63"/>
                </a:cxn>
                <a:cxn ang="0">
                  <a:pos x="211" y="89"/>
                </a:cxn>
                <a:cxn ang="0">
                  <a:pos x="108" y="191"/>
                </a:cxn>
                <a:cxn ang="0">
                  <a:pos x="108" y="191"/>
                </a:cxn>
                <a:cxn ang="0">
                  <a:pos x="108" y="191"/>
                </a:cxn>
              </a:cxnLst>
              <a:rect l="0" t="0" r="r" b="b"/>
              <a:pathLst>
                <a:path w="255" h="254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4"/>
                    <a:pt x="127" y="254"/>
                  </a:cubicBezTo>
                  <a:cubicBezTo>
                    <a:pt x="198" y="254"/>
                    <a:pt x="255" y="197"/>
                    <a:pt x="255" y="127"/>
                  </a:cubicBezTo>
                  <a:cubicBezTo>
                    <a:pt x="255" y="57"/>
                    <a:pt x="198" y="0"/>
                    <a:pt x="127" y="0"/>
                  </a:cubicBezTo>
                  <a:close/>
                  <a:moveTo>
                    <a:pt x="108" y="191"/>
                  </a:moveTo>
                  <a:cubicBezTo>
                    <a:pt x="44" y="127"/>
                    <a:pt x="44" y="127"/>
                    <a:pt x="44" y="127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108" y="140"/>
                    <a:pt x="108" y="140"/>
                    <a:pt x="108" y="140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211" y="89"/>
                    <a:pt x="211" y="89"/>
                    <a:pt x="211" y="89"/>
                  </a:cubicBezTo>
                  <a:lnTo>
                    <a:pt x="108" y="191"/>
                  </a:lnTo>
                  <a:close/>
                  <a:moveTo>
                    <a:pt x="108" y="191"/>
                  </a:moveTo>
                  <a:cubicBezTo>
                    <a:pt x="108" y="191"/>
                    <a:pt x="108" y="191"/>
                    <a:pt x="108" y="19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" name="Freeform 137"/>
          <p:cNvSpPr/>
          <p:nvPr/>
        </p:nvSpPr>
        <p:spPr bwMode="auto">
          <a:xfrm>
            <a:off x="3383282" y="2362024"/>
            <a:ext cx="688849" cy="645321"/>
          </a:xfrm>
          <a:custGeom>
            <a:avLst/>
            <a:gdLst/>
            <a:ahLst/>
            <a:cxnLst>
              <a:cxn ang="0">
                <a:pos x="270" y="501"/>
              </a:cxn>
              <a:cxn ang="0">
                <a:pos x="299" y="608"/>
              </a:cxn>
              <a:cxn ang="0">
                <a:pos x="413" y="486"/>
              </a:cxn>
              <a:cxn ang="0">
                <a:pos x="639" y="239"/>
              </a:cxn>
              <a:cxn ang="0">
                <a:pos x="346" y="17"/>
              </a:cxn>
              <a:cxn ang="0">
                <a:pos x="56" y="333"/>
              </a:cxn>
              <a:cxn ang="0">
                <a:pos x="270" y="501"/>
              </a:cxn>
            </a:cxnLst>
            <a:rect l="0" t="0" r="r" b="b"/>
            <a:pathLst>
              <a:path w="640" h="608">
                <a:moveTo>
                  <a:pt x="270" y="501"/>
                </a:moveTo>
                <a:cubicBezTo>
                  <a:pt x="270" y="501"/>
                  <a:pt x="331" y="496"/>
                  <a:pt x="299" y="608"/>
                </a:cubicBezTo>
                <a:cubicBezTo>
                  <a:pt x="299" y="608"/>
                  <a:pt x="411" y="543"/>
                  <a:pt x="413" y="486"/>
                </a:cubicBezTo>
                <a:cubicBezTo>
                  <a:pt x="413" y="486"/>
                  <a:pt x="640" y="436"/>
                  <a:pt x="639" y="239"/>
                </a:cubicBezTo>
                <a:cubicBezTo>
                  <a:pt x="638" y="42"/>
                  <a:pt x="458" y="0"/>
                  <a:pt x="346" y="17"/>
                </a:cubicBezTo>
                <a:cubicBezTo>
                  <a:pt x="233" y="34"/>
                  <a:pt x="0" y="112"/>
                  <a:pt x="56" y="333"/>
                </a:cubicBezTo>
                <a:cubicBezTo>
                  <a:pt x="112" y="553"/>
                  <a:pt x="270" y="501"/>
                  <a:pt x="270" y="50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7" name="Group 177"/>
          <p:cNvGrpSpPr/>
          <p:nvPr/>
        </p:nvGrpSpPr>
        <p:grpSpPr>
          <a:xfrm>
            <a:off x="3665667" y="2453283"/>
            <a:ext cx="196466" cy="294698"/>
            <a:chOff x="3732213" y="776288"/>
            <a:chExt cx="196850" cy="295275"/>
          </a:xfrm>
          <a:solidFill>
            <a:sysClr val="window" lastClr="FFFFFF"/>
          </a:solidFill>
        </p:grpSpPr>
        <p:sp>
          <p:nvSpPr>
            <p:cNvPr id="48" name="Freeform 118"/>
            <p:cNvSpPr/>
            <p:nvPr/>
          </p:nvSpPr>
          <p:spPr bwMode="auto">
            <a:xfrm>
              <a:off x="3732213" y="871538"/>
              <a:ext cx="196850" cy="200025"/>
            </a:xfrm>
            <a:custGeom>
              <a:avLst/>
              <a:gdLst/>
              <a:ahLst/>
              <a:cxnLst>
                <a:cxn ang="0">
                  <a:pos x="124" y="126"/>
                </a:cxn>
                <a:cxn ang="0">
                  <a:pos x="0" y="126"/>
                </a:cxn>
                <a:cxn ang="0">
                  <a:pos x="2" y="115"/>
                </a:cxn>
                <a:cxn ang="0">
                  <a:pos x="5" y="0"/>
                </a:cxn>
                <a:cxn ang="0">
                  <a:pos x="119" y="0"/>
                </a:cxn>
                <a:cxn ang="0">
                  <a:pos x="122" y="116"/>
                </a:cxn>
                <a:cxn ang="0">
                  <a:pos x="124" y="126"/>
                </a:cxn>
              </a:cxnLst>
              <a:rect l="0" t="0" r="r" b="b"/>
              <a:pathLst>
                <a:path w="124" h="126">
                  <a:moveTo>
                    <a:pt x="124" y="126"/>
                  </a:moveTo>
                  <a:lnTo>
                    <a:pt x="0" y="126"/>
                  </a:lnTo>
                  <a:lnTo>
                    <a:pt x="2" y="115"/>
                  </a:lnTo>
                  <a:lnTo>
                    <a:pt x="5" y="0"/>
                  </a:lnTo>
                  <a:lnTo>
                    <a:pt x="119" y="0"/>
                  </a:lnTo>
                  <a:lnTo>
                    <a:pt x="122" y="116"/>
                  </a:lnTo>
                  <a:lnTo>
                    <a:pt x="124" y="12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119"/>
            <p:cNvSpPr/>
            <p:nvPr/>
          </p:nvSpPr>
          <p:spPr bwMode="auto">
            <a:xfrm>
              <a:off x="3760788" y="776288"/>
              <a:ext cx="138113" cy="111125"/>
            </a:xfrm>
            <a:custGeom>
              <a:avLst/>
              <a:gdLst/>
              <a:ahLst/>
              <a:cxnLst>
                <a:cxn ang="0">
                  <a:pos x="87" y="72"/>
                </a:cxn>
                <a:cxn ang="0">
                  <a:pos x="85" y="70"/>
                </a:cxn>
                <a:cxn ang="0">
                  <a:pos x="45" y="4"/>
                </a:cxn>
                <a:cxn ang="0">
                  <a:pos x="5" y="70"/>
                </a:cxn>
                <a:cxn ang="0">
                  <a:pos x="3" y="72"/>
                </a:cxn>
                <a:cxn ang="0">
                  <a:pos x="0" y="70"/>
                </a:cxn>
                <a:cxn ang="0">
                  <a:pos x="45" y="0"/>
                </a:cxn>
                <a:cxn ang="0">
                  <a:pos x="90" y="70"/>
                </a:cxn>
                <a:cxn ang="0">
                  <a:pos x="87" y="72"/>
                </a:cxn>
              </a:cxnLst>
              <a:rect l="0" t="0" r="r" b="b"/>
              <a:pathLst>
                <a:path w="90" h="72">
                  <a:moveTo>
                    <a:pt x="87" y="72"/>
                  </a:moveTo>
                  <a:cubicBezTo>
                    <a:pt x="86" y="72"/>
                    <a:pt x="85" y="71"/>
                    <a:pt x="85" y="70"/>
                  </a:cubicBezTo>
                  <a:cubicBezTo>
                    <a:pt x="85" y="34"/>
                    <a:pt x="67" y="4"/>
                    <a:pt x="45" y="4"/>
                  </a:cubicBezTo>
                  <a:cubicBezTo>
                    <a:pt x="23" y="4"/>
                    <a:pt x="5" y="34"/>
                    <a:pt x="5" y="70"/>
                  </a:cubicBezTo>
                  <a:cubicBezTo>
                    <a:pt x="5" y="71"/>
                    <a:pt x="4" y="72"/>
                    <a:pt x="3" y="72"/>
                  </a:cubicBezTo>
                  <a:cubicBezTo>
                    <a:pt x="1" y="72"/>
                    <a:pt x="0" y="71"/>
                    <a:pt x="0" y="70"/>
                  </a:cubicBezTo>
                  <a:cubicBezTo>
                    <a:pt x="0" y="31"/>
                    <a:pt x="20" y="0"/>
                    <a:pt x="45" y="0"/>
                  </a:cubicBezTo>
                  <a:cubicBezTo>
                    <a:pt x="70" y="0"/>
                    <a:pt x="90" y="31"/>
                    <a:pt x="90" y="70"/>
                  </a:cubicBezTo>
                  <a:cubicBezTo>
                    <a:pt x="90" y="71"/>
                    <a:pt x="89" y="72"/>
                    <a:pt x="87" y="7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0" name="Freeform 106"/>
          <p:cNvSpPr/>
          <p:nvPr/>
        </p:nvSpPr>
        <p:spPr bwMode="auto">
          <a:xfrm>
            <a:off x="4258867" y="1844241"/>
            <a:ext cx="263010" cy="250336"/>
          </a:xfrm>
          <a:custGeom>
            <a:avLst/>
            <a:gdLst/>
            <a:ahLst/>
            <a:cxnLst>
              <a:cxn ang="0">
                <a:pos x="137" y="0"/>
              </a:cxn>
              <a:cxn ang="0">
                <a:pos x="35" y="0"/>
              </a:cxn>
              <a:cxn ang="0">
                <a:pos x="0" y="32"/>
              </a:cxn>
              <a:cxn ang="0">
                <a:pos x="0" y="85"/>
              </a:cxn>
              <a:cxn ang="0">
                <a:pos x="35" y="117"/>
              </a:cxn>
              <a:cxn ang="0">
                <a:pos x="41" y="117"/>
              </a:cxn>
              <a:cxn ang="0">
                <a:pos x="23" y="162"/>
              </a:cxn>
              <a:cxn ang="0">
                <a:pos x="87" y="117"/>
              </a:cxn>
              <a:cxn ang="0">
                <a:pos x="137" y="117"/>
              </a:cxn>
              <a:cxn ang="0">
                <a:pos x="172" y="85"/>
              </a:cxn>
              <a:cxn ang="0">
                <a:pos x="172" y="32"/>
              </a:cxn>
              <a:cxn ang="0">
                <a:pos x="137" y="0"/>
              </a:cxn>
            </a:cxnLst>
            <a:rect l="0" t="0" r="r" b="b"/>
            <a:pathLst>
              <a:path w="172" h="163">
                <a:moveTo>
                  <a:pt x="137" y="0"/>
                </a:move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4"/>
                  <a:pt x="0" y="3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03"/>
                  <a:pt x="16" y="117"/>
                  <a:pt x="35" y="117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35" y="131"/>
                  <a:pt x="22" y="163"/>
                  <a:pt x="23" y="162"/>
                </a:cubicBezTo>
                <a:cubicBezTo>
                  <a:pt x="23" y="161"/>
                  <a:pt x="69" y="129"/>
                  <a:pt x="87" y="117"/>
                </a:cubicBezTo>
                <a:cubicBezTo>
                  <a:pt x="137" y="117"/>
                  <a:pt x="137" y="117"/>
                  <a:pt x="137" y="117"/>
                </a:cubicBezTo>
                <a:cubicBezTo>
                  <a:pt x="156" y="117"/>
                  <a:pt x="172" y="103"/>
                  <a:pt x="172" y="85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2" y="14"/>
                  <a:pt x="156" y="0"/>
                  <a:pt x="137" y="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Freeform 107"/>
          <p:cNvSpPr/>
          <p:nvPr/>
        </p:nvSpPr>
        <p:spPr bwMode="auto">
          <a:xfrm>
            <a:off x="4442658" y="1822059"/>
            <a:ext cx="191713" cy="204389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13" y="0"/>
              </a:cxn>
              <a:cxn ang="0">
                <a:pos x="0" y="3"/>
              </a:cxn>
              <a:cxn ang="0">
                <a:pos x="24" y="3"/>
              </a:cxn>
              <a:cxn ang="0">
                <a:pos x="64" y="40"/>
              </a:cxn>
              <a:cxn ang="0">
                <a:pos x="64" y="100"/>
              </a:cxn>
              <a:cxn ang="0">
                <a:pos x="64" y="103"/>
              </a:cxn>
              <a:cxn ang="0">
                <a:pos x="106" y="133"/>
              </a:cxn>
              <a:cxn ang="0">
                <a:pos x="92" y="96"/>
              </a:cxn>
              <a:cxn ang="0">
                <a:pos x="96" y="96"/>
              </a:cxn>
              <a:cxn ang="0">
                <a:pos x="125" y="70"/>
              </a:cxn>
              <a:cxn ang="0">
                <a:pos x="125" y="27"/>
              </a:cxn>
              <a:cxn ang="0">
                <a:pos x="96" y="0"/>
              </a:cxn>
            </a:cxnLst>
            <a:rect l="0" t="0" r="r" b="b"/>
            <a:pathLst>
              <a:path w="125" h="134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8" y="0"/>
                  <a:pt x="4" y="1"/>
                  <a:pt x="0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46" y="3"/>
                  <a:pt x="64" y="20"/>
                  <a:pt x="64" y="4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1"/>
                  <a:pt x="64" y="102"/>
                  <a:pt x="64" y="103"/>
                </a:cubicBezTo>
                <a:cubicBezTo>
                  <a:pt x="81" y="115"/>
                  <a:pt x="106" y="133"/>
                  <a:pt x="106" y="133"/>
                </a:cubicBezTo>
                <a:cubicBezTo>
                  <a:pt x="107" y="134"/>
                  <a:pt x="96" y="107"/>
                  <a:pt x="92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12" y="96"/>
                  <a:pt x="125" y="84"/>
                  <a:pt x="125" y="70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12"/>
                  <a:pt x="112" y="0"/>
                  <a:pt x="96" y="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Freeform 138"/>
          <p:cNvSpPr/>
          <p:nvPr/>
        </p:nvSpPr>
        <p:spPr bwMode="auto">
          <a:xfrm>
            <a:off x="4355353" y="2275196"/>
            <a:ext cx="685789" cy="640082"/>
          </a:xfrm>
          <a:custGeom>
            <a:avLst/>
            <a:gdLst/>
            <a:ahLst/>
            <a:cxnLst>
              <a:cxn ang="0">
                <a:pos x="41" y="233"/>
              </a:cxn>
              <a:cxn ang="0">
                <a:pos x="104" y="55"/>
              </a:cxn>
              <a:cxn ang="0">
                <a:pos x="393" y="179"/>
              </a:cxn>
              <a:cxn ang="0">
                <a:pos x="168" y="406"/>
              </a:cxn>
              <a:cxn ang="0">
                <a:pos x="196" y="350"/>
              </a:cxn>
              <a:cxn ang="0">
                <a:pos x="41" y="233"/>
              </a:cxn>
            </a:cxnLst>
            <a:rect l="0" t="0" r="r" b="b"/>
            <a:pathLst>
              <a:path w="401" h="406">
                <a:moveTo>
                  <a:pt x="41" y="233"/>
                </a:moveTo>
                <a:cubicBezTo>
                  <a:pt x="41" y="233"/>
                  <a:pt x="0" y="110"/>
                  <a:pt x="104" y="55"/>
                </a:cubicBezTo>
                <a:cubicBezTo>
                  <a:pt x="208" y="0"/>
                  <a:pt x="386" y="24"/>
                  <a:pt x="393" y="179"/>
                </a:cubicBezTo>
                <a:cubicBezTo>
                  <a:pt x="401" y="335"/>
                  <a:pt x="186" y="406"/>
                  <a:pt x="168" y="406"/>
                </a:cubicBezTo>
                <a:cubicBezTo>
                  <a:pt x="168" y="406"/>
                  <a:pt x="191" y="375"/>
                  <a:pt x="196" y="350"/>
                </a:cubicBezTo>
                <a:cubicBezTo>
                  <a:pt x="196" y="350"/>
                  <a:pt x="62" y="354"/>
                  <a:pt x="41" y="23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3" name="Group 175"/>
          <p:cNvGrpSpPr/>
          <p:nvPr/>
        </p:nvGrpSpPr>
        <p:grpSpPr>
          <a:xfrm>
            <a:off x="4623910" y="2438074"/>
            <a:ext cx="289945" cy="272517"/>
            <a:chOff x="4797426" y="788988"/>
            <a:chExt cx="290512" cy="273050"/>
          </a:xfrm>
          <a:solidFill>
            <a:sysClr val="window" lastClr="FFFFFF"/>
          </a:solidFill>
        </p:grpSpPr>
        <p:sp>
          <p:nvSpPr>
            <p:cNvPr id="54" name="Freeform 109"/>
            <p:cNvSpPr/>
            <p:nvPr/>
          </p:nvSpPr>
          <p:spPr bwMode="auto">
            <a:xfrm>
              <a:off x="4797426" y="931863"/>
              <a:ext cx="122238" cy="117475"/>
            </a:xfrm>
            <a:custGeom>
              <a:avLst/>
              <a:gdLst/>
              <a:ahLst/>
              <a:cxnLst>
                <a:cxn ang="0">
                  <a:pos x="47" y="76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80" y="6"/>
                </a:cxn>
                <a:cxn ang="0">
                  <a:pos x="47" y="76"/>
                </a:cxn>
              </a:cxnLst>
              <a:rect l="0" t="0" r="r" b="b"/>
              <a:pathLst>
                <a:path w="80" h="76">
                  <a:moveTo>
                    <a:pt x="47" y="7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80" y="6"/>
                    <a:pt x="80" y="6"/>
                    <a:pt x="80" y="6"/>
                  </a:cubicBezTo>
                  <a:lnTo>
                    <a:pt x="47" y="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Freeform 110"/>
            <p:cNvSpPr/>
            <p:nvPr/>
          </p:nvSpPr>
          <p:spPr bwMode="auto">
            <a:xfrm>
              <a:off x="4956176" y="815975"/>
              <a:ext cx="125413" cy="115888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4"/>
                </a:cxn>
                <a:cxn ang="0">
                  <a:pos x="82" y="75"/>
                </a:cxn>
                <a:cxn ang="0">
                  <a:pos x="0" y="69"/>
                </a:cxn>
                <a:cxn ang="0">
                  <a:pos x="33" y="0"/>
                </a:cxn>
              </a:cxnLst>
              <a:rect l="0" t="0" r="r" b="b"/>
              <a:pathLst>
                <a:path w="82" h="75">
                  <a:moveTo>
                    <a:pt x="33" y="0"/>
                  </a:moveTo>
                  <a:cubicBezTo>
                    <a:pt x="34" y="1"/>
                    <a:pt x="36" y="2"/>
                    <a:pt x="37" y="4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3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Freeform 111"/>
            <p:cNvSpPr/>
            <p:nvPr/>
          </p:nvSpPr>
          <p:spPr bwMode="auto">
            <a:xfrm>
              <a:off x="4802188" y="815975"/>
              <a:ext cx="190500" cy="115888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2" y="67"/>
                </a:cxn>
                <a:cxn ang="0">
                  <a:pos x="123" y="0"/>
                </a:cxn>
                <a:cxn ang="0">
                  <a:pos x="125" y="0"/>
                </a:cxn>
                <a:cxn ang="0">
                  <a:pos x="89" y="75"/>
                </a:cxn>
                <a:cxn ang="0">
                  <a:pos x="0" y="68"/>
                </a:cxn>
              </a:cxnLst>
              <a:rect l="0" t="0" r="r" b="b"/>
              <a:pathLst>
                <a:path w="125" h="75">
                  <a:moveTo>
                    <a:pt x="0" y="68"/>
                  </a:moveTo>
                  <a:cubicBezTo>
                    <a:pt x="1" y="68"/>
                    <a:pt x="1" y="67"/>
                    <a:pt x="2" y="67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4" y="0"/>
                    <a:pt x="125" y="0"/>
                  </a:cubicBezTo>
                  <a:cubicBezTo>
                    <a:pt x="89" y="75"/>
                    <a:pt x="89" y="75"/>
                    <a:pt x="89" y="75"/>
                  </a:cubicBezTo>
                  <a:lnTo>
                    <a:pt x="0" y="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" name="Freeform 112"/>
            <p:cNvSpPr/>
            <p:nvPr/>
          </p:nvSpPr>
          <p:spPr bwMode="auto">
            <a:xfrm>
              <a:off x="4878388" y="931863"/>
              <a:ext cx="209550" cy="130175"/>
            </a:xfrm>
            <a:custGeom>
              <a:avLst/>
              <a:gdLst/>
              <a:ahLst/>
              <a:cxnLst>
                <a:cxn ang="0">
                  <a:pos x="41" y="7"/>
                </a:cxn>
                <a:cxn ang="0">
                  <a:pos x="42" y="7"/>
                </a:cxn>
                <a:cxn ang="0">
                  <a:pos x="43" y="7"/>
                </a:cxn>
                <a:cxn ang="0">
                  <a:pos x="44" y="7"/>
                </a:cxn>
                <a:cxn ang="0">
                  <a:pos x="44" y="7"/>
                </a:cxn>
                <a:cxn ang="0">
                  <a:pos x="44" y="7"/>
                </a:cxn>
                <a:cxn ang="0">
                  <a:pos x="44" y="6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7" y="0"/>
                </a:cxn>
                <a:cxn ang="0">
                  <a:pos x="137" y="7"/>
                </a:cxn>
                <a:cxn ang="0">
                  <a:pos x="131" y="16"/>
                </a:cxn>
                <a:cxn ang="0">
                  <a:pos x="11" y="82"/>
                </a:cxn>
                <a:cxn ang="0">
                  <a:pos x="0" y="82"/>
                </a:cxn>
                <a:cxn ang="0">
                  <a:pos x="36" y="7"/>
                </a:cxn>
                <a:cxn ang="0">
                  <a:pos x="41" y="7"/>
                </a:cxn>
              </a:cxnLst>
              <a:rect l="0" t="0" r="r" b="b"/>
              <a:pathLst>
                <a:path w="137" h="84">
                  <a:moveTo>
                    <a:pt x="41" y="7"/>
                  </a:moveTo>
                  <a:cubicBezTo>
                    <a:pt x="41" y="7"/>
                    <a:pt x="42" y="7"/>
                    <a:pt x="42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5" y="5"/>
                    <a:pt x="45" y="4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7" y="10"/>
                    <a:pt x="135" y="14"/>
                    <a:pt x="131" y="16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7" y="84"/>
                    <a:pt x="3" y="84"/>
                    <a:pt x="0" y="82"/>
                  </a:cubicBezTo>
                  <a:cubicBezTo>
                    <a:pt x="36" y="7"/>
                    <a:pt x="36" y="7"/>
                    <a:pt x="36" y="7"/>
                  </a:cubicBezTo>
                  <a:lnTo>
                    <a:pt x="41" y="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Freeform 113"/>
            <p:cNvSpPr/>
            <p:nvPr/>
          </p:nvSpPr>
          <p:spPr bwMode="auto">
            <a:xfrm>
              <a:off x="4806951" y="790575"/>
              <a:ext cx="60325" cy="61913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6" y="2"/>
                </a:cxn>
                <a:cxn ang="0">
                  <a:pos x="18" y="0"/>
                </a:cxn>
                <a:cxn ang="0">
                  <a:pos x="40" y="31"/>
                </a:cxn>
                <a:cxn ang="0">
                  <a:pos x="0" y="41"/>
                </a:cxn>
              </a:cxnLst>
              <a:rect l="0" t="0" r="r" b="b"/>
              <a:pathLst>
                <a:path w="40" h="41">
                  <a:moveTo>
                    <a:pt x="0" y="41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7" y="1"/>
                    <a:pt x="17" y="1"/>
                    <a:pt x="18" y="0"/>
                  </a:cubicBezTo>
                  <a:cubicBezTo>
                    <a:pt x="40" y="31"/>
                    <a:pt x="40" y="31"/>
                    <a:pt x="40" y="31"/>
                  </a:cubicBezTo>
                  <a:lnTo>
                    <a:pt x="0" y="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Freeform 114"/>
            <p:cNvSpPr/>
            <p:nvPr/>
          </p:nvSpPr>
          <p:spPr bwMode="auto">
            <a:xfrm>
              <a:off x="4889501" y="831850"/>
              <a:ext cx="58738" cy="6191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8" y="2"/>
                </a:cxn>
                <a:cxn ang="0">
                  <a:pos x="22" y="41"/>
                </a:cxn>
                <a:cxn ang="0">
                  <a:pos x="0" y="9"/>
                </a:cxn>
                <a:cxn ang="0">
                  <a:pos x="39" y="0"/>
                </a:cxn>
              </a:cxnLst>
              <a:rect l="0" t="0" r="r" b="b"/>
              <a:pathLst>
                <a:path w="39" h="41">
                  <a:moveTo>
                    <a:pt x="39" y="0"/>
                  </a:moveTo>
                  <a:cubicBezTo>
                    <a:pt x="39" y="1"/>
                    <a:pt x="39" y="2"/>
                    <a:pt x="38" y="2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Freeform 115"/>
            <p:cNvSpPr/>
            <p:nvPr/>
          </p:nvSpPr>
          <p:spPr bwMode="auto">
            <a:xfrm>
              <a:off x="4840288" y="788988"/>
              <a:ext cx="104775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67" y="24"/>
                </a:cxn>
                <a:cxn ang="0">
                  <a:pos x="68" y="24"/>
                </a:cxn>
                <a:cxn ang="0">
                  <a:pos x="25" y="34"/>
                </a:cxn>
                <a:cxn ang="0">
                  <a:pos x="0" y="0"/>
                </a:cxn>
              </a:cxnLst>
              <a:rect l="0" t="0" r="r" b="b"/>
              <a:pathLst>
                <a:path w="68" h="34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25" y="34"/>
                    <a:pt x="25" y="34"/>
                    <a:pt x="25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Freeform 116"/>
            <p:cNvSpPr/>
            <p:nvPr/>
          </p:nvSpPr>
          <p:spPr bwMode="auto">
            <a:xfrm>
              <a:off x="4805363" y="842963"/>
              <a:ext cx="114300" cy="5873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3"/>
                </a:cxn>
                <a:cxn ang="0">
                  <a:pos x="46" y="3"/>
                </a:cxn>
                <a:cxn ang="0">
                  <a:pos x="46" y="3"/>
                </a:cxn>
                <a:cxn ang="0">
                  <a:pos x="46" y="3"/>
                </a:cxn>
                <a:cxn ang="0">
                  <a:pos x="47" y="3"/>
                </a:cxn>
                <a:cxn ang="0">
                  <a:pos x="48" y="3"/>
                </a:cxn>
                <a:cxn ang="0">
                  <a:pos x="50" y="2"/>
                </a:cxn>
                <a:cxn ang="0">
                  <a:pos x="75" y="37"/>
                </a:cxn>
                <a:cxn ang="0">
                  <a:pos x="69" y="37"/>
                </a:cxn>
                <a:cxn ang="0">
                  <a:pos x="4" y="14"/>
                </a:cxn>
                <a:cxn ang="0">
                  <a:pos x="0" y="10"/>
                </a:cxn>
                <a:cxn ang="0">
                  <a:pos x="44" y="0"/>
                </a:cxn>
                <a:cxn ang="0">
                  <a:pos x="45" y="2"/>
                </a:cxn>
              </a:cxnLst>
              <a:rect l="0" t="0" r="r" b="b"/>
              <a:pathLst>
                <a:path w="75" h="38">
                  <a:moveTo>
                    <a:pt x="45" y="2"/>
                  </a:move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3" y="38"/>
                    <a:pt x="71" y="38"/>
                    <a:pt x="69" y="3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3"/>
                    <a:pt x="1" y="12"/>
                    <a:pt x="0" y="1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262" tIns="45631" rIns="91262" bIns="45631" numCol="1" anchor="t" anchorCtr="0" compatLnSpc="1"/>
            <a:lstStyle/>
            <a:p>
              <a:pPr defTabSz="912495">
                <a:defRPr/>
              </a:pPr>
              <a:endParaRPr lang="en-US" sz="2395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2" name="Freeform 140"/>
          <p:cNvSpPr/>
          <p:nvPr/>
        </p:nvSpPr>
        <p:spPr bwMode="auto">
          <a:xfrm>
            <a:off x="5148506" y="1487437"/>
            <a:ext cx="699281" cy="633915"/>
          </a:xfrm>
          <a:custGeom>
            <a:avLst/>
            <a:gdLst/>
            <a:ahLst/>
            <a:cxnLst>
              <a:cxn ang="0">
                <a:pos x="56" y="315"/>
              </a:cxn>
              <a:cxn ang="0">
                <a:pos x="140" y="75"/>
              </a:cxn>
              <a:cxn ang="0">
                <a:pos x="531" y="242"/>
              </a:cxn>
              <a:cxn ang="0">
                <a:pos x="227" y="548"/>
              </a:cxn>
              <a:cxn ang="0">
                <a:pos x="266" y="472"/>
              </a:cxn>
              <a:cxn ang="0">
                <a:pos x="56" y="315"/>
              </a:cxn>
            </a:cxnLst>
            <a:rect l="0" t="0" r="r" b="b"/>
            <a:pathLst>
              <a:path w="541" h="548">
                <a:moveTo>
                  <a:pt x="56" y="315"/>
                </a:moveTo>
                <a:cubicBezTo>
                  <a:pt x="56" y="315"/>
                  <a:pt x="0" y="149"/>
                  <a:pt x="140" y="75"/>
                </a:cubicBezTo>
                <a:cubicBezTo>
                  <a:pt x="281" y="0"/>
                  <a:pt x="521" y="32"/>
                  <a:pt x="531" y="242"/>
                </a:cubicBezTo>
                <a:cubicBezTo>
                  <a:pt x="541" y="452"/>
                  <a:pt x="252" y="548"/>
                  <a:pt x="227" y="548"/>
                </a:cubicBezTo>
                <a:cubicBezTo>
                  <a:pt x="227" y="548"/>
                  <a:pt x="259" y="506"/>
                  <a:pt x="266" y="472"/>
                </a:cubicBezTo>
                <a:cubicBezTo>
                  <a:pt x="266" y="472"/>
                  <a:pt x="85" y="477"/>
                  <a:pt x="56" y="31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Freeform 78"/>
          <p:cNvSpPr/>
          <p:nvPr/>
        </p:nvSpPr>
        <p:spPr bwMode="auto">
          <a:xfrm>
            <a:off x="5437659" y="1624328"/>
            <a:ext cx="187231" cy="297725"/>
          </a:xfrm>
          <a:custGeom>
            <a:avLst/>
            <a:gdLst/>
            <a:ahLst/>
            <a:cxnLst>
              <a:cxn ang="0">
                <a:pos x="42" y="115"/>
              </a:cxn>
              <a:cxn ang="0">
                <a:pos x="30" y="115"/>
              </a:cxn>
              <a:cxn ang="0">
                <a:pos x="30" y="102"/>
              </a:cxn>
              <a:cxn ang="0">
                <a:pos x="10" y="94"/>
              </a:cxn>
              <a:cxn ang="0">
                <a:pos x="0" y="77"/>
              </a:cxn>
              <a:cxn ang="0">
                <a:pos x="19" y="73"/>
              </a:cxn>
              <a:cxn ang="0">
                <a:pos x="37" y="85"/>
              </a:cxn>
              <a:cxn ang="0">
                <a:pos x="47" y="83"/>
              </a:cxn>
              <a:cxn ang="0">
                <a:pos x="51" y="76"/>
              </a:cxn>
              <a:cxn ang="0">
                <a:pos x="47" y="70"/>
              </a:cxn>
              <a:cxn ang="0">
                <a:pos x="36" y="66"/>
              </a:cxn>
              <a:cxn ang="0">
                <a:pos x="20" y="62"/>
              </a:cxn>
              <a:cxn ang="0">
                <a:pos x="9" y="53"/>
              </a:cxn>
              <a:cxn ang="0">
                <a:pos x="4" y="39"/>
              </a:cxn>
              <a:cxn ang="0">
                <a:pos x="12" y="21"/>
              </a:cxn>
              <a:cxn ang="0">
                <a:pos x="30" y="11"/>
              </a:cxn>
              <a:cxn ang="0">
                <a:pos x="30" y="0"/>
              </a:cxn>
              <a:cxn ang="0">
                <a:pos x="42" y="0"/>
              </a:cxn>
              <a:cxn ang="0">
                <a:pos x="42" y="11"/>
              </a:cxn>
              <a:cxn ang="0">
                <a:pos x="51" y="13"/>
              </a:cxn>
              <a:cxn ang="0">
                <a:pos x="59" y="17"/>
              </a:cxn>
              <a:cxn ang="0">
                <a:pos x="70" y="32"/>
              </a:cxn>
              <a:cxn ang="0">
                <a:pos x="52" y="38"/>
              </a:cxn>
              <a:cxn ang="0">
                <a:pos x="37" y="27"/>
              </a:cxn>
              <a:cxn ang="0">
                <a:pos x="25" y="35"/>
              </a:cxn>
              <a:cxn ang="0">
                <a:pos x="28" y="41"/>
              </a:cxn>
              <a:cxn ang="0">
                <a:pos x="37" y="44"/>
              </a:cxn>
              <a:cxn ang="0">
                <a:pos x="60" y="51"/>
              </a:cxn>
              <a:cxn ang="0">
                <a:pos x="72" y="73"/>
              </a:cxn>
              <a:cxn ang="0">
                <a:pos x="68" y="87"/>
              </a:cxn>
              <a:cxn ang="0">
                <a:pos x="57" y="97"/>
              </a:cxn>
              <a:cxn ang="0">
                <a:pos x="49" y="100"/>
              </a:cxn>
              <a:cxn ang="0">
                <a:pos x="42" y="102"/>
              </a:cxn>
              <a:cxn ang="0">
                <a:pos x="42" y="115"/>
              </a:cxn>
            </a:cxnLst>
            <a:rect l="0" t="0" r="r" b="b"/>
            <a:pathLst>
              <a:path w="72" h="115">
                <a:moveTo>
                  <a:pt x="42" y="115"/>
                </a:moveTo>
                <a:cubicBezTo>
                  <a:pt x="30" y="115"/>
                  <a:pt x="30" y="115"/>
                  <a:pt x="30" y="115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22" y="101"/>
                  <a:pt x="16" y="98"/>
                  <a:pt x="10" y="94"/>
                </a:cubicBezTo>
                <a:cubicBezTo>
                  <a:pt x="5" y="90"/>
                  <a:pt x="2" y="85"/>
                  <a:pt x="0" y="77"/>
                </a:cubicBezTo>
                <a:cubicBezTo>
                  <a:pt x="19" y="73"/>
                  <a:pt x="19" y="73"/>
                  <a:pt x="19" y="73"/>
                </a:cubicBezTo>
                <a:cubicBezTo>
                  <a:pt x="21" y="81"/>
                  <a:pt x="27" y="85"/>
                  <a:pt x="37" y="85"/>
                </a:cubicBezTo>
                <a:cubicBezTo>
                  <a:pt x="41" y="85"/>
                  <a:pt x="44" y="85"/>
                  <a:pt x="47" y="83"/>
                </a:cubicBezTo>
                <a:cubicBezTo>
                  <a:pt x="50" y="82"/>
                  <a:pt x="51" y="79"/>
                  <a:pt x="51" y="76"/>
                </a:cubicBezTo>
                <a:cubicBezTo>
                  <a:pt x="51" y="73"/>
                  <a:pt x="50" y="71"/>
                  <a:pt x="47" y="70"/>
                </a:cubicBezTo>
                <a:cubicBezTo>
                  <a:pt x="44" y="68"/>
                  <a:pt x="41" y="67"/>
                  <a:pt x="36" y="66"/>
                </a:cubicBezTo>
                <a:cubicBezTo>
                  <a:pt x="29" y="65"/>
                  <a:pt x="24" y="63"/>
                  <a:pt x="20" y="62"/>
                </a:cubicBezTo>
                <a:cubicBezTo>
                  <a:pt x="15" y="60"/>
                  <a:pt x="12" y="57"/>
                  <a:pt x="9" y="53"/>
                </a:cubicBezTo>
                <a:cubicBezTo>
                  <a:pt x="6" y="50"/>
                  <a:pt x="4" y="45"/>
                  <a:pt x="4" y="39"/>
                </a:cubicBezTo>
                <a:cubicBezTo>
                  <a:pt x="4" y="32"/>
                  <a:pt x="7" y="26"/>
                  <a:pt x="12" y="21"/>
                </a:cubicBezTo>
                <a:cubicBezTo>
                  <a:pt x="17" y="15"/>
                  <a:pt x="23" y="12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45" y="11"/>
                  <a:pt x="48" y="12"/>
                  <a:pt x="51" y="13"/>
                </a:cubicBezTo>
                <a:cubicBezTo>
                  <a:pt x="54" y="14"/>
                  <a:pt x="56" y="15"/>
                  <a:pt x="59" y="17"/>
                </a:cubicBezTo>
                <a:cubicBezTo>
                  <a:pt x="64" y="20"/>
                  <a:pt x="67" y="25"/>
                  <a:pt x="70" y="32"/>
                </a:cubicBezTo>
                <a:cubicBezTo>
                  <a:pt x="52" y="38"/>
                  <a:pt x="52" y="38"/>
                  <a:pt x="52" y="38"/>
                </a:cubicBezTo>
                <a:cubicBezTo>
                  <a:pt x="50" y="31"/>
                  <a:pt x="45" y="27"/>
                  <a:pt x="37" y="27"/>
                </a:cubicBezTo>
                <a:cubicBezTo>
                  <a:pt x="29" y="27"/>
                  <a:pt x="25" y="30"/>
                  <a:pt x="25" y="35"/>
                </a:cubicBezTo>
                <a:cubicBezTo>
                  <a:pt x="25" y="38"/>
                  <a:pt x="26" y="40"/>
                  <a:pt x="28" y="41"/>
                </a:cubicBezTo>
                <a:cubicBezTo>
                  <a:pt x="30" y="42"/>
                  <a:pt x="33" y="43"/>
                  <a:pt x="37" y="44"/>
                </a:cubicBezTo>
                <a:cubicBezTo>
                  <a:pt x="48" y="46"/>
                  <a:pt x="56" y="49"/>
                  <a:pt x="60" y="51"/>
                </a:cubicBezTo>
                <a:cubicBezTo>
                  <a:pt x="68" y="56"/>
                  <a:pt x="72" y="64"/>
                  <a:pt x="72" y="73"/>
                </a:cubicBezTo>
                <a:cubicBezTo>
                  <a:pt x="72" y="78"/>
                  <a:pt x="71" y="83"/>
                  <a:pt x="68" y="87"/>
                </a:cubicBezTo>
                <a:cubicBezTo>
                  <a:pt x="65" y="91"/>
                  <a:pt x="61" y="95"/>
                  <a:pt x="57" y="97"/>
                </a:cubicBezTo>
                <a:cubicBezTo>
                  <a:pt x="54" y="99"/>
                  <a:pt x="52" y="100"/>
                  <a:pt x="49" y="100"/>
                </a:cubicBezTo>
                <a:cubicBezTo>
                  <a:pt x="47" y="101"/>
                  <a:pt x="44" y="102"/>
                  <a:pt x="42" y="102"/>
                </a:cubicBezTo>
                <a:lnTo>
                  <a:pt x="42" y="115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Freeform 139"/>
          <p:cNvSpPr/>
          <p:nvPr/>
        </p:nvSpPr>
        <p:spPr bwMode="auto">
          <a:xfrm>
            <a:off x="5527176" y="2484023"/>
            <a:ext cx="698720" cy="630591"/>
          </a:xfrm>
          <a:custGeom>
            <a:avLst/>
            <a:gdLst/>
            <a:ahLst/>
            <a:cxnLst>
              <a:cxn ang="0">
                <a:pos x="149" y="333"/>
              </a:cxn>
              <a:cxn ang="0">
                <a:pos x="159" y="412"/>
              </a:cxn>
              <a:cxn ang="0">
                <a:pos x="252" y="338"/>
              </a:cxn>
              <a:cxn ang="0">
                <a:pos x="437" y="188"/>
              </a:cxn>
              <a:cxn ang="0">
                <a:pos x="254" y="0"/>
              </a:cxn>
              <a:cxn ang="0">
                <a:pos x="16" y="192"/>
              </a:cxn>
              <a:cxn ang="0">
                <a:pos x="149" y="333"/>
              </a:cxn>
            </a:cxnLst>
            <a:rect l="0" t="0" r="r" b="b"/>
            <a:pathLst>
              <a:path w="457" h="412">
                <a:moveTo>
                  <a:pt x="149" y="333"/>
                </a:moveTo>
                <a:cubicBezTo>
                  <a:pt x="149" y="333"/>
                  <a:pt x="193" y="336"/>
                  <a:pt x="159" y="412"/>
                </a:cubicBezTo>
                <a:cubicBezTo>
                  <a:pt x="159" y="412"/>
                  <a:pt x="245" y="378"/>
                  <a:pt x="252" y="338"/>
                </a:cubicBezTo>
                <a:cubicBezTo>
                  <a:pt x="252" y="338"/>
                  <a:pt x="417" y="326"/>
                  <a:pt x="437" y="188"/>
                </a:cubicBezTo>
                <a:cubicBezTo>
                  <a:pt x="457" y="49"/>
                  <a:pt x="335" y="0"/>
                  <a:pt x="254" y="0"/>
                </a:cubicBezTo>
                <a:cubicBezTo>
                  <a:pt x="172" y="1"/>
                  <a:pt x="0" y="31"/>
                  <a:pt x="16" y="192"/>
                </a:cubicBezTo>
                <a:cubicBezTo>
                  <a:pt x="33" y="353"/>
                  <a:pt x="149" y="333"/>
                  <a:pt x="149" y="33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Freeform 117"/>
          <p:cNvSpPr>
            <a:spLocks noEditPoints="1"/>
          </p:cNvSpPr>
          <p:nvPr/>
        </p:nvSpPr>
        <p:spPr bwMode="auto">
          <a:xfrm>
            <a:off x="5741861" y="2651018"/>
            <a:ext cx="291848" cy="195898"/>
          </a:xfrm>
          <a:custGeom>
            <a:avLst/>
            <a:gdLst/>
            <a:ahLst/>
            <a:cxnLst>
              <a:cxn ang="0">
                <a:pos x="18" y="15"/>
              </a:cxn>
              <a:cxn ang="0">
                <a:pos x="209" y="15"/>
              </a:cxn>
              <a:cxn ang="0">
                <a:pos x="211" y="17"/>
              </a:cxn>
              <a:cxn ang="0">
                <a:pos x="211" y="31"/>
              </a:cxn>
              <a:cxn ang="0">
                <a:pos x="15" y="31"/>
              </a:cxn>
              <a:cxn ang="0">
                <a:pos x="15" y="17"/>
              </a:cxn>
              <a:cxn ang="0">
                <a:pos x="18" y="15"/>
              </a:cxn>
              <a:cxn ang="0">
                <a:pos x="209" y="0"/>
              </a:cxn>
              <a:cxn ang="0">
                <a:pos x="18" y="0"/>
              </a:cxn>
              <a:cxn ang="0">
                <a:pos x="0" y="17"/>
              </a:cxn>
              <a:cxn ang="0">
                <a:pos x="0" y="134"/>
              </a:cxn>
              <a:cxn ang="0">
                <a:pos x="18" y="152"/>
              </a:cxn>
              <a:cxn ang="0">
                <a:pos x="209" y="152"/>
              </a:cxn>
              <a:cxn ang="0">
                <a:pos x="227" y="134"/>
              </a:cxn>
              <a:cxn ang="0">
                <a:pos x="227" y="17"/>
              </a:cxn>
              <a:cxn ang="0">
                <a:pos x="209" y="0"/>
              </a:cxn>
              <a:cxn ang="0">
                <a:pos x="209" y="136"/>
              </a:cxn>
              <a:cxn ang="0">
                <a:pos x="18" y="136"/>
              </a:cxn>
              <a:cxn ang="0">
                <a:pos x="15" y="134"/>
              </a:cxn>
              <a:cxn ang="0">
                <a:pos x="15" y="71"/>
              </a:cxn>
              <a:cxn ang="0">
                <a:pos x="211" y="71"/>
              </a:cxn>
              <a:cxn ang="0">
                <a:pos x="211" y="134"/>
              </a:cxn>
              <a:cxn ang="0">
                <a:pos x="209" y="136"/>
              </a:cxn>
            </a:cxnLst>
            <a:rect l="0" t="0" r="r" b="b"/>
            <a:pathLst>
              <a:path w="227" h="152">
                <a:moveTo>
                  <a:pt x="18" y="15"/>
                </a:moveTo>
                <a:cubicBezTo>
                  <a:pt x="209" y="15"/>
                  <a:pt x="209" y="15"/>
                  <a:pt x="209" y="15"/>
                </a:cubicBezTo>
                <a:cubicBezTo>
                  <a:pt x="210" y="15"/>
                  <a:pt x="211" y="16"/>
                  <a:pt x="211" y="17"/>
                </a:cubicBezTo>
                <a:cubicBezTo>
                  <a:pt x="211" y="31"/>
                  <a:pt x="211" y="31"/>
                  <a:pt x="211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5"/>
                  <a:pt x="18" y="15"/>
                </a:cubicBezTo>
                <a:close/>
                <a:moveTo>
                  <a:pt x="209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4"/>
                  <a:pt x="8" y="152"/>
                  <a:pt x="18" y="152"/>
                </a:cubicBezTo>
                <a:cubicBezTo>
                  <a:pt x="209" y="152"/>
                  <a:pt x="209" y="152"/>
                  <a:pt x="209" y="152"/>
                </a:cubicBezTo>
                <a:cubicBezTo>
                  <a:pt x="219" y="152"/>
                  <a:pt x="226" y="144"/>
                  <a:pt x="227" y="134"/>
                </a:cubicBezTo>
                <a:cubicBezTo>
                  <a:pt x="227" y="17"/>
                  <a:pt x="227" y="17"/>
                  <a:pt x="227" y="17"/>
                </a:cubicBezTo>
                <a:cubicBezTo>
                  <a:pt x="226" y="8"/>
                  <a:pt x="219" y="0"/>
                  <a:pt x="209" y="0"/>
                </a:cubicBezTo>
                <a:close/>
                <a:moveTo>
                  <a:pt x="209" y="136"/>
                </a:moveTo>
                <a:cubicBezTo>
                  <a:pt x="18" y="136"/>
                  <a:pt x="18" y="136"/>
                  <a:pt x="18" y="136"/>
                </a:cubicBezTo>
                <a:cubicBezTo>
                  <a:pt x="16" y="136"/>
                  <a:pt x="15" y="135"/>
                  <a:pt x="15" y="134"/>
                </a:cubicBezTo>
                <a:cubicBezTo>
                  <a:pt x="15" y="71"/>
                  <a:pt x="15" y="71"/>
                  <a:pt x="15" y="71"/>
                </a:cubicBezTo>
                <a:cubicBezTo>
                  <a:pt x="211" y="71"/>
                  <a:pt x="211" y="71"/>
                  <a:pt x="211" y="71"/>
                </a:cubicBezTo>
                <a:cubicBezTo>
                  <a:pt x="211" y="134"/>
                  <a:pt x="211" y="134"/>
                  <a:pt x="211" y="134"/>
                </a:cubicBezTo>
                <a:cubicBezTo>
                  <a:pt x="211" y="135"/>
                  <a:pt x="210" y="136"/>
                  <a:pt x="209" y="13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Freeform 167"/>
          <p:cNvSpPr>
            <a:spLocks noEditPoints="1"/>
          </p:cNvSpPr>
          <p:nvPr/>
        </p:nvSpPr>
        <p:spPr bwMode="auto">
          <a:xfrm>
            <a:off x="6360142" y="1747720"/>
            <a:ext cx="248294" cy="250280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7" name="Freeform 167"/>
          <p:cNvSpPr>
            <a:spLocks noEditPoints="1"/>
          </p:cNvSpPr>
          <p:nvPr/>
        </p:nvSpPr>
        <p:spPr bwMode="auto">
          <a:xfrm>
            <a:off x="2538208" y="1747720"/>
            <a:ext cx="248294" cy="250280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8" name="Freeform 167"/>
          <p:cNvSpPr>
            <a:spLocks noEditPoints="1"/>
          </p:cNvSpPr>
          <p:nvPr/>
        </p:nvSpPr>
        <p:spPr bwMode="auto">
          <a:xfrm>
            <a:off x="6360142" y="2741139"/>
            <a:ext cx="248294" cy="250280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9" name="Freeform 167"/>
          <p:cNvSpPr>
            <a:spLocks noEditPoints="1"/>
          </p:cNvSpPr>
          <p:nvPr/>
        </p:nvSpPr>
        <p:spPr bwMode="auto">
          <a:xfrm>
            <a:off x="2538208" y="2741139"/>
            <a:ext cx="248294" cy="250280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0" name="Freeform 167"/>
          <p:cNvSpPr>
            <a:spLocks noEditPoints="1"/>
          </p:cNvSpPr>
          <p:nvPr/>
        </p:nvSpPr>
        <p:spPr bwMode="auto">
          <a:xfrm>
            <a:off x="6360142" y="3734558"/>
            <a:ext cx="248294" cy="250280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" name="Freeform 167"/>
          <p:cNvSpPr>
            <a:spLocks noEditPoints="1"/>
          </p:cNvSpPr>
          <p:nvPr/>
        </p:nvSpPr>
        <p:spPr bwMode="auto">
          <a:xfrm>
            <a:off x="2538208" y="3734558"/>
            <a:ext cx="248294" cy="250280"/>
          </a:xfrm>
          <a:custGeom>
            <a:avLst/>
            <a:gdLst/>
            <a:ahLst/>
            <a:cxnLst>
              <a:cxn ang="0">
                <a:pos x="58" y="47"/>
              </a:cxn>
              <a:cxn ang="0">
                <a:pos x="47" y="58"/>
              </a:cxn>
              <a:cxn ang="0">
                <a:pos x="11" y="58"/>
              </a:cxn>
              <a:cxn ang="0">
                <a:pos x="0" y="47"/>
              </a:cxn>
              <a:cxn ang="0">
                <a:pos x="0" y="10"/>
              </a:cxn>
              <a:cxn ang="0">
                <a:pos x="11" y="0"/>
              </a:cxn>
              <a:cxn ang="0">
                <a:pos x="47" y="0"/>
              </a:cxn>
              <a:cxn ang="0">
                <a:pos x="58" y="10"/>
              </a:cxn>
              <a:cxn ang="0">
                <a:pos x="58" y="47"/>
              </a:cxn>
              <a:cxn ang="0">
                <a:pos x="49" y="21"/>
              </a:cxn>
              <a:cxn ang="0">
                <a:pos x="49" y="17"/>
              </a:cxn>
              <a:cxn ang="0">
                <a:pos x="45" y="13"/>
              </a:cxn>
              <a:cxn ang="0">
                <a:pos x="42" y="13"/>
              </a:cxn>
              <a:cxn ang="0">
                <a:pos x="24" y="31"/>
              </a:cxn>
              <a:cxn ang="0">
                <a:pos x="16" y="23"/>
              </a:cxn>
              <a:cxn ang="0">
                <a:pos x="13" y="23"/>
              </a:cxn>
              <a:cxn ang="0">
                <a:pos x="9" y="27"/>
              </a:cxn>
              <a:cxn ang="0">
                <a:pos x="9" y="30"/>
              </a:cxn>
              <a:cxn ang="0">
                <a:pos x="22" y="44"/>
              </a:cxn>
              <a:cxn ang="0">
                <a:pos x="26" y="44"/>
              </a:cxn>
              <a:cxn ang="0">
                <a:pos x="49" y="21"/>
              </a:cxn>
            </a:cxnLst>
            <a:rect l="0" t="0" r="r" b="b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262" tIns="45631" rIns="91262" bIns="45631" numCol="1" anchor="t" anchorCtr="0" compatLnSpc="1"/>
          <a:lstStyle/>
          <a:p>
            <a:pPr defTabSz="912495">
              <a:defRPr/>
            </a:pPr>
            <a:endParaRPr lang="en-US" sz="2395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681743" y="2746599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684804" y="2961029"/>
            <a:ext cx="175049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TextBox 13"/>
          <p:cNvSpPr txBox="1"/>
          <p:nvPr/>
        </p:nvSpPr>
        <p:spPr>
          <a:xfrm>
            <a:off x="681743" y="3714883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684804" y="3929313"/>
            <a:ext cx="175049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TextBox 13"/>
          <p:cNvSpPr txBox="1"/>
          <p:nvPr/>
        </p:nvSpPr>
        <p:spPr>
          <a:xfrm>
            <a:off x="681743" y="1720713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TextBox 13"/>
          <p:cNvSpPr txBox="1"/>
          <p:nvPr/>
        </p:nvSpPr>
        <p:spPr>
          <a:xfrm>
            <a:off x="684804" y="1935142"/>
            <a:ext cx="175049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TextBox 13"/>
          <p:cNvSpPr txBox="1"/>
          <p:nvPr/>
        </p:nvSpPr>
        <p:spPr>
          <a:xfrm>
            <a:off x="6711929" y="2735847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6714991" y="2950277"/>
            <a:ext cx="175049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TextBox 13"/>
          <p:cNvSpPr txBox="1"/>
          <p:nvPr/>
        </p:nvSpPr>
        <p:spPr>
          <a:xfrm>
            <a:off x="6711929" y="3704131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" name="TextBox 13"/>
          <p:cNvSpPr txBox="1"/>
          <p:nvPr/>
        </p:nvSpPr>
        <p:spPr>
          <a:xfrm>
            <a:off x="6714991" y="3918561"/>
            <a:ext cx="175049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" name="TextBox 13"/>
          <p:cNvSpPr txBox="1"/>
          <p:nvPr/>
        </p:nvSpPr>
        <p:spPr>
          <a:xfrm>
            <a:off x="6711929" y="1709961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6714991" y="1924390"/>
            <a:ext cx="1750499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">
        <p:split orient="vert"/>
      </p:transition>
    </mc:Choice>
    <mc:Fallback>
      <p:transition spd="slow" advClick="0" advTm="1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4243170" y="844219"/>
            <a:ext cx="956779" cy="971253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4236524" y="856994"/>
            <a:ext cx="956779" cy="971253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179138" y="1283309"/>
            <a:ext cx="1308991" cy="1328794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179138" y="1680090"/>
            <a:ext cx="1308991" cy="932014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44377" y="1893613"/>
            <a:ext cx="1613309" cy="163793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944377" y="2698829"/>
            <a:ext cx="1613309" cy="832715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86383" y="2677543"/>
            <a:ext cx="1980161" cy="201038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656986" y="4246797"/>
            <a:ext cx="1638957" cy="441126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8416" y="3553968"/>
            <a:ext cx="761276" cy="257529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96361" y="2274844"/>
            <a:ext cx="761276" cy="257529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53004" y="1833363"/>
            <a:ext cx="761276" cy="257529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722884" y="1464753"/>
            <a:ext cx="841329" cy="0"/>
          </a:xfrm>
          <a:prstGeom prst="line">
            <a:avLst/>
          </a:prstGeom>
          <a:noFill/>
          <a:ln w="9525">
            <a:solidFill>
              <a:schemeClr val="accent4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24870" y="2196914"/>
            <a:ext cx="1739344" cy="0"/>
          </a:xfrm>
          <a:prstGeom prst="line">
            <a:avLst/>
          </a:prstGeom>
          <a:noFill/>
          <a:ln w="9525">
            <a:solidFill>
              <a:schemeClr val="accent3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771800" y="3040596"/>
            <a:ext cx="2850217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476463" y="3900128"/>
            <a:ext cx="4087750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5630192" y="3682734"/>
            <a:ext cx="3029977" cy="41539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30192" y="2827050"/>
            <a:ext cx="3029977" cy="41539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30192" y="1971366"/>
            <a:ext cx="3029977" cy="41539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0192" y="1280175"/>
            <a:ext cx="3029977" cy="41539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50784" y="1201080"/>
            <a:ext cx="761276" cy="257529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31"/>
          <p:cNvCxnSpPr/>
          <p:nvPr/>
        </p:nvCxnSpPr>
        <p:spPr>
          <a:xfrm flipV="1">
            <a:off x="2559538" y="1897714"/>
            <a:ext cx="1336838" cy="1387"/>
          </a:xfrm>
          <a:prstGeom prst="line">
            <a:avLst/>
          </a:prstGeom>
          <a:ln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34"/>
          <p:cNvCxnSpPr/>
          <p:nvPr/>
        </p:nvCxnSpPr>
        <p:spPr>
          <a:xfrm flipV="1">
            <a:off x="2626632" y="3167813"/>
            <a:ext cx="800078" cy="1387"/>
          </a:xfrm>
          <a:prstGeom prst="line">
            <a:avLst/>
          </a:prstGeom>
          <a:ln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0"/>
          <p:cNvCxnSpPr/>
          <p:nvPr/>
        </p:nvCxnSpPr>
        <p:spPr>
          <a:xfrm>
            <a:off x="5472618" y="1644855"/>
            <a:ext cx="1006426" cy="0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1"/>
          <p:cNvCxnSpPr/>
          <p:nvPr/>
        </p:nvCxnSpPr>
        <p:spPr>
          <a:xfrm>
            <a:off x="5670474" y="2733418"/>
            <a:ext cx="536761" cy="0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3"/>
          <p:cNvCxnSpPr/>
          <p:nvPr/>
        </p:nvCxnSpPr>
        <p:spPr>
          <a:xfrm>
            <a:off x="5267903" y="3935859"/>
            <a:ext cx="1274807" cy="0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2"/>
          <p:cNvSpPr>
            <a:spLocks noEditPoints="1"/>
          </p:cNvSpPr>
          <p:nvPr/>
        </p:nvSpPr>
        <p:spPr bwMode="auto">
          <a:xfrm>
            <a:off x="3223092" y="2507033"/>
            <a:ext cx="1324334" cy="1324334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3"/>
          <p:cNvSpPr>
            <a:spLocks noEditPoints="1"/>
          </p:cNvSpPr>
          <p:nvPr/>
        </p:nvSpPr>
        <p:spPr bwMode="auto">
          <a:xfrm>
            <a:off x="4547425" y="2074765"/>
            <a:ext cx="1324334" cy="1324334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4"/>
          <p:cNvSpPr>
            <a:spLocks noEditPoints="1"/>
          </p:cNvSpPr>
          <p:nvPr/>
        </p:nvSpPr>
        <p:spPr bwMode="auto">
          <a:xfrm>
            <a:off x="4310253" y="3399099"/>
            <a:ext cx="1073521" cy="1073521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3744410" y="1433512"/>
            <a:ext cx="1073521" cy="1073521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4817931" y="1293608"/>
            <a:ext cx="738046" cy="738046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Oval 16"/>
          <p:cNvSpPr>
            <a:spLocks noChangeArrowheads="1"/>
          </p:cNvSpPr>
          <p:nvPr/>
        </p:nvSpPr>
        <p:spPr bwMode="auto">
          <a:xfrm>
            <a:off x="6140140" y="1373882"/>
            <a:ext cx="474728" cy="4820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6192433" y="1511885"/>
            <a:ext cx="370142" cy="19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90" tIns="17145" rIns="34290" bIns="17145">
            <a:spAutoFit/>
          </a:bodyPr>
          <a:lstStyle/>
          <a:p>
            <a:pPr algn="ctr" defTabSz="815975"/>
            <a:r>
              <a:rPr lang="en-US" sz="105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rPr>
              <a:t>10%</a:t>
            </a:r>
            <a:endParaRPr lang="en-US" sz="79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140140" y="2492403"/>
            <a:ext cx="474728" cy="4820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6192433" y="2630407"/>
            <a:ext cx="370142" cy="19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90" tIns="17145" rIns="34290" bIns="17145">
            <a:spAutoFit/>
          </a:bodyPr>
          <a:lstStyle/>
          <a:p>
            <a:pPr algn="ctr" defTabSz="815975"/>
            <a:r>
              <a:rPr lang="en-US" sz="10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rPr>
              <a:t>25%</a:t>
            </a:r>
            <a:endParaRPr lang="en-US" sz="79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  <a:sym typeface="微软雅黑" panose="020B0503020204020204" pitchFamily="34" charset="-122"/>
            </a:endParaRPr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6169747" y="3694844"/>
            <a:ext cx="474728" cy="4820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6222040" y="3832847"/>
            <a:ext cx="370142" cy="19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90" tIns="17145" rIns="34290" bIns="17145">
            <a:spAutoFit/>
          </a:bodyPr>
          <a:lstStyle/>
          <a:p>
            <a:pPr algn="ctr" defTabSz="815975"/>
            <a:r>
              <a:rPr lang="en-US" sz="105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rPr>
              <a:t>20%</a:t>
            </a:r>
            <a:endParaRPr lang="en-US" sz="79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2353189" y="1658085"/>
            <a:ext cx="474728" cy="4820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2405482" y="1796089"/>
            <a:ext cx="370142" cy="19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90" tIns="17145" rIns="34290" bIns="17145">
            <a:spAutoFit/>
          </a:bodyPr>
          <a:lstStyle/>
          <a:p>
            <a:pPr algn="ctr" defTabSz="815975"/>
            <a:r>
              <a:rPr lang="en-US" sz="105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rPr>
              <a:t>20%</a:t>
            </a:r>
            <a:endParaRPr lang="en-US" sz="79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  <a:sym typeface="微软雅黑" panose="020B0503020204020204" pitchFamily="34" charset="-122"/>
            </a:endParaRPr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auto">
          <a:xfrm>
            <a:off x="2353189" y="2928184"/>
            <a:ext cx="474728" cy="4820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2405482" y="3066188"/>
            <a:ext cx="370142" cy="1962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90" tIns="17145" rIns="34290" bIns="17145">
            <a:spAutoFit/>
          </a:bodyPr>
          <a:lstStyle/>
          <a:p>
            <a:pPr algn="ctr" defTabSz="815975"/>
            <a:r>
              <a:rPr lang="en-US" sz="105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rPr>
              <a:t>25%</a:t>
            </a:r>
            <a:endParaRPr lang="en-US" sz="79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32" name="Group 39"/>
          <p:cNvGrpSpPr/>
          <p:nvPr/>
        </p:nvGrpSpPr>
        <p:grpSpPr>
          <a:xfrm>
            <a:off x="4645469" y="3754602"/>
            <a:ext cx="403088" cy="328004"/>
            <a:chOff x="1550139" y="1314466"/>
            <a:chExt cx="509139" cy="414300"/>
          </a:xfrm>
          <a:solidFill>
            <a:schemeClr val="accent1"/>
          </a:solidFill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" name="Freeform 34"/>
          <p:cNvSpPr/>
          <p:nvPr/>
        </p:nvSpPr>
        <p:spPr bwMode="auto">
          <a:xfrm>
            <a:off x="5048557" y="1528597"/>
            <a:ext cx="292143" cy="258248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Freeform 55"/>
          <p:cNvSpPr>
            <a:spLocks noEditPoints="1"/>
          </p:cNvSpPr>
          <p:nvPr/>
        </p:nvSpPr>
        <p:spPr bwMode="auto">
          <a:xfrm>
            <a:off x="4979819" y="2531045"/>
            <a:ext cx="459764" cy="481150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8" name="Group 45"/>
          <p:cNvGrpSpPr/>
          <p:nvPr/>
        </p:nvGrpSpPr>
        <p:grpSpPr>
          <a:xfrm>
            <a:off x="4054943" y="1747635"/>
            <a:ext cx="452455" cy="445274"/>
            <a:chOff x="1587575" y="2265358"/>
            <a:chExt cx="314468" cy="309477"/>
          </a:xfrm>
          <a:solidFill>
            <a:schemeClr val="accent2"/>
          </a:solidFill>
        </p:grpSpPr>
        <p:sp>
          <p:nvSpPr>
            <p:cNvPr id="39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1" name="Group 48"/>
          <p:cNvGrpSpPr/>
          <p:nvPr/>
        </p:nvGrpSpPr>
        <p:grpSpPr>
          <a:xfrm>
            <a:off x="3709327" y="2994460"/>
            <a:ext cx="329155" cy="371258"/>
            <a:chOff x="5513440" y="1766202"/>
            <a:chExt cx="429274" cy="484183"/>
          </a:xfrm>
          <a:solidFill>
            <a:schemeClr val="accent3"/>
          </a:solidFill>
        </p:grpSpPr>
        <p:sp>
          <p:nvSpPr>
            <p:cNvPr id="42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5" name="TextBox 13"/>
          <p:cNvSpPr txBox="1"/>
          <p:nvPr/>
        </p:nvSpPr>
        <p:spPr>
          <a:xfrm>
            <a:off x="6743360" y="1376496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6743360" y="1600147"/>
            <a:ext cx="1522712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1279966" y="1643754"/>
            <a:ext cx="95812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715374" y="1885021"/>
            <a:ext cx="1522712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1279966" y="2928459"/>
            <a:ext cx="95812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715374" y="3169725"/>
            <a:ext cx="1522712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6743360" y="2473784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6743360" y="2697435"/>
            <a:ext cx="1522712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6743360" y="3708784"/>
            <a:ext cx="1753560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单击编辑标题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TextBox 13"/>
          <p:cNvSpPr txBox="1"/>
          <p:nvPr/>
        </p:nvSpPr>
        <p:spPr>
          <a:xfrm>
            <a:off x="6743360" y="3932435"/>
            <a:ext cx="1522712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912495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">
        <p:split orient="vert"/>
      </p:transition>
    </mc:Choice>
    <mc:Fallback>
      <p:transition spd="slow" advClick="0" advTm="1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/>
          <p:nvPr/>
        </p:nvSpPr>
        <p:spPr bwMode="auto">
          <a:xfrm>
            <a:off x="4030189" y="1579103"/>
            <a:ext cx="1310749" cy="652824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79405" tIns="39703" rIns="79405" bIns="39703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5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/>
          <p:nvPr/>
        </p:nvSpPr>
        <p:spPr bwMode="auto">
          <a:xfrm>
            <a:off x="3277909" y="1765261"/>
            <a:ext cx="1479054" cy="870857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79405" tIns="39703" rIns="79405" bIns="39703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5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/>
          <p:nvPr/>
        </p:nvSpPr>
        <p:spPr bwMode="auto">
          <a:xfrm>
            <a:off x="5199406" y="1982018"/>
            <a:ext cx="605649" cy="771403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79405" tIns="39703" rIns="79405" bIns="39703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5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/>
          <p:nvPr/>
        </p:nvSpPr>
        <p:spPr bwMode="auto">
          <a:xfrm>
            <a:off x="3963885" y="2312255"/>
            <a:ext cx="1725139" cy="1352825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79405" tIns="39703" rIns="79405" bIns="39703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5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/>
          <p:nvPr/>
        </p:nvSpPr>
        <p:spPr bwMode="auto">
          <a:xfrm>
            <a:off x="3256234" y="2489487"/>
            <a:ext cx="743354" cy="544445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79405" tIns="39703" rIns="79405" bIns="39703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5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629195" y="2787505"/>
            <a:ext cx="661709" cy="66170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5291609" y="2187199"/>
            <a:ext cx="467963" cy="46796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3354968" y="1698066"/>
            <a:ext cx="608916" cy="608916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4629194" y="1464084"/>
            <a:ext cx="467963" cy="46796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294451" y="2616528"/>
            <a:ext cx="467963" cy="46796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4870453" y="1696687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5535808" y="2423565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2865508" y="2001835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2744028" y="2849822"/>
            <a:ext cx="781451" cy="137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4948542" y="3119048"/>
            <a:ext cx="1310818" cy="2314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1637066" y="2744522"/>
            <a:ext cx="999433" cy="420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1744595" y="1909387"/>
            <a:ext cx="999433" cy="420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5754807" y="1561991"/>
            <a:ext cx="1014580" cy="420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6395838" y="2277859"/>
            <a:ext cx="1014580" cy="420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6337938" y="2989934"/>
            <a:ext cx="1014580" cy="420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1578220" y="3778268"/>
            <a:ext cx="512872" cy="36760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750">
              <a:lnSpc>
                <a:spcPct val="120000"/>
              </a:lnSpc>
              <a:defRPr/>
            </a:pPr>
            <a:r>
              <a:rPr lang="en-US" sz="199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US" sz="199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ooter Text"/>
          <p:cNvSpPr txBox="1"/>
          <p:nvPr/>
        </p:nvSpPr>
        <p:spPr>
          <a:xfrm>
            <a:off x="2490624" y="3801074"/>
            <a:ext cx="1871856" cy="210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/>
          <p:nvPr/>
        </p:nvSpPr>
        <p:spPr>
          <a:xfrm>
            <a:off x="7032233" y="3778268"/>
            <a:ext cx="512872" cy="36760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750">
              <a:lnSpc>
                <a:spcPct val="120000"/>
              </a:lnSpc>
              <a:defRPr/>
            </a:pPr>
            <a:r>
              <a:rPr lang="en-US" sz="199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en-US" sz="199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79"/>
          <p:cNvGrpSpPr/>
          <p:nvPr/>
        </p:nvGrpSpPr>
        <p:grpSpPr>
          <a:xfrm>
            <a:off x="2158329" y="3690425"/>
            <a:ext cx="230570" cy="494999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79405" tIns="39703" rIns="79405" bIns="39703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57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/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79405" tIns="39703" rIns="79405" bIns="39703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57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2"/>
          <p:cNvGrpSpPr/>
          <p:nvPr/>
        </p:nvGrpSpPr>
        <p:grpSpPr>
          <a:xfrm>
            <a:off x="6789990" y="3688682"/>
            <a:ext cx="194774" cy="498483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/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79405" tIns="39703" rIns="79405" bIns="39703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57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79405" tIns="39703" rIns="79405" bIns="39703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57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4818880" y="3801074"/>
            <a:ext cx="1871856" cy="210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750">
              <a:lnSpc>
                <a:spcPct val="120000"/>
              </a:lnSpc>
              <a:defRPr/>
            </a:pPr>
            <a:r>
              <a:rPr lang="en-US" altLang="zh-CN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153364" y="2256409"/>
            <a:ext cx="2683703" cy="37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accent1"/>
                </a:solidFill>
              </a:rPr>
              <a:t>产品运行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2427136" y="2701530"/>
            <a:ext cx="4188475" cy="2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5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Apply to the reporting on activities report meeting</a:t>
            </a:r>
            <a:endParaRPr lang="zh-CN" altLang="en-US" sz="1050" cap="all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95936" y="1132384"/>
            <a:ext cx="998559" cy="1327551"/>
          </a:xfrm>
          <a:prstGeom prst="rect">
            <a:avLst/>
          </a:prstGeom>
          <a:effectLst/>
        </p:spPr>
        <p:txBody>
          <a:bodyPr wrap="none" lIns="65032" tIns="32516" rIns="65032" bIns="32516">
            <a:spAutoFit/>
          </a:bodyPr>
          <a:lstStyle/>
          <a:p>
            <a:pPr algn="ctr"/>
            <a:r>
              <a:rPr lang="en-US" altLang="zh-CN" sz="82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82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5" r="34478"/>
          <a:stretch>
            <a:fillRect/>
          </a:stretch>
        </p:blipFill>
        <p:spPr>
          <a:xfrm>
            <a:off x="-1" y="104107"/>
            <a:ext cx="3033117" cy="50932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9" b="42618"/>
          <a:stretch>
            <a:fillRect/>
          </a:stretch>
        </p:blipFill>
        <p:spPr>
          <a:xfrm>
            <a:off x="7668344" y="0"/>
            <a:ext cx="1484090" cy="3292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4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5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</p:bldLst>
  </p:timing>
</p:sld>
</file>

<file path=ppt/tags/tag1.xml><?xml version="1.0" encoding="utf-8"?>
<p:tagLst xmlns:p="http://schemas.openxmlformats.org/presentationml/2006/main">
  <p:tag name="ISPRING_SLIDE_ID_2" val="{20A05DB5-F406-4558-876F-F842B6512EEF}"/>
  <p:tag name="GENSWF_ADVANCE_TIME" val="0.001"/>
  <p:tag name="ISPRING_CUSTOM_TIMING_USED" val="1"/>
</p:tagLst>
</file>

<file path=ppt/tags/tag10.xml><?xml version="1.0" encoding="utf-8"?>
<p:tagLst xmlns:p="http://schemas.openxmlformats.org/presentationml/2006/main">
  <p:tag name="PA" val="v3.0.0"/>
</p:tagLst>
</file>

<file path=ppt/tags/tag11.xml><?xml version="1.0" encoding="utf-8"?>
<p:tagLst xmlns:p="http://schemas.openxmlformats.org/presentationml/2006/main">
  <p:tag name="PA" val="v3.0.0"/>
</p:tagLst>
</file>

<file path=ppt/tags/tag12.xml><?xml version="1.0" encoding="utf-8"?>
<p:tagLst xmlns:p="http://schemas.openxmlformats.org/presentationml/2006/main">
  <p:tag name="PA" val="v3.0.0"/>
</p:tagLst>
</file>

<file path=ppt/tags/tag13.xml><?xml version="1.0" encoding="utf-8"?>
<p:tagLst xmlns:p="http://schemas.openxmlformats.org/presentationml/2006/main">
  <p:tag name="PA" val="v3.0.0"/>
</p:tagLst>
</file>

<file path=ppt/tags/tag14.xml><?xml version="1.0" encoding="utf-8"?>
<p:tagLst xmlns:p="http://schemas.openxmlformats.org/presentationml/2006/main">
  <p:tag name="PA" val="v3.0.0"/>
</p:tagLst>
</file>

<file path=ppt/tags/tag15.xml><?xml version="1.0" encoding="utf-8"?>
<p:tagLst xmlns:p="http://schemas.openxmlformats.org/presentationml/2006/main">
  <p:tag name="PA" val="v3.0.0"/>
</p:tagLst>
</file>

<file path=ppt/tags/tag16.xml><?xml version="1.0" encoding="utf-8"?>
<p:tagLst xmlns:p="http://schemas.openxmlformats.org/presentationml/2006/main">
  <p:tag name="PA" val="v3.0.0"/>
</p:tagLst>
</file>

<file path=ppt/tags/tag17.xml><?xml version="1.0" encoding="utf-8"?>
<p:tagLst xmlns:p="http://schemas.openxmlformats.org/presentationml/2006/main">
  <p:tag name="PA" val="v3.0.0"/>
</p:tagLst>
</file>

<file path=ppt/tags/tag18.xml><?xml version="1.0" encoding="utf-8"?>
<p:tagLst xmlns:p="http://schemas.openxmlformats.org/presentationml/2006/main">
  <p:tag name="PA" val="v3.0.0"/>
</p:tagLst>
</file>

<file path=ppt/tags/tag19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ISPRING_SLIDE_ID_2" val="{FF5F5714-A530-4E6C-A9F0-D53AABB71077}"/>
  <p:tag name="GENSWF_ADVANCE_TIME" val="0.001"/>
  <p:tag name="ISPRING_CUSTOM_TIMING_USED" val="1"/>
</p:tagLst>
</file>

<file path=ppt/tags/tag20.xml><?xml version="1.0" encoding="utf-8"?>
<p:tagLst xmlns:p="http://schemas.openxmlformats.org/presentationml/2006/main">
  <p:tag name="PA" val="v3.0.0"/>
</p:tagLst>
</file>

<file path=ppt/tags/tag21.xml><?xml version="1.0" encoding="utf-8"?>
<p:tagLst xmlns:p="http://schemas.openxmlformats.org/presentationml/2006/main">
  <p:tag name="PA" val="v3.0.0"/>
</p:tagLst>
</file>

<file path=ppt/tags/tag22.xml><?xml version="1.0" encoding="utf-8"?>
<p:tagLst xmlns:p="http://schemas.openxmlformats.org/presentationml/2006/main">
  <p:tag name="PA" val="v3.0.0"/>
</p:tagLst>
</file>

<file path=ppt/tags/tag23.xml><?xml version="1.0" encoding="utf-8"?>
<p:tagLst xmlns:p="http://schemas.openxmlformats.org/presentationml/2006/main">
  <p:tag name="PA" val="v3.0.0"/>
</p:tagLst>
</file>

<file path=ppt/tags/tag24.xml><?xml version="1.0" encoding="utf-8"?>
<p:tagLst xmlns:p="http://schemas.openxmlformats.org/presentationml/2006/main">
  <p:tag name="PA" val="v3.0.0"/>
</p:tagLst>
</file>

<file path=ppt/tags/tag25.xml><?xml version="1.0" encoding="utf-8"?>
<p:tagLst xmlns:p="http://schemas.openxmlformats.org/presentationml/2006/main">
  <p:tag name="PA" val="v3.0.0"/>
</p:tagLst>
</file>

<file path=ppt/tags/tag26.xml><?xml version="1.0" encoding="utf-8"?>
<p:tagLst xmlns:p="http://schemas.openxmlformats.org/presentationml/2006/main">
  <p:tag name="PA" val="v3.0.0"/>
</p:tagLst>
</file>

<file path=ppt/tags/tag27.xml><?xml version="1.0" encoding="utf-8"?>
<p:tagLst xmlns:p="http://schemas.openxmlformats.org/presentationml/2006/main">
  <p:tag name="PA" val="v3.0.0"/>
</p:tagLst>
</file>

<file path=ppt/tags/tag28.xml><?xml version="1.0" encoding="utf-8"?>
<p:tagLst xmlns:p="http://schemas.openxmlformats.org/presentationml/2006/main">
  <p:tag name="PA" val="v3.0.0"/>
</p:tagLst>
</file>

<file path=ppt/tags/tag29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30.xml><?xml version="1.0" encoding="utf-8"?>
<p:tagLst xmlns:p="http://schemas.openxmlformats.org/presentationml/2006/main">
  <p:tag name="PA" val="v3.0.0"/>
</p:tagLst>
</file>

<file path=ppt/tags/tag31.xml><?xml version="1.0" encoding="utf-8"?>
<p:tagLst xmlns:p="http://schemas.openxmlformats.org/presentationml/2006/main">
  <p:tag name="PA" val="v3.0.0"/>
</p:tagLst>
</file>

<file path=ppt/tags/tag32.xml><?xml version="1.0" encoding="utf-8"?>
<p:tagLst xmlns:p="http://schemas.openxmlformats.org/presentationml/2006/main">
  <p:tag name="PA" val="v3.0.0"/>
</p:tagLst>
</file>

<file path=ppt/tags/tag33.xml><?xml version="1.0" encoding="utf-8"?>
<p:tagLst xmlns:p="http://schemas.openxmlformats.org/presentationml/2006/main">
  <p:tag name="PA" val="v3.0.0"/>
</p:tagLst>
</file>

<file path=ppt/tags/tag34.xml><?xml version="1.0" encoding="utf-8"?>
<p:tagLst xmlns:p="http://schemas.openxmlformats.org/presentationml/2006/main">
  <p:tag name="PA" val="v3.0.0"/>
</p:tagLst>
</file>

<file path=ppt/tags/tag35.xml><?xml version="1.0" encoding="utf-8"?>
<p:tagLst xmlns:p="http://schemas.openxmlformats.org/presentationml/2006/main">
  <p:tag name="PA" val="v3.0.0"/>
</p:tagLst>
</file>

<file path=ppt/tags/tag36.xml><?xml version="1.0" encoding="utf-8"?>
<p:tagLst xmlns:p="http://schemas.openxmlformats.org/presentationml/2006/main">
  <p:tag name="PA" val="v3.0.0"/>
</p:tagLst>
</file>

<file path=ppt/tags/tag37.xml><?xml version="1.0" encoding="utf-8"?>
<p:tagLst xmlns:p="http://schemas.openxmlformats.org/presentationml/2006/main">
  <p:tag name="PA" val="v3.0.0"/>
</p:tagLst>
</file>

<file path=ppt/tags/tag38.xml><?xml version="1.0" encoding="utf-8"?>
<p:tagLst xmlns:p="http://schemas.openxmlformats.org/presentationml/2006/main">
  <p:tag name="PA" val="v3.0.0"/>
</p:tagLst>
</file>

<file path=ppt/tags/tag39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PA" val="v3.0.0"/>
</p:tagLst>
</file>

<file path=ppt/tags/tag6.xml><?xml version="1.0" encoding="utf-8"?>
<p:tagLst xmlns:p="http://schemas.openxmlformats.org/presentationml/2006/main">
  <p:tag name="PA" val="v3.0.0"/>
</p:tagLst>
</file>

<file path=ppt/tags/tag7.xml><?xml version="1.0" encoding="utf-8"?>
<p:tagLst xmlns:p="http://schemas.openxmlformats.org/presentationml/2006/main">
  <p:tag name="PA" val="v3.0.0"/>
</p:tagLst>
</file>

<file path=ppt/tags/tag8.xml><?xml version="1.0" encoding="utf-8"?>
<p:tagLst xmlns:p="http://schemas.openxmlformats.org/presentationml/2006/main">
  <p:tag name="PA" val="v3.0.0"/>
</p:tagLst>
</file>

<file path=ppt/tags/tag9.xml><?xml version="1.0" encoding="utf-8"?>
<p:tagLst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自定义 8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AFAA"/>
      </a:accent1>
      <a:accent2>
        <a:srgbClr val="E1AFAA"/>
      </a:accent2>
      <a:accent3>
        <a:srgbClr val="FFAFAA"/>
      </a:accent3>
      <a:accent4>
        <a:srgbClr val="E1AFAA"/>
      </a:accent4>
      <a:accent5>
        <a:srgbClr val="FFAFAA"/>
      </a:accent5>
      <a:accent6>
        <a:srgbClr val="F6C1B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5108</Words>
  <Application>WPS 演示</Application>
  <PresentationFormat>自定义</PresentationFormat>
  <Paragraphs>430</Paragraphs>
  <Slides>25</Slides>
  <Notes>14</Notes>
  <HiddenSlides>0</HiddenSlides>
  <MMClips>2</MMClips>
  <ScaleCrop>false</ScaleCrop>
  <HeadingPairs>
    <vt:vector size="6" baseType="variant">
      <vt:variant>
        <vt:lpstr>已用的字体</vt:lpstr>
      </vt:variant>
      <vt:variant>
        <vt:i4>30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56" baseType="lpstr">
      <vt:lpstr>Arial</vt:lpstr>
      <vt:lpstr>宋体</vt:lpstr>
      <vt:lpstr>Wingdings</vt:lpstr>
      <vt:lpstr>微软雅黑</vt:lpstr>
      <vt:lpstr>Glegoo</vt:lpstr>
      <vt:lpstr>Lato Light</vt:lpstr>
      <vt:lpstr>Mission Gothic Regular</vt:lpstr>
      <vt:lpstr>方正行楷简体</vt:lpstr>
      <vt:lpstr>Hakuu</vt:lpstr>
      <vt:lpstr>Agency FB</vt:lpstr>
      <vt:lpstr>Arial Unicode MS</vt:lpstr>
      <vt:lpstr>Calibri</vt:lpstr>
      <vt:lpstr>Gulim</vt:lpstr>
      <vt:lpstr>Open Sans</vt:lpstr>
      <vt:lpstr>MS UI Gothic</vt:lpstr>
      <vt:lpstr>Impact MT Std</vt:lpstr>
      <vt:lpstr>方正超粗黑简体</vt:lpstr>
      <vt:lpstr>Segoe UI Black</vt:lpstr>
      <vt:lpstr>Calibri</vt:lpstr>
      <vt:lpstr>方正姚体</vt:lpstr>
      <vt:lpstr>方正清刻本悦宋简体</vt:lpstr>
      <vt:lpstr>STIXGeneral-Regular</vt:lpstr>
      <vt:lpstr>STIXGeneral-Bold</vt:lpstr>
      <vt:lpstr>FontAwesome</vt:lpstr>
      <vt:lpstr>Impact</vt:lpstr>
      <vt:lpstr>Calibri Light</vt:lpstr>
      <vt:lpstr>方正宋刻本秀楷简体</vt:lpstr>
      <vt:lpstr>Segoe Print</vt:lpstr>
      <vt:lpstr>黑体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李慧民</cp:lastModifiedBy>
  <cp:revision>175</cp:revision>
  <dcterms:created xsi:type="dcterms:W3CDTF">2017-06-07T07:12:00Z</dcterms:created>
  <dcterms:modified xsi:type="dcterms:W3CDTF">2018-07-14T14:43:27Z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