
<file path=[Content_Types].xml><?xml version="1.0" encoding="utf-8"?>
<Types xmlns="http://schemas.openxmlformats.org/package/2006/content-types">
  <Default Extension="fntdata" ContentType="application/x-fontdata"/>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5"/>
  </p:notesMasterIdLst>
  <p:sldIdLst>
    <p:sldId id="259" r:id="rId3"/>
    <p:sldId id="256" r:id="rId4"/>
    <p:sldId id="268" r:id="rId5"/>
    <p:sldId id="306" r:id="rId6"/>
    <p:sldId id="309" r:id="rId7"/>
    <p:sldId id="261" r:id="rId8"/>
    <p:sldId id="314" r:id="rId9"/>
    <p:sldId id="316" r:id="rId10"/>
    <p:sldId id="260" r:id="rId11"/>
    <p:sldId id="305" r:id="rId12"/>
    <p:sldId id="307" r:id="rId13"/>
    <p:sldId id="310" r:id="rId14"/>
    <p:sldId id="317" r:id="rId15"/>
    <p:sldId id="308" r:id="rId16"/>
    <p:sldId id="311" r:id="rId17"/>
    <p:sldId id="303" r:id="rId18"/>
    <p:sldId id="318" r:id="rId19"/>
    <p:sldId id="315" r:id="rId20"/>
    <p:sldId id="312" r:id="rId21"/>
    <p:sldId id="274" r:id="rId22"/>
    <p:sldId id="313" r:id="rId23"/>
    <p:sldId id="319" r:id="rId24"/>
  </p:sldIdLst>
  <p:sldSz cx="12192000" cy="6858000"/>
  <p:notesSz cx="6858000" cy="9144000"/>
  <p:embeddedFontLst>
    <p:embeddedFont>
      <p:font typeface="文悦古典明朝体 (非商业使用) W5" panose="02010600030101010101" charset="-122"/>
      <p:regular r:id="rId26"/>
    </p:embeddedFont>
    <p:embeddedFont>
      <p:font typeface="等线" panose="02010600030101010101" pitchFamily="2" charset="-122"/>
      <p:regular r:id="rId27"/>
      <p:bold r:id="rId28"/>
    </p:embeddedFont>
    <p:embeddedFont>
      <p:font typeface="等线 Light" panose="02010600030101010101" pitchFamily="2" charset="-122"/>
      <p:regular r:id="rId29"/>
    </p:embeddedFont>
    <p:embeddedFont>
      <p:font typeface="华文楷体" panose="02010600040101010101" pitchFamily="2" charset="-122"/>
      <p:regular r:id="rId30"/>
    </p:embeddedFont>
  </p:embeddedFontLst>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B788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66" autoAdjust="0"/>
    <p:restoredTop sz="94660"/>
  </p:normalViewPr>
  <p:slideViewPr>
    <p:cSldViewPr snapToGrid="0" showGuides="1">
      <p:cViewPr varScale="1">
        <p:scale>
          <a:sx n="108" d="100"/>
          <a:sy n="108" d="100"/>
        </p:scale>
        <p:origin x="864" y="114"/>
      </p:cViewPr>
      <p:guideLst>
        <p:guide orient="horz" pos="2160"/>
        <p:guide pos="381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1.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3.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2094B0-3F10-4A19-B267-36642F9A34F8}" type="datetimeFigureOut">
              <a:rPr lang="zh-CN" altLang="en-US" smtClean="0"/>
              <a:t>2019/2/15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00E0D7-3965-4B5F-AC52-C7085F299262}" type="slidenum">
              <a:rPr lang="zh-CN" altLang="en-US" smtClean="0"/>
              <a:t>‹#›</a:t>
            </a:fld>
            <a:endParaRPr lang="zh-CN" altLang="en-US"/>
          </a:p>
        </p:txBody>
      </p:sp>
    </p:spTree>
    <p:extLst>
      <p:ext uri="{BB962C8B-B14F-4D97-AF65-F5344CB8AC3E}">
        <p14:creationId xmlns:p14="http://schemas.microsoft.com/office/powerpoint/2010/main" val="11208986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E0DB654-4362-48BC-B638-435D685DE50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E0DB654-4362-48BC-B638-435D685DE50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8046353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E0DB654-4362-48BC-B638-435D685DE50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1514472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E0DB654-4362-48BC-B638-435D685DE50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614252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E0DB654-4362-48BC-B638-435D685DE50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5099245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E0DB654-4362-48BC-B638-435D685DE50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7985647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E0DB654-4362-48BC-B638-435D685DE50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40670311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E0DB654-4362-48BC-B638-435D685DE50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3557862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E0DB654-4362-48BC-B638-435D685DE50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1518688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E0DB654-4362-48BC-B638-435D685DE50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5806273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E0DB654-4362-48BC-B638-435D685DE50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2078642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600E0D7-3965-4B5F-AC52-C7085F299262}" type="slidenum">
              <a:rPr lang="zh-CN" altLang="en-US" smtClean="0"/>
              <a:t>2</a:t>
            </a:fld>
            <a:endParaRPr lang="zh-CN" altLang="en-US"/>
          </a:p>
        </p:txBody>
      </p:sp>
    </p:spTree>
    <p:extLst>
      <p:ext uri="{BB962C8B-B14F-4D97-AF65-F5344CB8AC3E}">
        <p14:creationId xmlns:p14="http://schemas.microsoft.com/office/powerpoint/2010/main" val="24465721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E0DB654-4362-48BC-B638-435D685DE50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E0DB654-4362-48BC-B638-435D685DE50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9211826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E0DB654-4362-48BC-B638-435D685DE50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8130719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E0DB654-4362-48BC-B638-435D685DE50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E0DB654-4362-48BC-B638-435D685DE50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42073714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E0DB654-4362-48BC-B638-435D685DE50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86270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E0DB654-4362-48BC-B638-435D685DE50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E0DB654-4362-48BC-B638-435D685DE50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0324399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E0DB654-4362-48BC-B638-435D685DE50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2037671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E0DB654-4362-48BC-B638-435D685DE50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580ACE4-0E0E-46DE-8461-85243CCC5D9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EDA710E-79BC-4352-83C5-EB315014F38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F77F066E-7F31-428B-8784-2761538B6032}"/>
              </a:ext>
            </a:extLst>
          </p:cNvPr>
          <p:cNvSpPr>
            <a:spLocks noGrp="1"/>
          </p:cNvSpPr>
          <p:nvPr>
            <p:ph type="dt" sz="half" idx="10"/>
          </p:nvPr>
        </p:nvSpPr>
        <p:spPr/>
        <p:txBody>
          <a:bodyPr/>
          <a:lstStyle/>
          <a:p>
            <a:fld id="{5D8E4CA3-A5B5-482B-8135-D2832DCF2D1C}" type="datetimeFigureOut">
              <a:rPr lang="zh-CN" altLang="en-US" smtClean="0"/>
              <a:t>2019/2/15</a:t>
            </a:fld>
            <a:endParaRPr lang="zh-CN" altLang="en-US"/>
          </a:p>
        </p:txBody>
      </p:sp>
      <p:sp>
        <p:nvSpPr>
          <p:cNvPr id="5" name="页脚占位符 4">
            <a:extLst>
              <a:ext uri="{FF2B5EF4-FFF2-40B4-BE49-F238E27FC236}">
                <a16:creationId xmlns:a16="http://schemas.microsoft.com/office/drawing/2014/main" id="{769ADF13-C4D6-4B22-AC1D-745EB02BD70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1180343-DD85-4593-B00F-07F7132A1B11}"/>
              </a:ext>
            </a:extLst>
          </p:cNvPr>
          <p:cNvSpPr>
            <a:spLocks noGrp="1"/>
          </p:cNvSpPr>
          <p:nvPr>
            <p:ph type="sldNum" sz="quarter" idx="12"/>
          </p:nvPr>
        </p:nvSpPr>
        <p:spPr/>
        <p:txBody>
          <a:bodyPr/>
          <a:lstStyle/>
          <a:p>
            <a:fld id="{03313D33-E001-4E80-90A3-6C2167A7E79B}" type="slidenum">
              <a:rPr lang="zh-CN" altLang="en-US" smtClean="0"/>
              <a:t>‹#›</a:t>
            </a:fld>
            <a:endParaRPr lang="zh-CN" altLang="en-US"/>
          </a:p>
        </p:txBody>
      </p:sp>
    </p:spTree>
    <p:extLst>
      <p:ext uri="{BB962C8B-B14F-4D97-AF65-F5344CB8AC3E}">
        <p14:creationId xmlns:p14="http://schemas.microsoft.com/office/powerpoint/2010/main" val="3888805858"/>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E1D61E-6BDB-451C-86F8-A2566EC339C5}"/>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26F7A5E6-A22A-416A-9AC8-2E7FCB853998}"/>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81440B5-B071-4FBC-B4CE-B8AB369B9A24}"/>
              </a:ext>
            </a:extLst>
          </p:cNvPr>
          <p:cNvSpPr>
            <a:spLocks noGrp="1"/>
          </p:cNvSpPr>
          <p:nvPr>
            <p:ph type="dt" sz="half" idx="10"/>
          </p:nvPr>
        </p:nvSpPr>
        <p:spPr/>
        <p:txBody>
          <a:bodyPr/>
          <a:lstStyle/>
          <a:p>
            <a:fld id="{5D8E4CA3-A5B5-482B-8135-D2832DCF2D1C}" type="datetimeFigureOut">
              <a:rPr lang="zh-CN" altLang="en-US" smtClean="0"/>
              <a:t>2019/2/15</a:t>
            </a:fld>
            <a:endParaRPr lang="zh-CN" altLang="en-US"/>
          </a:p>
        </p:txBody>
      </p:sp>
      <p:sp>
        <p:nvSpPr>
          <p:cNvPr id="5" name="页脚占位符 4">
            <a:extLst>
              <a:ext uri="{FF2B5EF4-FFF2-40B4-BE49-F238E27FC236}">
                <a16:creationId xmlns:a16="http://schemas.microsoft.com/office/drawing/2014/main" id="{D70CC9EE-B00F-493E-90ED-92E874D1B59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6287AC5-D44E-49B9-B204-DDE46E0E704D}"/>
              </a:ext>
            </a:extLst>
          </p:cNvPr>
          <p:cNvSpPr>
            <a:spLocks noGrp="1"/>
          </p:cNvSpPr>
          <p:nvPr>
            <p:ph type="sldNum" sz="quarter" idx="12"/>
          </p:nvPr>
        </p:nvSpPr>
        <p:spPr/>
        <p:txBody>
          <a:bodyPr/>
          <a:lstStyle/>
          <a:p>
            <a:fld id="{03313D33-E001-4E80-90A3-6C2167A7E79B}" type="slidenum">
              <a:rPr lang="zh-CN" altLang="en-US" smtClean="0"/>
              <a:t>‹#›</a:t>
            </a:fld>
            <a:endParaRPr lang="zh-CN" altLang="en-US"/>
          </a:p>
        </p:txBody>
      </p:sp>
    </p:spTree>
    <p:extLst>
      <p:ext uri="{BB962C8B-B14F-4D97-AF65-F5344CB8AC3E}">
        <p14:creationId xmlns:p14="http://schemas.microsoft.com/office/powerpoint/2010/main" val="3482639836"/>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AA9FF450-1215-4E9A-AF69-95A5F40F8CB9}"/>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F6B91DA6-8540-496E-985B-1C3976DF50D6}"/>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BC675BA-10E1-46EE-A11D-3BDE47FB7A4F}"/>
              </a:ext>
            </a:extLst>
          </p:cNvPr>
          <p:cNvSpPr>
            <a:spLocks noGrp="1"/>
          </p:cNvSpPr>
          <p:nvPr>
            <p:ph type="dt" sz="half" idx="10"/>
          </p:nvPr>
        </p:nvSpPr>
        <p:spPr/>
        <p:txBody>
          <a:bodyPr/>
          <a:lstStyle/>
          <a:p>
            <a:fld id="{5D8E4CA3-A5B5-482B-8135-D2832DCF2D1C}" type="datetimeFigureOut">
              <a:rPr lang="zh-CN" altLang="en-US" smtClean="0"/>
              <a:t>2019/2/15</a:t>
            </a:fld>
            <a:endParaRPr lang="zh-CN" altLang="en-US"/>
          </a:p>
        </p:txBody>
      </p:sp>
      <p:sp>
        <p:nvSpPr>
          <p:cNvPr id="5" name="页脚占位符 4">
            <a:extLst>
              <a:ext uri="{FF2B5EF4-FFF2-40B4-BE49-F238E27FC236}">
                <a16:creationId xmlns:a16="http://schemas.microsoft.com/office/drawing/2014/main" id="{9A4A79C3-5827-4B49-92AF-127DB11A4C2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EA6F820-016D-46A9-A955-7450089F2AD6}"/>
              </a:ext>
            </a:extLst>
          </p:cNvPr>
          <p:cNvSpPr>
            <a:spLocks noGrp="1"/>
          </p:cNvSpPr>
          <p:nvPr>
            <p:ph type="sldNum" sz="quarter" idx="12"/>
          </p:nvPr>
        </p:nvSpPr>
        <p:spPr/>
        <p:txBody>
          <a:bodyPr/>
          <a:lstStyle/>
          <a:p>
            <a:fld id="{03313D33-E001-4E80-90A3-6C2167A7E79B}" type="slidenum">
              <a:rPr lang="zh-CN" altLang="en-US" smtClean="0"/>
              <a:t>‹#›</a:t>
            </a:fld>
            <a:endParaRPr lang="zh-CN" altLang="en-US"/>
          </a:p>
        </p:txBody>
      </p:sp>
    </p:spTree>
    <p:extLst>
      <p:ext uri="{BB962C8B-B14F-4D97-AF65-F5344CB8AC3E}">
        <p14:creationId xmlns:p14="http://schemas.microsoft.com/office/powerpoint/2010/main" val="3548400318"/>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1534261"/>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2019/2/15</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886872619"/>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C06ABC-8DD2-4850-822E-CBDE76F5D5B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B15952B-4AE3-4757-8705-C73B67F73D13}"/>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28FC954-D410-413F-BF40-C1C60C4551BD}"/>
              </a:ext>
            </a:extLst>
          </p:cNvPr>
          <p:cNvSpPr>
            <a:spLocks noGrp="1"/>
          </p:cNvSpPr>
          <p:nvPr>
            <p:ph type="dt" sz="half" idx="10"/>
          </p:nvPr>
        </p:nvSpPr>
        <p:spPr/>
        <p:txBody>
          <a:bodyPr/>
          <a:lstStyle/>
          <a:p>
            <a:fld id="{5D8E4CA3-A5B5-482B-8135-D2832DCF2D1C}" type="datetimeFigureOut">
              <a:rPr lang="zh-CN" altLang="en-US" smtClean="0"/>
              <a:t>2019/2/15</a:t>
            </a:fld>
            <a:endParaRPr lang="zh-CN" altLang="en-US"/>
          </a:p>
        </p:txBody>
      </p:sp>
      <p:sp>
        <p:nvSpPr>
          <p:cNvPr id="5" name="页脚占位符 4">
            <a:extLst>
              <a:ext uri="{FF2B5EF4-FFF2-40B4-BE49-F238E27FC236}">
                <a16:creationId xmlns:a16="http://schemas.microsoft.com/office/drawing/2014/main" id="{1B844598-CA8B-4C5E-8CC8-A27977FC9E5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42CAD87-B44B-4B22-AE88-82987C83109A}"/>
              </a:ext>
            </a:extLst>
          </p:cNvPr>
          <p:cNvSpPr>
            <a:spLocks noGrp="1"/>
          </p:cNvSpPr>
          <p:nvPr>
            <p:ph type="sldNum" sz="quarter" idx="12"/>
          </p:nvPr>
        </p:nvSpPr>
        <p:spPr/>
        <p:txBody>
          <a:bodyPr/>
          <a:lstStyle/>
          <a:p>
            <a:fld id="{03313D33-E001-4E80-90A3-6C2167A7E79B}" type="slidenum">
              <a:rPr lang="zh-CN" altLang="en-US" smtClean="0"/>
              <a:t>‹#›</a:t>
            </a:fld>
            <a:endParaRPr lang="zh-CN" altLang="en-US"/>
          </a:p>
        </p:txBody>
      </p:sp>
    </p:spTree>
    <p:extLst>
      <p:ext uri="{BB962C8B-B14F-4D97-AF65-F5344CB8AC3E}">
        <p14:creationId xmlns:p14="http://schemas.microsoft.com/office/powerpoint/2010/main" val="1011413741"/>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408AE64-C00C-4BD1-BB7C-E08B470832D8}"/>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0AAEE040-EA3D-4DF7-B154-7E88C8CA4E4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4593B932-9A51-44AE-A28F-49AE6A420596}"/>
              </a:ext>
            </a:extLst>
          </p:cNvPr>
          <p:cNvSpPr>
            <a:spLocks noGrp="1"/>
          </p:cNvSpPr>
          <p:nvPr>
            <p:ph type="dt" sz="half" idx="10"/>
          </p:nvPr>
        </p:nvSpPr>
        <p:spPr/>
        <p:txBody>
          <a:bodyPr/>
          <a:lstStyle/>
          <a:p>
            <a:fld id="{5D8E4CA3-A5B5-482B-8135-D2832DCF2D1C}" type="datetimeFigureOut">
              <a:rPr lang="zh-CN" altLang="en-US" smtClean="0"/>
              <a:t>2019/2/15</a:t>
            </a:fld>
            <a:endParaRPr lang="zh-CN" altLang="en-US"/>
          </a:p>
        </p:txBody>
      </p:sp>
      <p:sp>
        <p:nvSpPr>
          <p:cNvPr id="5" name="页脚占位符 4">
            <a:extLst>
              <a:ext uri="{FF2B5EF4-FFF2-40B4-BE49-F238E27FC236}">
                <a16:creationId xmlns:a16="http://schemas.microsoft.com/office/drawing/2014/main" id="{DABC4F23-D481-42B3-873A-FAB3050FAFC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CD7A247-36C2-48E2-B4A5-0F671E619EE0}"/>
              </a:ext>
            </a:extLst>
          </p:cNvPr>
          <p:cNvSpPr>
            <a:spLocks noGrp="1"/>
          </p:cNvSpPr>
          <p:nvPr>
            <p:ph type="sldNum" sz="quarter" idx="12"/>
          </p:nvPr>
        </p:nvSpPr>
        <p:spPr/>
        <p:txBody>
          <a:bodyPr/>
          <a:lstStyle/>
          <a:p>
            <a:fld id="{03313D33-E001-4E80-90A3-6C2167A7E79B}" type="slidenum">
              <a:rPr lang="zh-CN" altLang="en-US" smtClean="0"/>
              <a:t>‹#›</a:t>
            </a:fld>
            <a:endParaRPr lang="zh-CN" altLang="en-US"/>
          </a:p>
        </p:txBody>
      </p:sp>
    </p:spTree>
    <p:extLst>
      <p:ext uri="{BB962C8B-B14F-4D97-AF65-F5344CB8AC3E}">
        <p14:creationId xmlns:p14="http://schemas.microsoft.com/office/powerpoint/2010/main" val="729670775"/>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1E9A4FE-04D5-4FD8-8421-7799B806CFD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1DF9FCB-7D98-485B-AE51-4EE5B06F2FA4}"/>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15BD25B9-EFA1-4C79-9E85-8A50278BEDF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6DF180B9-13C1-405A-8AFA-D293BD40D4E9}"/>
              </a:ext>
            </a:extLst>
          </p:cNvPr>
          <p:cNvSpPr>
            <a:spLocks noGrp="1"/>
          </p:cNvSpPr>
          <p:nvPr>
            <p:ph type="dt" sz="half" idx="10"/>
          </p:nvPr>
        </p:nvSpPr>
        <p:spPr/>
        <p:txBody>
          <a:bodyPr/>
          <a:lstStyle/>
          <a:p>
            <a:fld id="{5D8E4CA3-A5B5-482B-8135-D2832DCF2D1C}" type="datetimeFigureOut">
              <a:rPr lang="zh-CN" altLang="en-US" smtClean="0"/>
              <a:t>2019/2/15</a:t>
            </a:fld>
            <a:endParaRPr lang="zh-CN" altLang="en-US"/>
          </a:p>
        </p:txBody>
      </p:sp>
      <p:sp>
        <p:nvSpPr>
          <p:cNvPr id="6" name="页脚占位符 5">
            <a:extLst>
              <a:ext uri="{FF2B5EF4-FFF2-40B4-BE49-F238E27FC236}">
                <a16:creationId xmlns:a16="http://schemas.microsoft.com/office/drawing/2014/main" id="{62D45352-372A-4715-86AD-FEA8B2ED8A5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6E736D0-F1C7-4760-95D5-9AC693D9A316}"/>
              </a:ext>
            </a:extLst>
          </p:cNvPr>
          <p:cNvSpPr>
            <a:spLocks noGrp="1"/>
          </p:cNvSpPr>
          <p:nvPr>
            <p:ph type="sldNum" sz="quarter" idx="12"/>
          </p:nvPr>
        </p:nvSpPr>
        <p:spPr/>
        <p:txBody>
          <a:bodyPr/>
          <a:lstStyle/>
          <a:p>
            <a:fld id="{03313D33-E001-4E80-90A3-6C2167A7E79B}" type="slidenum">
              <a:rPr lang="zh-CN" altLang="en-US" smtClean="0"/>
              <a:t>‹#›</a:t>
            </a:fld>
            <a:endParaRPr lang="zh-CN" altLang="en-US"/>
          </a:p>
        </p:txBody>
      </p:sp>
    </p:spTree>
    <p:extLst>
      <p:ext uri="{BB962C8B-B14F-4D97-AF65-F5344CB8AC3E}">
        <p14:creationId xmlns:p14="http://schemas.microsoft.com/office/powerpoint/2010/main" val="1959885775"/>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ECAC467-9A2F-43FF-9D7B-1D0A9CCAF3E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5EC0736-8A0D-45B5-A09B-D372DE4D857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BEB91091-9F66-43D4-B4BE-EFDF4272447A}"/>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45288F97-C585-4BF4-8E42-EA0DA71738A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0231F648-99BC-44F6-B592-C25ED82A8CDE}"/>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3A34486D-3C1A-45DB-A883-4EF8B1C6DF77}"/>
              </a:ext>
            </a:extLst>
          </p:cNvPr>
          <p:cNvSpPr>
            <a:spLocks noGrp="1"/>
          </p:cNvSpPr>
          <p:nvPr>
            <p:ph type="dt" sz="half" idx="10"/>
          </p:nvPr>
        </p:nvSpPr>
        <p:spPr/>
        <p:txBody>
          <a:bodyPr/>
          <a:lstStyle/>
          <a:p>
            <a:fld id="{5D8E4CA3-A5B5-482B-8135-D2832DCF2D1C}" type="datetimeFigureOut">
              <a:rPr lang="zh-CN" altLang="en-US" smtClean="0"/>
              <a:t>2019/2/15</a:t>
            </a:fld>
            <a:endParaRPr lang="zh-CN" altLang="en-US"/>
          </a:p>
        </p:txBody>
      </p:sp>
      <p:sp>
        <p:nvSpPr>
          <p:cNvPr id="8" name="页脚占位符 7">
            <a:extLst>
              <a:ext uri="{FF2B5EF4-FFF2-40B4-BE49-F238E27FC236}">
                <a16:creationId xmlns:a16="http://schemas.microsoft.com/office/drawing/2014/main" id="{B3221E57-625F-43E0-9371-99A7B15310C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24F975E9-013F-4ACE-96E4-EAD4327BA47E}"/>
              </a:ext>
            </a:extLst>
          </p:cNvPr>
          <p:cNvSpPr>
            <a:spLocks noGrp="1"/>
          </p:cNvSpPr>
          <p:nvPr>
            <p:ph type="sldNum" sz="quarter" idx="12"/>
          </p:nvPr>
        </p:nvSpPr>
        <p:spPr/>
        <p:txBody>
          <a:bodyPr/>
          <a:lstStyle/>
          <a:p>
            <a:fld id="{03313D33-E001-4E80-90A3-6C2167A7E79B}" type="slidenum">
              <a:rPr lang="zh-CN" altLang="en-US" smtClean="0"/>
              <a:t>‹#›</a:t>
            </a:fld>
            <a:endParaRPr lang="zh-CN" altLang="en-US"/>
          </a:p>
        </p:txBody>
      </p:sp>
    </p:spTree>
    <p:extLst>
      <p:ext uri="{BB962C8B-B14F-4D97-AF65-F5344CB8AC3E}">
        <p14:creationId xmlns:p14="http://schemas.microsoft.com/office/powerpoint/2010/main" val="696542344"/>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F95C86E-6E0E-4360-A61C-F707D983B22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CAAD281C-BFE8-44D5-8636-88B680BDEC2C}"/>
              </a:ext>
            </a:extLst>
          </p:cNvPr>
          <p:cNvSpPr>
            <a:spLocks noGrp="1"/>
          </p:cNvSpPr>
          <p:nvPr>
            <p:ph type="dt" sz="half" idx="10"/>
          </p:nvPr>
        </p:nvSpPr>
        <p:spPr/>
        <p:txBody>
          <a:bodyPr/>
          <a:lstStyle/>
          <a:p>
            <a:fld id="{5D8E4CA3-A5B5-482B-8135-D2832DCF2D1C}" type="datetimeFigureOut">
              <a:rPr lang="zh-CN" altLang="en-US" smtClean="0"/>
              <a:t>2019/2/15</a:t>
            </a:fld>
            <a:endParaRPr lang="zh-CN" altLang="en-US"/>
          </a:p>
        </p:txBody>
      </p:sp>
      <p:sp>
        <p:nvSpPr>
          <p:cNvPr id="4" name="页脚占位符 3">
            <a:extLst>
              <a:ext uri="{FF2B5EF4-FFF2-40B4-BE49-F238E27FC236}">
                <a16:creationId xmlns:a16="http://schemas.microsoft.com/office/drawing/2014/main" id="{98A2163D-A6B3-4686-82A9-40F24F88725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CBD8ACD4-9C6F-426A-BE28-44AFA7112100}"/>
              </a:ext>
            </a:extLst>
          </p:cNvPr>
          <p:cNvSpPr>
            <a:spLocks noGrp="1"/>
          </p:cNvSpPr>
          <p:nvPr>
            <p:ph type="sldNum" sz="quarter" idx="12"/>
          </p:nvPr>
        </p:nvSpPr>
        <p:spPr/>
        <p:txBody>
          <a:bodyPr/>
          <a:lstStyle/>
          <a:p>
            <a:fld id="{03313D33-E001-4E80-90A3-6C2167A7E79B}" type="slidenum">
              <a:rPr lang="zh-CN" altLang="en-US" smtClean="0"/>
              <a:t>‹#›</a:t>
            </a:fld>
            <a:endParaRPr lang="zh-CN" altLang="en-US"/>
          </a:p>
        </p:txBody>
      </p:sp>
    </p:spTree>
    <p:extLst>
      <p:ext uri="{BB962C8B-B14F-4D97-AF65-F5344CB8AC3E}">
        <p14:creationId xmlns:p14="http://schemas.microsoft.com/office/powerpoint/2010/main" val="419253832"/>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2E8FDDC-EC77-4BB5-892F-0EA53B09BF07}"/>
              </a:ext>
            </a:extLst>
          </p:cNvPr>
          <p:cNvSpPr>
            <a:spLocks noGrp="1"/>
          </p:cNvSpPr>
          <p:nvPr>
            <p:ph type="dt" sz="half" idx="10"/>
          </p:nvPr>
        </p:nvSpPr>
        <p:spPr/>
        <p:txBody>
          <a:bodyPr/>
          <a:lstStyle/>
          <a:p>
            <a:fld id="{5D8E4CA3-A5B5-482B-8135-D2832DCF2D1C}" type="datetimeFigureOut">
              <a:rPr lang="zh-CN" altLang="en-US" smtClean="0"/>
              <a:t>2019/2/15</a:t>
            </a:fld>
            <a:endParaRPr lang="zh-CN" altLang="en-US"/>
          </a:p>
        </p:txBody>
      </p:sp>
      <p:sp>
        <p:nvSpPr>
          <p:cNvPr id="3" name="页脚占位符 2">
            <a:extLst>
              <a:ext uri="{FF2B5EF4-FFF2-40B4-BE49-F238E27FC236}">
                <a16:creationId xmlns:a16="http://schemas.microsoft.com/office/drawing/2014/main" id="{F1F25837-3CD8-478E-88CA-506C0F16C7A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4C2142FC-4D36-4017-8D08-312A1564DBF7}"/>
              </a:ext>
            </a:extLst>
          </p:cNvPr>
          <p:cNvSpPr>
            <a:spLocks noGrp="1"/>
          </p:cNvSpPr>
          <p:nvPr>
            <p:ph type="sldNum" sz="quarter" idx="12"/>
          </p:nvPr>
        </p:nvSpPr>
        <p:spPr/>
        <p:txBody>
          <a:bodyPr/>
          <a:lstStyle/>
          <a:p>
            <a:fld id="{03313D33-E001-4E80-90A3-6C2167A7E79B}" type="slidenum">
              <a:rPr lang="zh-CN" altLang="en-US" smtClean="0"/>
              <a:t>‹#›</a:t>
            </a:fld>
            <a:endParaRPr lang="zh-CN" altLang="en-US"/>
          </a:p>
        </p:txBody>
      </p:sp>
    </p:spTree>
    <p:extLst>
      <p:ext uri="{BB962C8B-B14F-4D97-AF65-F5344CB8AC3E}">
        <p14:creationId xmlns:p14="http://schemas.microsoft.com/office/powerpoint/2010/main" val="1773440683"/>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94FCA36-0B68-4644-9DF0-ABD286B4F35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E8867B17-1408-41AA-8FC3-D8C8626BD92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88732B30-9D5D-43FF-8722-24D5D9613D1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91909AE6-5433-4ECC-B94F-01EFE5C9B6A0}"/>
              </a:ext>
            </a:extLst>
          </p:cNvPr>
          <p:cNvSpPr>
            <a:spLocks noGrp="1"/>
          </p:cNvSpPr>
          <p:nvPr>
            <p:ph type="dt" sz="half" idx="10"/>
          </p:nvPr>
        </p:nvSpPr>
        <p:spPr/>
        <p:txBody>
          <a:bodyPr/>
          <a:lstStyle/>
          <a:p>
            <a:fld id="{5D8E4CA3-A5B5-482B-8135-D2832DCF2D1C}" type="datetimeFigureOut">
              <a:rPr lang="zh-CN" altLang="en-US" smtClean="0"/>
              <a:t>2019/2/15</a:t>
            </a:fld>
            <a:endParaRPr lang="zh-CN" altLang="en-US"/>
          </a:p>
        </p:txBody>
      </p:sp>
      <p:sp>
        <p:nvSpPr>
          <p:cNvPr id="6" name="页脚占位符 5">
            <a:extLst>
              <a:ext uri="{FF2B5EF4-FFF2-40B4-BE49-F238E27FC236}">
                <a16:creationId xmlns:a16="http://schemas.microsoft.com/office/drawing/2014/main" id="{2CB1B902-7195-4665-80BB-FA99466B768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873FDA8-29F6-4B6E-801F-872E02A1D13B}"/>
              </a:ext>
            </a:extLst>
          </p:cNvPr>
          <p:cNvSpPr>
            <a:spLocks noGrp="1"/>
          </p:cNvSpPr>
          <p:nvPr>
            <p:ph type="sldNum" sz="quarter" idx="12"/>
          </p:nvPr>
        </p:nvSpPr>
        <p:spPr/>
        <p:txBody>
          <a:bodyPr/>
          <a:lstStyle/>
          <a:p>
            <a:fld id="{03313D33-E001-4E80-90A3-6C2167A7E79B}" type="slidenum">
              <a:rPr lang="zh-CN" altLang="en-US" smtClean="0"/>
              <a:t>‹#›</a:t>
            </a:fld>
            <a:endParaRPr lang="zh-CN" altLang="en-US"/>
          </a:p>
        </p:txBody>
      </p:sp>
    </p:spTree>
    <p:extLst>
      <p:ext uri="{BB962C8B-B14F-4D97-AF65-F5344CB8AC3E}">
        <p14:creationId xmlns:p14="http://schemas.microsoft.com/office/powerpoint/2010/main" val="2323675680"/>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C3D37C9-5E8B-4DAF-8AD1-FE13D9CB9E1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62A8647-4AD9-495E-BC69-F893821A35B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BF4EC27-B883-44DD-A033-55BB1A77C3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F6BA5989-3F22-41C9-BB1D-CF179AF70178}"/>
              </a:ext>
            </a:extLst>
          </p:cNvPr>
          <p:cNvSpPr>
            <a:spLocks noGrp="1"/>
          </p:cNvSpPr>
          <p:nvPr>
            <p:ph type="dt" sz="half" idx="10"/>
          </p:nvPr>
        </p:nvSpPr>
        <p:spPr/>
        <p:txBody>
          <a:bodyPr/>
          <a:lstStyle/>
          <a:p>
            <a:fld id="{5D8E4CA3-A5B5-482B-8135-D2832DCF2D1C}" type="datetimeFigureOut">
              <a:rPr lang="zh-CN" altLang="en-US" smtClean="0"/>
              <a:t>2019/2/15</a:t>
            </a:fld>
            <a:endParaRPr lang="zh-CN" altLang="en-US"/>
          </a:p>
        </p:txBody>
      </p:sp>
      <p:sp>
        <p:nvSpPr>
          <p:cNvPr id="6" name="页脚占位符 5">
            <a:extLst>
              <a:ext uri="{FF2B5EF4-FFF2-40B4-BE49-F238E27FC236}">
                <a16:creationId xmlns:a16="http://schemas.microsoft.com/office/drawing/2014/main" id="{5FF3CDEA-F315-45F2-AD17-EDE55D7AE51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3E552CD-93AD-46EE-AAD3-1E37AC6ED041}"/>
              </a:ext>
            </a:extLst>
          </p:cNvPr>
          <p:cNvSpPr>
            <a:spLocks noGrp="1"/>
          </p:cNvSpPr>
          <p:nvPr>
            <p:ph type="sldNum" sz="quarter" idx="12"/>
          </p:nvPr>
        </p:nvSpPr>
        <p:spPr/>
        <p:txBody>
          <a:bodyPr/>
          <a:lstStyle/>
          <a:p>
            <a:fld id="{03313D33-E001-4E80-90A3-6C2167A7E79B}" type="slidenum">
              <a:rPr lang="zh-CN" altLang="en-US" smtClean="0"/>
              <a:t>‹#›</a:t>
            </a:fld>
            <a:endParaRPr lang="zh-CN" altLang="en-US"/>
          </a:p>
        </p:txBody>
      </p:sp>
    </p:spTree>
    <p:extLst>
      <p:ext uri="{BB962C8B-B14F-4D97-AF65-F5344CB8AC3E}">
        <p14:creationId xmlns:p14="http://schemas.microsoft.com/office/powerpoint/2010/main" val="247471514"/>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322FFC07-66DF-4B7C-A8EE-15DF3C7B8CE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812E1BD-979F-42A2-A4AA-24884B58FB7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5B65B9C-B47E-47F9-984B-3C8F8ADA98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8E4CA3-A5B5-482B-8135-D2832DCF2D1C}" type="datetimeFigureOut">
              <a:rPr lang="zh-CN" altLang="en-US" smtClean="0"/>
              <a:t>2019/2/15</a:t>
            </a:fld>
            <a:endParaRPr lang="zh-CN" altLang="en-US"/>
          </a:p>
        </p:txBody>
      </p:sp>
      <p:sp>
        <p:nvSpPr>
          <p:cNvPr id="5" name="页脚占位符 4">
            <a:extLst>
              <a:ext uri="{FF2B5EF4-FFF2-40B4-BE49-F238E27FC236}">
                <a16:creationId xmlns:a16="http://schemas.microsoft.com/office/drawing/2014/main" id="{43F0947A-D548-4FD3-8111-C35CC169B2B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7765836-E4AA-4913-A8B7-C8E15E8D60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313D33-E001-4E80-90A3-6C2167A7E79B}" type="slidenum">
              <a:rPr lang="zh-CN" altLang="en-US" smtClean="0"/>
              <a:t>‹#›</a:t>
            </a:fld>
            <a:endParaRPr lang="zh-CN" altLang="en-US"/>
          </a:p>
        </p:txBody>
      </p:sp>
    </p:spTree>
    <p:extLst>
      <p:ext uri="{BB962C8B-B14F-4D97-AF65-F5344CB8AC3E}">
        <p14:creationId xmlns:p14="http://schemas.microsoft.com/office/powerpoint/2010/main" val="8783153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9537778"/>
      </p:ext>
    </p:extLst>
  </p:cSld>
  <p:clrMap bg1="lt1" tx1="dk1" bg2="lt2" tx2="dk2" accent1="accent1" accent2="accent2" accent3="accent3" accent4="accent4" accent5="accent5" accent6="accent6" hlink="hlink" folHlink="folHlink"/>
  <p:sldLayoutIdLst>
    <p:sldLayoutId id="2147483661" r:id="rId1"/>
    <p:sldLayoutId id="2147483662" r:id="rId2"/>
  </p:sldLayoutIdLst>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9.jp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14.jp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9.jp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2.xml"/><Relationship Id="rId5" Type="http://schemas.openxmlformats.org/officeDocument/2006/relationships/image" Target="../media/image17.png"/><Relationship Id="rId4" Type="http://schemas.openxmlformats.org/officeDocument/2006/relationships/image" Target="../media/image9.jp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5B788D"/>
        </a:solidFill>
        <a:effectLst/>
      </p:bgPr>
    </p:bg>
    <p:spTree>
      <p:nvGrpSpPr>
        <p:cNvPr id="1" name=""/>
        <p:cNvGrpSpPr/>
        <p:nvPr/>
      </p:nvGrpSpPr>
      <p:grpSpPr>
        <a:xfrm>
          <a:off x="0" y="0"/>
          <a:ext cx="0" cy="0"/>
          <a:chOff x="0" y="0"/>
          <a:chExt cx="0" cy="0"/>
        </a:xfrm>
      </p:grpSpPr>
      <p:pic>
        <p:nvPicPr>
          <p:cNvPr id="2" name="手嶌葵 - The Rose (extra ve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611085" y="1542143"/>
            <a:ext cx="609600" cy="609600"/>
          </a:xfrm>
          <a:prstGeom prst="rect">
            <a:avLst/>
          </a:prstGeom>
        </p:spPr>
      </p:pic>
      <p:pic>
        <p:nvPicPr>
          <p:cNvPr id="18" name="图片 17" descr="未标题-1"/>
          <p:cNvPicPr>
            <a:picLocks noChangeAspect="1"/>
          </p:cNvPicPr>
          <p:nvPr/>
        </p:nvPicPr>
        <p:blipFill>
          <a:blip r:embed="rId6"/>
          <a:stretch>
            <a:fillRect/>
          </a:stretch>
        </p:blipFill>
        <p:spPr>
          <a:xfrm>
            <a:off x="3692279" y="5589420"/>
            <a:ext cx="5048250" cy="4998085"/>
          </a:xfrm>
          <a:prstGeom prst="rect">
            <a:avLst/>
          </a:prstGeom>
        </p:spPr>
      </p:pic>
      <p:pic>
        <p:nvPicPr>
          <p:cNvPr id="20" name="图片 19" descr="未标题-1"/>
          <p:cNvPicPr>
            <a:picLocks noChangeAspect="1"/>
          </p:cNvPicPr>
          <p:nvPr/>
        </p:nvPicPr>
        <p:blipFill>
          <a:blip r:embed="rId6"/>
          <a:stretch>
            <a:fillRect/>
          </a:stretch>
        </p:blipFill>
        <p:spPr>
          <a:xfrm>
            <a:off x="3692279" y="-3714615"/>
            <a:ext cx="5048250" cy="4998085"/>
          </a:xfrm>
          <a:prstGeom prst="rect">
            <a:avLst/>
          </a:prstGeom>
        </p:spPr>
      </p:pic>
      <p:sp>
        <p:nvSpPr>
          <p:cNvPr id="3" name="文本框 2">
            <a:extLst>
              <a:ext uri="{FF2B5EF4-FFF2-40B4-BE49-F238E27FC236}">
                <a16:creationId xmlns:a16="http://schemas.microsoft.com/office/drawing/2014/main" id="{C5BF67B8-7B1B-455A-92ED-A0CF3A2FE486}"/>
              </a:ext>
            </a:extLst>
          </p:cNvPr>
          <p:cNvSpPr txBox="1"/>
          <p:nvPr/>
        </p:nvSpPr>
        <p:spPr>
          <a:xfrm>
            <a:off x="2939493" y="1846943"/>
            <a:ext cx="6313015" cy="1862048"/>
          </a:xfrm>
          <a:prstGeom prst="rect">
            <a:avLst/>
          </a:prstGeom>
          <a:noFill/>
        </p:spPr>
        <p:txBody>
          <a:bodyPr wrap="square" rtlCol="0">
            <a:spAutoFit/>
          </a:bodyPr>
          <a:lstStyle/>
          <a:p>
            <a:pPr algn="dist"/>
            <a:r>
              <a:rPr lang="zh-CN" altLang="en-US" sz="11500">
                <a:solidFill>
                  <a:schemeClr val="bg1"/>
                </a:solidFill>
                <a:latin typeface="文悦古典明朝体 (非商业使用) W5" pitchFamily="2" charset="-122"/>
                <a:ea typeface="文悦古典明朝体 (非商业使用) W5" pitchFamily="2" charset="-122"/>
              </a:rPr>
              <a:t>国学文化</a:t>
            </a:r>
          </a:p>
        </p:txBody>
      </p:sp>
      <p:sp>
        <p:nvSpPr>
          <p:cNvPr id="4" name="文本框 3">
            <a:extLst>
              <a:ext uri="{FF2B5EF4-FFF2-40B4-BE49-F238E27FC236}">
                <a16:creationId xmlns:a16="http://schemas.microsoft.com/office/drawing/2014/main" id="{06992F87-2D92-4BDC-89F5-C1DE0AE34EFC}"/>
              </a:ext>
            </a:extLst>
          </p:cNvPr>
          <p:cNvSpPr txBox="1"/>
          <p:nvPr/>
        </p:nvSpPr>
        <p:spPr>
          <a:xfrm>
            <a:off x="3381375" y="3360035"/>
            <a:ext cx="1123950" cy="523220"/>
          </a:xfrm>
          <a:prstGeom prst="rect">
            <a:avLst/>
          </a:prstGeom>
          <a:noFill/>
        </p:spPr>
        <p:txBody>
          <a:bodyPr wrap="square" rtlCol="0">
            <a:spAutoFit/>
          </a:bodyPr>
          <a:lstStyle/>
          <a:p>
            <a:r>
              <a:rPr lang="en-US" altLang="zh-CN" sz="2800">
                <a:solidFill>
                  <a:schemeClr val="bg1"/>
                </a:solidFill>
                <a:latin typeface="文悦古典明朝体 (非商业使用) W5" pitchFamily="2" charset="-122"/>
                <a:ea typeface="文悦古典明朝体 (非商业使用) W5" pitchFamily="2" charset="-122"/>
              </a:rPr>
              <a:t>guo</a:t>
            </a:r>
            <a:endParaRPr lang="zh-CN" altLang="en-US" sz="2800">
              <a:solidFill>
                <a:schemeClr val="bg1"/>
              </a:solidFill>
              <a:latin typeface="文悦古典明朝体 (非商业使用) W5" pitchFamily="2" charset="-122"/>
              <a:ea typeface="文悦古典明朝体 (非商业使用) W5" pitchFamily="2" charset="-122"/>
            </a:endParaRPr>
          </a:p>
        </p:txBody>
      </p:sp>
      <p:sp>
        <p:nvSpPr>
          <p:cNvPr id="7" name="文本框 6">
            <a:extLst>
              <a:ext uri="{FF2B5EF4-FFF2-40B4-BE49-F238E27FC236}">
                <a16:creationId xmlns:a16="http://schemas.microsoft.com/office/drawing/2014/main" id="{75E89DA4-0F1E-4749-9200-4807B779A04C}"/>
              </a:ext>
            </a:extLst>
          </p:cNvPr>
          <p:cNvSpPr txBox="1"/>
          <p:nvPr/>
        </p:nvSpPr>
        <p:spPr>
          <a:xfrm>
            <a:off x="4916086" y="3360035"/>
            <a:ext cx="1123950" cy="523220"/>
          </a:xfrm>
          <a:prstGeom prst="rect">
            <a:avLst/>
          </a:prstGeom>
          <a:noFill/>
        </p:spPr>
        <p:txBody>
          <a:bodyPr wrap="square" rtlCol="0">
            <a:spAutoFit/>
          </a:bodyPr>
          <a:lstStyle/>
          <a:p>
            <a:r>
              <a:rPr lang="en-US" altLang="zh-CN" sz="2800">
                <a:solidFill>
                  <a:schemeClr val="bg1"/>
                </a:solidFill>
                <a:latin typeface="文悦古典明朝体 (非商业使用) W5" pitchFamily="2" charset="-122"/>
                <a:ea typeface="文悦古典明朝体 (非商业使用) W5" pitchFamily="2" charset="-122"/>
              </a:rPr>
              <a:t>xue</a:t>
            </a:r>
            <a:endParaRPr lang="zh-CN" altLang="en-US" sz="2800">
              <a:solidFill>
                <a:schemeClr val="bg1"/>
              </a:solidFill>
              <a:latin typeface="文悦古典明朝体 (非商业使用) W5" pitchFamily="2" charset="-122"/>
              <a:ea typeface="文悦古典明朝体 (非商业使用) W5" pitchFamily="2" charset="-122"/>
            </a:endParaRPr>
          </a:p>
        </p:txBody>
      </p:sp>
      <p:sp>
        <p:nvSpPr>
          <p:cNvPr id="8" name="文本框 7">
            <a:extLst>
              <a:ext uri="{FF2B5EF4-FFF2-40B4-BE49-F238E27FC236}">
                <a16:creationId xmlns:a16="http://schemas.microsoft.com/office/drawing/2014/main" id="{82D87DD2-E85C-41C7-932D-2E6EE770712E}"/>
              </a:ext>
            </a:extLst>
          </p:cNvPr>
          <p:cNvSpPr txBox="1"/>
          <p:nvPr/>
        </p:nvSpPr>
        <p:spPr>
          <a:xfrm>
            <a:off x="6463305" y="3360035"/>
            <a:ext cx="1123950" cy="523220"/>
          </a:xfrm>
          <a:prstGeom prst="rect">
            <a:avLst/>
          </a:prstGeom>
          <a:noFill/>
        </p:spPr>
        <p:txBody>
          <a:bodyPr wrap="square" rtlCol="0">
            <a:spAutoFit/>
          </a:bodyPr>
          <a:lstStyle/>
          <a:p>
            <a:r>
              <a:rPr lang="en-US" altLang="zh-CN" sz="2800">
                <a:solidFill>
                  <a:schemeClr val="bg1"/>
                </a:solidFill>
                <a:latin typeface="文悦古典明朝体 (非商业使用) W5" pitchFamily="2" charset="-122"/>
                <a:ea typeface="文悦古典明朝体 (非商业使用) W5" pitchFamily="2" charset="-122"/>
              </a:rPr>
              <a:t>weng</a:t>
            </a:r>
            <a:endParaRPr lang="zh-CN" altLang="en-US" sz="2800">
              <a:solidFill>
                <a:schemeClr val="bg1"/>
              </a:solidFill>
              <a:latin typeface="文悦古典明朝体 (非商业使用) W5" pitchFamily="2" charset="-122"/>
              <a:ea typeface="文悦古典明朝体 (非商业使用) W5" pitchFamily="2" charset="-122"/>
            </a:endParaRPr>
          </a:p>
        </p:txBody>
      </p:sp>
      <p:sp>
        <p:nvSpPr>
          <p:cNvPr id="9" name="文本框 8">
            <a:extLst>
              <a:ext uri="{FF2B5EF4-FFF2-40B4-BE49-F238E27FC236}">
                <a16:creationId xmlns:a16="http://schemas.microsoft.com/office/drawing/2014/main" id="{8F57A94B-9132-43A6-B9C1-9D7B4041B88C}"/>
              </a:ext>
            </a:extLst>
          </p:cNvPr>
          <p:cNvSpPr txBox="1"/>
          <p:nvPr/>
        </p:nvSpPr>
        <p:spPr>
          <a:xfrm>
            <a:off x="8128557" y="3360035"/>
            <a:ext cx="1123950" cy="523220"/>
          </a:xfrm>
          <a:prstGeom prst="rect">
            <a:avLst/>
          </a:prstGeom>
          <a:noFill/>
        </p:spPr>
        <p:txBody>
          <a:bodyPr wrap="square" rtlCol="0">
            <a:spAutoFit/>
          </a:bodyPr>
          <a:lstStyle/>
          <a:p>
            <a:r>
              <a:rPr lang="en-US" altLang="zh-CN" sz="2800">
                <a:solidFill>
                  <a:schemeClr val="bg1"/>
                </a:solidFill>
                <a:latin typeface="文悦古典明朝体 (非商业使用) W5" pitchFamily="2" charset="-122"/>
                <a:ea typeface="文悦古典明朝体 (非商业使用) W5" pitchFamily="2" charset="-122"/>
              </a:rPr>
              <a:t>hua</a:t>
            </a:r>
            <a:endParaRPr lang="zh-CN" altLang="en-US" sz="2800">
              <a:solidFill>
                <a:schemeClr val="bg1"/>
              </a:solidFill>
              <a:latin typeface="文悦古典明朝体 (非商业使用) W5" pitchFamily="2" charset="-122"/>
              <a:ea typeface="文悦古典明朝体 (非商业使用) W5" pitchFamily="2" charset="-122"/>
            </a:endParaRPr>
          </a:p>
        </p:txBody>
      </p:sp>
      <p:sp>
        <p:nvSpPr>
          <p:cNvPr id="10" name="AutoShape 25">
            <a:extLst>
              <a:ext uri="{FF2B5EF4-FFF2-40B4-BE49-F238E27FC236}">
                <a16:creationId xmlns:a16="http://schemas.microsoft.com/office/drawing/2014/main" id="{A484776B-CFE8-4693-8D29-3738A824459E}"/>
              </a:ext>
            </a:extLst>
          </p:cNvPr>
          <p:cNvSpPr/>
          <p:nvPr/>
        </p:nvSpPr>
        <p:spPr bwMode="auto">
          <a:xfrm>
            <a:off x="3127657" y="4144544"/>
            <a:ext cx="5936686" cy="6419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lvl="0" algn="ctr" defTabSz="323215">
              <a:lnSpc>
                <a:spcPct val="200000"/>
              </a:lnSpc>
              <a:spcBef>
                <a:spcPts val="850"/>
              </a:spcBef>
              <a:defRPr/>
            </a:pPr>
            <a:r>
              <a:rPr kumimoji="0" lang="zh-CN" altLang="en-US" sz="1050" b="0" i="0" u="none" strike="noStrike" kern="1200" cap="none" spc="0" normalizeH="0" baseline="0" noProof="0" dirty="0">
                <a:ln>
                  <a:noFill/>
                </a:ln>
                <a:solidFill>
                  <a:prstClr val="white"/>
                </a:solidFill>
                <a:effectLst/>
                <a:uLnTx/>
                <a:uFillTx/>
                <a:latin typeface="文悦古典明朝体 (非商业使用) W5" pitchFamily="2" charset="-122"/>
                <a:ea typeface="文悦古典明朝体 (非商业使用) W5" pitchFamily="2" charset="-122"/>
                <a:cs typeface="+mn-ea"/>
                <a:sym typeface="Arial" panose="020B0604020202020204" pitchFamily="34" charset="0"/>
              </a:rPr>
              <a:t>请替换文字内容，点击添加相关标题文字，修改文字内容，也可以直接复制你的内容到</a:t>
            </a:r>
            <a:r>
              <a:rPr kumimoji="0" lang="zh-CN" altLang="en-US" sz="1050" b="0" i="0" u="none" strike="noStrike" kern="1200" cap="none" spc="0" normalizeH="0" baseline="0" noProof="0">
                <a:ln>
                  <a:noFill/>
                </a:ln>
                <a:solidFill>
                  <a:prstClr val="white"/>
                </a:solidFill>
                <a:effectLst/>
                <a:uLnTx/>
                <a:uFillTx/>
                <a:latin typeface="文悦古典明朝体 (非商业使用) W5" pitchFamily="2" charset="-122"/>
                <a:ea typeface="文悦古典明朝体 (非商业使用) W5" pitchFamily="2" charset="-122"/>
                <a:cs typeface="+mn-ea"/>
                <a:sym typeface="Arial" panose="020B0604020202020204" pitchFamily="34" charset="0"/>
              </a:rPr>
              <a:t>此</a:t>
            </a:r>
            <a:r>
              <a:rPr lang="zh-CN" altLang="en-US" sz="1050">
                <a:solidFill>
                  <a:prstClr val="white"/>
                </a:solidFill>
                <a:latin typeface="文悦古典明朝体 (非商业使用) W5" pitchFamily="2" charset="-122"/>
                <a:ea typeface="文悦古典明朝体 (非商业使用) W5" pitchFamily="2" charset="-122"/>
                <a:cs typeface="+mn-ea"/>
                <a:sym typeface="Arial" panose="020B0604020202020204" pitchFamily="34" charset="0"/>
              </a:rPr>
              <a:t>。请替换文字内容，点击添加相关标题文字，修改文字内容，也可以直接</a:t>
            </a:r>
            <a:endParaRPr kumimoji="0" lang="zh-CN" altLang="en-US" sz="1050" b="0" i="0" u="none" strike="noStrike" kern="1200" cap="none" spc="0" normalizeH="0" baseline="0" noProof="0" dirty="0">
              <a:ln>
                <a:noFill/>
              </a:ln>
              <a:solidFill>
                <a:prstClr val="white"/>
              </a:solidFill>
              <a:effectLst/>
              <a:uLnTx/>
              <a:uFillTx/>
              <a:latin typeface="文悦古典明朝体 (非商业使用) W5" pitchFamily="2" charset="-122"/>
              <a:ea typeface="文悦古典明朝体 (非商业使用) W5" pitchFamily="2" charset="-122"/>
              <a:cs typeface="+mn-ea"/>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anim calcmode="lin" valueType="num">
                                      <p:cBhvr>
                                        <p:cTn id="19" dur="500" fill="hold"/>
                                        <p:tgtEl>
                                          <p:spTgt spid="10"/>
                                        </p:tgtEl>
                                        <p:attrNameLst>
                                          <p:attrName>ppt_x</p:attrName>
                                        </p:attrNameLst>
                                      </p:cBhvr>
                                      <p:tavLst>
                                        <p:tav tm="0">
                                          <p:val>
                                            <p:strVal val="#ppt_x"/>
                                          </p:val>
                                        </p:tav>
                                        <p:tav tm="100000">
                                          <p:val>
                                            <p:strVal val="#ppt_x"/>
                                          </p:val>
                                        </p:tav>
                                      </p:tavLst>
                                    </p:anim>
                                    <p:anim calcmode="lin" valueType="num">
                                      <p:cBhvr>
                                        <p:cTn id="20" dur="5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8" repeatCount="indefinite" fill="remove" display="0">
                  <p:stCondLst>
                    <p:cond delay="indefinite"/>
                  </p:stCondLst>
                  <p:endCondLst>
                    <p:cond evt="onStopAudio" delay="0">
                      <p:tgtEl>
                        <p:sldTgt/>
                      </p:tgtEl>
                    </p:cond>
                  </p:endCondLst>
                </p:cTn>
                <p:tgtEl>
                  <p:spTgt spid="2"/>
                </p:tgtEl>
              </p:cMediaNode>
            </p:audio>
          </p:childTnLst>
        </p:cTn>
      </p:par>
    </p:tnLst>
    <p:bldLst>
      <p:bldP spid="3" grpId="0"/>
      <p:bldP spid="10"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id="{25CF685F-31DC-4339-AC2B-AA91876C420F}"/>
              </a:ext>
            </a:extLst>
          </p:cNvPr>
          <p:cNvGrpSpPr/>
          <p:nvPr/>
        </p:nvGrpSpPr>
        <p:grpSpPr>
          <a:xfrm>
            <a:off x="0" y="-1555312"/>
            <a:ext cx="12269798" cy="3302348"/>
            <a:chOff x="0" y="-1555312"/>
            <a:chExt cx="12269798" cy="3302348"/>
          </a:xfrm>
        </p:grpSpPr>
        <p:pic>
          <p:nvPicPr>
            <p:cNvPr id="21" name="图片 20" descr="未标题-1">
              <a:extLst>
                <a:ext uri="{FF2B5EF4-FFF2-40B4-BE49-F238E27FC236}">
                  <a16:creationId xmlns:a16="http://schemas.microsoft.com/office/drawing/2014/main" id="{240E8177-76D4-400C-A262-B0A4F9A03CB6}"/>
                </a:ext>
              </a:extLst>
            </p:cNvPr>
            <p:cNvPicPr>
              <a:picLocks noChangeAspect="1"/>
            </p:cNvPicPr>
            <p:nvPr/>
          </p:nvPicPr>
          <p:blipFill>
            <a:blip r:embed="rId3">
              <a:duotone>
                <a:prstClr val="black"/>
                <a:srgbClr val="D9C3A5">
                  <a:tint val="50000"/>
                  <a:satMod val="180000"/>
                </a:srgbClr>
              </a:duotone>
            </a:blip>
            <a:stretch>
              <a:fillRect/>
            </a:stretch>
          </p:blipFill>
          <p:spPr>
            <a:xfrm>
              <a:off x="4692164" y="-1555312"/>
              <a:ext cx="2983641" cy="2953641"/>
            </a:xfrm>
            <a:prstGeom prst="rect">
              <a:avLst/>
            </a:prstGeom>
          </p:spPr>
        </p:pic>
        <p:sp>
          <p:nvSpPr>
            <p:cNvPr id="22" name="矩形 21">
              <a:extLst>
                <a:ext uri="{FF2B5EF4-FFF2-40B4-BE49-F238E27FC236}">
                  <a16:creationId xmlns:a16="http://schemas.microsoft.com/office/drawing/2014/main" id="{82C6D1CA-CA32-46ED-BFB1-843295F337D9}"/>
                </a:ext>
              </a:extLst>
            </p:cNvPr>
            <p:cNvSpPr/>
            <p:nvPr/>
          </p:nvSpPr>
          <p:spPr>
            <a:xfrm>
              <a:off x="4270342" y="0"/>
              <a:ext cx="3827283" cy="1747036"/>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892F45CD-D5E9-48D2-80B7-BA6943BE14F3}"/>
                </a:ext>
              </a:extLst>
            </p:cNvPr>
            <p:cNvSpPr txBox="1"/>
            <p:nvPr/>
          </p:nvSpPr>
          <p:spPr>
            <a:xfrm>
              <a:off x="5219307" y="207390"/>
              <a:ext cx="1753385" cy="769441"/>
            </a:xfrm>
            <a:prstGeom prst="rect">
              <a:avLst/>
            </a:prstGeom>
            <a:noFill/>
          </p:spPr>
          <p:txBody>
            <a:bodyPr wrap="square" rtlCol="0">
              <a:spAutoFit/>
            </a:bodyPr>
            <a:lstStyle/>
            <a:p>
              <a:pPr algn="dist"/>
              <a:r>
                <a:rPr lang="zh-CN" altLang="en-US" sz="4400">
                  <a:solidFill>
                    <a:schemeClr val="tx1">
                      <a:lumMod val="95000"/>
                      <a:lumOff val="5000"/>
                    </a:schemeClr>
                  </a:solidFill>
                  <a:latin typeface="文悦古典明朝体 (非商业使用) W5" pitchFamily="2" charset="-122"/>
                  <a:ea typeface="文悦古典明朝体 (非商业使用) W5" pitchFamily="2" charset="-122"/>
                </a:rPr>
                <a:t>终南</a:t>
              </a:r>
            </a:p>
          </p:txBody>
        </p:sp>
        <p:sp>
          <p:nvSpPr>
            <p:cNvPr id="24" name="椭圆 23">
              <a:extLst>
                <a:ext uri="{FF2B5EF4-FFF2-40B4-BE49-F238E27FC236}">
                  <a16:creationId xmlns:a16="http://schemas.microsoft.com/office/drawing/2014/main" id="{B43809D7-3999-4729-A89A-4B2CD9B826FA}"/>
                </a:ext>
              </a:extLst>
            </p:cNvPr>
            <p:cNvSpPr/>
            <p:nvPr/>
          </p:nvSpPr>
          <p:spPr>
            <a:xfrm>
              <a:off x="6031207" y="509047"/>
              <a:ext cx="84842" cy="8484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a:extLst>
                <a:ext uri="{FF2B5EF4-FFF2-40B4-BE49-F238E27FC236}">
                  <a16:creationId xmlns:a16="http://schemas.microsoft.com/office/drawing/2014/main" id="{46141CF8-652D-414F-A220-DC3BECF180AE}"/>
                </a:ext>
              </a:extLst>
            </p:cNvPr>
            <p:cNvCxnSpPr>
              <a:cxnSpLocks/>
            </p:cNvCxnSpPr>
            <p:nvPr/>
          </p:nvCxnSpPr>
          <p:spPr>
            <a:xfrm flipV="1">
              <a:off x="0" y="509047"/>
              <a:ext cx="4769963" cy="312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0409E598-BC97-4CFC-BE50-6AD73CA0A31E}"/>
                </a:ext>
              </a:extLst>
            </p:cNvPr>
            <p:cNvCxnSpPr>
              <a:cxnSpLocks/>
            </p:cNvCxnSpPr>
            <p:nvPr/>
          </p:nvCxnSpPr>
          <p:spPr>
            <a:xfrm flipV="1">
              <a:off x="7499835" y="477830"/>
              <a:ext cx="4769963" cy="312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9" name="图片 8">
            <a:extLst>
              <a:ext uri="{FF2B5EF4-FFF2-40B4-BE49-F238E27FC236}">
                <a16:creationId xmlns:a16="http://schemas.microsoft.com/office/drawing/2014/main" id="{87D3913E-5022-4FD3-A681-905EE86343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8137" y="4262711"/>
            <a:ext cx="6386235" cy="2748999"/>
          </a:xfrm>
          <a:prstGeom prst="rect">
            <a:avLst/>
          </a:prstGeom>
        </p:spPr>
      </p:pic>
      <p:sp>
        <p:nvSpPr>
          <p:cNvPr id="10" name="文本框 9">
            <a:extLst>
              <a:ext uri="{FF2B5EF4-FFF2-40B4-BE49-F238E27FC236}">
                <a16:creationId xmlns:a16="http://schemas.microsoft.com/office/drawing/2014/main" id="{9F939B12-80DA-4A46-BD69-118127CDCBD4}"/>
              </a:ext>
            </a:extLst>
          </p:cNvPr>
          <p:cNvSpPr txBox="1"/>
          <p:nvPr/>
        </p:nvSpPr>
        <p:spPr>
          <a:xfrm>
            <a:off x="1877236" y="1902177"/>
            <a:ext cx="1292662" cy="2205394"/>
          </a:xfrm>
          <a:prstGeom prst="rect">
            <a:avLst/>
          </a:prstGeom>
          <a:noFill/>
        </p:spPr>
        <p:txBody>
          <a:bodyPr vert="eaVert" wrap="square" rtlCol="0">
            <a:spAutoFit/>
          </a:bodyPr>
          <a:lstStyle/>
          <a:p>
            <a:pPr algn="dist"/>
            <a:r>
              <a:rPr lang="zh-CN" altLang="en-US" sz="7200">
                <a:solidFill>
                  <a:schemeClr val="tx1">
                    <a:lumMod val="85000"/>
                    <a:lumOff val="15000"/>
                    <a:alpha val="47000"/>
                  </a:schemeClr>
                </a:solidFill>
                <a:latin typeface="文悦古典明朝体 (非商业使用) W5" pitchFamily="2" charset="-122"/>
                <a:ea typeface="文悦古典明朝体 (非商业使用) W5" pitchFamily="2" charset="-122"/>
              </a:rPr>
              <a:t>国学</a:t>
            </a:r>
          </a:p>
        </p:txBody>
      </p:sp>
      <p:sp>
        <p:nvSpPr>
          <p:cNvPr id="11" name="矩形 10">
            <a:extLst>
              <a:ext uri="{FF2B5EF4-FFF2-40B4-BE49-F238E27FC236}">
                <a16:creationId xmlns:a16="http://schemas.microsoft.com/office/drawing/2014/main" id="{4CC2A4D4-9A93-46F5-8300-8E0134DCFC60}"/>
              </a:ext>
            </a:extLst>
          </p:cNvPr>
          <p:cNvSpPr/>
          <p:nvPr/>
        </p:nvSpPr>
        <p:spPr>
          <a:xfrm>
            <a:off x="5348154" y="1809181"/>
            <a:ext cx="2749471" cy="3660302"/>
          </a:xfrm>
          <a:prstGeom prst="rect">
            <a:avLst/>
          </a:prstGeom>
        </p:spPr>
        <p:txBody>
          <a:bodyPr vert="wordArtVertRtl" wrap="square">
            <a:spAutoFit/>
          </a:bodyPr>
          <a:lstStyle/>
          <a:p>
            <a:pPr algn="dist">
              <a:lnSpc>
                <a:spcPts val="5000"/>
              </a:lnSpc>
            </a:pPr>
            <a:br>
              <a:rPr lang="zh-CN" altLang="en-US" dirty="0">
                <a:solidFill>
                  <a:schemeClr val="tx1">
                    <a:lumMod val="85000"/>
                    <a:lumOff val="15000"/>
                  </a:schemeClr>
                </a:solidFill>
                <a:latin typeface="文悦古典明朝体 (非商业使用) W5" pitchFamily="2" charset="-122"/>
                <a:ea typeface="文悦古典明朝体 (非商业使用) W5" pitchFamily="2" charset="-122"/>
              </a:rPr>
            </a:br>
            <a:r>
              <a:rPr lang="zh-CN" altLang="en-US" dirty="0">
                <a:solidFill>
                  <a:schemeClr val="tx1">
                    <a:lumMod val="85000"/>
                    <a:lumOff val="15000"/>
                  </a:schemeClr>
                </a:solidFill>
                <a:latin typeface="文悦古典明朝体 (非商业使用) W5" pitchFamily="2" charset="-122"/>
                <a:ea typeface="文悦古典明朝体 (非商业使用) W5" pitchFamily="2" charset="-122"/>
              </a:rPr>
              <a:t>庄生晓梦迷蝴蝶</a:t>
            </a:r>
            <a:endParaRPr lang="en-US" altLang="zh-CN" dirty="0">
              <a:solidFill>
                <a:schemeClr val="tx1">
                  <a:lumMod val="85000"/>
                  <a:lumOff val="15000"/>
                </a:schemeClr>
              </a:solidFill>
              <a:latin typeface="文悦古典明朝体 (非商业使用) W5" pitchFamily="2" charset="-122"/>
              <a:ea typeface="文悦古典明朝体 (非商业使用) W5" pitchFamily="2" charset="-122"/>
            </a:endParaRPr>
          </a:p>
          <a:p>
            <a:pPr algn="dist">
              <a:lnSpc>
                <a:spcPts val="5000"/>
              </a:lnSpc>
            </a:pPr>
            <a:r>
              <a:rPr lang="zh-CN" altLang="en-US" dirty="0">
                <a:solidFill>
                  <a:schemeClr val="tx1">
                    <a:lumMod val="85000"/>
                    <a:lumOff val="15000"/>
                  </a:schemeClr>
                </a:solidFill>
                <a:latin typeface="文悦古典明朝体 (非商业使用) W5" pitchFamily="2" charset="-122"/>
                <a:ea typeface="文悦古典明朝体 (非商业使用) W5" pitchFamily="2" charset="-122"/>
              </a:rPr>
              <a:t>望帝春心托杜鹃</a:t>
            </a:r>
            <a:br>
              <a:rPr lang="zh-CN" altLang="en-US">
                <a:solidFill>
                  <a:schemeClr val="tx1">
                    <a:lumMod val="85000"/>
                    <a:lumOff val="15000"/>
                  </a:schemeClr>
                </a:solidFill>
                <a:latin typeface="文悦古典明朝体 (非商业使用) W5" pitchFamily="2" charset="-122"/>
                <a:ea typeface="文悦古典明朝体 (非商业使用) W5" pitchFamily="2" charset="-122"/>
              </a:rPr>
            </a:br>
            <a:endParaRPr lang="zh-CN" altLang="en-US" dirty="0">
              <a:solidFill>
                <a:schemeClr val="tx1">
                  <a:lumMod val="85000"/>
                  <a:lumOff val="15000"/>
                </a:schemeClr>
              </a:solidFill>
              <a:latin typeface="文悦古典明朝体 (非商业使用) W5" pitchFamily="2" charset="-122"/>
              <a:ea typeface="文悦古典明朝体 (非商业使用) W5" pitchFamily="2" charset="-122"/>
            </a:endParaRPr>
          </a:p>
        </p:txBody>
      </p:sp>
      <p:cxnSp>
        <p:nvCxnSpPr>
          <p:cNvPr id="12" name="直接连接符 11">
            <a:extLst>
              <a:ext uri="{FF2B5EF4-FFF2-40B4-BE49-F238E27FC236}">
                <a16:creationId xmlns:a16="http://schemas.microsoft.com/office/drawing/2014/main" id="{7B4DAB23-CE37-47B4-9DB7-41235B86BC27}"/>
              </a:ext>
            </a:extLst>
          </p:cNvPr>
          <p:cNvCxnSpPr>
            <a:cxnSpLocks/>
          </p:cNvCxnSpPr>
          <p:nvPr/>
        </p:nvCxnSpPr>
        <p:spPr>
          <a:xfrm flipH="1">
            <a:off x="6684919" y="1817311"/>
            <a:ext cx="1" cy="38554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BFCCA12F-7F17-4757-BAD7-40F10F39F8D2}"/>
              </a:ext>
            </a:extLst>
          </p:cNvPr>
          <p:cNvCxnSpPr>
            <a:cxnSpLocks/>
          </p:cNvCxnSpPr>
          <p:nvPr/>
        </p:nvCxnSpPr>
        <p:spPr>
          <a:xfrm flipH="1">
            <a:off x="6053548" y="1842834"/>
            <a:ext cx="1" cy="38554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id="{55F93DEF-8923-41EA-92BE-C22D7513F225}"/>
              </a:ext>
            </a:extLst>
          </p:cNvPr>
          <p:cNvSpPr txBox="1"/>
          <p:nvPr/>
        </p:nvSpPr>
        <p:spPr>
          <a:xfrm>
            <a:off x="7489507" y="1902177"/>
            <a:ext cx="544830" cy="1876425"/>
          </a:xfrm>
          <a:prstGeom prst="roundRect">
            <a:avLst/>
          </a:prstGeom>
          <a:noFill/>
          <a:ln>
            <a:solidFill>
              <a:srgbClr val="5B788D"/>
            </a:solidFill>
          </a:ln>
          <a:effectLst/>
        </p:spPr>
        <p:txBody>
          <a:bodyPr vert="eaVert"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chemeClr val="tx1">
                    <a:lumMod val="85000"/>
                    <a:lumOff val="15000"/>
                  </a:schemeClr>
                </a:solidFill>
                <a:effectLst/>
                <a:uLnTx/>
                <a:uFillTx/>
                <a:latin typeface="文悦古典明朝体 (非商业使用) W5" pitchFamily="2" charset="-122"/>
                <a:ea typeface="文悦古典明朝体 (非商业使用) W5" pitchFamily="2" charset="-122"/>
              </a:rPr>
              <a:t>输入标题</a:t>
            </a:r>
          </a:p>
        </p:txBody>
      </p:sp>
      <p:sp>
        <p:nvSpPr>
          <p:cNvPr id="15" name="矩形 14">
            <a:extLst>
              <a:ext uri="{FF2B5EF4-FFF2-40B4-BE49-F238E27FC236}">
                <a16:creationId xmlns:a16="http://schemas.microsoft.com/office/drawing/2014/main" id="{2BA9EB66-10A2-4D74-A92E-0AA262F0D1B5}"/>
              </a:ext>
            </a:extLst>
          </p:cNvPr>
          <p:cNvSpPr/>
          <p:nvPr/>
        </p:nvSpPr>
        <p:spPr>
          <a:xfrm>
            <a:off x="8573075" y="1809181"/>
            <a:ext cx="2749471" cy="3660302"/>
          </a:xfrm>
          <a:prstGeom prst="rect">
            <a:avLst/>
          </a:prstGeom>
        </p:spPr>
        <p:txBody>
          <a:bodyPr vert="wordArtVertRtl" wrap="square">
            <a:spAutoFit/>
          </a:bodyPr>
          <a:lstStyle/>
          <a:p>
            <a:pPr algn="dist">
              <a:lnSpc>
                <a:spcPts val="5000"/>
              </a:lnSpc>
            </a:pPr>
            <a:br>
              <a:rPr lang="zh-CN" altLang="en-US" dirty="0">
                <a:solidFill>
                  <a:schemeClr val="tx1">
                    <a:lumMod val="85000"/>
                    <a:lumOff val="15000"/>
                  </a:schemeClr>
                </a:solidFill>
                <a:latin typeface="文悦古典明朝体 (非商业使用) W5" pitchFamily="2" charset="-122"/>
                <a:ea typeface="文悦古典明朝体 (非商业使用) W5" pitchFamily="2" charset="-122"/>
              </a:rPr>
            </a:br>
            <a:r>
              <a:rPr lang="zh-CN" altLang="en-US" dirty="0">
                <a:solidFill>
                  <a:schemeClr val="tx1">
                    <a:lumMod val="85000"/>
                    <a:lumOff val="15000"/>
                  </a:schemeClr>
                </a:solidFill>
                <a:latin typeface="文悦古典明朝体 (非商业使用) W5" pitchFamily="2" charset="-122"/>
                <a:ea typeface="文悦古典明朝体 (非商业使用) W5" pitchFamily="2" charset="-122"/>
              </a:rPr>
              <a:t>庄生晓梦迷蝴蝶</a:t>
            </a:r>
            <a:endParaRPr lang="en-US" altLang="zh-CN" dirty="0">
              <a:solidFill>
                <a:schemeClr val="tx1">
                  <a:lumMod val="85000"/>
                  <a:lumOff val="15000"/>
                </a:schemeClr>
              </a:solidFill>
              <a:latin typeface="文悦古典明朝体 (非商业使用) W5" pitchFamily="2" charset="-122"/>
              <a:ea typeface="文悦古典明朝体 (非商业使用) W5" pitchFamily="2" charset="-122"/>
            </a:endParaRPr>
          </a:p>
          <a:p>
            <a:pPr algn="dist">
              <a:lnSpc>
                <a:spcPts val="5000"/>
              </a:lnSpc>
            </a:pPr>
            <a:r>
              <a:rPr lang="zh-CN" altLang="en-US" dirty="0">
                <a:solidFill>
                  <a:schemeClr val="tx1">
                    <a:lumMod val="85000"/>
                    <a:lumOff val="15000"/>
                  </a:schemeClr>
                </a:solidFill>
                <a:latin typeface="文悦古典明朝体 (非商业使用) W5" pitchFamily="2" charset="-122"/>
                <a:ea typeface="文悦古典明朝体 (非商业使用) W5" pitchFamily="2" charset="-122"/>
              </a:rPr>
              <a:t>望帝春心托杜鹃</a:t>
            </a:r>
            <a:br>
              <a:rPr lang="zh-CN" altLang="en-US">
                <a:solidFill>
                  <a:schemeClr val="tx1">
                    <a:lumMod val="85000"/>
                    <a:lumOff val="15000"/>
                  </a:schemeClr>
                </a:solidFill>
                <a:latin typeface="文悦古典明朝体 (非商业使用) W5" pitchFamily="2" charset="-122"/>
                <a:ea typeface="文悦古典明朝体 (非商业使用) W5" pitchFamily="2" charset="-122"/>
              </a:rPr>
            </a:br>
            <a:endParaRPr lang="zh-CN" altLang="en-US" dirty="0">
              <a:solidFill>
                <a:schemeClr val="tx1">
                  <a:lumMod val="85000"/>
                  <a:lumOff val="15000"/>
                </a:schemeClr>
              </a:solidFill>
              <a:latin typeface="文悦古典明朝体 (非商业使用) W5" pitchFamily="2" charset="-122"/>
              <a:ea typeface="文悦古典明朝体 (非商业使用) W5" pitchFamily="2" charset="-122"/>
            </a:endParaRPr>
          </a:p>
        </p:txBody>
      </p:sp>
      <p:sp>
        <p:nvSpPr>
          <p:cNvPr id="16" name="文本框 15">
            <a:extLst>
              <a:ext uri="{FF2B5EF4-FFF2-40B4-BE49-F238E27FC236}">
                <a16:creationId xmlns:a16="http://schemas.microsoft.com/office/drawing/2014/main" id="{82A3E366-675D-4D3A-A316-141AC1F98423}"/>
              </a:ext>
            </a:extLst>
          </p:cNvPr>
          <p:cNvSpPr txBox="1"/>
          <p:nvPr/>
        </p:nvSpPr>
        <p:spPr>
          <a:xfrm>
            <a:off x="10714428" y="1902177"/>
            <a:ext cx="544830" cy="1876425"/>
          </a:xfrm>
          <a:prstGeom prst="roundRect">
            <a:avLst/>
          </a:prstGeom>
          <a:noFill/>
          <a:ln>
            <a:solidFill>
              <a:srgbClr val="5B788D"/>
            </a:solidFill>
          </a:ln>
          <a:effectLst/>
        </p:spPr>
        <p:txBody>
          <a:bodyPr vert="eaVert"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chemeClr val="tx1">
                    <a:lumMod val="85000"/>
                    <a:lumOff val="15000"/>
                  </a:schemeClr>
                </a:solidFill>
                <a:effectLst/>
                <a:uLnTx/>
                <a:uFillTx/>
                <a:latin typeface="文悦古典明朝体 (非商业使用) W5" pitchFamily="2" charset="-122"/>
                <a:ea typeface="文悦古典明朝体 (非商业使用) W5" pitchFamily="2" charset="-122"/>
              </a:rPr>
              <a:t>输入标题</a:t>
            </a:r>
          </a:p>
        </p:txBody>
      </p:sp>
    </p:spTree>
    <p:extLst>
      <p:ext uri="{BB962C8B-B14F-4D97-AF65-F5344CB8AC3E}">
        <p14:creationId xmlns:p14="http://schemas.microsoft.com/office/powerpoint/2010/main" val="3186946886"/>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75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1+#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1750"/>
                            </p:stCondLst>
                            <p:childTnLst>
                              <p:par>
                                <p:cTn id="10" presetID="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par>
                                <p:cTn id="14" presetID="2" presetClass="entr" presetSubtype="2" fill="hold" grpId="0" nodeType="withEffect">
                                  <p:stCondLst>
                                    <p:cond delay="75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1000" fill="hold"/>
                                        <p:tgtEl>
                                          <p:spTgt spid="15"/>
                                        </p:tgtEl>
                                        <p:attrNameLst>
                                          <p:attrName>ppt_x</p:attrName>
                                        </p:attrNameLst>
                                      </p:cBhvr>
                                      <p:tavLst>
                                        <p:tav tm="0">
                                          <p:val>
                                            <p:strVal val="1+#ppt_w/2"/>
                                          </p:val>
                                        </p:tav>
                                        <p:tav tm="100000">
                                          <p:val>
                                            <p:strVal val="#ppt_x"/>
                                          </p:val>
                                        </p:tav>
                                      </p:tavLst>
                                    </p:anim>
                                    <p:anim calcmode="lin" valueType="num">
                                      <p:cBhvr additive="base">
                                        <p:cTn id="17" dur="1000" fill="hold"/>
                                        <p:tgtEl>
                                          <p:spTgt spid="15"/>
                                        </p:tgtEl>
                                        <p:attrNameLst>
                                          <p:attrName>ppt_y</p:attrName>
                                        </p:attrNameLst>
                                      </p:cBhvr>
                                      <p:tavLst>
                                        <p:tav tm="0">
                                          <p:val>
                                            <p:strVal val="#ppt_y"/>
                                          </p:val>
                                        </p:tav>
                                        <p:tav tm="100000">
                                          <p:val>
                                            <p:strVal val="#ppt_y"/>
                                          </p:val>
                                        </p:tav>
                                      </p:tavLst>
                                    </p:anim>
                                  </p:childTnLst>
                                </p:cTn>
                              </p:par>
                            </p:childTnLst>
                          </p:cTn>
                        </p:par>
                        <p:par>
                          <p:cTn id="18" fill="hold">
                            <p:stCondLst>
                              <p:cond delay="3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bldLvl="0" animBg="1"/>
      <p:bldP spid="15" grpId="0"/>
      <p:bldP spid="16"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id="{25CF685F-31DC-4339-AC2B-AA91876C420F}"/>
              </a:ext>
            </a:extLst>
          </p:cNvPr>
          <p:cNvGrpSpPr/>
          <p:nvPr/>
        </p:nvGrpSpPr>
        <p:grpSpPr>
          <a:xfrm>
            <a:off x="0" y="-1555312"/>
            <a:ext cx="12269798" cy="3302348"/>
            <a:chOff x="0" y="-1555312"/>
            <a:chExt cx="12269798" cy="3302348"/>
          </a:xfrm>
        </p:grpSpPr>
        <p:pic>
          <p:nvPicPr>
            <p:cNvPr id="21" name="图片 20" descr="未标题-1">
              <a:extLst>
                <a:ext uri="{FF2B5EF4-FFF2-40B4-BE49-F238E27FC236}">
                  <a16:creationId xmlns:a16="http://schemas.microsoft.com/office/drawing/2014/main" id="{240E8177-76D4-400C-A262-B0A4F9A03CB6}"/>
                </a:ext>
              </a:extLst>
            </p:cNvPr>
            <p:cNvPicPr>
              <a:picLocks noChangeAspect="1"/>
            </p:cNvPicPr>
            <p:nvPr/>
          </p:nvPicPr>
          <p:blipFill>
            <a:blip r:embed="rId3">
              <a:duotone>
                <a:prstClr val="black"/>
                <a:srgbClr val="D9C3A5">
                  <a:tint val="50000"/>
                  <a:satMod val="180000"/>
                </a:srgbClr>
              </a:duotone>
            </a:blip>
            <a:stretch>
              <a:fillRect/>
            </a:stretch>
          </p:blipFill>
          <p:spPr>
            <a:xfrm>
              <a:off x="4692164" y="-1555312"/>
              <a:ext cx="2983641" cy="2953641"/>
            </a:xfrm>
            <a:prstGeom prst="rect">
              <a:avLst/>
            </a:prstGeom>
          </p:spPr>
        </p:pic>
        <p:sp>
          <p:nvSpPr>
            <p:cNvPr id="22" name="矩形 21">
              <a:extLst>
                <a:ext uri="{FF2B5EF4-FFF2-40B4-BE49-F238E27FC236}">
                  <a16:creationId xmlns:a16="http://schemas.microsoft.com/office/drawing/2014/main" id="{82C6D1CA-CA32-46ED-BFB1-843295F337D9}"/>
                </a:ext>
              </a:extLst>
            </p:cNvPr>
            <p:cNvSpPr/>
            <p:nvPr/>
          </p:nvSpPr>
          <p:spPr>
            <a:xfrm>
              <a:off x="4270342" y="0"/>
              <a:ext cx="3827283" cy="1747036"/>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892F45CD-D5E9-48D2-80B7-BA6943BE14F3}"/>
                </a:ext>
              </a:extLst>
            </p:cNvPr>
            <p:cNvSpPr txBox="1"/>
            <p:nvPr/>
          </p:nvSpPr>
          <p:spPr>
            <a:xfrm>
              <a:off x="5219307" y="207390"/>
              <a:ext cx="1753385" cy="769441"/>
            </a:xfrm>
            <a:prstGeom prst="rect">
              <a:avLst/>
            </a:prstGeom>
            <a:noFill/>
          </p:spPr>
          <p:txBody>
            <a:bodyPr wrap="square" rtlCol="0">
              <a:spAutoFit/>
            </a:bodyPr>
            <a:lstStyle/>
            <a:p>
              <a:pPr algn="dist"/>
              <a:r>
                <a:rPr lang="zh-CN" altLang="en-US" sz="4400">
                  <a:solidFill>
                    <a:schemeClr val="tx1">
                      <a:lumMod val="95000"/>
                      <a:lumOff val="5000"/>
                    </a:schemeClr>
                  </a:solidFill>
                  <a:latin typeface="文悦古典明朝体 (非商业使用) W5" pitchFamily="2" charset="-122"/>
                  <a:ea typeface="文悦古典明朝体 (非商业使用) W5" pitchFamily="2" charset="-122"/>
                </a:rPr>
                <a:t>终南</a:t>
              </a:r>
            </a:p>
          </p:txBody>
        </p:sp>
        <p:sp>
          <p:nvSpPr>
            <p:cNvPr id="24" name="椭圆 23">
              <a:extLst>
                <a:ext uri="{FF2B5EF4-FFF2-40B4-BE49-F238E27FC236}">
                  <a16:creationId xmlns:a16="http://schemas.microsoft.com/office/drawing/2014/main" id="{B43809D7-3999-4729-A89A-4B2CD9B826FA}"/>
                </a:ext>
              </a:extLst>
            </p:cNvPr>
            <p:cNvSpPr/>
            <p:nvPr/>
          </p:nvSpPr>
          <p:spPr>
            <a:xfrm>
              <a:off x="6031207" y="509047"/>
              <a:ext cx="84842" cy="8484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a:extLst>
                <a:ext uri="{FF2B5EF4-FFF2-40B4-BE49-F238E27FC236}">
                  <a16:creationId xmlns:a16="http://schemas.microsoft.com/office/drawing/2014/main" id="{46141CF8-652D-414F-A220-DC3BECF180AE}"/>
                </a:ext>
              </a:extLst>
            </p:cNvPr>
            <p:cNvCxnSpPr>
              <a:cxnSpLocks/>
            </p:cNvCxnSpPr>
            <p:nvPr/>
          </p:nvCxnSpPr>
          <p:spPr>
            <a:xfrm flipV="1">
              <a:off x="0" y="509047"/>
              <a:ext cx="4769963" cy="312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0409E598-BC97-4CFC-BE50-6AD73CA0A31E}"/>
                </a:ext>
              </a:extLst>
            </p:cNvPr>
            <p:cNvCxnSpPr>
              <a:cxnSpLocks/>
            </p:cNvCxnSpPr>
            <p:nvPr/>
          </p:nvCxnSpPr>
          <p:spPr>
            <a:xfrm flipV="1">
              <a:off x="7499835" y="477830"/>
              <a:ext cx="4769963" cy="312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 name="矩形 1">
            <a:extLst>
              <a:ext uri="{FF2B5EF4-FFF2-40B4-BE49-F238E27FC236}">
                <a16:creationId xmlns:a16="http://schemas.microsoft.com/office/drawing/2014/main" id="{E46E01AF-CEE3-4596-87A1-337A36A11DD9}"/>
              </a:ext>
            </a:extLst>
          </p:cNvPr>
          <p:cNvSpPr/>
          <p:nvPr/>
        </p:nvSpPr>
        <p:spPr>
          <a:xfrm>
            <a:off x="744583" y="1747036"/>
            <a:ext cx="2220686" cy="455893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87CD82FA-9369-4EAD-85CF-8EC437F71812}"/>
              </a:ext>
            </a:extLst>
          </p:cNvPr>
          <p:cNvSpPr/>
          <p:nvPr/>
        </p:nvSpPr>
        <p:spPr>
          <a:xfrm>
            <a:off x="3391989" y="1747035"/>
            <a:ext cx="2220686" cy="455893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a16="http://schemas.microsoft.com/office/drawing/2014/main" id="{6D2F77F5-87A8-4122-B0E0-B3E5FCF77AFE}"/>
              </a:ext>
            </a:extLst>
          </p:cNvPr>
          <p:cNvSpPr/>
          <p:nvPr/>
        </p:nvSpPr>
        <p:spPr>
          <a:xfrm>
            <a:off x="1149530" y="2364376"/>
            <a:ext cx="1397725" cy="1397725"/>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833E5E1C-2126-457F-BC0F-DA7D7DD89062}"/>
              </a:ext>
            </a:extLst>
          </p:cNvPr>
          <p:cNvSpPr/>
          <p:nvPr/>
        </p:nvSpPr>
        <p:spPr>
          <a:xfrm>
            <a:off x="3821582" y="2364375"/>
            <a:ext cx="1397725" cy="1397725"/>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8FDFB7A5-30EE-46C4-8F8F-81335550026F}"/>
              </a:ext>
            </a:extLst>
          </p:cNvPr>
          <p:cNvSpPr txBox="1"/>
          <p:nvPr/>
        </p:nvSpPr>
        <p:spPr>
          <a:xfrm>
            <a:off x="1448282" y="4397489"/>
            <a:ext cx="800219" cy="1397725"/>
          </a:xfrm>
          <a:prstGeom prst="rect">
            <a:avLst/>
          </a:prstGeom>
          <a:noFill/>
        </p:spPr>
        <p:txBody>
          <a:bodyPr vert="eaVert" wrap="square" rtlCol="0">
            <a:spAutoFit/>
          </a:bodyPr>
          <a:lstStyle/>
          <a:p>
            <a:pPr algn="dist"/>
            <a:r>
              <a:rPr lang="zh-CN" altLang="en-US" sz="4000">
                <a:latin typeface="文悦古典明朝体 (非商业使用) W5" pitchFamily="2" charset="-122"/>
                <a:ea typeface="文悦古典明朝体 (非商业使用) W5" pitchFamily="2" charset="-122"/>
              </a:rPr>
              <a:t>终</a:t>
            </a:r>
            <a:r>
              <a:rPr lang="zh-CN" altLang="en-US" sz="4000">
                <a:solidFill>
                  <a:srgbClr val="5B788D"/>
                </a:solidFill>
                <a:latin typeface="文悦古典明朝体 (非商业使用) W5" pitchFamily="2" charset="-122"/>
                <a:ea typeface="文悦古典明朝体 (非商业使用) W5" pitchFamily="2" charset="-122"/>
              </a:rPr>
              <a:t>南</a:t>
            </a:r>
          </a:p>
        </p:txBody>
      </p:sp>
      <p:sp>
        <p:nvSpPr>
          <p:cNvPr id="15" name="文本框 14">
            <a:extLst>
              <a:ext uri="{FF2B5EF4-FFF2-40B4-BE49-F238E27FC236}">
                <a16:creationId xmlns:a16="http://schemas.microsoft.com/office/drawing/2014/main" id="{C3EE1CA5-4872-4646-B5D3-D86E6D0E4EC6}"/>
              </a:ext>
            </a:extLst>
          </p:cNvPr>
          <p:cNvSpPr txBox="1"/>
          <p:nvPr/>
        </p:nvSpPr>
        <p:spPr>
          <a:xfrm>
            <a:off x="4102222" y="4379439"/>
            <a:ext cx="800219" cy="1397725"/>
          </a:xfrm>
          <a:prstGeom prst="rect">
            <a:avLst/>
          </a:prstGeom>
          <a:noFill/>
        </p:spPr>
        <p:txBody>
          <a:bodyPr vert="eaVert" wrap="square" rtlCol="0">
            <a:spAutoFit/>
          </a:bodyPr>
          <a:lstStyle/>
          <a:p>
            <a:pPr algn="dist"/>
            <a:r>
              <a:rPr lang="zh-CN" altLang="en-US" sz="4000">
                <a:solidFill>
                  <a:srgbClr val="5B788D"/>
                </a:solidFill>
                <a:latin typeface="文悦古典明朝体 (非商业使用) W5" pitchFamily="2" charset="-122"/>
                <a:ea typeface="文悦古典明朝体 (非商业使用) W5" pitchFamily="2" charset="-122"/>
              </a:rPr>
              <a:t>简</a:t>
            </a:r>
            <a:r>
              <a:rPr lang="zh-CN" altLang="en-US" sz="4000">
                <a:latin typeface="文悦古典明朝体 (非商业使用) W5" pitchFamily="2" charset="-122"/>
                <a:ea typeface="文悦古典明朝体 (非商业使用) W5" pitchFamily="2" charset="-122"/>
              </a:rPr>
              <a:t>兮</a:t>
            </a:r>
          </a:p>
        </p:txBody>
      </p:sp>
      <p:sp>
        <p:nvSpPr>
          <p:cNvPr id="16" name="文本框 15">
            <a:extLst>
              <a:ext uri="{FF2B5EF4-FFF2-40B4-BE49-F238E27FC236}">
                <a16:creationId xmlns:a16="http://schemas.microsoft.com/office/drawing/2014/main" id="{7853F7CA-5650-44B1-8784-187BD4A4D1E5}"/>
              </a:ext>
            </a:extLst>
          </p:cNvPr>
          <p:cNvSpPr txBox="1"/>
          <p:nvPr/>
        </p:nvSpPr>
        <p:spPr>
          <a:xfrm>
            <a:off x="6491028" y="1747035"/>
            <a:ext cx="2258311" cy="4272080"/>
          </a:xfrm>
          <a:prstGeom prst="rect">
            <a:avLst/>
          </a:prstGeom>
          <a:noFill/>
        </p:spPr>
        <p:txBody>
          <a:bodyPr vert="eaVert" wrap="square" rtlCol="0">
            <a:spAutoFit/>
          </a:bodyPr>
          <a:lstStyle/>
          <a:p>
            <a:pPr lvl="0" algn="dist" defTabSz="457200">
              <a:lnSpc>
                <a:spcPct val="250000"/>
              </a:lnSpc>
              <a:defRPr/>
            </a:pP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孔明庙前有老时际会树木犹为人爱惜</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霜皮溜雨四十围黛色参天二千尺</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君臣已与时爱惜云来气接巫峡长月出寒</a:t>
            </a:r>
            <a:endParaRPr lang="en-US" altLang="zh-CN" sz="1400" spc="100">
              <a:solidFill>
                <a:prstClr val="black">
                  <a:lumMod val="65000"/>
                  <a:lumOff val="35000"/>
                </a:prstClr>
              </a:solidFill>
              <a:latin typeface="文悦古典明朝体 (非商业使用) W5" pitchFamily="2" charset="-122"/>
              <a:ea typeface="文悦古典明朝体 (非商业使用) W5" pitchFamily="2" charset="-122"/>
              <a:sym typeface="+mn-ea"/>
            </a:endParaRPr>
          </a:p>
          <a:p>
            <a:pPr lvl="0" defTabSz="457200">
              <a:lnSpc>
                <a:spcPct val="250000"/>
              </a:lnSpc>
              <a:defRPr/>
            </a:pPr>
            <a:r>
              <a:rPr lang="zh-CN" altLang="en-US" sz="1400" spc="600">
                <a:solidFill>
                  <a:prstClr val="black">
                    <a:lumMod val="65000"/>
                    <a:lumOff val="35000"/>
                  </a:prstClr>
                </a:solidFill>
                <a:latin typeface="文悦古典明朝体 (非商业使用) W5" pitchFamily="2" charset="-122"/>
                <a:ea typeface="文悦古典明朝体 (非商业使用) W5" pitchFamily="2" charset="-122"/>
                <a:sym typeface="+mn-ea"/>
              </a:rPr>
              <a:t>落落盘踞虽得地忆昨路绕</a:t>
            </a:r>
            <a:endParaRPr lang="en-US" altLang="zh-CN" sz="1400" spc="600">
              <a:solidFill>
                <a:prstClr val="black">
                  <a:lumMod val="65000"/>
                  <a:lumOff val="35000"/>
                </a:prstClr>
              </a:solidFill>
              <a:latin typeface="文悦古典明朝体 (非商业使用) W5" pitchFamily="2" charset="-122"/>
              <a:ea typeface="文悦古典明朝体 (非商业使用) W5" pitchFamily="2" charset="-122"/>
              <a:sym typeface="+mn-ea"/>
            </a:endParaRPr>
          </a:p>
        </p:txBody>
      </p:sp>
      <p:sp>
        <p:nvSpPr>
          <p:cNvPr id="17" name="矩形 16">
            <a:extLst>
              <a:ext uri="{FF2B5EF4-FFF2-40B4-BE49-F238E27FC236}">
                <a16:creationId xmlns:a16="http://schemas.microsoft.com/office/drawing/2014/main" id="{7CA3EDE3-D963-4D8E-974A-5519A002BB2B}"/>
              </a:ext>
            </a:extLst>
          </p:cNvPr>
          <p:cNvSpPr/>
          <p:nvPr/>
        </p:nvSpPr>
        <p:spPr>
          <a:xfrm>
            <a:off x="8410565" y="1921680"/>
            <a:ext cx="2749471" cy="4209646"/>
          </a:xfrm>
          <a:prstGeom prst="rect">
            <a:avLst/>
          </a:prstGeom>
        </p:spPr>
        <p:txBody>
          <a:bodyPr vert="wordArtVertRtl" wrap="square">
            <a:spAutoFit/>
          </a:bodyPr>
          <a:lstStyle/>
          <a:p>
            <a:pPr>
              <a:lnSpc>
                <a:spcPts val="5000"/>
              </a:lnSpc>
            </a:pPr>
            <a:br>
              <a:rPr lang="zh-CN" altLang="en-US" sz="2800" dirty="0">
                <a:solidFill>
                  <a:srgbClr val="5B788D"/>
                </a:solidFill>
                <a:latin typeface="文悦古典明朝体 (非商业使用) W5" pitchFamily="2" charset="-122"/>
                <a:ea typeface="文悦古典明朝体 (非商业使用) W5" pitchFamily="2" charset="-122"/>
              </a:rPr>
            </a:br>
            <a:r>
              <a:rPr lang="zh-CN" altLang="en-US" sz="2800" dirty="0">
                <a:solidFill>
                  <a:srgbClr val="5B788D"/>
                </a:solidFill>
                <a:latin typeface="文悦古典明朝体 (非商业使用) W5" pitchFamily="2" charset="-122"/>
                <a:ea typeface="文悦古典明朝体 (非商业使用) W5" pitchFamily="2" charset="-122"/>
              </a:rPr>
              <a:t>庄生晓梦迷蝴蝶</a:t>
            </a:r>
            <a:endParaRPr lang="en-US" altLang="zh-CN" sz="2800" dirty="0">
              <a:solidFill>
                <a:srgbClr val="5B788D"/>
              </a:solidFill>
              <a:latin typeface="文悦古典明朝体 (非商业使用) W5" pitchFamily="2" charset="-122"/>
              <a:ea typeface="文悦古典明朝体 (非商业使用) W5" pitchFamily="2" charset="-122"/>
            </a:endParaRPr>
          </a:p>
          <a:p>
            <a:pPr>
              <a:lnSpc>
                <a:spcPts val="5000"/>
              </a:lnSpc>
            </a:pPr>
            <a:r>
              <a:rPr lang="zh-CN" altLang="en-US" sz="2800" dirty="0">
                <a:solidFill>
                  <a:srgbClr val="5B788D"/>
                </a:solidFill>
                <a:latin typeface="文悦古典明朝体 (非商业使用) W5" pitchFamily="2" charset="-122"/>
                <a:ea typeface="文悦古典明朝体 (非商业使用) W5" pitchFamily="2" charset="-122"/>
              </a:rPr>
              <a:t>望帝春心托杜鹃</a:t>
            </a:r>
            <a:br>
              <a:rPr lang="zh-CN" altLang="en-US" sz="2800">
                <a:solidFill>
                  <a:srgbClr val="5B788D"/>
                </a:solidFill>
                <a:latin typeface="文悦古典明朝体 (非商业使用) W5" pitchFamily="2" charset="-122"/>
                <a:ea typeface="文悦古典明朝体 (非商业使用) W5" pitchFamily="2" charset="-122"/>
              </a:rPr>
            </a:br>
            <a:endParaRPr lang="zh-CN" altLang="en-US" sz="2800" dirty="0">
              <a:solidFill>
                <a:srgbClr val="5B788D"/>
              </a:solidFill>
              <a:latin typeface="文悦古典明朝体 (非商业使用) W5" pitchFamily="2" charset="-122"/>
              <a:ea typeface="文悦古典明朝体 (非商业使用) W5" pitchFamily="2" charset="-122"/>
            </a:endParaRPr>
          </a:p>
        </p:txBody>
      </p:sp>
      <p:cxnSp>
        <p:nvCxnSpPr>
          <p:cNvPr id="7" name="直接连接符 6">
            <a:extLst>
              <a:ext uri="{FF2B5EF4-FFF2-40B4-BE49-F238E27FC236}">
                <a16:creationId xmlns:a16="http://schemas.microsoft.com/office/drawing/2014/main" id="{E7774D7E-7A7A-4DCA-A71A-A2798F98EDEB}"/>
              </a:ext>
            </a:extLst>
          </p:cNvPr>
          <p:cNvCxnSpPr>
            <a:cxnSpLocks/>
          </p:cNvCxnSpPr>
          <p:nvPr/>
        </p:nvCxnSpPr>
        <p:spPr>
          <a:xfrm flipH="1">
            <a:off x="9747330" y="1929810"/>
            <a:ext cx="1" cy="38554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B40837C7-8CBC-4F88-B754-A03F7E68FE12}"/>
              </a:ext>
            </a:extLst>
          </p:cNvPr>
          <p:cNvCxnSpPr>
            <a:cxnSpLocks/>
          </p:cNvCxnSpPr>
          <p:nvPr/>
        </p:nvCxnSpPr>
        <p:spPr>
          <a:xfrm flipH="1">
            <a:off x="9115959" y="1955333"/>
            <a:ext cx="1" cy="38554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9216F4F5-0071-4F0C-8190-45EDF2F95DC2}"/>
              </a:ext>
            </a:extLst>
          </p:cNvPr>
          <p:cNvSpPr txBox="1"/>
          <p:nvPr/>
        </p:nvSpPr>
        <p:spPr>
          <a:xfrm>
            <a:off x="10616287" y="4305908"/>
            <a:ext cx="1292662" cy="2205394"/>
          </a:xfrm>
          <a:prstGeom prst="rect">
            <a:avLst/>
          </a:prstGeom>
          <a:noFill/>
        </p:spPr>
        <p:txBody>
          <a:bodyPr vert="eaVert" wrap="square" rtlCol="0">
            <a:spAutoFit/>
          </a:bodyPr>
          <a:lstStyle/>
          <a:p>
            <a:pPr algn="dist"/>
            <a:r>
              <a:rPr lang="zh-CN" altLang="en-US" sz="7200">
                <a:solidFill>
                  <a:schemeClr val="tx1">
                    <a:lumMod val="85000"/>
                    <a:lumOff val="15000"/>
                    <a:alpha val="47000"/>
                  </a:schemeClr>
                </a:solidFill>
                <a:latin typeface="文悦古典明朝体 (非商业使用) W5" pitchFamily="2" charset="-122"/>
                <a:ea typeface="文悦古典明朝体 (非商业使用) W5" pitchFamily="2" charset="-122"/>
              </a:rPr>
              <a:t>国学</a:t>
            </a:r>
          </a:p>
        </p:txBody>
      </p:sp>
    </p:spTree>
    <p:extLst>
      <p:ext uri="{BB962C8B-B14F-4D97-AF65-F5344CB8AC3E}">
        <p14:creationId xmlns:p14="http://schemas.microsoft.com/office/powerpoint/2010/main" val="2754722026"/>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75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000" fill="hold"/>
                                        <p:tgtEl>
                                          <p:spTgt spid="17"/>
                                        </p:tgtEl>
                                        <p:attrNameLst>
                                          <p:attrName>ppt_x</p:attrName>
                                        </p:attrNameLst>
                                      </p:cBhvr>
                                      <p:tavLst>
                                        <p:tav tm="0">
                                          <p:val>
                                            <p:strVal val="1+#ppt_w/2"/>
                                          </p:val>
                                        </p:tav>
                                        <p:tav tm="100000">
                                          <p:val>
                                            <p:strVal val="#ppt_x"/>
                                          </p:val>
                                        </p:tav>
                                      </p:tavLst>
                                    </p:anim>
                                    <p:anim calcmode="lin" valueType="num">
                                      <p:cBhvr additive="base">
                                        <p:cTn id="12" dur="10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id="{25CF685F-31DC-4339-AC2B-AA91876C420F}"/>
              </a:ext>
            </a:extLst>
          </p:cNvPr>
          <p:cNvGrpSpPr/>
          <p:nvPr/>
        </p:nvGrpSpPr>
        <p:grpSpPr>
          <a:xfrm>
            <a:off x="0" y="-1555312"/>
            <a:ext cx="12269798" cy="3302348"/>
            <a:chOff x="0" y="-1555312"/>
            <a:chExt cx="12269798" cy="3302348"/>
          </a:xfrm>
        </p:grpSpPr>
        <p:pic>
          <p:nvPicPr>
            <p:cNvPr id="21" name="图片 20" descr="未标题-1">
              <a:extLst>
                <a:ext uri="{FF2B5EF4-FFF2-40B4-BE49-F238E27FC236}">
                  <a16:creationId xmlns:a16="http://schemas.microsoft.com/office/drawing/2014/main" id="{240E8177-76D4-400C-A262-B0A4F9A03CB6}"/>
                </a:ext>
              </a:extLst>
            </p:cNvPr>
            <p:cNvPicPr>
              <a:picLocks noChangeAspect="1"/>
            </p:cNvPicPr>
            <p:nvPr/>
          </p:nvPicPr>
          <p:blipFill>
            <a:blip r:embed="rId3">
              <a:duotone>
                <a:prstClr val="black"/>
                <a:srgbClr val="D9C3A5">
                  <a:tint val="50000"/>
                  <a:satMod val="180000"/>
                </a:srgbClr>
              </a:duotone>
            </a:blip>
            <a:stretch>
              <a:fillRect/>
            </a:stretch>
          </p:blipFill>
          <p:spPr>
            <a:xfrm>
              <a:off x="4692164" y="-1555312"/>
              <a:ext cx="2983641" cy="2953641"/>
            </a:xfrm>
            <a:prstGeom prst="rect">
              <a:avLst/>
            </a:prstGeom>
          </p:spPr>
        </p:pic>
        <p:sp>
          <p:nvSpPr>
            <p:cNvPr id="22" name="矩形 21">
              <a:extLst>
                <a:ext uri="{FF2B5EF4-FFF2-40B4-BE49-F238E27FC236}">
                  <a16:creationId xmlns:a16="http://schemas.microsoft.com/office/drawing/2014/main" id="{82C6D1CA-CA32-46ED-BFB1-843295F337D9}"/>
                </a:ext>
              </a:extLst>
            </p:cNvPr>
            <p:cNvSpPr/>
            <p:nvPr/>
          </p:nvSpPr>
          <p:spPr>
            <a:xfrm>
              <a:off x="4270342" y="0"/>
              <a:ext cx="3827283" cy="1747036"/>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892F45CD-D5E9-48D2-80B7-BA6943BE14F3}"/>
                </a:ext>
              </a:extLst>
            </p:cNvPr>
            <p:cNvSpPr txBox="1"/>
            <p:nvPr/>
          </p:nvSpPr>
          <p:spPr>
            <a:xfrm>
              <a:off x="5219307" y="207390"/>
              <a:ext cx="1753385" cy="769441"/>
            </a:xfrm>
            <a:prstGeom prst="rect">
              <a:avLst/>
            </a:prstGeom>
            <a:noFill/>
          </p:spPr>
          <p:txBody>
            <a:bodyPr wrap="square" rtlCol="0">
              <a:spAutoFit/>
            </a:bodyPr>
            <a:lstStyle/>
            <a:p>
              <a:pPr algn="dist"/>
              <a:r>
                <a:rPr lang="zh-CN" altLang="en-US" sz="4400">
                  <a:solidFill>
                    <a:schemeClr val="tx1">
                      <a:lumMod val="95000"/>
                      <a:lumOff val="5000"/>
                    </a:schemeClr>
                  </a:solidFill>
                  <a:latin typeface="文悦古典明朝体 (非商业使用) W5" pitchFamily="2" charset="-122"/>
                  <a:ea typeface="文悦古典明朝体 (非商业使用) W5" pitchFamily="2" charset="-122"/>
                </a:rPr>
                <a:t>终南</a:t>
              </a:r>
            </a:p>
          </p:txBody>
        </p:sp>
        <p:sp>
          <p:nvSpPr>
            <p:cNvPr id="24" name="椭圆 23">
              <a:extLst>
                <a:ext uri="{FF2B5EF4-FFF2-40B4-BE49-F238E27FC236}">
                  <a16:creationId xmlns:a16="http://schemas.microsoft.com/office/drawing/2014/main" id="{B43809D7-3999-4729-A89A-4B2CD9B826FA}"/>
                </a:ext>
              </a:extLst>
            </p:cNvPr>
            <p:cNvSpPr/>
            <p:nvPr/>
          </p:nvSpPr>
          <p:spPr>
            <a:xfrm>
              <a:off x="6031207" y="509047"/>
              <a:ext cx="84842" cy="8484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a:extLst>
                <a:ext uri="{FF2B5EF4-FFF2-40B4-BE49-F238E27FC236}">
                  <a16:creationId xmlns:a16="http://schemas.microsoft.com/office/drawing/2014/main" id="{46141CF8-652D-414F-A220-DC3BECF180AE}"/>
                </a:ext>
              </a:extLst>
            </p:cNvPr>
            <p:cNvCxnSpPr>
              <a:cxnSpLocks/>
            </p:cNvCxnSpPr>
            <p:nvPr/>
          </p:nvCxnSpPr>
          <p:spPr>
            <a:xfrm flipV="1">
              <a:off x="0" y="509047"/>
              <a:ext cx="4769963" cy="312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0409E598-BC97-4CFC-BE50-6AD73CA0A31E}"/>
                </a:ext>
              </a:extLst>
            </p:cNvPr>
            <p:cNvCxnSpPr>
              <a:cxnSpLocks/>
            </p:cNvCxnSpPr>
            <p:nvPr/>
          </p:nvCxnSpPr>
          <p:spPr>
            <a:xfrm flipV="1">
              <a:off x="7499835" y="477830"/>
              <a:ext cx="4769963" cy="312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a:extLst>
              <a:ext uri="{FF2B5EF4-FFF2-40B4-BE49-F238E27FC236}">
                <a16:creationId xmlns:a16="http://schemas.microsoft.com/office/drawing/2014/main" id="{225BD58F-FBB0-41D2-895A-77853A5A5D94}"/>
              </a:ext>
            </a:extLst>
          </p:cNvPr>
          <p:cNvSpPr/>
          <p:nvPr/>
        </p:nvSpPr>
        <p:spPr>
          <a:xfrm>
            <a:off x="995375" y="1747036"/>
            <a:ext cx="3219450" cy="4633134"/>
          </a:xfrm>
          <a:prstGeom prst="rect">
            <a:avLst/>
          </a:prstGeom>
          <a:noFill/>
          <a:ln w="57150">
            <a:solidFill>
              <a:srgbClr val="5B78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楷体"/>
              <a:cs typeface="+mn-cs"/>
            </a:endParaRPr>
          </a:p>
        </p:txBody>
      </p:sp>
      <p:sp>
        <p:nvSpPr>
          <p:cNvPr id="10" name="矩形 9">
            <a:extLst>
              <a:ext uri="{FF2B5EF4-FFF2-40B4-BE49-F238E27FC236}">
                <a16:creationId xmlns:a16="http://schemas.microsoft.com/office/drawing/2014/main" id="{14D6F948-6B8B-477A-9580-A86CC69403EF}"/>
              </a:ext>
            </a:extLst>
          </p:cNvPr>
          <p:cNvSpPr/>
          <p:nvPr/>
        </p:nvSpPr>
        <p:spPr>
          <a:xfrm>
            <a:off x="4652975" y="1747036"/>
            <a:ext cx="3219450" cy="4633134"/>
          </a:xfrm>
          <a:prstGeom prst="rect">
            <a:avLst/>
          </a:prstGeom>
          <a:noFill/>
          <a:ln w="57150">
            <a:solidFill>
              <a:srgbClr val="5B78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楷体"/>
              <a:cs typeface="+mn-cs"/>
            </a:endParaRPr>
          </a:p>
        </p:txBody>
      </p:sp>
      <p:sp>
        <p:nvSpPr>
          <p:cNvPr id="11" name="矩形 10">
            <a:extLst>
              <a:ext uri="{FF2B5EF4-FFF2-40B4-BE49-F238E27FC236}">
                <a16:creationId xmlns:a16="http://schemas.microsoft.com/office/drawing/2014/main" id="{6100F068-6A90-4F3B-B6A7-AF3BAD368BC0}"/>
              </a:ext>
            </a:extLst>
          </p:cNvPr>
          <p:cNvSpPr/>
          <p:nvPr/>
        </p:nvSpPr>
        <p:spPr>
          <a:xfrm>
            <a:off x="8234375" y="1747036"/>
            <a:ext cx="3219450" cy="4633134"/>
          </a:xfrm>
          <a:prstGeom prst="rect">
            <a:avLst/>
          </a:prstGeom>
          <a:noFill/>
          <a:ln w="57150">
            <a:solidFill>
              <a:srgbClr val="5B78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楷体"/>
              <a:cs typeface="+mn-cs"/>
            </a:endParaRPr>
          </a:p>
        </p:txBody>
      </p:sp>
      <p:sp>
        <p:nvSpPr>
          <p:cNvPr id="12" name="文本框 11">
            <a:extLst>
              <a:ext uri="{FF2B5EF4-FFF2-40B4-BE49-F238E27FC236}">
                <a16:creationId xmlns:a16="http://schemas.microsoft.com/office/drawing/2014/main" id="{E9B16D07-A094-4F3E-BA10-27B3D4FD5111}"/>
              </a:ext>
            </a:extLst>
          </p:cNvPr>
          <p:cNvSpPr txBox="1"/>
          <p:nvPr/>
        </p:nvSpPr>
        <p:spPr>
          <a:xfrm>
            <a:off x="2159149" y="1747036"/>
            <a:ext cx="748923" cy="769441"/>
          </a:xfrm>
          <a:prstGeom prst="rect">
            <a:avLst/>
          </a:prstGeom>
          <a:solidFill>
            <a:srgbClr val="5B788D"/>
          </a:solid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a:ln>
                  <a:noFill/>
                </a:ln>
                <a:solidFill>
                  <a:schemeClr val="bg1"/>
                </a:solidFill>
                <a:effectLst/>
                <a:uLnTx/>
                <a:uFillTx/>
                <a:latin typeface="文悦古典明朝体 (非商业使用) W5" pitchFamily="2" charset="-122"/>
                <a:ea typeface="文悦古典明朝体 (非商业使用) W5" pitchFamily="2" charset="-122"/>
              </a:rPr>
              <a:t>壹</a:t>
            </a:r>
          </a:p>
        </p:txBody>
      </p:sp>
      <p:sp>
        <p:nvSpPr>
          <p:cNvPr id="13" name="文本框 12">
            <a:extLst>
              <a:ext uri="{FF2B5EF4-FFF2-40B4-BE49-F238E27FC236}">
                <a16:creationId xmlns:a16="http://schemas.microsoft.com/office/drawing/2014/main" id="{4E6CD8D1-C7EA-4597-8999-C6603131F4DE}"/>
              </a:ext>
            </a:extLst>
          </p:cNvPr>
          <p:cNvSpPr txBox="1"/>
          <p:nvPr/>
        </p:nvSpPr>
        <p:spPr>
          <a:xfrm>
            <a:off x="5829449" y="1747036"/>
            <a:ext cx="748923" cy="769441"/>
          </a:xfrm>
          <a:prstGeom prst="rect">
            <a:avLst/>
          </a:prstGeom>
          <a:solidFill>
            <a:srgbClr val="5B788D"/>
          </a:solid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zh-CN" sz="4400" b="0" i="0" u="none" strike="noStrike" kern="1200" cap="none" spc="0" normalizeH="0" baseline="0" noProof="0">
                <a:ln>
                  <a:noFill/>
                </a:ln>
                <a:solidFill>
                  <a:schemeClr val="bg1"/>
                </a:solidFill>
                <a:effectLst/>
                <a:uLnTx/>
                <a:uFillTx/>
                <a:latin typeface="文悦古典明朝体 (非商业使用) W5" pitchFamily="2" charset="-122"/>
                <a:ea typeface="文悦古典明朝体 (非商业使用) W5" pitchFamily="2" charset="-122"/>
              </a:rPr>
              <a:t>贰</a:t>
            </a:r>
          </a:p>
        </p:txBody>
      </p:sp>
      <p:sp>
        <p:nvSpPr>
          <p:cNvPr id="14" name="文本框 13">
            <a:extLst>
              <a:ext uri="{FF2B5EF4-FFF2-40B4-BE49-F238E27FC236}">
                <a16:creationId xmlns:a16="http://schemas.microsoft.com/office/drawing/2014/main" id="{4BEB4B63-3350-418B-8D7C-D5A0B0138F7D}"/>
              </a:ext>
            </a:extLst>
          </p:cNvPr>
          <p:cNvSpPr txBox="1"/>
          <p:nvPr/>
        </p:nvSpPr>
        <p:spPr>
          <a:xfrm>
            <a:off x="9410849" y="1747036"/>
            <a:ext cx="748923" cy="769441"/>
          </a:xfrm>
          <a:prstGeom prst="rect">
            <a:avLst/>
          </a:prstGeom>
          <a:solidFill>
            <a:srgbClr val="5B788D"/>
          </a:solid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a:ln>
                  <a:noFill/>
                </a:ln>
                <a:solidFill>
                  <a:schemeClr val="bg1"/>
                </a:solidFill>
                <a:effectLst/>
                <a:uLnTx/>
                <a:uFillTx/>
                <a:latin typeface="文悦古典明朝体 (非商业使用) W5" pitchFamily="2" charset="-122"/>
                <a:ea typeface="文悦古典明朝体 (非商业使用) W5" pitchFamily="2" charset="-122"/>
              </a:rPr>
              <a:t>叁</a:t>
            </a:r>
          </a:p>
        </p:txBody>
      </p:sp>
      <p:sp>
        <p:nvSpPr>
          <p:cNvPr id="27" name="文本框 26">
            <a:extLst>
              <a:ext uri="{FF2B5EF4-FFF2-40B4-BE49-F238E27FC236}">
                <a16:creationId xmlns:a16="http://schemas.microsoft.com/office/drawing/2014/main" id="{68369FAB-70BD-4455-9A43-C3E98722A9E0}"/>
              </a:ext>
            </a:extLst>
          </p:cNvPr>
          <p:cNvSpPr txBox="1"/>
          <p:nvPr/>
        </p:nvSpPr>
        <p:spPr>
          <a:xfrm>
            <a:off x="1525130" y="2706628"/>
            <a:ext cx="1719702" cy="3483391"/>
          </a:xfrm>
          <a:prstGeom prst="rect">
            <a:avLst/>
          </a:prstGeom>
          <a:noFill/>
        </p:spPr>
        <p:txBody>
          <a:bodyPr vert="eaVert" wrap="square" rtlCol="0">
            <a:spAutoFit/>
          </a:bodyPr>
          <a:lstStyle/>
          <a:p>
            <a:pPr lvl="0" algn="dist" defTabSz="457200">
              <a:lnSpc>
                <a:spcPct val="250000"/>
              </a:lnSpc>
              <a:defRPr/>
            </a:pP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孔明庙前有老时际会树木犹为人爱惜</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霜皮溜雨四十围黛色参天二千尺</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君臣已与时爱惜云来气接巫寒</a:t>
            </a:r>
            <a:endParaRPr lang="en-US" altLang="zh-CN" sz="1400" spc="100">
              <a:solidFill>
                <a:prstClr val="black">
                  <a:lumMod val="65000"/>
                  <a:lumOff val="35000"/>
                </a:prstClr>
              </a:solidFill>
              <a:latin typeface="文悦古典明朝体 (非商业使用) W5" pitchFamily="2" charset="-122"/>
              <a:ea typeface="文悦古典明朝体 (非商业使用) W5" pitchFamily="2" charset="-122"/>
              <a:sym typeface="+mn-ea"/>
            </a:endParaRPr>
          </a:p>
        </p:txBody>
      </p:sp>
      <p:sp>
        <p:nvSpPr>
          <p:cNvPr id="28" name="文本框 27">
            <a:extLst>
              <a:ext uri="{FF2B5EF4-FFF2-40B4-BE49-F238E27FC236}">
                <a16:creationId xmlns:a16="http://schemas.microsoft.com/office/drawing/2014/main" id="{BC8E366D-ACCE-4476-9ED5-5804DA22999B}"/>
              </a:ext>
            </a:extLst>
          </p:cNvPr>
          <p:cNvSpPr txBox="1"/>
          <p:nvPr/>
        </p:nvSpPr>
        <p:spPr>
          <a:xfrm>
            <a:off x="3244832" y="2706628"/>
            <a:ext cx="615553" cy="1997668"/>
          </a:xfrm>
          <a:prstGeom prst="rect">
            <a:avLst/>
          </a:prstGeom>
          <a:noFill/>
        </p:spPr>
        <p:txBody>
          <a:bodyPr vert="eaVert" wrap="square" rtlCol="0">
            <a:spAutoFit/>
          </a:bodyPr>
          <a:lstStyle/>
          <a:p>
            <a:pPr algn="dist"/>
            <a:r>
              <a:rPr lang="zh-CN" altLang="en-US" sz="2800">
                <a:solidFill>
                  <a:schemeClr val="tx1">
                    <a:lumMod val="85000"/>
                    <a:lumOff val="15000"/>
                  </a:schemeClr>
                </a:solidFill>
                <a:latin typeface="文悦古典明朝体 (非商业使用) W5" pitchFamily="2" charset="-122"/>
                <a:ea typeface="文悦古典明朝体 (非商业使用) W5" pitchFamily="2" charset="-122"/>
              </a:rPr>
              <a:t>标题文本</a:t>
            </a:r>
          </a:p>
        </p:txBody>
      </p:sp>
      <p:cxnSp>
        <p:nvCxnSpPr>
          <p:cNvPr id="3" name="直接连接符 2">
            <a:extLst>
              <a:ext uri="{FF2B5EF4-FFF2-40B4-BE49-F238E27FC236}">
                <a16:creationId xmlns:a16="http://schemas.microsoft.com/office/drawing/2014/main" id="{2A4E715E-72C7-4853-8FC9-109EEAAD4DEC}"/>
              </a:ext>
            </a:extLst>
          </p:cNvPr>
          <p:cNvCxnSpPr>
            <a:cxnSpLocks/>
          </p:cNvCxnSpPr>
          <p:nvPr/>
        </p:nvCxnSpPr>
        <p:spPr>
          <a:xfrm>
            <a:off x="3179518" y="2783442"/>
            <a:ext cx="0" cy="248088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D9D03731-C0C4-45C4-8FF2-A45C234F4EEA}"/>
              </a:ext>
            </a:extLst>
          </p:cNvPr>
          <p:cNvSpPr txBox="1"/>
          <p:nvPr/>
        </p:nvSpPr>
        <p:spPr>
          <a:xfrm>
            <a:off x="5074676" y="2706628"/>
            <a:ext cx="1719702" cy="3483391"/>
          </a:xfrm>
          <a:prstGeom prst="rect">
            <a:avLst/>
          </a:prstGeom>
          <a:noFill/>
        </p:spPr>
        <p:txBody>
          <a:bodyPr vert="eaVert" wrap="square" rtlCol="0">
            <a:spAutoFit/>
          </a:bodyPr>
          <a:lstStyle/>
          <a:p>
            <a:pPr lvl="0" algn="dist" defTabSz="457200">
              <a:lnSpc>
                <a:spcPct val="250000"/>
              </a:lnSpc>
              <a:defRPr/>
            </a:pP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孔明庙前有老时际会树木犹为人爱惜</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霜皮溜雨四十围黛色参天二千尺</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君臣已与时爱惜云来气接巫寒</a:t>
            </a:r>
            <a:endParaRPr lang="en-US" altLang="zh-CN" sz="1400" spc="100">
              <a:solidFill>
                <a:prstClr val="black">
                  <a:lumMod val="65000"/>
                  <a:lumOff val="35000"/>
                </a:prstClr>
              </a:solidFill>
              <a:latin typeface="文悦古典明朝体 (非商业使用) W5" pitchFamily="2" charset="-122"/>
              <a:ea typeface="文悦古典明朝体 (非商业使用) W5" pitchFamily="2" charset="-122"/>
              <a:sym typeface="+mn-ea"/>
            </a:endParaRPr>
          </a:p>
        </p:txBody>
      </p:sp>
      <p:sp>
        <p:nvSpPr>
          <p:cNvPr id="30" name="文本框 29">
            <a:extLst>
              <a:ext uri="{FF2B5EF4-FFF2-40B4-BE49-F238E27FC236}">
                <a16:creationId xmlns:a16="http://schemas.microsoft.com/office/drawing/2014/main" id="{84AE2704-014D-4A7F-B4D4-6C21946BB9C6}"/>
              </a:ext>
            </a:extLst>
          </p:cNvPr>
          <p:cNvSpPr txBox="1"/>
          <p:nvPr/>
        </p:nvSpPr>
        <p:spPr>
          <a:xfrm>
            <a:off x="6794378" y="2706628"/>
            <a:ext cx="615553" cy="1997668"/>
          </a:xfrm>
          <a:prstGeom prst="rect">
            <a:avLst/>
          </a:prstGeom>
          <a:noFill/>
        </p:spPr>
        <p:txBody>
          <a:bodyPr vert="eaVert" wrap="square" rtlCol="0">
            <a:spAutoFit/>
          </a:bodyPr>
          <a:lstStyle/>
          <a:p>
            <a:pPr algn="dist"/>
            <a:r>
              <a:rPr lang="zh-CN" altLang="en-US" sz="2800">
                <a:solidFill>
                  <a:schemeClr val="tx1">
                    <a:lumMod val="85000"/>
                    <a:lumOff val="15000"/>
                  </a:schemeClr>
                </a:solidFill>
                <a:latin typeface="文悦古典明朝体 (非商业使用) W5" pitchFamily="2" charset="-122"/>
                <a:ea typeface="文悦古典明朝体 (非商业使用) W5" pitchFamily="2" charset="-122"/>
              </a:rPr>
              <a:t>标题文本</a:t>
            </a:r>
          </a:p>
        </p:txBody>
      </p:sp>
      <p:cxnSp>
        <p:nvCxnSpPr>
          <p:cNvPr id="31" name="直接连接符 30">
            <a:extLst>
              <a:ext uri="{FF2B5EF4-FFF2-40B4-BE49-F238E27FC236}">
                <a16:creationId xmlns:a16="http://schemas.microsoft.com/office/drawing/2014/main" id="{9B0958D7-D62C-4FE0-8E1D-F94466385794}"/>
              </a:ext>
            </a:extLst>
          </p:cNvPr>
          <p:cNvCxnSpPr>
            <a:cxnSpLocks/>
          </p:cNvCxnSpPr>
          <p:nvPr/>
        </p:nvCxnSpPr>
        <p:spPr>
          <a:xfrm>
            <a:off x="6729064" y="2783442"/>
            <a:ext cx="0" cy="248088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id="{DE723BDA-6A83-47B4-B27A-D06504A4FF09}"/>
              </a:ext>
            </a:extLst>
          </p:cNvPr>
          <p:cNvSpPr txBox="1"/>
          <p:nvPr/>
        </p:nvSpPr>
        <p:spPr>
          <a:xfrm>
            <a:off x="8624222" y="2706628"/>
            <a:ext cx="1719702" cy="3483391"/>
          </a:xfrm>
          <a:prstGeom prst="rect">
            <a:avLst/>
          </a:prstGeom>
          <a:noFill/>
        </p:spPr>
        <p:txBody>
          <a:bodyPr vert="eaVert" wrap="square" rtlCol="0">
            <a:spAutoFit/>
          </a:bodyPr>
          <a:lstStyle/>
          <a:p>
            <a:pPr lvl="0" algn="dist" defTabSz="457200">
              <a:lnSpc>
                <a:spcPct val="250000"/>
              </a:lnSpc>
              <a:defRPr/>
            </a:pP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孔明庙前有老时际会树木犹为人爱惜</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霜皮溜雨四十围黛色参天二千尺</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君臣已与时爱惜云来气接巫寒</a:t>
            </a:r>
            <a:endParaRPr lang="en-US" altLang="zh-CN" sz="1400" spc="100">
              <a:solidFill>
                <a:prstClr val="black">
                  <a:lumMod val="65000"/>
                  <a:lumOff val="35000"/>
                </a:prstClr>
              </a:solidFill>
              <a:latin typeface="文悦古典明朝体 (非商业使用) W5" pitchFamily="2" charset="-122"/>
              <a:ea typeface="文悦古典明朝体 (非商业使用) W5" pitchFamily="2" charset="-122"/>
              <a:sym typeface="+mn-ea"/>
            </a:endParaRPr>
          </a:p>
        </p:txBody>
      </p:sp>
      <p:sp>
        <p:nvSpPr>
          <p:cNvPr id="33" name="文本框 32">
            <a:extLst>
              <a:ext uri="{FF2B5EF4-FFF2-40B4-BE49-F238E27FC236}">
                <a16:creationId xmlns:a16="http://schemas.microsoft.com/office/drawing/2014/main" id="{71BB2346-24C4-44FF-ADE6-52F248994F25}"/>
              </a:ext>
            </a:extLst>
          </p:cNvPr>
          <p:cNvSpPr txBox="1"/>
          <p:nvPr/>
        </p:nvSpPr>
        <p:spPr>
          <a:xfrm>
            <a:off x="10343924" y="2706628"/>
            <a:ext cx="615553" cy="1997668"/>
          </a:xfrm>
          <a:prstGeom prst="rect">
            <a:avLst/>
          </a:prstGeom>
          <a:noFill/>
        </p:spPr>
        <p:txBody>
          <a:bodyPr vert="eaVert" wrap="square" rtlCol="0">
            <a:spAutoFit/>
          </a:bodyPr>
          <a:lstStyle/>
          <a:p>
            <a:pPr algn="dist"/>
            <a:r>
              <a:rPr lang="zh-CN" altLang="en-US" sz="2800">
                <a:solidFill>
                  <a:schemeClr val="tx1">
                    <a:lumMod val="85000"/>
                    <a:lumOff val="15000"/>
                  </a:schemeClr>
                </a:solidFill>
                <a:latin typeface="文悦古典明朝体 (非商业使用) W5" pitchFamily="2" charset="-122"/>
                <a:ea typeface="文悦古典明朝体 (非商业使用) W5" pitchFamily="2" charset="-122"/>
              </a:rPr>
              <a:t>标题文本</a:t>
            </a:r>
          </a:p>
        </p:txBody>
      </p:sp>
      <p:cxnSp>
        <p:nvCxnSpPr>
          <p:cNvPr id="34" name="直接连接符 33">
            <a:extLst>
              <a:ext uri="{FF2B5EF4-FFF2-40B4-BE49-F238E27FC236}">
                <a16:creationId xmlns:a16="http://schemas.microsoft.com/office/drawing/2014/main" id="{DA9FD599-7EAB-4340-952A-7286E107E9D7}"/>
              </a:ext>
            </a:extLst>
          </p:cNvPr>
          <p:cNvCxnSpPr>
            <a:cxnSpLocks/>
          </p:cNvCxnSpPr>
          <p:nvPr/>
        </p:nvCxnSpPr>
        <p:spPr>
          <a:xfrm>
            <a:off x="10278610" y="2783442"/>
            <a:ext cx="0" cy="248088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4720405"/>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3000"/>
                            </p:stCondLst>
                            <p:childTnLst>
                              <p:par>
                                <p:cTn id="29" presetID="2" presetClass="entr" presetSubtype="4"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childTnLst>
                          </p:cTn>
                        </p:par>
                        <p:par>
                          <p:cTn id="33" fill="hold">
                            <p:stCondLst>
                              <p:cond delay="3500"/>
                            </p:stCondLst>
                            <p:childTnLst>
                              <p:par>
                                <p:cTn id="34" presetID="2" presetClass="entr" presetSubtype="4"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additive="base">
                                        <p:cTn id="36" dur="500" fill="hold"/>
                                        <p:tgtEl>
                                          <p:spTgt spid="29"/>
                                        </p:tgtEl>
                                        <p:attrNameLst>
                                          <p:attrName>ppt_x</p:attrName>
                                        </p:attrNameLst>
                                      </p:cBhvr>
                                      <p:tavLst>
                                        <p:tav tm="0">
                                          <p:val>
                                            <p:strVal val="#ppt_x"/>
                                          </p:val>
                                        </p:tav>
                                        <p:tav tm="100000">
                                          <p:val>
                                            <p:strVal val="#ppt_x"/>
                                          </p:val>
                                        </p:tav>
                                      </p:tavLst>
                                    </p:anim>
                                    <p:anim calcmode="lin" valueType="num">
                                      <p:cBhvr additive="base">
                                        <p:cTn id="37" dur="500" fill="hold"/>
                                        <p:tgtEl>
                                          <p:spTgt spid="29"/>
                                        </p:tgtEl>
                                        <p:attrNameLst>
                                          <p:attrName>ppt_y</p:attrName>
                                        </p:attrNameLst>
                                      </p:cBhvr>
                                      <p:tavLst>
                                        <p:tav tm="0">
                                          <p:val>
                                            <p:strVal val="1+#ppt_h/2"/>
                                          </p:val>
                                        </p:tav>
                                        <p:tav tm="100000">
                                          <p:val>
                                            <p:strVal val="#ppt_y"/>
                                          </p:val>
                                        </p:tav>
                                      </p:tavLst>
                                    </p:anim>
                                  </p:childTnLst>
                                </p:cTn>
                              </p:par>
                            </p:childTnLst>
                          </p:cTn>
                        </p:par>
                        <p:par>
                          <p:cTn id="38" fill="hold">
                            <p:stCondLst>
                              <p:cond delay="4000"/>
                            </p:stCondLst>
                            <p:childTnLst>
                              <p:par>
                                <p:cTn id="39" presetID="2" presetClass="entr" presetSubtype="4"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ppt_x"/>
                                          </p:val>
                                        </p:tav>
                                        <p:tav tm="100000">
                                          <p:val>
                                            <p:strVal val="#ppt_x"/>
                                          </p:val>
                                        </p:tav>
                                      </p:tavLst>
                                    </p:anim>
                                    <p:anim calcmode="lin" valueType="num">
                                      <p:cBhvr additive="base">
                                        <p:cTn id="42"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bldLvl="0" animBg="1"/>
      <p:bldP spid="13" grpId="0" bldLvl="0" animBg="1"/>
      <p:bldP spid="14" grpId="0" bldLvl="0" animBg="1"/>
      <p:bldP spid="27" grpId="0"/>
      <p:bldP spid="29" grpId="0"/>
      <p:bldP spid="3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5B788D"/>
        </a:solidFill>
        <a:effectLst/>
      </p:bgPr>
    </p:bg>
    <p:spTree>
      <p:nvGrpSpPr>
        <p:cNvPr id="1" name=""/>
        <p:cNvGrpSpPr/>
        <p:nvPr/>
      </p:nvGrpSpPr>
      <p:grpSpPr>
        <a:xfrm>
          <a:off x="0" y="0"/>
          <a:ext cx="0" cy="0"/>
          <a:chOff x="0" y="0"/>
          <a:chExt cx="0" cy="0"/>
        </a:xfrm>
      </p:grpSpPr>
      <p:pic>
        <p:nvPicPr>
          <p:cNvPr id="5" name="图片 4" descr="未标题-1"/>
          <p:cNvPicPr>
            <a:picLocks noChangeAspect="1"/>
          </p:cNvPicPr>
          <p:nvPr/>
        </p:nvPicPr>
        <p:blipFill>
          <a:blip r:embed="rId3"/>
          <a:stretch>
            <a:fillRect/>
          </a:stretch>
        </p:blipFill>
        <p:spPr>
          <a:xfrm>
            <a:off x="-1491821" y="1799969"/>
            <a:ext cx="2983641" cy="2953641"/>
          </a:xfrm>
          <a:prstGeom prst="rect">
            <a:avLst/>
          </a:prstGeom>
        </p:spPr>
      </p:pic>
      <p:pic>
        <p:nvPicPr>
          <p:cNvPr id="7" name="图片 6" descr="582ed5f479338"/>
          <p:cNvPicPr>
            <a:picLocks noChangeAspect="1"/>
          </p:cNvPicPr>
          <p:nvPr/>
        </p:nvPicPr>
        <p:blipFill>
          <a:blip r:embed="rId4"/>
          <a:srcRect t="72654"/>
          <a:stretch>
            <a:fillRect/>
          </a:stretch>
        </p:blipFill>
        <p:spPr>
          <a:xfrm>
            <a:off x="3777511" y="3765903"/>
            <a:ext cx="4398923" cy="1246868"/>
          </a:xfrm>
          <a:prstGeom prst="rect">
            <a:avLst/>
          </a:prstGeom>
        </p:spPr>
      </p:pic>
      <p:sp>
        <p:nvSpPr>
          <p:cNvPr id="10" name="AutoShape 25">
            <a:extLst>
              <a:ext uri="{FF2B5EF4-FFF2-40B4-BE49-F238E27FC236}">
                <a16:creationId xmlns:a16="http://schemas.microsoft.com/office/drawing/2014/main" id="{E059A6CC-50E9-4246-8A23-55DE7714629B}"/>
              </a:ext>
            </a:extLst>
          </p:cNvPr>
          <p:cNvSpPr/>
          <p:nvPr/>
        </p:nvSpPr>
        <p:spPr bwMode="auto">
          <a:xfrm>
            <a:off x="4320870" y="4691778"/>
            <a:ext cx="3610467" cy="6419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ctr" defTabSz="323215" rtl="0" eaLnBrk="1" fontAlgn="auto" latinLnBrk="0" hangingPunct="1">
              <a:lnSpc>
                <a:spcPct val="200000"/>
              </a:lnSpc>
              <a:spcBef>
                <a:spcPts val="850"/>
              </a:spcBef>
              <a:spcAft>
                <a:spcPts val="0"/>
              </a:spcAft>
              <a:buClrTx/>
              <a:buSzTx/>
              <a:buFontTx/>
              <a:buNone/>
              <a:tabLst/>
              <a:defRPr/>
            </a:pPr>
            <a:r>
              <a:rPr kumimoji="0" lang="zh-CN" altLang="en-US" sz="1050" b="0" i="0" u="none" strike="noStrike" kern="1200" cap="none" spc="0" normalizeH="0" baseline="0" noProof="0" dirty="0">
                <a:ln>
                  <a:noFill/>
                </a:ln>
                <a:solidFill>
                  <a:prstClr val="white"/>
                </a:solidFill>
                <a:effectLst/>
                <a:uLnTx/>
                <a:uFillTx/>
                <a:latin typeface="文悦古典明朝体 (非商业使用) W5" pitchFamily="2" charset="-122"/>
                <a:ea typeface="文悦古典明朝体 (非商业使用) W5" pitchFamily="2" charset="-122"/>
                <a:cs typeface="+mn-ea"/>
                <a:sym typeface="Arial" panose="020B0604020202020204" pitchFamily="34" charset="0"/>
              </a:rPr>
              <a:t>请替换文字内容，点击添加相关标题文字，修改文字内容，也可以直接复制你的内容到此。</a:t>
            </a:r>
          </a:p>
        </p:txBody>
      </p:sp>
      <p:pic>
        <p:nvPicPr>
          <p:cNvPr id="13" name="图片 12" descr="未标题-1">
            <a:extLst>
              <a:ext uri="{FF2B5EF4-FFF2-40B4-BE49-F238E27FC236}">
                <a16:creationId xmlns:a16="http://schemas.microsoft.com/office/drawing/2014/main" id="{9E092D09-3290-442C-A621-A21962377D8B}"/>
              </a:ext>
            </a:extLst>
          </p:cNvPr>
          <p:cNvPicPr>
            <a:picLocks noChangeAspect="1"/>
          </p:cNvPicPr>
          <p:nvPr/>
        </p:nvPicPr>
        <p:blipFill>
          <a:blip r:embed="rId3"/>
          <a:stretch>
            <a:fillRect/>
          </a:stretch>
        </p:blipFill>
        <p:spPr>
          <a:xfrm>
            <a:off x="10700179" y="1802470"/>
            <a:ext cx="2983641" cy="2953641"/>
          </a:xfrm>
          <a:prstGeom prst="rect">
            <a:avLst/>
          </a:prstGeom>
        </p:spPr>
      </p:pic>
      <p:sp>
        <p:nvSpPr>
          <p:cNvPr id="8" name="文本框 7">
            <a:extLst>
              <a:ext uri="{FF2B5EF4-FFF2-40B4-BE49-F238E27FC236}">
                <a16:creationId xmlns:a16="http://schemas.microsoft.com/office/drawing/2014/main" id="{737F91F0-44C3-4EE7-8EE3-C38953AAF732}"/>
              </a:ext>
            </a:extLst>
          </p:cNvPr>
          <p:cNvSpPr txBox="1"/>
          <p:nvPr/>
        </p:nvSpPr>
        <p:spPr>
          <a:xfrm>
            <a:off x="4075774" y="2271658"/>
            <a:ext cx="4100660" cy="156966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9600" b="0" i="0" u="none" strike="noStrike" kern="1200" cap="none" spc="0" normalizeH="0" baseline="0" noProof="0">
                <a:ln>
                  <a:noFill/>
                </a:ln>
                <a:solidFill>
                  <a:prstClr val="white"/>
                </a:solidFill>
                <a:effectLst/>
                <a:uLnTx/>
                <a:uFillTx/>
                <a:latin typeface="文悦古典明朝体 (非商业使用) W5" pitchFamily="2" charset="-122"/>
                <a:ea typeface="文悦古典明朝体 (非商业使用) W5" pitchFamily="2" charset="-122"/>
                <a:cs typeface="+mn-cs"/>
              </a:rPr>
              <a:t>第三章</a:t>
            </a:r>
          </a:p>
        </p:txBody>
      </p:sp>
      <p:pic>
        <p:nvPicPr>
          <p:cNvPr id="14" name="图片 13">
            <a:extLst>
              <a:ext uri="{FF2B5EF4-FFF2-40B4-BE49-F238E27FC236}">
                <a16:creationId xmlns:a16="http://schemas.microsoft.com/office/drawing/2014/main" id="{B7571AA9-587C-4A38-A6E3-CD3726106F2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87197" y="1100205"/>
            <a:ext cx="2579550" cy="1367840"/>
          </a:xfrm>
          <a:prstGeom prst="rect">
            <a:avLst/>
          </a:prstGeom>
        </p:spPr>
      </p:pic>
    </p:spTree>
    <p:extLst>
      <p:ext uri="{BB962C8B-B14F-4D97-AF65-F5344CB8AC3E}">
        <p14:creationId xmlns:p14="http://schemas.microsoft.com/office/powerpoint/2010/main" val="2463159514"/>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47"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strVal val="#ppt_x"/>
                                          </p:val>
                                        </p:tav>
                                        <p:tav tm="100000">
                                          <p:val>
                                            <p:strVal val="#ppt_x"/>
                                          </p:val>
                                        </p:tav>
                                      </p:tavLst>
                                    </p:anim>
                                    <p:anim calcmode="lin" valueType="num">
                                      <p:cBhvr>
                                        <p:cTn id="17" dur="5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id="{25CF685F-31DC-4339-AC2B-AA91876C420F}"/>
              </a:ext>
            </a:extLst>
          </p:cNvPr>
          <p:cNvGrpSpPr/>
          <p:nvPr/>
        </p:nvGrpSpPr>
        <p:grpSpPr>
          <a:xfrm>
            <a:off x="0" y="-1555312"/>
            <a:ext cx="12269798" cy="3302348"/>
            <a:chOff x="0" y="-1555312"/>
            <a:chExt cx="12269798" cy="3302348"/>
          </a:xfrm>
        </p:grpSpPr>
        <p:pic>
          <p:nvPicPr>
            <p:cNvPr id="21" name="图片 20" descr="未标题-1">
              <a:extLst>
                <a:ext uri="{FF2B5EF4-FFF2-40B4-BE49-F238E27FC236}">
                  <a16:creationId xmlns:a16="http://schemas.microsoft.com/office/drawing/2014/main" id="{240E8177-76D4-400C-A262-B0A4F9A03CB6}"/>
                </a:ext>
              </a:extLst>
            </p:cNvPr>
            <p:cNvPicPr>
              <a:picLocks noChangeAspect="1"/>
            </p:cNvPicPr>
            <p:nvPr/>
          </p:nvPicPr>
          <p:blipFill>
            <a:blip r:embed="rId3">
              <a:duotone>
                <a:prstClr val="black"/>
                <a:srgbClr val="D9C3A5">
                  <a:tint val="50000"/>
                  <a:satMod val="180000"/>
                </a:srgbClr>
              </a:duotone>
            </a:blip>
            <a:stretch>
              <a:fillRect/>
            </a:stretch>
          </p:blipFill>
          <p:spPr>
            <a:xfrm>
              <a:off x="4692164" y="-1555312"/>
              <a:ext cx="2983641" cy="2953641"/>
            </a:xfrm>
            <a:prstGeom prst="rect">
              <a:avLst/>
            </a:prstGeom>
          </p:spPr>
        </p:pic>
        <p:sp>
          <p:nvSpPr>
            <p:cNvPr id="22" name="矩形 21">
              <a:extLst>
                <a:ext uri="{FF2B5EF4-FFF2-40B4-BE49-F238E27FC236}">
                  <a16:creationId xmlns:a16="http://schemas.microsoft.com/office/drawing/2014/main" id="{82C6D1CA-CA32-46ED-BFB1-843295F337D9}"/>
                </a:ext>
              </a:extLst>
            </p:cNvPr>
            <p:cNvSpPr/>
            <p:nvPr/>
          </p:nvSpPr>
          <p:spPr>
            <a:xfrm>
              <a:off x="4270342" y="0"/>
              <a:ext cx="3827283" cy="1747036"/>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892F45CD-D5E9-48D2-80B7-BA6943BE14F3}"/>
                </a:ext>
              </a:extLst>
            </p:cNvPr>
            <p:cNvSpPr txBox="1"/>
            <p:nvPr/>
          </p:nvSpPr>
          <p:spPr>
            <a:xfrm>
              <a:off x="5219307" y="207390"/>
              <a:ext cx="1753385" cy="769441"/>
            </a:xfrm>
            <a:prstGeom prst="rect">
              <a:avLst/>
            </a:prstGeom>
            <a:noFill/>
          </p:spPr>
          <p:txBody>
            <a:bodyPr wrap="square" rtlCol="0">
              <a:spAutoFit/>
            </a:bodyPr>
            <a:lstStyle/>
            <a:p>
              <a:pPr algn="dist"/>
              <a:r>
                <a:rPr lang="zh-CN" altLang="en-US" sz="4400">
                  <a:solidFill>
                    <a:schemeClr val="tx1">
                      <a:lumMod val="95000"/>
                      <a:lumOff val="5000"/>
                    </a:schemeClr>
                  </a:solidFill>
                  <a:latin typeface="文悦古典明朝体 (非商业使用) W5" pitchFamily="2" charset="-122"/>
                  <a:ea typeface="文悦古典明朝体 (非商业使用) W5" pitchFamily="2" charset="-122"/>
                </a:rPr>
                <a:t>黎离</a:t>
              </a:r>
            </a:p>
          </p:txBody>
        </p:sp>
        <p:sp>
          <p:nvSpPr>
            <p:cNvPr id="24" name="椭圆 23">
              <a:extLst>
                <a:ext uri="{FF2B5EF4-FFF2-40B4-BE49-F238E27FC236}">
                  <a16:creationId xmlns:a16="http://schemas.microsoft.com/office/drawing/2014/main" id="{B43809D7-3999-4729-A89A-4B2CD9B826FA}"/>
                </a:ext>
              </a:extLst>
            </p:cNvPr>
            <p:cNvSpPr/>
            <p:nvPr/>
          </p:nvSpPr>
          <p:spPr>
            <a:xfrm>
              <a:off x="6031207" y="509047"/>
              <a:ext cx="84842" cy="8484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a:extLst>
                <a:ext uri="{FF2B5EF4-FFF2-40B4-BE49-F238E27FC236}">
                  <a16:creationId xmlns:a16="http://schemas.microsoft.com/office/drawing/2014/main" id="{46141CF8-652D-414F-A220-DC3BECF180AE}"/>
                </a:ext>
              </a:extLst>
            </p:cNvPr>
            <p:cNvCxnSpPr>
              <a:cxnSpLocks/>
            </p:cNvCxnSpPr>
            <p:nvPr/>
          </p:nvCxnSpPr>
          <p:spPr>
            <a:xfrm flipV="1">
              <a:off x="0" y="509047"/>
              <a:ext cx="4769963" cy="312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0409E598-BC97-4CFC-BE50-6AD73CA0A31E}"/>
                </a:ext>
              </a:extLst>
            </p:cNvPr>
            <p:cNvCxnSpPr>
              <a:cxnSpLocks/>
            </p:cNvCxnSpPr>
            <p:nvPr/>
          </p:nvCxnSpPr>
          <p:spPr>
            <a:xfrm flipV="1">
              <a:off x="7499835" y="477830"/>
              <a:ext cx="4769963" cy="312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9" name="图片 8">
            <a:extLst>
              <a:ext uri="{FF2B5EF4-FFF2-40B4-BE49-F238E27FC236}">
                <a16:creationId xmlns:a16="http://schemas.microsoft.com/office/drawing/2014/main" id="{98EA6967-D9CF-4AB5-A65A-1D5995A279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43192" y="0"/>
            <a:ext cx="5486158" cy="6858000"/>
          </a:xfrm>
          <a:prstGeom prst="rect">
            <a:avLst/>
          </a:prstGeom>
        </p:spPr>
      </p:pic>
      <p:sp>
        <p:nvSpPr>
          <p:cNvPr id="3" name="文本框 2">
            <a:extLst>
              <a:ext uri="{FF2B5EF4-FFF2-40B4-BE49-F238E27FC236}">
                <a16:creationId xmlns:a16="http://schemas.microsoft.com/office/drawing/2014/main" id="{00596DA7-320C-42BC-BEA9-EF3810015020}"/>
              </a:ext>
            </a:extLst>
          </p:cNvPr>
          <p:cNvSpPr txBox="1"/>
          <p:nvPr/>
        </p:nvSpPr>
        <p:spPr>
          <a:xfrm>
            <a:off x="897715" y="4900772"/>
            <a:ext cx="4769963" cy="1749838"/>
          </a:xfrm>
          <a:prstGeom prst="rect">
            <a:avLst/>
          </a:prstGeom>
          <a:noFill/>
        </p:spPr>
        <p:txBody>
          <a:bodyPr wrap="square" rtlCol="0">
            <a:spAutoFit/>
          </a:bodyPr>
          <a:lstStyle/>
          <a:p>
            <a:pPr lvl="0" defTabSz="457200">
              <a:lnSpc>
                <a:spcPct val="200000"/>
              </a:lnSpc>
              <a:defRPr/>
            </a:pPr>
            <a:r>
              <a:rPr lang="zh-CN" altLang="en-US" sz="1400" spc="600">
                <a:solidFill>
                  <a:prstClr val="black">
                    <a:lumMod val="65000"/>
                    <a:lumOff val="35000"/>
                  </a:prstClr>
                </a:solidFill>
                <a:latin typeface="文悦古典明朝体 (非商业使用) W5" pitchFamily="2" charset="-122"/>
                <a:ea typeface="文悦古典明朝体 (非商业使用) W5" pitchFamily="2" charset="-122"/>
                <a:sym typeface="+mn-ea"/>
              </a:rPr>
              <a:t>老时际会树木犹为人爱惜霜皮溜雨四十围黛色参天二千尺君臣已与时爱惜</a:t>
            </a:r>
            <a:endParaRPr lang="en-US" altLang="zh-CN" sz="1400" spc="600">
              <a:solidFill>
                <a:prstClr val="black">
                  <a:lumMod val="65000"/>
                  <a:lumOff val="35000"/>
                </a:prstClr>
              </a:solidFill>
              <a:latin typeface="文悦古典明朝体 (非商业使用) W5" pitchFamily="2" charset="-122"/>
              <a:ea typeface="文悦古典明朝体 (非商业使用) W5" pitchFamily="2" charset="-122"/>
              <a:sym typeface="+mn-ea"/>
            </a:endParaRPr>
          </a:p>
          <a:p>
            <a:pPr lvl="0" defTabSz="457200">
              <a:lnSpc>
                <a:spcPct val="200000"/>
              </a:lnSpc>
              <a:defRPr/>
            </a:pPr>
            <a:r>
              <a:rPr lang="zh-CN" altLang="en-US" sz="1400" spc="600">
                <a:solidFill>
                  <a:prstClr val="black">
                    <a:lumMod val="65000"/>
                    <a:lumOff val="35000"/>
                  </a:prstClr>
                </a:solidFill>
                <a:latin typeface="文悦古典明朝体 (非商业使用) W5" pitchFamily="2" charset="-122"/>
                <a:ea typeface="文悦古典明朝体 (非商业使用) W5" pitchFamily="2" charset="-122"/>
                <a:sym typeface="+mn-ea"/>
              </a:rPr>
              <a:t>云来气接巫峡长月出寒落落盘踞虽得地忆昨路绕锦亭东</a:t>
            </a:r>
            <a:endParaRPr lang="zh-CN" altLang="en-US" sz="1400" spc="600" dirty="0">
              <a:solidFill>
                <a:prstClr val="black">
                  <a:lumMod val="65000"/>
                  <a:lumOff val="35000"/>
                </a:prstClr>
              </a:solidFill>
              <a:latin typeface="文悦古典明朝体 (非商业使用) W5" pitchFamily="2" charset="-122"/>
              <a:ea typeface="文悦古典明朝体 (非商业使用) W5" pitchFamily="2" charset="-122"/>
              <a:sym typeface="+mn-ea"/>
            </a:endParaRPr>
          </a:p>
        </p:txBody>
      </p:sp>
      <p:sp>
        <p:nvSpPr>
          <p:cNvPr id="12" name="文本框 11">
            <a:extLst>
              <a:ext uri="{FF2B5EF4-FFF2-40B4-BE49-F238E27FC236}">
                <a16:creationId xmlns:a16="http://schemas.microsoft.com/office/drawing/2014/main" id="{C91162CA-0663-498D-9A36-451AC7CE25DD}"/>
              </a:ext>
            </a:extLst>
          </p:cNvPr>
          <p:cNvSpPr txBox="1"/>
          <p:nvPr/>
        </p:nvSpPr>
        <p:spPr>
          <a:xfrm>
            <a:off x="897715" y="4441308"/>
            <a:ext cx="1727919" cy="461665"/>
          </a:xfrm>
          <a:prstGeom prst="rect">
            <a:avLst/>
          </a:prstGeom>
          <a:noFill/>
        </p:spPr>
        <p:txBody>
          <a:bodyPr wrap="square" rtlCol="0">
            <a:spAutoFit/>
          </a:bodyPr>
          <a:lstStyle/>
          <a:p>
            <a:r>
              <a:rPr lang="zh-CN" altLang="en-US" sz="2400">
                <a:solidFill>
                  <a:srgbClr val="5B788D"/>
                </a:solidFill>
                <a:latin typeface="文悦古典明朝体 (非商业使用) W5" pitchFamily="2" charset="-122"/>
                <a:ea typeface="文悦古典明朝体 (非商业使用) W5" pitchFamily="2" charset="-122"/>
              </a:rPr>
              <a:t>标题文本</a:t>
            </a:r>
          </a:p>
        </p:txBody>
      </p:sp>
      <p:sp>
        <p:nvSpPr>
          <p:cNvPr id="13" name="文本框 12">
            <a:extLst>
              <a:ext uri="{FF2B5EF4-FFF2-40B4-BE49-F238E27FC236}">
                <a16:creationId xmlns:a16="http://schemas.microsoft.com/office/drawing/2014/main" id="{9B8C986F-299E-4889-B204-B1E105FCC2BF}"/>
              </a:ext>
            </a:extLst>
          </p:cNvPr>
          <p:cNvSpPr txBox="1"/>
          <p:nvPr/>
        </p:nvSpPr>
        <p:spPr>
          <a:xfrm>
            <a:off x="858560" y="2130497"/>
            <a:ext cx="4769963" cy="1318951"/>
          </a:xfrm>
          <a:prstGeom prst="rect">
            <a:avLst/>
          </a:prstGeom>
          <a:noFill/>
        </p:spPr>
        <p:txBody>
          <a:bodyPr wrap="square" rtlCol="0">
            <a:spAutoFit/>
          </a:bodyPr>
          <a:lstStyle/>
          <a:p>
            <a:pPr lvl="0" defTabSz="457200">
              <a:lnSpc>
                <a:spcPct val="200000"/>
              </a:lnSpc>
              <a:defRPr/>
            </a:pPr>
            <a:r>
              <a:rPr lang="zh-CN" altLang="en-US" sz="1400" spc="600">
                <a:solidFill>
                  <a:prstClr val="black">
                    <a:lumMod val="65000"/>
                    <a:lumOff val="35000"/>
                  </a:prstClr>
                </a:solidFill>
                <a:latin typeface="文悦古典明朝体 (非商业使用) W5" pitchFamily="2" charset="-122"/>
                <a:ea typeface="文悦古典明朝体 (非商业使用) W5" pitchFamily="2" charset="-122"/>
                <a:sym typeface="+mn-ea"/>
              </a:rPr>
              <a:t>老时际会树木犹为人爱惜霜皮溜雨四十围黛色参天二千尺君臣已与时爱惜</a:t>
            </a:r>
            <a:endParaRPr lang="en-US" altLang="zh-CN" sz="1400" spc="600">
              <a:solidFill>
                <a:prstClr val="black">
                  <a:lumMod val="65000"/>
                  <a:lumOff val="35000"/>
                </a:prstClr>
              </a:solidFill>
              <a:latin typeface="文悦古典明朝体 (非商业使用) W5" pitchFamily="2" charset="-122"/>
              <a:ea typeface="文悦古典明朝体 (非商业使用) W5" pitchFamily="2" charset="-122"/>
              <a:sym typeface="+mn-ea"/>
            </a:endParaRPr>
          </a:p>
          <a:p>
            <a:pPr lvl="0" defTabSz="457200">
              <a:lnSpc>
                <a:spcPct val="200000"/>
              </a:lnSpc>
              <a:defRPr/>
            </a:pPr>
            <a:r>
              <a:rPr lang="zh-CN" altLang="en-US" sz="1400" spc="600">
                <a:solidFill>
                  <a:prstClr val="black">
                    <a:lumMod val="65000"/>
                    <a:lumOff val="35000"/>
                  </a:prstClr>
                </a:solidFill>
                <a:latin typeface="文悦古典明朝体 (非商业使用) W5" pitchFamily="2" charset="-122"/>
                <a:ea typeface="文悦古典明朝体 (非商业使用) W5" pitchFamily="2" charset="-122"/>
                <a:sym typeface="+mn-ea"/>
              </a:rPr>
              <a:t>月出寒落落盘踞虽得地忆昨路绕锦亭东</a:t>
            </a:r>
            <a:endParaRPr lang="zh-CN" altLang="en-US" sz="1400" spc="600" dirty="0">
              <a:solidFill>
                <a:prstClr val="black">
                  <a:lumMod val="65000"/>
                  <a:lumOff val="35000"/>
                </a:prstClr>
              </a:solidFill>
              <a:latin typeface="文悦古典明朝体 (非商业使用) W5" pitchFamily="2" charset="-122"/>
              <a:ea typeface="文悦古典明朝体 (非商业使用) W5" pitchFamily="2" charset="-122"/>
              <a:sym typeface="+mn-ea"/>
            </a:endParaRPr>
          </a:p>
        </p:txBody>
      </p:sp>
      <p:sp>
        <p:nvSpPr>
          <p:cNvPr id="14" name="文本框 13">
            <a:extLst>
              <a:ext uri="{FF2B5EF4-FFF2-40B4-BE49-F238E27FC236}">
                <a16:creationId xmlns:a16="http://schemas.microsoft.com/office/drawing/2014/main" id="{6F10F156-3B9D-4677-9565-2792C68AB3DB}"/>
              </a:ext>
            </a:extLst>
          </p:cNvPr>
          <p:cNvSpPr txBox="1"/>
          <p:nvPr/>
        </p:nvSpPr>
        <p:spPr>
          <a:xfrm>
            <a:off x="858560" y="1671033"/>
            <a:ext cx="1727919" cy="461665"/>
          </a:xfrm>
          <a:prstGeom prst="rect">
            <a:avLst/>
          </a:prstGeom>
          <a:noFill/>
        </p:spPr>
        <p:txBody>
          <a:bodyPr wrap="square" rtlCol="0">
            <a:spAutoFit/>
          </a:bodyPr>
          <a:lstStyle/>
          <a:p>
            <a:r>
              <a:rPr lang="zh-CN" altLang="en-US" sz="2400">
                <a:solidFill>
                  <a:srgbClr val="5B788D"/>
                </a:solidFill>
                <a:latin typeface="文悦古典明朝体 (非商业使用) W5" pitchFamily="2" charset="-122"/>
                <a:ea typeface="文悦古典明朝体 (非商业使用) W5" pitchFamily="2" charset="-122"/>
              </a:rPr>
              <a:t>标题文本</a:t>
            </a:r>
          </a:p>
        </p:txBody>
      </p:sp>
      <p:sp>
        <p:nvSpPr>
          <p:cNvPr id="15" name="文本框 14">
            <a:extLst>
              <a:ext uri="{FF2B5EF4-FFF2-40B4-BE49-F238E27FC236}">
                <a16:creationId xmlns:a16="http://schemas.microsoft.com/office/drawing/2014/main" id="{7A01872E-2969-41ED-8742-F0A7889C30D4}"/>
              </a:ext>
            </a:extLst>
          </p:cNvPr>
          <p:cNvSpPr txBox="1"/>
          <p:nvPr/>
        </p:nvSpPr>
        <p:spPr>
          <a:xfrm>
            <a:off x="7154631" y="2326303"/>
            <a:ext cx="1292662" cy="2205394"/>
          </a:xfrm>
          <a:prstGeom prst="rect">
            <a:avLst/>
          </a:prstGeom>
          <a:noFill/>
        </p:spPr>
        <p:txBody>
          <a:bodyPr vert="eaVert" wrap="square" rtlCol="0">
            <a:spAutoFit/>
          </a:bodyPr>
          <a:lstStyle/>
          <a:p>
            <a:pPr algn="dist"/>
            <a:r>
              <a:rPr lang="zh-CN" altLang="en-US" sz="7200">
                <a:solidFill>
                  <a:srgbClr val="5B788D">
                    <a:alpha val="47000"/>
                  </a:srgbClr>
                </a:solidFill>
                <a:latin typeface="文悦古典明朝体 (非商业使用) W5" pitchFamily="2" charset="-122"/>
                <a:ea typeface="文悦古典明朝体 (非商业使用) W5" pitchFamily="2" charset="-122"/>
              </a:rPr>
              <a:t>国学</a:t>
            </a:r>
          </a:p>
        </p:txBody>
      </p:sp>
    </p:spTree>
    <p:extLst>
      <p:ext uri="{BB962C8B-B14F-4D97-AF65-F5344CB8AC3E}">
        <p14:creationId xmlns:p14="http://schemas.microsoft.com/office/powerpoint/2010/main" val="443428133"/>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id="{25CF685F-31DC-4339-AC2B-AA91876C420F}"/>
              </a:ext>
            </a:extLst>
          </p:cNvPr>
          <p:cNvGrpSpPr/>
          <p:nvPr/>
        </p:nvGrpSpPr>
        <p:grpSpPr>
          <a:xfrm>
            <a:off x="0" y="-1555312"/>
            <a:ext cx="12269798" cy="3302348"/>
            <a:chOff x="0" y="-1555312"/>
            <a:chExt cx="12269798" cy="3302348"/>
          </a:xfrm>
        </p:grpSpPr>
        <p:pic>
          <p:nvPicPr>
            <p:cNvPr id="21" name="图片 20" descr="未标题-1">
              <a:extLst>
                <a:ext uri="{FF2B5EF4-FFF2-40B4-BE49-F238E27FC236}">
                  <a16:creationId xmlns:a16="http://schemas.microsoft.com/office/drawing/2014/main" id="{240E8177-76D4-400C-A262-B0A4F9A03CB6}"/>
                </a:ext>
              </a:extLst>
            </p:cNvPr>
            <p:cNvPicPr>
              <a:picLocks noChangeAspect="1"/>
            </p:cNvPicPr>
            <p:nvPr/>
          </p:nvPicPr>
          <p:blipFill>
            <a:blip r:embed="rId3">
              <a:duotone>
                <a:prstClr val="black"/>
                <a:srgbClr val="D9C3A5">
                  <a:tint val="50000"/>
                  <a:satMod val="180000"/>
                </a:srgbClr>
              </a:duotone>
            </a:blip>
            <a:stretch>
              <a:fillRect/>
            </a:stretch>
          </p:blipFill>
          <p:spPr>
            <a:xfrm>
              <a:off x="4692164" y="-1555312"/>
              <a:ext cx="2983641" cy="2953641"/>
            </a:xfrm>
            <a:prstGeom prst="rect">
              <a:avLst/>
            </a:prstGeom>
          </p:spPr>
        </p:pic>
        <p:sp>
          <p:nvSpPr>
            <p:cNvPr id="22" name="矩形 21">
              <a:extLst>
                <a:ext uri="{FF2B5EF4-FFF2-40B4-BE49-F238E27FC236}">
                  <a16:creationId xmlns:a16="http://schemas.microsoft.com/office/drawing/2014/main" id="{82C6D1CA-CA32-46ED-BFB1-843295F337D9}"/>
                </a:ext>
              </a:extLst>
            </p:cNvPr>
            <p:cNvSpPr/>
            <p:nvPr/>
          </p:nvSpPr>
          <p:spPr>
            <a:xfrm>
              <a:off x="4270342" y="0"/>
              <a:ext cx="3827283" cy="1747036"/>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B43809D7-3999-4729-A89A-4B2CD9B826FA}"/>
                </a:ext>
              </a:extLst>
            </p:cNvPr>
            <p:cNvSpPr/>
            <p:nvPr/>
          </p:nvSpPr>
          <p:spPr>
            <a:xfrm>
              <a:off x="6031207" y="509047"/>
              <a:ext cx="84842" cy="8484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a:extLst>
                <a:ext uri="{FF2B5EF4-FFF2-40B4-BE49-F238E27FC236}">
                  <a16:creationId xmlns:a16="http://schemas.microsoft.com/office/drawing/2014/main" id="{46141CF8-652D-414F-A220-DC3BECF180AE}"/>
                </a:ext>
              </a:extLst>
            </p:cNvPr>
            <p:cNvCxnSpPr>
              <a:cxnSpLocks/>
            </p:cNvCxnSpPr>
            <p:nvPr/>
          </p:nvCxnSpPr>
          <p:spPr>
            <a:xfrm flipV="1">
              <a:off x="0" y="509047"/>
              <a:ext cx="4769963" cy="312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0409E598-BC97-4CFC-BE50-6AD73CA0A31E}"/>
                </a:ext>
              </a:extLst>
            </p:cNvPr>
            <p:cNvCxnSpPr>
              <a:cxnSpLocks/>
            </p:cNvCxnSpPr>
            <p:nvPr/>
          </p:nvCxnSpPr>
          <p:spPr>
            <a:xfrm flipV="1">
              <a:off x="7499835" y="477830"/>
              <a:ext cx="4769963" cy="312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 name="图文框 1">
            <a:extLst>
              <a:ext uri="{FF2B5EF4-FFF2-40B4-BE49-F238E27FC236}">
                <a16:creationId xmlns:a16="http://schemas.microsoft.com/office/drawing/2014/main" id="{71AA7EE7-6E0F-4692-B4FE-2991162CA77D}"/>
              </a:ext>
            </a:extLst>
          </p:cNvPr>
          <p:cNvSpPr/>
          <p:nvPr/>
        </p:nvSpPr>
        <p:spPr>
          <a:xfrm>
            <a:off x="1341641" y="1454661"/>
            <a:ext cx="9379132" cy="4415246"/>
          </a:xfrm>
          <a:prstGeom prst="frame">
            <a:avLst>
              <a:gd name="adj1" fmla="val 370"/>
            </a:avLst>
          </a:prstGeom>
          <a:solidFill>
            <a:srgbClr val="5B78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a:extLst>
              <a:ext uri="{FF2B5EF4-FFF2-40B4-BE49-F238E27FC236}">
                <a16:creationId xmlns:a16="http://schemas.microsoft.com/office/drawing/2014/main" id="{7B482323-E00E-4518-826C-EA1C88837905}"/>
              </a:ext>
            </a:extLst>
          </p:cNvPr>
          <p:cNvSpPr/>
          <p:nvPr/>
        </p:nvSpPr>
        <p:spPr>
          <a:xfrm>
            <a:off x="8807236" y="293187"/>
            <a:ext cx="3082834" cy="6271625"/>
          </a:xfrm>
          <a:prstGeom prst="rect">
            <a:avLst/>
          </a:prstGeom>
          <a:solidFill>
            <a:srgbClr val="5B78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82AF9064-A58C-4BDA-B687-15D1812FE466}"/>
              </a:ext>
            </a:extLst>
          </p:cNvPr>
          <p:cNvSpPr txBox="1"/>
          <p:nvPr/>
        </p:nvSpPr>
        <p:spPr>
          <a:xfrm>
            <a:off x="2324242" y="1832878"/>
            <a:ext cx="2147172" cy="523220"/>
          </a:xfrm>
          <a:prstGeom prst="rect">
            <a:avLst/>
          </a:prstGeom>
          <a:noFill/>
        </p:spPr>
        <p:txBody>
          <a:bodyPr wrap="square" rtlCol="0">
            <a:spAutoFit/>
          </a:bodyPr>
          <a:lstStyle/>
          <a:p>
            <a:pPr algn="dist"/>
            <a:r>
              <a:rPr lang="zh-CN" altLang="en-US" sz="2800">
                <a:latin typeface="文悦古典明朝体 (非商业使用) W5" pitchFamily="2" charset="-122"/>
                <a:ea typeface="文悦古典明朝体 (非商业使用) W5" pitchFamily="2" charset="-122"/>
              </a:rPr>
              <a:t>国学  文化</a:t>
            </a:r>
          </a:p>
        </p:txBody>
      </p:sp>
      <p:sp>
        <p:nvSpPr>
          <p:cNvPr id="12" name="文本框 11">
            <a:extLst>
              <a:ext uri="{FF2B5EF4-FFF2-40B4-BE49-F238E27FC236}">
                <a16:creationId xmlns:a16="http://schemas.microsoft.com/office/drawing/2014/main" id="{64A094ED-C7AD-48FC-8111-6DA73A77DB66}"/>
              </a:ext>
            </a:extLst>
          </p:cNvPr>
          <p:cNvSpPr txBox="1"/>
          <p:nvPr/>
        </p:nvSpPr>
        <p:spPr>
          <a:xfrm>
            <a:off x="1471227" y="2247072"/>
            <a:ext cx="3082834" cy="1143711"/>
          </a:xfrm>
          <a:prstGeom prst="rect">
            <a:avLst/>
          </a:prstGeom>
          <a:noFill/>
        </p:spPr>
        <p:txBody>
          <a:bodyPr wrap="square" rtlCol="0">
            <a:spAutoFit/>
          </a:bodyPr>
          <a:lstStyle/>
          <a:p>
            <a:pPr lvl="0" algn="r" defTabSz="457200">
              <a:lnSpc>
                <a:spcPct val="200000"/>
              </a:lnSpc>
              <a:defRPr/>
            </a:pPr>
            <a:r>
              <a:rPr lang="zh-CN" altLang="en-US" sz="1200" spc="600">
                <a:solidFill>
                  <a:schemeClr val="tx1">
                    <a:lumMod val="75000"/>
                    <a:lumOff val="25000"/>
                  </a:schemeClr>
                </a:solidFill>
                <a:latin typeface="文悦古典明朝体 (非商业使用) W5" pitchFamily="2" charset="-122"/>
                <a:ea typeface="文悦古典明朝体 (非商业使用) W5" pitchFamily="2" charset="-122"/>
                <a:sym typeface="+mn-ea"/>
              </a:rPr>
              <a:t>老时际会树木犹为人爱惜霜皮溜雨四十围黛色参天二千尺君臣已与时爱惜</a:t>
            </a:r>
            <a:endParaRPr lang="en-US" altLang="zh-CN" sz="1200" spc="600">
              <a:solidFill>
                <a:schemeClr val="tx1">
                  <a:lumMod val="75000"/>
                  <a:lumOff val="25000"/>
                </a:schemeClr>
              </a:solidFill>
              <a:latin typeface="文悦古典明朝体 (非商业使用) W5" pitchFamily="2" charset="-122"/>
              <a:ea typeface="文悦古典明朝体 (非商业使用) W5" pitchFamily="2" charset="-122"/>
              <a:sym typeface="+mn-ea"/>
            </a:endParaRPr>
          </a:p>
        </p:txBody>
      </p:sp>
      <p:sp>
        <p:nvSpPr>
          <p:cNvPr id="13" name="文本框 12">
            <a:extLst>
              <a:ext uri="{FF2B5EF4-FFF2-40B4-BE49-F238E27FC236}">
                <a16:creationId xmlns:a16="http://schemas.microsoft.com/office/drawing/2014/main" id="{864D608F-4D95-4975-B306-F4429FA86058}"/>
              </a:ext>
            </a:extLst>
          </p:cNvPr>
          <p:cNvSpPr txBox="1"/>
          <p:nvPr/>
        </p:nvSpPr>
        <p:spPr>
          <a:xfrm>
            <a:off x="2324242" y="4085688"/>
            <a:ext cx="2147172" cy="523220"/>
          </a:xfrm>
          <a:prstGeom prst="rect">
            <a:avLst/>
          </a:prstGeom>
          <a:noFill/>
        </p:spPr>
        <p:txBody>
          <a:bodyPr wrap="square" rtlCol="0">
            <a:spAutoFit/>
          </a:bodyPr>
          <a:lstStyle/>
          <a:p>
            <a:pPr algn="dist"/>
            <a:r>
              <a:rPr lang="zh-CN" altLang="en-US" sz="2800">
                <a:latin typeface="文悦古典明朝体 (非商业使用) W5" pitchFamily="2" charset="-122"/>
                <a:ea typeface="文悦古典明朝体 (非商业使用) W5" pitchFamily="2" charset="-122"/>
              </a:rPr>
              <a:t>国学  文化</a:t>
            </a:r>
          </a:p>
        </p:txBody>
      </p:sp>
      <p:sp>
        <p:nvSpPr>
          <p:cNvPr id="14" name="文本框 13">
            <a:extLst>
              <a:ext uri="{FF2B5EF4-FFF2-40B4-BE49-F238E27FC236}">
                <a16:creationId xmlns:a16="http://schemas.microsoft.com/office/drawing/2014/main" id="{2ACDD65C-0B95-454D-9602-86887E9D2C61}"/>
              </a:ext>
            </a:extLst>
          </p:cNvPr>
          <p:cNvSpPr txBox="1"/>
          <p:nvPr/>
        </p:nvSpPr>
        <p:spPr>
          <a:xfrm>
            <a:off x="1471227" y="4491611"/>
            <a:ext cx="3082834" cy="1143711"/>
          </a:xfrm>
          <a:prstGeom prst="rect">
            <a:avLst/>
          </a:prstGeom>
          <a:noFill/>
        </p:spPr>
        <p:txBody>
          <a:bodyPr wrap="square" rtlCol="0">
            <a:spAutoFit/>
          </a:bodyPr>
          <a:lstStyle/>
          <a:p>
            <a:pPr lvl="0" algn="r" defTabSz="457200">
              <a:lnSpc>
                <a:spcPct val="200000"/>
              </a:lnSpc>
              <a:defRPr/>
            </a:pPr>
            <a:r>
              <a:rPr lang="zh-CN" altLang="en-US" sz="1200" spc="600">
                <a:solidFill>
                  <a:schemeClr val="tx1">
                    <a:lumMod val="75000"/>
                    <a:lumOff val="25000"/>
                  </a:schemeClr>
                </a:solidFill>
                <a:latin typeface="文悦古典明朝体 (非商业使用) W5" pitchFamily="2" charset="-122"/>
                <a:ea typeface="文悦古典明朝体 (非商业使用) W5" pitchFamily="2" charset="-122"/>
                <a:sym typeface="+mn-ea"/>
              </a:rPr>
              <a:t>老时际会树木犹为人爱惜霜皮溜雨四十围黛色参天二千尺君臣已与时爱惜</a:t>
            </a:r>
            <a:endParaRPr lang="en-US" altLang="zh-CN" sz="1200" spc="600">
              <a:solidFill>
                <a:schemeClr val="tx1">
                  <a:lumMod val="75000"/>
                  <a:lumOff val="25000"/>
                </a:schemeClr>
              </a:solidFill>
              <a:latin typeface="文悦古典明朝体 (非商业使用) W5" pitchFamily="2" charset="-122"/>
              <a:ea typeface="文悦古典明朝体 (非商业使用) W5" pitchFamily="2" charset="-122"/>
              <a:sym typeface="+mn-ea"/>
            </a:endParaRPr>
          </a:p>
        </p:txBody>
      </p:sp>
      <p:sp>
        <p:nvSpPr>
          <p:cNvPr id="15" name="文本框 14">
            <a:extLst>
              <a:ext uri="{FF2B5EF4-FFF2-40B4-BE49-F238E27FC236}">
                <a16:creationId xmlns:a16="http://schemas.microsoft.com/office/drawing/2014/main" id="{97980A8F-70AA-4317-B93E-560F2A54B554}"/>
              </a:ext>
            </a:extLst>
          </p:cNvPr>
          <p:cNvSpPr txBox="1"/>
          <p:nvPr/>
        </p:nvSpPr>
        <p:spPr>
          <a:xfrm>
            <a:off x="5594964" y="2285288"/>
            <a:ext cx="3082834" cy="1143711"/>
          </a:xfrm>
          <a:prstGeom prst="rect">
            <a:avLst/>
          </a:prstGeom>
          <a:noFill/>
        </p:spPr>
        <p:txBody>
          <a:bodyPr wrap="square" rtlCol="0">
            <a:spAutoFit/>
          </a:bodyPr>
          <a:lstStyle/>
          <a:p>
            <a:pPr lvl="0" defTabSz="457200">
              <a:lnSpc>
                <a:spcPct val="200000"/>
              </a:lnSpc>
              <a:defRPr/>
            </a:pPr>
            <a:r>
              <a:rPr lang="zh-CN" altLang="en-US" sz="1200" spc="600">
                <a:solidFill>
                  <a:schemeClr val="tx1">
                    <a:lumMod val="75000"/>
                    <a:lumOff val="25000"/>
                  </a:schemeClr>
                </a:solidFill>
                <a:latin typeface="文悦古典明朝体 (非商业使用) W5" pitchFamily="2" charset="-122"/>
                <a:ea typeface="文悦古典明朝体 (非商业使用) W5" pitchFamily="2" charset="-122"/>
                <a:sym typeface="+mn-ea"/>
              </a:rPr>
              <a:t>老时际会树木犹为人爱惜霜皮溜雨四十围黛色参天二千尺君臣已与时爱惜</a:t>
            </a:r>
            <a:endParaRPr lang="en-US" altLang="zh-CN" sz="1200" spc="600">
              <a:solidFill>
                <a:schemeClr val="tx1">
                  <a:lumMod val="75000"/>
                  <a:lumOff val="25000"/>
                </a:schemeClr>
              </a:solidFill>
              <a:latin typeface="文悦古典明朝体 (非商业使用) W5" pitchFamily="2" charset="-122"/>
              <a:ea typeface="文悦古典明朝体 (非商业使用) W5" pitchFamily="2" charset="-122"/>
              <a:sym typeface="+mn-ea"/>
            </a:endParaRPr>
          </a:p>
        </p:txBody>
      </p:sp>
      <p:sp>
        <p:nvSpPr>
          <p:cNvPr id="16" name="文本框 15">
            <a:extLst>
              <a:ext uri="{FF2B5EF4-FFF2-40B4-BE49-F238E27FC236}">
                <a16:creationId xmlns:a16="http://schemas.microsoft.com/office/drawing/2014/main" id="{59B56516-D5BE-44B8-9BCC-8263151A4FBF}"/>
              </a:ext>
            </a:extLst>
          </p:cNvPr>
          <p:cNvSpPr txBox="1"/>
          <p:nvPr/>
        </p:nvSpPr>
        <p:spPr>
          <a:xfrm>
            <a:off x="5521759" y="1832878"/>
            <a:ext cx="2147172" cy="523220"/>
          </a:xfrm>
          <a:prstGeom prst="rect">
            <a:avLst/>
          </a:prstGeom>
          <a:noFill/>
        </p:spPr>
        <p:txBody>
          <a:bodyPr wrap="square" rtlCol="0">
            <a:spAutoFit/>
          </a:bodyPr>
          <a:lstStyle/>
          <a:p>
            <a:pPr algn="dist"/>
            <a:r>
              <a:rPr lang="zh-CN" altLang="en-US" sz="2800">
                <a:latin typeface="文悦古典明朝体 (非商业使用) W5" pitchFamily="2" charset="-122"/>
                <a:ea typeface="文悦古典明朝体 (非商业使用) W5" pitchFamily="2" charset="-122"/>
              </a:rPr>
              <a:t>国学  文化</a:t>
            </a:r>
          </a:p>
        </p:txBody>
      </p:sp>
      <p:sp>
        <p:nvSpPr>
          <p:cNvPr id="17" name="文本框 16">
            <a:extLst>
              <a:ext uri="{FF2B5EF4-FFF2-40B4-BE49-F238E27FC236}">
                <a16:creationId xmlns:a16="http://schemas.microsoft.com/office/drawing/2014/main" id="{BD24CBA6-E8ED-40D8-9D8C-CAC88429B386}"/>
              </a:ext>
            </a:extLst>
          </p:cNvPr>
          <p:cNvSpPr txBox="1"/>
          <p:nvPr/>
        </p:nvSpPr>
        <p:spPr>
          <a:xfrm>
            <a:off x="5594964" y="4526577"/>
            <a:ext cx="3082834" cy="1143711"/>
          </a:xfrm>
          <a:prstGeom prst="rect">
            <a:avLst/>
          </a:prstGeom>
          <a:noFill/>
        </p:spPr>
        <p:txBody>
          <a:bodyPr wrap="square" rtlCol="0">
            <a:spAutoFit/>
          </a:bodyPr>
          <a:lstStyle/>
          <a:p>
            <a:pPr lvl="0" defTabSz="457200">
              <a:lnSpc>
                <a:spcPct val="200000"/>
              </a:lnSpc>
              <a:defRPr/>
            </a:pPr>
            <a:r>
              <a:rPr lang="zh-CN" altLang="en-US" sz="1200" spc="600">
                <a:solidFill>
                  <a:schemeClr val="tx1">
                    <a:lumMod val="75000"/>
                    <a:lumOff val="25000"/>
                  </a:schemeClr>
                </a:solidFill>
                <a:latin typeface="文悦古典明朝体 (非商业使用) W5" pitchFamily="2" charset="-122"/>
                <a:ea typeface="文悦古典明朝体 (非商业使用) W5" pitchFamily="2" charset="-122"/>
                <a:sym typeface="+mn-ea"/>
              </a:rPr>
              <a:t>老时际会树木犹为人爱惜霜皮溜雨四十围黛色参天二千尺君臣已与时爱惜</a:t>
            </a:r>
            <a:endParaRPr lang="en-US" altLang="zh-CN" sz="1200" spc="600">
              <a:solidFill>
                <a:schemeClr val="tx1">
                  <a:lumMod val="75000"/>
                  <a:lumOff val="25000"/>
                </a:schemeClr>
              </a:solidFill>
              <a:latin typeface="文悦古典明朝体 (非商业使用) W5" pitchFamily="2" charset="-122"/>
              <a:ea typeface="文悦古典明朝体 (非商业使用) W5" pitchFamily="2" charset="-122"/>
              <a:sym typeface="+mn-ea"/>
            </a:endParaRPr>
          </a:p>
        </p:txBody>
      </p:sp>
      <p:sp>
        <p:nvSpPr>
          <p:cNvPr id="18" name="文本框 17">
            <a:extLst>
              <a:ext uri="{FF2B5EF4-FFF2-40B4-BE49-F238E27FC236}">
                <a16:creationId xmlns:a16="http://schemas.microsoft.com/office/drawing/2014/main" id="{78A5DC72-DF01-435C-8B2E-2683AB6ED238}"/>
              </a:ext>
            </a:extLst>
          </p:cNvPr>
          <p:cNvSpPr txBox="1"/>
          <p:nvPr/>
        </p:nvSpPr>
        <p:spPr>
          <a:xfrm>
            <a:off x="5521759" y="4074167"/>
            <a:ext cx="2147172" cy="523220"/>
          </a:xfrm>
          <a:prstGeom prst="rect">
            <a:avLst/>
          </a:prstGeom>
          <a:noFill/>
        </p:spPr>
        <p:txBody>
          <a:bodyPr wrap="square" rtlCol="0">
            <a:spAutoFit/>
          </a:bodyPr>
          <a:lstStyle/>
          <a:p>
            <a:pPr algn="dist"/>
            <a:r>
              <a:rPr lang="zh-CN" altLang="en-US" sz="2800">
                <a:latin typeface="文悦古典明朝体 (非商业使用) W5" pitchFamily="2" charset="-122"/>
                <a:ea typeface="文悦古典明朝体 (非商业使用) W5" pitchFamily="2" charset="-122"/>
              </a:rPr>
              <a:t>国学  文化</a:t>
            </a:r>
          </a:p>
        </p:txBody>
      </p:sp>
      <p:pic>
        <p:nvPicPr>
          <p:cNvPr id="20" name="图片 19">
            <a:extLst>
              <a:ext uri="{FF2B5EF4-FFF2-40B4-BE49-F238E27FC236}">
                <a16:creationId xmlns:a16="http://schemas.microsoft.com/office/drawing/2014/main" id="{A2486CEF-5A55-4429-B52B-351B883B4A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93062" y="1285809"/>
            <a:ext cx="3183172" cy="2652643"/>
          </a:xfrm>
          <a:prstGeom prst="rect">
            <a:avLst/>
          </a:prstGeom>
        </p:spPr>
      </p:pic>
      <p:sp>
        <p:nvSpPr>
          <p:cNvPr id="5" name="文本框 4">
            <a:extLst>
              <a:ext uri="{FF2B5EF4-FFF2-40B4-BE49-F238E27FC236}">
                <a16:creationId xmlns:a16="http://schemas.microsoft.com/office/drawing/2014/main" id="{9B89DA4E-B31B-46B3-8C98-1944E266DA3C}"/>
              </a:ext>
            </a:extLst>
          </p:cNvPr>
          <p:cNvSpPr txBox="1"/>
          <p:nvPr/>
        </p:nvSpPr>
        <p:spPr>
          <a:xfrm>
            <a:off x="10146543" y="4075176"/>
            <a:ext cx="615553" cy="1794732"/>
          </a:xfrm>
          <a:prstGeom prst="rect">
            <a:avLst/>
          </a:prstGeom>
          <a:noFill/>
        </p:spPr>
        <p:txBody>
          <a:bodyPr vert="eaVert" wrap="square" rtlCol="0">
            <a:spAutoFit/>
          </a:bodyPr>
          <a:lstStyle/>
          <a:p>
            <a:pPr algn="dist"/>
            <a:r>
              <a:rPr lang="zh-CN" altLang="en-US" sz="2800">
                <a:solidFill>
                  <a:schemeClr val="bg1"/>
                </a:solidFill>
                <a:latin typeface="文悦古典明朝体 (非商业使用) W5" pitchFamily="2" charset="-122"/>
                <a:ea typeface="文悦古典明朝体 (非商业使用) W5" pitchFamily="2" charset="-122"/>
              </a:rPr>
              <a:t>西江词话</a:t>
            </a:r>
          </a:p>
        </p:txBody>
      </p:sp>
      <p:sp>
        <p:nvSpPr>
          <p:cNvPr id="27" name="文本框 26">
            <a:extLst>
              <a:ext uri="{FF2B5EF4-FFF2-40B4-BE49-F238E27FC236}">
                <a16:creationId xmlns:a16="http://schemas.microsoft.com/office/drawing/2014/main" id="{3E7F7389-0589-4DA8-811B-75638647B96D}"/>
              </a:ext>
            </a:extLst>
          </p:cNvPr>
          <p:cNvSpPr txBox="1"/>
          <p:nvPr/>
        </p:nvSpPr>
        <p:spPr>
          <a:xfrm>
            <a:off x="5219307" y="207390"/>
            <a:ext cx="1753385" cy="769441"/>
          </a:xfrm>
          <a:prstGeom prst="rect">
            <a:avLst/>
          </a:prstGeom>
          <a:noFill/>
        </p:spPr>
        <p:txBody>
          <a:bodyPr wrap="square" rtlCol="0">
            <a:spAutoFit/>
          </a:bodyPr>
          <a:lstStyle/>
          <a:p>
            <a:pPr algn="dist"/>
            <a:r>
              <a:rPr lang="zh-CN" altLang="en-US" sz="4400">
                <a:solidFill>
                  <a:schemeClr val="tx1">
                    <a:lumMod val="95000"/>
                    <a:lumOff val="5000"/>
                  </a:schemeClr>
                </a:solidFill>
                <a:latin typeface="文悦古典明朝体 (非商业使用) W5" pitchFamily="2" charset="-122"/>
                <a:ea typeface="文悦古典明朝体 (非商业使用) W5" pitchFamily="2" charset="-122"/>
              </a:rPr>
              <a:t>黎离</a:t>
            </a:r>
          </a:p>
        </p:txBody>
      </p:sp>
    </p:spTree>
    <p:extLst>
      <p:ext uri="{BB962C8B-B14F-4D97-AF65-F5344CB8AC3E}">
        <p14:creationId xmlns:p14="http://schemas.microsoft.com/office/powerpoint/2010/main" val="3193569668"/>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5"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id="{25CF685F-31DC-4339-AC2B-AA91876C420F}"/>
              </a:ext>
            </a:extLst>
          </p:cNvPr>
          <p:cNvGrpSpPr/>
          <p:nvPr/>
        </p:nvGrpSpPr>
        <p:grpSpPr>
          <a:xfrm>
            <a:off x="0" y="-1555312"/>
            <a:ext cx="12269798" cy="3302348"/>
            <a:chOff x="0" y="-1555312"/>
            <a:chExt cx="12269798" cy="3302348"/>
          </a:xfrm>
        </p:grpSpPr>
        <p:pic>
          <p:nvPicPr>
            <p:cNvPr id="21" name="图片 20" descr="未标题-1">
              <a:extLst>
                <a:ext uri="{FF2B5EF4-FFF2-40B4-BE49-F238E27FC236}">
                  <a16:creationId xmlns:a16="http://schemas.microsoft.com/office/drawing/2014/main" id="{240E8177-76D4-400C-A262-B0A4F9A03CB6}"/>
                </a:ext>
              </a:extLst>
            </p:cNvPr>
            <p:cNvPicPr>
              <a:picLocks noChangeAspect="1"/>
            </p:cNvPicPr>
            <p:nvPr/>
          </p:nvPicPr>
          <p:blipFill>
            <a:blip r:embed="rId3">
              <a:duotone>
                <a:prstClr val="black"/>
                <a:srgbClr val="D9C3A5">
                  <a:tint val="50000"/>
                  <a:satMod val="180000"/>
                </a:srgbClr>
              </a:duotone>
            </a:blip>
            <a:stretch>
              <a:fillRect/>
            </a:stretch>
          </p:blipFill>
          <p:spPr>
            <a:xfrm>
              <a:off x="4692164" y="-1555312"/>
              <a:ext cx="2983641" cy="2953641"/>
            </a:xfrm>
            <a:prstGeom prst="rect">
              <a:avLst/>
            </a:prstGeom>
          </p:spPr>
        </p:pic>
        <p:sp>
          <p:nvSpPr>
            <p:cNvPr id="22" name="矩形 21">
              <a:extLst>
                <a:ext uri="{FF2B5EF4-FFF2-40B4-BE49-F238E27FC236}">
                  <a16:creationId xmlns:a16="http://schemas.microsoft.com/office/drawing/2014/main" id="{82C6D1CA-CA32-46ED-BFB1-843295F337D9}"/>
                </a:ext>
              </a:extLst>
            </p:cNvPr>
            <p:cNvSpPr/>
            <p:nvPr/>
          </p:nvSpPr>
          <p:spPr>
            <a:xfrm>
              <a:off x="4270342" y="0"/>
              <a:ext cx="3827283" cy="1747036"/>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B43809D7-3999-4729-A89A-4B2CD9B826FA}"/>
                </a:ext>
              </a:extLst>
            </p:cNvPr>
            <p:cNvSpPr/>
            <p:nvPr/>
          </p:nvSpPr>
          <p:spPr>
            <a:xfrm>
              <a:off x="6031207" y="509047"/>
              <a:ext cx="84842" cy="8484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a:extLst>
                <a:ext uri="{FF2B5EF4-FFF2-40B4-BE49-F238E27FC236}">
                  <a16:creationId xmlns:a16="http://schemas.microsoft.com/office/drawing/2014/main" id="{46141CF8-652D-414F-A220-DC3BECF180AE}"/>
                </a:ext>
              </a:extLst>
            </p:cNvPr>
            <p:cNvCxnSpPr>
              <a:cxnSpLocks/>
            </p:cNvCxnSpPr>
            <p:nvPr/>
          </p:nvCxnSpPr>
          <p:spPr>
            <a:xfrm flipV="1">
              <a:off x="0" y="509047"/>
              <a:ext cx="4769963" cy="312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0409E598-BC97-4CFC-BE50-6AD73CA0A31E}"/>
                </a:ext>
              </a:extLst>
            </p:cNvPr>
            <p:cNvCxnSpPr>
              <a:cxnSpLocks/>
            </p:cNvCxnSpPr>
            <p:nvPr/>
          </p:nvCxnSpPr>
          <p:spPr>
            <a:xfrm flipV="1">
              <a:off x="7499835" y="477830"/>
              <a:ext cx="4769963" cy="312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9" name="图片 8">
            <a:extLst>
              <a:ext uri="{FF2B5EF4-FFF2-40B4-BE49-F238E27FC236}">
                <a16:creationId xmlns:a16="http://schemas.microsoft.com/office/drawing/2014/main" id="{6C0E8B11-E94A-4402-A1CA-E93373A318A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74674" y="2266177"/>
            <a:ext cx="4727453" cy="3413416"/>
          </a:xfrm>
          <a:prstGeom prst="roundRect">
            <a:avLst/>
          </a:prstGeom>
        </p:spPr>
      </p:pic>
      <p:sp>
        <p:nvSpPr>
          <p:cNvPr id="10" name="圆角矩形 24">
            <a:extLst>
              <a:ext uri="{FF2B5EF4-FFF2-40B4-BE49-F238E27FC236}">
                <a16:creationId xmlns:a16="http://schemas.microsoft.com/office/drawing/2014/main" id="{F226BBAC-DDCD-4FD8-92FD-0654A87EC8D7}"/>
              </a:ext>
            </a:extLst>
          </p:cNvPr>
          <p:cNvSpPr/>
          <p:nvPr/>
        </p:nvSpPr>
        <p:spPr>
          <a:xfrm>
            <a:off x="906387" y="1565600"/>
            <a:ext cx="10483850" cy="4814570"/>
          </a:xfrm>
          <a:prstGeom prst="roundRect">
            <a:avLst/>
          </a:prstGeom>
          <a:noFill/>
          <a:ln w="41275" cmpd="thickThin">
            <a:solidFill>
              <a:srgbClr val="5B788D"/>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楷体"/>
              <a:cs typeface="+mn-cs"/>
            </a:endParaRPr>
          </a:p>
        </p:txBody>
      </p:sp>
      <p:sp>
        <p:nvSpPr>
          <p:cNvPr id="11" name="文本框 10">
            <a:extLst>
              <a:ext uri="{FF2B5EF4-FFF2-40B4-BE49-F238E27FC236}">
                <a16:creationId xmlns:a16="http://schemas.microsoft.com/office/drawing/2014/main" id="{F32FC5DA-C99B-4413-BAFE-3CDA5749E74D}"/>
              </a:ext>
            </a:extLst>
          </p:cNvPr>
          <p:cNvSpPr txBox="1"/>
          <p:nvPr/>
        </p:nvSpPr>
        <p:spPr>
          <a:xfrm>
            <a:off x="1454781" y="2842777"/>
            <a:ext cx="3874137" cy="2962222"/>
          </a:xfrm>
          <a:prstGeom prst="rect">
            <a:avLst/>
          </a:prstGeom>
          <a:noFill/>
        </p:spPr>
        <p:txBody>
          <a:bodyPr vert="eaVert" wrap="square" rtlCol="0">
            <a:spAutoFit/>
          </a:bodyPr>
          <a:lstStyle/>
          <a:p>
            <a:pPr lvl="0" defTabSz="457200">
              <a:lnSpc>
                <a:spcPct val="250000"/>
              </a:lnSpc>
              <a:defRPr/>
            </a:pP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孔明庙前有老柏柯如青铜根如</a:t>
            </a:r>
            <a:endParaRPr lang="en-US" altLang="zh-CN" sz="1400" spc="100">
              <a:solidFill>
                <a:prstClr val="black">
                  <a:lumMod val="65000"/>
                  <a:lumOff val="35000"/>
                </a:prstClr>
              </a:solidFill>
              <a:latin typeface="文悦古典明朝体 (非商业使用) W5" pitchFamily="2" charset="-122"/>
              <a:ea typeface="文悦古典明朝体 (非商业使用) W5" pitchFamily="2" charset="-122"/>
              <a:sym typeface="+mn-ea"/>
            </a:endParaRPr>
          </a:p>
          <a:p>
            <a:pPr lvl="0" defTabSz="457200">
              <a:lnSpc>
                <a:spcPct val="250000"/>
              </a:lnSpc>
              <a:defRPr/>
            </a:pP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石时际会树二千尺</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君臣已与时际会树木时际会树木犹</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绕锦亭东先主侯同宫</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崔嵬枝干郊原古窈窕丹青户牖空</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落落盘踞虽得地忆昨路绕锦</a:t>
            </a:r>
            <a:endParaRPr lang="en-US" altLang="zh-CN" sz="1400" spc="100">
              <a:solidFill>
                <a:prstClr val="black">
                  <a:lumMod val="65000"/>
                  <a:lumOff val="35000"/>
                </a:prstClr>
              </a:solidFill>
              <a:latin typeface="文悦古典明朝体 (非商业使用) W5" pitchFamily="2" charset="-122"/>
              <a:ea typeface="文悦古典明朝体 (非商业使用) W5" pitchFamily="2" charset="-122"/>
              <a:sym typeface="+mn-ea"/>
            </a:endParaRPr>
          </a:p>
          <a:p>
            <a:pPr lvl="0" defTabSz="457200">
              <a:lnSpc>
                <a:spcPct val="250000"/>
              </a:lnSpc>
              <a:defRPr/>
            </a:pP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亭东先主冥冥孤高多烈风</a:t>
            </a:r>
            <a:endParaRPr lang="zh-CN" altLang="en-US" sz="1400" spc="100" dirty="0">
              <a:solidFill>
                <a:prstClr val="black">
                  <a:lumMod val="65000"/>
                  <a:lumOff val="35000"/>
                </a:prstClr>
              </a:solidFill>
              <a:latin typeface="文悦古典明朝体 (非商业使用) W5" pitchFamily="2" charset="-122"/>
              <a:ea typeface="文悦古典明朝体 (非商业使用) W5" pitchFamily="2" charset="-122"/>
              <a:sym typeface="+mn-ea"/>
            </a:endParaRPr>
          </a:p>
        </p:txBody>
      </p:sp>
      <p:sp>
        <p:nvSpPr>
          <p:cNvPr id="13" name="文本框 12">
            <a:extLst>
              <a:ext uri="{FF2B5EF4-FFF2-40B4-BE49-F238E27FC236}">
                <a16:creationId xmlns:a16="http://schemas.microsoft.com/office/drawing/2014/main" id="{E25A365A-D628-459F-9395-E48A1FD5CE9E}"/>
              </a:ext>
            </a:extLst>
          </p:cNvPr>
          <p:cNvSpPr txBox="1"/>
          <p:nvPr/>
        </p:nvSpPr>
        <p:spPr>
          <a:xfrm>
            <a:off x="5346785" y="3034672"/>
            <a:ext cx="612934" cy="1876425"/>
          </a:xfrm>
          <a:prstGeom prst="roundRect">
            <a:avLst/>
          </a:prstGeom>
          <a:solidFill>
            <a:srgbClr val="5B788D"/>
          </a:solidFill>
          <a:effectLst/>
        </p:spPr>
        <p:txBody>
          <a:bodyPr vert="eaVert"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white"/>
                </a:solidFill>
                <a:effectLst/>
                <a:uLnTx/>
                <a:uFillTx/>
                <a:latin typeface="文悦古典明朝体 (非商业使用) W5" pitchFamily="2" charset="-122"/>
                <a:ea typeface="文悦古典明朝体 (非商业使用) W5" pitchFamily="2" charset="-122"/>
              </a:rPr>
              <a:t>输入标题</a:t>
            </a:r>
          </a:p>
        </p:txBody>
      </p:sp>
      <p:sp>
        <p:nvSpPr>
          <p:cNvPr id="14" name="文本框 13">
            <a:extLst>
              <a:ext uri="{FF2B5EF4-FFF2-40B4-BE49-F238E27FC236}">
                <a16:creationId xmlns:a16="http://schemas.microsoft.com/office/drawing/2014/main" id="{3E90EBF7-20E5-4B98-942F-50A5CFBA24BC}"/>
              </a:ext>
            </a:extLst>
          </p:cNvPr>
          <p:cNvSpPr txBox="1"/>
          <p:nvPr/>
        </p:nvSpPr>
        <p:spPr>
          <a:xfrm>
            <a:off x="5219307" y="207390"/>
            <a:ext cx="1753385" cy="769441"/>
          </a:xfrm>
          <a:prstGeom prst="rect">
            <a:avLst/>
          </a:prstGeom>
          <a:noFill/>
        </p:spPr>
        <p:txBody>
          <a:bodyPr wrap="square" rtlCol="0">
            <a:spAutoFit/>
          </a:bodyPr>
          <a:lstStyle/>
          <a:p>
            <a:pPr algn="dist"/>
            <a:r>
              <a:rPr lang="zh-CN" altLang="en-US" sz="4400">
                <a:solidFill>
                  <a:schemeClr val="tx1">
                    <a:lumMod val="95000"/>
                    <a:lumOff val="5000"/>
                  </a:schemeClr>
                </a:solidFill>
                <a:latin typeface="文悦古典明朝体 (非商业使用) W5" pitchFamily="2" charset="-122"/>
                <a:ea typeface="文悦古典明朝体 (非商业使用) W5" pitchFamily="2" charset="-122"/>
              </a:rPr>
              <a:t>黎离</a:t>
            </a:r>
          </a:p>
        </p:txBody>
      </p:sp>
    </p:spTree>
    <p:extLst>
      <p:ext uri="{BB962C8B-B14F-4D97-AF65-F5344CB8AC3E}">
        <p14:creationId xmlns:p14="http://schemas.microsoft.com/office/powerpoint/2010/main" val="485384270"/>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p:bldP spid="13"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5B788D"/>
        </a:solidFill>
        <a:effectLst/>
      </p:bgPr>
    </p:bg>
    <p:spTree>
      <p:nvGrpSpPr>
        <p:cNvPr id="1" name=""/>
        <p:cNvGrpSpPr/>
        <p:nvPr/>
      </p:nvGrpSpPr>
      <p:grpSpPr>
        <a:xfrm>
          <a:off x="0" y="0"/>
          <a:ext cx="0" cy="0"/>
          <a:chOff x="0" y="0"/>
          <a:chExt cx="0" cy="0"/>
        </a:xfrm>
      </p:grpSpPr>
      <p:pic>
        <p:nvPicPr>
          <p:cNvPr id="5" name="图片 4" descr="未标题-1"/>
          <p:cNvPicPr>
            <a:picLocks noChangeAspect="1"/>
          </p:cNvPicPr>
          <p:nvPr/>
        </p:nvPicPr>
        <p:blipFill>
          <a:blip r:embed="rId3"/>
          <a:stretch>
            <a:fillRect/>
          </a:stretch>
        </p:blipFill>
        <p:spPr>
          <a:xfrm>
            <a:off x="-1491821" y="1799969"/>
            <a:ext cx="2983641" cy="2953641"/>
          </a:xfrm>
          <a:prstGeom prst="rect">
            <a:avLst/>
          </a:prstGeom>
        </p:spPr>
      </p:pic>
      <p:pic>
        <p:nvPicPr>
          <p:cNvPr id="7" name="图片 6" descr="582ed5f479338"/>
          <p:cNvPicPr>
            <a:picLocks noChangeAspect="1"/>
          </p:cNvPicPr>
          <p:nvPr/>
        </p:nvPicPr>
        <p:blipFill>
          <a:blip r:embed="rId4"/>
          <a:srcRect t="72654"/>
          <a:stretch>
            <a:fillRect/>
          </a:stretch>
        </p:blipFill>
        <p:spPr>
          <a:xfrm>
            <a:off x="3777511" y="3765903"/>
            <a:ext cx="4398923" cy="1246868"/>
          </a:xfrm>
          <a:prstGeom prst="rect">
            <a:avLst/>
          </a:prstGeom>
        </p:spPr>
      </p:pic>
      <p:sp>
        <p:nvSpPr>
          <p:cNvPr id="10" name="AutoShape 25">
            <a:extLst>
              <a:ext uri="{FF2B5EF4-FFF2-40B4-BE49-F238E27FC236}">
                <a16:creationId xmlns:a16="http://schemas.microsoft.com/office/drawing/2014/main" id="{E059A6CC-50E9-4246-8A23-55DE7714629B}"/>
              </a:ext>
            </a:extLst>
          </p:cNvPr>
          <p:cNvSpPr/>
          <p:nvPr/>
        </p:nvSpPr>
        <p:spPr bwMode="auto">
          <a:xfrm>
            <a:off x="4320870" y="4691778"/>
            <a:ext cx="3610467" cy="6419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ctr" defTabSz="323215" rtl="0" eaLnBrk="1" fontAlgn="auto" latinLnBrk="0" hangingPunct="1">
              <a:lnSpc>
                <a:spcPct val="200000"/>
              </a:lnSpc>
              <a:spcBef>
                <a:spcPts val="850"/>
              </a:spcBef>
              <a:spcAft>
                <a:spcPts val="0"/>
              </a:spcAft>
              <a:buClrTx/>
              <a:buSzTx/>
              <a:buFontTx/>
              <a:buNone/>
              <a:tabLst/>
              <a:defRPr/>
            </a:pPr>
            <a:r>
              <a:rPr kumimoji="0" lang="zh-CN" altLang="en-US" sz="1050" b="0" i="0" u="none" strike="noStrike" kern="1200" cap="none" spc="0" normalizeH="0" baseline="0" noProof="0" dirty="0">
                <a:ln>
                  <a:noFill/>
                </a:ln>
                <a:solidFill>
                  <a:prstClr val="white"/>
                </a:solidFill>
                <a:effectLst/>
                <a:uLnTx/>
                <a:uFillTx/>
                <a:latin typeface="文悦古典明朝体 (非商业使用) W5" pitchFamily="2" charset="-122"/>
                <a:ea typeface="文悦古典明朝体 (非商业使用) W5" pitchFamily="2" charset="-122"/>
                <a:cs typeface="+mn-ea"/>
                <a:sym typeface="Arial" panose="020B0604020202020204" pitchFamily="34" charset="0"/>
              </a:rPr>
              <a:t>请替换文字内容，点击添加相关标题文字，修改文字内容，也可以直接复制你的内容到此。</a:t>
            </a:r>
          </a:p>
        </p:txBody>
      </p:sp>
      <p:pic>
        <p:nvPicPr>
          <p:cNvPr id="13" name="图片 12" descr="未标题-1">
            <a:extLst>
              <a:ext uri="{FF2B5EF4-FFF2-40B4-BE49-F238E27FC236}">
                <a16:creationId xmlns:a16="http://schemas.microsoft.com/office/drawing/2014/main" id="{9E092D09-3290-442C-A621-A21962377D8B}"/>
              </a:ext>
            </a:extLst>
          </p:cNvPr>
          <p:cNvPicPr>
            <a:picLocks noChangeAspect="1"/>
          </p:cNvPicPr>
          <p:nvPr/>
        </p:nvPicPr>
        <p:blipFill>
          <a:blip r:embed="rId3"/>
          <a:stretch>
            <a:fillRect/>
          </a:stretch>
        </p:blipFill>
        <p:spPr>
          <a:xfrm>
            <a:off x="10700179" y="1802470"/>
            <a:ext cx="2983641" cy="2953641"/>
          </a:xfrm>
          <a:prstGeom prst="rect">
            <a:avLst/>
          </a:prstGeom>
        </p:spPr>
      </p:pic>
      <p:sp>
        <p:nvSpPr>
          <p:cNvPr id="8" name="文本框 7">
            <a:extLst>
              <a:ext uri="{FF2B5EF4-FFF2-40B4-BE49-F238E27FC236}">
                <a16:creationId xmlns:a16="http://schemas.microsoft.com/office/drawing/2014/main" id="{737F91F0-44C3-4EE7-8EE3-C38953AAF732}"/>
              </a:ext>
            </a:extLst>
          </p:cNvPr>
          <p:cNvSpPr txBox="1"/>
          <p:nvPr/>
        </p:nvSpPr>
        <p:spPr>
          <a:xfrm>
            <a:off x="4075774" y="2271658"/>
            <a:ext cx="4100660" cy="156966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9600" b="0" i="0" u="none" strike="noStrike" kern="1200" cap="none" spc="0" normalizeH="0" baseline="0" noProof="0">
                <a:ln>
                  <a:noFill/>
                </a:ln>
                <a:solidFill>
                  <a:prstClr val="white"/>
                </a:solidFill>
                <a:effectLst/>
                <a:uLnTx/>
                <a:uFillTx/>
                <a:latin typeface="文悦古典明朝体 (非商业使用) W5" pitchFamily="2" charset="-122"/>
                <a:ea typeface="文悦古典明朝体 (非商业使用) W5" pitchFamily="2" charset="-122"/>
                <a:cs typeface="+mn-cs"/>
              </a:rPr>
              <a:t>第四章</a:t>
            </a:r>
          </a:p>
        </p:txBody>
      </p:sp>
      <p:pic>
        <p:nvPicPr>
          <p:cNvPr id="14" name="图片 13">
            <a:extLst>
              <a:ext uri="{FF2B5EF4-FFF2-40B4-BE49-F238E27FC236}">
                <a16:creationId xmlns:a16="http://schemas.microsoft.com/office/drawing/2014/main" id="{B7571AA9-587C-4A38-A6E3-CD3726106F2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87197" y="1100205"/>
            <a:ext cx="2579550" cy="1367840"/>
          </a:xfrm>
          <a:prstGeom prst="rect">
            <a:avLst/>
          </a:prstGeom>
        </p:spPr>
      </p:pic>
    </p:spTree>
    <p:extLst>
      <p:ext uri="{BB962C8B-B14F-4D97-AF65-F5344CB8AC3E}">
        <p14:creationId xmlns:p14="http://schemas.microsoft.com/office/powerpoint/2010/main" val="3508562855"/>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47"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strVal val="#ppt_x"/>
                                          </p:val>
                                        </p:tav>
                                        <p:tav tm="100000">
                                          <p:val>
                                            <p:strVal val="#ppt_x"/>
                                          </p:val>
                                        </p:tav>
                                      </p:tavLst>
                                    </p:anim>
                                    <p:anim calcmode="lin" valueType="num">
                                      <p:cBhvr>
                                        <p:cTn id="17" dur="5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id="{25CF685F-31DC-4339-AC2B-AA91876C420F}"/>
              </a:ext>
            </a:extLst>
          </p:cNvPr>
          <p:cNvGrpSpPr/>
          <p:nvPr/>
        </p:nvGrpSpPr>
        <p:grpSpPr>
          <a:xfrm>
            <a:off x="0" y="-1555312"/>
            <a:ext cx="12269798" cy="3302348"/>
            <a:chOff x="0" y="-1555312"/>
            <a:chExt cx="12269798" cy="3302348"/>
          </a:xfrm>
        </p:grpSpPr>
        <p:pic>
          <p:nvPicPr>
            <p:cNvPr id="21" name="图片 20" descr="未标题-1">
              <a:extLst>
                <a:ext uri="{FF2B5EF4-FFF2-40B4-BE49-F238E27FC236}">
                  <a16:creationId xmlns:a16="http://schemas.microsoft.com/office/drawing/2014/main" id="{240E8177-76D4-400C-A262-B0A4F9A03CB6}"/>
                </a:ext>
              </a:extLst>
            </p:cNvPr>
            <p:cNvPicPr>
              <a:picLocks noChangeAspect="1"/>
            </p:cNvPicPr>
            <p:nvPr/>
          </p:nvPicPr>
          <p:blipFill>
            <a:blip r:embed="rId3">
              <a:duotone>
                <a:prstClr val="black"/>
                <a:srgbClr val="D9C3A5">
                  <a:tint val="50000"/>
                  <a:satMod val="180000"/>
                </a:srgbClr>
              </a:duotone>
            </a:blip>
            <a:stretch>
              <a:fillRect/>
            </a:stretch>
          </p:blipFill>
          <p:spPr>
            <a:xfrm>
              <a:off x="4692164" y="-1555312"/>
              <a:ext cx="2983641" cy="2953641"/>
            </a:xfrm>
            <a:prstGeom prst="rect">
              <a:avLst/>
            </a:prstGeom>
          </p:spPr>
        </p:pic>
        <p:sp>
          <p:nvSpPr>
            <p:cNvPr id="22" name="矩形 21">
              <a:extLst>
                <a:ext uri="{FF2B5EF4-FFF2-40B4-BE49-F238E27FC236}">
                  <a16:creationId xmlns:a16="http://schemas.microsoft.com/office/drawing/2014/main" id="{82C6D1CA-CA32-46ED-BFB1-843295F337D9}"/>
                </a:ext>
              </a:extLst>
            </p:cNvPr>
            <p:cNvSpPr/>
            <p:nvPr/>
          </p:nvSpPr>
          <p:spPr>
            <a:xfrm>
              <a:off x="4270342" y="0"/>
              <a:ext cx="3827283" cy="1747036"/>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892F45CD-D5E9-48D2-80B7-BA6943BE14F3}"/>
                </a:ext>
              </a:extLst>
            </p:cNvPr>
            <p:cNvSpPr txBox="1"/>
            <p:nvPr/>
          </p:nvSpPr>
          <p:spPr>
            <a:xfrm>
              <a:off x="5219307" y="207390"/>
              <a:ext cx="1753385" cy="769441"/>
            </a:xfrm>
            <a:prstGeom prst="rect">
              <a:avLst/>
            </a:prstGeom>
            <a:noFill/>
          </p:spPr>
          <p:txBody>
            <a:bodyPr wrap="square" rtlCol="0">
              <a:spAutoFit/>
            </a:bodyPr>
            <a:lstStyle/>
            <a:p>
              <a:pPr algn="dist"/>
              <a:r>
                <a:rPr lang="zh-CN" altLang="en-US" sz="4400">
                  <a:solidFill>
                    <a:schemeClr val="tx1">
                      <a:lumMod val="95000"/>
                      <a:lumOff val="5000"/>
                    </a:schemeClr>
                  </a:solidFill>
                  <a:latin typeface="文悦古典明朝体 (非商业使用) W5" pitchFamily="2" charset="-122"/>
                  <a:ea typeface="文悦古典明朝体 (非商业使用) W5" pitchFamily="2" charset="-122"/>
                </a:rPr>
                <a:t>简兮</a:t>
              </a:r>
            </a:p>
          </p:txBody>
        </p:sp>
        <p:sp>
          <p:nvSpPr>
            <p:cNvPr id="24" name="椭圆 23">
              <a:extLst>
                <a:ext uri="{FF2B5EF4-FFF2-40B4-BE49-F238E27FC236}">
                  <a16:creationId xmlns:a16="http://schemas.microsoft.com/office/drawing/2014/main" id="{B43809D7-3999-4729-A89A-4B2CD9B826FA}"/>
                </a:ext>
              </a:extLst>
            </p:cNvPr>
            <p:cNvSpPr/>
            <p:nvPr/>
          </p:nvSpPr>
          <p:spPr>
            <a:xfrm>
              <a:off x="6031207" y="509047"/>
              <a:ext cx="84842" cy="8484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a:extLst>
                <a:ext uri="{FF2B5EF4-FFF2-40B4-BE49-F238E27FC236}">
                  <a16:creationId xmlns:a16="http://schemas.microsoft.com/office/drawing/2014/main" id="{46141CF8-652D-414F-A220-DC3BECF180AE}"/>
                </a:ext>
              </a:extLst>
            </p:cNvPr>
            <p:cNvCxnSpPr>
              <a:cxnSpLocks/>
            </p:cNvCxnSpPr>
            <p:nvPr/>
          </p:nvCxnSpPr>
          <p:spPr>
            <a:xfrm flipV="1">
              <a:off x="0" y="509047"/>
              <a:ext cx="4769963" cy="312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0409E598-BC97-4CFC-BE50-6AD73CA0A31E}"/>
                </a:ext>
              </a:extLst>
            </p:cNvPr>
            <p:cNvCxnSpPr>
              <a:cxnSpLocks/>
            </p:cNvCxnSpPr>
            <p:nvPr/>
          </p:nvCxnSpPr>
          <p:spPr>
            <a:xfrm flipV="1">
              <a:off x="7499835" y="477830"/>
              <a:ext cx="4769963" cy="312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a:extLst>
              <a:ext uri="{FF2B5EF4-FFF2-40B4-BE49-F238E27FC236}">
                <a16:creationId xmlns:a16="http://schemas.microsoft.com/office/drawing/2014/main" id="{60152A04-730D-40AD-AAFF-6109EE37D02E}"/>
              </a:ext>
            </a:extLst>
          </p:cNvPr>
          <p:cNvSpPr/>
          <p:nvPr/>
        </p:nvSpPr>
        <p:spPr>
          <a:xfrm>
            <a:off x="-48" y="4734448"/>
            <a:ext cx="12192048" cy="2133600"/>
          </a:xfrm>
          <a:prstGeom prst="rect">
            <a:avLst/>
          </a:prstGeom>
          <a:solidFill>
            <a:srgbClr val="5B78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楷体"/>
              <a:cs typeface="+mn-cs"/>
            </a:endParaRPr>
          </a:p>
        </p:txBody>
      </p:sp>
      <p:sp>
        <p:nvSpPr>
          <p:cNvPr id="3" name="矩形 2">
            <a:extLst>
              <a:ext uri="{FF2B5EF4-FFF2-40B4-BE49-F238E27FC236}">
                <a16:creationId xmlns:a16="http://schemas.microsoft.com/office/drawing/2014/main" id="{BD61FD53-CAEA-413E-B6E5-8F14B7312B07}"/>
              </a:ext>
            </a:extLst>
          </p:cNvPr>
          <p:cNvSpPr/>
          <p:nvPr/>
        </p:nvSpPr>
        <p:spPr>
          <a:xfrm>
            <a:off x="1166167" y="3736596"/>
            <a:ext cx="9859618" cy="2748737"/>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B2ED590D-D38F-4F86-88FF-5F02DFD465D5}"/>
              </a:ext>
            </a:extLst>
          </p:cNvPr>
          <p:cNvSpPr txBox="1"/>
          <p:nvPr/>
        </p:nvSpPr>
        <p:spPr>
          <a:xfrm>
            <a:off x="859700" y="1398329"/>
            <a:ext cx="612934" cy="1876425"/>
          </a:xfrm>
          <a:prstGeom prst="roundRect">
            <a:avLst/>
          </a:prstGeom>
          <a:solidFill>
            <a:srgbClr val="5B788D"/>
          </a:solidFill>
          <a:effectLst/>
        </p:spPr>
        <p:txBody>
          <a:bodyPr vert="eaVert"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white"/>
                </a:solidFill>
                <a:effectLst/>
                <a:uLnTx/>
                <a:uFillTx/>
                <a:latin typeface="文悦古典明朝体 (非商业使用) W5" pitchFamily="2" charset="-122"/>
                <a:ea typeface="文悦古典明朝体 (非商业使用) W5" pitchFamily="2" charset="-122"/>
              </a:rPr>
              <a:t>输入标题</a:t>
            </a:r>
          </a:p>
        </p:txBody>
      </p:sp>
      <p:sp>
        <p:nvSpPr>
          <p:cNvPr id="13" name="文本框 12">
            <a:extLst>
              <a:ext uri="{FF2B5EF4-FFF2-40B4-BE49-F238E27FC236}">
                <a16:creationId xmlns:a16="http://schemas.microsoft.com/office/drawing/2014/main" id="{AB93A831-0FF7-4F34-8729-0FBE93E98D8C}"/>
              </a:ext>
            </a:extLst>
          </p:cNvPr>
          <p:cNvSpPr txBox="1"/>
          <p:nvPr/>
        </p:nvSpPr>
        <p:spPr>
          <a:xfrm>
            <a:off x="1940227" y="1350384"/>
            <a:ext cx="9798836" cy="2147767"/>
          </a:xfrm>
          <a:prstGeom prst="rect">
            <a:avLst/>
          </a:prstGeom>
          <a:noFill/>
        </p:spPr>
        <p:txBody>
          <a:bodyPr vert="eaVert" wrap="square" rtlCol="0">
            <a:spAutoFit/>
          </a:bodyPr>
          <a:lstStyle/>
          <a:p>
            <a:pPr lvl="0" defTabSz="457200">
              <a:lnSpc>
                <a:spcPct val="250000"/>
              </a:lnSpc>
              <a:defRPr/>
            </a:pP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孔明庙前有老柏柯如青铜根如石时际会树木犹为人爱惜</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霜皮溜雨四十围黛色参天二千尺</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君臣已与时际会树木时际会树木犹为人爱惜犹为人爱惜</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云来气接巫峡长月出寒通雪山白</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忆昨路绕锦亭东先主武忆昨路绕锦亭东先主侯同宫</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崔嵬枝干郊原古窈窕丹青户牖空</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落落盘踞虽得地忆昨路绕锦亭东先主冥冥孤高多烈风</a:t>
            </a:r>
            <a:endParaRPr lang="zh-CN" altLang="en-US" sz="1400" spc="100" dirty="0">
              <a:solidFill>
                <a:prstClr val="black">
                  <a:lumMod val="65000"/>
                  <a:lumOff val="35000"/>
                </a:prstClr>
              </a:solidFill>
              <a:latin typeface="文悦古典明朝体 (非商业使用) W5" pitchFamily="2" charset="-122"/>
              <a:ea typeface="文悦古典明朝体 (非商业使用) W5" pitchFamily="2" charset="-122"/>
              <a:sym typeface="+mn-ea"/>
            </a:endParaRPr>
          </a:p>
        </p:txBody>
      </p:sp>
    </p:spTree>
    <p:extLst>
      <p:ext uri="{BB962C8B-B14F-4D97-AF65-F5344CB8AC3E}">
        <p14:creationId xmlns:p14="http://schemas.microsoft.com/office/powerpoint/2010/main" val="3446034517"/>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C35327CC-A2A8-4003-B908-3ACEF8755600}"/>
              </a:ext>
            </a:extLst>
          </p:cNvPr>
          <p:cNvCxnSpPr>
            <a:stCxn id="2" idx="6"/>
            <a:endCxn id="15" idx="2"/>
          </p:cNvCxnSpPr>
          <p:nvPr/>
        </p:nvCxnSpPr>
        <p:spPr>
          <a:xfrm>
            <a:off x="1921684" y="2604270"/>
            <a:ext cx="839083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9" name="组合 18">
            <a:extLst>
              <a:ext uri="{FF2B5EF4-FFF2-40B4-BE49-F238E27FC236}">
                <a16:creationId xmlns:a16="http://schemas.microsoft.com/office/drawing/2014/main" id="{25CF685F-31DC-4339-AC2B-AA91876C420F}"/>
              </a:ext>
            </a:extLst>
          </p:cNvPr>
          <p:cNvGrpSpPr/>
          <p:nvPr/>
        </p:nvGrpSpPr>
        <p:grpSpPr>
          <a:xfrm>
            <a:off x="0" y="-1555312"/>
            <a:ext cx="12269798" cy="3302348"/>
            <a:chOff x="0" y="-1555312"/>
            <a:chExt cx="12269798" cy="3302348"/>
          </a:xfrm>
        </p:grpSpPr>
        <p:pic>
          <p:nvPicPr>
            <p:cNvPr id="21" name="图片 20" descr="未标题-1">
              <a:extLst>
                <a:ext uri="{FF2B5EF4-FFF2-40B4-BE49-F238E27FC236}">
                  <a16:creationId xmlns:a16="http://schemas.microsoft.com/office/drawing/2014/main" id="{240E8177-76D4-400C-A262-B0A4F9A03CB6}"/>
                </a:ext>
              </a:extLst>
            </p:cNvPr>
            <p:cNvPicPr>
              <a:picLocks noChangeAspect="1"/>
            </p:cNvPicPr>
            <p:nvPr/>
          </p:nvPicPr>
          <p:blipFill>
            <a:blip r:embed="rId3">
              <a:duotone>
                <a:prstClr val="black"/>
                <a:srgbClr val="D9C3A5">
                  <a:tint val="50000"/>
                  <a:satMod val="180000"/>
                </a:srgbClr>
              </a:duotone>
            </a:blip>
            <a:stretch>
              <a:fillRect/>
            </a:stretch>
          </p:blipFill>
          <p:spPr>
            <a:xfrm>
              <a:off x="4692164" y="-1555312"/>
              <a:ext cx="2983641" cy="2953641"/>
            </a:xfrm>
            <a:prstGeom prst="rect">
              <a:avLst/>
            </a:prstGeom>
          </p:spPr>
        </p:pic>
        <p:sp>
          <p:nvSpPr>
            <p:cNvPr id="22" name="矩形 21">
              <a:extLst>
                <a:ext uri="{FF2B5EF4-FFF2-40B4-BE49-F238E27FC236}">
                  <a16:creationId xmlns:a16="http://schemas.microsoft.com/office/drawing/2014/main" id="{82C6D1CA-CA32-46ED-BFB1-843295F337D9}"/>
                </a:ext>
              </a:extLst>
            </p:cNvPr>
            <p:cNvSpPr/>
            <p:nvPr/>
          </p:nvSpPr>
          <p:spPr>
            <a:xfrm>
              <a:off x="4270342" y="0"/>
              <a:ext cx="3827283" cy="1747036"/>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B43809D7-3999-4729-A89A-4B2CD9B826FA}"/>
                </a:ext>
              </a:extLst>
            </p:cNvPr>
            <p:cNvSpPr/>
            <p:nvPr/>
          </p:nvSpPr>
          <p:spPr>
            <a:xfrm>
              <a:off x="6031207" y="509047"/>
              <a:ext cx="84842" cy="8484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a:extLst>
                <a:ext uri="{FF2B5EF4-FFF2-40B4-BE49-F238E27FC236}">
                  <a16:creationId xmlns:a16="http://schemas.microsoft.com/office/drawing/2014/main" id="{46141CF8-652D-414F-A220-DC3BECF180AE}"/>
                </a:ext>
              </a:extLst>
            </p:cNvPr>
            <p:cNvCxnSpPr>
              <a:cxnSpLocks/>
            </p:cNvCxnSpPr>
            <p:nvPr/>
          </p:nvCxnSpPr>
          <p:spPr>
            <a:xfrm flipV="1">
              <a:off x="0" y="509047"/>
              <a:ext cx="4769963" cy="312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0409E598-BC97-4CFC-BE50-6AD73CA0A31E}"/>
                </a:ext>
              </a:extLst>
            </p:cNvPr>
            <p:cNvCxnSpPr>
              <a:cxnSpLocks/>
            </p:cNvCxnSpPr>
            <p:nvPr/>
          </p:nvCxnSpPr>
          <p:spPr>
            <a:xfrm flipV="1">
              <a:off x="7499835" y="477830"/>
              <a:ext cx="4769963" cy="312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 name="椭圆 1">
            <a:extLst>
              <a:ext uri="{FF2B5EF4-FFF2-40B4-BE49-F238E27FC236}">
                <a16:creationId xmlns:a16="http://schemas.microsoft.com/office/drawing/2014/main" id="{193F8D5B-CF39-46E4-BCF3-C39613554F6B}"/>
              </a:ext>
            </a:extLst>
          </p:cNvPr>
          <p:cNvSpPr/>
          <p:nvPr/>
        </p:nvSpPr>
        <p:spPr>
          <a:xfrm>
            <a:off x="978278" y="2132567"/>
            <a:ext cx="943406" cy="943406"/>
          </a:xfrm>
          <a:prstGeom prst="ellipse">
            <a:avLst/>
          </a:prstGeom>
          <a:noFill/>
          <a:ln>
            <a:solidFill>
              <a:srgbClr val="5B78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chemeClr val="tx1"/>
                </a:solidFill>
                <a:latin typeface="文悦古典明朝体 (非商业使用) W5" pitchFamily="2" charset="-122"/>
                <a:ea typeface="文悦古典明朝体 (非商业使用) W5" pitchFamily="2" charset="-122"/>
              </a:rPr>
              <a:t>壹</a:t>
            </a:r>
          </a:p>
        </p:txBody>
      </p:sp>
      <p:sp>
        <p:nvSpPr>
          <p:cNvPr id="12" name="椭圆 11">
            <a:extLst>
              <a:ext uri="{FF2B5EF4-FFF2-40B4-BE49-F238E27FC236}">
                <a16:creationId xmlns:a16="http://schemas.microsoft.com/office/drawing/2014/main" id="{5E0F0132-26A9-4C42-81CF-B219E18AA7A9}"/>
              </a:ext>
            </a:extLst>
          </p:cNvPr>
          <p:cNvSpPr/>
          <p:nvPr/>
        </p:nvSpPr>
        <p:spPr>
          <a:xfrm>
            <a:off x="3155421" y="2132567"/>
            <a:ext cx="943406" cy="943406"/>
          </a:xfrm>
          <a:prstGeom prst="ellipse">
            <a:avLst/>
          </a:prstGeom>
          <a:solidFill>
            <a:srgbClr val="5B78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latin typeface="文悦古典明朝体 (非商业使用) W5" pitchFamily="2" charset="-122"/>
                <a:ea typeface="文悦古典明朝体 (非商业使用) W5" pitchFamily="2" charset="-122"/>
              </a:rPr>
              <a:t>贰</a:t>
            </a:r>
          </a:p>
        </p:txBody>
      </p:sp>
      <p:sp>
        <p:nvSpPr>
          <p:cNvPr id="13" name="椭圆 12">
            <a:extLst>
              <a:ext uri="{FF2B5EF4-FFF2-40B4-BE49-F238E27FC236}">
                <a16:creationId xmlns:a16="http://schemas.microsoft.com/office/drawing/2014/main" id="{C0FB90F1-9FF4-4487-AA6C-0B1DBEC8C31E}"/>
              </a:ext>
            </a:extLst>
          </p:cNvPr>
          <p:cNvSpPr/>
          <p:nvPr/>
        </p:nvSpPr>
        <p:spPr>
          <a:xfrm>
            <a:off x="5294812" y="1858247"/>
            <a:ext cx="1677880" cy="1677880"/>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4EB05C56-261D-4D8E-AEA9-23F545368005}"/>
              </a:ext>
            </a:extLst>
          </p:cNvPr>
          <p:cNvSpPr/>
          <p:nvPr/>
        </p:nvSpPr>
        <p:spPr>
          <a:xfrm>
            <a:off x="8135377" y="2132567"/>
            <a:ext cx="943406" cy="943406"/>
          </a:xfrm>
          <a:prstGeom prst="ellipse">
            <a:avLst/>
          </a:prstGeom>
          <a:solidFill>
            <a:srgbClr val="5B78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latin typeface="文悦古典明朝体 (非商业使用) W5" pitchFamily="2" charset="-122"/>
                <a:ea typeface="文悦古典明朝体 (非商业使用) W5" pitchFamily="2" charset="-122"/>
              </a:rPr>
              <a:t>叁</a:t>
            </a:r>
          </a:p>
        </p:txBody>
      </p:sp>
      <p:sp>
        <p:nvSpPr>
          <p:cNvPr id="15" name="椭圆 14">
            <a:extLst>
              <a:ext uri="{FF2B5EF4-FFF2-40B4-BE49-F238E27FC236}">
                <a16:creationId xmlns:a16="http://schemas.microsoft.com/office/drawing/2014/main" id="{760027F9-41AE-4326-A4CB-01150708790D}"/>
              </a:ext>
            </a:extLst>
          </p:cNvPr>
          <p:cNvSpPr/>
          <p:nvPr/>
        </p:nvSpPr>
        <p:spPr>
          <a:xfrm>
            <a:off x="10312520" y="2132567"/>
            <a:ext cx="943406" cy="943406"/>
          </a:xfrm>
          <a:prstGeom prst="ellipse">
            <a:avLst/>
          </a:prstGeom>
          <a:noFill/>
          <a:ln>
            <a:solidFill>
              <a:srgbClr val="5B78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chemeClr val="tx1"/>
                </a:solidFill>
                <a:latin typeface="文悦古典明朝体 (非商业使用) W5" pitchFamily="2" charset="-122"/>
                <a:ea typeface="文悦古典明朝体 (非商业使用) W5" pitchFamily="2" charset="-122"/>
              </a:rPr>
              <a:t>肆</a:t>
            </a:r>
          </a:p>
        </p:txBody>
      </p:sp>
      <p:sp>
        <p:nvSpPr>
          <p:cNvPr id="18" name="文本框 17">
            <a:extLst>
              <a:ext uri="{FF2B5EF4-FFF2-40B4-BE49-F238E27FC236}">
                <a16:creationId xmlns:a16="http://schemas.microsoft.com/office/drawing/2014/main" id="{56AB4FF6-F563-4C75-8ADE-56A2631F0B32}"/>
              </a:ext>
            </a:extLst>
          </p:cNvPr>
          <p:cNvSpPr txBox="1"/>
          <p:nvPr/>
        </p:nvSpPr>
        <p:spPr>
          <a:xfrm>
            <a:off x="926026" y="3290806"/>
            <a:ext cx="1292662" cy="3058147"/>
          </a:xfrm>
          <a:prstGeom prst="rect">
            <a:avLst/>
          </a:prstGeom>
          <a:noFill/>
        </p:spPr>
        <p:txBody>
          <a:bodyPr vert="eaVert" wrap="square" rtlCol="0">
            <a:spAutoFit/>
          </a:bodyPr>
          <a:lstStyle/>
          <a:p>
            <a:pPr lvl="0" algn="dist" defTabSz="457200">
              <a:lnSpc>
                <a:spcPct val="200000"/>
              </a:lnSpc>
              <a:defRPr/>
            </a:pPr>
            <a:r>
              <a:rPr lang="zh-CN" altLang="en-US" sz="1200" spc="100">
                <a:solidFill>
                  <a:prstClr val="black">
                    <a:lumMod val="65000"/>
                    <a:lumOff val="35000"/>
                  </a:prstClr>
                </a:solidFill>
                <a:latin typeface="文悦古典明朝体 (非商业使用) W5" pitchFamily="2" charset="-122"/>
                <a:ea typeface="文悦古典明朝体 (非商业使用) W5" pitchFamily="2" charset="-122"/>
                <a:sym typeface="+mn-ea"/>
              </a:rPr>
              <a:t>孔明庙前有老时际会树木</a:t>
            </a:r>
            <a:br>
              <a:rPr lang="zh-CN" altLang="en-US" sz="12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200" spc="100">
                <a:solidFill>
                  <a:prstClr val="black">
                    <a:lumMod val="65000"/>
                    <a:lumOff val="35000"/>
                  </a:prstClr>
                </a:solidFill>
                <a:latin typeface="文悦古典明朝体 (非商业使用) W5" pitchFamily="2" charset="-122"/>
                <a:ea typeface="文悦古典明朝体 (非商业使用) W5" pitchFamily="2" charset="-122"/>
                <a:sym typeface="+mn-ea"/>
              </a:rPr>
              <a:t>已与时爱惜云来气接巫峡长月出寒</a:t>
            </a:r>
            <a:endParaRPr lang="en-US" altLang="zh-CN" sz="1200" spc="100">
              <a:solidFill>
                <a:prstClr val="black">
                  <a:lumMod val="65000"/>
                  <a:lumOff val="35000"/>
                </a:prstClr>
              </a:solidFill>
              <a:latin typeface="文悦古典明朝体 (非商业使用) W5" pitchFamily="2" charset="-122"/>
              <a:ea typeface="文悦古典明朝体 (非商业使用) W5" pitchFamily="2" charset="-122"/>
              <a:sym typeface="+mn-ea"/>
            </a:endParaRPr>
          </a:p>
          <a:p>
            <a:pPr lvl="0" defTabSz="457200">
              <a:lnSpc>
                <a:spcPct val="200000"/>
              </a:lnSpc>
              <a:defRPr/>
            </a:pPr>
            <a:r>
              <a:rPr lang="zh-CN" altLang="en-US" sz="1200" spc="600">
                <a:solidFill>
                  <a:prstClr val="black">
                    <a:lumMod val="65000"/>
                    <a:lumOff val="35000"/>
                  </a:prstClr>
                </a:solidFill>
                <a:latin typeface="文悦古典明朝体 (非商业使用) W5" pitchFamily="2" charset="-122"/>
                <a:ea typeface="文悦古典明朝体 (非商业使用) W5" pitchFamily="2" charset="-122"/>
                <a:sym typeface="+mn-ea"/>
              </a:rPr>
              <a:t>落落盘踞虽得地忆昨路绕</a:t>
            </a:r>
            <a:endParaRPr lang="en-US" altLang="zh-CN" sz="1200" spc="600">
              <a:solidFill>
                <a:prstClr val="black">
                  <a:lumMod val="65000"/>
                  <a:lumOff val="35000"/>
                </a:prstClr>
              </a:solidFill>
              <a:latin typeface="文悦古典明朝体 (非商业使用) W5" pitchFamily="2" charset="-122"/>
              <a:ea typeface="文悦古典明朝体 (非商业使用) W5" pitchFamily="2" charset="-122"/>
              <a:sym typeface="+mn-ea"/>
            </a:endParaRPr>
          </a:p>
        </p:txBody>
      </p:sp>
      <p:sp>
        <p:nvSpPr>
          <p:cNvPr id="20" name="文本框 19">
            <a:extLst>
              <a:ext uri="{FF2B5EF4-FFF2-40B4-BE49-F238E27FC236}">
                <a16:creationId xmlns:a16="http://schemas.microsoft.com/office/drawing/2014/main" id="{332F1AA4-13A2-44EF-9BD2-360890ECD8B7}"/>
              </a:ext>
            </a:extLst>
          </p:cNvPr>
          <p:cNvSpPr txBox="1"/>
          <p:nvPr/>
        </p:nvSpPr>
        <p:spPr>
          <a:xfrm>
            <a:off x="5890579" y="4007830"/>
            <a:ext cx="612934" cy="1876425"/>
          </a:xfrm>
          <a:prstGeom prst="roundRect">
            <a:avLst/>
          </a:prstGeom>
          <a:solidFill>
            <a:srgbClr val="5B788D"/>
          </a:solidFill>
          <a:effectLst/>
        </p:spPr>
        <p:txBody>
          <a:bodyPr vert="eaVert"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white"/>
                </a:solidFill>
                <a:effectLst/>
                <a:uLnTx/>
                <a:uFillTx/>
                <a:latin typeface="文悦古典明朝体 (非商业使用) W5" pitchFamily="2" charset="-122"/>
                <a:ea typeface="文悦古典明朝体 (非商业使用) W5" pitchFamily="2" charset="-122"/>
              </a:rPr>
              <a:t>输入标题</a:t>
            </a:r>
          </a:p>
        </p:txBody>
      </p:sp>
      <p:sp>
        <p:nvSpPr>
          <p:cNvPr id="27" name="文本框 26">
            <a:extLst>
              <a:ext uri="{FF2B5EF4-FFF2-40B4-BE49-F238E27FC236}">
                <a16:creationId xmlns:a16="http://schemas.microsoft.com/office/drawing/2014/main" id="{D37602B2-65CE-401C-9DD8-9FD2A7F889BE}"/>
              </a:ext>
            </a:extLst>
          </p:cNvPr>
          <p:cNvSpPr txBox="1"/>
          <p:nvPr/>
        </p:nvSpPr>
        <p:spPr>
          <a:xfrm>
            <a:off x="3110419" y="3290805"/>
            <a:ext cx="1292662" cy="3058147"/>
          </a:xfrm>
          <a:prstGeom prst="rect">
            <a:avLst/>
          </a:prstGeom>
          <a:noFill/>
        </p:spPr>
        <p:txBody>
          <a:bodyPr vert="eaVert" wrap="square" rtlCol="0">
            <a:spAutoFit/>
          </a:bodyPr>
          <a:lstStyle/>
          <a:p>
            <a:pPr lvl="0" algn="dist" defTabSz="457200">
              <a:lnSpc>
                <a:spcPct val="200000"/>
              </a:lnSpc>
              <a:defRPr/>
            </a:pPr>
            <a:r>
              <a:rPr lang="zh-CN" altLang="en-US" sz="1200" spc="100">
                <a:solidFill>
                  <a:prstClr val="black">
                    <a:lumMod val="65000"/>
                    <a:lumOff val="35000"/>
                  </a:prstClr>
                </a:solidFill>
                <a:latin typeface="文悦古典明朝体 (非商业使用) W5" pitchFamily="2" charset="-122"/>
                <a:ea typeface="文悦古典明朝体 (非商业使用) W5" pitchFamily="2" charset="-122"/>
                <a:sym typeface="+mn-ea"/>
              </a:rPr>
              <a:t>孔明庙前有老时际会树木</a:t>
            </a:r>
            <a:br>
              <a:rPr lang="zh-CN" altLang="en-US" sz="12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200" spc="100">
                <a:solidFill>
                  <a:prstClr val="black">
                    <a:lumMod val="65000"/>
                    <a:lumOff val="35000"/>
                  </a:prstClr>
                </a:solidFill>
                <a:latin typeface="文悦古典明朝体 (非商业使用) W5" pitchFamily="2" charset="-122"/>
                <a:ea typeface="文悦古典明朝体 (非商业使用) W5" pitchFamily="2" charset="-122"/>
                <a:sym typeface="+mn-ea"/>
              </a:rPr>
              <a:t>已与时爱惜云来气接巫峡长月出寒</a:t>
            </a:r>
            <a:endParaRPr lang="en-US" altLang="zh-CN" sz="1200" spc="100">
              <a:solidFill>
                <a:prstClr val="black">
                  <a:lumMod val="65000"/>
                  <a:lumOff val="35000"/>
                </a:prstClr>
              </a:solidFill>
              <a:latin typeface="文悦古典明朝体 (非商业使用) W5" pitchFamily="2" charset="-122"/>
              <a:ea typeface="文悦古典明朝体 (非商业使用) W5" pitchFamily="2" charset="-122"/>
              <a:sym typeface="+mn-ea"/>
            </a:endParaRPr>
          </a:p>
          <a:p>
            <a:pPr lvl="0" defTabSz="457200">
              <a:lnSpc>
                <a:spcPct val="200000"/>
              </a:lnSpc>
              <a:defRPr/>
            </a:pPr>
            <a:r>
              <a:rPr lang="zh-CN" altLang="en-US" sz="1200" spc="600">
                <a:solidFill>
                  <a:prstClr val="black">
                    <a:lumMod val="65000"/>
                    <a:lumOff val="35000"/>
                  </a:prstClr>
                </a:solidFill>
                <a:latin typeface="文悦古典明朝体 (非商业使用) W5" pitchFamily="2" charset="-122"/>
                <a:ea typeface="文悦古典明朝体 (非商业使用) W5" pitchFamily="2" charset="-122"/>
                <a:sym typeface="+mn-ea"/>
              </a:rPr>
              <a:t>落落盘踞虽得地忆昨路绕</a:t>
            </a:r>
            <a:endParaRPr lang="en-US" altLang="zh-CN" sz="1200" spc="600">
              <a:solidFill>
                <a:prstClr val="black">
                  <a:lumMod val="65000"/>
                  <a:lumOff val="35000"/>
                </a:prstClr>
              </a:solidFill>
              <a:latin typeface="文悦古典明朝体 (非商业使用) W5" pitchFamily="2" charset="-122"/>
              <a:ea typeface="文悦古典明朝体 (非商业使用) W5" pitchFamily="2" charset="-122"/>
              <a:sym typeface="+mn-ea"/>
            </a:endParaRPr>
          </a:p>
        </p:txBody>
      </p:sp>
      <p:sp>
        <p:nvSpPr>
          <p:cNvPr id="28" name="文本框 27">
            <a:extLst>
              <a:ext uri="{FF2B5EF4-FFF2-40B4-BE49-F238E27FC236}">
                <a16:creationId xmlns:a16="http://schemas.microsoft.com/office/drawing/2014/main" id="{59A45143-BEE8-488F-88BC-A48189B6514E}"/>
              </a:ext>
            </a:extLst>
          </p:cNvPr>
          <p:cNvSpPr txBox="1"/>
          <p:nvPr/>
        </p:nvSpPr>
        <p:spPr>
          <a:xfrm>
            <a:off x="8097625" y="3290804"/>
            <a:ext cx="1292662" cy="3058147"/>
          </a:xfrm>
          <a:prstGeom prst="rect">
            <a:avLst/>
          </a:prstGeom>
          <a:noFill/>
        </p:spPr>
        <p:txBody>
          <a:bodyPr vert="eaVert" wrap="square" rtlCol="0">
            <a:spAutoFit/>
          </a:bodyPr>
          <a:lstStyle/>
          <a:p>
            <a:pPr lvl="0" algn="dist" defTabSz="457200">
              <a:lnSpc>
                <a:spcPct val="200000"/>
              </a:lnSpc>
              <a:defRPr/>
            </a:pPr>
            <a:r>
              <a:rPr lang="zh-CN" altLang="en-US" sz="1200" spc="100">
                <a:solidFill>
                  <a:prstClr val="black">
                    <a:lumMod val="65000"/>
                    <a:lumOff val="35000"/>
                  </a:prstClr>
                </a:solidFill>
                <a:latin typeface="文悦古典明朝体 (非商业使用) W5" pitchFamily="2" charset="-122"/>
                <a:ea typeface="文悦古典明朝体 (非商业使用) W5" pitchFamily="2" charset="-122"/>
                <a:sym typeface="+mn-ea"/>
              </a:rPr>
              <a:t>孔明庙前有老时际会树木</a:t>
            </a:r>
            <a:br>
              <a:rPr lang="zh-CN" altLang="en-US" sz="12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200" spc="100">
                <a:solidFill>
                  <a:prstClr val="black">
                    <a:lumMod val="65000"/>
                    <a:lumOff val="35000"/>
                  </a:prstClr>
                </a:solidFill>
                <a:latin typeface="文悦古典明朝体 (非商业使用) W5" pitchFamily="2" charset="-122"/>
                <a:ea typeface="文悦古典明朝体 (非商业使用) W5" pitchFamily="2" charset="-122"/>
                <a:sym typeface="+mn-ea"/>
              </a:rPr>
              <a:t>已与时爱惜云来气接巫峡长月出寒</a:t>
            </a:r>
            <a:endParaRPr lang="en-US" altLang="zh-CN" sz="1200" spc="100">
              <a:solidFill>
                <a:prstClr val="black">
                  <a:lumMod val="65000"/>
                  <a:lumOff val="35000"/>
                </a:prstClr>
              </a:solidFill>
              <a:latin typeface="文悦古典明朝体 (非商业使用) W5" pitchFamily="2" charset="-122"/>
              <a:ea typeface="文悦古典明朝体 (非商业使用) W5" pitchFamily="2" charset="-122"/>
              <a:sym typeface="+mn-ea"/>
            </a:endParaRPr>
          </a:p>
          <a:p>
            <a:pPr lvl="0" defTabSz="457200">
              <a:lnSpc>
                <a:spcPct val="200000"/>
              </a:lnSpc>
              <a:defRPr/>
            </a:pPr>
            <a:r>
              <a:rPr lang="zh-CN" altLang="en-US" sz="1200" spc="600">
                <a:solidFill>
                  <a:prstClr val="black">
                    <a:lumMod val="65000"/>
                    <a:lumOff val="35000"/>
                  </a:prstClr>
                </a:solidFill>
                <a:latin typeface="文悦古典明朝体 (非商业使用) W5" pitchFamily="2" charset="-122"/>
                <a:ea typeface="文悦古典明朝体 (非商业使用) W5" pitchFamily="2" charset="-122"/>
                <a:sym typeface="+mn-ea"/>
              </a:rPr>
              <a:t>落落盘踞虽得地忆昨路绕</a:t>
            </a:r>
            <a:endParaRPr lang="en-US" altLang="zh-CN" sz="1200" spc="600">
              <a:solidFill>
                <a:prstClr val="black">
                  <a:lumMod val="65000"/>
                  <a:lumOff val="35000"/>
                </a:prstClr>
              </a:solidFill>
              <a:latin typeface="文悦古典明朝体 (非商业使用) W5" pitchFamily="2" charset="-122"/>
              <a:ea typeface="文悦古典明朝体 (非商业使用) W5" pitchFamily="2" charset="-122"/>
              <a:sym typeface="+mn-ea"/>
            </a:endParaRPr>
          </a:p>
        </p:txBody>
      </p:sp>
      <p:sp>
        <p:nvSpPr>
          <p:cNvPr id="29" name="文本框 28">
            <a:extLst>
              <a:ext uri="{FF2B5EF4-FFF2-40B4-BE49-F238E27FC236}">
                <a16:creationId xmlns:a16="http://schemas.microsoft.com/office/drawing/2014/main" id="{E950B71F-4B26-49FE-AAD4-708376499DF3}"/>
              </a:ext>
            </a:extLst>
          </p:cNvPr>
          <p:cNvSpPr txBox="1"/>
          <p:nvPr/>
        </p:nvSpPr>
        <p:spPr>
          <a:xfrm>
            <a:off x="10312520" y="3290803"/>
            <a:ext cx="1292662" cy="3058147"/>
          </a:xfrm>
          <a:prstGeom prst="rect">
            <a:avLst/>
          </a:prstGeom>
          <a:noFill/>
        </p:spPr>
        <p:txBody>
          <a:bodyPr vert="eaVert" wrap="square" rtlCol="0">
            <a:spAutoFit/>
          </a:bodyPr>
          <a:lstStyle/>
          <a:p>
            <a:pPr lvl="0" algn="dist" defTabSz="457200">
              <a:lnSpc>
                <a:spcPct val="200000"/>
              </a:lnSpc>
              <a:defRPr/>
            </a:pPr>
            <a:r>
              <a:rPr lang="zh-CN" altLang="en-US" sz="1200" spc="100">
                <a:solidFill>
                  <a:prstClr val="black">
                    <a:lumMod val="65000"/>
                    <a:lumOff val="35000"/>
                  </a:prstClr>
                </a:solidFill>
                <a:latin typeface="文悦古典明朝体 (非商业使用) W5" pitchFamily="2" charset="-122"/>
                <a:ea typeface="文悦古典明朝体 (非商业使用) W5" pitchFamily="2" charset="-122"/>
                <a:sym typeface="+mn-ea"/>
              </a:rPr>
              <a:t>孔明庙前有老时际会树木</a:t>
            </a:r>
            <a:br>
              <a:rPr lang="zh-CN" altLang="en-US" sz="12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200" spc="100">
                <a:solidFill>
                  <a:prstClr val="black">
                    <a:lumMod val="65000"/>
                    <a:lumOff val="35000"/>
                  </a:prstClr>
                </a:solidFill>
                <a:latin typeface="文悦古典明朝体 (非商业使用) W5" pitchFamily="2" charset="-122"/>
                <a:ea typeface="文悦古典明朝体 (非商业使用) W5" pitchFamily="2" charset="-122"/>
                <a:sym typeface="+mn-ea"/>
              </a:rPr>
              <a:t>已与时爱惜云来气接巫峡长月出寒</a:t>
            </a:r>
            <a:endParaRPr lang="en-US" altLang="zh-CN" sz="1200" spc="100">
              <a:solidFill>
                <a:prstClr val="black">
                  <a:lumMod val="65000"/>
                  <a:lumOff val="35000"/>
                </a:prstClr>
              </a:solidFill>
              <a:latin typeface="文悦古典明朝体 (非商业使用) W5" pitchFamily="2" charset="-122"/>
              <a:ea typeface="文悦古典明朝体 (非商业使用) W5" pitchFamily="2" charset="-122"/>
              <a:sym typeface="+mn-ea"/>
            </a:endParaRPr>
          </a:p>
          <a:p>
            <a:pPr lvl="0" defTabSz="457200">
              <a:lnSpc>
                <a:spcPct val="200000"/>
              </a:lnSpc>
              <a:defRPr/>
            </a:pPr>
            <a:r>
              <a:rPr lang="zh-CN" altLang="en-US" sz="1200" spc="600">
                <a:solidFill>
                  <a:prstClr val="black">
                    <a:lumMod val="65000"/>
                    <a:lumOff val="35000"/>
                  </a:prstClr>
                </a:solidFill>
                <a:latin typeface="文悦古典明朝体 (非商业使用) W5" pitchFamily="2" charset="-122"/>
                <a:ea typeface="文悦古典明朝体 (非商业使用) W5" pitchFamily="2" charset="-122"/>
                <a:sym typeface="+mn-ea"/>
              </a:rPr>
              <a:t>落落盘踞虽得地忆昨路绕</a:t>
            </a:r>
            <a:endParaRPr lang="en-US" altLang="zh-CN" sz="1200" spc="600">
              <a:solidFill>
                <a:prstClr val="black">
                  <a:lumMod val="65000"/>
                  <a:lumOff val="35000"/>
                </a:prstClr>
              </a:solidFill>
              <a:latin typeface="文悦古典明朝体 (非商业使用) W5" pitchFamily="2" charset="-122"/>
              <a:ea typeface="文悦古典明朝体 (非商业使用) W5" pitchFamily="2" charset="-122"/>
              <a:sym typeface="+mn-ea"/>
            </a:endParaRPr>
          </a:p>
        </p:txBody>
      </p:sp>
      <p:sp>
        <p:nvSpPr>
          <p:cNvPr id="30" name="文本框 29">
            <a:extLst>
              <a:ext uri="{FF2B5EF4-FFF2-40B4-BE49-F238E27FC236}">
                <a16:creationId xmlns:a16="http://schemas.microsoft.com/office/drawing/2014/main" id="{1FAE3669-76B0-4407-B5D6-9CFEBD8A454C}"/>
              </a:ext>
            </a:extLst>
          </p:cNvPr>
          <p:cNvSpPr txBox="1"/>
          <p:nvPr/>
        </p:nvSpPr>
        <p:spPr>
          <a:xfrm>
            <a:off x="5219307" y="207390"/>
            <a:ext cx="1753385" cy="769441"/>
          </a:xfrm>
          <a:prstGeom prst="rect">
            <a:avLst/>
          </a:prstGeom>
          <a:noFill/>
        </p:spPr>
        <p:txBody>
          <a:bodyPr wrap="square" rtlCol="0">
            <a:spAutoFit/>
          </a:bodyPr>
          <a:lstStyle/>
          <a:p>
            <a:pPr algn="dist"/>
            <a:r>
              <a:rPr lang="zh-CN" altLang="en-US" sz="4400">
                <a:solidFill>
                  <a:schemeClr val="tx1">
                    <a:lumMod val="95000"/>
                    <a:lumOff val="5000"/>
                  </a:schemeClr>
                </a:solidFill>
                <a:latin typeface="文悦古典明朝体 (非商业使用) W5" pitchFamily="2" charset="-122"/>
                <a:ea typeface="文悦古典明朝体 (非商业使用) W5" pitchFamily="2" charset="-122"/>
              </a:rPr>
              <a:t>简兮</a:t>
            </a:r>
          </a:p>
        </p:txBody>
      </p:sp>
    </p:spTree>
    <p:extLst>
      <p:ext uri="{BB962C8B-B14F-4D97-AF65-F5344CB8AC3E}">
        <p14:creationId xmlns:p14="http://schemas.microsoft.com/office/powerpoint/2010/main" val="1813873695"/>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ppt_x"/>
                                          </p:val>
                                        </p:tav>
                                        <p:tav tm="100000">
                                          <p:val>
                                            <p:strVal val="#ppt_x"/>
                                          </p:val>
                                        </p:tav>
                                      </p:tavLst>
                                    </p:anim>
                                    <p:anim calcmode="lin" valueType="num">
                                      <p:cBhvr additive="base">
                                        <p:cTn id="18" dur="500" fill="hold"/>
                                        <p:tgtEl>
                                          <p:spTgt spid="2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ppt_x"/>
                                          </p:val>
                                        </p:tav>
                                        <p:tav tm="100000">
                                          <p:val>
                                            <p:strVal val="#ppt_x"/>
                                          </p:val>
                                        </p:tav>
                                      </p:tavLst>
                                    </p:anim>
                                    <p:anim calcmode="lin" valueType="num">
                                      <p:cBhvr additive="base">
                                        <p:cTn id="23" dur="500" fill="hold"/>
                                        <p:tgtEl>
                                          <p:spTgt spid="2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ppt_x"/>
                                          </p:val>
                                        </p:tav>
                                        <p:tav tm="100000">
                                          <p:val>
                                            <p:strVal val="#ppt_x"/>
                                          </p:val>
                                        </p:tav>
                                      </p:tavLst>
                                    </p:anim>
                                    <p:anim calcmode="lin" valueType="num">
                                      <p:cBhvr additive="base">
                                        <p:cTn id="2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bldLvl="0" animBg="1"/>
      <p:bldP spid="27" grpId="0"/>
      <p:bldP spid="28" grpId="0"/>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D84C47BE-2E3D-45F9-9F6D-EE9FD13579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437648"/>
            <a:ext cx="3657600" cy="6420352"/>
          </a:xfrm>
          <a:prstGeom prst="rect">
            <a:avLst/>
          </a:prstGeom>
        </p:spPr>
      </p:pic>
      <p:sp>
        <p:nvSpPr>
          <p:cNvPr id="5" name="矩形 4">
            <a:extLst>
              <a:ext uri="{FF2B5EF4-FFF2-40B4-BE49-F238E27FC236}">
                <a16:creationId xmlns:a16="http://schemas.microsoft.com/office/drawing/2014/main" id="{09D11F8C-7CF4-4184-BEA8-1341962BA871}"/>
              </a:ext>
            </a:extLst>
          </p:cNvPr>
          <p:cNvSpPr/>
          <p:nvPr/>
        </p:nvSpPr>
        <p:spPr>
          <a:xfrm>
            <a:off x="0" y="2171700"/>
            <a:ext cx="4057649" cy="4686300"/>
          </a:xfrm>
          <a:prstGeom prst="rect">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id="{F1E754BB-C888-4933-91C0-4BCA13F2C6C8}"/>
              </a:ext>
            </a:extLst>
          </p:cNvPr>
          <p:cNvGrpSpPr/>
          <p:nvPr/>
        </p:nvGrpSpPr>
        <p:grpSpPr>
          <a:xfrm>
            <a:off x="3820261" y="0"/>
            <a:ext cx="6636100" cy="3886197"/>
            <a:chOff x="3820261" y="0"/>
            <a:chExt cx="6636100" cy="3886197"/>
          </a:xfrm>
        </p:grpSpPr>
        <p:sp>
          <p:nvSpPr>
            <p:cNvPr id="6" name="矩形 5">
              <a:extLst>
                <a:ext uri="{FF2B5EF4-FFF2-40B4-BE49-F238E27FC236}">
                  <a16:creationId xmlns:a16="http://schemas.microsoft.com/office/drawing/2014/main" id="{A0B04D68-CDA0-45E0-9397-6B2976B0ABC7}"/>
                </a:ext>
              </a:extLst>
            </p:cNvPr>
            <p:cNvSpPr/>
            <p:nvPr/>
          </p:nvSpPr>
          <p:spPr>
            <a:xfrm>
              <a:off x="4535488" y="1666872"/>
              <a:ext cx="666750" cy="2219325"/>
            </a:xfrm>
            <a:prstGeom prst="rect">
              <a:avLst/>
            </a:prstGeom>
            <a:solidFill>
              <a:srgbClr val="5B78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a:extLst>
                <a:ext uri="{FF2B5EF4-FFF2-40B4-BE49-F238E27FC236}">
                  <a16:creationId xmlns:a16="http://schemas.microsoft.com/office/drawing/2014/main" id="{EBDCCC28-3C73-4468-8B30-5C2BE054D924}"/>
                </a:ext>
              </a:extLst>
            </p:cNvPr>
            <p:cNvCxnSpPr>
              <a:endCxn id="6" idx="0"/>
            </p:cNvCxnSpPr>
            <p:nvPr/>
          </p:nvCxnSpPr>
          <p:spPr>
            <a:xfrm>
              <a:off x="4868863" y="0"/>
              <a:ext cx="0" cy="16668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矩形: 圆角 15">
              <a:extLst>
                <a:ext uri="{FF2B5EF4-FFF2-40B4-BE49-F238E27FC236}">
                  <a16:creationId xmlns:a16="http://schemas.microsoft.com/office/drawing/2014/main" id="{B08C84FB-9247-4769-881A-16D415FB7404}"/>
                </a:ext>
              </a:extLst>
            </p:cNvPr>
            <p:cNvSpPr/>
            <p:nvPr/>
          </p:nvSpPr>
          <p:spPr>
            <a:xfrm>
              <a:off x="3853656" y="2085725"/>
              <a:ext cx="401932" cy="1124172"/>
            </a:xfrm>
            <a:prstGeom prst="roundRect">
              <a:avLst>
                <a:gd name="adj" fmla="val 50000"/>
              </a:avLst>
            </a:prstGeom>
            <a:noFill/>
            <a:ln w="12700">
              <a:solidFill>
                <a:srgbClr val="5B78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CD7D5D64-BFD7-4F0E-88CB-6AA48BD0B8CC}"/>
                </a:ext>
              </a:extLst>
            </p:cNvPr>
            <p:cNvSpPr txBox="1"/>
            <p:nvPr/>
          </p:nvSpPr>
          <p:spPr>
            <a:xfrm>
              <a:off x="4418249" y="1885884"/>
              <a:ext cx="861774" cy="1781301"/>
            </a:xfrm>
            <a:prstGeom prst="rect">
              <a:avLst/>
            </a:prstGeom>
            <a:noFill/>
          </p:spPr>
          <p:txBody>
            <a:bodyPr vert="eaVert" wrap="square" rtlCol="0">
              <a:spAutoFit/>
            </a:bodyPr>
            <a:lstStyle/>
            <a:p>
              <a:pPr algn="dist"/>
              <a:r>
                <a:rPr lang="zh-CN" altLang="en-US" sz="4400">
                  <a:solidFill>
                    <a:schemeClr val="bg1"/>
                  </a:solidFill>
                  <a:latin typeface="文悦古典明朝体 (非商业使用) W5" pitchFamily="2" charset="-122"/>
                  <a:ea typeface="文悦古典明朝体 (非商业使用) W5" pitchFamily="2" charset="-122"/>
                </a:rPr>
                <a:t>子 衿</a:t>
              </a:r>
            </a:p>
          </p:txBody>
        </p:sp>
        <p:sp>
          <p:nvSpPr>
            <p:cNvPr id="19" name="椭圆 18">
              <a:extLst>
                <a:ext uri="{FF2B5EF4-FFF2-40B4-BE49-F238E27FC236}">
                  <a16:creationId xmlns:a16="http://schemas.microsoft.com/office/drawing/2014/main" id="{9DDA10A1-5F79-488C-AAAB-A58D571FB1EA}"/>
                </a:ext>
              </a:extLst>
            </p:cNvPr>
            <p:cNvSpPr/>
            <p:nvPr/>
          </p:nvSpPr>
          <p:spPr>
            <a:xfrm>
              <a:off x="4791986" y="2743200"/>
              <a:ext cx="108624" cy="1086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4B1B4A7B-1F5B-45B2-BA78-27D87E1EEBAC}"/>
                </a:ext>
              </a:extLst>
            </p:cNvPr>
            <p:cNvSpPr txBox="1"/>
            <p:nvPr/>
          </p:nvSpPr>
          <p:spPr>
            <a:xfrm>
              <a:off x="3820261" y="2189578"/>
              <a:ext cx="461665" cy="1006134"/>
            </a:xfrm>
            <a:prstGeom prst="rect">
              <a:avLst/>
            </a:prstGeom>
            <a:noFill/>
          </p:spPr>
          <p:txBody>
            <a:bodyPr vert="eaVert" wrap="square" rtlCol="0">
              <a:spAutoFit/>
            </a:bodyPr>
            <a:lstStyle/>
            <a:p>
              <a:pPr algn="dist"/>
              <a:r>
                <a:rPr lang="zh-CN" altLang="en-US">
                  <a:solidFill>
                    <a:schemeClr val="tx1">
                      <a:lumMod val="85000"/>
                      <a:lumOff val="15000"/>
                    </a:schemeClr>
                  </a:solidFill>
                  <a:latin typeface="文悦古典明朝体 (非商业使用) W5" pitchFamily="2" charset="-122"/>
                  <a:ea typeface="文悦古典明朝体 (非商业使用) W5" pitchFamily="2" charset="-122"/>
                </a:rPr>
                <a:t>标题文本</a:t>
              </a:r>
            </a:p>
          </p:txBody>
        </p:sp>
        <p:sp>
          <p:nvSpPr>
            <p:cNvPr id="65" name="矩形: 圆角 64">
              <a:extLst>
                <a:ext uri="{FF2B5EF4-FFF2-40B4-BE49-F238E27FC236}">
                  <a16:creationId xmlns:a16="http://schemas.microsoft.com/office/drawing/2014/main" id="{BD4B1EB8-A502-4CFB-A396-1F0D7390EF80}"/>
                </a:ext>
              </a:extLst>
            </p:cNvPr>
            <p:cNvSpPr/>
            <p:nvPr/>
          </p:nvSpPr>
          <p:spPr>
            <a:xfrm>
              <a:off x="5924969" y="2085725"/>
              <a:ext cx="401932" cy="1124172"/>
            </a:xfrm>
            <a:prstGeom prst="roundRect">
              <a:avLst>
                <a:gd name="adj" fmla="val 50000"/>
              </a:avLst>
            </a:prstGeom>
            <a:noFill/>
            <a:ln w="12700">
              <a:solidFill>
                <a:srgbClr val="5B78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a:extLst>
                <a:ext uri="{FF2B5EF4-FFF2-40B4-BE49-F238E27FC236}">
                  <a16:creationId xmlns:a16="http://schemas.microsoft.com/office/drawing/2014/main" id="{81BDB577-C484-4A4B-85FD-3C7FA9B9EC7E}"/>
                </a:ext>
              </a:extLst>
            </p:cNvPr>
            <p:cNvSpPr txBox="1"/>
            <p:nvPr/>
          </p:nvSpPr>
          <p:spPr>
            <a:xfrm>
              <a:off x="5891574" y="2189578"/>
              <a:ext cx="461665" cy="1006134"/>
            </a:xfrm>
            <a:prstGeom prst="rect">
              <a:avLst/>
            </a:prstGeom>
            <a:noFill/>
          </p:spPr>
          <p:txBody>
            <a:bodyPr vert="eaVert" wrap="square" rtlCol="0">
              <a:spAutoFit/>
            </a:bodyPr>
            <a:lstStyle/>
            <a:p>
              <a:pPr algn="dist"/>
              <a:r>
                <a:rPr lang="zh-CN" altLang="en-US">
                  <a:solidFill>
                    <a:schemeClr val="tx1">
                      <a:lumMod val="85000"/>
                      <a:lumOff val="15000"/>
                    </a:schemeClr>
                  </a:solidFill>
                  <a:latin typeface="文悦古典明朝体 (非商业使用) W5" pitchFamily="2" charset="-122"/>
                  <a:ea typeface="文悦古典明朝体 (非商业使用) W5" pitchFamily="2" charset="-122"/>
                </a:rPr>
                <a:t>标题文本</a:t>
              </a:r>
            </a:p>
          </p:txBody>
        </p:sp>
        <p:sp>
          <p:nvSpPr>
            <p:cNvPr id="67" name="矩形: 圆角 66">
              <a:extLst>
                <a:ext uri="{FF2B5EF4-FFF2-40B4-BE49-F238E27FC236}">
                  <a16:creationId xmlns:a16="http://schemas.microsoft.com/office/drawing/2014/main" id="{F42E9994-A0C0-4DF5-A78E-D5C2C28B0A73}"/>
                </a:ext>
              </a:extLst>
            </p:cNvPr>
            <p:cNvSpPr/>
            <p:nvPr/>
          </p:nvSpPr>
          <p:spPr>
            <a:xfrm>
              <a:off x="7976530" y="2085725"/>
              <a:ext cx="401932" cy="1124172"/>
            </a:xfrm>
            <a:prstGeom prst="roundRect">
              <a:avLst>
                <a:gd name="adj" fmla="val 50000"/>
              </a:avLst>
            </a:prstGeom>
            <a:noFill/>
            <a:ln w="12700">
              <a:solidFill>
                <a:srgbClr val="5B78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a:extLst>
                <a:ext uri="{FF2B5EF4-FFF2-40B4-BE49-F238E27FC236}">
                  <a16:creationId xmlns:a16="http://schemas.microsoft.com/office/drawing/2014/main" id="{44AD40F1-465B-4774-B983-DA3E906B52AB}"/>
                </a:ext>
              </a:extLst>
            </p:cNvPr>
            <p:cNvSpPr txBox="1"/>
            <p:nvPr/>
          </p:nvSpPr>
          <p:spPr>
            <a:xfrm>
              <a:off x="7943135" y="2189578"/>
              <a:ext cx="461665" cy="1006134"/>
            </a:xfrm>
            <a:prstGeom prst="rect">
              <a:avLst/>
            </a:prstGeom>
            <a:noFill/>
          </p:spPr>
          <p:txBody>
            <a:bodyPr vert="eaVert" wrap="square" rtlCol="0">
              <a:spAutoFit/>
            </a:bodyPr>
            <a:lstStyle/>
            <a:p>
              <a:pPr algn="dist"/>
              <a:r>
                <a:rPr lang="zh-CN" altLang="en-US">
                  <a:solidFill>
                    <a:schemeClr val="tx1">
                      <a:lumMod val="85000"/>
                      <a:lumOff val="15000"/>
                    </a:schemeClr>
                  </a:solidFill>
                  <a:latin typeface="文悦古典明朝体 (非商业使用) W5" pitchFamily="2" charset="-122"/>
                  <a:ea typeface="文悦古典明朝体 (非商业使用) W5" pitchFamily="2" charset="-122"/>
                </a:rPr>
                <a:t>标题文本</a:t>
              </a:r>
            </a:p>
          </p:txBody>
        </p:sp>
        <p:sp>
          <p:nvSpPr>
            <p:cNvPr id="69" name="矩形: 圆角 68">
              <a:extLst>
                <a:ext uri="{FF2B5EF4-FFF2-40B4-BE49-F238E27FC236}">
                  <a16:creationId xmlns:a16="http://schemas.microsoft.com/office/drawing/2014/main" id="{579B68C9-E1C9-4839-92F9-1C96A8D7E155}"/>
                </a:ext>
              </a:extLst>
            </p:cNvPr>
            <p:cNvSpPr/>
            <p:nvPr/>
          </p:nvSpPr>
          <p:spPr>
            <a:xfrm>
              <a:off x="10028091" y="2085725"/>
              <a:ext cx="401932" cy="1124172"/>
            </a:xfrm>
            <a:prstGeom prst="roundRect">
              <a:avLst>
                <a:gd name="adj" fmla="val 50000"/>
              </a:avLst>
            </a:prstGeom>
            <a:noFill/>
            <a:ln w="12700">
              <a:solidFill>
                <a:srgbClr val="5B78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a:extLst>
                <a:ext uri="{FF2B5EF4-FFF2-40B4-BE49-F238E27FC236}">
                  <a16:creationId xmlns:a16="http://schemas.microsoft.com/office/drawing/2014/main" id="{75660BD3-F1E0-4252-BEC2-559D8E75776C}"/>
                </a:ext>
              </a:extLst>
            </p:cNvPr>
            <p:cNvSpPr txBox="1"/>
            <p:nvPr/>
          </p:nvSpPr>
          <p:spPr>
            <a:xfrm>
              <a:off x="9994696" y="2189578"/>
              <a:ext cx="461665" cy="1006134"/>
            </a:xfrm>
            <a:prstGeom prst="rect">
              <a:avLst/>
            </a:prstGeom>
            <a:noFill/>
          </p:spPr>
          <p:txBody>
            <a:bodyPr vert="eaVert" wrap="square" rtlCol="0">
              <a:spAutoFit/>
            </a:bodyPr>
            <a:lstStyle/>
            <a:p>
              <a:pPr algn="dist"/>
              <a:r>
                <a:rPr lang="zh-CN" altLang="en-US">
                  <a:solidFill>
                    <a:schemeClr val="tx1">
                      <a:lumMod val="85000"/>
                      <a:lumOff val="15000"/>
                    </a:schemeClr>
                  </a:solidFill>
                  <a:latin typeface="文悦古典明朝体 (非商业使用) W5" pitchFamily="2" charset="-122"/>
                  <a:ea typeface="文悦古典明朝体 (非商业使用) W5" pitchFamily="2" charset="-122"/>
                </a:rPr>
                <a:t>标题文本</a:t>
              </a:r>
            </a:p>
          </p:txBody>
        </p:sp>
      </p:grpSp>
      <p:grpSp>
        <p:nvGrpSpPr>
          <p:cNvPr id="43" name="组合 42">
            <a:extLst>
              <a:ext uri="{FF2B5EF4-FFF2-40B4-BE49-F238E27FC236}">
                <a16:creationId xmlns:a16="http://schemas.microsoft.com/office/drawing/2014/main" id="{AB2BD6C3-372E-41BF-9F1F-1B327E28D486}"/>
              </a:ext>
            </a:extLst>
          </p:cNvPr>
          <p:cNvGrpSpPr/>
          <p:nvPr/>
        </p:nvGrpSpPr>
        <p:grpSpPr>
          <a:xfrm>
            <a:off x="6475649" y="0"/>
            <a:ext cx="861774" cy="3886197"/>
            <a:chOff x="4418249" y="0"/>
            <a:chExt cx="861774" cy="3886197"/>
          </a:xfrm>
        </p:grpSpPr>
        <p:sp>
          <p:nvSpPr>
            <p:cNvPr id="44" name="矩形 43">
              <a:extLst>
                <a:ext uri="{FF2B5EF4-FFF2-40B4-BE49-F238E27FC236}">
                  <a16:creationId xmlns:a16="http://schemas.microsoft.com/office/drawing/2014/main" id="{312555BA-B194-40E0-A32A-A30B5A5516E5}"/>
                </a:ext>
              </a:extLst>
            </p:cNvPr>
            <p:cNvSpPr/>
            <p:nvPr/>
          </p:nvSpPr>
          <p:spPr>
            <a:xfrm>
              <a:off x="4535488" y="1666872"/>
              <a:ext cx="666750" cy="2219325"/>
            </a:xfrm>
            <a:prstGeom prst="rect">
              <a:avLst/>
            </a:prstGeom>
            <a:solidFill>
              <a:srgbClr val="5B78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a:extLst>
                <a:ext uri="{FF2B5EF4-FFF2-40B4-BE49-F238E27FC236}">
                  <a16:creationId xmlns:a16="http://schemas.microsoft.com/office/drawing/2014/main" id="{D33EA9A8-8AC6-4627-A59D-EB9D02EB97D1}"/>
                </a:ext>
              </a:extLst>
            </p:cNvPr>
            <p:cNvCxnSpPr>
              <a:endCxn id="44" idx="0"/>
            </p:cNvCxnSpPr>
            <p:nvPr/>
          </p:nvCxnSpPr>
          <p:spPr>
            <a:xfrm>
              <a:off x="4868863" y="0"/>
              <a:ext cx="0" cy="16668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a16="http://schemas.microsoft.com/office/drawing/2014/main" id="{A56960E2-45C8-48C2-86FB-CCE5DC815520}"/>
                </a:ext>
              </a:extLst>
            </p:cNvPr>
            <p:cNvSpPr txBox="1"/>
            <p:nvPr/>
          </p:nvSpPr>
          <p:spPr>
            <a:xfrm>
              <a:off x="4418249" y="1885884"/>
              <a:ext cx="861774" cy="1781301"/>
            </a:xfrm>
            <a:prstGeom prst="rect">
              <a:avLst/>
            </a:prstGeom>
            <a:noFill/>
          </p:spPr>
          <p:txBody>
            <a:bodyPr vert="eaVert" wrap="square" rtlCol="0">
              <a:spAutoFit/>
            </a:bodyPr>
            <a:lstStyle/>
            <a:p>
              <a:pPr algn="dist"/>
              <a:r>
                <a:rPr lang="zh-CN" altLang="en-US" sz="4400">
                  <a:solidFill>
                    <a:schemeClr val="bg1"/>
                  </a:solidFill>
                  <a:latin typeface="文悦古典明朝体 (非商业使用) W5" pitchFamily="2" charset="-122"/>
                  <a:ea typeface="文悦古典明朝体 (非商业使用) W5" pitchFamily="2" charset="-122"/>
                </a:rPr>
                <a:t>终南</a:t>
              </a:r>
            </a:p>
          </p:txBody>
        </p:sp>
        <p:sp>
          <p:nvSpPr>
            <p:cNvPr id="48" name="椭圆 47">
              <a:extLst>
                <a:ext uri="{FF2B5EF4-FFF2-40B4-BE49-F238E27FC236}">
                  <a16:creationId xmlns:a16="http://schemas.microsoft.com/office/drawing/2014/main" id="{12A4C48A-1A9C-472C-85F9-94C300C194EB}"/>
                </a:ext>
              </a:extLst>
            </p:cNvPr>
            <p:cNvSpPr/>
            <p:nvPr/>
          </p:nvSpPr>
          <p:spPr>
            <a:xfrm>
              <a:off x="4791986" y="2743200"/>
              <a:ext cx="108624" cy="1086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a:extLst>
              <a:ext uri="{FF2B5EF4-FFF2-40B4-BE49-F238E27FC236}">
                <a16:creationId xmlns:a16="http://schemas.microsoft.com/office/drawing/2014/main" id="{64C971F4-F3A8-40A9-AE28-76FC3B11880D}"/>
              </a:ext>
            </a:extLst>
          </p:cNvPr>
          <p:cNvGrpSpPr/>
          <p:nvPr/>
        </p:nvGrpSpPr>
        <p:grpSpPr>
          <a:xfrm>
            <a:off x="8533049" y="0"/>
            <a:ext cx="861774" cy="3886197"/>
            <a:chOff x="4418249" y="0"/>
            <a:chExt cx="861774" cy="3886197"/>
          </a:xfrm>
        </p:grpSpPr>
        <p:sp>
          <p:nvSpPr>
            <p:cNvPr id="51" name="矩形 50">
              <a:extLst>
                <a:ext uri="{FF2B5EF4-FFF2-40B4-BE49-F238E27FC236}">
                  <a16:creationId xmlns:a16="http://schemas.microsoft.com/office/drawing/2014/main" id="{1FF22AF3-2A68-41FC-9962-C2912CFDB41C}"/>
                </a:ext>
              </a:extLst>
            </p:cNvPr>
            <p:cNvSpPr/>
            <p:nvPr/>
          </p:nvSpPr>
          <p:spPr>
            <a:xfrm>
              <a:off x="4535488" y="1666872"/>
              <a:ext cx="666750" cy="2219325"/>
            </a:xfrm>
            <a:prstGeom prst="rect">
              <a:avLst/>
            </a:prstGeom>
            <a:solidFill>
              <a:srgbClr val="5B78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a:extLst>
                <a:ext uri="{FF2B5EF4-FFF2-40B4-BE49-F238E27FC236}">
                  <a16:creationId xmlns:a16="http://schemas.microsoft.com/office/drawing/2014/main" id="{0F9222C6-E4CB-45F4-9FAF-2119093860BC}"/>
                </a:ext>
              </a:extLst>
            </p:cNvPr>
            <p:cNvCxnSpPr>
              <a:endCxn id="51" idx="0"/>
            </p:cNvCxnSpPr>
            <p:nvPr/>
          </p:nvCxnSpPr>
          <p:spPr>
            <a:xfrm>
              <a:off x="4868863" y="0"/>
              <a:ext cx="0" cy="16668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4" name="文本框 53">
              <a:extLst>
                <a:ext uri="{FF2B5EF4-FFF2-40B4-BE49-F238E27FC236}">
                  <a16:creationId xmlns:a16="http://schemas.microsoft.com/office/drawing/2014/main" id="{ABD880C7-7566-474A-8299-1E1B853D010C}"/>
                </a:ext>
              </a:extLst>
            </p:cNvPr>
            <p:cNvSpPr txBox="1"/>
            <p:nvPr/>
          </p:nvSpPr>
          <p:spPr>
            <a:xfrm>
              <a:off x="4418249" y="1885884"/>
              <a:ext cx="861774" cy="1781301"/>
            </a:xfrm>
            <a:prstGeom prst="rect">
              <a:avLst/>
            </a:prstGeom>
            <a:noFill/>
          </p:spPr>
          <p:txBody>
            <a:bodyPr vert="eaVert" wrap="square" rtlCol="0">
              <a:spAutoFit/>
            </a:bodyPr>
            <a:lstStyle/>
            <a:p>
              <a:pPr algn="dist"/>
              <a:r>
                <a:rPr lang="zh-CN" altLang="en-US" sz="4400">
                  <a:solidFill>
                    <a:schemeClr val="bg1"/>
                  </a:solidFill>
                  <a:latin typeface="文悦古典明朝体 (非商业使用) W5" pitchFamily="2" charset="-122"/>
                  <a:ea typeface="文悦古典明朝体 (非商业使用) W5" pitchFamily="2" charset="-122"/>
                </a:rPr>
                <a:t>黎离</a:t>
              </a:r>
            </a:p>
          </p:txBody>
        </p:sp>
        <p:sp>
          <p:nvSpPr>
            <p:cNvPr id="55" name="椭圆 54">
              <a:extLst>
                <a:ext uri="{FF2B5EF4-FFF2-40B4-BE49-F238E27FC236}">
                  <a16:creationId xmlns:a16="http://schemas.microsoft.com/office/drawing/2014/main" id="{E621A784-20B0-44C3-B354-170CE2F278A8}"/>
                </a:ext>
              </a:extLst>
            </p:cNvPr>
            <p:cNvSpPr/>
            <p:nvPr/>
          </p:nvSpPr>
          <p:spPr>
            <a:xfrm>
              <a:off x="4791986" y="2743200"/>
              <a:ext cx="108624" cy="1086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a:extLst>
              <a:ext uri="{FF2B5EF4-FFF2-40B4-BE49-F238E27FC236}">
                <a16:creationId xmlns:a16="http://schemas.microsoft.com/office/drawing/2014/main" id="{971B2721-93B4-4F7F-86FF-4F7F082E1F4B}"/>
              </a:ext>
            </a:extLst>
          </p:cNvPr>
          <p:cNvGrpSpPr/>
          <p:nvPr/>
        </p:nvGrpSpPr>
        <p:grpSpPr>
          <a:xfrm>
            <a:off x="10590449" y="0"/>
            <a:ext cx="861774" cy="3886197"/>
            <a:chOff x="4418249" y="0"/>
            <a:chExt cx="861774" cy="3886197"/>
          </a:xfrm>
        </p:grpSpPr>
        <p:sp>
          <p:nvSpPr>
            <p:cNvPr id="58" name="矩形 57">
              <a:extLst>
                <a:ext uri="{FF2B5EF4-FFF2-40B4-BE49-F238E27FC236}">
                  <a16:creationId xmlns:a16="http://schemas.microsoft.com/office/drawing/2014/main" id="{30ABAAA4-13F0-4331-B543-ECFECF750D58}"/>
                </a:ext>
              </a:extLst>
            </p:cNvPr>
            <p:cNvSpPr/>
            <p:nvPr/>
          </p:nvSpPr>
          <p:spPr>
            <a:xfrm>
              <a:off x="4535488" y="1666872"/>
              <a:ext cx="666750" cy="2219325"/>
            </a:xfrm>
            <a:prstGeom prst="rect">
              <a:avLst/>
            </a:prstGeom>
            <a:solidFill>
              <a:srgbClr val="5B78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a:extLst>
                <a:ext uri="{FF2B5EF4-FFF2-40B4-BE49-F238E27FC236}">
                  <a16:creationId xmlns:a16="http://schemas.microsoft.com/office/drawing/2014/main" id="{6CAB8786-686F-4DD5-85DF-DA7308A4CD36}"/>
                </a:ext>
              </a:extLst>
            </p:cNvPr>
            <p:cNvCxnSpPr>
              <a:endCxn id="58" idx="0"/>
            </p:cNvCxnSpPr>
            <p:nvPr/>
          </p:nvCxnSpPr>
          <p:spPr>
            <a:xfrm>
              <a:off x="4868863" y="0"/>
              <a:ext cx="0" cy="16668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文本框 60">
              <a:extLst>
                <a:ext uri="{FF2B5EF4-FFF2-40B4-BE49-F238E27FC236}">
                  <a16:creationId xmlns:a16="http://schemas.microsoft.com/office/drawing/2014/main" id="{B49E9D75-DD95-4BE6-9AC1-A7C2C801ACBE}"/>
                </a:ext>
              </a:extLst>
            </p:cNvPr>
            <p:cNvSpPr txBox="1"/>
            <p:nvPr/>
          </p:nvSpPr>
          <p:spPr>
            <a:xfrm>
              <a:off x="4418249" y="1885884"/>
              <a:ext cx="861774" cy="1781301"/>
            </a:xfrm>
            <a:prstGeom prst="rect">
              <a:avLst/>
            </a:prstGeom>
            <a:noFill/>
          </p:spPr>
          <p:txBody>
            <a:bodyPr vert="eaVert" wrap="square" rtlCol="0">
              <a:spAutoFit/>
            </a:bodyPr>
            <a:lstStyle/>
            <a:p>
              <a:pPr algn="dist"/>
              <a:r>
                <a:rPr lang="zh-CN" altLang="en-US" sz="4400">
                  <a:solidFill>
                    <a:schemeClr val="bg1"/>
                  </a:solidFill>
                  <a:latin typeface="文悦古典明朝体 (非商业使用) W5" pitchFamily="2" charset="-122"/>
                  <a:ea typeface="文悦古典明朝体 (非商业使用) W5" pitchFamily="2" charset="-122"/>
                </a:rPr>
                <a:t>简兮</a:t>
              </a:r>
            </a:p>
          </p:txBody>
        </p:sp>
        <p:sp>
          <p:nvSpPr>
            <p:cNvPr id="62" name="椭圆 61">
              <a:extLst>
                <a:ext uri="{FF2B5EF4-FFF2-40B4-BE49-F238E27FC236}">
                  <a16:creationId xmlns:a16="http://schemas.microsoft.com/office/drawing/2014/main" id="{A1FEA85A-E48D-40C0-9F3E-461702CD0862}"/>
                </a:ext>
              </a:extLst>
            </p:cNvPr>
            <p:cNvSpPr/>
            <p:nvPr/>
          </p:nvSpPr>
          <p:spPr>
            <a:xfrm>
              <a:off x="4791986" y="2743200"/>
              <a:ext cx="108624" cy="1086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文本框 63">
            <a:extLst>
              <a:ext uri="{FF2B5EF4-FFF2-40B4-BE49-F238E27FC236}">
                <a16:creationId xmlns:a16="http://schemas.microsoft.com/office/drawing/2014/main" id="{56EB33E4-A2D9-4216-87A2-7B3582329724}"/>
              </a:ext>
            </a:extLst>
          </p:cNvPr>
          <p:cNvSpPr txBox="1"/>
          <p:nvPr/>
        </p:nvSpPr>
        <p:spPr>
          <a:xfrm>
            <a:off x="3511609" y="3563972"/>
            <a:ext cx="911788" cy="2554024"/>
          </a:xfrm>
          <a:prstGeom prst="rect">
            <a:avLst/>
          </a:prstGeom>
          <a:noFill/>
        </p:spPr>
        <p:txBody>
          <a:bodyPr vert="eaVert" wrap="square" rtlCol="0">
            <a:spAutoFit/>
          </a:bodyPr>
          <a:lstStyle/>
          <a:p>
            <a:pPr marL="0" marR="0" lvl="0" indent="0" algn="dist" defTabSz="457200" rtl="0" eaLnBrk="1" fontAlgn="auto" latinLnBrk="0" hangingPunct="1">
              <a:lnSpc>
                <a:spcPct val="150000"/>
              </a:lnSpc>
              <a:spcBef>
                <a:spcPts val="0"/>
              </a:spcBef>
              <a:spcAft>
                <a:spcPts val="0"/>
              </a:spcAft>
              <a:buClrTx/>
              <a:buSzTx/>
              <a:buFontTx/>
              <a:buNone/>
              <a:tabLst/>
              <a:defRPr/>
            </a:pPr>
            <a:r>
              <a:rPr kumimoji="0" lang="zh-CN" altLang="en-US" sz="1050" b="0" i="0" u="none" strike="noStrike" kern="1200" cap="none" spc="100" normalizeH="0" baseline="0" noProof="0">
                <a:ln>
                  <a:noFill/>
                </a:ln>
                <a:solidFill>
                  <a:prstClr val="black">
                    <a:lumMod val="75000"/>
                    <a:lumOff val="25000"/>
                  </a:prstClr>
                </a:solidFill>
                <a:effectLst/>
                <a:uLnTx/>
                <a:uFillTx/>
                <a:latin typeface="文悦古典明朝体 (非商业使用) W5" pitchFamily="2" charset="-122"/>
                <a:ea typeface="文悦古典明朝体 (非商业使用) W5" pitchFamily="2" charset="-122"/>
                <a:sym typeface="+mn-ea"/>
              </a:rPr>
              <a:t>需要</a:t>
            </a:r>
            <a:r>
              <a:rPr kumimoji="0" lang="zh-CN" altLang="en-US" sz="1050" b="0" i="0" u="none" strike="noStrike" kern="1200" cap="none" spc="100" normalizeH="0" baseline="0" noProof="0" dirty="0">
                <a:ln>
                  <a:noFill/>
                </a:ln>
                <a:solidFill>
                  <a:prstClr val="black">
                    <a:lumMod val="75000"/>
                    <a:lumOff val="25000"/>
                  </a:prstClr>
                </a:solidFill>
                <a:effectLst/>
                <a:uLnTx/>
                <a:uFillTx/>
                <a:latin typeface="文悦古典明朝体 (非商业使用) W5" pitchFamily="2" charset="-122"/>
                <a:ea typeface="文悦古典明朝体 (非商业使用) W5" pitchFamily="2" charset="-122"/>
                <a:sym typeface="+mn-ea"/>
              </a:rPr>
              <a:t>编辑</a:t>
            </a:r>
            <a:r>
              <a:rPr kumimoji="0" lang="zh-CN" altLang="en-US" sz="1050" b="0" i="0" u="none" strike="noStrike" kern="1200" cap="none" spc="100" normalizeH="0" baseline="0" noProof="0">
                <a:ln>
                  <a:noFill/>
                </a:ln>
                <a:solidFill>
                  <a:prstClr val="black">
                    <a:lumMod val="75000"/>
                    <a:lumOff val="25000"/>
                  </a:prstClr>
                </a:solidFill>
                <a:effectLst/>
                <a:uLnTx/>
                <a:uFillTx/>
                <a:latin typeface="文悦古典明朝体 (非商业使用) W5" pitchFamily="2" charset="-122"/>
                <a:ea typeface="文悦古典明朝体 (非商业使用) W5" pitchFamily="2" charset="-122"/>
                <a:sym typeface="+mn-ea"/>
              </a:rPr>
              <a:t>的内容内容可</a:t>
            </a:r>
            <a:endParaRPr kumimoji="0" lang="en-US" altLang="zh-CN" sz="1050" b="0" i="0" u="none" strike="noStrike" kern="1200" cap="none" spc="100" normalizeH="0" baseline="0" noProof="0">
              <a:ln>
                <a:noFill/>
              </a:ln>
              <a:solidFill>
                <a:prstClr val="black">
                  <a:lumMod val="75000"/>
                  <a:lumOff val="25000"/>
                </a:prstClr>
              </a:solidFill>
              <a:effectLst/>
              <a:uLnTx/>
              <a:uFillTx/>
              <a:latin typeface="文悦古典明朝体 (非商业使用) W5" pitchFamily="2" charset="-122"/>
              <a:ea typeface="文悦古典明朝体 (非商业使用) W5" pitchFamily="2" charset="-122"/>
              <a:sym typeface="+mn-ea"/>
            </a:endParaRPr>
          </a:p>
          <a:p>
            <a:pPr marL="0" marR="0" lvl="0" indent="0" algn="dist" defTabSz="457200" rtl="0" eaLnBrk="1" fontAlgn="auto" latinLnBrk="0" hangingPunct="1">
              <a:lnSpc>
                <a:spcPct val="150000"/>
              </a:lnSpc>
              <a:spcBef>
                <a:spcPts val="0"/>
              </a:spcBef>
              <a:spcAft>
                <a:spcPts val="0"/>
              </a:spcAft>
              <a:buClrTx/>
              <a:buSzTx/>
              <a:buFontTx/>
              <a:buNone/>
              <a:tabLst/>
              <a:defRPr/>
            </a:pPr>
            <a:r>
              <a:rPr kumimoji="0" lang="zh-CN" altLang="en-US" sz="1050" b="0" i="0" u="none" strike="noStrike" kern="1200" cap="none" spc="100" normalizeH="0" baseline="0" noProof="0">
                <a:ln>
                  <a:noFill/>
                </a:ln>
                <a:solidFill>
                  <a:prstClr val="black">
                    <a:lumMod val="75000"/>
                    <a:lumOff val="25000"/>
                  </a:prstClr>
                </a:solidFill>
                <a:effectLst/>
                <a:uLnTx/>
                <a:uFillTx/>
                <a:latin typeface="文悦古典明朝体 (非商业使用) W5" pitchFamily="2" charset="-122"/>
                <a:ea typeface="文悦古典明朝体 (非商业使用) W5" pitchFamily="2" charset="-122"/>
                <a:sym typeface="+mn-ea"/>
              </a:rPr>
              <a:t>以简洁表内容可以简洁表</a:t>
            </a:r>
            <a:endParaRPr kumimoji="0" lang="zh-CN" altLang="en-US" sz="1050" b="0" i="0" u="none" strike="noStrike" kern="1200" cap="none" spc="100" normalizeH="0" baseline="0" noProof="0" dirty="0">
              <a:ln>
                <a:noFill/>
              </a:ln>
              <a:solidFill>
                <a:prstClr val="black">
                  <a:lumMod val="75000"/>
                  <a:lumOff val="25000"/>
                </a:prstClr>
              </a:solidFill>
              <a:effectLst/>
              <a:uLnTx/>
              <a:uFillTx/>
              <a:latin typeface="文悦古典明朝体 (非商业使用) W5" pitchFamily="2" charset="-122"/>
              <a:ea typeface="文悦古典明朝体 (非商业使用) W5" pitchFamily="2" charset="-122"/>
              <a:sym typeface="+mn-ea"/>
            </a:endParaRPr>
          </a:p>
          <a:p>
            <a:pPr marL="0" marR="0" lvl="0" indent="0" algn="dist" defTabSz="457200" rtl="0" eaLnBrk="1" fontAlgn="auto" latinLnBrk="0" hangingPunct="1">
              <a:lnSpc>
                <a:spcPct val="150000"/>
              </a:lnSpc>
              <a:spcBef>
                <a:spcPts val="0"/>
              </a:spcBef>
              <a:spcAft>
                <a:spcPts val="0"/>
              </a:spcAft>
              <a:buClrTx/>
              <a:buSzTx/>
              <a:buFontTx/>
              <a:buNone/>
              <a:tabLst/>
              <a:defRPr/>
            </a:pPr>
            <a:endParaRPr kumimoji="0" lang="zh-CN" altLang="en-US" sz="1050" b="0" i="0" u="none" strike="noStrike" kern="1200" cap="none" spc="100" normalizeH="0" baseline="0" noProof="0" dirty="0">
              <a:ln>
                <a:noFill/>
              </a:ln>
              <a:solidFill>
                <a:prstClr val="black">
                  <a:lumMod val="75000"/>
                  <a:lumOff val="25000"/>
                </a:prstClr>
              </a:solidFill>
              <a:effectLst/>
              <a:uLnTx/>
              <a:uFillTx/>
              <a:latin typeface="文悦古典明朝体 (非商业使用) W5" pitchFamily="2" charset="-122"/>
              <a:ea typeface="文悦古典明朝体 (非商业使用) W5" pitchFamily="2" charset="-122"/>
              <a:sym typeface="+mn-ea"/>
            </a:endParaRPr>
          </a:p>
        </p:txBody>
      </p:sp>
      <p:sp>
        <p:nvSpPr>
          <p:cNvPr id="71" name="文本框 70">
            <a:extLst>
              <a:ext uri="{FF2B5EF4-FFF2-40B4-BE49-F238E27FC236}">
                <a16:creationId xmlns:a16="http://schemas.microsoft.com/office/drawing/2014/main" id="{EE68A9AF-E4E8-4345-BFF1-FFEEEA9705B6}"/>
              </a:ext>
            </a:extLst>
          </p:cNvPr>
          <p:cNvSpPr txBox="1"/>
          <p:nvPr/>
        </p:nvSpPr>
        <p:spPr>
          <a:xfrm>
            <a:off x="5556678" y="3554159"/>
            <a:ext cx="911788" cy="2554024"/>
          </a:xfrm>
          <a:prstGeom prst="rect">
            <a:avLst/>
          </a:prstGeom>
          <a:noFill/>
        </p:spPr>
        <p:txBody>
          <a:bodyPr vert="eaVert" wrap="square" rtlCol="0">
            <a:spAutoFit/>
          </a:bodyPr>
          <a:lstStyle/>
          <a:p>
            <a:pPr marL="0" marR="0" lvl="0" indent="0" algn="dist" defTabSz="457200" rtl="0" eaLnBrk="1" fontAlgn="auto" latinLnBrk="0" hangingPunct="1">
              <a:lnSpc>
                <a:spcPct val="150000"/>
              </a:lnSpc>
              <a:spcBef>
                <a:spcPts val="0"/>
              </a:spcBef>
              <a:spcAft>
                <a:spcPts val="0"/>
              </a:spcAft>
              <a:buClrTx/>
              <a:buSzTx/>
              <a:buFontTx/>
              <a:buNone/>
              <a:tabLst/>
              <a:defRPr/>
            </a:pPr>
            <a:r>
              <a:rPr kumimoji="0" lang="zh-CN" altLang="en-US" sz="1050" b="0" i="0" u="none" strike="noStrike" kern="1200" cap="none" spc="100" normalizeH="0" baseline="0" noProof="0">
                <a:ln>
                  <a:noFill/>
                </a:ln>
                <a:solidFill>
                  <a:prstClr val="black">
                    <a:lumMod val="75000"/>
                    <a:lumOff val="25000"/>
                  </a:prstClr>
                </a:solidFill>
                <a:effectLst/>
                <a:uLnTx/>
                <a:uFillTx/>
                <a:latin typeface="文悦古典明朝体 (非商业使用) W5" pitchFamily="2" charset="-122"/>
                <a:ea typeface="文悦古典明朝体 (非商业使用) W5" pitchFamily="2" charset="-122"/>
                <a:sym typeface="+mn-ea"/>
              </a:rPr>
              <a:t>需要</a:t>
            </a:r>
            <a:r>
              <a:rPr kumimoji="0" lang="zh-CN" altLang="en-US" sz="1050" b="0" i="0" u="none" strike="noStrike" kern="1200" cap="none" spc="100" normalizeH="0" baseline="0" noProof="0" dirty="0">
                <a:ln>
                  <a:noFill/>
                </a:ln>
                <a:solidFill>
                  <a:prstClr val="black">
                    <a:lumMod val="75000"/>
                    <a:lumOff val="25000"/>
                  </a:prstClr>
                </a:solidFill>
                <a:effectLst/>
                <a:uLnTx/>
                <a:uFillTx/>
                <a:latin typeface="文悦古典明朝体 (非商业使用) W5" pitchFamily="2" charset="-122"/>
                <a:ea typeface="文悦古典明朝体 (非商业使用) W5" pitchFamily="2" charset="-122"/>
                <a:sym typeface="+mn-ea"/>
              </a:rPr>
              <a:t>编辑</a:t>
            </a:r>
            <a:r>
              <a:rPr kumimoji="0" lang="zh-CN" altLang="en-US" sz="1050" b="0" i="0" u="none" strike="noStrike" kern="1200" cap="none" spc="100" normalizeH="0" baseline="0" noProof="0">
                <a:ln>
                  <a:noFill/>
                </a:ln>
                <a:solidFill>
                  <a:prstClr val="black">
                    <a:lumMod val="75000"/>
                    <a:lumOff val="25000"/>
                  </a:prstClr>
                </a:solidFill>
                <a:effectLst/>
                <a:uLnTx/>
                <a:uFillTx/>
                <a:latin typeface="文悦古典明朝体 (非商业使用) W5" pitchFamily="2" charset="-122"/>
                <a:ea typeface="文悦古典明朝体 (非商业使用) W5" pitchFamily="2" charset="-122"/>
                <a:sym typeface="+mn-ea"/>
              </a:rPr>
              <a:t>的内容内容可</a:t>
            </a:r>
            <a:endParaRPr kumimoji="0" lang="en-US" altLang="zh-CN" sz="1050" b="0" i="0" u="none" strike="noStrike" kern="1200" cap="none" spc="100" normalizeH="0" baseline="0" noProof="0">
              <a:ln>
                <a:noFill/>
              </a:ln>
              <a:solidFill>
                <a:prstClr val="black">
                  <a:lumMod val="75000"/>
                  <a:lumOff val="25000"/>
                </a:prstClr>
              </a:solidFill>
              <a:effectLst/>
              <a:uLnTx/>
              <a:uFillTx/>
              <a:latin typeface="文悦古典明朝体 (非商业使用) W5" pitchFamily="2" charset="-122"/>
              <a:ea typeface="文悦古典明朝体 (非商业使用) W5" pitchFamily="2" charset="-122"/>
              <a:sym typeface="+mn-ea"/>
            </a:endParaRPr>
          </a:p>
          <a:p>
            <a:pPr marL="0" marR="0" lvl="0" indent="0" algn="dist" defTabSz="457200" rtl="0" eaLnBrk="1" fontAlgn="auto" latinLnBrk="0" hangingPunct="1">
              <a:lnSpc>
                <a:spcPct val="150000"/>
              </a:lnSpc>
              <a:spcBef>
                <a:spcPts val="0"/>
              </a:spcBef>
              <a:spcAft>
                <a:spcPts val="0"/>
              </a:spcAft>
              <a:buClrTx/>
              <a:buSzTx/>
              <a:buFontTx/>
              <a:buNone/>
              <a:tabLst/>
              <a:defRPr/>
            </a:pPr>
            <a:r>
              <a:rPr kumimoji="0" lang="zh-CN" altLang="en-US" sz="1050" b="0" i="0" u="none" strike="noStrike" kern="1200" cap="none" spc="100" normalizeH="0" baseline="0" noProof="0">
                <a:ln>
                  <a:noFill/>
                </a:ln>
                <a:solidFill>
                  <a:prstClr val="black">
                    <a:lumMod val="75000"/>
                    <a:lumOff val="25000"/>
                  </a:prstClr>
                </a:solidFill>
                <a:effectLst/>
                <a:uLnTx/>
                <a:uFillTx/>
                <a:latin typeface="文悦古典明朝体 (非商业使用) W5" pitchFamily="2" charset="-122"/>
                <a:ea typeface="文悦古典明朝体 (非商业使用) W5" pitchFamily="2" charset="-122"/>
                <a:sym typeface="+mn-ea"/>
              </a:rPr>
              <a:t>以简洁表内容可以简洁表</a:t>
            </a:r>
            <a:endParaRPr kumimoji="0" lang="zh-CN" altLang="en-US" sz="1050" b="0" i="0" u="none" strike="noStrike" kern="1200" cap="none" spc="100" normalizeH="0" baseline="0" noProof="0" dirty="0">
              <a:ln>
                <a:noFill/>
              </a:ln>
              <a:solidFill>
                <a:prstClr val="black">
                  <a:lumMod val="75000"/>
                  <a:lumOff val="25000"/>
                </a:prstClr>
              </a:solidFill>
              <a:effectLst/>
              <a:uLnTx/>
              <a:uFillTx/>
              <a:latin typeface="文悦古典明朝体 (非商业使用) W5" pitchFamily="2" charset="-122"/>
              <a:ea typeface="文悦古典明朝体 (非商业使用) W5" pitchFamily="2" charset="-122"/>
              <a:sym typeface="+mn-ea"/>
            </a:endParaRPr>
          </a:p>
          <a:p>
            <a:pPr marL="0" marR="0" lvl="0" indent="0" algn="dist" defTabSz="457200" rtl="0" eaLnBrk="1" fontAlgn="auto" latinLnBrk="0" hangingPunct="1">
              <a:lnSpc>
                <a:spcPct val="150000"/>
              </a:lnSpc>
              <a:spcBef>
                <a:spcPts val="0"/>
              </a:spcBef>
              <a:spcAft>
                <a:spcPts val="0"/>
              </a:spcAft>
              <a:buClrTx/>
              <a:buSzTx/>
              <a:buFontTx/>
              <a:buNone/>
              <a:tabLst/>
              <a:defRPr/>
            </a:pPr>
            <a:endParaRPr kumimoji="0" lang="zh-CN" altLang="en-US" sz="1050" b="0" i="0" u="none" strike="noStrike" kern="1200" cap="none" spc="100" normalizeH="0" baseline="0" noProof="0" dirty="0">
              <a:ln>
                <a:noFill/>
              </a:ln>
              <a:solidFill>
                <a:prstClr val="black">
                  <a:lumMod val="75000"/>
                  <a:lumOff val="25000"/>
                </a:prstClr>
              </a:solidFill>
              <a:effectLst/>
              <a:uLnTx/>
              <a:uFillTx/>
              <a:latin typeface="文悦古典明朝体 (非商业使用) W5" pitchFamily="2" charset="-122"/>
              <a:ea typeface="文悦古典明朝体 (非商业使用) W5" pitchFamily="2" charset="-122"/>
              <a:sym typeface="+mn-ea"/>
            </a:endParaRPr>
          </a:p>
        </p:txBody>
      </p:sp>
      <p:sp>
        <p:nvSpPr>
          <p:cNvPr id="72" name="文本框 71">
            <a:extLst>
              <a:ext uri="{FF2B5EF4-FFF2-40B4-BE49-F238E27FC236}">
                <a16:creationId xmlns:a16="http://schemas.microsoft.com/office/drawing/2014/main" id="{5D78C39C-CA85-47BC-AF3C-B74C8C8CB1D5}"/>
              </a:ext>
            </a:extLst>
          </p:cNvPr>
          <p:cNvSpPr txBox="1"/>
          <p:nvPr/>
        </p:nvSpPr>
        <p:spPr>
          <a:xfrm>
            <a:off x="7617082" y="3539974"/>
            <a:ext cx="911788" cy="2554024"/>
          </a:xfrm>
          <a:prstGeom prst="rect">
            <a:avLst/>
          </a:prstGeom>
          <a:noFill/>
        </p:spPr>
        <p:txBody>
          <a:bodyPr vert="eaVert" wrap="square" rtlCol="0">
            <a:spAutoFit/>
          </a:bodyPr>
          <a:lstStyle/>
          <a:p>
            <a:pPr marL="0" marR="0" lvl="0" indent="0" algn="dist" defTabSz="457200" rtl="0" eaLnBrk="1" fontAlgn="auto" latinLnBrk="0" hangingPunct="1">
              <a:lnSpc>
                <a:spcPct val="150000"/>
              </a:lnSpc>
              <a:spcBef>
                <a:spcPts val="0"/>
              </a:spcBef>
              <a:spcAft>
                <a:spcPts val="0"/>
              </a:spcAft>
              <a:buClrTx/>
              <a:buSzTx/>
              <a:buFontTx/>
              <a:buNone/>
              <a:tabLst/>
              <a:defRPr/>
            </a:pPr>
            <a:r>
              <a:rPr kumimoji="0" lang="zh-CN" altLang="en-US" sz="1050" b="0" i="0" u="none" strike="noStrike" kern="1200" cap="none" spc="100" normalizeH="0" baseline="0" noProof="0">
                <a:ln>
                  <a:noFill/>
                </a:ln>
                <a:solidFill>
                  <a:prstClr val="black">
                    <a:lumMod val="75000"/>
                    <a:lumOff val="25000"/>
                  </a:prstClr>
                </a:solidFill>
                <a:effectLst/>
                <a:uLnTx/>
                <a:uFillTx/>
                <a:latin typeface="文悦古典明朝体 (非商业使用) W5" pitchFamily="2" charset="-122"/>
                <a:ea typeface="文悦古典明朝体 (非商业使用) W5" pitchFamily="2" charset="-122"/>
                <a:sym typeface="+mn-ea"/>
              </a:rPr>
              <a:t>需要</a:t>
            </a:r>
            <a:r>
              <a:rPr kumimoji="0" lang="zh-CN" altLang="en-US" sz="1050" b="0" i="0" u="none" strike="noStrike" kern="1200" cap="none" spc="100" normalizeH="0" baseline="0" noProof="0" dirty="0">
                <a:ln>
                  <a:noFill/>
                </a:ln>
                <a:solidFill>
                  <a:prstClr val="black">
                    <a:lumMod val="75000"/>
                    <a:lumOff val="25000"/>
                  </a:prstClr>
                </a:solidFill>
                <a:effectLst/>
                <a:uLnTx/>
                <a:uFillTx/>
                <a:latin typeface="文悦古典明朝体 (非商业使用) W5" pitchFamily="2" charset="-122"/>
                <a:ea typeface="文悦古典明朝体 (非商业使用) W5" pitchFamily="2" charset="-122"/>
                <a:sym typeface="+mn-ea"/>
              </a:rPr>
              <a:t>编辑</a:t>
            </a:r>
            <a:r>
              <a:rPr kumimoji="0" lang="zh-CN" altLang="en-US" sz="1050" b="0" i="0" u="none" strike="noStrike" kern="1200" cap="none" spc="100" normalizeH="0" baseline="0" noProof="0">
                <a:ln>
                  <a:noFill/>
                </a:ln>
                <a:solidFill>
                  <a:prstClr val="black">
                    <a:lumMod val="75000"/>
                    <a:lumOff val="25000"/>
                  </a:prstClr>
                </a:solidFill>
                <a:effectLst/>
                <a:uLnTx/>
                <a:uFillTx/>
                <a:latin typeface="文悦古典明朝体 (非商业使用) W5" pitchFamily="2" charset="-122"/>
                <a:ea typeface="文悦古典明朝体 (非商业使用) W5" pitchFamily="2" charset="-122"/>
                <a:sym typeface="+mn-ea"/>
              </a:rPr>
              <a:t>的内容内容可</a:t>
            </a:r>
            <a:endParaRPr kumimoji="0" lang="en-US" altLang="zh-CN" sz="1050" b="0" i="0" u="none" strike="noStrike" kern="1200" cap="none" spc="100" normalizeH="0" baseline="0" noProof="0">
              <a:ln>
                <a:noFill/>
              </a:ln>
              <a:solidFill>
                <a:prstClr val="black">
                  <a:lumMod val="75000"/>
                  <a:lumOff val="25000"/>
                </a:prstClr>
              </a:solidFill>
              <a:effectLst/>
              <a:uLnTx/>
              <a:uFillTx/>
              <a:latin typeface="文悦古典明朝体 (非商业使用) W5" pitchFamily="2" charset="-122"/>
              <a:ea typeface="文悦古典明朝体 (非商业使用) W5" pitchFamily="2" charset="-122"/>
              <a:sym typeface="+mn-ea"/>
            </a:endParaRPr>
          </a:p>
          <a:p>
            <a:pPr marL="0" marR="0" lvl="0" indent="0" algn="dist" defTabSz="457200" rtl="0" eaLnBrk="1" fontAlgn="auto" latinLnBrk="0" hangingPunct="1">
              <a:lnSpc>
                <a:spcPct val="150000"/>
              </a:lnSpc>
              <a:spcBef>
                <a:spcPts val="0"/>
              </a:spcBef>
              <a:spcAft>
                <a:spcPts val="0"/>
              </a:spcAft>
              <a:buClrTx/>
              <a:buSzTx/>
              <a:buFontTx/>
              <a:buNone/>
              <a:tabLst/>
              <a:defRPr/>
            </a:pPr>
            <a:r>
              <a:rPr kumimoji="0" lang="zh-CN" altLang="en-US" sz="1050" b="0" i="0" u="none" strike="noStrike" kern="1200" cap="none" spc="100" normalizeH="0" baseline="0" noProof="0">
                <a:ln>
                  <a:noFill/>
                </a:ln>
                <a:solidFill>
                  <a:prstClr val="black">
                    <a:lumMod val="75000"/>
                    <a:lumOff val="25000"/>
                  </a:prstClr>
                </a:solidFill>
                <a:effectLst/>
                <a:uLnTx/>
                <a:uFillTx/>
                <a:latin typeface="文悦古典明朝体 (非商业使用) W5" pitchFamily="2" charset="-122"/>
                <a:ea typeface="文悦古典明朝体 (非商业使用) W5" pitchFamily="2" charset="-122"/>
                <a:sym typeface="+mn-ea"/>
              </a:rPr>
              <a:t>以简洁表内容可以简洁表</a:t>
            </a:r>
            <a:endParaRPr kumimoji="0" lang="zh-CN" altLang="en-US" sz="1050" b="0" i="0" u="none" strike="noStrike" kern="1200" cap="none" spc="100" normalizeH="0" baseline="0" noProof="0" dirty="0">
              <a:ln>
                <a:noFill/>
              </a:ln>
              <a:solidFill>
                <a:prstClr val="black">
                  <a:lumMod val="75000"/>
                  <a:lumOff val="25000"/>
                </a:prstClr>
              </a:solidFill>
              <a:effectLst/>
              <a:uLnTx/>
              <a:uFillTx/>
              <a:latin typeface="文悦古典明朝体 (非商业使用) W5" pitchFamily="2" charset="-122"/>
              <a:ea typeface="文悦古典明朝体 (非商业使用) W5" pitchFamily="2" charset="-122"/>
              <a:sym typeface="+mn-ea"/>
            </a:endParaRPr>
          </a:p>
          <a:p>
            <a:pPr marL="0" marR="0" lvl="0" indent="0" algn="dist" defTabSz="457200" rtl="0" eaLnBrk="1" fontAlgn="auto" latinLnBrk="0" hangingPunct="1">
              <a:lnSpc>
                <a:spcPct val="150000"/>
              </a:lnSpc>
              <a:spcBef>
                <a:spcPts val="0"/>
              </a:spcBef>
              <a:spcAft>
                <a:spcPts val="0"/>
              </a:spcAft>
              <a:buClrTx/>
              <a:buSzTx/>
              <a:buFontTx/>
              <a:buNone/>
              <a:tabLst/>
              <a:defRPr/>
            </a:pPr>
            <a:endParaRPr kumimoji="0" lang="zh-CN" altLang="en-US" sz="1050" b="0" i="0" u="none" strike="noStrike" kern="1200" cap="none" spc="100" normalizeH="0" baseline="0" noProof="0" dirty="0">
              <a:ln>
                <a:noFill/>
              </a:ln>
              <a:solidFill>
                <a:prstClr val="black">
                  <a:lumMod val="75000"/>
                  <a:lumOff val="25000"/>
                </a:prstClr>
              </a:solidFill>
              <a:effectLst/>
              <a:uLnTx/>
              <a:uFillTx/>
              <a:latin typeface="文悦古典明朝体 (非商业使用) W5" pitchFamily="2" charset="-122"/>
              <a:ea typeface="文悦古典明朝体 (非商业使用) W5" pitchFamily="2" charset="-122"/>
              <a:sym typeface="+mn-ea"/>
            </a:endParaRPr>
          </a:p>
        </p:txBody>
      </p:sp>
      <p:sp>
        <p:nvSpPr>
          <p:cNvPr id="73" name="文本框 72">
            <a:extLst>
              <a:ext uri="{FF2B5EF4-FFF2-40B4-BE49-F238E27FC236}">
                <a16:creationId xmlns:a16="http://schemas.microsoft.com/office/drawing/2014/main" id="{A9D3A110-BF26-4CC7-9C30-7FAA51CCFBAC}"/>
              </a:ext>
            </a:extLst>
          </p:cNvPr>
          <p:cNvSpPr txBox="1"/>
          <p:nvPr/>
        </p:nvSpPr>
        <p:spPr>
          <a:xfrm>
            <a:off x="9677486" y="3563972"/>
            <a:ext cx="911788" cy="2554024"/>
          </a:xfrm>
          <a:prstGeom prst="rect">
            <a:avLst/>
          </a:prstGeom>
          <a:noFill/>
        </p:spPr>
        <p:txBody>
          <a:bodyPr vert="eaVert" wrap="square" rtlCol="0">
            <a:spAutoFit/>
          </a:bodyPr>
          <a:lstStyle/>
          <a:p>
            <a:pPr marL="0" marR="0" lvl="0" indent="0" algn="dist" defTabSz="457200" rtl="0" eaLnBrk="1" fontAlgn="auto" latinLnBrk="0" hangingPunct="1">
              <a:lnSpc>
                <a:spcPct val="150000"/>
              </a:lnSpc>
              <a:spcBef>
                <a:spcPts val="0"/>
              </a:spcBef>
              <a:spcAft>
                <a:spcPts val="0"/>
              </a:spcAft>
              <a:buClrTx/>
              <a:buSzTx/>
              <a:buFontTx/>
              <a:buNone/>
              <a:tabLst/>
              <a:defRPr/>
            </a:pPr>
            <a:r>
              <a:rPr kumimoji="0" lang="zh-CN" altLang="en-US" sz="1050" b="0" i="0" u="none" strike="noStrike" kern="1200" cap="none" spc="100" normalizeH="0" baseline="0" noProof="0">
                <a:ln>
                  <a:noFill/>
                </a:ln>
                <a:solidFill>
                  <a:prstClr val="black">
                    <a:lumMod val="75000"/>
                    <a:lumOff val="25000"/>
                  </a:prstClr>
                </a:solidFill>
                <a:effectLst/>
                <a:uLnTx/>
                <a:uFillTx/>
                <a:latin typeface="文悦古典明朝体 (非商业使用) W5" pitchFamily="2" charset="-122"/>
                <a:ea typeface="文悦古典明朝体 (非商业使用) W5" pitchFamily="2" charset="-122"/>
                <a:sym typeface="+mn-ea"/>
              </a:rPr>
              <a:t>需要</a:t>
            </a:r>
            <a:r>
              <a:rPr kumimoji="0" lang="zh-CN" altLang="en-US" sz="1050" b="0" i="0" u="none" strike="noStrike" kern="1200" cap="none" spc="100" normalizeH="0" baseline="0" noProof="0" dirty="0">
                <a:ln>
                  <a:noFill/>
                </a:ln>
                <a:solidFill>
                  <a:prstClr val="black">
                    <a:lumMod val="75000"/>
                    <a:lumOff val="25000"/>
                  </a:prstClr>
                </a:solidFill>
                <a:effectLst/>
                <a:uLnTx/>
                <a:uFillTx/>
                <a:latin typeface="文悦古典明朝体 (非商业使用) W5" pitchFamily="2" charset="-122"/>
                <a:ea typeface="文悦古典明朝体 (非商业使用) W5" pitchFamily="2" charset="-122"/>
                <a:sym typeface="+mn-ea"/>
              </a:rPr>
              <a:t>编辑</a:t>
            </a:r>
            <a:r>
              <a:rPr kumimoji="0" lang="zh-CN" altLang="en-US" sz="1050" b="0" i="0" u="none" strike="noStrike" kern="1200" cap="none" spc="100" normalizeH="0" baseline="0" noProof="0">
                <a:ln>
                  <a:noFill/>
                </a:ln>
                <a:solidFill>
                  <a:prstClr val="black">
                    <a:lumMod val="75000"/>
                    <a:lumOff val="25000"/>
                  </a:prstClr>
                </a:solidFill>
                <a:effectLst/>
                <a:uLnTx/>
                <a:uFillTx/>
                <a:latin typeface="文悦古典明朝体 (非商业使用) W5" pitchFamily="2" charset="-122"/>
                <a:ea typeface="文悦古典明朝体 (非商业使用) W5" pitchFamily="2" charset="-122"/>
                <a:sym typeface="+mn-ea"/>
              </a:rPr>
              <a:t>的内容内容可</a:t>
            </a:r>
            <a:endParaRPr kumimoji="0" lang="en-US" altLang="zh-CN" sz="1050" b="0" i="0" u="none" strike="noStrike" kern="1200" cap="none" spc="100" normalizeH="0" baseline="0" noProof="0">
              <a:ln>
                <a:noFill/>
              </a:ln>
              <a:solidFill>
                <a:prstClr val="black">
                  <a:lumMod val="75000"/>
                  <a:lumOff val="25000"/>
                </a:prstClr>
              </a:solidFill>
              <a:effectLst/>
              <a:uLnTx/>
              <a:uFillTx/>
              <a:latin typeface="文悦古典明朝体 (非商业使用) W5" pitchFamily="2" charset="-122"/>
              <a:ea typeface="文悦古典明朝体 (非商业使用) W5" pitchFamily="2" charset="-122"/>
              <a:sym typeface="+mn-ea"/>
            </a:endParaRPr>
          </a:p>
          <a:p>
            <a:pPr marL="0" marR="0" lvl="0" indent="0" algn="dist" defTabSz="457200" rtl="0" eaLnBrk="1" fontAlgn="auto" latinLnBrk="0" hangingPunct="1">
              <a:lnSpc>
                <a:spcPct val="150000"/>
              </a:lnSpc>
              <a:spcBef>
                <a:spcPts val="0"/>
              </a:spcBef>
              <a:spcAft>
                <a:spcPts val="0"/>
              </a:spcAft>
              <a:buClrTx/>
              <a:buSzTx/>
              <a:buFontTx/>
              <a:buNone/>
              <a:tabLst/>
              <a:defRPr/>
            </a:pPr>
            <a:r>
              <a:rPr kumimoji="0" lang="zh-CN" altLang="en-US" sz="1050" b="0" i="0" u="none" strike="noStrike" kern="1200" cap="none" spc="100" normalizeH="0" baseline="0" noProof="0">
                <a:ln>
                  <a:noFill/>
                </a:ln>
                <a:solidFill>
                  <a:prstClr val="black">
                    <a:lumMod val="75000"/>
                    <a:lumOff val="25000"/>
                  </a:prstClr>
                </a:solidFill>
                <a:effectLst/>
                <a:uLnTx/>
                <a:uFillTx/>
                <a:latin typeface="文悦古典明朝体 (非商业使用) W5" pitchFamily="2" charset="-122"/>
                <a:ea typeface="文悦古典明朝体 (非商业使用) W5" pitchFamily="2" charset="-122"/>
                <a:sym typeface="+mn-ea"/>
              </a:rPr>
              <a:t>以简洁表内容可以简洁表</a:t>
            </a:r>
            <a:endParaRPr kumimoji="0" lang="zh-CN" altLang="en-US" sz="1050" b="0" i="0" u="none" strike="noStrike" kern="1200" cap="none" spc="100" normalizeH="0" baseline="0" noProof="0" dirty="0">
              <a:ln>
                <a:noFill/>
              </a:ln>
              <a:solidFill>
                <a:prstClr val="black">
                  <a:lumMod val="75000"/>
                  <a:lumOff val="25000"/>
                </a:prstClr>
              </a:solidFill>
              <a:effectLst/>
              <a:uLnTx/>
              <a:uFillTx/>
              <a:latin typeface="文悦古典明朝体 (非商业使用) W5" pitchFamily="2" charset="-122"/>
              <a:ea typeface="文悦古典明朝体 (非商业使用) W5" pitchFamily="2" charset="-122"/>
              <a:sym typeface="+mn-ea"/>
            </a:endParaRPr>
          </a:p>
          <a:p>
            <a:pPr marL="0" marR="0" lvl="0" indent="0" algn="dist" defTabSz="457200" rtl="0" eaLnBrk="1" fontAlgn="auto" latinLnBrk="0" hangingPunct="1">
              <a:lnSpc>
                <a:spcPct val="150000"/>
              </a:lnSpc>
              <a:spcBef>
                <a:spcPts val="0"/>
              </a:spcBef>
              <a:spcAft>
                <a:spcPts val="0"/>
              </a:spcAft>
              <a:buClrTx/>
              <a:buSzTx/>
              <a:buFontTx/>
              <a:buNone/>
              <a:tabLst/>
              <a:defRPr/>
            </a:pPr>
            <a:endParaRPr kumimoji="0" lang="zh-CN" altLang="en-US" sz="1050" b="0" i="0" u="none" strike="noStrike" kern="1200" cap="none" spc="100" normalizeH="0" baseline="0" noProof="0" dirty="0">
              <a:ln>
                <a:noFill/>
              </a:ln>
              <a:solidFill>
                <a:prstClr val="black">
                  <a:lumMod val="75000"/>
                  <a:lumOff val="25000"/>
                </a:prstClr>
              </a:solidFill>
              <a:effectLst/>
              <a:uLnTx/>
              <a:uFillTx/>
              <a:latin typeface="文悦古典明朝体 (非商业使用) W5" pitchFamily="2" charset="-122"/>
              <a:ea typeface="文悦古典明朝体 (非商业使用) W5" pitchFamily="2" charset="-122"/>
              <a:sym typeface="+mn-ea"/>
            </a:endParaRPr>
          </a:p>
        </p:txBody>
      </p:sp>
      <p:sp>
        <p:nvSpPr>
          <p:cNvPr id="74" name="文本框 73">
            <a:extLst>
              <a:ext uri="{FF2B5EF4-FFF2-40B4-BE49-F238E27FC236}">
                <a16:creationId xmlns:a16="http://schemas.microsoft.com/office/drawing/2014/main" id="{0CD23691-94DB-4535-971E-97CBF4A071FB}"/>
              </a:ext>
            </a:extLst>
          </p:cNvPr>
          <p:cNvSpPr txBox="1"/>
          <p:nvPr/>
        </p:nvSpPr>
        <p:spPr>
          <a:xfrm>
            <a:off x="552735" y="762286"/>
            <a:ext cx="2402674" cy="1323439"/>
          </a:xfrm>
          <a:prstGeom prst="rect">
            <a:avLst/>
          </a:prstGeom>
          <a:noFill/>
        </p:spPr>
        <p:txBody>
          <a:bodyPr wrap="square" rtlCol="0">
            <a:spAutoFit/>
          </a:bodyPr>
          <a:lstStyle/>
          <a:p>
            <a:r>
              <a:rPr lang="zh-CN" altLang="en-US" sz="8000">
                <a:solidFill>
                  <a:schemeClr val="tx1">
                    <a:alpha val="30000"/>
                  </a:schemeClr>
                </a:solidFill>
                <a:latin typeface="文悦古典明朝体 (非商业使用) W5" pitchFamily="2" charset="-122"/>
                <a:ea typeface="文悦古典明朝体 (非商业使用) W5" pitchFamily="2" charset="-122"/>
              </a:rPr>
              <a:t>目录</a:t>
            </a:r>
          </a:p>
        </p:txBody>
      </p:sp>
    </p:spTree>
    <p:extLst>
      <p:ext uri="{BB962C8B-B14F-4D97-AF65-F5344CB8AC3E}">
        <p14:creationId xmlns:p14="http://schemas.microsoft.com/office/powerpoint/2010/main" val="2997077269"/>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diamond(in)">
                                      <p:cBhvr>
                                        <p:cTn id="7" dur="500"/>
                                        <p:tgtEl>
                                          <p:spTgt spid="64"/>
                                        </p:tgtEl>
                                      </p:cBhvr>
                                    </p:animEffect>
                                  </p:childTnLst>
                                </p:cTn>
                              </p:par>
                            </p:childTnLst>
                          </p:cTn>
                        </p:par>
                        <p:par>
                          <p:cTn id="8" fill="hold">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71"/>
                                        </p:tgtEl>
                                        <p:attrNameLst>
                                          <p:attrName>style.visibility</p:attrName>
                                        </p:attrNameLst>
                                      </p:cBhvr>
                                      <p:to>
                                        <p:strVal val="visible"/>
                                      </p:to>
                                    </p:set>
                                    <p:animEffect transition="in" filter="diamond(in)">
                                      <p:cBhvr>
                                        <p:cTn id="11" dur="500"/>
                                        <p:tgtEl>
                                          <p:spTgt spid="71"/>
                                        </p:tgtEl>
                                      </p:cBhvr>
                                    </p:animEffect>
                                  </p:childTnLst>
                                </p:cTn>
                              </p:par>
                            </p:childTnLst>
                          </p:cTn>
                        </p:par>
                        <p:par>
                          <p:cTn id="12" fill="hold">
                            <p:stCondLst>
                              <p:cond delay="1000"/>
                            </p:stCondLst>
                            <p:childTnLst>
                              <p:par>
                                <p:cTn id="13" presetID="8" presetClass="entr" presetSubtype="16" fill="hold" grpId="0" nodeType="afterEffect">
                                  <p:stCondLst>
                                    <p:cond delay="0"/>
                                  </p:stCondLst>
                                  <p:childTnLst>
                                    <p:set>
                                      <p:cBhvr>
                                        <p:cTn id="14" dur="1" fill="hold">
                                          <p:stCondLst>
                                            <p:cond delay="0"/>
                                          </p:stCondLst>
                                        </p:cTn>
                                        <p:tgtEl>
                                          <p:spTgt spid="72"/>
                                        </p:tgtEl>
                                        <p:attrNameLst>
                                          <p:attrName>style.visibility</p:attrName>
                                        </p:attrNameLst>
                                      </p:cBhvr>
                                      <p:to>
                                        <p:strVal val="visible"/>
                                      </p:to>
                                    </p:set>
                                    <p:animEffect transition="in" filter="diamond(in)">
                                      <p:cBhvr>
                                        <p:cTn id="15" dur="500"/>
                                        <p:tgtEl>
                                          <p:spTgt spid="72"/>
                                        </p:tgtEl>
                                      </p:cBhvr>
                                    </p:animEffect>
                                  </p:childTnLst>
                                </p:cTn>
                              </p:par>
                            </p:childTnLst>
                          </p:cTn>
                        </p:par>
                        <p:par>
                          <p:cTn id="16" fill="hold">
                            <p:stCondLst>
                              <p:cond delay="1500"/>
                            </p:stCondLst>
                            <p:childTnLst>
                              <p:par>
                                <p:cTn id="17" presetID="8" presetClass="entr" presetSubtype="16" fill="hold" grpId="0"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diamond(in)">
                                      <p:cBhvr>
                                        <p:cTn id="19"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71" grpId="0"/>
      <p:bldP spid="72" grpId="0"/>
      <p:bldP spid="7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635" y="2204085"/>
            <a:ext cx="326390" cy="2308860"/>
          </a:xfrm>
          <a:prstGeom prst="roundRect">
            <a:avLst/>
          </a:prstGeom>
          <a:solidFill>
            <a:srgbClr val="5B78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楷体"/>
              <a:cs typeface="+mn-cs"/>
            </a:endParaRPr>
          </a:p>
        </p:txBody>
      </p:sp>
      <p:grpSp>
        <p:nvGrpSpPr>
          <p:cNvPr id="6" name="组合 5"/>
          <p:cNvGrpSpPr/>
          <p:nvPr/>
        </p:nvGrpSpPr>
        <p:grpSpPr>
          <a:xfrm>
            <a:off x="1400177" y="1336040"/>
            <a:ext cx="3163570" cy="3722370"/>
            <a:chOff x="3409" y="2149"/>
            <a:chExt cx="4982" cy="5862"/>
          </a:xfrm>
        </p:grpSpPr>
        <p:sp>
          <p:nvSpPr>
            <p:cNvPr id="3" name="圆角矩形 2"/>
            <p:cNvSpPr/>
            <p:nvPr/>
          </p:nvSpPr>
          <p:spPr>
            <a:xfrm>
              <a:off x="3409" y="2149"/>
              <a:ext cx="4982" cy="5862"/>
            </a:xfrm>
            <a:prstGeom prst="roundRect">
              <a:avLst/>
            </a:prstGeom>
            <a:noFill/>
            <a:ln w="38100">
              <a:solidFill>
                <a:srgbClr val="5B78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楷体"/>
                <a:cs typeface="+mn-cs"/>
              </a:endParaRPr>
            </a:p>
          </p:txBody>
        </p:sp>
        <p:sp>
          <p:nvSpPr>
            <p:cNvPr id="4" name="圆角矩形 3"/>
            <p:cNvSpPr/>
            <p:nvPr/>
          </p:nvSpPr>
          <p:spPr>
            <a:xfrm>
              <a:off x="3766" y="2568"/>
              <a:ext cx="4268" cy="5023"/>
            </a:xfrm>
            <a:prstGeom prst="roundRect">
              <a:avLst/>
            </a:prstGeom>
            <a:solidFill>
              <a:schemeClr val="bg1"/>
            </a:solidFill>
            <a:ln>
              <a:solidFill>
                <a:srgbClr val="5B78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楷体"/>
                <a:cs typeface="+mn-cs"/>
              </a:endParaRPr>
            </a:p>
          </p:txBody>
        </p:sp>
      </p:grpSp>
      <p:grpSp>
        <p:nvGrpSpPr>
          <p:cNvPr id="12" name="组合 11"/>
          <p:cNvGrpSpPr/>
          <p:nvPr/>
        </p:nvGrpSpPr>
        <p:grpSpPr>
          <a:xfrm>
            <a:off x="7394485" y="1336040"/>
            <a:ext cx="3163570" cy="3722370"/>
            <a:chOff x="3409" y="2149"/>
            <a:chExt cx="4982" cy="5862"/>
          </a:xfrm>
        </p:grpSpPr>
        <p:sp>
          <p:nvSpPr>
            <p:cNvPr id="13" name="圆角矩形 12"/>
            <p:cNvSpPr/>
            <p:nvPr/>
          </p:nvSpPr>
          <p:spPr>
            <a:xfrm>
              <a:off x="3409" y="2149"/>
              <a:ext cx="4982" cy="5862"/>
            </a:xfrm>
            <a:prstGeom prst="roundRect">
              <a:avLst/>
            </a:prstGeom>
            <a:noFill/>
            <a:ln w="38100">
              <a:solidFill>
                <a:srgbClr val="5B78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楷体"/>
                <a:cs typeface="+mn-cs"/>
              </a:endParaRPr>
            </a:p>
          </p:txBody>
        </p:sp>
        <p:sp>
          <p:nvSpPr>
            <p:cNvPr id="14" name="圆角矩形 13"/>
            <p:cNvSpPr/>
            <p:nvPr/>
          </p:nvSpPr>
          <p:spPr>
            <a:xfrm>
              <a:off x="3766" y="2568"/>
              <a:ext cx="4268" cy="5023"/>
            </a:xfrm>
            <a:prstGeom prst="roundRect">
              <a:avLst/>
            </a:prstGeom>
            <a:solidFill>
              <a:schemeClr val="bg1"/>
            </a:solidFill>
            <a:ln>
              <a:solidFill>
                <a:srgbClr val="5B78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楷体"/>
                <a:cs typeface="+mn-cs"/>
              </a:endParaRPr>
            </a:p>
          </p:txBody>
        </p:sp>
      </p:grpSp>
      <p:sp>
        <p:nvSpPr>
          <p:cNvPr id="26" name="文本框 25"/>
          <p:cNvSpPr txBox="1"/>
          <p:nvPr/>
        </p:nvSpPr>
        <p:spPr>
          <a:xfrm>
            <a:off x="9718565" y="2177415"/>
            <a:ext cx="461665" cy="1466850"/>
          </a:xfrm>
          <a:prstGeom prst="rect">
            <a:avLst/>
          </a:prstGeom>
          <a:noFill/>
        </p:spPr>
        <p:txBody>
          <a:bodyPr vert="eaVert"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0" lang="zh-CN" altLang="en-US" sz="1800" i="0" u="none" strike="noStrike" kern="1200" cap="none" spc="0" normalizeH="0" baseline="0" noProof="0">
                <a:ln>
                  <a:noFill/>
                </a:ln>
                <a:solidFill>
                  <a:schemeClr val="tx1">
                    <a:lumMod val="95000"/>
                    <a:lumOff val="5000"/>
                  </a:schemeClr>
                </a:solidFill>
                <a:effectLst/>
                <a:uLnTx/>
                <a:uFillTx/>
                <a:latin typeface="文悦古典明朝体 (非商业使用) W5" pitchFamily="2" charset="-122"/>
                <a:ea typeface="文悦古典明朝体 (非商业使用) W5" pitchFamily="2" charset="-122"/>
              </a:rPr>
              <a:t>输入标题</a:t>
            </a:r>
          </a:p>
        </p:txBody>
      </p:sp>
      <p:sp>
        <p:nvSpPr>
          <p:cNvPr id="27" name="文本框 26"/>
          <p:cNvSpPr txBox="1"/>
          <p:nvPr/>
        </p:nvSpPr>
        <p:spPr>
          <a:xfrm>
            <a:off x="7445920" y="2050598"/>
            <a:ext cx="2400657" cy="2127885"/>
          </a:xfrm>
          <a:prstGeom prst="rect">
            <a:avLst/>
          </a:prstGeom>
          <a:noFill/>
        </p:spPr>
        <p:txBody>
          <a:bodyPr vert="eaVert"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chemeClr val="tx1">
                    <a:lumMod val="85000"/>
                    <a:lumOff val="15000"/>
                  </a:schemeClr>
                </a:solidFill>
                <a:effectLst/>
                <a:uLnTx/>
                <a:uFillTx/>
                <a:latin typeface="文悦古典明朝体 (非商业使用) W5" pitchFamily="2" charset="-122"/>
                <a:ea typeface="文悦古典明朝体 (非商业使用) W5" pitchFamily="2" charset="-122"/>
              </a:rPr>
              <a:t>输入</a:t>
            </a:r>
            <a:r>
              <a:rPr kumimoji="0" lang="zh-CN" altLang="en-US" sz="1200" b="0" i="0" u="none" strike="noStrike" kern="1200" cap="none" spc="100" normalizeH="0" baseline="0" noProof="0" dirty="0">
                <a:ln>
                  <a:noFill/>
                </a:ln>
                <a:solidFill>
                  <a:schemeClr val="tx1">
                    <a:lumMod val="85000"/>
                    <a:lumOff val="15000"/>
                  </a:schemeClr>
                </a:solidFill>
                <a:effectLst/>
                <a:uLnTx/>
                <a:uFillTx/>
                <a:latin typeface="文悦古典明朝体 (非商业使用) W5" pitchFamily="2" charset="-122"/>
                <a:ea typeface="文悦古典明朝体 (非商业使用) W5" pitchFamily="2" charset="-122"/>
                <a:sym typeface="+mn-ea"/>
              </a:rPr>
              <a:t>需要编辑的内容，内容可以简洁表达，</a:t>
            </a: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100" normalizeH="0" baseline="0" noProof="0" dirty="0">
                <a:ln>
                  <a:noFill/>
                </a:ln>
                <a:solidFill>
                  <a:schemeClr val="tx1">
                    <a:lumMod val="85000"/>
                    <a:lumOff val="15000"/>
                  </a:schemeClr>
                </a:solidFill>
                <a:effectLst/>
                <a:uLnTx/>
                <a:uFillTx/>
                <a:latin typeface="文悦古典明朝体 (非商业使用) W5" pitchFamily="2" charset="-122"/>
                <a:ea typeface="文悦古典明朝体 (非商业使用) W5" pitchFamily="2" charset="-122"/>
                <a:sym typeface="+mn-ea"/>
              </a:rPr>
              <a:t>使用关键词</a:t>
            </a: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100" normalizeH="0" baseline="0" noProof="0" dirty="0">
                <a:ln>
                  <a:noFill/>
                </a:ln>
                <a:solidFill>
                  <a:schemeClr val="tx1">
                    <a:lumMod val="85000"/>
                    <a:lumOff val="15000"/>
                  </a:schemeClr>
                </a:solidFill>
                <a:effectLst/>
                <a:uLnTx/>
                <a:uFillTx/>
                <a:latin typeface="文悦古典明朝体 (非商业使用) W5" pitchFamily="2" charset="-122"/>
                <a:ea typeface="文悦古典明朝体 (非商业使用) W5" pitchFamily="2" charset="-122"/>
                <a:sym typeface="+mn-ea"/>
              </a:rPr>
              <a:t>需要编辑的内容，内容可以简洁表达，</a:t>
            </a:r>
            <a:r>
              <a:rPr kumimoji="0" lang="zh-CN" altLang="en-US" sz="1200" b="0" i="0" u="none" strike="noStrike" kern="1200" cap="none" spc="100" normalizeH="0" baseline="0" noProof="0">
                <a:ln>
                  <a:noFill/>
                </a:ln>
                <a:solidFill>
                  <a:schemeClr val="tx1">
                    <a:lumMod val="85000"/>
                    <a:lumOff val="15000"/>
                  </a:schemeClr>
                </a:solidFill>
                <a:effectLst/>
                <a:uLnTx/>
                <a:uFillTx/>
                <a:latin typeface="文悦古典明朝体 (非商业使用) W5" pitchFamily="2" charset="-122"/>
                <a:ea typeface="文悦古典明朝体 (非商业使用) W5" pitchFamily="2" charset="-122"/>
                <a:sym typeface="+mn-ea"/>
              </a:rPr>
              <a:t>使用关键词</a:t>
            </a:r>
            <a:endParaRPr kumimoji="0" lang="zh-CN" altLang="en-US" sz="1200" b="0" i="0" u="none" strike="noStrike" kern="1200" cap="none" spc="100" normalizeH="0" baseline="0" noProof="0" dirty="0">
              <a:ln>
                <a:noFill/>
              </a:ln>
              <a:solidFill>
                <a:schemeClr val="tx1">
                  <a:lumMod val="85000"/>
                  <a:lumOff val="15000"/>
                </a:schemeClr>
              </a:solidFill>
              <a:effectLst/>
              <a:uLnTx/>
              <a:uFillTx/>
              <a:latin typeface="文悦古典明朝体 (非商业使用) W5" pitchFamily="2" charset="-122"/>
              <a:ea typeface="文悦古典明朝体 (非商业使用) W5" pitchFamily="2" charset="-122"/>
              <a:sym typeface="+mn-ea"/>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chemeClr val="tx1">
                    <a:lumMod val="85000"/>
                    <a:lumOff val="15000"/>
                  </a:schemeClr>
                </a:solidFill>
                <a:effectLst/>
                <a:uLnTx/>
                <a:uFillTx/>
                <a:latin typeface="文悦古典明朝体 (非商业使用) W5" pitchFamily="2" charset="-122"/>
                <a:ea typeface="文悦古典明朝体 (非商业使用) W5" pitchFamily="2" charset="-122"/>
                <a:sym typeface="+mn-ea"/>
              </a:rPr>
              <a:t>输入</a:t>
            </a:r>
            <a:r>
              <a:rPr kumimoji="0" lang="zh-CN" altLang="en-US" sz="1200" b="0" i="0" u="none" strike="noStrike" kern="1200" cap="none" spc="100" normalizeH="0" baseline="0" noProof="0" dirty="0">
                <a:ln>
                  <a:noFill/>
                </a:ln>
                <a:solidFill>
                  <a:schemeClr val="tx1">
                    <a:lumMod val="85000"/>
                    <a:lumOff val="15000"/>
                  </a:schemeClr>
                </a:solidFill>
                <a:effectLst/>
                <a:uLnTx/>
                <a:uFillTx/>
                <a:latin typeface="文悦古典明朝体 (非商业使用) W5" pitchFamily="2" charset="-122"/>
                <a:ea typeface="文悦古典明朝体 (非商业使用) W5" pitchFamily="2" charset="-122"/>
                <a:sym typeface="+mn-ea"/>
              </a:rPr>
              <a:t>需要编辑的内容，内容可以简洁表达，</a:t>
            </a:r>
          </a:p>
          <a:p>
            <a:pPr marL="0" marR="0" lvl="0" indent="0" algn="l" defTabSz="4572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100" normalizeH="0" baseline="0" noProof="0" dirty="0">
              <a:ln>
                <a:noFill/>
              </a:ln>
              <a:solidFill>
                <a:schemeClr val="tx1">
                  <a:lumMod val="85000"/>
                  <a:lumOff val="15000"/>
                </a:schemeClr>
              </a:solidFill>
              <a:effectLst/>
              <a:uLnTx/>
              <a:uFillTx/>
              <a:latin typeface="文悦古典明朝体 (非商业使用) W5" pitchFamily="2" charset="-122"/>
              <a:ea typeface="文悦古典明朝体 (非商业使用) W5" pitchFamily="2" charset="-122"/>
              <a:sym typeface="+mn-ea"/>
            </a:endParaRPr>
          </a:p>
        </p:txBody>
      </p:sp>
      <p:sp>
        <p:nvSpPr>
          <p:cNvPr id="16" name="文本框 15"/>
          <p:cNvSpPr txBox="1"/>
          <p:nvPr/>
        </p:nvSpPr>
        <p:spPr>
          <a:xfrm>
            <a:off x="3672822" y="2175510"/>
            <a:ext cx="461665" cy="1466850"/>
          </a:xfrm>
          <a:prstGeom prst="rect">
            <a:avLst/>
          </a:prstGeom>
          <a:noFill/>
        </p:spPr>
        <p:txBody>
          <a:bodyPr vert="eaVert"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0" lang="zh-CN" altLang="en-US" sz="1800" i="0" u="none" strike="noStrike" kern="1200" cap="none" spc="0" normalizeH="0" baseline="0" noProof="0">
                <a:ln>
                  <a:noFill/>
                </a:ln>
                <a:solidFill>
                  <a:schemeClr val="tx1">
                    <a:lumMod val="95000"/>
                    <a:lumOff val="5000"/>
                  </a:schemeClr>
                </a:solidFill>
                <a:effectLst/>
                <a:uLnTx/>
                <a:uFillTx/>
                <a:latin typeface="文悦古典明朝体 (非商业使用) W5" pitchFamily="2" charset="-122"/>
                <a:ea typeface="文悦古典明朝体 (非商业使用) W5" pitchFamily="2" charset="-122"/>
              </a:rPr>
              <a:t>输入标题</a:t>
            </a:r>
          </a:p>
        </p:txBody>
      </p:sp>
      <p:sp>
        <p:nvSpPr>
          <p:cNvPr id="18" name="文本框 17"/>
          <p:cNvSpPr txBox="1"/>
          <p:nvPr/>
        </p:nvSpPr>
        <p:spPr>
          <a:xfrm>
            <a:off x="1400177" y="2048693"/>
            <a:ext cx="2400657" cy="2127885"/>
          </a:xfrm>
          <a:prstGeom prst="rect">
            <a:avLst/>
          </a:prstGeom>
          <a:noFill/>
        </p:spPr>
        <p:txBody>
          <a:bodyPr vert="eaVert"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chemeClr val="tx1">
                    <a:lumMod val="85000"/>
                    <a:lumOff val="15000"/>
                  </a:schemeClr>
                </a:solidFill>
                <a:effectLst/>
                <a:uLnTx/>
                <a:uFillTx/>
                <a:latin typeface="文悦古典明朝体 (非商业使用) W5" pitchFamily="2" charset="-122"/>
                <a:ea typeface="文悦古典明朝体 (非商业使用) W5" pitchFamily="2" charset="-122"/>
              </a:rPr>
              <a:t>输入</a:t>
            </a:r>
            <a:r>
              <a:rPr kumimoji="0" lang="zh-CN" altLang="en-US" sz="1200" b="0" i="0" u="none" strike="noStrike" kern="1200" cap="none" spc="100" normalizeH="0" baseline="0" noProof="0" dirty="0">
                <a:ln>
                  <a:noFill/>
                </a:ln>
                <a:solidFill>
                  <a:schemeClr val="tx1">
                    <a:lumMod val="85000"/>
                    <a:lumOff val="15000"/>
                  </a:schemeClr>
                </a:solidFill>
                <a:effectLst/>
                <a:uLnTx/>
                <a:uFillTx/>
                <a:latin typeface="文悦古典明朝体 (非商业使用) W5" pitchFamily="2" charset="-122"/>
                <a:ea typeface="文悦古典明朝体 (非商业使用) W5" pitchFamily="2" charset="-122"/>
                <a:sym typeface="+mn-ea"/>
              </a:rPr>
              <a:t>需要编辑的内容，内容可以简洁表达，</a:t>
            </a: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100" normalizeH="0" baseline="0" noProof="0" dirty="0">
                <a:ln>
                  <a:noFill/>
                </a:ln>
                <a:solidFill>
                  <a:schemeClr val="tx1">
                    <a:lumMod val="85000"/>
                    <a:lumOff val="15000"/>
                  </a:schemeClr>
                </a:solidFill>
                <a:effectLst/>
                <a:uLnTx/>
                <a:uFillTx/>
                <a:latin typeface="文悦古典明朝体 (非商业使用) W5" pitchFamily="2" charset="-122"/>
                <a:ea typeface="文悦古典明朝体 (非商业使用) W5" pitchFamily="2" charset="-122"/>
                <a:sym typeface="+mn-ea"/>
              </a:rPr>
              <a:t>使用关键词</a:t>
            </a: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100" normalizeH="0" baseline="0" noProof="0" dirty="0">
                <a:ln>
                  <a:noFill/>
                </a:ln>
                <a:solidFill>
                  <a:schemeClr val="tx1">
                    <a:lumMod val="85000"/>
                    <a:lumOff val="15000"/>
                  </a:schemeClr>
                </a:solidFill>
                <a:effectLst/>
                <a:uLnTx/>
                <a:uFillTx/>
                <a:latin typeface="文悦古典明朝体 (非商业使用) W5" pitchFamily="2" charset="-122"/>
                <a:ea typeface="文悦古典明朝体 (非商业使用) W5" pitchFamily="2" charset="-122"/>
                <a:sym typeface="+mn-ea"/>
              </a:rPr>
              <a:t>需要编辑的内容，内容可以简洁表达，</a:t>
            </a:r>
            <a:r>
              <a:rPr kumimoji="0" lang="zh-CN" altLang="en-US" sz="1200" b="0" i="0" u="none" strike="noStrike" kern="1200" cap="none" spc="100" normalizeH="0" baseline="0" noProof="0">
                <a:ln>
                  <a:noFill/>
                </a:ln>
                <a:solidFill>
                  <a:schemeClr val="tx1">
                    <a:lumMod val="85000"/>
                    <a:lumOff val="15000"/>
                  </a:schemeClr>
                </a:solidFill>
                <a:effectLst/>
                <a:uLnTx/>
                <a:uFillTx/>
                <a:latin typeface="文悦古典明朝体 (非商业使用) W5" pitchFamily="2" charset="-122"/>
                <a:ea typeface="文悦古典明朝体 (非商业使用) W5" pitchFamily="2" charset="-122"/>
                <a:sym typeface="+mn-ea"/>
              </a:rPr>
              <a:t>使用关键词</a:t>
            </a:r>
            <a:endParaRPr kumimoji="0" lang="zh-CN" altLang="en-US" sz="1200" b="0" i="0" u="none" strike="noStrike" kern="1200" cap="none" spc="100" normalizeH="0" baseline="0" noProof="0" dirty="0">
              <a:ln>
                <a:noFill/>
              </a:ln>
              <a:solidFill>
                <a:schemeClr val="tx1">
                  <a:lumMod val="85000"/>
                  <a:lumOff val="15000"/>
                </a:schemeClr>
              </a:solidFill>
              <a:effectLst/>
              <a:uLnTx/>
              <a:uFillTx/>
              <a:latin typeface="文悦古典明朝体 (非商业使用) W5" pitchFamily="2" charset="-122"/>
              <a:ea typeface="文悦古典明朝体 (非商业使用) W5" pitchFamily="2" charset="-122"/>
              <a:sym typeface="+mn-ea"/>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chemeClr val="tx1">
                    <a:lumMod val="85000"/>
                    <a:lumOff val="15000"/>
                  </a:schemeClr>
                </a:solidFill>
                <a:effectLst/>
                <a:uLnTx/>
                <a:uFillTx/>
                <a:latin typeface="文悦古典明朝体 (非商业使用) W5" pitchFamily="2" charset="-122"/>
                <a:ea typeface="文悦古典明朝体 (非商业使用) W5" pitchFamily="2" charset="-122"/>
                <a:sym typeface="+mn-ea"/>
              </a:rPr>
              <a:t>输入</a:t>
            </a:r>
            <a:r>
              <a:rPr kumimoji="0" lang="zh-CN" altLang="en-US" sz="1200" b="0" i="0" u="none" strike="noStrike" kern="1200" cap="none" spc="100" normalizeH="0" baseline="0" noProof="0" dirty="0">
                <a:ln>
                  <a:noFill/>
                </a:ln>
                <a:solidFill>
                  <a:schemeClr val="tx1">
                    <a:lumMod val="85000"/>
                    <a:lumOff val="15000"/>
                  </a:schemeClr>
                </a:solidFill>
                <a:effectLst/>
                <a:uLnTx/>
                <a:uFillTx/>
                <a:latin typeface="文悦古典明朝体 (非商业使用) W5" pitchFamily="2" charset="-122"/>
                <a:ea typeface="文悦古典明朝体 (非商业使用) W5" pitchFamily="2" charset="-122"/>
                <a:sym typeface="+mn-ea"/>
              </a:rPr>
              <a:t>需要编辑的内容，内容可以简洁表达，</a:t>
            </a:r>
          </a:p>
          <a:p>
            <a:pPr marL="0" marR="0" lvl="0" indent="0" algn="l" defTabSz="4572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100" normalizeH="0" baseline="0" noProof="0" dirty="0">
              <a:ln>
                <a:noFill/>
              </a:ln>
              <a:solidFill>
                <a:schemeClr val="tx1">
                  <a:lumMod val="85000"/>
                  <a:lumOff val="15000"/>
                </a:schemeClr>
              </a:solidFill>
              <a:effectLst/>
              <a:uLnTx/>
              <a:uFillTx/>
              <a:latin typeface="文悦古典明朝体 (非商业使用) W5" pitchFamily="2" charset="-122"/>
              <a:ea typeface="文悦古典明朝体 (非商业使用) W5" pitchFamily="2" charset="-122"/>
              <a:sym typeface="+mn-ea"/>
            </a:endParaRPr>
          </a:p>
        </p:txBody>
      </p:sp>
      <p:sp>
        <p:nvSpPr>
          <p:cNvPr id="21" name="圆角矩形 1">
            <a:extLst>
              <a:ext uri="{FF2B5EF4-FFF2-40B4-BE49-F238E27FC236}">
                <a16:creationId xmlns:a16="http://schemas.microsoft.com/office/drawing/2014/main" id="{58A5A2B7-65A3-4427-B0CA-49A33273A450}"/>
              </a:ext>
            </a:extLst>
          </p:cNvPr>
          <p:cNvSpPr/>
          <p:nvPr/>
        </p:nvSpPr>
        <p:spPr>
          <a:xfrm flipH="1">
            <a:off x="11797701" y="2220895"/>
            <a:ext cx="393664" cy="2292050"/>
          </a:xfrm>
          <a:prstGeom prst="roundRect">
            <a:avLst/>
          </a:prstGeom>
          <a:solidFill>
            <a:srgbClr val="5B78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楷体"/>
              <a:cs typeface="+mn-cs"/>
            </a:endParaRPr>
          </a:p>
        </p:txBody>
      </p:sp>
      <p:pic>
        <p:nvPicPr>
          <p:cNvPr id="11" name="图片 10">
            <a:extLst>
              <a:ext uri="{FF2B5EF4-FFF2-40B4-BE49-F238E27FC236}">
                <a16:creationId xmlns:a16="http://schemas.microsoft.com/office/drawing/2014/main" id="{5397FE92-943F-4AAF-8948-A54E24C5A3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63747" y="3012874"/>
            <a:ext cx="2957830" cy="3983121"/>
          </a:xfrm>
          <a:prstGeom prst="rect">
            <a:avLst/>
          </a:prstGeom>
        </p:spPr>
      </p:pic>
      <p:sp>
        <p:nvSpPr>
          <p:cNvPr id="17" name="文本框 16">
            <a:extLst>
              <a:ext uri="{FF2B5EF4-FFF2-40B4-BE49-F238E27FC236}">
                <a16:creationId xmlns:a16="http://schemas.microsoft.com/office/drawing/2014/main" id="{EA11CD5E-AD79-464B-9CCF-41181B1AB937}"/>
              </a:ext>
            </a:extLst>
          </p:cNvPr>
          <p:cNvSpPr txBox="1"/>
          <p:nvPr/>
        </p:nvSpPr>
        <p:spPr>
          <a:xfrm>
            <a:off x="5527988" y="1497330"/>
            <a:ext cx="1107996" cy="3722370"/>
          </a:xfrm>
          <a:prstGeom prst="rect">
            <a:avLst/>
          </a:prstGeom>
          <a:noFill/>
        </p:spPr>
        <p:txBody>
          <a:bodyPr vert="eaVert" wrap="square" rtlCol="0">
            <a:spAutoFit/>
          </a:bodyPr>
          <a:lstStyle/>
          <a:p>
            <a:r>
              <a:rPr lang="zh-CN" altLang="en-US" sz="6000">
                <a:solidFill>
                  <a:schemeClr val="tx1">
                    <a:lumMod val="85000"/>
                    <a:lumOff val="15000"/>
                  </a:schemeClr>
                </a:solidFill>
                <a:latin typeface="文悦古典明朝体 (非商业使用) W5" pitchFamily="2" charset="-122"/>
                <a:ea typeface="文悦古典明朝体 (非商业使用) W5" pitchFamily="2" charset="-122"/>
              </a:rPr>
              <a:t>国学文化</a:t>
            </a:r>
          </a:p>
        </p:txBody>
      </p:sp>
      <p:grpSp>
        <p:nvGrpSpPr>
          <p:cNvPr id="24" name="组合 23">
            <a:extLst>
              <a:ext uri="{FF2B5EF4-FFF2-40B4-BE49-F238E27FC236}">
                <a16:creationId xmlns:a16="http://schemas.microsoft.com/office/drawing/2014/main" id="{4A53946B-AC21-43CC-B4C8-ACD2AD7CA248}"/>
              </a:ext>
            </a:extLst>
          </p:cNvPr>
          <p:cNvGrpSpPr/>
          <p:nvPr/>
        </p:nvGrpSpPr>
        <p:grpSpPr>
          <a:xfrm>
            <a:off x="0" y="-1555312"/>
            <a:ext cx="12269798" cy="3302348"/>
            <a:chOff x="0" y="-1555312"/>
            <a:chExt cx="12269798" cy="3302348"/>
          </a:xfrm>
        </p:grpSpPr>
        <p:pic>
          <p:nvPicPr>
            <p:cNvPr id="25" name="图片 24" descr="未标题-1">
              <a:extLst>
                <a:ext uri="{FF2B5EF4-FFF2-40B4-BE49-F238E27FC236}">
                  <a16:creationId xmlns:a16="http://schemas.microsoft.com/office/drawing/2014/main" id="{994796F5-DC19-4E92-8EAA-C05FCD184994}"/>
                </a:ext>
              </a:extLst>
            </p:cNvPr>
            <p:cNvPicPr>
              <a:picLocks noChangeAspect="1"/>
            </p:cNvPicPr>
            <p:nvPr/>
          </p:nvPicPr>
          <p:blipFill>
            <a:blip r:embed="rId4">
              <a:duotone>
                <a:prstClr val="black"/>
                <a:srgbClr val="D9C3A5">
                  <a:tint val="50000"/>
                  <a:satMod val="180000"/>
                </a:srgbClr>
              </a:duotone>
            </a:blip>
            <a:stretch>
              <a:fillRect/>
            </a:stretch>
          </p:blipFill>
          <p:spPr>
            <a:xfrm>
              <a:off x="4692164" y="-1555312"/>
              <a:ext cx="2983641" cy="2953641"/>
            </a:xfrm>
            <a:prstGeom prst="rect">
              <a:avLst/>
            </a:prstGeom>
          </p:spPr>
        </p:pic>
        <p:sp>
          <p:nvSpPr>
            <p:cNvPr id="28" name="矩形 27">
              <a:extLst>
                <a:ext uri="{FF2B5EF4-FFF2-40B4-BE49-F238E27FC236}">
                  <a16:creationId xmlns:a16="http://schemas.microsoft.com/office/drawing/2014/main" id="{30162C48-52F6-4704-99F5-C0B8B54D7EFB}"/>
                </a:ext>
              </a:extLst>
            </p:cNvPr>
            <p:cNvSpPr/>
            <p:nvPr/>
          </p:nvSpPr>
          <p:spPr>
            <a:xfrm>
              <a:off x="4270342" y="0"/>
              <a:ext cx="3827283" cy="1747036"/>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0143EE76-FB1D-4F76-A078-D8E03C10BC10}"/>
                </a:ext>
              </a:extLst>
            </p:cNvPr>
            <p:cNvSpPr/>
            <p:nvPr/>
          </p:nvSpPr>
          <p:spPr>
            <a:xfrm>
              <a:off x="6031207" y="509047"/>
              <a:ext cx="84842" cy="8484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0">
              <a:extLst>
                <a:ext uri="{FF2B5EF4-FFF2-40B4-BE49-F238E27FC236}">
                  <a16:creationId xmlns:a16="http://schemas.microsoft.com/office/drawing/2014/main" id="{7D36B28F-323C-4EBF-B8E4-15D6A05D4CFF}"/>
                </a:ext>
              </a:extLst>
            </p:cNvPr>
            <p:cNvCxnSpPr>
              <a:cxnSpLocks/>
            </p:cNvCxnSpPr>
            <p:nvPr/>
          </p:nvCxnSpPr>
          <p:spPr>
            <a:xfrm flipV="1">
              <a:off x="0" y="509047"/>
              <a:ext cx="4769963" cy="312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AAA74DC0-FB1F-4758-803D-99ABB1EFE104}"/>
                </a:ext>
              </a:extLst>
            </p:cNvPr>
            <p:cNvCxnSpPr>
              <a:cxnSpLocks/>
            </p:cNvCxnSpPr>
            <p:nvPr/>
          </p:nvCxnSpPr>
          <p:spPr>
            <a:xfrm flipV="1">
              <a:off x="7499835" y="477830"/>
              <a:ext cx="4769963" cy="312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3" name="文本框 22">
            <a:extLst>
              <a:ext uri="{FF2B5EF4-FFF2-40B4-BE49-F238E27FC236}">
                <a16:creationId xmlns:a16="http://schemas.microsoft.com/office/drawing/2014/main" id="{7F5835C2-FFBF-441D-850E-AA0E3551B18E}"/>
              </a:ext>
            </a:extLst>
          </p:cNvPr>
          <p:cNvSpPr txBox="1"/>
          <p:nvPr/>
        </p:nvSpPr>
        <p:spPr>
          <a:xfrm>
            <a:off x="5219307" y="207390"/>
            <a:ext cx="1753385" cy="769441"/>
          </a:xfrm>
          <a:prstGeom prst="rect">
            <a:avLst/>
          </a:prstGeom>
          <a:noFill/>
        </p:spPr>
        <p:txBody>
          <a:bodyPr wrap="square" rtlCol="0">
            <a:spAutoFit/>
          </a:bodyPr>
          <a:lstStyle/>
          <a:p>
            <a:pPr algn="dist"/>
            <a:r>
              <a:rPr lang="zh-CN" altLang="en-US" sz="4400">
                <a:solidFill>
                  <a:schemeClr val="tx1">
                    <a:lumMod val="95000"/>
                    <a:lumOff val="5000"/>
                  </a:schemeClr>
                </a:solidFill>
                <a:latin typeface="文悦古典明朝体 (非商业使用) W5" pitchFamily="2" charset="-122"/>
                <a:ea typeface="文悦古典明朝体 (非商业使用) W5" pitchFamily="2" charset="-122"/>
              </a:rPr>
              <a:t>简兮</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blinds(horizontal)">
                                      <p:cBhvr>
                                        <p:cTn id="11" dur="500"/>
                                        <p:tgtEl>
                                          <p:spTgt spid="26"/>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blinds(horizontal)">
                                      <p:cBhvr>
                                        <p:cTn id="15" dur="500"/>
                                        <p:tgtEl>
                                          <p:spTgt spid="2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linds(horizontal)">
                                      <p:cBhvr>
                                        <p:cTn id="23" dur="500"/>
                                        <p:tgtEl>
                                          <p:spTgt spid="16"/>
                                        </p:tgtEl>
                                      </p:cBhvr>
                                    </p:animEffect>
                                  </p:childTnLst>
                                </p:cTn>
                              </p:par>
                            </p:childTnLst>
                          </p:cTn>
                        </p:par>
                        <p:par>
                          <p:cTn id="24" fill="hold">
                            <p:stCondLst>
                              <p:cond delay="2500"/>
                            </p:stCondLst>
                            <p:childTnLst>
                              <p:par>
                                <p:cTn id="25" presetID="3" presetClass="entr" presetSubtype="1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linds(horizontal)">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arn(inVertical)">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16"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id="{25CF685F-31DC-4339-AC2B-AA91876C420F}"/>
              </a:ext>
            </a:extLst>
          </p:cNvPr>
          <p:cNvGrpSpPr/>
          <p:nvPr/>
        </p:nvGrpSpPr>
        <p:grpSpPr>
          <a:xfrm>
            <a:off x="0" y="-1555312"/>
            <a:ext cx="12269798" cy="3302348"/>
            <a:chOff x="0" y="-1555312"/>
            <a:chExt cx="12269798" cy="3302348"/>
          </a:xfrm>
        </p:grpSpPr>
        <p:pic>
          <p:nvPicPr>
            <p:cNvPr id="21" name="图片 20" descr="未标题-1">
              <a:extLst>
                <a:ext uri="{FF2B5EF4-FFF2-40B4-BE49-F238E27FC236}">
                  <a16:creationId xmlns:a16="http://schemas.microsoft.com/office/drawing/2014/main" id="{240E8177-76D4-400C-A262-B0A4F9A03CB6}"/>
                </a:ext>
              </a:extLst>
            </p:cNvPr>
            <p:cNvPicPr>
              <a:picLocks noChangeAspect="1"/>
            </p:cNvPicPr>
            <p:nvPr/>
          </p:nvPicPr>
          <p:blipFill>
            <a:blip r:embed="rId3">
              <a:duotone>
                <a:prstClr val="black"/>
                <a:srgbClr val="D9C3A5">
                  <a:tint val="50000"/>
                  <a:satMod val="180000"/>
                </a:srgbClr>
              </a:duotone>
            </a:blip>
            <a:stretch>
              <a:fillRect/>
            </a:stretch>
          </p:blipFill>
          <p:spPr>
            <a:xfrm>
              <a:off x="4692164" y="-1555312"/>
              <a:ext cx="2983641" cy="2953641"/>
            </a:xfrm>
            <a:prstGeom prst="rect">
              <a:avLst/>
            </a:prstGeom>
          </p:spPr>
        </p:pic>
        <p:sp>
          <p:nvSpPr>
            <p:cNvPr id="22" name="矩形 21">
              <a:extLst>
                <a:ext uri="{FF2B5EF4-FFF2-40B4-BE49-F238E27FC236}">
                  <a16:creationId xmlns:a16="http://schemas.microsoft.com/office/drawing/2014/main" id="{82C6D1CA-CA32-46ED-BFB1-843295F337D9}"/>
                </a:ext>
              </a:extLst>
            </p:cNvPr>
            <p:cNvSpPr/>
            <p:nvPr/>
          </p:nvSpPr>
          <p:spPr>
            <a:xfrm>
              <a:off x="4270342" y="0"/>
              <a:ext cx="3827283" cy="1747036"/>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B43809D7-3999-4729-A89A-4B2CD9B826FA}"/>
                </a:ext>
              </a:extLst>
            </p:cNvPr>
            <p:cNvSpPr/>
            <p:nvPr/>
          </p:nvSpPr>
          <p:spPr>
            <a:xfrm>
              <a:off x="6031207" y="509047"/>
              <a:ext cx="84842" cy="8484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a:extLst>
                <a:ext uri="{FF2B5EF4-FFF2-40B4-BE49-F238E27FC236}">
                  <a16:creationId xmlns:a16="http://schemas.microsoft.com/office/drawing/2014/main" id="{46141CF8-652D-414F-A220-DC3BECF180AE}"/>
                </a:ext>
              </a:extLst>
            </p:cNvPr>
            <p:cNvCxnSpPr>
              <a:cxnSpLocks/>
            </p:cNvCxnSpPr>
            <p:nvPr/>
          </p:nvCxnSpPr>
          <p:spPr>
            <a:xfrm flipV="1">
              <a:off x="0" y="509047"/>
              <a:ext cx="4769963" cy="312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0409E598-BC97-4CFC-BE50-6AD73CA0A31E}"/>
                </a:ext>
              </a:extLst>
            </p:cNvPr>
            <p:cNvCxnSpPr>
              <a:cxnSpLocks/>
            </p:cNvCxnSpPr>
            <p:nvPr/>
          </p:nvCxnSpPr>
          <p:spPr>
            <a:xfrm flipV="1">
              <a:off x="7499835" y="477830"/>
              <a:ext cx="4769963" cy="312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 name="矩形 1">
            <a:extLst>
              <a:ext uri="{FF2B5EF4-FFF2-40B4-BE49-F238E27FC236}">
                <a16:creationId xmlns:a16="http://schemas.microsoft.com/office/drawing/2014/main" id="{E76537AB-2E40-473A-8B7B-2A23D26A3703}"/>
              </a:ext>
            </a:extLst>
          </p:cNvPr>
          <p:cNvSpPr/>
          <p:nvPr/>
        </p:nvSpPr>
        <p:spPr>
          <a:xfrm>
            <a:off x="571728" y="1747036"/>
            <a:ext cx="11048545" cy="4419138"/>
          </a:xfrm>
          <a:prstGeom prst="rect">
            <a:avLst/>
          </a:prstGeom>
          <a:solidFill>
            <a:schemeClr val="bg1">
              <a:lumMod val="8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D85C427A-053A-4607-A7B3-B1DA1D7AB2BC}"/>
              </a:ext>
            </a:extLst>
          </p:cNvPr>
          <p:cNvSpPr/>
          <p:nvPr/>
        </p:nvSpPr>
        <p:spPr>
          <a:xfrm>
            <a:off x="248194" y="2095743"/>
            <a:ext cx="4022148" cy="3801292"/>
          </a:xfrm>
          <a:prstGeom prst="rect">
            <a:avLst/>
          </a:prstGeom>
          <a:noFill/>
          <a:ln w="793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1C4634EA-53AF-452E-A3E8-694314627CE8}"/>
              </a:ext>
            </a:extLst>
          </p:cNvPr>
          <p:cNvSpPr/>
          <p:nvPr/>
        </p:nvSpPr>
        <p:spPr>
          <a:xfrm>
            <a:off x="571727" y="1747036"/>
            <a:ext cx="5381897" cy="441913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C44EDFEF-55CE-4312-ADC3-F3DF09F1B098}"/>
              </a:ext>
            </a:extLst>
          </p:cNvPr>
          <p:cNvSpPr txBox="1"/>
          <p:nvPr/>
        </p:nvSpPr>
        <p:spPr>
          <a:xfrm>
            <a:off x="10251011" y="1980656"/>
            <a:ext cx="800219" cy="2330088"/>
          </a:xfrm>
          <a:prstGeom prst="rect">
            <a:avLst/>
          </a:prstGeom>
          <a:noFill/>
        </p:spPr>
        <p:txBody>
          <a:bodyPr vert="eaVert" wrap="square" rtlCol="0">
            <a:spAutoFit/>
          </a:bodyPr>
          <a:lstStyle/>
          <a:p>
            <a:pPr algn="dist"/>
            <a:r>
              <a:rPr lang="zh-CN" altLang="en-US" sz="4000">
                <a:solidFill>
                  <a:schemeClr val="tx1">
                    <a:lumMod val="85000"/>
                    <a:lumOff val="15000"/>
                  </a:schemeClr>
                </a:solidFill>
                <a:latin typeface="文悦古典明朝体 (非商业使用) W5" pitchFamily="2" charset="-122"/>
                <a:ea typeface="文悦古典明朝体 (非商业使用) W5" pitchFamily="2" charset="-122"/>
              </a:rPr>
              <a:t>国学文化</a:t>
            </a:r>
          </a:p>
        </p:txBody>
      </p:sp>
      <p:pic>
        <p:nvPicPr>
          <p:cNvPr id="13" name="图片 12">
            <a:extLst>
              <a:ext uri="{FF2B5EF4-FFF2-40B4-BE49-F238E27FC236}">
                <a16:creationId xmlns:a16="http://schemas.microsoft.com/office/drawing/2014/main" id="{E54B0DF9-B684-4070-B7B7-F7F7D047D23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314655">
            <a:off x="7466429" y="1547702"/>
            <a:ext cx="1831436" cy="3250799"/>
          </a:xfrm>
          <a:prstGeom prst="rect">
            <a:avLst/>
          </a:prstGeom>
        </p:spPr>
      </p:pic>
      <p:sp>
        <p:nvSpPr>
          <p:cNvPr id="15" name="文本框 14">
            <a:extLst>
              <a:ext uri="{FF2B5EF4-FFF2-40B4-BE49-F238E27FC236}">
                <a16:creationId xmlns:a16="http://schemas.microsoft.com/office/drawing/2014/main" id="{2D0B28C2-C479-4F2A-9C8B-777A94EAFC85}"/>
              </a:ext>
            </a:extLst>
          </p:cNvPr>
          <p:cNvSpPr txBox="1"/>
          <p:nvPr/>
        </p:nvSpPr>
        <p:spPr>
          <a:xfrm>
            <a:off x="6443302" y="4457663"/>
            <a:ext cx="1292662" cy="1564314"/>
          </a:xfrm>
          <a:prstGeom prst="rect">
            <a:avLst/>
          </a:prstGeom>
          <a:noFill/>
        </p:spPr>
        <p:txBody>
          <a:bodyPr vert="eaVert" wrap="square" rtlCol="0">
            <a:spAutoFit/>
          </a:bodyPr>
          <a:lstStyle/>
          <a:p>
            <a:pPr lvl="0" algn="dist" defTabSz="457200">
              <a:lnSpc>
                <a:spcPct val="200000"/>
              </a:lnSpc>
              <a:defRPr/>
            </a:pPr>
            <a:r>
              <a:rPr lang="zh-CN" altLang="en-US" sz="1200" spc="100">
                <a:solidFill>
                  <a:prstClr val="black">
                    <a:lumMod val="65000"/>
                    <a:lumOff val="35000"/>
                  </a:prstClr>
                </a:solidFill>
                <a:latin typeface="文悦古典明朝体 (非商业使用) W5" pitchFamily="2" charset="-122"/>
                <a:ea typeface="文悦古典明朝体 (非商业使用) W5" pitchFamily="2" charset="-122"/>
                <a:sym typeface="+mn-ea"/>
              </a:rPr>
              <a:t>孔明庙前有老树</a:t>
            </a:r>
            <a:br>
              <a:rPr lang="zh-CN" altLang="en-US" sz="12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200" spc="100">
                <a:solidFill>
                  <a:prstClr val="black">
                    <a:lumMod val="65000"/>
                    <a:lumOff val="35000"/>
                  </a:prstClr>
                </a:solidFill>
                <a:latin typeface="文悦古典明朝体 (非商业使用) W5" pitchFamily="2" charset="-122"/>
                <a:ea typeface="文悦古典明朝体 (非商业使用) W5" pitchFamily="2" charset="-122"/>
                <a:sym typeface="+mn-ea"/>
              </a:rPr>
              <a:t>已与时爱惜云来气接巫</a:t>
            </a:r>
            <a:r>
              <a:rPr lang="zh-CN" altLang="en-US" sz="1200" spc="600">
                <a:solidFill>
                  <a:prstClr val="black">
                    <a:lumMod val="65000"/>
                    <a:lumOff val="35000"/>
                  </a:prstClr>
                </a:solidFill>
                <a:latin typeface="文悦古典明朝体 (非商业使用) W5" pitchFamily="2" charset="-122"/>
                <a:ea typeface="文悦古典明朝体 (非商业使用) W5" pitchFamily="2" charset="-122"/>
                <a:sym typeface="+mn-ea"/>
              </a:rPr>
              <a:t>落落盘踞</a:t>
            </a:r>
            <a:endParaRPr lang="en-US" altLang="zh-CN" sz="1200" spc="600">
              <a:solidFill>
                <a:prstClr val="black">
                  <a:lumMod val="65000"/>
                  <a:lumOff val="35000"/>
                </a:prstClr>
              </a:solidFill>
              <a:latin typeface="文悦古典明朝体 (非商业使用) W5" pitchFamily="2" charset="-122"/>
              <a:ea typeface="文悦古典明朝体 (非商业使用) W5" pitchFamily="2" charset="-122"/>
              <a:sym typeface="+mn-ea"/>
            </a:endParaRPr>
          </a:p>
        </p:txBody>
      </p:sp>
      <p:sp>
        <p:nvSpPr>
          <p:cNvPr id="16" name="文本框 15">
            <a:extLst>
              <a:ext uri="{FF2B5EF4-FFF2-40B4-BE49-F238E27FC236}">
                <a16:creationId xmlns:a16="http://schemas.microsoft.com/office/drawing/2014/main" id="{3703BF0F-2F96-4ED2-8ABE-9B2FBE54332D}"/>
              </a:ext>
            </a:extLst>
          </p:cNvPr>
          <p:cNvSpPr txBox="1"/>
          <p:nvPr/>
        </p:nvSpPr>
        <p:spPr>
          <a:xfrm>
            <a:off x="8313086" y="4457663"/>
            <a:ext cx="1292662" cy="1564314"/>
          </a:xfrm>
          <a:prstGeom prst="rect">
            <a:avLst/>
          </a:prstGeom>
          <a:noFill/>
        </p:spPr>
        <p:txBody>
          <a:bodyPr vert="eaVert" wrap="square" rtlCol="0">
            <a:spAutoFit/>
          </a:bodyPr>
          <a:lstStyle/>
          <a:p>
            <a:pPr lvl="0" algn="dist" defTabSz="457200">
              <a:lnSpc>
                <a:spcPct val="200000"/>
              </a:lnSpc>
              <a:defRPr/>
            </a:pPr>
            <a:r>
              <a:rPr lang="zh-CN" altLang="en-US" sz="1200" spc="100">
                <a:solidFill>
                  <a:prstClr val="black">
                    <a:lumMod val="65000"/>
                    <a:lumOff val="35000"/>
                  </a:prstClr>
                </a:solidFill>
                <a:latin typeface="文悦古典明朝体 (非商业使用) W5" pitchFamily="2" charset="-122"/>
                <a:ea typeface="文悦古典明朝体 (非商业使用) W5" pitchFamily="2" charset="-122"/>
                <a:sym typeface="+mn-ea"/>
              </a:rPr>
              <a:t>孔明庙前有老树</a:t>
            </a:r>
            <a:br>
              <a:rPr lang="zh-CN" altLang="en-US" sz="12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200" spc="100">
                <a:solidFill>
                  <a:prstClr val="black">
                    <a:lumMod val="65000"/>
                    <a:lumOff val="35000"/>
                  </a:prstClr>
                </a:solidFill>
                <a:latin typeface="文悦古典明朝体 (非商业使用) W5" pitchFamily="2" charset="-122"/>
                <a:ea typeface="文悦古典明朝体 (非商业使用) W5" pitchFamily="2" charset="-122"/>
                <a:sym typeface="+mn-ea"/>
              </a:rPr>
              <a:t>已与时爱惜云来气接巫</a:t>
            </a:r>
            <a:r>
              <a:rPr lang="zh-CN" altLang="en-US" sz="1200" spc="600">
                <a:solidFill>
                  <a:prstClr val="black">
                    <a:lumMod val="65000"/>
                    <a:lumOff val="35000"/>
                  </a:prstClr>
                </a:solidFill>
                <a:latin typeface="文悦古典明朝体 (非商业使用) W5" pitchFamily="2" charset="-122"/>
                <a:ea typeface="文悦古典明朝体 (非商业使用) W5" pitchFamily="2" charset="-122"/>
                <a:sym typeface="+mn-ea"/>
              </a:rPr>
              <a:t>落落盘踞</a:t>
            </a:r>
            <a:endParaRPr lang="en-US" altLang="zh-CN" sz="1200" spc="600">
              <a:solidFill>
                <a:prstClr val="black">
                  <a:lumMod val="65000"/>
                  <a:lumOff val="35000"/>
                </a:prstClr>
              </a:solidFill>
              <a:latin typeface="文悦古典明朝体 (非商业使用) W5" pitchFamily="2" charset="-122"/>
              <a:ea typeface="文悦古典明朝体 (非商业使用) W5" pitchFamily="2" charset="-122"/>
              <a:sym typeface="+mn-ea"/>
            </a:endParaRPr>
          </a:p>
        </p:txBody>
      </p:sp>
      <p:sp>
        <p:nvSpPr>
          <p:cNvPr id="17" name="文本框 16">
            <a:extLst>
              <a:ext uri="{FF2B5EF4-FFF2-40B4-BE49-F238E27FC236}">
                <a16:creationId xmlns:a16="http://schemas.microsoft.com/office/drawing/2014/main" id="{B3C18C18-2E1F-487E-B787-92F35D260653}"/>
              </a:ext>
            </a:extLst>
          </p:cNvPr>
          <p:cNvSpPr txBox="1"/>
          <p:nvPr/>
        </p:nvSpPr>
        <p:spPr>
          <a:xfrm>
            <a:off x="9966679" y="4456302"/>
            <a:ext cx="1292662" cy="1564314"/>
          </a:xfrm>
          <a:prstGeom prst="rect">
            <a:avLst/>
          </a:prstGeom>
          <a:noFill/>
        </p:spPr>
        <p:txBody>
          <a:bodyPr vert="eaVert" wrap="square" rtlCol="0">
            <a:spAutoFit/>
          </a:bodyPr>
          <a:lstStyle/>
          <a:p>
            <a:pPr lvl="0" algn="dist" defTabSz="457200">
              <a:lnSpc>
                <a:spcPct val="200000"/>
              </a:lnSpc>
              <a:defRPr/>
            </a:pPr>
            <a:r>
              <a:rPr lang="zh-CN" altLang="en-US" sz="1200" spc="100">
                <a:solidFill>
                  <a:prstClr val="black">
                    <a:lumMod val="65000"/>
                    <a:lumOff val="35000"/>
                  </a:prstClr>
                </a:solidFill>
                <a:latin typeface="文悦古典明朝体 (非商业使用) W5" pitchFamily="2" charset="-122"/>
                <a:ea typeface="文悦古典明朝体 (非商业使用) W5" pitchFamily="2" charset="-122"/>
                <a:sym typeface="+mn-ea"/>
              </a:rPr>
              <a:t>孔明庙前有老树</a:t>
            </a:r>
            <a:br>
              <a:rPr lang="zh-CN" altLang="en-US" sz="12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200" spc="100">
                <a:solidFill>
                  <a:prstClr val="black">
                    <a:lumMod val="65000"/>
                    <a:lumOff val="35000"/>
                  </a:prstClr>
                </a:solidFill>
                <a:latin typeface="文悦古典明朝体 (非商业使用) W5" pitchFamily="2" charset="-122"/>
                <a:ea typeface="文悦古典明朝体 (非商业使用) W5" pitchFamily="2" charset="-122"/>
                <a:sym typeface="+mn-ea"/>
              </a:rPr>
              <a:t>已与时爱惜云来气接巫</a:t>
            </a:r>
            <a:r>
              <a:rPr lang="zh-CN" altLang="en-US" sz="1200" spc="600">
                <a:solidFill>
                  <a:prstClr val="black">
                    <a:lumMod val="65000"/>
                    <a:lumOff val="35000"/>
                  </a:prstClr>
                </a:solidFill>
                <a:latin typeface="文悦古典明朝体 (非商业使用) W5" pitchFamily="2" charset="-122"/>
                <a:ea typeface="文悦古典明朝体 (非商业使用) W5" pitchFamily="2" charset="-122"/>
                <a:sym typeface="+mn-ea"/>
              </a:rPr>
              <a:t>落落盘踞</a:t>
            </a:r>
            <a:endParaRPr lang="en-US" altLang="zh-CN" sz="1200" spc="600">
              <a:solidFill>
                <a:prstClr val="black">
                  <a:lumMod val="65000"/>
                  <a:lumOff val="35000"/>
                </a:prstClr>
              </a:solidFill>
              <a:latin typeface="文悦古典明朝体 (非商业使用) W5" pitchFamily="2" charset="-122"/>
              <a:ea typeface="文悦古典明朝体 (非商业使用) W5" pitchFamily="2" charset="-122"/>
              <a:sym typeface="+mn-ea"/>
            </a:endParaRPr>
          </a:p>
        </p:txBody>
      </p:sp>
      <p:sp>
        <p:nvSpPr>
          <p:cNvPr id="18" name="文本框 17">
            <a:extLst>
              <a:ext uri="{FF2B5EF4-FFF2-40B4-BE49-F238E27FC236}">
                <a16:creationId xmlns:a16="http://schemas.microsoft.com/office/drawing/2014/main" id="{3881D988-ED1C-47B8-92F1-C5672FA978ED}"/>
              </a:ext>
            </a:extLst>
          </p:cNvPr>
          <p:cNvSpPr txBox="1"/>
          <p:nvPr/>
        </p:nvSpPr>
        <p:spPr>
          <a:xfrm>
            <a:off x="5219307" y="207390"/>
            <a:ext cx="1753385" cy="769441"/>
          </a:xfrm>
          <a:prstGeom prst="rect">
            <a:avLst/>
          </a:prstGeom>
          <a:noFill/>
        </p:spPr>
        <p:txBody>
          <a:bodyPr wrap="square" rtlCol="0">
            <a:spAutoFit/>
          </a:bodyPr>
          <a:lstStyle/>
          <a:p>
            <a:pPr algn="dist"/>
            <a:r>
              <a:rPr lang="zh-CN" altLang="en-US" sz="4400">
                <a:solidFill>
                  <a:schemeClr val="tx1">
                    <a:lumMod val="95000"/>
                    <a:lumOff val="5000"/>
                  </a:schemeClr>
                </a:solidFill>
                <a:latin typeface="文悦古典明朝体 (非商业使用) W5" pitchFamily="2" charset="-122"/>
                <a:ea typeface="文悦古典明朝体 (非商业使用) W5" pitchFamily="2" charset="-122"/>
              </a:rPr>
              <a:t>简兮</a:t>
            </a:r>
          </a:p>
        </p:txBody>
      </p:sp>
    </p:spTree>
    <p:extLst>
      <p:ext uri="{BB962C8B-B14F-4D97-AF65-F5344CB8AC3E}">
        <p14:creationId xmlns:p14="http://schemas.microsoft.com/office/powerpoint/2010/main" val="962520003"/>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5B788D"/>
        </a:solidFill>
        <a:effectLst/>
      </p:bgPr>
    </p:bg>
    <p:spTree>
      <p:nvGrpSpPr>
        <p:cNvPr id="1" name=""/>
        <p:cNvGrpSpPr/>
        <p:nvPr/>
      </p:nvGrpSpPr>
      <p:grpSpPr>
        <a:xfrm>
          <a:off x="0" y="0"/>
          <a:ext cx="0" cy="0"/>
          <a:chOff x="0" y="0"/>
          <a:chExt cx="0" cy="0"/>
        </a:xfrm>
      </p:grpSpPr>
      <p:pic>
        <p:nvPicPr>
          <p:cNvPr id="2" name="手嶌葵 - The Rose (extra ve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611085" y="1542143"/>
            <a:ext cx="609600" cy="609600"/>
          </a:xfrm>
          <a:prstGeom prst="rect">
            <a:avLst/>
          </a:prstGeom>
        </p:spPr>
      </p:pic>
      <p:pic>
        <p:nvPicPr>
          <p:cNvPr id="18" name="图片 17" descr="未标题-1"/>
          <p:cNvPicPr>
            <a:picLocks noChangeAspect="1"/>
          </p:cNvPicPr>
          <p:nvPr/>
        </p:nvPicPr>
        <p:blipFill>
          <a:blip r:embed="rId6"/>
          <a:stretch>
            <a:fillRect/>
          </a:stretch>
        </p:blipFill>
        <p:spPr>
          <a:xfrm>
            <a:off x="3692279" y="5589420"/>
            <a:ext cx="5048250" cy="4998085"/>
          </a:xfrm>
          <a:prstGeom prst="rect">
            <a:avLst/>
          </a:prstGeom>
        </p:spPr>
      </p:pic>
      <p:pic>
        <p:nvPicPr>
          <p:cNvPr id="20" name="图片 19" descr="未标题-1"/>
          <p:cNvPicPr>
            <a:picLocks noChangeAspect="1"/>
          </p:cNvPicPr>
          <p:nvPr/>
        </p:nvPicPr>
        <p:blipFill>
          <a:blip r:embed="rId6"/>
          <a:stretch>
            <a:fillRect/>
          </a:stretch>
        </p:blipFill>
        <p:spPr>
          <a:xfrm>
            <a:off x="3692279" y="-3714615"/>
            <a:ext cx="5048250" cy="4998085"/>
          </a:xfrm>
          <a:prstGeom prst="rect">
            <a:avLst/>
          </a:prstGeom>
        </p:spPr>
      </p:pic>
      <p:sp>
        <p:nvSpPr>
          <p:cNvPr id="3" name="文本框 2">
            <a:extLst>
              <a:ext uri="{FF2B5EF4-FFF2-40B4-BE49-F238E27FC236}">
                <a16:creationId xmlns:a16="http://schemas.microsoft.com/office/drawing/2014/main" id="{C5BF67B8-7B1B-455A-92ED-A0CF3A2FE486}"/>
              </a:ext>
            </a:extLst>
          </p:cNvPr>
          <p:cNvSpPr txBox="1"/>
          <p:nvPr/>
        </p:nvSpPr>
        <p:spPr>
          <a:xfrm>
            <a:off x="2939493" y="1846943"/>
            <a:ext cx="6313015" cy="1862048"/>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11500">
                <a:solidFill>
                  <a:prstClr val="white"/>
                </a:solidFill>
                <a:latin typeface="文悦古典明朝体 (非商业使用) W5" pitchFamily="2" charset="-122"/>
                <a:ea typeface="文悦古典明朝体 (非商业使用) W5" pitchFamily="2" charset="-122"/>
              </a:rPr>
              <a:t>感谢欣赏</a:t>
            </a:r>
            <a:endParaRPr kumimoji="0" lang="zh-CN" altLang="en-US" sz="11500" b="0" i="0" u="none" strike="noStrike" kern="1200" cap="none" spc="0" normalizeH="0" baseline="0" noProof="0">
              <a:ln>
                <a:noFill/>
              </a:ln>
              <a:solidFill>
                <a:prstClr val="white"/>
              </a:solidFill>
              <a:effectLst/>
              <a:uLnTx/>
              <a:uFillTx/>
              <a:latin typeface="文悦古典明朝体 (非商业使用) W5" pitchFamily="2" charset="-122"/>
              <a:ea typeface="文悦古典明朝体 (非商业使用) W5" pitchFamily="2" charset="-122"/>
              <a:cs typeface="+mn-cs"/>
            </a:endParaRPr>
          </a:p>
        </p:txBody>
      </p:sp>
      <p:sp>
        <p:nvSpPr>
          <p:cNvPr id="4" name="文本框 3">
            <a:extLst>
              <a:ext uri="{FF2B5EF4-FFF2-40B4-BE49-F238E27FC236}">
                <a16:creationId xmlns:a16="http://schemas.microsoft.com/office/drawing/2014/main" id="{06992F87-2D92-4BDC-89F5-C1DE0AE34EFC}"/>
              </a:ext>
            </a:extLst>
          </p:cNvPr>
          <p:cNvSpPr txBox="1"/>
          <p:nvPr/>
        </p:nvSpPr>
        <p:spPr>
          <a:xfrm>
            <a:off x="3381375" y="3360035"/>
            <a:ext cx="112395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a:ln>
                  <a:noFill/>
                </a:ln>
                <a:solidFill>
                  <a:prstClr val="white"/>
                </a:solidFill>
                <a:effectLst/>
                <a:uLnTx/>
                <a:uFillTx/>
                <a:latin typeface="文悦古典明朝体 (非商业使用) W5" pitchFamily="2" charset="-122"/>
                <a:ea typeface="文悦古典明朝体 (非商业使用) W5" pitchFamily="2" charset="-122"/>
                <a:cs typeface="+mn-cs"/>
              </a:rPr>
              <a:t>gan</a:t>
            </a:r>
            <a:endParaRPr kumimoji="0" lang="zh-CN" altLang="en-US" sz="2800" b="0" i="0" u="none" strike="noStrike" kern="1200" cap="none" spc="0" normalizeH="0" baseline="0" noProof="0">
              <a:ln>
                <a:noFill/>
              </a:ln>
              <a:solidFill>
                <a:prstClr val="white"/>
              </a:solidFill>
              <a:effectLst/>
              <a:uLnTx/>
              <a:uFillTx/>
              <a:latin typeface="文悦古典明朝体 (非商业使用) W5" pitchFamily="2" charset="-122"/>
              <a:ea typeface="文悦古典明朝体 (非商业使用) W5" pitchFamily="2" charset="-122"/>
              <a:cs typeface="+mn-cs"/>
            </a:endParaRPr>
          </a:p>
        </p:txBody>
      </p:sp>
      <p:sp>
        <p:nvSpPr>
          <p:cNvPr id="7" name="文本框 6">
            <a:extLst>
              <a:ext uri="{FF2B5EF4-FFF2-40B4-BE49-F238E27FC236}">
                <a16:creationId xmlns:a16="http://schemas.microsoft.com/office/drawing/2014/main" id="{75E89DA4-0F1E-4749-9200-4807B779A04C}"/>
              </a:ext>
            </a:extLst>
          </p:cNvPr>
          <p:cNvSpPr txBox="1"/>
          <p:nvPr/>
        </p:nvSpPr>
        <p:spPr>
          <a:xfrm>
            <a:off x="4916086" y="3360035"/>
            <a:ext cx="112395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a:ln>
                  <a:noFill/>
                </a:ln>
                <a:solidFill>
                  <a:prstClr val="white"/>
                </a:solidFill>
                <a:effectLst/>
                <a:uLnTx/>
                <a:uFillTx/>
                <a:latin typeface="文悦古典明朝体 (非商业使用) W5" pitchFamily="2" charset="-122"/>
                <a:ea typeface="文悦古典明朝体 (非商业使用) W5" pitchFamily="2" charset="-122"/>
                <a:cs typeface="+mn-cs"/>
              </a:rPr>
              <a:t>xie</a:t>
            </a:r>
            <a:endParaRPr kumimoji="0" lang="zh-CN" altLang="en-US" sz="2800" b="0" i="0" u="none" strike="noStrike" kern="1200" cap="none" spc="0" normalizeH="0" baseline="0" noProof="0">
              <a:ln>
                <a:noFill/>
              </a:ln>
              <a:solidFill>
                <a:prstClr val="white"/>
              </a:solidFill>
              <a:effectLst/>
              <a:uLnTx/>
              <a:uFillTx/>
              <a:latin typeface="文悦古典明朝体 (非商业使用) W5" pitchFamily="2" charset="-122"/>
              <a:ea typeface="文悦古典明朝体 (非商业使用) W5" pitchFamily="2" charset="-122"/>
              <a:cs typeface="+mn-cs"/>
            </a:endParaRPr>
          </a:p>
        </p:txBody>
      </p:sp>
      <p:sp>
        <p:nvSpPr>
          <p:cNvPr id="8" name="文本框 7">
            <a:extLst>
              <a:ext uri="{FF2B5EF4-FFF2-40B4-BE49-F238E27FC236}">
                <a16:creationId xmlns:a16="http://schemas.microsoft.com/office/drawing/2014/main" id="{82D87DD2-E85C-41C7-932D-2E6EE770712E}"/>
              </a:ext>
            </a:extLst>
          </p:cNvPr>
          <p:cNvSpPr txBox="1"/>
          <p:nvPr/>
        </p:nvSpPr>
        <p:spPr>
          <a:xfrm>
            <a:off x="6593846" y="3360035"/>
            <a:ext cx="112395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800">
                <a:solidFill>
                  <a:prstClr val="white"/>
                </a:solidFill>
                <a:latin typeface="文悦古典明朝体 (非商业使用) W5" pitchFamily="2" charset="-122"/>
                <a:ea typeface="文悦古典明朝体 (非商业使用) W5" pitchFamily="2" charset="-122"/>
              </a:rPr>
              <a:t>xin</a:t>
            </a:r>
            <a:endParaRPr kumimoji="0" lang="zh-CN" altLang="en-US" sz="2800" b="0" i="0" u="none" strike="noStrike" kern="1200" cap="none" spc="0" normalizeH="0" baseline="0" noProof="0">
              <a:ln>
                <a:noFill/>
              </a:ln>
              <a:solidFill>
                <a:prstClr val="white"/>
              </a:solidFill>
              <a:effectLst/>
              <a:uLnTx/>
              <a:uFillTx/>
              <a:latin typeface="文悦古典明朝体 (非商业使用) W5" pitchFamily="2" charset="-122"/>
              <a:ea typeface="文悦古典明朝体 (非商业使用) W5" pitchFamily="2" charset="-122"/>
              <a:cs typeface="+mn-cs"/>
            </a:endParaRPr>
          </a:p>
        </p:txBody>
      </p:sp>
      <p:sp>
        <p:nvSpPr>
          <p:cNvPr id="9" name="文本框 8">
            <a:extLst>
              <a:ext uri="{FF2B5EF4-FFF2-40B4-BE49-F238E27FC236}">
                <a16:creationId xmlns:a16="http://schemas.microsoft.com/office/drawing/2014/main" id="{8F57A94B-9132-43A6-B9C1-9D7B4041B88C}"/>
              </a:ext>
            </a:extLst>
          </p:cNvPr>
          <p:cNvSpPr txBox="1"/>
          <p:nvPr/>
        </p:nvSpPr>
        <p:spPr>
          <a:xfrm>
            <a:off x="7940393" y="3360035"/>
            <a:ext cx="112395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800">
                <a:solidFill>
                  <a:prstClr val="white"/>
                </a:solidFill>
                <a:latin typeface="文悦古典明朝体 (非商业使用) W5" pitchFamily="2" charset="-122"/>
                <a:ea typeface="文悦古典明朝体 (非商业使用) W5" pitchFamily="2" charset="-122"/>
              </a:rPr>
              <a:t>shang</a:t>
            </a:r>
            <a:endParaRPr kumimoji="0" lang="zh-CN" altLang="en-US" sz="2800" b="0" i="0" u="none" strike="noStrike" kern="1200" cap="none" spc="0" normalizeH="0" baseline="0" noProof="0">
              <a:ln>
                <a:noFill/>
              </a:ln>
              <a:solidFill>
                <a:prstClr val="white"/>
              </a:solidFill>
              <a:effectLst/>
              <a:uLnTx/>
              <a:uFillTx/>
              <a:latin typeface="文悦古典明朝体 (非商业使用) W5" pitchFamily="2" charset="-122"/>
              <a:ea typeface="文悦古典明朝体 (非商业使用) W5" pitchFamily="2" charset="-122"/>
              <a:cs typeface="+mn-cs"/>
            </a:endParaRPr>
          </a:p>
        </p:txBody>
      </p:sp>
      <p:sp>
        <p:nvSpPr>
          <p:cNvPr id="10" name="AutoShape 25">
            <a:extLst>
              <a:ext uri="{FF2B5EF4-FFF2-40B4-BE49-F238E27FC236}">
                <a16:creationId xmlns:a16="http://schemas.microsoft.com/office/drawing/2014/main" id="{A484776B-CFE8-4693-8D29-3738A824459E}"/>
              </a:ext>
            </a:extLst>
          </p:cNvPr>
          <p:cNvSpPr/>
          <p:nvPr/>
        </p:nvSpPr>
        <p:spPr bwMode="auto">
          <a:xfrm>
            <a:off x="3127657" y="4144544"/>
            <a:ext cx="5936686" cy="6419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ctr" defTabSz="323215" rtl="0" eaLnBrk="1" fontAlgn="auto" latinLnBrk="0" hangingPunct="1">
              <a:lnSpc>
                <a:spcPct val="200000"/>
              </a:lnSpc>
              <a:spcBef>
                <a:spcPts val="850"/>
              </a:spcBef>
              <a:spcAft>
                <a:spcPts val="0"/>
              </a:spcAft>
              <a:buClrTx/>
              <a:buSzTx/>
              <a:buFontTx/>
              <a:buNone/>
              <a:tabLst/>
              <a:defRPr/>
            </a:pPr>
            <a:r>
              <a:rPr kumimoji="0" lang="zh-CN" altLang="en-US" sz="1050" b="0" i="0" u="none" strike="noStrike" kern="1200" cap="none" spc="0" normalizeH="0" baseline="0" noProof="0" dirty="0">
                <a:ln>
                  <a:noFill/>
                </a:ln>
                <a:solidFill>
                  <a:prstClr val="white"/>
                </a:solidFill>
                <a:effectLst/>
                <a:uLnTx/>
                <a:uFillTx/>
                <a:latin typeface="文悦古典明朝体 (非商业使用) W5" pitchFamily="2" charset="-122"/>
                <a:ea typeface="文悦古典明朝体 (非商业使用) W5" pitchFamily="2" charset="-122"/>
                <a:cs typeface="+mn-ea"/>
                <a:sym typeface="Arial" panose="020B0604020202020204" pitchFamily="34" charset="0"/>
              </a:rPr>
              <a:t>请替换文字内容，点击添加相关标题文字，修改文字内容，也可以直接复制你的内容到</a:t>
            </a:r>
            <a:r>
              <a:rPr kumimoji="0" lang="zh-CN" altLang="en-US" sz="1050" b="0" i="0" u="none" strike="noStrike" kern="1200" cap="none" spc="0" normalizeH="0" baseline="0" noProof="0">
                <a:ln>
                  <a:noFill/>
                </a:ln>
                <a:solidFill>
                  <a:prstClr val="white"/>
                </a:solidFill>
                <a:effectLst/>
                <a:uLnTx/>
                <a:uFillTx/>
                <a:latin typeface="文悦古典明朝体 (非商业使用) W5" pitchFamily="2" charset="-122"/>
                <a:ea typeface="文悦古典明朝体 (非商业使用) W5" pitchFamily="2" charset="-122"/>
                <a:cs typeface="+mn-ea"/>
                <a:sym typeface="Arial" panose="020B0604020202020204" pitchFamily="34" charset="0"/>
              </a:rPr>
              <a:t>此。请替换文字内容，点击添加相关标题文字，修改文字内容，也可以直接</a:t>
            </a:r>
            <a:endParaRPr kumimoji="0" lang="zh-CN" altLang="en-US" sz="1050" b="0" i="0" u="none" strike="noStrike" kern="1200" cap="none" spc="0" normalizeH="0" baseline="0" noProof="0" dirty="0">
              <a:ln>
                <a:noFill/>
              </a:ln>
              <a:solidFill>
                <a:prstClr val="white"/>
              </a:solidFill>
              <a:effectLst/>
              <a:uLnTx/>
              <a:uFillTx/>
              <a:latin typeface="文悦古典明朝体 (非商业使用) W5" pitchFamily="2" charset="-122"/>
              <a:ea typeface="文悦古典明朝体 (非商业使用) W5" pitchFamily="2" charset="-122"/>
              <a:cs typeface="+mn-ea"/>
              <a:sym typeface="Arial" panose="020B0604020202020204" pitchFamily="34" charset="0"/>
            </a:endParaRPr>
          </a:p>
        </p:txBody>
      </p:sp>
    </p:spTree>
    <p:extLst>
      <p:ext uri="{BB962C8B-B14F-4D97-AF65-F5344CB8AC3E}">
        <p14:creationId xmlns:p14="http://schemas.microsoft.com/office/powerpoint/2010/main" val="2959276667"/>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anim calcmode="lin" valueType="num">
                                      <p:cBhvr>
                                        <p:cTn id="19" dur="500" fill="hold"/>
                                        <p:tgtEl>
                                          <p:spTgt spid="10"/>
                                        </p:tgtEl>
                                        <p:attrNameLst>
                                          <p:attrName>ppt_x</p:attrName>
                                        </p:attrNameLst>
                                      </p:cBhvr>
                                      <p:tavLst>
                                        <p:tav tm="0">
                                          <p:val>
                                            <p:strVal val="#ppt_x"/>
                                          </p:val>
                                        </p:tav>
                                        <p:tav tm="100000">
                                          <p:val>
                                            <p:strVal val="#ppt_x"/>
                                          </p:val>
                                        </p:tav>
                                      </p:tavLst>
                                    </p:anim>
                                    <p:anim calcmode="lin" valueType="num">
                                      <p:cBhvr>
                                        <p:cTn id="20" dur="5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8" repeatCount="indefinite" fill="remove" display="0">
                  <p:stCondLst>
                    <p:cond delay="indefinite"/>
                  </p:stCondLst>
                  <p:endCondLst>
                    <p:cond evt="onStopAudio" delay="0">
                      <p:tgtEl>
                        <p:sldTgt/>
                      </p:tgtEl>
                    </p:cond>
                  </p:endCondLst>
                </p:cTn>
                <p:tgtEl>
                  <p:spTgt spid="2"/>
                </p:tgtEl>
              </p:cMediaNode>
            </p:audio>
          </p:childTnLst>
        </p:cTn>
      </p:par>
    </p:tnLst>
    <p:bldLst>
      <p:bldP spid="3" grpId="0"/>
      <p:bldP spid="10"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5B788D"/>
        </a:solidFill>
        <a:effectLst/>
      </p:bgPr>
    </p:bg>
    <p:spTree>
      <p:nvGrpSpPr>
        <p:cNvPr id="1" name=""/>
        <p:cNvGrpSpPr/>
        <p:nvPr/>
      </p:nvGrpSpPr>
      <p:grpSpPr>
        <a:xfrm>
          <a:off x="0" y="0"/>
          <a:ext cx="0" cy="0"/>
          <a:chOff x="0" y="0"/>
          <a:chExt cx="0" cy="0"/>
        </a:xfrm>
      </p:grpSpPr>
      <p:pic>
        <p:nvPicPr>
          <p:cNvPr id="5" name="图片 4" descr="未标题-1"/>
          <p:cNvPicPr>
            <a:picLocks noChangeAspect="1"/>
          </p:cNvPicPr>
          <p:nvPr/>
        </p:nvPicPr>
        <p:blipFill>
          <a:blip r:embed="rId3"/>
          <a:stretch>
            <a:fillRect/>
          </a:stretch>
        </p:blipFill>
        <p:spPr>
          <a:xfrm>
            <a:off x="-1491821" y="1799969"/>
            <a:ext cx="2983641" cy="2953641"/>
          </a:xfrm>
          <a:prstGeom prst="rect">
            <a:avLst/>
          </a:prstGeom>
        </p:spPr>
      </p:pic>
      <p:pic>
        <p:nvPicPr>
          <p:cNvPr id="7" name="图片 6" descr="582ed5f479338"/>
          <p:cNvPicPr>
            <a:picLocks noChangeAspect="1"/>
          </p:cNvPicPr>
          <p:nvPr/>
        </p:nvPicPr>
        <p:blipFill>
          <a:blip r:embed="rId4"/>
          <a:srcRect t="72654"/>
          <a:stretch>
            <a:fillRect/>
          </a:stretch>
        </p:blipFill>
        <p:spPr>
          <a:xfrm>
            <a:off x="3777511" y="3765903"/>
            <a:ext cx="4398923" cy="1246868"/>
          </a:xfrm>
          <a:prstGeom prst="rect">
            <a:avLst/>
          </a:prstGeom>
        </p:spPr>
      </p:pic>
      <p:sp>
        <p:nvSpPr>
          <p:cNvPr id="10" name="AutoShape 25">
            <a:extLst>
              <a:ext uri="{FF2B5EF4-FFF2-40B4-BE49-F238E27FC236}">
                <a16:creationId xmlns:a16="http://schemas.microsoft.com/office/drawing/2014/main" id="{E059A6CC-50E9-4246-8A23-55DE7714629B}"/>
              </a:ext>
            </a:extLst>
          </p:cNvPr>
          <p:cNvSpPr/>
          <p:nvPr/>
        </p:nvSpPr>
        <p:spPr bwMode="auto">
          <a:xfrm>
            <a:off x="4320870" y="4691778"/>
            <a:ext cx="3610467" cy="6419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ctr" defTabSz="323215" rtl="0" eaLnBrk="1" fontAlgn="auto" latinLnBrk="0" hangingPunct="1">
              <a:lnSpc>
                <a:spcPct val="200000"/>
              </a:lnSpc>
              <a:spcBef>
                <a:spcPts val="850"/>
              </a:spcBef>
              <a:spcAft>
                <a:spcPts val="0"/>
              </a:spcAft>
              <a:buClrTx/>
              <a:buSzTx/>
              <a:buFontTx/>
              <a:buNone/>
              <a:tabLst/>
              <a:defRPr/>
            </a:pPr>
            <a:r>
              <a:rPr kumimoji="0" lang="zh-CN" altLang="en-US" sz="1050" b="0" i="0" u="none" strike="noStrike" kern="1200" cap="none" spc="0" normalizeH="0" baseline="0" noProof="0" dirty="0">
                <a:ln>
                  <a:noFill/>
                </a:ln>
                <a:solidFill>
                  <a:prstClr val="white"/>
                </a:solidFill>
                <a:effectLst/>
                <a:uLnTx/>
                <a:uFillTx/>
                <a:latin typeface="文悦古典明朝体 (非商业使用) W5" pitchFamily="2" charset="-122"/>
                <a:ea typeface="文悦古典明朝体 (非商业使用) W5" pitchFamily="2" charset="-122"/>
                <a:cs typeface="+mn-ea"/>
                <a:sym typeface="Arial" panose="020B0604020202020204" pitchFamily="34" charset="0"/>
              </a:rPr>
              <a:t>请替换文字内容，点击添加相关标题文字，修改文字内容，也可以直接复制你的内容到此。</a:t>
            </a:r>
          </a:p>
        </p:txBody>
      </p:sp>
      <p:pic>
        <p:nvPicPr>
          <p:cNvPr id="13" name="图片 12" descr="未标题-1">
            <a:extLst>
              <a:ext uri="{FF2B5EF4-FFF2-40B4-BE49-F238E27FC236}">
                <a16:creationId xmlns:a16="http://schemas.microsoft.com/office/drawing/2014/main" id="{9E092D09-3290-442C-A621-A21962377D8B}"/>
              </a:ext>
            </a:extLst>
          </p:cNvPr>
          <p:cNvPicPr>
            <a:picLocks noChangeAspect="1"/>
          </p:cNvPicPr>
          <p:nvPr/>
        </p:nvPicPr>
        <p:blipFill>
          <a:blip r:embed="rId3"/>
          <a:stretch>
            <a:fillRect/>
          </a:stretch>
        </p:blipFill>
        <p:spPr>
          <a:xfrm>
            <a:off x="10700179" y="1802470"/>
            <a:ext cx="2983641" cy="2953641"/>
          </a:xfrm>
          <a:prstGeom prst="rect">
            <a:avLst/>
          </a:prstGeom>
        </p:spPr>
      </p:pic>
      <p:sp>
        <p:nvSpPr>
          <p:cNvPr id="8" name="文本框 7">
            <a:extLst>
              <a:ext uri="{FF2B5EF4-FFF2-40B4-BE49-F238E27FC236}">
                <a16:creationId xmlns:a16="http://schemas.microsoft.com/office/drawing/2014/main" id="{737F91F0-44C3-4EE7-8EE3-C38953AAF732}"/>
              </a:ext>
            </a:extLst>
          </p:cNvPr>
          <p:cNvSpPr txBox="1"/>
          <p:nvPr/>
        </p:nvSpPr>
        <p:spPr>
          <a:xfrm>
            <a:off x="4075774" y="2271658"/>
            <a:ext cx="4100660" cy="1569660"/>
          </a:xfrm>
          <a:prstGeom prst="rect">
            <a:avLst/>
          </a:prstGeom>
          <a:noFill/>
        </p:spPr>
        <p:txBody>
          <a:bodyPr wrap="square" rtlCol="0">
            <a:spAutoFit/>
          </a:bodyPr>
          <a:lstStyle/>
          <a:p>
            <a:pPr algn="dist"/>
            <a:r>
              <a:rPr lang="zh-CN" altLang="en-US" sz="9600">
                <a:solidFill>
                  <a:schemeClr val="bg1"/>
                </a:solidFill>
                <a:latin typeface="文悦古典明朝体 (非商业使用) W5" pitchFamily="2" charset="-122"/>
                <a:ea typeface="文悦古典明朝体 (非商业使用) W5" pitchFamily="2" charset="-122"/>
              </a:rPr>
              <a:t>第一章</a:t>
            </a:r>
          </a:p>
        </p:txBody>
      </p:sp>
      <p:pic>
        <p:nvPicPr>
          <p:cNvPr id="14" name="图片 13">
            <a:extLst>
              <a:ext uri="{FF2B5EF4-FFF2-40B4-BE49-F238E27FC236}">
                <a16:creationId xmlns:a16="http://schemas.microsoft.com/office/drawing/2014/main" id="{B7571AA9-587C-4A38-A6E3-CD3726106F2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87197" y="1100205"/>
            <a:ext cx="2579550" cy="13678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47"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strVal val="#ppt_x"/>
                                          </p:val>
                                        </p:tav>
                                        <p:tav tm="100000">
                                          <p:val>
                                            <p:strVal val="#ppt_x"/>
                                          </p:val>
                                        </p:tav>
                                      </p:tavLst>
                                    </p:anim>
                                    <p:anim calcmode="lin" valueType="num">
                                      <p:cBhvr>
                                        <p:cTn id="17" dur="5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8DCD89D-FC1D-4925-B2FB-40FF3CE52559}"/>
              </a:ext>
            </a:extLst>
          </p:cNvPr>
          <p:cNvSpPr/>
          <p:nvPr/>
        </p:nvSpPr>
        <p:spPr>
          <a:xfrm>
            <a:off x="4032742" y="0"/>
            <a:ext cx="4126516"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id="{25CF685F-31DC-4339-AC2B-AA91876C420F}"/>
              </a:ext>
            </a:extLst>
          </p:cNvPr>
          <p:cNvGrpSpPr/>
          <p:nvPr/>
        </p:nvGrpSpPr>
        <p:grpSpPr>
          <a:xfrm>
            <a:off x="0" y="-1555312"/>
            <a:ext cx="12269798" cy="3302348"/>
            <a:chOff x="0" y="-1555312"/>
            <a:chExt cx="12269798" cy="3302348"/>
          </a:xfrm>
        </p:grpSpPr>
        <p:pic>
          <p:nvPicPr>
            <p:cNvPr id="21" name="图片 20" descr="未标题-1">
              <a:extLst>
                <a:ext uri="{FF2B5EF4-FFF2-40B4-BE49-F238E27FC236}">
                  <a16:creationId xmlns:a16="http://schemas.microsoft.com/office/drawing/2014/main" id="{240E8177-76D4-400C-A262-B0A4F9A03CB6}"/>
                </a:ext>
              </a:extLst>
            </p:cNvPr>
            <p:cNvPicPr>
              <a:picLocks noChangeAspect="1"/>
            </p:cNvPicPr>
            <p:nvPr/>
          </p:nvPicPr>
          <p:blipFill>
            <a:blip r:embed="rId3">
              <a:duotone>
                <a:prstClr val="black"/>
                <a:srgbClr val="D9C3A5">
                  <a:tint val="50000"/>
                  <a:satMod val="180000"/>
                </a:srgbClr>
              </a:duotone>
            </a:blip>
            <a:stretch>
              <a:fillRect/>
            </a:stretch>
          </p:blipFill>
          <p:spPr>
            <a:xfrm>
              <a:off x="4692164" y="-1555312"/>
              <a:ext cx="2983641" cy="2953641"/>
            </a:xfrm>
            <a:prstGeom prst="rect">
              <a:avLst/>
            </a:prstGeom>
          </p:spPr>
        </p:pic>
        <p:sp>
          <p:nvSpPr>
            <p:cNvPr id="22" name="矩形 21">
              <a:extLst>
                <a:ext uri="{FF2B5EF4-FFF2-40B4-BE49-F238E27FC236}">
                  <a16:creationId xmlns:a16="http://schemas.microsoft.com/office/drawing/2014/main" id="{82C6D1CA-CA32-46ED-BFB1-843295F337D9}"/>
                </a:ext>
              </a:extLst>
            </p:cNvPr>
            <p:cNvSpPr/>
            <p:nvPr/>
          </p:nvSpPr>
          <p:spPr>
            <a:xfrm>
              <a:off x="4182359" y="0"/>
              <a:ext cx="3827283" cy="1747036"/>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892F45CD-D5E9-48D2-80B7-BA6943BE14F3}"/>
                </a:ext>
              </a:extLst>
            </p:cNvPr>
            <p:cNvSpPr txBox="1"/>
            <p:nvPr/>
          </p:nvSpPr>
          <p:spPr>
            <a:xfrm>
              <a:off x="5219307" y="207390"/>
              <a:ext cx="1753385" cy="769441"/>
            </a:xfrm>
            <a:prstGeom prst="rect">
              <a:avLst/>
            </a:prstGeom>
            <a:noFill/>
          </p:spPr>
          <p:txBody>
            <a:bodyPr wrap="square" rtlCol="0">
              <a:spAutoFit/>
            </a:bodyPr>
            <a:lstStyle/>
            <a:p>
              <a:pPr algn="dist"/>
              <a:r>
                <a:rPr lang="zh-CN" altLang="en-US" sz="4400">
                  <a:solidFill>
                    <a:schemeClr val="tx1">
                      <a:lumMod val="95000"/>
                      <a:lumOff val="5000"/>
                    </a:schemeClr>
                  </a:solidFill>
                  <a:latin typeface="文悦古典明朝体 (非商业使用) W5" pitchFamily="2" charset="-122"/>
                  <a:ea typeface="文悦古典明朝体 (非商业使用) W5" pitchFamily="2" charset="-122"/>
                </a:rPr>
                <a:t>子衿</a:t>
              </a:r>
            </a:p>
          </p:txBody>
        </p:sp>
        <p:sp>
          <p:nvSpPr>
            <p:cNvPr id="24" name="椭圆 23">
              <a:extLst>
                <a:ext uri="{FF2B5EF4-FFF2-40B4-BE49-F238E27FC236}">
                  <a16:creationId xmlns:a16="http://schemas.microsoft.com/office/drawing/2014/main" id="{B43809D7-3999-4729-A89A-4B2CD9B826FA}"/>
                </a:ext>
              </a:extLst>
            </p:cNvPr>
            <p:cNvSpPr/>
            <p:nvPr/>
          </p:nvSpPr>
          <p:spPr>
            <a:xfrm>
              <a:off x="6031207" y="509047"/>
              <a:ext cx="84842" cy="8484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a:extLst>
                <a:ext uri="{FF2B5EF4-FFF2-40B4-BE49-F238E27FC236}">
                  <a16:creationId xmlns:a16="http://schemas.microsoft.com/office/drawing/2014/main" id="{46141CF8-652D-414F-A220-DC3BECF180AE}"/>
                </a:ext>
              </a:extLst>
            </p:cNvPr>
            <p:cNvCxnSpPr>
              <a:cxnSpLocks/>
            </p:cNvCxnSpPr>
            <p:nvPr/>
          </p:nvCxnSpPr>
          <p:spPr>
            <a:xfrm flipV="1">
              <a:off x="0" y="509047"/>
              <a:ext cx="4769963" cy="312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0409E598-BC97-4CFC-BE50-6AD73CA0A31E}"/>
                </a:ext>
              </a:extLst>
            </p:cNvPr>
            <p:cNvCxnSpPr>
              <a:cxnSpLocks/>
            </p:cNvCxnSpPr>
            <p:nvPr/>
          </p:nvCxnSpPr>
          <p:spPr>
            <a:xfrm flipV="1">
              <a:off x="7499835" y="477830"/>
              <a:ext cx="4769963" cy="312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3" name="矩形 2">
            <a:extLst>
              <a:ext uri="{FF2B5EF4-FFF2-40B4-BE49-F238E27FC236}">
                <a16:creationId xmlns:a16="http://schemas.microsoft.com/office/drawing/2014/main" id="{AF8D1248-8EB6-4E27-8450-14C8DB7B57F8}"/>
              </a:ext>
            </a:extLst>
          </p:cNvPr>
          <p:cNvSpPr/>
          <p:nvPr/>
        </p:nvSpPr>
        <p:spPr>
          <a:xfrm>
            <a:off x="4692164" y="1747036"/>
            <a:ext cx="2905842" cy="3608735"/>
          </a:xfrm>
          <a:prstGeom prst="rect">
            <a:avLst/>
          </a:prstGeom>
          <a:solidFill>
            <a:srgbClr val="5B78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0CA39997-BAF6-48A8-BEDF-B5F36A0A15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00689" y="2304626"/>
            <a:ext cx="3121532" cy="2601277"/>
          </a:xfrm>
          <a:prstGeom prst="rect">
            <a:avLst/>
          </a:prstGeom>
        </p:spPr>
      </p:pic>
      <p:sp>
        <p:nvSpPr>
          <p:cNvPr id="12" name="文本框 11">
            <a:extLst>
              <a:ext uri="{FF2B5EF4-FFF2-40B4-BE49-F238E27FC236}">
                <a16:creationId xmlns:a16="http://schemas.microsoft.com/office/drawing/2014/main" id="{5C8F27A5-EF5E-4DC0-8EB2-6DE6BD9E47CC}"/>
              </a:ext>
            </a:extLst>
          </p:cNvPr>
          <p:cNvSpPr txBox="1"/>
          <p:nvPr/>
        </p:nvSpPr>
        <p:spPr>
          <a:xfrm>
            <a:off x="5265402" y="5708932"/>
            <a:ext cx="1661196" cy="461665"/>
          </a:xfrm>
          <a:prstGeom prst="rect">
            <a:avLst/>
          </a:prstGeom>
          <a:noFill/>
        </p:spPr>
        <p:txBody>
          <a:bodyPr wrap="square" rtlCol="0">
            <a:spAutoFit/>
          </a:bodyPr>
          <a:lstStyle/>
          <a:p>
            <a:pPr algn="dist"/>
            <a:r>
              <a:rPr lang="zh-CN" altLang="en-US" sz="2400">
                <a:solidFill>
                  <a:schemeClr val="tx1">
                    <a:lumMod val="85000"/>
                    <a:lumOff val="15000"/>
                  </a:schemeClr>
                </a:solidFill>
                <a:latin typeface="文悦古典明朝体 (非商业使用) W5" pitchFamily="2" charset="-122"/>
                <a:ea typeface="文悦古典明朝体 (非商业使用) W5" pitchFamily="2" charset="-122"/>
              </a:rPr>
              <a:t>国学文化</a:t>
            </a:r>
          </a:p>
        </p:txBody>
      </p:sp>
      <p:sp>
        <p:nvSpPr>
          <p:cNvPr id="13" name="文本框 12">
            <a:extLst>
              <a:ext uri="{FF2B5EF4-FFF2-40B4-BE49-F238E27FC236}">
                <a16:creationId xmlns:a16="http://schemas.microsoft.com/office/drawing/2014/main" id="{4E9A7B3E-63AB-469A-AE02-48153ECF52B6}"/>
              </a:ext>
            </a:extLst>
          </p:cNvPr>
          <p:cNvSpPr txBox="1"/>
          <p:nvPr/>
        </p:nvSpPr>
        <p:spPr>
          <a:xfrm>
            <a:off x="1509495" y="1706468"/>
            <a:ext cx="2258311" cy="4217454"/>
          </a:xfrm>
          <a:prstGeom prst="rect">
            <a:avLst/>
          </a:prstGeom>
          <a:noFill/>
        </p:spPr>
        <p:txBody>
          <a:bodyPr vert="eaVert" wrap="square" rtlCol="0">
            <a:spAutoFit/>
          </a:bodyPr>
          <a:lstStyle/>
          <a:p>
            <a:pPr lvl="0" algn="dist" defTabSz="457200">
              <a:lnSpc>
                <a:spcPct val="250000"/>
              </a:lnSpc>
              <a:defRPr/>
            </a:pP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孔明庙前有老时际会树木犹为人爱惜</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霜皮溜雨四十围黛色参天二千尺</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君臣已与时爱惜云来气接巫峡长月出寒</a:t>
            </a:r>
            <a:endParaRPr lang="en-US" altLang="zh-CN" sz="1400" spc="100">
              <a:solidFill>
                <a:prstClr val="black">
                  <a:lumMod val="65000"/>
                  <a:lumOff val="35000"/>
                </a:prstClr>
              </a:solidFill>
              <a:latin typeface="文悦古典明朝体 (非商业使用) W5" pitchFamily="2" charset="-122"/>
              <a:ea typeface="文悦古典明朝体 (非商业使用) W5" pitchFamily="2" charset="-122"/>
              <a:sym typeface="+mn-ea"/>
            </a:endParaRPr>
          </a:p>
          <a:p>
            <a:pPr lvl="0" algn="dist" defTabSz="457200">
              <a:lnSpc>
                <a:spcPct val="250000"/>
              </a:lnSpc>
              <a:defRPr/>
            </a:pP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落落盘踞虽得地忆昨路绕锦亭东</a:t>
            </a:r>
            <a:endParaRPr lang="zh-CN" altLang="en-US" sz="1400" spc="100" dirty="0">
              <a:solidFill>
                <a:prstClr val="black">
                  <a:lumMod val="65000"/>
                  <a:lumOff val="35000"/>
                </a:prstClr>
              </a:solidFill>
              <a:latin typeface="文悦古典明朝体 (非商业使用) W5" pitchFamily="2" charset="-122"/>
              <a:ea typeface="文悦古典明朝体 (非商业使用) W5" pitchFamily="2" charset="-122"/>
              <a:sym typeface="+mn-ea"/>
            </a:endParaRPr>
          </a:p>
        </p:txBody>
      </p:sp>
      <p:sp>
        <p:nvSpPr>
          <p:cNvPr id="14" name="文本框 13">
            <a:extLst>
              <a:ext uri="{FF2B5EF4-FFF2-40B4-BE49-F238E27FC236}">
                <a16:creationId xmlns:a16="http://schemas.microsoft.com/office/drawing/2014/main" id="{D52EC4F9-9361-4297-B59D-6F755A840A51}"/>
              </a:ext>
            </a:extLst>
          </p:cNvPr>
          <p:cNvSpPr txBox="1"/>
          <p:nvPr/>
        </p:nvSpPr>
        <p:spPr>
          <a:xfrm>
            <a:off x="614967" y="1706468"/>
            <a:ext cx="544830" cy="1876425"/>
          </a:xfrm>
          <a:prstGeom prst="roundRect">
            <a:avLst/>
          </a:prstGeom>
          <a:solidFill>
            <a:srgbClr val="5B788D"/>
          </a:solidFill>
          <a:effectLst/>
        </p:spPr>
        <p:txBody>
          <a:bodyPr vert="eaVert"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white"/>
                </a:solidFill>
                <a:effectLst/>
                <a:uLnTx/>
                <a:uFillTx/>
                <a:latin typeface="文悦古典明朝体 (非商业使用) W5" pitchFamily="2" charset="-122"/>
                <a:ea typeface="文悦古典明朝体 (非商业使用) W5" pitchFamily="2" charset="-122"/>
              </a:rPr>
              <a:t>输入标题</a:t>
            </a:r>
          </a:p>
        </p:txBody>
      </p:sp>
      <p:sp>
        <p:nvSpPr>
          <p:cNvPr id="4" name="矩形: 圆角 3">
            <a:extLst>
              <a:ext uri="{FF2B5EF4-FFF2-40B4-BE49-F238E27FC236}">
                <a16:creationId xmlns:a16="http://schemas.microsoft.com/office/drawing/2014/main" id="{2FCA5515-092A-4E0F-AE4E-BC5A570DE981}"/>
              </a:ext>
            </a:extLst>
          </p:cNvPr>
          <p:cNvSpPr/>
          <p:nvPr/>
        </p:nvSpPr>
        <p:spPr>
          <a:xfrm>
            <a:off x="8830666" y="1650420"/>
            <a:ext cx="1423852" cy="425380"/>
          </a:xfrm>
          <a:prstGeom prst="roundRect">
            <a:avLst/>
          </a:prstGeom>
          <a:noFill/>
          <a:ln>
            <a:solidFill>
              <a:srgbClr val="5B78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6BE077C0-5ADD-4E04-9A92-A24144CD5E6B}"/>
              </a:ext>
            </a:extLst>
          </p:cNvPr>
          <p:cNvSpPr txBox="1"/>
          <p:nvPr/>
        </p:nvSpPr>
        <p:spPr>
          <a:xfrm>
            <a:off x="8986793" y="1706468"/>
            <a:ext cx="1097907" cy="369332"/>
          </a:xfrm>
          <a:prstGeom prst="rect">
            <a:avLst/>
          </a:prstGeom>
          <a:noFill/>
        </p:spPr>
        <p:txBody>
          <a:bodyPr wrap="square" rtlCol="0">
            <a:spAutoFit/>
          </a:bodyPr>
          <a:lstStyle/>
          <a:p>
            <a:r>
              <a:rPr lang="zh-CN" altLang="en-US">
                <a:solidFill>
                  <a:schemeClr val="tx1">
                    <a:lumMod val="85000"/>
                    <a:lumOff val="15000"/>
                  </a:schemeClr>
                </a:solidFill>
                <a:latin typeface="文悦古典明朝体 (非商业使用) W5" pitchFamily="2" charset="-122"/>
                <a:ea typeface="文悦古典明朝体 (非商业使用) W5" pitchFamily="2" charset="-122"/>
              </a:rPr>
              <a:t>标题文本</a:t>
            </a:r>
          </a:p>
        </p:txBody>
      </p:sp>
      <p:sp>
        <p:nvSpPr>
          <p:cNvPr id="6" name="文本框 5">
            <a:extLst>
              <a:ext uri="{FF2B5EF4-FFF2-40B4-BE49-F238E27FC236}">
                <a16:creationId xmlns:a16="http://schemas.microsoft.com/office/drawing/2014/main" id="{770ED4DD-ABD8-4986-B878-35CC13B7FAB5}"/>
              </a:ext>
            </a:extLst>
          </p:cNvPr>
          <p:cNvSpPr txBox="1"/>
          <p:nvPr/>
        </p:nvSpPr>
        <p:spPr>
          <a:xfrm>
            <a:off x="8730837" y="2085982"/>
            <a:ext cx="3892732" cy="1397498"/>
          </a:xfrm>
          <a:prstGeom prst="rect">
            <a:avLst/>
          </a:prstGeom>
          <a:noFill/>
        </p:spPr>
        <p:txBody>
          <a:bodyPr wrap="square" rtlCol="0">
            <a:spAutoFit/>
          </a:bodyPr>
          <a:lstStyle/>
          <a:p>
            <a:pPr lvl="0" defTabSz="457200">
              <a:lnSpc>
                <a:spcPct val="250000"/>
              </a:lnSpc>
              <a:defRPr/>
            </a:pPr>
            <a:r>
              <a:rPr lang="zh-CN" altLang="en-US" sz="1200" spc="100">
                <a:solidFill>
                  <a:prstClr val="black">
                    <a:lumMod val="65000"/>
                    <a:lumOff val="35000"/>
                  </a:prstClr>
                </a:solidFill>
                <a:latin typeface="文悦古典明朝体 (非商业使用) W5" pitchFamily="2" charset="-122"/>
                <a:ea typeface="文悦古典明朝体 (非商业使用) W5" pitchFamily="2" charset="-122"/>
                <a:sym typeface="+mn-ea"/>
              </a:rPr>
              <a:t>孔明庙前有老时际会树木犹为人爱惜</a:t>
            </a:r>
            <a:br>
              <a:rPr lang="zh-CN" altLang="en-US" sz="12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200" spc="100">
                <a:solidFill>
                  <a:prstClr val="black">
                    <a:lumMod val="65000"/>
                    <a:lumOff val="35000"/>
                  </a:prstClr>
                </a:solidFill>
                <a:latin typeface="文悦古典明朝体 (非商业使用) W5" pitchFamily="2" charset="-122"/>
                <a:ea typeface="文悦古典明朝体 (非商业使用) W5" pitchFamily="2" charset="-122"/>
                <a:sym typeface="+mn-ea"/>
              </a:rPr>
              <a:t>霜皮溜雨长月出寒落落盘踞虽</a:t>
            </a:r>
            <a:endParaRPr lang="en-US" altLang="zh-CN" sz="1200" spc="100">
              <a:solidFill>
                <a:prstClr val="black">
                  <a:lumMod val="65000"/>
                  <a:lumOff val="35000"/>
                </a:prstClr>
              </a:solidFill>
              <a:latin typeface="文悦古典明朝体 (非商业使用) W5" pitchFamily="2" charset="-122"/>
              <a:ea typeface="文悦古典明朝体 (非商业使用) W5" pitchFamily="2" charset="-122"/>
              <a:sym typeface="+mn-ea"/>
            </a:endParaRPr>
          </a:p>
          <a:p>
            <a:pPr lvl="0" defTabSz="457200">
              <a:lnSpc>
                <a:spcPct val="250000"/>
              </a:lnSpc>
              <a:defRPr/>
            </a:pPr>
            <a:r>
              <a:rPr lang="zh-CN" altLang="en-US" sz="1200" spc="100">
                <a:solidFill>
                  <a:prstClr val="black">
                    <a:lumMod val="65000"/>
                    <a:lumOff val="35000"/>
                  </a:prstClr>
                </a:solidFill>
                <a:latin typeface="文悦古典明朝体 (非商业使用) W5" pitchFamily="2" charset="-122"/>
                <a:ea typeface="文悦古典明朝体 (非商业使用) W5" pitchFamily="2" charset="-122"/>
                <a:sym typeface="+mn-ea"/>
              </a:rPr>
              <a:t>得地忆昨路绕锦亭</a:t>
            </a:r>
            <a:endParaRPr lang="zh-CN" altLang="en-US" sz="1600"/>
          </a:p>
        </p:txBody>
      </p:sp>
      <p:sp>
        <p:nvSpPr>
          <p:cNvPr id="18" name="矩形: 圆角 17">
            <a:extLst>
              <a:ext uri="{FF2B5EF4-FFF2-40B4-BE49-F238E27FC236}">
                <a16:creationId xmlns:a16="http://schemas.microsoft.com/office/drawing/2014/main" id="{6F10CDCB-F1E6-4505-AEE1-EABDAB8A85D5}"/>
              </a:ext>
            </a:extLst>
          </p:cNvPr>
          <p:cNvSpPr/>
          <p:nvPr/>
        </p:nvSpPr>
        <p:spPr>
          <a:xfrm>
            <a:off x="8930495" y="4246560"/>
            <a:ext cx="1423852" cy="425380"/>
          </a:xfrm>
          <a:prstGeom prst="roundRect">
            <a:avLst/>
          </a:prstGeom>
          <a:noFill/>
          <a:ln>
            <a:solidFill>
              <a:srgbClr val="5B78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3124E915-60B2-467C-BD8E-1831BE07C9AC}"/>
              </a:ext>
            </a:extLst>
          </p:cNvPr>
          <p:cNvSpPr txBox="1"/>
          <p:nvPr/>
        </p:nvSpPr>
        <p:spPr>
          <a:xfrm>
            <a:off x="9086622" y="4302608"/>
            <a:ext cx="1097907" cy="369332"/>
          </a:xfrm>
          <a:prstGeom prst="rect">
            <a:avLst/>
          </a:prstGeom>
          <a:noFill/>
        </p:spPr>
        <p:txBody>
          <a:bodyPr wrap="square" rtlCol="0">
            <a:spAutoFit/>
          </a:bodyPr>
          <a:lstStyle/>
          <a:p>
            <a:r>
              <a:rPr lang="zh-CN" altLang="en-US">
                <a:solidFill>
                  <a:schemeClr val="tx1">
                    <a:lumMod val="85000"/>
                    <a:lumOff val="15000"/>
                  </a:schemeClr>
                </a:solidFill>
                <a:latin typeface="文悦古典明朝体 (非商业使用) W5" pitchFamily="2" charset="-122"/>
                <a:ea typeface="文悦古典明朝体 (非商业使用) W5" pitchFamily="2" charset="-122"/>
              </a:rPr>
              <a:t>标题文本</a:t>
            </a:r>
          </a:p>
        </p:txBody>
      </p:sp>
      <p:sp>
        <p:nvSpPr>
          <p:cNvPr id="27" name="文本框 26">
            <a:extLst>
              <a:ext uri="{FF2B5EF4-FFF2-40B4-BE49-F238E27FC236}">
                <a16:creationId xmlns:a16="http://schemas.microsoft.com/office/drawing/2014/main" id="{825776B6-7893-41A2-8B8B-CB6B3F7D7418}"/>
              </a:ext>
            </a:extLst>
          </p:cNvPr>
          <p:cNvSpPr txBox="1"/>
          <p:nvPr/>
        </p:nvSpPr>
        <p:spPr>
          <a:xfrm>
            <a:off x="8830666" y="4682122"/>
            <a:ext cx="3892732" cy="1397498"/>
          </a:xfrm>
          <a:prstGeom prst="rect">
            <a:avLst/>
          </a:prstGeom>
          <a:noFill/>
        </p:spPr>
        <p:txBody>
          <a:bodyPr wrap="square" rtlCol="0">
            <a:spAutoFit/>
          </a:bodyPr>
          <a:lstStyle/>
          <a:p>
            <a:pPr lvl="0" defTabSz="457200">
              <a:lnSpc>
                <a:spcPct val="250000"/>
              </a:lnSpc>
              <a:defRPr/>
            </a:pPr>
            <a:r>
              <a:rPr lang="zh-CN" altLang="en-US" sz="1200" spc="100">
                <a:solidFill>
                  <a:prstClr val="black">
                    <a:lumMod val="65000"/>
                    <a:lumOff val="35000"/>
                  </a:prstClr>
                </a:solidFill>
                <a:latin typeface="文悦古典明朝体 (非商业使用) W5" pitchFamily="2" charset="-122"/>
                <a:ea typeface="文悦古典明朝体 (非商业使用) W5" pitchFamily="2" charset="-122"/>
                <a:sym typeface="+mn-ea"/>
              </a:rPr>
              <a:t>孔明庙前有老时际会树木犹为人爱惜</a:t>
            </a:r>
            <a:br>
              <a:rPr lang="zh-CN" altLang="en-US" sz="12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200" spc="100">
                <a:solidFill>
                  <a:prstClr val="black">
                    <a:lumMod val="65000"/>
                    <a:lumOff val="35000"/>
                  </a:prstClr>
                </a:solidFill>
                <a:latin typeface="文悦古典明朝体 (非商业使用) W5" pitchFamily="2" charset="-122"/>
                <a:ea typeface="文悦古典明朝体 (非商业使用) W5" pitchFamily="2" charset="-122"/>
                <a:sym typeface="+mn-ea"/>
              </a:rPr>
              <a:t>霜皮溜雨长月出寒落落盘踞虽</a:t>
            </a:r>
            <a:endParaRPr lang="en-US" altLang="zh-CN" sz="1200" spc="100">
              <a:solidFill>
                <a:prstClr val="black">
                  <a:lumMod val="65000"/>
                  <a:lumOff val="35000"/>
                </a:prstClr>
              </a:solidFill>
              <a:latin typeface="文悦古典明朝体 (非商业使用) W5" pitchFamily="2" charset="-122"/>
              <a:ea typeface="文悦古典明朝体 (非商业使用) W5" pitchFamily="2" charset="-122"/>
              <a:sym typeface="+mn-ea"/>
            </a:endParaRPr>
          </a:p>
          <a:p>
            <a:pPr lvl="0" defTabSz="457200">
              <a:lnSpc>
                <a:spcPct val="250000"/>
              </a:lnSpc>
              <a:defRPr/>
            </a:pPr>
            <a:r>
              <a:rPr lang="zh-CN" altLang="en-US" sz="1200" spc="100">
                <a:solidFill>
                  <a:prstClr val="black">
                    <a:lumMod val="65000"/>
                    <a:lumOff val="35000"/>
                  </a:prstClr>
                </a:solidFill>
                <a:latin typeface="文悦古典明朝体 (非商业使用) W5" pitchFamily="2" charset="-122"/>
                <a:ea typeface="文悦古典明朝体 (非商业使用) W5" pitchFamily="2" charset="-122"/>
                <a:sym typeface="+mn-ea"/>
              </a:rPr>
              <a:t>得地忆昨路绕锦亭</a:t>
            </a:r>
            <a:endParaRPr lang="zh-CN" altLang="en-US" sz="1600"/>
          </a:p>
        </p:txBody>
      </p:sp>
    </p:spTree>
    <p:extLst>
      <p:ext uri="{BB962C8B-B14F-4D97-AF65-F5344CB8AC3E}">
        <p14:creationId xmlns:p14="http://schemas.microsoft.com/office/powerpoint/2010/main" val="964802526"/>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bldLvl="0" animBg="1"/>
      <p:bldP spid="6"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id="{25CF685F-31DC-4339-AC2B-AA91876C420F}"/>
              </a:ext>
            </a:extLst>
          </p:cNvPr>
          <p:cNvGrpSpPr/>
          <p:nvPr/>
        </p:nvGrpSpPr>
        <p:grpSpPr>
          <a:xfrm>
            <a:off x="0" y="-1555312"/>
            <a:ext cx="12269798" cy="3302348"/>
            <a:chOff x="0" y="-1555312"/>
            <a:chExt cx="12269798" cy="3302348"/>
          </a:xfrm>
        </p:grpSpPr>
        <p:pic>
          <p:nvPicPr>
            <p:cNvPr id="21" name="图片 20" descr="未标题-1">
              <a:extLst>
                <a:ext uri="{FF2B5EF4-FFF2-40B4-BE49-F238E27FC236}">
                  <a16:creationId xmlns:a16="http://schemas.microsoft.com/office/drawing/2014/main" id="{240E8177-76D4-400C-A262-B0A4F9A03CB6}"/>
                </a:ext>
              </a:extLst>
            </p:cNvPr>
            <p:cNvPicPr>
              <a:picLocks noChangeAspect="1"/>
            </p:cNvPicPr>
            <p:nvPr/>
          </p:nvPicPr>
          <p:blipFill>
            <a:blip r:embed="rId3">
              <a:duotone>
                <a:prstClr val="black"/>
                <a:srgbClr val="D9C3A5">
                  <a:tint val="50000"/>
                  <a:satMod val="180000"/>
                </a:srgbClr>
              </a:duotone>
            </a:blip>
            <a:stretch>
              <a:fillRect/>
            </a:stretch>
          </p:blipFill>
          <p:spPr>
            <a:xfrm>
              <a:off x="4692164" y="-1555312"/>
              <a:ext cx="2983641" cy="2953641"/>
            </a:xfrm>
            <a:prstGeom prst="rect">
              <a:avLst/>
            </a:prstGeom>
          </p:spPr>
        </p:pic>
        <p:sp>
          <p:nvSpPr>
            <p:cNvPr id="22" name="矩形 21">
              <a:extLst>
                <a:ext uri="{FF2B5EF4-FFF2-40B4-BE49-F238E27FC236}">
                  <a16:creationId xmlns:a16="http://schemas.microsoft.com/office/drawing/2014/main" id="{82C6D1CA-CA32-46ED-BFB1-843295F337D9}"/>
                </a:ext>
              </a:extLst>
            </p:cNvPr>
            <p:cNvSpPr/>
            <p:nvPr/>
          </p:nvSpPr>
          <p:spPr>
            <a:xfrm>
              <a:off x="4270342" y="0"/>
              <a:ext cx="3827283" cy="1747036"/>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892F45CD-D5E9-48D2-80B7-BA6943BE14F3}"/>
                </a:ext>
              </a:extLst>
            </p:cNvPr>
            <p:cNvSpPr txBox="1"/>
            <p:nvPr/>
          </p:nvSpPr>
          <p:spPr>
            <a:xfrm>
              <a:off x="5219307" y="207390"/>
              <a:ext cx="1753385" cy="769441"/>
            </a:xfrm>
            <a:prstGeom prst="rect">
              <a:avLst/>
            </a:prstGeom>
            <a:noFill/>
          </p:spPr>
          <p:txBody>
            <a:bodyPr wrap="square" rtlCol="0">
              <a:spAutoFit/>
            </a:bodyPr>
            <a:lstStyle/>
            <a:p>
              <a:pPr algn="dist"/>
              <a:r>
                <a:rPr lang="zh-CN" altLang="en-US" sz="4400">
                  <a:solidFill>
                    <a:schemeClr val="tx1">
                      <a:lumMod val="95000"/>
                      <a:lumOff val="5000"/>
                    </a:schemeClr>
                  </a:solidFill>
                  <a:latin typeface="文悦古典明朝体 (非商业使用) W5" pitchFamily="2" charset="-122"/>
                  <a:ea typeface="文悦古典明朝体 (非商业使用) W5" pitchFamily="2" charset="-122"/>
                </a:rPr>
                <a:t>子衿</a:t>
              </a:r>
            </a:p>
          </p:txBody>
        </p:sp>
        <p:sp>
          <p:nvSpPr>
            <p:cNvPr id="24" name="椭圆 23">
              <a:extLst>
                <a:ext uri="{FF2B5EF4-FFF2-40B4-BE49-F238E27FC236}">
                  <a16:creationId xmlns:a16="http://schemas.microsoft.com/office/drawing/2014/main" id="{B43809D7-3999-4729-A89A-4B2CD9B826FA}"/>
                </a:ext>
              </a:extLst>
            </p:cNvPr>
            <p:cNvSpPr/>
            <p:nvPr/>
          </p:nvSpPr>
          <p:spPr>
            <a:xfrm>
              <a:off x="6031207" y="509047"/>
              <a:ext cx="84842" cy="8484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a:extLst>
                <a:ext uri="{FF2B5EF4-FFF2-40B4-BE49-F238E27FC236}">
                  <a16:creationId xmlns:a16="http://schemas.microsoft.com/office/drawing/2014/main" id="{46141CF8-652D-414F-A220-DC3BECF180AE}"/>
                </a:ext>
              </a:extLst>
            </p:cNvPr>
            <p:cNvCxnSpPr>
              <a:cxnSpLocks/>
            </p:cNvCxnSpPr>
            <p:nvPr/>
          </p:nvCxnSpPr>
          <p:spPr>
            <a:xfrm flipV="1">
              <a:off x="0" y="509047"/>
              <a:ext cx="4769963" cy="312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0409E598-BC97-4CFC-BE50-6AD73CA0A31E}"/>
                </a:ext>
              </a:extLst>
            </p:cNvPr>
            <p:cNvCxnSpPr>
              <a:cxnSpLocks/>
            </p:cNvCxnSpPr>
            <p:nvPr/>
          </p:nvCxnSpPr>
          <p:spPr>
            <a:xfrm flipV="1">
              <a:off x="7499835" y="477830"/>
              <a:ext cx="4769963" cy="312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9" name="图片 8">
            <a:extLst>
              <a:ext uri="{FF2B5EF4-FFF2-40B4-BE49-F238E27FC236}">
                <a16:creationId xmlns:a16="http://schemas.microsoft.com/office/drawing/2014/main" id="{8202E55F-0F5C-457A-B6D1-8C0E12CC6F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5801" y="592110"/>
            <a:ext cx="4201471" cy="6329001"/>
          </a:xfrm>
          <a:prstGeom prst="rect">
            <a:avLst/>
          </a:prstGeom>
        </p:spPr>
      </p:pic>
      <p:sp>
        <p:nvSpPr>
          <p:cNvPr id="10" name="文本框 9">
            <a:extLst>
              <a:ext uri="{FF2B5EF4-FFF2-40B4-BE49-F238E27FC236}">
                <a16:creationId xmlns:a16="http://schemas.microsoft.com/office/drawing/2014/main" id="{F5F05290-07C9-4138-9BA1-6C668D0B5581}"/>
              </a:ext>
            </a:extLst>
          </p:cNvPr>
          <p:cNvSpPr txBox="1"/>
          <p:nvPr/>
        </p:nvSpPr>
        <p:spPr>
          <a:xfrm>
            <a:off x="3399502" y="3305736"/>
            <a:ext cx="1292662" cy="2205394"/>
          </a:xfrm>
          <a:prstGeom prst="rect">
            <a:avLst/>
          </a:prstGeom>
          <a:noFill/>
        </p:spPr>
        <p:txBody>
          <a:bodyPr vert="eaVert" wrap="square" rtlCol="0">
            <a:spAutoFit/>
          </a:bodyPr>
          <a:lstStyle/>
          <a:p>
            <a:pPr algn="dist"/>
            <a:r>
              <a:rPr lang="zh-CN" altLang="en-US" sz="7200">
                <a:solidFill>
                  <a:schemeClr val="tx1">
                    <a:alpha val="47000"/>
                  </a:schemeClr>
                </a:solidFill>
                <a:latin typeface="文悦古典明朝体 (非商业使用) W5" pitchFamily="2" charset="-122"/>
                <a:ea typeface="文悦古典明朝体 (非商业使用) W5" pitchFamily="2" charset="-122"/>
              </a:rPr>
              <a:t>国学</a:t>
            </a:r>
          </a:p>
        </p:txBody>
      </p:sp>
      <p:sp>
        <p:nvSpPr>
          <p:cNvPr id="11" name="文本框 10">
            <a:extLst>
              <a:ext uri="{FF2B5EF4-FFF2-40B4-BE49-F238E27FC236}">
                <a16:creationId xmlns:a16="http://schemas.microsoft.com/office/drawing/2014/main" id="{78CB9D68-071C-40DF-AA10-811A6DF9645F}"/>
              </a:ext>
            </a:extLst>
          </p:cNvPr>
          <p:cNvSpPr txBox="1"/>
          <p:nvPr/>
        </p:nvSpPr>
        <p:spPr>
          <a:xfrm>
            <a:off x="5342662" y="1747036"/>
            <a:ext cx="2258311" cy="4272080"/>
          </a:xfrm>
          <a:prstGeom prst="rect">
            <a:avLst/>
          </a:prstGeom>
          <a:noFill/>
        </p:spPr>
        <p:txBody>
          <a:bodyPr vert="eaVert" wrap="square" rtlCol="0">
            <a:spAutoFit/>
          </a:bodyPr>
          <a:lstStyle/>
          <a:p>
            <a:pPr lvl="0" algn="dist" defTabSz="457200">
              <a:lnSpc>
                <a:spcPct val="250000"/>
              </a:lnSpc>
              <a:defRPr/>
            </a:pP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孔明庙前有老时际会树木犹为人爱惜</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霜皮溜雨四十围黛色参天二千尺</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君臣已与时爱惜云来气接巫峡长月出寒</a:t>
            </a:r>
            <a:endParaRPr lang="en-US" altLang="zh-CN" sz="1400" spc="100">
              <a:solidFill>
                <a:prstClr val="black">
                  <a:lumMod val="65000"/>
                  <a:lumOff val="35000"/>
                </a:prstClr>
              </a:solidFill>
              <a:latin typeface="文悦古典明朝体 (非商业使用) W5" pitchFamily="2" charset="-122"/>
              <a:ea typeface="文悦古典明朝体 (非商业使用) W5" pitchFamily="2" charset="-122"/>
              <a:sym typeface="+mn-ea"/>
            </a:endParaRPr>
          </a:p>
          <a:p>
            <a:pPr lvl="0" defTabSz="457200">
              <a:lnSpc>
                <a:spcPct val="250000"/>
              </a:lnSpc>
              <a:defRPr/>
            </a:pPr>
            <a:r>
              <a:rPr lang="zh-CN" altLang="en-US" sz="1400" spc="600">
                <a:solidFill>
                  <a:prstClr val="black">
                    <a:lumMod val="65000"/>
                    <a:lumOff val="35000"/>
                  </a:prstClr>
                </a:solidFill>
                <a:latin typeface="文悦古典明朝体 (非商业使用) W5" pitchFamily="2" charset="-122"/>
                <a:ea typeface="文悦古典明朝体 (非商业使用) W5" pitchFamily="2" charset="-122"/>
                <a:sym typeface="+mn-ea"/>
              </a:rPr>
              <a:t>落落盘踞虽得地忆昨路绕</a:t>
            </a:r>
            <a:endParaRPr lang="en-US" altLang="zh-CN" sz="1400" spc="600">
              <a:solidFill>
                <a:prstClr val="black">
                  <a:lumMod val="65000"/>
                  <a:lumOff val="35000"/>
                </a:prstClr>
              </a:solidFill>
              <a:latin typeface="文悦古典明朝体 (非商业使用) W5" pitchFamily="2" charset="-122"/>
              <a:ea typeface="文悦古典明朝体 (非商业使用) W5" pitchFamily="2" charset="-122"/>
              <a:sym typeface="+mn-ea"/>
            </a:endParaRPr>
          </a:p>
        </p:txBody>
      </p:sp>
      <p:sp>
        <p:nvSpPr>
          <p:cNvPr id="12" name="文本框 11">
            <a:extLst>
              <a:ext uri="{FF2B5EF4-FFF2-40B4-BE49-F238E27FC236}">
                <a16:creationId xmlns:a16="http://schemas.microsoft.com/office/drawing/2014/main" id="{E302CAE3-0B4F-4DA5-B90E-B5333BBDB07A}"/>
              </a:ext>
            </a:extLst>
          </p:cNvPr>
          <p:cNvSpPr txBox="1"/>
          <p:nvPr/>
        </p:nvSpPr>
        <p:spPr>
          <a:xfrm>
            <a:off x="8247467" y="1747036"/>
            <a:ext cx="2258311" cy="4272080"/>
          </a:xfrm>
          <a:prstGeom prst="rect">
            <a:avLst/>
          </a:prstGeom>
          <a:noFill/>
        </p:spPr>
        <p:txBody>
          <a:bodyPr vert="eaVert" wrap="square" rtlCol="0">
            <a:spAutoFit/>
          </a:bodyPr>
          <a:lstStyle/>
          <a:p>
            <a:pPr lvl="0" algn="dist" defTabSz="457200">
              <a:lnSpc>
                <a:spcPct val="250000"/>
              </a:lnSpc>
              <a:defRPr/>
            </a:pP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孔明庙前有老时际会树木犹为人爱惜</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霜皮溜雨四十围黛色参天二千尺</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君臣已与时爱惜云来气接巫峡长月出寒</a:t>
            </a:r>
            <a:endParaRPr lang="en-US" altLang="zh-CN" sz="1400" spc="100">
              <a:solidFill>
                <a:prstClr val="black">
                  <a:lumMod val="65000"/>
                  <a:lumOff val="35000"/>
                </a:prstClr>
              </a:solidFill>
              <a:latin typeface="文悦古典明朝体 (非商业使用) W5" pitchFamily="2" charset="-122"/>
              <a:ea typeface="文悦古典明朝体 (非商业使用) W5" pitchFamily="2" charset="-122"/>
              <a:sym typeface="+mn-ea"/>
            </a:endParaRPr>
          </a:p>
          <a:p>
            <a:pPr lvl="0" defTabSz="457200">
              <a:lnSpc>
                <a:spcPct val="250000"/>
              </a:lnSpc>
              <a:defRPr/>
            </a:pPr>
            <a:r>
              <a:rPr lang="zh-CN" altLang="en-US" sz="1400" spc="600">
                <a:solidFill>
                  <a:prstClr val="black">
                    <a:lumMod val="65000"/>
                    <a:lumOff val="35000"/>
                  </a:prstClr>
                </a:solidFill>
                <a:latin typeface="文悦古典明朝体 (非商业使用) W5" pitchFamily="2" charset="-122"/>
                <a:ea typeface="文悦古典明朝体 (非商业使用) W5" pitchFamily="2" charset="-122"/>
                <a:sym typeface="+mn-ea"/>
              </a:rPr>
              <a:t>落落盘踞虽得地忆昨路绕</a:t>
            </a:r>
            <a:endParaRPr lang="en-US" altLang="zh-CN" sz="1400" spc="600">
              <a:solidFill>
                <a:prstClr val="black">
                  <a:lumMod val="65000"/>
                  <a:lumOff val="35000"/>
                </a:prstClr>
              </a:solidFill>
              <a:latin typeface="文悦古典明朝体 (非商业使用) W5" pitchFamily="2" charset="-122"/>
              <a:ea typeface="文悦古典明朝体 (非商业使用) W5" pitchFamily="2" charset="-122"/>
              <a:sym typeface="+mn-ea"/>
            </a:endParaRPr>
          </a:p>
        </p:txBody>
      </p:sp>
      <p:sp>
        <p:nvSpPr>
          <p:cNvPr id="13" name="文本框 12">
            <a:extLst>
              <a:ext uri="{FF2B5EF4-FFF2-40B4-BE49-F238E27FC236}">
                <a16:creationId xmlns:a16="http://schemas.microsoft.com/office/drawing/2014/main" id="{A503002C-F12C-4D89-8B02-DCD79BC6A3AB}"/>
              </a:ext>
            </a:extLst>
          </p:cNvPr>
          <p:cNvSpPr txBox="1"/>
          <p:nvPr/>
        </p:nvSpPr>
        <p:spPr>
          <a:xfrm>
            <a:off x="10845805" y="2818397"/>
            <a:ext cx="612934" cy="1876425"/>
          </a:xfrm>
          <a:prstGeom prst="roundRect">
            <a:avLst/>
          </a:prstGeom>
          <a:solidFill>
            <a:srgbClr val="5B788D"/>
          </a:solidFill>
          <a:effectLst/>
        </p:spPr>
        <p:txBody>
          <a:bodyPr vert="eaVert"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white"/>
                </a:solidFill>
                <a:effectLst/>
                <a:uLnTx/>
                <a:uFillTx/>
                <a:latin typeface="文悦古典明朝体 (非商业使用) W5" pitchFamily="2" charset="-122"/>
                <a:ea typeface="文悦古典明朝体 (非商业使用) W5" pitchFamily="2" charset="-122"/>
              </a:rPr>
              <a:t>输入标题</a:t>
            </a:r>
          </a:p>
        </p:txBody>
      </p:sp>
    </p:spTree>
    <p:extLst>
      <p:ext uri="{BB962C8B-B14F-4D97-AF65-F5344CB8AC3E}">
        <p14:creationId xmlns:p14="http://schemas.microsoft.com/office/powerpoint/2010/main" val="3211609372"/>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id="{25CF685F-31DC-4339-AC2B-AA91876C420F}"/>
              </a:ext>
            </a:extLst>
          </p:cNvPr>
          <p:cNvGrpSpPr/>
          <p:nvPr/>
        </p:nvGrpSpPr>
        <p:grpSpPr>
          <a:xfrm>
            <a:off x="0" y="-1555312"/>
            <a:ext cx="12269798" cy="3302348"/>
            <a:chOff x="0" y="-1555312"/>
            <a:chExt cx="12269798" cy="3302348"/>
          </a:xfrm>
        </p:grpSpPr>
        <p:pic>
          <p:nvPicPr>
            <p:cNvPr id="21" name="图片 20" descr="未标题-1">
              <a:extLst>
                <a:ext uri="{FF2B5EF4-FFF2-40B4-BE49-F238E27FC236}">
                  <a16:creationId xmlns:a16="http://schemas.microsoft.com/office/drawing/2014/main" id="{240E8177-76D4-400C-A262-B0A4F9A03CB6}"/>
                </a:ext>
              </a:extLst>
            </p:cNvPr>
            <p:cNvPicPr>
              <a:picLocks noChangeAspect="1"/>
            </p:cNvPicPr>
            <p:nvPr/>
          </p:nvPicPr>
          <p:blipFill>
            <a:blip r:embed="rId3">
              <a:duotone>
                <a:prstClr val="black"/>
                <a:srgbClr val="D9C3A5">
                  <a:tint val="50000"/>
                  <a:satMod val="180000"/>
                </a:srgbClr>
              </a:duotone>
            </a:blip>
            <a:stretch>
              <a:fillRect/>
            </a:stretch>
          </p:blipFill>
          <p:spPr>
            <a:xfrm>
              <a:off x="4692164" y="-1555312"/>
              <a:ext cx="2983641" cy="2953641"/>
            </a:xfrm>
            <a:prstGeom prst="rect">
              <a:avLst/>
            </a:prstGeom>
          </p:spPr>
        </p:pic>
        <p:sp>
          <p:nvSpPr>
            <p:cNvPr id="22" name="矩形 21">
              <a:extLst>
                <a:ext uri="{FF2B5EF4-FFF2-40B4-BE49-F238E27FC236}">
                  <a16:creationId xmlns:a16="http://schemas.microsoft.com/office/drawing/2014/main" id="{82C6D1CA-CA32-46ED-BFB1-843295F337D9}"/>
                </a:ext>
              </a:extLst>
            </p:cNvPr>
            <p:cNvSpPr/>
            <p:nvPr/>
          </p:nvSpPr>
          <p:spPr>
            <a:xfrm>
              <a:off x="4270342" y="0"/>
              <a:ext cx="3827283" cy="1747036"/>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892F45CD-D5E9-48D2-80B7-BA6943BE14F3}"/>
                </a:ext>
              </a:extLst>
            </p:cNvPr>
            <p:cNvSpPr txBox="1"/>
            <p:nvPr/>
          </p:nvSpPr>
          <p:spPr>
            <a:xfrm>
              <a:off x="5219307" y="207390"/>
              <a:ext cx="1753385" cy="769441"/>
            </a:xfrm>
            <a:prstGeom prst="rect">
              <a:avLst/>
            </a:prstGeom>
            <a:noFill/>
          </p:spPr>
          <p:txBody>
            <a:bodyPr wrap="square" rtlCol="0">
              <a:spAutoFit/>
            </a:bodyPr>
            <a:lstStyle/>
            <a:p>
              <a:pPr algn="dist"/>
              <a:r>
                <a:rPr lang="zh-CN" altLang="en-US" sz="4400">
                  <a:solidFill>
                    <a:schemeClr val="tx1">
                      <a:lumMod val="95000"/>
                      <a:lumOff val="5000"/>
                    </a:schemeClr>
                  </a:solidFill>
                  <a:latin typeface="文悦古典明朝体 (非商业使用) W5" pitchFamily="2" charset="-122"/>
                  <a:ea typeface="文悦古典明朝体 (非商业使用) W5" pitchFamily="2" charset="-122"/>
                </a:rPr>
                <a:t>子衿</a:t>
              </a:r>
            </a:p>
          </p:txBody>
        </p:sp>
        <p:sp>
          <p:nvSpPr>
            <p:cNvPr id="24" name="椭圆 23">
              <a:extLst>
                <a:ext uri="{FF2B5EF4-FFF2-40B4-BE49-F238E27FC236}">
                  <a16:creationId xmlns:a16="http://schemas.microsoft.com/office/drawing/2014/main" id="{B43809D7-3999-4729-A89A-4B2CD9B826FA}"/>
                </a:ext>
              </a:extLst>
            </p:cNvPr>
            <p:cNvSpPr/>
            <p:nvPr/>
          </p:nvSpPr>
          <p:spPr>
            <a:xfrm>
              <a:off x="6031207" y="509047"/>
              <a:ext cx="84842" cy="8484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a:extLst>
                <a:ext uri="{FF2B5EF4-FFF2-40B4-BE49-F238E27FC236}">
                  <a16:creationId xmlns:a16="http://schemas.microsoft.com/office/drawing/2014/main" id="{46141CF8-652D-414F-A220-DC3BECF180AE}"/>
                </a:ext>
              </a:extLst>
            </p:cNvPr>
            <p:cNvCxnSpPr>
              <a:cxnSpLocks/>
            </p:cNvCxnSpPr>
            <p:nvPr/>
          </p:nvCxnSpPr>
          <p:spPr>
            <a:xfrm flipV="1">
              <a:off x="0" y="509047"/>
              <a:ext cx="4769963" cy="312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0409E598-BC97-4CFC-BE50-6AD73CA0A31E}"/>
                </a:ext>
              </a:extLst>
            </p:cNvPr>
            <p:cNvCxnSpPr>
              <a:cxnSpLocks/>
            </p:cNvCxnSpPr>
            <p:nvPr/>
          </p:nvCxnSpPr>
          <p:spPr>
            <a:xfrm flipV="1">
              <a:off x="7499835" y="477830"/>
              <a:ext cx="4769963" cy="312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10" name="图片 9">
            <a:extLst>
              <a:ext uri="{FF2B5EF4-FFF2-40B4-BE49-F238E27FC236}">
                <a16:creationId xmlns:a16="http://schemas.microsoft.com/office/drawing/2014/main" id="{6D4002E9-CCEF-460C-BDB6-B6040F7FC6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5044" y="1699986"/>
            <a:ext cx="2745105" cy="2759075"/>
          </a:xfrm>
          <a:prstGeom prst="ellipse">
            <a:avLst/>
          </a:prstGeom>
        </p:spPr>
      </p:pic>
      <p:sp>
        <p:nvSpPr>
          <p:cNvPr id="2" name="文本框 1">
            <a:extLst>
              <a:ext uri="{FF2B5EF4-FFF2-40B4-BE49-F238E27FC236}">
                <a16:creationId xmlns:a16="http://schemas.microsoft.com/office/drawing/2014/main" id="{A25F3BB7-045A-44BD-B2B3-4EFC375ECAD3}"/>
              </a:ext>
            </a:extLst>
          </p:cNvPr>
          <p:cNvSpPr txBox="1"/>
          <p:nvPr/>
        </p:nvSpPr>
        <p:spPr>
          <a:xfrm>
            <a:off x="1490334" y="4620837"/>
            <a:ext cx="1894524" cy="400110"/>
          </a:xfrm>
          <a:prstGeom prst="rect">
            <a:avLst/>
          </a:prstGeom>
          <a:noFill/>
        </p:spPr>
        <p:txBody>
          <a:bodyPr wrap="square" rtlCol="0">
            <a:spAutoFit/>
          </a:bodyPr>
          <a:lstStyle/>
          <a:p>
            <a:r>
              <a:rPr lang="zh-CN" altLang="en-US" sz="2000">
                <a:latin typeface="文悦古典明朝体 (非商业使用) W5" pitchFamily="2" charset="-122"/>
                <a:ea typeface="文悦古典明朝体 (非商业使用) W5" pitchFamily="2" charset="-122"/>
              </a:rPr>
              <a:t>标题文本预设</a:t>
            </a:r>
          </a:p>
        </p:txBody>
      </p:sp>
      <p:sp>
        <p:nvSpPr>
          <p:cNvPr id="15" name="文本框 14">
            <a:extLst>
              <a:ext uri="{FF2B5EF4-FFF2-40B4-BE49-F238E27FC236}">
                <a16:creationId xmlns:a16="http://schemas.microsoft.com/office/drawing/2014/main" id="{3439B3B2-56E7-4813-A3B2-833E13E39D89}"/>
              </a:ext>
            </a:extLst>
          </p:cNvPr>
          <p:cNvSpPr txBox="1"/>
          <p:nvPr/>
        </p:nvSpPr>
        <p:spPr>
          <a:xfrm>
            <a:off x="999579" y="4923870"/>
            <a:ext cx="2876034" cy="1397627"/>
          </a:xfrm>
          <a:prstGeom prst="rect">
            <a:avLst/>
          </a:prstGeom>
          <a:noFill/>
        </p:spPr>
        <p:txBody>
          <a:bodyPr wrap="square" rtlCol="0">
            <a:spAutoFit/>
          </a:bodyPr>
          <a:lstStyle/>
          <a:p>
            <a:pPr lvl="0" algn="ctr" defTabSz="457200">
              <a:lnSpc>
                <a:spcPct val="250000"/>
              </a:lnSpc>
              <a:defRPr/>
            </a:pPr>
            <a:r>
              <a:rPr lang="zh-CN" altLang="en-US" sz="1200" spc="100">
                <a:solidFill>
                  <a:schemeClr val="tx1">
                    <a:lumMod val="85000"/>
                    <a:lumOff val="15000"/>
                  </a:schemeClr>
                </a:solidFill>
                <a:latin typeface="文悦古典明朝体 (非商业使用) W5" pitchFamily="2" charset="-122"/>
                <a:ea typeface="文悦古典明朝体 (非商业使用) W5" pitchFamily="2" charset="-122"/>
                <a:sym typeface="+mn-ea"/>
              </a:rPr>
              <a:t>绕锦亭东先主侯同宫郊原古窈窕丹青户牖空落落盘踞虽得地忆昨路绕锦</a:t>
            </a:r>
            <a:endParaRPr lang="en-US" altLang="zh-CN" sz="1200" spc="100">
              <a:solidFill>
                <a:schemeClr val="tx1">
                  <a:lumMod val="85000"/>
                  <a:lumOff val="15000"/>
                </a:schemeClr>
              </a:solidFill>
              <a:latin typeface="文悦古典明朝体 (非商业使用) W5" pitchFamily="2" charset="-122"/>
              <a:ea typeface="文悦古典明朝体 (非商业使用) W5" pitchFamily="2" charset="-122"/>
              <a:sym typeface="+mn-ea"/>
            </a:endParaRPr>
          </a:p>
          <a:p>
            <a:pPr lvl="0" algn="ctr" defTabSz="457200">
              <a:lnSpc>
                <a:spcPct val="250000"/>
              </a:lnSpc>
              <a:defRPr/>
            </a:pPr>
            <a:r>
              <a:rPr lang="zh-CN" altLang="en-US" sz="1200" spc="100">
                <a:solidFill>
                  <a:schemeClr val="tx1">
                    <a:lumMod val="85000"/>
                    <a:lumOff val="15000"/>
                  </a:schemeClr>
                </a:solidFill>
                <a:latin typeface="文悦古典明朝体 (非商业使用) W5" pitchFamily="2" charset="-122"/>
                <a:ea typeface="文悦古典明朝体 (非商业使用) W5" pitchFamily="2" charset="-122"/>
                <a:sym typeface="+mn-ea"/>
              </a:rPr>
              <a:t>亭东先主冥冥孤高多烈风</a:t>
            </a:r>
            <a:endParaRPr lang="zh-CN" altLang="en-US" sz="1200" spc="100" dirty="0">
              <a:solidFill>
                <a:schemeClr val="tx1">
                  <a:lumMod val="85000"/>
                  <a:lumOff val="15000"/>
                </a:schemeClr>
              </a:solidFill>
              <a:latin typeface="文悦古典明朝体 (非商业使用) W5" pitchFamily="2" charset="-122"/>
              <a:ea typeface="文悦古典明朝体 (非商业使用) W5" pitchFamily="2" charset="-122"/>
              <a:sym typeface="+mn-ea"/>
            </a:endParaRPr>
          </a:p>
        </p:txBody>
      </p:sp>
      <p:pic>
        <p:nvPicPr>
          <p:cNvPr id="16" name="图片 15">
            <a:extLst>
              <a:ext uri="{FF2B5EF4-FFF2-40B4-BE49-F238E27FC236}">
                <a16:creationId xmlns:a16="http://schemas.microsoft.com/office/drawing/2014/main" id="{713CEA62-4A2F-4773-82BD-076CAD6D1C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92164" y="1699986"/>
            <a:ext cx="2745105" cy="2759075"/>
          </a:xfrm>
          <a:prstGeom prst="ellipse">
            <a:avLst/>
          </a:prstGeom>
        </p:spPr>
      </p:pic>
      <p:sp>
        <p:nvSpPr>
          <p:cNvPr id="17" name="文本框 16">
            <a:extLst>
              <a:ext uri="{FF2B5EF4-FFF2-40B4-BE49-F238E27FC236}">
                <a16:creationId xmlns:a16="http://schemas.microsoft.com/office/drawing/2014/main" id="{3C9DFBE8-CB93-4379-9C5F-D48A6C54F098}"/>
              </a:ext>
            </a:extLst>
          </p:cNvPr>
          <p:cNvSpPr txBox="1"/>
          <p:nvPr/>
        </p:nvSpPr>
        <p:spPr>
          <a:xfrm>
            <a:off x="5117454" y="4620837"/>
            <a:ext cx="1894524" cy="400110"/>
          </a:xfrm>
          <a:prstGeom prst="rect">
            <a:avLst/>
          </a:prstGeom>
          <a:noFill/>
        </p:spPr>
        <p:txBody>
          <a:bodyPr wrap="square" rtlCol="0">
            <a:spAutoFit/>
          </a:bodyPr>
          <a:lstStyle/>
          <a:p>
            <a:r>
              <a:rPr lang="zh-CN" altLang="en-US" sz="2000">
                <a:latin typeface="文悦古典明朝体 (非商业使用) W5" pitchFamily="2" charset="-122"/>
                <a:ea typeface="文悦古典明朝体 (非商业使用) W5" pitchFamily="2" charset="-122"/>
              </a:rPr>
              <a:t>标题文本预设</a:t>
            </a:r>
          </a:p>
        </p:txBody>
      </p:sp>
      <p:sp>
        <p:nvSpPr>
          <p:cNvPr id="18" name="文本框 17">
            <a:extLst>
              <a:ext uri="{FF2B5EF4-FFF2-40B4-BE49-F238E27FC236}">
                <a16:creationId xmlns:a16="http://schemas.microsoft.com/office/drawing/2014/main" id="{FAAD7E10-D60A-4DBE-89A9-7011ACCDD9BA}"/>
              </a:ext>
            </a:extLst>
          </p:cNvPr>
          <p:cNvSpPr txBox="1"/>
          <p:nvPr/>
        </p:nvSpPr>
        <p:spPr>
          <a:xfrm>
            <a:off x="4626699" y="4923870"/>
            <a:ext cx="2876034" cy="1397627"/>
          </a:xfrm>
          <a:prstGeom prst="rect">
            <a:avLst/>
          </a:prstGeom>
          <a:noFill/>
        </p:spPr>
        <p:txBody>
          <a:bodyPr wrap="square" rtlCol="0">
            <a:spAutoFit/>
          </a:bodyPr>
          <a:lstStyle/>
          <a:p>
            <a:pPr lvl="0" algn="ctr" defTabSz="457200">
              <a:lnSpc>
                <a:spcPct val="250000"/>
              </a:lnSpc>
              <a:defRPr/>
            </a:pPr>
            <a:r>
              <a:rPr lang="zh-CN" altLang="en-US" sz="1200" spc="100">
                <a:solidFill>
                  <a:schemeClr val="tx1">
                    <a:lumMod val="85000"/>
                    <a:lumOff val="15000"/>
                  </a:schemeClr>
                </a:solidFill>
                <a:latin typeface="文悦古典明朝体 (非商业使用) W5" pitchFamily="2" charset="-122"/>
                <a:ea typeface="文悦古典明朝体 (非商业使用) W5" pitchFamily="2" charset="-122"/>
                <a:sym typeface="+mn-ea"/>
              </a:rPr>
              <a:t>绕锦亭东先主侯同宫郊原古窈窕丹青户牖空落落盘踞虽得地忆昨路绕锦</a:t>
            </a:r>
            <a:endParaRPr lang="en-US" altLang="zh-CN" sz="1200" spc="100">
              <a:solidFill>
                <a:schemeClr val="tx1">
                  <a:lumMod val="85000"/>
                  <a:lumOff val="15000"/>
                </a:schemeClr>
              </a:solidFill>
              <a:latin typeface="文悦古典明朝体 (非商业使用) W5" pitchFamily="2" charset="-122"/>
              <a:ea typeface="文悦古典明朝体 (非商业使用) W5" pitchFamily="2" charset="-122"/>
              <a:sym typeface="+mn-ea"/>
            </a:endParaRPr>
          </a:p>
          <a:p>
            <a:pPr lvl="0" algn="ctr" defTabSz="457200">
              <a:lnSpc>
                <a:spcPct val="250000"/>
              </a:lnSpc>
              <a:defRPr/>
            </a:pPr>
            <a:r>
              <a:rPr lang="zh-CN" altLang="en-US" sz="1200" spc="100">
                <a:solidFill>
                  <a:schemeClr val="tx1">
                    <a:lumMod val="85000"/>
                    <a:lumOff val="15000"/>
                  </a:schemeClr>
                </a:solidFill>
                <a:latin typeface="文悦古典明朝体 (非商业使用) W5" pitchFamily="2" charset="-122"/>
                <a:ea typeface="文悦古典明朝体 (非商业使用) W5" pitchFamily="2" charset="-122"/>
                <a:sym typeface="+mn-ea"/>
              </a:rPr>
              <a:t>亭东先主冥冥孤高多烈风</a:t>
            </a:r>
            <a:endParaRPr lang="zh-CN" altLang="en-US" sz="1200" spc="100" dirty="0">
              <a:solidFill>
                <a:schemeClr val="tx1">
                  <a:lumMod val="85000"/>
                  <a:lumOff val="15000"/>
                </a:schemeClr>
              </a:solidFill>
              <a:latin typeface="文悦古典明朝体 (非商业使用) W5" pitchFamily="2" charset="-122"/>
              <a:ea typeface="文悦古典明朝体 (非商业使用) W5" pitchFamily="2" charset="-122"/>
              <a:sym typeface="+mn-ea"/>
            </a:endParaRPr>
          </a:p>
        </p:txBody>
      </p:sp>
      <p:pic>
        <p:nvPicPr>
          <p:cNvPr id="20" name="图片 19">
            <a:extLst>
              <a:ext uri="{FF2B5EF4-FFF2-40B4-BE49-F238E27FC236}">
                <a16:creationId xmlns:a16="http://schemas.microsoft.com/office/drawing/2014/main" id="{87BB58F2-C557-4949-B8F4-B8ABDE9BBA6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9284" y="1699986"/>
            <a:ext cx="2745105" cy="2759075"/>
          </a:xfrm>
          <a:prstGeom prst="ellipse">
            <a:avLst/>
          </a:prstGeom>
        </p:spPr>
      </p:pic>
      <p:sp>
        <p:nvSpPr>
          <p:cNvPr id="27" name="文本框 26">
            <a:extLst>
              <a:ext uri="{FF2B5EF4-FFF2-40B4-BE49-F238E27FC236}">
                <a16:creationId xmlns:a16="http://schemas.microsoft.com/office/drawing/2014/main" id="{93BD0AF0-1D36-40FE-A36D-B3C8923EB100}"/>
              </a:ext>
            </a:extLst>
          </p:cNvPr>
          <p:cNvSpPr txBox="1"/>
          <p:nvPr/>
        </p:nvSpPr>
        <p:spPr>
          <a:xfrm>
            <a:off x="8744574" y="4620837"/>
            <a:ext cx="1894524" cy="400110"/>
          </a:xfrm>
          <a:prstGeom prst="rect">
            <a:avLst/>
          </a:prstGeom>
          <a:noFill/>
        </p:spPr>
        <p:txBody>
          <a:bodyPr wrap="square" rtlCol="0">
            <a:spAutoFit/>
          </a:bodyPr>
          <a:lstStyle/>
          <a:p>
            <a:r>
              <a:rPr lang="zh-CN" altLang="en-US" sz="2000">
                <a:latin typeface="文悦古典明朝体 (非商业使用) W5" pitchFamily="2" charset="-122"/>
                <a:ea typeface="文悦古典明朝体 (非商业使用) W5" pitchFamily="2" charset="-122"/>
              </a:rPr>
              <a:t>标题文本预设</a:t>
            </a:r>
          </a:p>
        </p:txBody>
      </p:sp>
      <p:sp>
        <p:nvSpPr>
          <p:cNvPr id="28" name="文本框 27">
            <a:extLst>
              <a:ext uri="{FF2B5EF4-FFF2-40B4-BE49-F238E27FC236}">
                <a16:creationId xmlns:a16="http://schemas.microsoft.com/office/drawing/2014/main" id="{AE240DFE-F003-4432-9DBA-06BD0D72991C}"/>
              </a:ext>
            </a:extLst>
          </p:cNvPr>
          <p:cNvSpPr txBox="1"/>
          <p:nvPr/>
        </p:nvSpPr>
        <p:spPr>
          <a:xfrm>
            <a:off x="8253819" y="4923870"/>
            <a:ext cx="2876034" cy="1397627"/>
          </a:xfrm>
          <a:prstGeom prst="rect">
            <a:avLst/>
          </a:prstGeom>
          <a:noFill/>
        </p:spPr>
        <p:txBody>
          <a:bodyPr wrap="square" rtlCol="0">
            <a:spAutoFit/>
          </a:bodyPr>
          <a:lstStyle/>
          <a:p>
            <a:pPr lvl="0" algn="ctr" defTabSz="457200">
              <a:lnSpc>
                <a:spcPct val="250000"/>
              </a:lnSpc>
              <a:defRPr/>
            </a:pPr>
            <a:r>
              <a:rPr lang="zh-CN" altLang="en-US" sz="1200" spc="100">
                <a:solidFill>
                  <a:schemeClr val="tx1">
                    <a:lumMod val="85000"/>
                    <a:lumOff val="15000"/>
                  </a:schemeClr>
                </a:solidFill>
                <a:latin typeface="文悦古典明朝体 (非商业使用) W5" pitchFamily="2" charset="-122"/>
                <a:ea typeface="文悦古典明朝体 (非商业使用) W5" pitchFamily="2" charset="-122"/>
                <a:sym typeface="+mn-ea"/>
              </a:rPr>
              <a:t>绕锦亭东先主侯同宫郊原古窈窕丹青户牖空落落盘踞虽得地忆昨路绕锦</a:t>
            </a:r>
            <a:endParaRPr lang="en-US" altLang="zh-CN" sz="1200" spc="100">
              <a:solidFill>
                <a:schemeClr val="tx1">
                  <a:lumMod val="85000"/>
                  <a:lumOff val="15000"/>
                </a:schemeClr>
              </a:solidFill>
              <a:latin typeface="文悦古典明朝体 (非商业使用) W5" pitchFamily="2" charset="-122"/>
              <a:ea typeface="文悦古典明朝体 (非商业使用) W5" pitchFamily="2" charset="-122"/>
              <a:sym typeface="+mn-ea"/>
            </a:endParaRPr>
          </a:p>
          <a:p>
            <a:pPr lvl="0" algn="ctr" defTabSz="457200">
              <a:lnSpc>
                <a:spcPct val="250000"/>
              </a:lnSpc>
              <a:defRPr/>
            </a:pPr>
            <a:r>
              <a:rPr lang="zh-CN" altLang="en-US" sz="1200" spc="100">
                <a:solidFill>
                  <a:schemeClr val="tx1">
                    <a:lumMod val="85000"/>
                    <a:lumOff val="15000"/>
                  </a:schemeClr>
                </a:solidFill>
                <a:latin typeface="文悦古典明朝体 (非商业使用) W5" pitchFamily="2" charset="-122"/>
                <a:ea typeface="文悦古典明朝体 (非商业使用) W5" pitchFamily="2" charset="-122"/>
                <a:sym typeface="+mn-ea"/>
              </a:rPr>
              <a:t>亭东先主冥冥孤高多烈风</a:t>
            </a:r>
            <a:endParaRPr lang="zh-CN" altLang="en-US" sz="1200" spc="100" dirty="0">
              <a:solidFill>
                <a:schemeClr val="tx1">
                  <a:lumMod val="85000"/>
                  <a:lumOff val="15000"/>
                </a:schemeClr>
              </a:solidFill>
              <a:latin typeface="文悦古典明朝体 (非商业使用) W5" pitchFamily="2" charset="-122"/>
              <a:ea typeface="文悦古典明朝体 (非商业使用) W5" pitchFamily="2"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1000"/>
                                        <p:tgtEl>
                                          <p:spTgt spid="15"/>
                                        </p:tgtEl>
                                      </p:cBhvr>
                                    </p:animEffect>
                                    <p:anim calcmode="lin" valueType="num">
                                      <p:cBhvr>
                                        <p:cTn id="21" dur="1000" fill="hold"/>
                                        <p:tgtEl>
                                          <p:spTgt spid="15"/>
                                        </p:tgtEl>
                                        <p:attrNameLst>
                                          <p:attrName>ppt_x</p:attrName>
                                        </p:attrNameLst>
                                      </p:cBhvr>
                                      <p:tavLst>
                                        <p:tav tm="0">
                                          <p:val>
                                            <p:strVal val="#ppt_x"/>
                                          </p:val>
                                        </p:tav>
                                        <p:tav tm="100000">
                                          <p:val>
                                            <p:strVal val="#ppt_x"/>
                                          </p:val>
                                        </p:tav>
                                      </p:tavLst>
                                    </p:anim>
                                    <p:anim calcmode="lin" valueType="num">
                                      <p:cBhvr>
                                        <p:cTn id="22" dur="1000" fill="hold"/>
                                        <p:tgtEl>
                                          <p:spTgt spid="15"/>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1000"/>
                                        <p:tgtEl>
                                          <p:spTgt spid="27"/>
                                        </p:tgtEl>
                                      </p:cBhvr>
                                    </p:animEffect>
                                    <p:anim calcmode="lin" valueType="num">
                                      <p:cBhvr>
                                        <p:cTn id="36" dur="1000" fill="hold"/>
                                        <p:tgtEl>
                                          <p:spTgt spid="27"/>
                                        </p:tgtEl>
                                        <p:attrNameLst>
                                          <p:attrName>ppt_x</p:attrName>
                                        </p:attrNameLst>
                                      </p:cBhvr>
                                      <p:tavLst>
                                        <p:tav tm="0">
                                          <p:val>
                                            <p:strVal val="#ppt_x"/>
                                          </p:val>
                                        </p:tav>
                                        <p:tav tm="100000">
                                          <p:val>
                                            <p:strVal val="#ppt_x"/>
                                          </p:val>
                                        </p:tav>
                                      </p:tavLst>
                                    </p:anim>
                                    <p:anim calcmode="lin" valueType="num">
                                      <p:cBhvr>
                                        <p:cTn id="37" dur="1000" fill="hold"/>
                                        <p:tgtEl>
                                          <p:spTgt spid="27"/>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1000"/>
                                        <p:tgtEl>
                                          <p:spTgt spid="17"/>
                                        </p:tgtEl>
                                      </p:cBhvr>
                                    </p:animEffect>
                                    <p:anim calcmode="lin" valueType="num">
                                      <p:cBhvr>
                                        <p:cTn id="41" dur="1000" fill="hold"/>
                                        <p:tgtEl>
                                          <p:spTgt spid="17"/>
                                        </p:tgtEl>
                                        <p:attrNameLst>
                                          <p:attrName>ppt_x</p:attrName>
                                        </p:attrNameLst>
                                      </p:cBhvr>
                                      <p:tavLst>
                                        <p:tav tm="0">
                                          <p:val>
                                            <p:strVal val="#ppt_x"/>
                                          </p:val>
                                        </p:tav>
                                        <p:tav tm="100000">
                                          <p:val>
                                            <p:strVal val="#ppt_x"/>
                                          </p:val>
                                        </p:tav>
                                      </p:tavLst>
                                    </p:anim>
                                    <p:anim calcmode="lin" valueType="num">
                                      <p:cBhvr>
                                        <p:cTn id="42" dur="1000" fill="hold"/>
                                        <p:tgtEl>
                                          <p:spTgt spid="1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fade">
                                      <p:cBhvr>
                                        <p:cTn id="45" dur="1000"/>
                                        <p:tgtEl>
                                          <p:spTgt spid="2"/>
                                        </p:tgtEl>
                                      </p:cBhvr>
                                    </p:animEffect>
                                    <p:anim calcmode="lin" valueType="num">
                                      <p:cBhvr>
                                        <p:cTn id="46" dur="1000" fill="hold"/>
                                        <p:tgtEl>
                                          <p:spTgt spid="2"/>
                                        </p:tgtEl>
                                        <p:attrNameLst>
                                          <p:attrName>ppt_x</p:attrName>
                                        </p:attrNameLst>
                                      </p:cBhvr>
                                      <p:tavLst>
                                        <p:tav tm="0">
                                          <p:val>
                                            <p:strVal val="#ppt_x"/>
                                          </p:val>
                                        </p:tav>
                                        <p:tav tm="100000">
                                          <p:val>
                                            <p:strVal val="#ppt_x"/>
                                          </p:val>
                                        </p:tav>
                                      </p:tavLst>
                                    </p:anim>
                                    <p:anim calcmode="lin" valueType="num">
                                      <p:cBhvr>
                                        <p:cTn id="4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7" grpId="0"/>
      <p:bldP spid="18" grpId="0"/>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id="{25CF685F-31DC-4339-AC2B-AA91876C420F}"/>
              </a:ext>
            </a:extLst>
          </p:cNvPr>
          <p:cNvGrpSpPr/>
          <p:nvPr/>
        </p:nvGrpSpPr>
        <p:grpSpPr>
          <a:xfrm>
            <a:off x="0" y="-1555312"/>
            <a:ext cx="12269798" cy="3302348"/>
            <a:chOff x="0" y="-1555312"/>
            <a:chExt cx="12269798" cy="3302348"/>
          </a:xfrm>
        </p:grpSpPr>
        <p:pic>
          <p:nvPicPr>
            <p:cNvPr id="21" name="图片 20" descr="未标题-1">
              <a:extLst>
                <a:ext uri="{FF2B5EF4-FFF2-40B4-BE49-F238E27FC236}">
                  <a16:creationId xmlns:a16="http://schemas.microsoft.com/office/drawing/2014/main" id="{240E8177-76D4-400C-A262-B0A4F9A03CB6}"/>
                </a:ext>
              </a:extLst>
            </p:cNvPr>
            <p:cNvPicPr>
              <a:picLocks noChangeAspect="1"/>
            </p:cNvPicPr>
            <p:nvPr/>
          </p:nvPicPr>
          <p:blipFill>
            <a:blip r:embed="rId3">
              <a:duotone>
                <a:prstClr val="black"/>
                <a:srgbClr val="D9C3A5">
                  <a:tint val="50000"/>
                  <a:satMod val="180000"/>
                </a:srgbClr>
              </a:duotone>
            </a:blip>
            <a:stretch>
              <a:fillRect/>
            </a:stretch>
          </p:blipFill>
          <p:spPr>
            <a:xfrm>
              <a:off x="4692164" y="-1555312"/>
              <a:ext cx="2983641" cy="2953641"/>
            </a:xfrm>
            <a:prstGeom prst="rect">
              <a:avLst/>
            </a:prstGeom>
          </p:spPr>
        </p:pic>
        <p:sp>
          <p:nvSpPr>
            <p:cNvPr id="22" name="矩形 21">
              <a:extLst>
                <a:ext uri="{FF2B5EF4-FFF2-40B4-BE49-F238E27FC236}">
                  <a16:creationId xmlns:a16="http://schemas.microsoft.com/office/drawing/2014/main" id="{82C6D1CA-CA32-46ED-BFB1-843295F337D9}"/>
                </a:ext>
              </a:extLst>
            </p:cNvPr>
            <p:cNvSpPr/>
            <p:nvPr/>
          </p:nvSpPr>
          <p:spPr>
            <a:xfrm>
              <a:off x="4270342" y="0"/>
              <a:ext cx="3827283" cy="1747036"/>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892F45CD-D5E9-48D2-80B7-BA6943BE14F3}"/>
                </a:ext>
              </a:extLst>
            </p:cNvPr>
            <p:cNvSpPr txBox="1"/>
            <p:nvPr/>
          </p:nvSpPr>
          <p:spPr>
            <a:xfrm>
              <a:off x="5219307" y="207390"/>
              <a:ext cx="1753385" cy="769441"/>
            </a:xfrm>
            <a:prstGeom prst="rect">
              <a:avLst/>
            </a:prstGeom>
            <a:noFill/>
          </p:spPr>
          <p:txBody>
            <a:bodyPr wrap="square" rtlCol="0">
              <a:spAutoFit/>
            </a:bodyPr>
            <a:lstStyle/>
            <a:p>
              <a:pPr algn="dist"/>
              <a:r>
                <a:rPr lang="zh-CN" altLang="en-US" sz="4400">
                  <a:solidFill>
                    <a:schemeClr val="tx1">
                      <a:lumMod val="95000"/>
                      <a:lumOff val="5000"/>
                    </a:schemeClr>
                  </a:solidFill>
                  <a:latin typeface="文悦古典明朝体 (非商业使用) W5" pitchFamily="2" charset="-122"/>
                  <a:ea typeface="文悦古典明朝体 (非商业使用) W5" pitchFamily="2" charset="-122"/>
                </a:rPr>
                <a:t>子衿</a:t>
              </a:r>
            </a:p>
          </p:txBody>
        </p:sp>
        <p:sp>
          <p:nvSpPr>
            <p:cNvPr id="24" name="椭圆 23">
              <a:extLst>
                <a:ext uri="{FF2B5EF4-FFF2-40B4-BE49-F238E27FC236}">
                  <a16:creationId xmlns:a16="http://schemas.microsoft.com/office/drawing/2014/main" id="{B43809D7-3999-4729-A89A-4B2CD9B826FA}"/>
                </a:ext>
              </a:extLst>
            </p:cNvPr>
            <p:cNvSpPr/>
            <p:nvPr/>
          </p:nvSpPr>
          <p:spPr>
            <a:xfrm>
              <a:off x="6031207" y="509047"/>
              <a:ext cx="84842" cy="8484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a:extLst>
                <a:ext uri="{FF2B5EF4-FFF2-40B4-BE49-F238E27FC236}">
                  <a16:creationId xmlns:a16="http://schemas.microsoft.com/office/drawing/2014/main" id="{46141CF8-652D-414F-A220-DC3BECF180AE}"/>
                </a:ext>
              </a:extLst>
            </p:cNvPr>
            <p:cNvCxnSpPr>
              <a:cxnSpLocks/>
            </p:cNvCxnSpPr>
            <p:nvPr/>
          </p:nvCxnSpPr>
          <p:spPr>
            <a:xfrm flipV="1">
              <a:off x="0" y="509047"/>
              <a:ext cx="4769963" cy="312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0409E598-BC97-4CFC-BE50-6AD73CA0A31E}"/>
                </a:ext>
              </a:extLst>
            </p:cNvPr>
            <p:cNvCxnSpPr>
              <a:cxnSpLocks/>
            </p:cNvCxnSpPr>
            <p:nvPr/>
          </p:nvCxnSpPr>
          <p:spPr>
            <a:xfrm flipV="1">
              <a:off x="7499835" y="477830"/>
              <a:ext cx="4769963" cy="312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a:extLst>
              <a:ext uri="{FF2B5EF4-FFF2-40B4-BE49-F238E27FC236}">
                <a16:creationId xmlns:a16="http://schemas.microsoft.com/office/drawing/2014/main" id="{A90ED2DF-9CC7-46F5-818C-A532D796F596}"/>
              </a:ext>
            </a:extLst>
          </p:cNvPr>
          <p:cNvSpPr/>
          <p:nvPr/>
        </p:nvSpPr>
        <p:spPr>
          <a:xfrm>
            <a:off x="4125255" y="1690228"/>
            <a:ext cx="3941490" cy="5167772"/>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楷体"/>
              <a:cs typeface="+mn-cs"/>
            </a:endParaRPr>
          </a:p>
        </p:txBody>
      </p:sp>
      <p:sp>
        <p:nvSpPr>
          <p:cNvPr id="12" name="文本框 11">
            <a:extLst>
              <a:ext uri="{FF2B5EF4-FFF2-40B4-BE49-F238E27FC236}">
                <a16:creationId xmlns:a16="http://schemas.microsoft.com/office/drawing/2014/main" id="{3B23B168-F2AB-4C82-9427-C959D55B7B68}"/>
              </a:ext>
            </a:extLst>
          </p:cNvPr>
          <p:cNvSpPr txBox="1"/>
          <p:nvPr/>
        </p:nvSpPr>
        <p:spPr>
          <a:xfrm>
            <a:off x="390646" y="2353351"/>
            <a:ext cx="3335528" cy="3841526"/>
          </a:xfrm>
          <a:prstGeom prst="rect">
            <a:avLst/>
          </a:prstGeom>
          <a:noFill/>
        </p:spPr>
        <p:txBody>
          <a:bodyPr vert="eaVert" wrap="square" rtlCol="0">
            <a:spAutoFit/>
          </a:bodyPr>
          <a:lstStyle/>
          <a:p>
            <a:pPr lvl="0" defTabSz="457200">
              <a:lnSpc>
                <a:spcPct val="250000"/>
              </a:lnSpc>
              <a:defRPr/>
            </a:pP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孔明庙前有老时际会树木犹为人爱惜</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霜皮溜雨四十围黛色参天二千尺</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君臣已与时爱惜云来气接巫峡长月出寒</a:t>
            </a:r>
            <a:endParaRPr lang="en-US" altLang="zh-CN" sz="1400" spc="100">
              <a:solidFill>
                <a:prstClr val="black">
                  <a:lumMod val="65000"/>
                  <a:lumOff val="35000"/>
                </a:prstClr>
              </a:solidFill>
              <a:latin typeface="文悦古典明朝体 (非商业使用) W5" pitchFamily="2" charset="-122"/>
              <a:ea typeface="文悦古典明朝体 (非商业使用) W5" pitchFamily="2" charset="-122"/>
              <a:sym typeface="+mn-ea"/>
            </a:endParaRPr>
          </a:p>
          <a:p>
            <a:pPr lvl="0" defTabSz="457200">
              <a:lnSpc>
                <a:spcPct val="250000"/>
              </a:lnSpc>
              <a:defRPr/>
            </a:pP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落落盘踞虽得地忆昨路绕锦亭东</a:t>
            </a:r>
            <a:endParaRPr lang="zh-CN" altLang="en-US" sz="1400" spc="100" dirty="0">
              <a:solidFill>
                <a:prstClr val="black">
                  <a:lumMod val="65000"/>
                  <a:lumOff val="35000"/>
                </a:prstClr>
              </a:solidFill>
              <a:latin typeface="文悦古典明朝体 (非商业使用) W5" pitchFamily="2" charset="-122"/>
              <a:ea typeface="文悦古典明朝体 (非商业使用) W5" pitchFamily="2" charset="-122"/>
              <a:sym typeface="+mn-ea"/>
            </a:endParaRPr>
          </a:p>
        </p:txBody>
      </p:sp>
      <p:sp>
        <p:nvSpPr>
          <p:cNvPr id="13" name="文本框 12">
            <a:extLst>
              <a:ext uri="{FF2B5EF4-FFF2-40B4-BE49-F238E27FC236}">
                <a16:creationId xmlns:a16="http://schemas.microsoft.com/office/drawing/2014/main" id="{5C305DC0-C573-4B7F-AD30-F64A4232A002}"/>
              </a:ext>
            </a:extLst>
          </p:cNvPr>
          <p:cNvSpPr txBox="1"/>
          <p:nvPr/>
        </p:nvSpPr>
        <p:spPr>
          <a:xfrm>
            <a:off x="517396" y="2877420"/>
            <a:ext cx="612934" cy="1876425"/>
          </a:xfrm>
          <a:prstGeom prst="roundRect">
            <a:avLst/>
          </a:prstGeom>
          <a:solidFill>
            <a:srgbClr val="5B788D"/>
          </a:solidFill>
          <a:effectLst/>
        </p:spPr>
        <p:txBody>
          <a:bodyPr vert="eaVert"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white"/>
                </a:solidFill>
                <a:effectLst/>
                <a:uLnTx/>
                <a:uFillTx/>
                <a:latin typeface="文悦古典明朝体 (非商业使用) W5" pitchFamily="2" charset="-122"/>
                <a:ea typeface="文悦古典明朝体 (非商业使用) W5" pitchFamily="2" charset="-122"/>
              </a:rPr>
              <a:t>输入标题</a:t>
            </a:r>
          </a:p>
        </p:txBody>
      </p:sp>
      <p:sp>
        <p:nvSpPr>
          <p:cNvPr id="14" name="文本框 13">
            <a:extLst>
              <a:ext uri="{FF2B5EF4-FFF2-40B4-BE49-F238E27FC236}">
                <a16:creationId xmlns:a16="http://schemas.microsoft.com/office/drawing/2014/main" id="{A2946450-12CB-42CB-8ED7-BAFA1F3EA724}"/>
              </a:ext>
            </a:extLst>
          </p:cNvPr>
          <p:cNvSpPr txBox="1"/>
          <p:nvPr/>
        </p:nvSpPr>
        <p:spPr>
          <a:xfrm>
            <a:off x="7473709" y="2381755"/>
            <a:ext cx="3335528" cy="3841526"/>
          </a:xfrm>
          <a:prstGeom prst="rect">
            <a:avLst/>
          </a:prstGeom>
          <a:noFill/>
        </p:spPr>
        <p:txBody>
          <a:bodyPr vert="eaVert" wrap="square" rtlCol="0">
            <a:spAutoFit/>
          </a:bodyPr>
          <a:lstStyle/>
          <a:p>
            <a:pPr lvl="0" defTabSz="457200">
              <a:lnSpc>
                <a:spcPct val="250000"/>
              </a:lnSpc>
              <a:defRPr/>
            </a:pP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孔明庙前有老时际会树木犹为人爱惜</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霜皮溜雨四十围黛色参天二千尺</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君臣已与时爱惜云来气接巫峡长月出寒</a:t>
            </a:r>
            <a:endParaRPr lang="en-US" altLang="zh-CN" sz="1400" spc="100">
              <a:solidFill>
                <a:prstClr val="black">
                  <a:lumMod val="65000"/>
                  <a:lumOff val="35000"/>
                </a:prstClr>
              </a:solidFill>
              <a:latin typeface="文悦古典明朝体 (非商业使用) W5" pitchFamily="2" charset="-122"/>
              <a:ea typeface="文悦古典明朝体 (非商业使用) W5" pitchFamily="2" charset="-122"/>
              <a:sym typeface="+mn-ea"/>
            </a:endParaRPr>
          </a:p>
          <a:p>
            <a:pPr lvl="0" defTabSz="457200">
              <a:lnSpc>
                <a:spcPct val="250000"/>
              </a:lnSpc>
              <a:defRPr/>
            </a:pP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落落盘踞虽得地忆昨路绕锦亭东</a:t>
            </a:r>
            <a:endParaRPr lang="zh-CN" altLang="en-US" sz="1400" spc="100" dirty="0">
              <a:solidFill>
                <a:prstClr val="black">
                  <a:lumMod val="65000"/>
                  <a:lumOff val="35000"/>
                </a:prstClr>
              </a:solidFill>
              <a:latin typeface="文悦古典明朝体 (非商业使用) W5" pitchFamily="2" charset="-122"/>
              <a:ea typeface="文悦古典明朝体 (非商业使用) W5" pitchFamily="2" charset="-122"/>
              <a:sym typeface="+mn-ea"/>
            </a:endParaRPr>
          </a:p>
        </p:txBody>
      </p:sp>
      <p:sp>
        <p:nvSpPr>
          <p:cNvPr id="15" name="文本框 14">
            <a:extLst>
              <a:ext uri="{FF2B5EF4-FFF2-40B4-BE49-F238E27FC236}">
                <a16:creationId xmlns:a16="http://schemas.microsoft.com/office/drawing/2014/main" id="{CBCBCC4C-D285-4ABB-AE81-E2293C472265}"/>
              </a:ext>
            </a:extLst>
          </p:cNvPr>
          <p:cNvSpPr txBox="1"/>
          <p:nvPr/>
        </p:nvSpPr>
        <p:spPr>
          <a:xfrm>
            <a:off x="10864535" y="2877420"/>
            <a:ext cx="612934" cy="1876425"/>
          </a:xfrm>
          <a:prstGeom prst="roundRect">
            <a:avLst/>
          </a:prstGeom>
          <a:solidFill>
            <a:srgbClr val="5B788D"/>
          </a:solidFill>
          <a:effectLst/>
        </p:spPr>
        <p:txBody>
          <a:bodyPr vert="eaVert"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white"/>
                </a:solidFill>
                <a:effectLst/>
                <a:uLnTx/>
                <a:uFillTx/>
                <a:latin typeface="文悦古典明朝体 (非商业使用) W5" pitchFamily="2" charset="-122"/>
                <a:ea typeface="文悦古典明朝体 (非商业使用) W5" pitchFamily="2" charset="-122"/>
              </a:rPr>
              <a:t>输入标题</a:t>
            </a:r>
          </a:p>
        </p:txBody>
      </p:sp>
    </p:spTree>
    <p:extLst>
      <p:ext uri="{BB962C8B-B14F-4D97-AF65-F5344CB8AC3E}">
        <p14:creationId xmlns:p14="http://schemas.microsoft.com/office/powerpoint/2010/main" val="2703120171"/>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P spid="13" grpId="0" bldLvl="0" animBg="1"/>
      <p:bldP spid="14" grpId="0"/>
      <p:bldP spid="1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5B788D"/>
        </a:solidFill>
        <a:effectLst/>
      </p:bgPr>
    </p:bg>
    <p:spTree>
      <p:nvGrpSpPr>
        <p:cNvPr id="1" name=""/>
        <p:cNvGrpSpPr/>
        <p:nvPr/>
      </p:nvGrpSpPr>
      <p:grpSpPr>
        <a:xfrm>
          <a:off x="0" y="0"/>
          <a:ext cx="0" cy="0"/>
          <a:chOff x="0" y="0"/>
          <a:chExt cx="0" cy="0"/>
        </a:xfrm>
      </p:grpSpPr>
      <p:pic>
        <p:nvPicPr>
          <p:cNvPr id="5" name="图片 4" descr="未标题-1"/>
          <p:cNvPicPr>
            <a:picLocks noChangeAspect="1"/>
          </p:cNvPicPr>
          <p:nvPr/>
        </p:nvPicPr>
        <p:blipFill>
          <a:blip r:embed="rId3"/>
          <a:stretch>
            <a:fillRect/>
          </a:stretch>
        </p:blipFill>
        <p:spPr>
          <a:xfrm>
            <a:off x="-1491821" y="1799969"/>
            <a:ext cx="2983641" cy="2953641"/>
          </a:xfrm>
          <a:prstGeom prst="rect">
            <a:avLst/>
          </a:prstGeom>
        </p:spPr>
      </p:pic>
      <p:pic>
        <p:nvPicPr>
          <p:cNvPr id="7" name="图片 6" descr="582ed5f479338"/>
          <p:cNvPicPr>
            <a:picLocks noChangeAspect="1"/>
          </p:cNvPicPr>
          <p:nvPr/>
        </p:nvPicPr>
        <p:blipFill>
          <a:blip r:embed="rId4"/>
          <a:srcRect t="72654"/>
          <a:stretch>
            <a:fillRect/>
          </a:stretch>
        </p:blipFill>
        <p:spPr>
          <a:xfrm>
            <a:off x="3777511" y="3765903"/>
            <a:ext cx="4398923" cy="1246868"/>
          </a:xfrm>
          <a:prstGeom prst="rect">
            <a:avLst/>
          </a:prstGeom>
        </p:spPr>
      </p:pic>
      <p:sp>
        <p:nvSpPr>
          <p:cNvPr id="10" name="AutoShape 25">
            <a:extLst>
              <a:ext uri="{FF2B5EF4-FFF2-40B4-BE49-F238E27FC236}">
                <a16:creationId xmlns:a16="http://schemas.microsoft.com/office/drawing/2014/main" id="{E059A6CC-50E9-4246-8A23-55DE7714629B}"/>
              </a:ext>
            </a:extLst>
          </p:cNvPr>
          <p:cNvSpPr/>
          <p:nvPr/>
        </p:nvSpPr>
        <p:spPr bwMode="auto">
          <a:xfrm>
            <a:off x="4320870" y="4691778"/>
            <a:ext cx="3610467" cy="6419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ctr" defTabSz="323215" rtl="0" eaLnBrk="1" fontAlgn="auto" latinLnBrk="0" hangingPunct="1">
              <a:lnSpc>
                <a:spcPct val="200000"/>
              </a:lnSpc>
              <a:spcBef>
                <a:spcPts val="850"/>
              </a:spcBef>
              <a:spcAft>
                <a:spcPts val="0"/>
              </a:spcAft>
              <a:buClrTx/>
              <a:buSzTx/>
              <a:buFontTx/>
              <a:buNone/>
              <a:tabLst/>
              <a:defRPr/>
            </a:pPr>
            <a:r>
              <a:rPr kumimoji="0" lang="zh-CN" altLang="en-US" sz="1050" b="0" i="0" u="none" strike="noStrike" kern="1200" cap="none" spc="0" normalizeH="0" baseline="0" noProof="0" dirty="0">
                <a:ln>
                  <a:noFill/>
                </a:ln>
                <a:solidFill>
                  <a:prstClr val="white"/>
                </a:solidFill>
                <a:effectLst/>
                <a:uLnTx/>
                <a:uFillTx/>
                <a:latin typeface="文悦古典明朝体 (非商业使用) W5" pitchFamily="2" charset="-122"/>
                <a:ea typeface="文悦古典明朝体 (非商业使用) W5" pitchFamily="2" charset="-122"/>
                <a:cs typeface="+mn-ea"/>
                <a:sym typeface="Arial" panose="020B0604020202020204" pitchFamily="34" charset="0"/>
              </a:rPr>
              <a:t>请替换文字内容，点击添加相关标题文字，修改文字内容，也可以直接复制你的内容到此。</a:t>
            </a:r>
          </a:p>
        </p:txBody>
      </p:sp>
      <p:pic>
        <p:nvPicPr>
          <p:cNvPr id="13" name="图片 12" descr="未标题-1">
            <a:extLst>
              <a:ext uri="{FF2B5EF4-FFF2-40B4-BE49-F238E27FC236}">
                <a16:creationId xmlns:a16="http://schemas.microsoft.com/office/drawing/2014/main" id="{9E092D09-3290-442C-A621-A21962377D8B}"/>
              </a:ext>
            </a:extLst>
          </p:cNvPr>
          <p:cNvPicPr>
            <a:picLocks noChangeAspect="1"/>
          </p:cNvPicPr>
          <p:nvPr/>
        </p:nvPicPr>
        <p:blipFill>
          <a:blip r:embed="rId3"/>
          <a:stretch>
            <a:fillRect/>
          </a:stretch>
        </p:blipFill>
        <p:spPr>
          <a:xfrm>
            <a:off x="10700179" y="1802470"/>
            <a:ext cx="2983641" cy="2953641"/>
          </a:xfrm>
          <a:prstGeom prst="rect">
            <a:avLst/>
          </a:prstGeom>
        </p:spPr>
      </p:pic>
      <p:sp>
        <p:nvSpPr>
          <p:cNvPr id="8" name="文本框 7">
            <a:extLst>
              <a:ext uri="{FF2B5EF4-FFF2-40B4-BE49-F238E27FC236}">
                <a16:creationId xmlns:a16="http://schemas.microsoft.com/office/drawing/2014/main" id="{737F91F0-44C3-4EE7-8EE3-C38953AAF732}"/>
              </a:ext>
            </a:extLst>
          </p:cNvPr>
          <p:cNvSpPr txBox="1"/>
          <p:nvPr/>
        </p:nvSpPr>
        <p:spPr>
          <a:xfrm>
            <a:off x="4075774" y="2271658"/>
            <a:ext cx="4100660" cy="156966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9600" b="0" i="0" u="none" strike="noStrike" kern="1200" cap="none" spc="0" normalizeH="0" baseline="0" noProof="0">
                <a:ln>
                  <a:noFill/>
                </a:ln>
                <a:solidFill>
                  <a:prstClr val="white"/>
                </a:solidFill>
                <a:effectLst/>
                <a:uLnTx/>
                <a:uFillTx/>
                <a:latin typeface="文悦古典明朝体 (非商业使用) W5" pitchFamily="2" charset="-122"/>
                <a:ea typeface="文悦古典明朝体 (非商业使用) W5" pitchFamily="2" charset="-122"/>
                <a:cs typeface="+mn-cs"/>
              </a:rPr>
              <a:t>第二章</a:t>
            </a:r>
          </a:p>
        </p:txBody>
      </p:sp>
      <p:pic>
        <p:nvPicPr>
          <p:cNvPr id="14" name="图片 13">
            <a:extLst>
              <a:ext uri="{FF2B5EF4-FFF2-40B4-BE49-F238E27FC236}">
                <a16:creationId xmlns:a16="http://schemas.microsoft.com/office/drawing/2014/main" id="{B7571AA9-587C-4A38-A6E3-CD3726106F2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87197" y="1100205"/>
            <a:ext cx="2579550" cy="1367840"/>
          </a:xfrm>
          <a:prstGeom prst="rect">
            <a:avLst/>
          </a:prstGeom>
        </p:spPr>
      </p:pic>
    </p:spTree>
    <p:extLst>
      <p:ext uri="{BB962C8B-B14F-4D97-AF65-F5344CB8AC3E}">
        <p14:creationId xmlns:p14="http://schemas.microsoft.com/office/powerpoint/2010/main" val="1665543301"/>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47"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strVal val="#ppt_x"/>
                                          </p:val>
                                        </p:tav>
                                        <p:tav tm="100000">
                                          <p:val>
                                            <p:strVal val="#ppt_x"/>
                                          </p:val>
                                        </p:tav>
                                      </p:tavLst>
                                    </p:anim>
                                    <p:anim calcmode="lin" valueType="num">
                                      <p:cBhvr>
                                        <p:cTn id="17" dur="5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 name="文本框 31"/>
          <p:cNvSpPr txBox="1"/>
          <p:nvPr/>
        </p:nvSpPr>
        <p:spPr>
          <a:xfrm>
            <a:off x="871855" y="2024380"/>
            <a:ext cx="1013460" cy="1876425"/>
          </a:xfrm>
          <a:prstGeom prst="rect">
            <a:avLst/>
          </a:prstGeom>
          <a:noFill/>
        </p:spPr>
        <p:txBody>
          <a:bodyPr vert="eaVert"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0" lang="zh-CN" altLang="zh-CN" sz="5400" b="0" i="0" u="none" strike="noStrike" kern="1200" cap="none" spc="0" normalizeH="0" baseline="0" noProof="0">
                <a:ln>
                  <a:noFill/>
                </a:ln>
                <a:solidFill>
                  <a:prstClr val="white"/>
                </a:solidFill>
                <a:effectLst/>
                <a:uLnTx/>
                <a:uFillTx/>
                <a:latin typeface="华文楷体" panose="02010600040101010101" charset="-122"/>
                <a:ea typeface="华文楷体" panose="02010600040101010101" charset="-122"/>
                <a:cs typeface="+mn-cs"/>
              </a:rPr>
              <a:t>目录</a:t>
            </a:r>
          </a:p>
        </p:txBody>
      </p:sp>
      <p:pic>
        <p:nvPicPr>
          <p:cNvPr id="2" name="图片 1" descr="5a0947ca441cd"/>
          <p:cNvPicPr>
            <a:picLocks noChangeAspect="1"/>
          </p:cNvPicPr>
          <p:nvPr/>
        </p:nvPicPr>
        <p:blipFill>
          <a:blip r:embed="rId3"/>
          <a:stretch>
            <a:fillRect/>
          </a:stretch>
        </p:blipFill>
        <p:spPr>
          <a:xfrm>
            <a:off x="8709490" y="1439689"/>
            <a:ext cx="3063142" cy="3817860"/>
          </a:xfrm>
          <a:prstGeom prst="rect">
            <a:avLst/>
          </a:prstGeom>
        </p:spPr>
      </p:pic>
      <p:grpSp>
        <p:nvGrpSpPr>
          <p:cNvPr id="13" name="组合 12">
            <a:extLst>
              <a:ext uri="{FF2B5EF4-FFF2-40B4-BE49-F238E27FC236}">
                <a16:creationId xmlns:a16="http://schemas.microsoft.com/office/drawing/2014/main" id="{D6429A1F-9DCD-4193-AA4D-A80BEF1DA044}"/>
              </a:ext>
            </a:extLst>
          </p:cNvPr>
          <p:cNvGrpSpPr/>
          <p:nvPr/>
        </p:nvGrpSpPr>
        <p:grpSpPr>
          <a:xfrm>
            <a:off x="0" y="-1555312"/>
            <a:ext cx="12269798" cy="3302348"/>
            <a:chOff x="0" y="-1555312"/>
            <a:chExt cx="12269798" cy="3302348"/>
          </a:xfrm>
        </p:grpSpPr>
        <p:pic>
          <p:nvPicPr>
            <p:cNvPr id="14" name="图片 13" descr="未标题-1">
              <a:extLst>
                <a:ext uri="{FF2B5EF4-FFF2-40B4-BE49-F238E27FC236}">
                  <a16:creationId xmlns:a16="http://schemas.microsoft.com/office/drawing/2014/main" id="{AB268682-867E-43C3-84C4-2A39C9397ABE}"/>
                </a:ext>
              </a:extLst>
            </p:cNvPr>
            <p:cNvPicPr>
              <a:picLocks noChangeAspect="1"/>
            </p:cNvPicPr>
            <p:nvPr/>
          </p:nvPicPr>
          <p:blipFill>
            <a:blip r:embed="rId4">
              <a:duotone>
                <a:prstClr val="black"/>
                <a:srgbClr val="D9C3A5">
                  <a:tint val="50000"/>
                  <a:satMod val="180000"/>
                </a:srgbClr>
              </a:duotone>
            </a:blip>
            <a:stretch>
              <a:fillRect/>
            </a:stretch>
          </p:blipFill>
          <p:spPr>
            <a:xfrm>
              <a:off x="4692164" y="-1555312"/>
              <a:ext cx="2983641" cy="2953641"/>
            </a:xfrm>
            <a:prstGeom prst="rect">
              <a:avLst/>
            </a:prstGeom>
          </p:spPr>
        </p:pic>
        <p:sp>
          <p:nvSpPr>
            <p:cNvPr id="3" name="矩形 2">
              <a:extLst>
                <a:ext uri="{FF2B5EF4-FFF2-40B4-BE49-F238E27FC236}">
                  <a16:creationId xmlns:a16="http://schemas.microsoft.com/office/drawing/2014/main" id="{9BF83260-51C2-49F9-B0FE-4CA7281F15B1}"/>
                </a:ext>
              </a:extLst>
            </p:cNvPr>
            <p:cNvSpPr/>
            <p:nvPr/>
          </p:nvSpPr>
          <p:spPr>
            <a:xfrm>
              <a:off x="4270342" y="0"/>
              <a:ext cx="3827283" cy="1747036"/>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3D85D1E9-4115-4DA0-BAE1-5E255B8BE9DD}"/>
                </a:ext>
              </a:extLst>
            </p:cNvPr>
            <p:cNvSpPr txBox="1"/>
            <p:nvPr/>
          </p:nvSpPr>
          <p:spPr>
            <a:xfrm>
              <a:off x="5219307" y="207390"/>
              <a:ext cx="1753385" cy="769441"/>
            </a:xfrm>
            <a:prstGeom prst="rect">
              <a:avLst/>
            </a:prstGeom>
            <a:noFill/>
          </p:spPr>
          <p:txBody>
            <a:bodyPr wrap="square" rtlCol="0">
              <a:spAutoFit/>
            </a:bodyPr>
            <a:lstStyle/>
            <a:p>
              <a:pPr algn="dist"/>
              <a:r>
                <a:rPr lang="zh-CN" altLang="en-US" sz="4400">
                  <a:solidFill>
                    <a:schemeClr val="tx1">
                      <a:lumMod val="95000"/>
                      <a:lumOff val="5000"/>
                    </a:schemeClr>
                  </a:solidFill>
                  <a:latin typeface="文悦古典明朝体 (非商业使用) W5" pitchFamily="2" charset="-122"/>
                  <a:ea typeface="文悦古典明朝体 (非商业使用) W5" pitchFamily="2" charset="-122"/>
                </a:rPr>
                <a:t>终南</a:t>
              </a:r>
            </a:p>
          </p:txBody>
        </p:sp>
        <p:sp>
          <p:nvSpPr>
            <p:cNvPr id="7" name="椭圆 6">
              <a:extLst>
                <a:ext uri="{FF2B5EF4-FFF2-40B4-BE49-F238E27FC236}">
                  <a16:creationId xmlns:a16="http://schemas.microsoft.com/office/drawing/2014/main" id="{B431696A-EE7E-47E2-9BB6-29CD0127779E}"/>
                </a:ext>
              </a:extLst>
            </p:cNvPr>
            <p:cNvSpPr/>
            <p:nvPr/>
          </p:nvSpPr>
          <p:spPr>
            <a:xfrm>
              <a:off x="6031207" y="509047"/>
              <a:ext cx="84842" cy="8484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a:extLst>
                <a:ext uri="{FF2B5EF4-FFF2-40B4-BE49-F238E27FC236}">
                  <a16:creationId xmlns:a16="http://schemas.microsoft.com/office/drawing/2014/main" id="{58442319-E045-4827-A839-2FD74BD26489}"/>
                </a:ext>
              </a:extLst>
            </p:cNvPr>
            <p:cNvCxnSpPr>
              <a:cxnSpLocks/>
            </p:cNvCxnSpPr>
            <p:nvPr/>
          </p:nvCxnSpPr>
          <p:spPr>
            <a:xfrm flipV="1">
              <a:off x="0" y="509047"/>
              <a:ext cx="4769963" cy="312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3E0CF17F-D4A8-457B-B0E9-AE757888C4D8}"/>
                </a:ext>
              </a:extLst>
            </p:cNvPr>
            <p:cNvCxnSpPr>
              <a:cxnSpLocks/>
            </p:cNvCxnSpPr>
            <p:nvPr/>
          </p:nvCxnSpPr>
          <p:spPr>
            <a:xfrm flipV="1">
              <a:off x="7499835" y="477830"/>
              <a:ext cx="4769963" cy="312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11" name="图文框 10">
            <a:extLst>
              <a:ext uri="{FF2B5EF4-FFF2-40B4-BE49-F238E27FC236}">
                <a16:creationId xmlns:a16="http://schemas.microsoft.com/office/drawing/2014/main" id="{2397F0AC-1B5C-47BF-ACFC-754896581377}"/>
              </a:ext>
            </a:extLst>
          </p:cNvPr>
          <p:cNvSpPr/>
          <p:nvPr/>
        </p:nvSpPr>
        <p:spPr>
          <a:xfrm>
            <a:off x="8248454" y="1398329"/>
            <a:ext cx="3544478" cy="4672533"/>
          </a:xfrm>
          <a:prstGeom prst="frame">
            <a:avLst>
              <a:gd name="adj1" fmla="val 3191"/>
            </a:avLst>
          </a:prstGeom>
          <a:solidFill>
            <a:srgbClr val="5B78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文本框 11">
            <a:extLst>
              <a:ext uri="{FF2B5EF4-FFF2-40B4-BE49-F238E27FC236}">
                <a16:creationId xmlns:a16="http://schemas.microsoft.com/office/drawing/2014/main" id="{2D9E2AD8-4866-4F21-BF29-6E70D22792A2}"/>
              </a:ext>
            </a:extLst>
          </p:cNvPr>
          <p:cNvSpPr txBox="1"/>
          <p:nvPr/>
        </p:nvSpPr>
        <p:spPr>
          <a:xfrm>
            <a:off x="10465936" y="4231330"/>
            <a:ext cx="553998" cy="1432875"/>
          </a:xfrm>
          <a:prstGeom prst="rect">
            <a:avLst/>
          </a:prstGeom>
          <a:noFill/>
        </p:spPr>
        <p:txBody>
          <a:bodyPr vert="eaVert" wrap="square" rtlCol="0">
            <a:spAutoFit/>
          </a:bodyPr>
          <a:lstStyle/>
          <a:p>
            <a:r>
              <a:rPr lang="zh-CN" altLang="en-US" sz="2400">
                <a:solidFill>
                  <a:schemeClr val="tx1">
                    <a:lumMod val="85000"/>
                    <a:lumOff val="15000"/>
                  </a:schemeClr>
                </a:solidFill>
                <a:latin typeface="文悦古典明朝体 (非商业使用) W5" pitchFamily="2" charset="-122"/>
                <a:ea typeface="文悦古典明朝体 (非商业使用) W5" pitchFamily="2" charset="-122"/>
              </a:rPr>
              <a:t>国学经典</a:t>
            </a:r>
          </a:p>
        </p:txBody>
      </p:sp>
      <p:sp>
        <p:nvSpPr>
          <p:cNvPr id="26" name="文本框 25">
            <a:extLst>
              <a:ext uri="{FF2B5EF4-FFF2-40B4-BE49-F238E27FC236}">
                <a16:creationId xmlns:a16="http://schemas.microsoft.com/office/drawing/2014/main" id="{694C730B-3447-4450-80C7-C6A5B2F77F67}"/>
              </a:ext>
            </a:extLst>
          </p:cNvPr>
          <p:cNvSpPr txBox="1"/>
          <p:nvPr/>
        </p:nvSpPr>
        <p:spPr>
          <a:xfrm>
            <a:off x="948470" y="2354905"/>
            <a:ext cx="612934" cy="1876425"/>
          </a:xfrm>
          <a:prstGeom prst="roundRect">
            <a:avLst/>
          </a:prstGeom>
          <a:solidFill>
            <a:srgbClr val="5B788D"/>
          </a:solidFill>
          <a:effectLst/>
        </p:spPr>
        <p:txBody>
          <a:bodyPr vert="eaVert"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white"/>
                </a:solidFill>
                <a:effectLst/>
                <a:uLnTx/>
                <a:uFillTx/>
                <a:latin typeface="文悦古典明朝体 (非商业使用) W5" pitchFamily="2" charset="-122"/>
                <a:ea typeface="文悦古典明朝体 (非商业使用) W5" pitchFamily="2" charset="-122"/>
              </a:rPr>
              <a:t>输入标题</a:t>
            </a:r>
          </a:p>
        </p:txBody>
      </p:sp>
      <p:sp>
        <p:nvSpPr>
          <p:cNvPr id="27" name="文本框 26">
            <a:extLst>
              <a:ext uri="{FF2B5EF4-FFF2-40B4-BE49-F238E27FC236}">
                <a16:creationId xmlns:a16="http://schemas.microsoft.com/office/drawing/2014/main" id="{63820AFC-B702-4DFD-8C4A-967952CCF5E9}"/>
              </a:ext>
            </a:extLst>
          </p:cNvPr>
          <p:cNvSpPr txBox="1"/>
          <p:nvPr/>
        </p:nvSpPr>
        <p:spPr>
          <a:xfrm>
            <a:off x="2036144" y="2224866"/>
            <a:ext cx="6028573" cy="2886099"/>
          </a:xfrm>
          <a:prstGeom prst="rect">
            <a:avLst/>
          </a:prstGeom>
          <a:noFill/>
        </p:spPr>
        <p:txBody>
          <a:bodyPr vert="eaVert" wrap="square" rtlCol="0">
            <a:spAutoFit/>
          </a:bodyPr>
          <a:lstStyle/>
          <a:p>
            <a:pPr lvl="0" defTabSz="457200">
              <a:lnSpc>
                <a:spcPct val="250000"/>
              </a:lnSpc>
              <a:defRPr/>
            </a:pP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孔明庙前有老柏柯如青铜根如石时际会树木犹为人爱惜</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霜皮溜雨四十围黛色参天二千尺</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君臣已与时际会树木时际会树木犹为人爱惜犹为人爱惜</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云来气接巫峡长月出寒通雪山白</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忆昨路绕锦亭东先主武忆昨路绕锦亭东先主侯同宫</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崔嵬枝干郊原古窈窕丹青户牖空</a:t>
            </a:r>
            <a:b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br>
            <a:r>
              <a:rPr lang="zh-CN" altLang="en-US" sz="1400" spc="100">
                <a:solidFill>
                  <a:prstClr val="black">
                    <a:lumMod val="65000"/>
                    <a:lumOff val="35000"/>
                  </a:prstClr>
                </a:solidFill>
                <a:latin typeface="文悦古典明朝体 (非商业使用) W5" pitchFamily="2" charset="-122"/>
                <a:ea typeface="文悦古典明朝体 (非商业使用) W5" pitchFamily="2" charset="-122"/>
                <a:sym typeface="+mn-ea"/>
              </a:rPr>
              <a:t>落落盘踞虽得地忆昨路绕锦亭东先主冥冥孤高多烈风</a:t>
            </a:r>
            <a:endParaRPr lang="zh-CN" altLang="en-US" sz="1400" spc="100" dirty="0">
              <a:solidFill>
                <a:prstClr val="black">
                  <a:lumMod val="65000"/>
                  <a:lumOff val="35000"/>
                </a:prstClr>
              </a:solidFill>
              <a:latin typeface="文悦古典明朝体 (非商业使用) W5" pitchFamily="2" charset="-122"/>
              <a:ea typeface="文悦古典明朝体 (非商业使用) W5" pitchFamily="2" charset="-122"/>
              <a:sym typeface="+mn-ea"/>
            </a:endParaRPr>
          </a:p>
        </p:txBody>
      </p:sp>
      <p:pic>
        <p:nvPicPr>
          <p:cNvPr id="28" name="图片 27">
            <a:extLst>
              <a:ext uri="{FF2B5EF4-FFF2-40B4-BE49-F238E27FC236}">
                <a16:creationId xmlns:a16="http://schemas.microsoft.com/office/drawing/2014/main" id="{1F0B6EB4-301E-4BDB-AF7F-C462E4556EA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678" t="20169" r="62162" b="20252"/>
          <a:stretch>
            <a:fillRect/>
          </a:stretch>
        </p:blipFill>
        <p:spPr>
          <a:xfrm>
            <a:off x="11019934" y="5097785"/>
            <a:ext cx="358140" cy="566420"/>
          </a:xfrm>
          <a:prstGeom prst="rect">
            <a:avLst/>
          </a:prstGeom>
          <a:ln>
            <a:noFill/>
          </a:ln>
        </p:spPr>
      </p:pic>
      <p:sp>
        <p:nvSpPr>
          <p:cNvPr id="15" name="文本框 14">
            <a:extLst>
              <a:ext uri="{FF2B5EF4-FFF2-40B4-BE49-F238E27FC236}">
                <a16:creationId xmlns:a16="http://schemas.microsoft.com/office/drawing/2014/main" id="{CCA26766-989E-4EE7-B60B-C959109598D2}"/>
              </a:ext>
            </a:extLst>
          </p:cNvPr>
          <p:cNvSpPr txBox="1"/>
          <p:nvPr/>
        </p:nvSpPr>
        <p:spPr>
          <a:xfrm>
            <a:off x="11073598" y="5175036"/>
            <a:ext cx="153729" cy="461665"/>
          </a:xfrm>
          <a:prstGeom prst="rect">
            <a:avLst/>
          </a:prstGeom>
          <a:noFill/>
        </p:spPr>
        <p:txBody>
          <a:bodyPr wrap="square" rtlCol="0">
            <a:spAutoFit/>
          </a:bodyPr>
          <a:lstStyle/>
          <a:p>
            <a:r>
              <a:rPr lang="zh-CN" altLang="en-US" sz="1200">
                <a:solidFill>
                  <a:schemeClr val="bg1"/>
                </a:solidFill>
                <a:latin typeface="文悦古典明朝体 (非商业使用) W5" pitchFamily="2" charset="-122"/>
                <a:ea typeface="文悦古典明朝体 (非商业使用) W5" pitchFamily="2" charset="-122"/>
              </a:rPr>
              <a:t>诗词</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2" presetClass="entr" presetSubtype="4"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childTnLst>
                          </p:cTn>
                        </p:par>
                        <p:par>
                          <p:cTn id="13" fill="hold">
                            <p:stCondLst>
                              <p:cond delay="2500"/>
                            </p:stCondLst>
                            <p:childTnLst>
                              <p:par>
                                <p:cTn id="14" presetID="2" presetClass="entr" presetSubtype="4"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ppt_x"/>
                                          </p:val>
                                        </p:tav>
                                        <p:tav tm="100000">
                                          <p:val>
                                            <p:strVal val="#ppt_x"/>
                                          </p:val>
                                        </p:tav>
                                      </p:tavLst>
                                    </p:anim>
                                    <p:anim calcmode="lin" valueType="num">
                                      <p:cBhvr additive="base">
                                        <p:cTn id="17" dur="500" fill="hold"/>
                                        <p:tgtEl>
                                          <p:spTgt spid="27"/>
                                        </p:tgtEl>
                                        <p:attrNameLst>
                                          <p:attrName>ppt_y</p:attrName>
                                        </p:attrNameLst>
                                      </p:cBhvr>
                                      <p:tavLst>
                                        <p:tav tm="0">
                                          <p:val>
                                            <p:strVal val="1+#ppt_h/2"/>
                                          </p:val>
                                        </p:tav>
                                        <p:tav tm="100000">
                                          <p:val>
                                            <p:strVal val="#ppt_y"/>
                                          </p:val>
                                        </p:tav>
                                      </p:tavLst>
                                    </p:anim>
                                  </p:childTnLst>
                                </p:cTn>
                              </p:par>
                            </p:childTnLst>
                          </p:cTn>
                        </p:par>
                        <p:par>
                          <p:cTn id="18" fill="hold">
                            <p:stCondLst>
                              <p:cond delay="3000"/>
                            </p:stCondLst>
                            <p:childTnLst>
                              <p:par>
                                <p:cTn id="19" presetID="2" presetClass="entr" presetSubtype="4"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500" fill="hold"/>
                                        <p:tgtEl>
                                          <p:spTgt spid="28"/>
                                        </p:tgtEl>
                                        <p:attrNameLst>
                                          <p:attrName>ppt_x</p:attrName>
                                        </p:attrNameLst>
                                      </p:cBhvr>
                                      <p:tavLst>
                                        <p:tav tm="0">
                                          <p:val>
                                            <p:strVal val="#ppt_x"/>
                                          </p:val>
                                        </p:tav>
                                        <p:tav tm="100000">
                                          <p:val>
                                            <p:strVal val="#ppt_x"/>
                                          </p:val>
                                        </p:tav>
                                      </p:tavLst>
                                    </p:anim>
                                    <p:anim calcmode="lin" valueType="num">
                                      <p:cBhvr additive="base">
                                        <p:cTn id="22"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中国风国学文化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fxb423my">
      <a:majorFont>
        <a:latin typeface="Arial"/>
        <a:ea typeface="楷体"/>
        <a:cs typeface=""/>
      </a:majorFont>
      <a:minorFont>
        <a:latin typeface="Arial"/>
        <a:ea typeface="楷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TotalTime>
  <Words>947</Words>
  <Application>Microsoft Office PowerPoint</Application>
  <PresentationFormat>宽屏</PresentationFormat>
  <Paragraphs>183</Paragraphs>
  <Slides>22</Slides>
  <Notes>22</Notes>
  <HiddenSlides>0</HiddenSlides>
  <MMClips>2</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22</vt:i4>
      </vt:variant>
    </vt:vector>
  </HeadingPairs>
  <TitlesOfParts>
    <vt:vector size="29" baseType="lpstr">
      <vt:lpstr>文悦古典明朝体 (非商业使用) W5</vt:lpstr>
      <vt:lpstr>Arial</vt:lpstr>
      <vt:lpstr>等线</vt:lpstr>
      <vt:lpstr>等线 Light</vt:lpstr>
      <vt:lpstr>华文楷体</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中国风国学文化PPT模板</dc:title>
  <dc:creator>007</dc:creator>
  <cp:lastModifiedBy>Administrator</cp:lastModifiedBy>
  <cp:revision>140</cp:revision>
  <dcterms:created xsi:type="dcterms:W3CDTF">2018-11-10T09:43:20Z</dcterms:created>
  <dcterms:modified xsi:type="dcterms:W3CDTF">2019-02-15T05:11:56Z</dcterms:modified>
</cp:coreProperties>
</file>