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95" r:id="rId4"/>
    <p:sldId id="257" r:id="rId5"/>
    <p:sldId id="258" r:id="rId6"/>
    <p:sldId id="296" r:id="rId7"/>
    <p:sldId id="261" r:id="rId8"/>
    <p:sldId id="272" r:id="rId9"/>
    <p:sldId id="273" r:id="rId10"/>
    <p:sldId id="262" r:id="rId11"/>
    <p:sldId id="275" r:id="rId12"/>
    <p:sldId id="276" r:id="rId13"/>
    <p:sldId id="277" r:id="rId14"/>
    <p:sldId id="278" r:id="rId15"/>
    <p:sldId id="279" r:id="rId16"/>
    <p:sldId id="263" r:id="rId17"/>
    <p:sldId id="281" r:id="rId18"/>
    <p:sldId id="285" r:id="rId19"/>
    <p:sldId id="286" r:id="rId20"/>
    <p:sldId id="292" r:id="rId21"/>
    <p:sldId id="293" r:id="rId22"/>
    <p:sldId id="287" r:id="rId23"/>
    <p:sldId id="294" r:id="rId24"/>
    <p:sldId id="297" r:id="rId25"/>
    <p:sldId id="288" r:id="rId26"/>
    <p:sldId id="298" r:id="rId27"/>
    <p:sldId id="299" r:id="rId28"/>
    <p:sldId id="311" r:id="rId29"/>
    <p:sldId id="312" r:id="rId30"/>
    <p:sldId id="300" r:id="rId31"/>
    <p:sldId id="308" r:id="rId32"/>
    <p:sldId id="256" r:id="rId33"/>
    <p:sldId id="309" r:id="rId34"/>
    <p:sldId id="310" r:id="rId35"/>
    <p:sldId id="271" r:id="rId36"/>
    <p:sldId id="1723" r:id="rId37"/>
    <p:sldId id="1728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orient="horz" pos="210" userDrawn="1">
          <p15:clr>
            <a:srgbClr val="A4A3A4"/>
          </p15:clr>
        </p15:guide>
        <p15:guide id="5" orient="horz" pos="4110" userDrawn="1">
          <p15:clr>
            <a:srgbClr val="A4A3A4"/>
          </p15:clr>
        </p15:guide>
        <p15:guide id="6" pos="7287" userDrawn="1">
          <p15:clr>
            <a:srgbClr val="A4A3A4"/>
          </p15:clr>
        </p15:guide>
        <p15:guide id="9" orient="horz" pos="13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782B"/>
    <a:srgbClr val="EACAA0"/>
    <a:srgbClr val="9F2554"/>
    <a:srgbClr val="953358"/>
    <a:srgbClr val="6D2540"/>
    <a:srgbClr val="771B3E"/>
    <a:srgbClr val="F1DCC1"/>
    <a:srgbClr val="487AAA"/>
    <a:srgbClr val="6D91D1"/>
    <a:srgbClr val="1B8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80"/>
      </p:cViewPr>
      <p:guideLst>
        <p:guide orient="horz" pos="2160"/>
        <p:guide pos="3840"/>
        <p:guide pos="393"/>
        <p:guide orient="horz" pos="210"/>
        <p:guide orient="horz" pos="4110"/>
        <p:guide pos="7287"/>
        <p:guide orient="horz" pos="13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174400574375391E-2"/>
          <c:y val="0.15116653047184944"/>
          <c:w val="0.94765119885124927"/>
          <c:h val="0.69980605598918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B408-49B5-80CF-6D788F681D6D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4-B408-49B5-80CF-6D788F681D6D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B408-49B5-80CF-6D788F681D6D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6-B408-49B5-80CF-6D788F681D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08-49B5-80CF-6D788F681D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34"/>
        <c:overlap val="-52"/>
        <c:axId val="1077711768"/>
        <c:axId val="1077716360"/>
      </c:barChart>
      <c:catAx>
        <c:axId val="1077711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077716360"/>
        <c:crosses val="autoZero"/>
        <c:auto val="1"/>
        <c:lblAlgn val="ctr"/>
        <c:lblOffset val="100"/>
        <c:tickMarkSkip val="3"/>
        <c:noMultiLvlLbl val="0"/>
      </c:catAx>
      <c:valAx>
        <c:axId val="1077716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7711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 b="0">
          <a:solidFill>
            <a:schemeClr val="bg1"/>
          </a:solidFill>
          <a:latin typeface="思源黑体 CN Normal" panose="020B0400000000000000" pitchFamily="34" charset="-122"/>
          <a:ea typeface="思源黑体 CN Normal" panose="020B0400000000000000" pitchFamily="34" charset="-122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758280157258889"/>
          <c:y val="0.13637431422216317"/>
          <c:w val="0.51324752077412972"/>
          <c:h val="0.7698712811611945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EACAA0"/>
            </a:solidFill>
            <a:ln>
              <a:noFill/>
            </a:ln>
          </c:spPr>
          <c:explosion val="5"/>
          <c:dPt>
            <c:idx val="0"/>
            <c:bubble3D val="0"/>
            <c:spPr>
              <a:solidFill>
                <a:srgbClr val="9F2554"/>
              </a:solidFill>
              <a:ln w="19050">
                <a:noFill/>
              </a:ln>
              <a:effectLst>
                <a:outerShdw blurRad="127000" sx="105000" sy="105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BFA-418F-B079-20B10182E247}"/>
              </c:ext>
            </c:extLst>
          </c:dPt>
          <c:dPt>
            <c:idx val="1"/>
            <c:bubble3D val="0"/>
            <c:explosion val="13"/>
            <c:spPr>
              <a:solidFill>
                <a:srgbClr val="EACA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BFA-418F-B079-20B10182E247}"/>
              </c:ext>
            </c:extLst>
          </c:dPt>
          <c:dPt>
            <c:idx val="2"/>
            <c:bubble3D val="0"/>
            <c:explosion val="16"/>
            <c:spPr>
              <a:solidFill>
                <a:srgbClr val="EACA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BFA-418F-B079-20B10182E247}"/>
              </c:ext>
            </c:extLst>
          </c:dPt>
          <c:dPt>
            <c:idx val="3"/>
            <c:bubble3D val="0"/>
            <c:explosion val="26"/>
            <c:spPr>
              <a:solidFill>
                <a:srgbClr val="EACA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BFA-418F-B079-20B10182E247}"/>
              </c:ext>
            </c:extLst>
          </c:dPt>
          <c:dLbls>
            <c:dLbl>
              <c:idx val="2"/>
              <c:layout>
                <c:manualLayout>
                  <c:x val="-3.7884364093796318E-3"/>
                  <c:y val="7.8115821775369652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FA-418F-B079-20B10182E247}"/>
                </c:ext>
              </c:extLst>
            </c:dLbl>
            <c:dLbl>
              <c:idx val="3"/>
              <c:layout>
                <c:manualLayout>
                  <c:x val="-7.5768728187592636E-3"/>
                  <c:y val="1.041544290338262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FA-418F-B079-20B10182E2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FA-418F-B079-20B10182E2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EACAA0"/>
            </a:solidFill>
            <a:ln>
              <a:noFill/>
            </a:ln>
          </c:spPr>
          <c:dPt>
            <c:idx val="0"/>
            <c:bubble3D val="0"/>
            <c:spPr>
              <a:solidFill>
                <a:srgbClr val="EACAA0">
                  <a:alpha val="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62-43D3-B47E-8D2A26774463}"/>
              </c:ext>
            </c:extLst>
          </c:dPt>
          <c:dPt>
            <c:idx val="1"/>
            <c:bubble3D val="0"/>
            <c:spPr>
              <a:solidFill>
                <a:srgbClr val="9F2554"/>
              </a:solidFill>
              <a:ln w="19050">
                <a:noFill/>
              </a:ln>
              <a:effectLst>
                <a:outerShdw blurRad="114300" sx="105000" sy="105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EB62-43D3-B47E-8D2A26774463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62-43D3-B47E-8D2A2677446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EACAA0"/>
            </a:solidFill>
            <a:ln>
              <a:noFill/>
            </a:ln>
          </c:spPr>
          <c:explosion val="5"/>
          <c:dPt>
            <c:idx val="0"/>
            <c:bubble3D val="0"/>
            <c:spPr>
              <a:solidFill>
                <a:srgbClr val="EACAA0">
                  <a:alpha val="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62-43D3-B47E-8D2A26774463}"/>
              </c:ext>
            </c:extLst>
          </c:dPt>
          <c:dPt>
            <c:idx val="1"/>
            <c:bubble3D val="0"/>
            <c:spPr>
              <a:solidFill>
                <a:srgbClr val="EACA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8A4-40D5-A1D9-3E00693308E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62-43D3-B47E-8D2A267744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EACAA0"/>
            </a:solidFill>
            <a:ln>
              <a:noFill/>
            </a:ln>
          </c:spPr>
          <c:dPt>
            <c:idx val="0"/>
            <c:bubble3D val="0"/>
            <c:spPr>
              <a:solidFill>
                <a:srgbClr val="EACAA0">
                  <a:alpha val="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62-43D3-B47E-8D2A26774463}"/>
              </c:ext>
            </c:extLst>
          </c:dPt>
          <c:dPt>
            <c:idx val="1"/>
            <c:bubble3D val="0"/>
            <c:spPr>
              <a:solidFill>
                <a:srgbClr val="EACA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8A4-40D5-A1D9-3E00693308E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62-43D3-B47E-8D2A267744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7150" cap="rnd">
              <a:solidFill>
                <a:srgbClr val="EACAA0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57150" cap="rnd">
                <a:gradFill>
                  <a:gsLst>
                    <a:gs pos="50000">
                      <a:srgbClr val="EACAA0"/>
                    </a:gs>
                    <a:gs pos="100000">
                      <a:srgbClr val="B0782B">
                        <a:alpha val="0"/>
                      </a:srgbClr>
                    </a:gs>
                  </a:gsLst>
                  <a:lin ang="5400000" scaled="1"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AA-452A-8BC3-992F1E8D3297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57150" cap="rnd">
                <a:solidFill>
                  <a:srgbClr val="EACAA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AA-452A-8BC3-992F1E8D3297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57150" cap="rnd">
                <a:gradFill>
                  <a:gsLst>
                    <a:gs pos="0">
                      <a:srgbClr val="B0782B">
                        <a:alpha val="0"/>
                      </a:srgbClr>
                    </a:gs>
                    <a:gs pos="50000">
                      <a:srgbClr val="EACAA0"/>
                    </a:gs>
                  </a:gsLst>
                  <a:lin ang="5400000" scaled="1"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E9AA-452A-8BC3-992F1E8D329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9AA-452A-8BC3-992F1E8D329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bg1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AA-452A-8BC3-992F1E8D3297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600" b="0" i="0" u="none" strike="noStrike" kern="1200" baseline="0">
                      <a:solidFill>
                        <a:schemeClr val="bg1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AA-452A-8BC3-992F1E8D32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59</c:v>
                </c:pt>
                <c:pt idx="3">
                  <c:v>76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E9AA-452A-8BC3-992F1E8D32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21744480"/>
        <c:axId val="721744808"/>
      </c:lineChart>
      <c:catAx>
        <c:axId val="721744480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defRPr>
            </a:pPr>
            <a:endParaRPr lang="zh-CN"/>
          </a:p>
        </c:txPr>
        <c:crossAx val="721744808"/>
        <c:crosses val="autoZero"/>
        <c:auto val="1"/>
        <c:lblAlgn val="ctr"/>
        <c:lblOffset val="100"/>
        <c:noMultiLvlLbl val="0"/>
      </c:catAx>
      <c:valAx>
        <c:axId val="7217448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17444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C6387-DA71-42AD-9366-431BF0442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97EF0E-64AD-4BF5-B53E-DE85556AE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57D6D3-C9E0-4A20-9BCB-0C2DB647D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873DBE-722D-4DC1-90E2-9B420733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C4F818-3A38-42E1-A8DB-EB886A01E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91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AFBE99-9125-470C-874B-2C5A3563B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EFBAA71-3C76-41DB-A16F-99FA8FBF7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1403E-E103-4BA7-BFE2-DAC6DD1E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390AB7-BD73-472B-B64A-54583A647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C508FE-5CEA-4C1A-B610-81FCCE283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6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86CE1D5-1D42-4997-B904-613D6EE160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7F8791D-476F-412D-B4A1-C4138DE81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A9DA2D-8C95-47BF-99CF-B42979A47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77C0B9-86FB-4196-9D2F-C9DD20AE4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2B8952-E69A-46B1-A3B7-07832CF83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93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C6387-DA71-42AD-9366-431BF0442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97EF0E-64AD-4BF5-B53E-DE85556AE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57D6D3-C9E0-4A20-9BCB-0C2DB647D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873DBE-722D-4DC1-90E2-9B420733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C4F818-3A38-42E1-A8DB-EB886A01E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1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708CF-FAA9-44F8-A641-1726D85F3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7B4508-DC2F-4864-A094-C1A978FD8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6BF96B-3B0A-4BEF-9E52-1E5D675E5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00AE9A-532A-48D8-A422-B602F38E0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F0C687-A00D-43CE-BED3-552A28774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199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540319-3E40-435E-A2A0-F11B1B1DE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66C75F-CDCE-4F2B-AA69-8CDD325EA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D2EC22-E6D2-49BB-B0C4-BCDC1E165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218648-09D1-45F2-B932-89DC8E0F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370509-EA14-48A7-9580-8BC75FAB3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2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BF895-BD4F-447B-A66B-BF3A1A61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3D7A52-837B-4E65-A0EC-AEB297F283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52A768-4A1E-42EA-8968-1317FA67BA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4EE0EB-DC80-4240-8758-EB8567061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3C958B-53D4-4E7B-8882-494A65AF2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BFAD0-55F1-4DDE-8DE3-C231CDEC5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8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A76F8B-D750-4482-87E0-EA7FB86D4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D0C386-CBE5-4839-9101-BB9BABC2E4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8927E8-438F-471A-B9DB-47E18B262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A55CB8B-E196-4C14-B683-44999F12F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0CF1EFC-72C9-4DAC-91A7-BE0F89F4F7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4DDCF04-3BF1-4BDE-8CEF-DCBF2F498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C5CB72B-9B7A-4123-9D87-46F53FC02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F7DFAB2-6980-49D3-B630-3EDECAE5B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343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A58F9-C1CD-411A-BAE6-6065E4D67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DC98D0A-2505-42F2-8383-1B238D11F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4D152C-7163-41B4-B7D7-017FFEB70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201538-5188-432B-8787-FF3281B1B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579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159395-867C-495C-88EA-A1A037678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5BEE1A-F61F-45B5-AD3C-848A48DCA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086677-0CB1-4E86-BDEE-EC3FBA474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123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5973D5-78EA-421D-A8EC-BF547A914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96E387-8E05-4DEF-A62B-2DEA5FE64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5E41FA-3949-44E0-B7F6-98F88F3338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877F0D-0C07-48B5-AAB3-ECD1C17E3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B0F55E1-B10D-432A-9BAD-DB272D5E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211DC4-1515-441D-B98A-0082A361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408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708CF-FAA9-44F8-A641-1726D85F3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7B4508-DC2F-4864-A094-C1A978FD8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6BF96B-3B0A-4BEF-9E52-1E5D675E5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00AE9A-532A-48D8-A422-B602F38E0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F0C687-A00D-43CE-BED3-552A28774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443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2BA4E-F076-465F-ADD7-E1C59F8B7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AD35B3D-EC60-4BA7-A466-A00E17E9EE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8C5796-B9BF-491B-ACBD-3B4C0DF49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FFBE78-57A0-4982-B183-FBC9D95A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48EE74-5296-44BF-902F-1E85FD6DF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729AAC3-C5FA-4CE1-A585-44A3E33D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286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AFBE99-9125-470C-874B-2C5A3563B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EFBAA71-3C76-41DB-A16F-99FA8FBF7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1403E-E103-4BA7-BFE2-DAC6DD1E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390AB7-BD73-472B-B64A-54583A647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C508FE-5CEA-4C1A-B610-81FCCE283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18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86CE1D5-1D42-4997-B904-613D6EE160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7F8791D-476F-412D-B4A1-C4138DE81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A9DA2D-8C95-47BF-99CF-B42979A47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77C0B9-86FB-4196-9D2F-C9DD20AE4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2B8952-E69A-46B1-A3B7-07832CF83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33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89417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2986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9420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540319-3E40-435E-A2A0-F11B1B1DE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66C75F-CDCE-4F2B-AA69-8CDD325EA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D2EC22-E6D2-49BB-B0C4-BCDC1E165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218648-09D1-45F2-B932-89DC8E0F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370509-EA14-48A7-9580-8BC75FAB3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87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BF895-BD4F-447B-A66B-BF3A1A61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3D7A52-837B-4E65-A0EC-AEB297F283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52A768-4A1E-42EA-8968-1317FA67BA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4EE0EB-DC80-4240-8758-EB8567061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3C958B-53D4-4E7B-8882-494A65AF2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BFAD0-55F1-4DDE-8DE3-C231CDEC5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6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A76F8B-D750-4482-87E0-EA7FB86D4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D0C386-CBE5-4839-9101-BB9BABC2E4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8927E8-438F-471A-B9DB-47E18B262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A55CB8B-E196-4C14-B683-44999F12F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0CF1EFC-72C9-4DAC-91A7-BE0F89F4F7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4DDCF04-3BF1-4BDE-8CEF-DCBF2F498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C5CB72B-9B7A-4123-9D87-46F53FC02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F7DFAB2-6980-49D3-B630-3EDECAE5B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08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A58F9-C1CD-411A-BAE6-6065E4D67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DC98D0A-2505-42F2-8383-1B238D11F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4D152C-7163-41B4-B7D7-017FFEB70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201538-5188-432B-8787-FF3281B1B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159395-867C-495C-88EA-A1A037678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5BEE1A-F61F-45B5-AD3C-848A48DCA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086677-0CB1-4E86-BDEE-EC3FBA474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9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5973D5-78EA-421D-A8EC-BF547A914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96E387-8E05-4DEF-A62B-2DEA5FE64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5E41FA-3949-44E0-B7F6-98F88F3338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877F0D-0C07-48B5-AAB3-ECD1C17E3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B0F55E1-B10D-432A-9BAD-DB272D5E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211DC4-1515-441D-B98A-0082A361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86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2BA4E-F076-465F-ADD7-E1C59F8B7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AD35B3D-EC60-4BA7-A466-A00E17E9EE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8C5796-B9BF-491B-ACBD-3B4C0DF49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FFBE78-57A0-4982-B183-FBC9D95A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48EE74-5296-44BF-902F-1E85FD6DF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729AAC3-C5FA-4CE1-A585-44A3E33D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384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CA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D4C666-5F63-4704-8595-A7C8F490C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DBFDE6-55BE-447D-A76C-063E62850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A56FBD-0CDA-4490-BC90-99D859C81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DD980-809A-467D-9422-9FF88E79B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A9B5A-7216-484A-A167-1E41FBFCA7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3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CA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D4C666-5F63-4704-8595-A7C8F490C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DBFDE6-55BE-447D-A76C-063E62850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A56FBD-0CDA-4490-BC90-99D859C81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D0EE-DA64-4C2C-BFDC-2C9FA98919D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DD980-809A-467D-9422-9FF88E79B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A9B5A-7216-484A-A167-1E41FBFCA7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43FA-B575-4259-82C1-569CEB44F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95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50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8.jpg"/><Relationship Id="rId12" Type="http://schemas.openxmlformats.org/officeDocument/2006/relationships/image" Target="../media/image19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11" Type="http://schemas.openxmlformats.org/officeDocument/2006/relationships/image" Target="../media/image29.jpg"/><Relationship Id="rId5" Type="http://schemas.openxmlformats.org/officeDocument/2006/relationships/image" Target="../media/image24.jpg"/><Relationship Id="rId10" Type="http://schemas.openxmlformats.org/officeDocument/2006/relationships/image" Target="../media/image28.jpg"/><Relationship Id="rId4" Type="http://schemas.openxmlformats.org/officeDocument/2006/relationships/image" Target="../media/image23.jpg"/><Relationship Id="rId9" Type="http://schemas.openxmlformats.org/officeDocument/2006/relationships/image" Target="../media/image27.jpg"/><Relationship Id="rId1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7848BA9E-9A20-4FA5-BB01-62FEA111E3FA}"/>
              </a:ext>
            </a:extLst>
          </p:cNvPr>
          <p:cNvSpPr/>
          <p:nvPr/>
        </p:nvSpPr>
        <p:spPr>
          <a:xfrm>
            <a:off x="0" y="0"/>
            <a:ext cx="12192000" cy="7140574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"/>
                  <a:lumOff val="95000"/>
                </a:schemeClr>
              </a:gs>
              <a:gs pos="67000">
                <a:srgbClr val="B3C6E7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B68990E-54E2-453C-A695-F1C7429265F9}"/>
              </a:ext>
            </a:extLst>
          </p:cNvPr>
          <p:cNvGrpSpPr/>
          <p:nvPr/>
        </p:nvGrpSpPr>
        <p:grpSpPr>
          <a:xfrm flipH="1" flipV="1">
            <a:off x="8561125" y="2163621"/>
            <a:ext cx="784113" cy="216182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FD5315A9-F61B-443C-8F86-C453CD60B9C3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E33FACB7-CB54-41D9-8902-D1D0D1097BDD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D0897B-FCE0-4F14-97DE-3123F656DE21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1660F59-8839-49A1-A6F1-A68497F9DB14}"/>
              </a:ext>
            </a:extLst>
          </p:cNvPr>
          <p:cNvGrpSpPr/>
          <p:nvPr/>
        </p:nvGrpSpPr>
        <p:grpSpPr>
          <a:xfrm flipH="1" flipV="1">
            <a:off x="2968092" y="3228412"/>
            <a:ext cx="1139895" cy="314272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FD6B47C8-4FB9-49D7-907B-06EFDC72970B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FD3F0F9A-BDE6-447F-988B-433AF92B306A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73114A9-6E0C-4611-B0ED-23E348575025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3" name="图片 62">
            <a:extLst>
              <a:ext uri="{FF2B5EF4-FFF2-40B4-BE49-F238E27FC236}">
                <a16:creationId xmlns:a16="http://schemas.microsoft.com/office/drawing/2014/main" id="{BBC0915F-6C9A-405F-8068-B68121E7CDB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325712" y="487235"/>
            <a:ext cx="4431349" cy="2944385"/>
          </a:xfrm>
          <a:prstGeom prst="rect">
            <a:avLst/>
          </a:prstGeom>
          <a:effectLst>
            <a:outerShdw blurRad="152400" dist="508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 descr="图片包含 室内, 笔记本电脑, 深色&#10;&#10;描述已自动生成">
            <a:extLst>
              <a:ext uri="{FF2B5EF4-FFF2-40B4-BE49-F238E27FC236}">
                <a16:creationId xmlns:a16="http://schemas.microsoft.com/office/drawing/2014/main" id="{6A116E11-188C-4258-8FE8-47FED69A48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39396" y="3255063"/>
            <a:ext cx="1894336" cy="1042716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531086E-FDEA-4726-910C-45DD8B89C588}"/>
              </a:ext>
            </a:extLst>
          </p:cNvPr>
          <p:cNvSpPr/>
          <p:nvPr/>
        </p:nvSpPr>
        <p:spPr>
          <a:xfrm>
            <a:off x="706708" y="3365460"/>
            <a:ext cx="6544048" cy="4930884"/>
          </a:xfrm>
          <a:custGeom>
            <a:avLst/>
            <a:gdLst>
              <a:gd name="connsiteX0" fmla="*/ 379142 w 6555297"/>
              <a:gd name="connsiteY0" fmla="*/ 3562364 h 5349957"/>
              <a:gd name="connsiteX1" fmla="*/ 1388792 w 6555297"/>
              <a:gd name="connsiteY1" fmla="*/ 1123964 h 5349957"/>
              <a:gd name="connsiteX2" fmla="*/ 2512742 w 6555297"/>
              <a:gd name="connsiteY2" fmla="*/ 14 h 5349957"/>
              <a:gd name="connsiteX3" fmla="*/ 3427142 w 6555297"/>
              <a:gd name="connsiteY3" fmla="*/ 1143014 h 5349957"/>
              <a:gd name="connsiteX4" fmla="*/ 4474892 w 6555297"/>
              <a:gd name="connsiteY4" fmla="*/ 704864 h 5349957"/>
              <a:gd name="connsiteX5" fmla="*/ 5274992 w 6555297"/>
              <a:gd name="connsiteY5" fmla="*/ 2000264 h 5349957"/>
              <a:gd name="connsiteX6" fmla="*/ 6132242 w 6555297"/>
              <a:gd name="connsiteY6" fmla="*/ 3028964 h 5349957"/>
              <a:gd name="connsiteX7" fmla="*/ 6094142 w 6555297"/>
              <a:gd name="connsiteY7" fmla="*/ 5143514 h 5349957"/>
              <a:gd name="connsiteX8" fmla="*/ 493442 w 6555297"/>
              <a:gd name="connsiteY8" fmla="*/ 5086364 h 5349957"/>
              <a:gd name="connsiteX9" fmla="*/ 379142 w 6555297"/>
              <a:gd name="connsiteY9" fmla="*/ 3562364 h 5349957"/>
              <a:gd name="connsiteX0" fmla="*/ 379142 w 6555297"/>
              <a:gd name="connsiteY0" fmla="*/ 3257577 h 5045170"/>
              <a:gd name="connsiteX1" fmla="*/ 1388792 w 6555297"/>
              <a:gd name="connsiteY1" fmla="*/ 819177 h 5045170"/>
              <a:gd name="connsiteX2" fmla="*/ 2550842 w 6555297"/>
              <a:gd name="connsiteY2" fmla="*/ 27 h 5045170"/>
              <a:gd name="connsiteX3" fmla="*/ 3427142 w 6555297"/>
              <a:gd name="connsiteY3" fmla="*/ 838227 h 5045170"/>
              <a:gd name="connsiteX4" fmla="*/ 4474892 w 6555297"/>
              <a:gd name="connsiteY4" fmla="*/ 400077 h 5045170"/>
              <a:gd name="connsiteX5" fmla="*/ 5274992 w 6555297"/>
              <a:gd name="connsiteY5" fmla="*/ 1695477 h 5045170"/>
              <a:gd name="connsiteX6" fmla="*/ 6132242 w 6555297"/>
              <a:gd name="connsiteY6" fmla="*/ 2724177 h 5045170"/>
              <a:gd name="connsiteX7" fmla="*/ 6094142 w 6555297"/>
              <a:gd name="connsiteY7" fmla="*/ 4838727 h 5045170"/>
              <a:gd name="connsiteX8" fmla="*/ 493442 w 6555297"/>
              <a:gd name="connsiteY8" fmla="*/ 4781577 h 5045170"/>
              <a:gd name="connsiteX9" fmla="*/ 379142 w 6555297"/>
              <a:gd name="connsiteY9" fmla="*/ 3257577 h 5045170"/>
              <a:gd name="connsiteX0" fmla="*/ 379142 w 6544048"/>
              <a:gd name="connsiteY0" fmla="*/ 3257577 h 5045170"/>
              <a:gd name="connsiteX1" fmla="*/ 1388792 w 6544048"/>
              <a:gd name="connsiteY1" fmla="*/ 819177 h 5045170"/>
              <a:gd name="connsiteX2" fmla="*/ 2550842 w 6544048"/>
              <a:gd name="connsiteY2" fmla="*/ 27 h 5045170"/>
              <a:gd name="connsiteX3" fmla="*/ 3427142 w 6544048"/>
              <a:gd name="connsiteY3" fmla="*/ 838227 h 5045170"/>
              <a:gd name="connsiteX4" fmla="*/ 4474892 w 6544048"/>
              <a:gd name="connsiteY4" fmla="*/ 400077 h 5045170"/>
              <a:gd name="connsiteX5" fmla="*/ 5541692 w 6544048"/>
              <a:gd name="connsiteY5" fmla="*/ 1695477 h 5045170"/>
              <a:gd name="connsiteX6" fmla="*/ 6132242 w 6544048"/>
              <a:gd name="connsiteY6" fmla="*/ 2724177 h 5045170"/>
              <a:gd name="connsiteX7" fmla="*/ 6094142 w 6544048"/>
              <a:gd name="connsiteY7" fmla="*/ 4838727 h 5045170"/>
              <a:gd name="connsiteX8" fmla="*/ 493442 w 6544048"/>
              <a:gd name="connsiteY8" fmla="*/ 4781577 h 5045170"/>
              <a:gd name="connsiteX9" fmla="*/ 379142 w 6544048"/>
              <a:gd name="connsiteY9" fmla="*/ 3257577 h 5045170"/>
              <a:gd name="connsiteX0" fmla="*/ 379142 w 6544048"/>
              <a:gd name="connsiteY0" fmla="*/ 3257577 h 5045170"/>
              <a:gd name="connsiteX1" fmla="*/ 1388792 w 6544048"/>
              <a:gd name="connsiteY1" fmla="*/ 819177 h 5045170"/>
              <a:gd name="connsiteX2" fmla="*/ 2550842 w 6544048"/>
              <a:gd name="connsiteY2" fmla="*/ 27 h 5045170"/>
              <a:gd name="connsiteX3" fmla="*/ 3427142 w 6544048"/>
              <a:gd name="connsiteY3" fmla="*/ 838227 h 5045170"/>
              <a:gd name="connsiteX4" fmla="*/ 4627292 w 6544048"/>
              <a:gd name="connsiteY4" fmla="*/ 704877 h 5045170"/>
              <a:gd name="connsiteX5" fmla="*/ 5541692 w 6544048"/>
              <a:gd name="connsiteY5" fmla="*/ 1695477 h 5045170"/>
              <a:gd name="connsiteX6" fmla="*/ 6132242 w 6544048"/>
              <a:gd name="connsiteY6" fmla="*/ 2724177 h 5045170"/>
              <a:gd name="connsiteX7" fmla="*/ 6094142 w 6544048"/>
              <a:gd name="connsiteY7" fmla="*/ 4838727 h 5045170"/>
              <a:gd name="connsiteX8" fmla="*/ 493442 w 6544048"/>
              <a:gd name="connsiteY8" fmla="*/ 4781577 h 5045170"/>
              <a:gd name="connsiteX9" fmla="*/ 379142 w 6544048"/>
              <a:gd name="connsiteY9" fmla="*/ 3257577 h 5045170"/>
              <a:gd name="connsiteX0" fmla="*/ 379142 w 6544048"/>
              <a:gd name="connsiteY0" fmla="*/ 3143291 h 4930884"/>
              <a:gd name="connsiteX1" fmla="*/ 1388792 w 6544048"/>
              <a:gd name="connsiteY1" fmla="*/ 704891 h 4930884"/>
              <a:gd name="connsiteX2" fmla="*/ 2538142 w 6544048"/>
              <a:gd name="connsiteY2" fmla="*/ 41 h 4930884"/>
              <a:gd name="connsiteX3" fmla="*/ 3427142 w 6544048"/>
              <a:gd name="connsiteY3" fmla="*/ 723941 h 4930884"/>
              <a:gd name="connsiteX4" fmla="*/ 4627292 w 6544048"/>
              <a:gd name="connsiteY4" fmla="*/ 590591 h 4930884"/>
              <a:gd name="connsiteX5" fmla="*/ 5541692 w 6544048"/>
              <a:gd name="connsiteY5" fmla="*/ 1581191 h 4930884"/>
              <a:gd name="connsiteX6" fmla="*/ 6132242 w 6544048"/>
              <a:gd name="connsiteY6" fmla="*/ 2609891 h 4930884"/>
              <a:gd name="connsiteX7" fmla="*/ 6094142 w 6544048"/>
              <a:gd name="connsiteY7" fmla="*/ 4724441 h 4930884"/>
              <a:gd name="connsiteX8" fmla="*/ 493442 w 6544048"/>
              <a:gd name="connsiteY8" fmla="*/ 4667291 h 4930884"/>
              <a:gd name="connsiteX9" fmla="*/ 379142 w 6544048"/>
              <a:gd name="connsiteY9" fmla="*/ 3143291 h 49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4048" h="4930884">
                <a:moveTo>
                  <a:pt x="379142" y="3143291"/>
                </a:moveTo>
                <a:cubicBezTo>
                  <a:pt x="528367" y="2482891"/>
                  <a:pt x="1028959" y="1228766"/>
                  <a:pt x="1388792" y="704891"/>
                </a:cubicBezTo>
                <a:cubicBezTo>
                  <a:pt x="1748625" y="181016"/>
                  <a:pt x="2198417" y="-3134"/>
                  <a:pt x="2538142" y="41"/>
                </a:cubicBezTo>
                <a:cubicBezTo>
                  <a:pt x="2877867" y="3216"/>
                  <a:pt x="3078950" y="625516"/>
                  <a:pt x="3427142" y="723941"/>
                </a:cubicBezTo>
                <a:cubicBezTo>
                  <a:pt x="3775334" y="822366"/>
                  <a:pt x="4274867" y="447716"/>
                  <a:pt x="4627292" y="590591"/>
                </a:cubicBezTo>
                <a:cubicBezTo>
                  <a:pt x="4979717" y="733466"/>
                  <a:pt x="5290867" y="1244641"/>
                  <a:pt x="5541692" y="1581191"/>
                </a:cubicBezTo>
                <a:cubicBezTo>
                  <a:pt x="5792517" y="1917741"/>
                  <a:pt x="6040167" y="2086016"/>
                  <a:pt x="6132242" y="2609891"/>
                </a:cubicBezTo>
                <a:cubicBezTo>
                  <a:pt x="6224317" y="3133766"/>
                  <a:pt x="7033942" y="4381541"/>
                  <a:pt x="6094142" y="4724441"/>
                </a:cubicBezTo>
                <a:cubicBezTo>
                  <a:pt x="5154342" y="5067341"/>
                  <a:pt x="1442767" y="4937166"/>
                  <a:pt x="493442" y="4667291"/>
                </a:cubicBezTo>
                <a:cubicBezTo>
                  <a:pt x="-455883" y="4397416"/>
                  <a:pt x="229917" y="3803691"/>
                  <a:pt x="379142" y="3143291"/>
                </a:cubicBezTo>
                <a:close/>
              </a:path>
            </a:pathLst>
          </a:custGeom>
          <a:solidFill>
            <a:srgbClr val="2CAA8A"/>
          </a:solidFill>
          <a:ln>
            <a:noFill/>
          </a:ln>
          <a:effectLst>
            <a:outerShdw blurRad="152400" dist="50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AB0CD9E-64B0-490E-953C-FB33C5AC9D03}"/>
              </a:ext>
            </a:extLst>
          </p:cNvPr>
          <p:cNvSpPr/>
          <p:nvPr/>
        </p:nvSpPr>
        <p:spPr>
          <a:xfrm>
            <a:off x="-1431938" y="5755613"/>
            <a:ext cx="16147320" cy="3298603"/>
          </a:xfrm>
          <a:custGeom>
            <a:avLst/>
            <a:gdLst>
              <a:gd name="connsiteX0" fmla="*/ 900996 w 16147320"/>
              <a:gd name="connsiteY0" fmla="*/ 295159 h 3298603"/>
              <a:gd name="connsiteX1" fmla="*/ 6092428 w 16147320"/>
              <a:gd name="connsiteY1" fmla="*/ 88681 h 3298603"/>
              <a:gd name="connsiteX2" fmla="*/ 9101099 w 16147320"/>
              <a:gd name="connsiteY2" fmla="*/ 265662 h 3298603"/>
              <a:gd name="connsiteX3" fmla="*/ 10752919 w 16147320"/>
              <a:gd name="connsiteY3" fmla="*/ 413146 h 3298603"/>
              <a:gd name="connsiteX4" fmla="*/ 12552222 w 16147320"/>
              <a:gd name="connsiteY4" fmla="*/ 191 h 3298603"/>
              <a:gd name="connsiteX5" fmla="*/ 14086054 w 16147320"/>
              <a:gd name="connsiteY5" fmla="*/ 383649 h 3298603"/>
              <a:gd name="connsiteX6" fmla="*/ 15826364 w 16147320"/>
              <a:gd name="connsiteY6" fmla="*/ 1799494 h 3298603"/>
              <a:gd name="connsiteX7" fmla="*/ 7065822 w 16147320"/>
              <a:gd name="connsiteY7" fmla="*/ 3274333 h 3298603"/>
              <a:gd name="connsiteX8" fmla="*/ 606028 w 16147320"/>
              <a:gd name="connsiteY8" fmla="*/ 2536913 h 3298603"/>
              <a:gd name="connsiteX9" fmla="*/ 900996 w 16147320"/>
              <a:gd name="connsiteY9" fmla="*/ 295159 h 329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47320" h="3298603">
                <a:moveTo>
                  <a:pt x="900996" y="295159"/>
                </a:moveTo>
                <a:cubicBezTo>
                  <a:pt x="1815396" y="-112880"/>
                  <a:pt x="4725744" y="93597"/>
                  <a:pt x="6092428" y="88681"/>
                </a:cubicBezTo>
                <a:cubicBezTo>
                  <a:pt x="7459112" y="83765"/>
                  <a:pt x="8324351" y="211585"/>
                  <a:pt x="9101099" y="265662"/>
                </a:cubicBezTo>
                <a:cubicBezTo>
                  <a:pt x="9877847" y="319739"/>
                  <a:pt x="10177732" y="457391"/>
                  <a:pt x="10752919" y="413146"/>
                </a:cubicBezTo>
                <a:cubicBezTo>
                  <a:pt x="11328106" y="368901"/>
                  <a:pt x="11996700" y="5107"/>
                  <a:pt x="12552222" y="191"/>
                </a:cubicBezTo>
                <a:cubicBezTo>
                  <a:pt x="13107744" y="-4725"/>
                  <a:pt x="13540364" y="83765"/>
                  <a:pt x="14086054" y="383649"/>
                </a:cubicBezTo>
                <a:cubicBezTo>
                  <a:pt x="14631744" y="683533"/>
                  <a:pt x="16996403" y="1317713"/>
                  <a:pt x="15826364" y="1799494"/>
                </a:cubicBezTo>
                <a:cubicBezTo>
                  <a:pt x="14656325" y="2281275"/>
                  <a:pt x="9602545" y="3151430"/>
                  <a:pt x="7065822" y="3274333"/>
                </a:cubicBezTo>
                <a:cubicBezTo>
                  <a:pt x="4529099" y="3397236"/>
                  <a:pt x="1638415" y="3038358"/>
                  <a:pt x="606028" y="2536913"/>
                </a:cubicBezTo>
                <a:cubicBezTo>
                  <a:pt x="-426359" y="2035468"/>
                  <a:pt x="-13404" y="703198"/>
                  <a:pt x="900996" y="29515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52400" dist="50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屏幕截图&#10;&#10;描述已自动生成">
            <a:extLst>
              <a:ext uri="{FF2B5EF4-FFF2-40B4-BE49-F238E27FC236}">
                <a16:creationId xmlns:a16="http://schemas.microsoft.com/office/drawing/2014/main" id="{C2D3D6AA-6F56-4526-B8B4-6406072CF9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23800" y="1385887"/>
            <a:ext cx="9144000" cy="8858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AB55B84-AB3C-464D-A276-3C5DC9AF7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3374" y="0"/>
            <a:ext cx="5317247" cy="121158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5A74E99-158F-4A4E-B0AA-D0BE6F4E94E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2909" y="-2197414"/>
            <a:ext cx="2023109" cy="2023109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7E6FE66D-C7FD-45B8-B63C-EF35545CAA20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6D78F04-8849-4527-BB64-5300B59CBB46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CD6F45D-7029-46A4-B34D-B37D84744BCF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8531D9-1A5F-456A-BD81-4BFE4FAFB81B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CF1FA6C-437C-481C-A597-16EBB825A580}"/>
              </a:ext>
            </a:extLst>
          </p:cNvPr>
          <p:cNvSpPr/>
          <p:nvPr/>
        </p:nvSpPr>
        <p:spPr>
          <a:xfrm>
            <a:off x="-4394200" y="2514600"/>
            <a:ext cx="914400" cy="914400"/>
          </a:xfrm>
          <a:prstGeom prst="rect">
            <a:avLst/>
          </a:prstGeom>
          <a:solidFill>
            <a:srgbClr val="B078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4F5603-A00C-4976-A54A-2CB32548C9F3}"/>
              </a:ext>
            </a:extLst>
          </p:cNvPr>
          <p:cNvSpPr/>
          <p:nvPr/>
        </p:nvSpPr>
        <p:spPr>
          <a:xfrm>
            <a:off x="-4394200" y="3671888"/>
            <a:ext cx="914400" cy="914400"/>
          </a:xfrm>
          <a:prstGeom prst="rect">
            <a:avLst/>
          </a:prstGeom>
          <a:solidFill>
            <a:srgbClr val="F1DC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755353F-102E-4001-ABC7-FA0E1F1909F9}"/>
              </a:ext>
            </a:extLst>
          </p:cNvPr>
          <p:cNvSpPr/>
          <p:nvPr/>
        </p:nvSpPr>
        <p:spPr>
          <a:xfrm>
            <a:off x="-4394200" y="4829176"/>
            <a:ext cx="914400" cy="914400"/>
          </a:xfrm>
          <a:prstGeom prst="rect">
            <a:avLst/>
          </a:prstGeom>
          <a:solidFill>
            <a:srgbClr val="DAD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A863F9-9C98-4754-A900-04884EC92FD9}"/>
              </a:ext>
            </a:extLst>
          </p:cNvPr>
          <p:cNvSpPr txBox="1"/>
          <p:nvPr/>
        </p:nvSpPr>
        <p:spPr>
          <a:xfrm>
            <a:off x="-8051800" y="2552699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EFA7CCA-5CEB-4A0B-82FB-6BC9883232F4}"/>
              </a:ext>
            </a:extLst>
          </p:cNvPr>
          <p:cNvSpPr txBox="1"/>
          <p:nvPr/>
        </p:nvSpPr>
        <p:spPr>
          <a:xfrm>
            <a:off x="-8051800" y="3920431"/>
            <a:ext cx="3981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思源黑体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E3B5CE6-9929-4D47-A89E-0C5BFF0A62DB}"/>
              </a:ext>
            </a:extLst>
          </p:cNvPr>
          <p:cNvSpPr/>
          <p:nvPr/>
        </p:nvSpPr>
        <p:spPr>
          <a:xfrm>
            <a:off x="-4394200" y="5943600"/>
            <a:ext cx="914400" cy="914400"/>
          </a:xfrm>
          <a:prstGeom prst="rect">
            <a:avLst/>
          </a:prstGeom>
          <a:solidFill>
            <a:srgbClr val="9F2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B0D17D0-EA1C-477A-A3AD-6AEDDCCA7575}"/>
              </a:ext>
            </a:extLst>
          </p:cNvPr>
          <p:cNvSpPr/>
          <p:nvPr/>
        </p:nvSpPr>
        <p:spPr>
          <a:xfrm>
            <a:off x="-4394200" y="7140574"/>
            <a:ext cx="914400" cy="914400"/>
          </a:xfrm>
          <a:prstGeom prst="rect">
            <a:avLst/>
          </a:prstGeom>
          <a:solidFill>
            <a:srgbClr val="487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FA26E71-1E9B-47F5-84AD-75588EFF3EFD}"/>
              </a:ext>
            </a:extLst>
          </p:cNvPr>
          <p:cNvSpPr/>
          <p:nvPr/>
        </p:nvSpPr>
        <p:spPr>
          <a:xfrm>
            <a:off x="-6123141" y="4829176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EF453C8-0C28-4330-8AA2-1E2EE599DC8B}"/>
              </a:ext>
            </a:extLst>
          </p:cNvPr>
          <p:cNvSpPr/>
          <p:nvPr/>
        </p:nvSpPr>
        <p:spPr>
          <a:xfrm>
            <a:off x="-6123141" y="5943600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FD57D2C3-C393-436C-B925-E9CF5FEDE4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593" y="4063782"/>
            <a:ext cx="1241629" cy="1241629"/>
          </a:xfrm>
          <a:prstGeom prst="rect">
            <a:avLst/>
          </a:prstGeom>
          <a:effectLst>
            <a:outerShdw blurRad="114300" dist="50800" sx="104000" sy="104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B51ECCC-359B-4D2A-9DBA-A9AC5DFFEA4C}"/>
              </a:ext>
            </a:extLst>
          </p:cNvPr>
          <p:cNvSpPr/>
          <p:nvPr/>
        </p:nvSpPr>
        <p:spPr>
          <a:xfrm>
            <a:off x="-875498" y="3562331"/>
            <a:ext cx="9436623" cy="4251004"/>
          </a:xfrm>
          <a:custGeom>
            <a:avLst/>
            <a:gdLst>
              <a:gd name="connsiteX0" fmla="*/ 1550719 w 9445094"/>
              <a:gd name="connsiteY0" fmla="*/ 972425 h 4251860"/>
              <a:gd name="connsiteX1" fmla="*/ 1626919 w 9445094"/>
              <a:gd name="connsiteY1" fmla="*/ 972425 h 4251860"/>
              <a:gd name="connsiteX2" fmla="*/ 3055669 w 9445094"/>
              <a:gd name="connsiteY2" fmla="*/ 875 h 4251860"/>
              <a:gd name="connsiteX3" fmla="*/ 4941619 w 9445094"/>
              <a:gd name="connsiteY3" fmla="*/ 1162925 h 4251860"/>
              <a:gd name="connsiteX4" fmla="*/ 7094269 w 9445094"/>
              <a:gd name="connsiteY4" fmla="*/ 1086725 h 4251860"/>
              <a:gd name="connsiteX5" fmla="*/ 8427769 w 9445094"/>
              <a:gd name="connsiteY5" fmla="*/ 2991725 h 4251860"/>
              <a:gd name="connsiteX6" fmla="*/ 8923069 w 9445094"/>
              <a:gd name="connsiteY6" fmla="*/ 3772775 h 4251860"/>
              <a:gd name="connsiteX7" fmla="*/ 655369 w 9445094"/>
              <a:gd name="connsiteY7" fmla="*/ 4115675 h 4251860"/>
              <a:gd name="connsiteX8" fmla="*/ 636319 w 9445094"/>
              <a:gd name="connsiteY8" fmla="*/ 1448675 h 4251860"/>
              <a:gd name="connsiteX9" fmla="*/ 1550719 w 9445094"/>
              <a:gd name="connsiteY9" fmla="*/ 972425 h 4251860"/>
              <a:gd name="connsiteX0" fmla="*/ 1550719 w 9445094"/>
              <a:gd name="connsiteY0" fmla="*/ 972513 h 4251948"/>
              <a:gd name="connsiteX1" fmla="*/ 3055669 w 9445094"/>
              <a:gd name="connsiteY1" fmla="*/ 963 h 4251948"/>
              <a:gd name="connsiteX2" fmla="*/ 4941619 w 9445094"/>
              <a:gd name="connsiteY2" fmla="*/ 1163013 h 4251948"/>
              <a:gd name="connsiteX3" fmla="*/ 7094269 w 9445094"/>
              <a:gd name="connsiteY3" fmla="*/ 1086813 h 4251948"/>
              <a:gd name="connsiteX4" fmla="*/ 8427769 w 9445094"/>
              <a:gd name="connsiteY4" fmla="*/ 2991813 h 4251948"/>
              <a:gd name="connsiteX5" fmla="*/ 8923069 w 9445094"/>
              <a:gd name="connsiteY5" fmla="*/ 3772863 h 4251948"/>
              <a:gd name="connsiteX6" fmla="*/ 655369 w 9445094"/>
              <a:gd name="connsiteY6" fmla="*/ 4115763 h 4251948"/>
              <a:gd name="connsiteX7" fmla="*/ 636319 w 9445094"/>
              <a:gd name="connsiteY7" fmla="*/ 1448763 h 4251948"/>
              <a:gd name="connsiteX8" fmla="*/ 1550719 w 9445094"/>
              <a:gd name="connsiteY8" fmla="*/ 972513 h 4251948"/>
              <a:gd name="connsiteX0" fmla="*/ 1370798 w 9436623"/>
              <a:gd name="connsiteY0" fmla="*/ 1133494 h 4251004"/>
              <a:gd name="connsiteX1" fmla="*/ 3047198 w 9436623"/>
              <a:gd name="connsiteY1" fmla="*/ 19 h 4251004"/>
              <a:gd name="connsiteX2" fmla="*/ 4933148 w 9436623"/>
              <a:gd name="connsiteY2" fmla="*/ 1162069 h 4251004"/>
              <a:gd name="connsiteX3" fmla="*/ 7085798 w 9436623"/>
              <a:gd name="connsiteY3" fmla="*/ 1085869 h 4251004"/>
              <a:gd name="connsiteX4" fmla="*/ 8419298 w 9436623"/>
              <a:gd name="connsiteY4" fmla="*/ 2990869 h 4251004"/>
              <a:gd name="connsiteX5" fmla="*/ 8914598 w 9436623"/>
              <a:gd name="connsiteY5" fmla="*/ 3771919 h 4251004"/>
              <a:gd name="connsiteX6" fmla="*/ 646898 w 9436623"/>
              <a:gd name="connsiteY6" fmla="*/ 4114819 h 4251004"/>
              <a:gd name="connsiteX7" fmla="*/ 627848 w 9436623"/>
              <a:gd name="connsiteY7" fmla="*/ 1447819 h 4251004"/>
              <a:gd name="connsiteX8" fmla="*/ 1370798 w 9436623"/>
              <a:gd name="connsiteY8" fmla="*/ 1133494 h 425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36623" h="4251004">
                <a:moveTo>
                  <a:pt x="1370798" y="1133494"/>
                </a:moveTo>
                <a:cubicBezTo>
                  <a:pt x="1774023" y="892194"/>
                  <a:pt x="2453473" y="-4744"/>
                  <a:pt x="3047198" y="19"/>
                </a:cubicBezTo>
                <a:cubicBezTo>
                  <a:pt x="3640923" y="4782"/>
                  <a:pt x="4260048" y="981094"/>
                  <a:pt x="4933148" y="1162069"/>
                </a:cubicBezTo>
                <a:cubicBezTo>
                  <a:pt x="5606248" y="1343044"/>
                  <a:pt x="6504773" y="781069"/>
                  <a:pt x="7085798" y="1085869"/>
                </a:cubicBezTo>
                <a:cubicBezTo>
                  <a:pt x="7666823" y="1390669"/>
                  <a:pt x="8114498" y="2543194"/>
                  <a:pt x="8419298" y="2990869"/>
                </a:cubicBezTo>
                <a:cubicBezTo>
                  <a:pt x="8724098" y="3438544"/>
                  <a:pt x="10209998" y="3584594"/>
                  <a:pt x="8914598" y="3771919"/>
                </a:cubicBezTo>
                <a:cubicBezTo>
                  <a:pt x="7619198" y="3959244"/>
                  <a:pt x="2028023" y="4502169"/>
                  <a:pt x="646898" y="4114819"/>
                </a:cubicBezTo>
                <a:cubicBezTo>
                  <a:pt x="-734227" y="3727469"/>
                  <a:pt x="507198" y="1944706"/>
                  <a:pt x="627848" y="1447819"/>
                </a:cubicBezTo>
                <a:cubicBezTo>
                  <a:pt x="748498" y="950932"/>
                  <a:pt x="1205698" y="1212869"/>
                  <a:pt x="1370798" y="1133494"/>
                </a:cubicBezTo>
                <a:close/>
              </a:path>
            </a:pathLst>
          </a:custGeom>
          <a:solidFill>
            <a:srgbClr val="3DC9AF"/>
          </a:solidFill>
          <a:ln>
            <a:noFill/>
          </a:ln>
          <a:effectLst>
            <a:outerShdw blurRad="165100" dist="50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30DEB2F-03DE-4DCD-92F3-A84C47AFB0E1}"/>
              </a:ext>
            </a:extLst>
          </p:cNvPr>
          <p:cNvSpPr/>
          <p:nvPr/>
        </p:nvSpPr>
        <p:spPr>
          <a:xfrm>
            <a:off x="-74956" y="4739490"/>
            <a:ext cx="4532493" cy="3158793"/>
          </a:xfrm>
          <a:custGeom>
            <a:avLst/>
            <a:gdLst>
              <a:gd name="connsiteX0" fmla="*/ 471160 w 4490548"/>
              <a:gd name="connsiteY0" fmla="*/ 1927581 h 3150743"/>
              <a:gd name="connsiteX1" fmla="*/ 490210 w 4490548"/>
              <a:gd name="connsiteY1" fmla="*/ 1851381 h 3150743"/>
              <a:gd name="connsiteX2" fmla="*/ 1995160 w 4490548"/>
              <a:gd name="connsiteY2" fmla="*/ 3531 h 3150743"/>
              <a:gd name="connsiteX3" fmla="*/ 3557260 w 4490548"/>
              <a:gd name="connsiteY3" fmla="*/ 2384781 h 3150743"/>
              <a:gd name="connsiteX4" fmla="*/ 4319260 w 4490548"/>
              <a:gd name="connsiteY4" fmla="*/ 3051531 h 3150743"/>
              <a:gd name="connsiteX5" fmla="*/ 242560 w 4490548"/>
              <a:gd name="connsiteY5" fmla="*/ 3032481 h 3150743"/>
              <a:gd name="connsiteX6" fmla="*/ 471160 w 4490548"/>
              <a:gd name="connsiteY6" fmla="*/ 1927581 h 3150743"/>
              <a:gd name="connsiteX0" fmla="*/ 284505 w 4532493"/>
              <a:gd name="connsiteY0" fmla="*/ 3032910 h 3158793"/>
              <a:gd name="connsiteX1" fmla="*/ 532155 w 4532493"/>
              <a:gd name="connsiteY1" fmla="*/ 1851810 h 3158793"/>
              <a:gd name="connsiteX2" fmla="*/ 2037105 w 4532493"/>
              <a:gd name="connsiteY2" fmla="*/ 3960 h 3158793"/>
              <a:gd name="connsiteX3" fmla="*/ 3599205 w 4532493"/>
              <a:gd name="connsiteY3" fmla="*/ 2385210 h 3158793"/>
              <a:gd name="connsiteX4" fmla="*/ 4361205 w 4532493"/>
              <a:gd name="connsiteY4" fmla="*/ 3051960 h 3158793"/>
              <a:gd name="connsiteX5" fmla="*/ 284505 w 4532493"/>
              <a:gd name="connsiteY5" fmla="*/ 3032910 h 3158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3" h="3158793">
                <a:moveTo>
                  <a:pt x="284505" y="3032910"/>
                </a:moveTo>
                <a:cubicBezTo>
                  <a:pt x="-353670" y="2832885"/>
                  <a:pt x="240055" y="2356635"/>
                  <a:pt x="532155" y="1851810"/>
                </a:cubicBezTo>
                <a:cubicBezTo>
                  <a:pt x="824255" y="1346985"/>
                  <a:pt x="1525930" y="-84940"/>
                  <a:pt x="2037105" y="3960"/>
                </a:cubicBezTo>
                <a:cubicBezTo>
                  <a:pt x="2548280" y="92860"/>
                  <a:pt x="3211855" y="1877210"/>
                  <a:pt x="3599205" y="2385210"/>
                </a:cubicBezTo>
                <a:cubicBezTo>
                  <a:pt x="3986555" y="2893210"/>
                  <a:pt x="4913655" y="2944010"/>
                  <a:pt x="4361205" y="3051960"/>
                </a:cubicBezTo>
                <a:cubicBezTo>
                  <a:pt x="3808755" y="3159910"/>
                  <a:pt x="922680" y="3232935"/>
                  <a:pt x="284505" y="3032910"/>
                </a:cubicBezTo>
                <a:close/>
              </a:path>
            </a:pathLst>
          </a:custGeom>
          <a:solidFill>
            <a:srgbClr val="88D9C2"/>
          </a:solidFill>
          <a:ln>
            <a:noFill/>
          </a:ln>
          <a:effectLst>
            <a:outerShdw blurRad="127000" dist="508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A2F0A9EE-768D-40C1-AC2E-B148AE68AE85}"/>
              </a:ext>
            </a:extLst>
          </p:cNvPr>
          <p:cNvSpPr/>
          <p:nvPr/>
        </p:nvSpPr>
        <p:spPr>
          <a:xfrm>
            <a:off x="-188933" y="5437579"/>
            <a:ext cx="9683107" cy="2316792"/>
          </a:xfrm>
          <a:custGeom>
            <a:avLst/>
            <a:gdLst>
              <a:gd name="connsiteX0" fmla="*/ 703283 w 9683107"/>
              <a:gd name="connsiteY0" fmla="*/ 1763321 h 2316792"/>
              <a:gd name="connsiteX1" fmla="*/ 2970233 w 9683107"/>
              <a:gd name="connsiteY1" fmla="*/ 48821 h 2316792"/>
              <a:gd name="connsiteX2" fmla="*/ 4056083 w 9683107"/>
              <a:gd name="connsiteY2" fmla="*/ 448871 h 2316792"/>
              <a:gd name="connsiteX3" fmla="*/ 5218133 w 9683107"/>
              <a:gd name="connsiteY3" fmla="*/ 239321 h 2316792"/>
              <a:gd name="connsiteX4" fmla="*/ 6894533 w 9683107"/>
              <a:gd name="connsiteY4" fmla="*/ 963221 h 2316792"/>
              <a:gd name="connsiteX5" fmla="*/ 9466283 w 9683107"/>
              <a:gd name="connsiteY5" fmla="*/ 1858571 h 2316792"/>
              <a:gd name="connsiteX6" fmla="*/ 760433 w 9683107"/>
              <a:gd name="connsiteY6" fmla="*/ 2315771 h 2316792"/>
              <a:gd name="connsiteX7" fmla="*/ 703283 w 9683107"/>
              <a:gd name="connsiteY7" fmla="*/ 1763321 h 231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83107" h="2316792">
                <a:moveTo>
                  <a:pt x="703283" y="1763321"/>
                </a:moveTo>
                <a:cubicBezTo>
                  <a:pt x="1071583" y="1385496"/>
                  <a:pt x="2411433" y="267896"/>
                  <a:pt x="2970233" y="48821"/>
                </a:cubicBezTo>
                <a:cubicBezTo>
                  <a:pt x="3529033" y="-170254"/>
                  <a:pt x="3681433" y="417121"/>
                  <a:pt x="4056083" y="448871"/>
                </a:cubicBezTo>
                <a:cubicBezTo>
                  <a:pt x="4430733" y="480621"/>
                  <a:pt x="4745058" y="153596"/>
                  <a:pt x="5218133" y="239321"/>
                </a:cubicBezTo>
                <a:cubicBezTo>
                  <a:pt x="5691208" y="325046"/>
                  <a:pt x="6186508" y="693346"/>
                  <a:pt x="6894533" y="963221"/>
                </a:cubicBezTo>
                <a:cubicBezTo>
                  <a:pt x="7602558" y="1233096"/>
                  <a:pt x="10488633" y="1633146"/>
                  <a:pt x="9466283" y="1858571"/>
                </a:cubicBezTo>
                <a:cubicBezTo>
                  <a:pt x="8443933" y="2083996"/>
                  <a:pt x="2227283" y="2334821"/>
                  <a:pt x="760433" y="2315771"/>
                </a:cubicBezTo>
                <a:cubicBezTo>
                  <a:pt x="-706417" y="2296721"/>
                  <a:pt x="334983" y="2141146"/>
                  <a:pt x="703283" y="1763321"/>
                </a:cubicBezTo>
                <a:close/>
              </a:path>
            </a:pathLst>
          </a:custGeom>
          <a:solidFill>
            <a:srgbClr val="A8EDBD"/>
          </a:solidFill>
          <a:ln>
            <a:noFill/>
          </a:ln>
          <a:effectLst>
            <a:outerShdw blurRad="152400" dist="508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86282C8-31DD-4BC3-AF63-A90C1530F7C1}"/>
              </a:ext>
            </a:extLst>
          </p:cNvPr>
          <p:cNvGrpSpPr/>
          <p:nvPr/>
        </p:nvGrpSpPr>
        <p:grpSpPr>
          <a:xfrm>
            <a:off x="3180769" y="5866105"/>
            <a:ext cx="511058" cy="452781"/>
            <a:chOff x="6934527" y="10325100"/>
            <a:chExt cx="2802656" cy="2483065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702C65E-4ADD-404D-9CDB-785AF0D63E57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19D0E33E-9DAF-46AF-94E8-CE62F18C083B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53">
                <a:extLst>
                  <a:ext uri="{FF2B5EF4-FFF2-40B4-BE49-F238E27FC236}">
                    <a16:creationId xmlns:a16="http://schemas.microsoft.com/office/drawing/2014/main" id="{72260FFB-6BDC-4AEF-8EFB-4623F8610CFD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>
                <a:extLst>
                  <a:ext uri="{FF2B5EF4-FFF2-40B4-BE49-F238E27FC236}">
                    <a16:creationId xmlns:a16="http://schemas.microsoft.com/office/drawing/2014/main" id="{19567F9A-1786-4DE1-81C0-BD17A8CA7A66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等腰三角形 55">
                <a:extLst>
                  <a:ext uri="{FF2B5EF4-FFF2-40B4-BE49-F238E27FC236}">
                    <a16:creationId xmlns:a16="http://schemas.microsoft.com/office/drawing/2014/main" id="{6ABD4D06-379B-47C8-830B-1192D763F17D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DADE828-3CAD-43F7-B8FD-EB3BD0778698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57B82A25-B6DB-4982-A93B-B30550D8988B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48">
                <a:extLst>
                  <a:ext uri="{FF2B5EF4-FFF2-40B4-BE49-F238E27FC236}">
                    <a16:creationId xmlns:a16="http://schemas.microsoft.com/office/drawing/2014/main" id="{454453B1-2C5B-40DC-A726-9B388316696C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1499ACB2-82D1-4A79-BD2D-BB3E41804233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A7125646-AAA0-4AAC-B886-2D4B4027C896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4728D60-263F-46A5-AE6E-1FC8A1C73E0F}"/>
              </a:ext>
            </a:extLst>
          </p:cNvPr>
          <p:cNvSpPr/>
          <p:nvPr/>
        </p:nvSpPr>
        <p:spPr>
          <a:xfrm>
            <a:off x="-1864763" y="5471468"/>
            <a:ext cx="17652677" cy="3650698"/>
          </a:xfrm>
          <a:custGeom>
            <a:avLst/>
            <a:gdLst>
              <a:gd name="connsiteX0" fmla="*/ 1368965 w 17451847"/>
              <a:gd name="connsiteY0" fmla="*/ 752351 h 3671876"/>
              <a:gd name="connsiteX1" fmla="*/ 3551727 w 17451847"/>
              <a:gd name="connsiteY1" fmla="*/ 693358 h 3671876"/>
              <a:gd name="connsiteX2" fmla="*/ 5704991 w 17451847"/>
              <a:gd name="connsiteY2" fmla="*/ 840842 h 3671876"/>
              <a:gd name="connsiteX3" fmla="*/ 8271210 w 17451847"/>
              <a:gd name="connsiteY3" fmla="*/ 545874 h 3671876"/>
              <a:gd name="connsiteX4" fmla="*/ 11309378 w 17451847"/>
              <a:gd name="connsiteY4" fmla="*/ 781848 h 3671876"/>
              <a:gd name="connsiteX5" fmla="*/ 16353327 w 17451847"/>
              <a:gd name="connsiteY5" fmla="*/ 103422 h 3671876"/>
              <a:gd name="connsiteX6" fmla="*/ 15999365 w 17451847"/>
              <a:gd name="connsiteY6" fmla="*/ 3348067 h 3671876"/>
              <a:gd name="connsiteX7" fmla="*/ 1103494 w 17451847"/>
              <a:gd name="connsiteY7" fmla="*/ 3259577 h 3671876"/>
              <a:gd name="connsiteX8" fmla="*/ 1368965 w 17451847"/>
              <a:gd name="connsiteY8" fmla="*/ 752351 h 3671876"/>
              <a:gd name="connsiteX0" fmla="*/ 1036395 w 17652677"/>
              <a:gd name="connsiteY0" fmla="*/ 1133351 h 3650698"/>
              <a:gd name="connsiteX1" fmla="*/ 3752557 w 17652677"/>
              <a:gd name="connsiteY1" fmla="*/ 693358 h 3650698"/>
              <a:gd name="connsiteX2" fmla="*/ 5905821 w 17652677"/>
              <a:gd name="connsiteY2" fmla="*/ 840842 h 3650698"/>
              <a:gd name="connsiteX3" fmla="*/ 8472040 w 17652677"/>
              <a:gd name="connsiteY3" fmla="*/ 545874 h 3650698"/>
              <a:gd name="connsiteX4" fmla="*/ 11510208 w 17652677"/>
              <a:gd name="connsiteY4" fmla="*/ 781848 h 3650698"/>
              <a:gd name="connsiteX5" fmla="*/ 16554157 w 17652677"/>
              <a:gd name="connsiteY5" fmla="*/ 103422 h 3650698"/>
              <a:gd name="connsiteX6" fmla="*/ 16200195 w 17652677"/>
              <a:gd name="connsiteY6" fmla="*/ 3348067 h 3650698"/>
              <a:gd name="connsiteX7" fmla="*/ 1304324 w 17652677"/>
              <a:gd name="connsiteY7" fmla="*/ 3259577 h 3650698"/>
              <a:gd name="connsiteX8" fmla="*/ 1036395 w 17652677"/>
              <a:gd name="connsiteY8" fmla="*/ 1133351 h 365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2677" h="3650698">
                <a:moveTo>
                  <a:pt x="1036395" y="1133351"/>
                </a:moveTo>
                <a:cubicBezTo>
                  <a:pt x="1444434" y="705648"/>
                  <a:pt x="2940986" y="742110"/>
                  <a:pt x="3752557" y="693358"/>
                </a:cubicBezTo>
                <a:cubicBezTo>
                  <a:pt x="4564128" y="644607"/>
                  <a:pt x="5119241" y="865423"/>
                  <a:pt x="5905821" y="840842"/>
                </a:cubicBezTo>
                <a:cubicBezTo>
                  <a:pt x="6692402" y="816261"/>
                  <a:pt x="7537976" y="555706"/>
                  <a:pt x="8472040" y="545874"/>
                </a:cubicBezTo>
                <a:cubicBezTo>
                  <a:pt x="9406104" y="536042"/>
                  <a:pt x="10163189" y="855590"/>
                  <a:pt x="11510208" y="781848"/>
                </a:cubicBezTo>
                <a:cubicBezTo>
                  <a:pt x="12857227" y="708106"/>
                  <a:pt x="15772493" y="-324281"/>
                  <a:pt x="16554157" y="103422"/>
                </a:cubicBezTo>
                <a:cubicBezTo>
                  <a:pt x="17335822" y="531125"/>
                  <a:pt x="18741834" y="2822041"/>
                  <a:pt x="16200195" y="3348067"/>
                </a:cubicBezTo>
                <a:cubicBezTo>
                  <a:pt x="13658556" y="3874093"/>
                  <a:pt x="3831624" y="3628696"/>
                  <a:pt x="1304324" y="3259577"/>
                </a:cubicBezTo>
                <a:cubicBezTo>
                  <a:pt x="-1222976" y="2890458"/>
                  <a:pt x="628356" y="1561054"/>
                  <a:pt x="1036395" y="1133351"/>
                </a:cubicBezTo>
                <a:close/>
              </a:path>
            </a:pathLst>
          </a:custGeom>
          <a:solidFill>
            <a:srgbClr val="487AAA"/>
          </a:solidFill>
          <a:ln>
            <a:noFill/>
          </a:ln>
          <a:effectLst>
            <a:outerShdw blurRad="88900" dist="50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212083E2-8F06-47FD-9474-187A6E3264B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0" y="1714"/>
            <a:ext cx="12192000" cy="6854572"/>
          </a:xfrm>
          <a:custGeom>
            <a:avLst/>
            <a:gdLst>
              <a:gd name="connsiteX0" fmla="*/ 8708223 w 12192000"/>
              <a:gd name="connsiteY0" fmla="*/ 371255 h 6854572"/>
              <a:gd name="connsiteX1" fmla="*/ 8391954 w 12192000"/>
              <a:gd name="connsiteY1" fmla="*/ 379218 h 6854572"/>
              <a:gd name="connsiteX2" fmla="*/ 6047081 w 12192000"/>
              <a:gd name="connsiteY2" fmla="*/ 709782 h 6854572"/>
              <a:gd name="connsiteX3" fmla="*/ 3969344 w 12192000"/>
              <a:gd name="connsiteY3" fmla="*/ 467368 h 6854572"/>
              <a:gd name="connsiteX4" fmla="*/ 2138518 w 12192000"/>
              <a:gd name="connsiteY4" fmla="*/ 465306 h 6854572"/>
              <a:gd name="connsiteX5" fmla="*/ 704330 w 12192000"/>
              <a:gd name="connsiteY5" fmla="*/ 555519 h 6854572"/>
              <a:gd name="connsiteX6" fmla="*/ 704330 w 12192000"/>
              <a:gd name="connsiteY6" fmla="*/ 6307342 h 6854572"/>
              <a:gd name="connsiteX7" fmla="*/ 2989840 w 12192000"/>
              <a:gd name="connsiteY7" fmla="*/ 6483643 h 6854572"/>
              <a:gd name="connsiteX8" fmla="*/ 5987717 w 12192000"/>
              <a:gd name="connsiteY8" fmla="*/ 6307342 h 6854572"/>
              <a:gd name="connsiteX9" fmla="*/ 7323405 w 12192000"/>
              <a:gd name="connsiteY9" fmla="*/ 6439568 h 6854572"/>
              <a:gd name="connsiteX10" fmla="*/ 9430823 w 12192000"/>
              <a:gd name="connsiteY10" fmla="*/ 6461606 h 6854572"/>
              <a:gd name="connsiteX11" fmla="*/ 11478878 w 12192000"/>
              <a:gd name="connsiteY11" fmla="*/ 6285305 h 6854572"/>
              <a:gd name="connsiteX12" fmla="*/ 11478878 w 12192000"/>
              <a:gd name="connsiteY12" fmla="*/ 555519 h 6854572"/>
              <a:gd name="connsiteX13" fmla="*/ 10855557 w 12192000"/>
              <a:gd name="connsiteY13" fmla="*/ 467368 h 6854572"/>
              <a:gd name="connsiteX14" fmla="*/ 8708223 w 12192000"/>
              <a:gd name="connsiteY14" fmla="*/ 371255 h 6854572"/>
              <a:gd name="connsiteX15" fmla="*/ 0 w 12192000"/>
              <a:gd name="connsiteY15" fmla="*/ 0 h 6854572"/>
              <a:gd name="connsiteX16" fmla="*/ 12192000 w 12192000"/>
              <a:gd name="connsiteY16" fmla="*/ 0 h 6854572"/>
              <a:gd name="connsiteX17" fmla="*/ 12192000 w 12192000"/>
              <a:gd name="connsiteY17" fmla="*/ 6854572 h 6854572"/>
              <a:gd name="connsiteX18" fmla="*/ 0 w 12192000"/>
              <a:gd name="connsiteY18" fmla="*/ 6854572 h 685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854572">
                <a:moveTo>
                  <a:pt x="8708223" y="371255"/>
                </a:moveTo>
                <a:cubicBezTo>
                  <a:pt x="8598800" y="372101"/>
                  <a:pt x="8492749" y="374627"/>
                  <a:pt x="8391954" y="379218"/>
                </a:cubicBezTo>
                <a:cubicBezTo>
                  <a:pt x="7585595" y="415947"/>
                  <a:pt x="6801496" y="551846"/>
                  <a:pt x="6047081" y="709782"/>
                </a:cubicBezTo>
                <a:cubicBezTo>
                  <a:pt x="5453442" y="601430"/>
                  <a:pt x="4620772" y="508114"/>
                  <a:pt x="3969344" y="467368"/>
                </a:cubicBezTo>
                <a:cubicBezTo>
                  <a:pt x="3317917" y="426622"/>
                  <a:pt x="2748793" y="465993"/>
                  <a:pt x="2138518" y="465306"/>
                </a:cubicBezTo>
                <a:lnTo>
                  <a:pt x="704330" y="555519"/>
                </a:lnTo>
                <a:cubicBezTo>
                  <a:pt x="704330" y="2472793"/>
                  <a:pt x="674648" y="5245863"/>
                  <a:pt x="704330" y="6307342"/>
                </a:cubicBezTo>
                <a:cubicBezTo>
                  <a:pt x="1466167" y="6366109"/>
                  <a:pt x="2109275" y="6483643"/>
                  <a:pt x="2989840" y="6483643"/>
                </a:cubicBezTo>
                <a:cubicBezTo>
                  <a:pt x="3870405" y="6483643"/>
                  <a:pt x="4929061" y="6395493"/>
                  <a:pt x="5987717" y="6307342"/>
                </a:cubicBezTo>
                <a:cubicBezTo>
                  <a:pt x="6432946" y="6351417"/>
                  <a:pt x="6749554" y="6413857"/>
                  <a:pt x="7323405" y="6439568"/>
                </a:cubicBezTo>
                <a:cubicBezTo>
                  <a:pt x="7897256" y="6465279"/>
                  <a:pt x="8738244" y="6487316"/>
                  <a:pt x="9430823" y="6461606"/>
                </a:cubicBezTo>
                <a:cubicBezTo>
                  <a:pt x="10123402" y="6435895"/>
                  <a:pt x="10801140" y="6360599"/>
                  <a:pt x="11478878" y="6285305"/>
                </a:cubicBezTo>
                <a:cubicBezTo>
                  <a:pt x="11478878" y="4375376"/>
                  <a:pt x="11528347" y="1517829"/>
                  <a:pt x="11478878" y="555519"/>
                </a:cubicBezTo>
                <a:cubicBezTo>
                  <a:pt x="11271104" y="526135"/>
                  <a:pt x="11370044" y="496752"/>
                  <a:pt x="10855557" y="467368"/>
                </a:cubicBezTo>
                <a:cubicBezTo>
                  <a:pt x="10405380" y="441658"/>
                  <a:pt x="9474186" y="365329"/>
                  <a:pt x="8708223" y="37125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4572"/>
                </a:lnTo>
                <a:lnTo>
                  <a:pt x="0" y="6854572"/>
                </a:lnTo>
                <a:close/>
              </a:path>
            </a:pathLst>
          </a:cu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A483031C-3753-4C93-89AF-58EE768492DF}"/>
              </a:ext>
            </a:extLst>
          </p:cNvPr>
          <p:cNvGrpSpPr/>
          <p:nvPr/>
        </p:nvGrpSpPr>
        <p:grpSpPr>
          <a:xfrm flipV="1">
            <a:off x="136760" y="151059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C31D6A5D-3647-4A69-839B-CB07B618E5FA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E079712B-6CAF-4467-B16F-3138192E8039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7024879-16E7-47E3-B4B2-376D5CE235D5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97714229-7C72-4275-A2AF-90EE78CB0E21}"/>
              </a:ext>
            </a:extLst>
          </p:cNvPr>
          <p:cNvSpPr txBox="1"/>
          <p:nvPr/>
        </p:nvSpPr>
        <p:spPr>
          <a:xfrm>
            <a:off x="1972932" y="1562847"/>
            <a:ext cx="6544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77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汕头大学</a:t>
            </a:r>
            <a:r>
              <a:rPr lang="en-US" altLang="zh-CN" sz="5400" dirty="0">
                <a:gradFill flip="none" rotWithShape="1">
                  <a:gsLst>
                    <a:gs pos="5000">
                      <a:srgbClr val="EACAA0"/>
                    </a:gs>
                    <a:gs pos="77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77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B7D34E2B-53F6-4A7D-BC1D-BD1FCB4C7603}"/>
              </a:ext>
            </a:extLst>
          </p:cNvPr>
          <p:cNvSpPr txBox="1"/>
          <p:nvPr/>
        </p:nvSpPr>
        <p:spPr>
          <a:xfrm>
            <a:off x="1972932" y="2670256"/>
            <a:ext cx="3976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演讲者：</a:t>
            </a:r>
            <a:r>
              <a:rPr lang="en-US" altLang="zh-CN" sz="2000" spc="3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</a:t>
            </a:r>
            <a:endParaRPr lang="zh-CN" altLang="en-US" sz="2000" spc="3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0B138450-26E1-4987-BBAE-F817C05948B6}"/>
              </a:ext>
            </a:extLst>
          </p:cNvPr>
          <p:cNvCxnSpPr>
            <a:cxnSpLocks/>
          </p:cNvCxnSpPr>
          <p:nvPr/>
        </p:nvCxnSpPr>
        <p:spPr>
          <a:xfrm>
            <a:off x="2078608" y="2528996"/>
            <a:ext cx="1333795" cy="0"/>
          </a:xfrm>
          <a:prstGeom prst="line">
            <a:avLst/>
          </a:prstGeom>
          <a:ln w="28575" cap="rnd">
            <a:solidFill>
              <a:srgbClr val="B0782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图片 95">
            <a:extLst>
              <a:ext uri="{FF2B5EF4-FFF2-40B4-BE49-F238E27FC236}">
                <a16:creationId xmlns:a16="http://schemas.microsoft.com/office/drawing/2014/main" id="{2553C3B2-60CF-46F0-9ADD-3BEF848B48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588" y="478843"/>
            <a:ext cx="3694769" cy="841886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CADD3E4D-906F-4572-AB2C-351440DAD5B3}"/>
              </a:ext>
            </a:extLst>
          </p:cNvPr>
          <p:cNvGrpSpPr/>
          <p:nvPr/>
        </p:nvGrpSpPr>
        <p:grpSpPr>
          <a:xfrm flipH="1" flipV="1">
            <a:off x="8579854" y="4002198"/>
            <a:ext cx="718308" cy="239886"/>
            <a:chOff x="1455272" y="247700"/>
            <a:chExt cx="326294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96BEE8F4-DBFA-43CF-AE6B-9789B9FAE014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4268C9DE-B700-4CBC-85AD-D759946EF059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3EEE627-86D6-49FF-9549-54228CA0C987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5B96C4ED-990B-4EE6-A308-D59F64578248}"/>
              </a:ext>
            </a:extLst>
          </p:cNvPr>
          <p:cNvSpPr/>
          <p:nvPr/>
        </p:nvSpPr>
        <p:spPr>
          <a:xfrm>
            <a:off x="10569575" y="5318697"/>
            <a:ext cx="915717" cy="238464"/>
          </a:xfrm>
          <a:prstGeom prst="rect">
            <a:avLst/>
          </a:prstGeom>
          <a:solidFill>
            <a:schemeClr val="bg1">
              <a:lumMod val="65000"/>
            </a:schemeClr>
          </a:solidFill>
          <a:ln w="57150" cap="rnd">
            <a:noFill/>
            <a:round/>
          </a:ln>
          <a:effectLst>
            <a:outerShdw blurRad="63500" dir="10800000" sx="103000" sy="103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7480D363-592C-41C4-A81E-942A40B54FDE}"/>
              </a:ext>
            </a:extLst>
          </p:cNvPr>
          <p:cNvSpPr/>
          <p:nvPr/>
        </p:nvSpPr>
        <p:spPr>
          <a:xfrm>
            <a:off x="10369672" y="5557161"/>
            <a:ext cx="1115621" cy="238464"/>
          </a:xfrm>
          <a:prstGeom prst="rect">
            <a:avLst/>
          </a:prstGeom>
          <a:solidFill>
            <a:schemeClr val="bg1">
              <a:lumMod val="65000"/>
            </a:schemeClr>
          </a:solidFill>
          <a:ln w="57150" cap="rnd">
            <a:noFill/>
            <a:round/>
          </a:ln>
          <a:effectLst>
            <a:outerShdw blurRad="63500" dir="10800000" sx="103000" sy="103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BFB7F458-E49F-4353-9AB2-7060487B7D36}"/>
              </a:ext>
            </a:extLst>
          </p:cNvPr>
          <p:cNvSpPr/>
          <p:nvPr/>
        </p:nvSpPr>
        <p:spPr>
          <a:xfrm>
            <a:off x="10176162" y="5795625"/>
            <a:ext cx="1309131" cy="238464"/>
          </a:xfrm>
          <a:prstGeom prst="rect">
            <a:avLst/>
          </a:prstGeom>
          <a:solidFill>
            <a:schemeClr val="bg1">
              <a:lumMod val="65000"/>
            </a:schemeClr>
          </a:solidFill>
          <a:ln w="57150" cap="rnd">
            <a:noFill/>
            <a:round/>
          </a:ln>
          <a:effectLst>
            <a:outerShdw blurRad="63500" dir="10800000" sx="103000" sy="103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59AE081F-B67B-4BFC-B720-394D264C0769}"/>
              </a:ext>
            </a:extLst>
          </p:cNvPr>
          <p:cNvSpPr/>
          <p:nvPr/>
        </p:nvSpPr>
        <p:spPr>
          <a:xfrm>
            <a:off x="9685293" y="6031441"/>
            <a:ext cx="1800001" cy="419440"/>
          </a:xfrm>
          <a:custGeom>
            <a:avLst/>
            <a:gdLst>
              <a:gd name="connsiteX0" fmla="*/ 0 w 1708634"/>
              <a:gd name="connsiteY0" fmla="*/ 0 h 238464"/>
              <a:gd name="connsiteX1" fmla="*/ 1708634 w 1708634"/>
              <a:gd name="connsiteY1" fmla="*/ 0 h 238464"/>
              <a:gd name="connsiteX2" fmla="*/ 1708634 w 1708634"/>
              <a:gd name="connsiteY2" fmla="*/ 238464 h 238464"/>
              <a:gd name="connsiteX3" fmla="*/ 0 w 1708634"/>
              <a:gd name="connsiteY3" fmla="*/ 238464 h 238464"/>
              <a:gd name="connsiteX4" fmla="*/ 0 w 1708634"/>
              <a:gd name="connsiteY4" fmla="*/ 0 h 238464"/>
              <a:gd name="connsiteX0" fmla="*/ 0 w 1708634"/>
              <a:gd name="connsiteY0" fmla="*/ 0 h 238464"/>
              <a:gd name="connsiteX1" fmla="*/ 1708634 w 1708634"/>
              <a:gd name="connsiteY1" fmla="*/ 0 h 238464"/>
              <a:gd name="connsiteX2" fmla="*/ 1708634 w 1708634"/>
              <a:gd name="connsiteY2" fmla="*/ 238464 h 238464"/>
              <a:gd name="connsiteX3" fmla="*/ 222209 w 1708634"/>
              <a:gd name="connsiteY3" fmla="*/ 236010 h 238464"/>
              <a:gd name="connsiteX4" fmla="*/ 0 w 1708634"/>
              <a:gd name="connsiteY4" fmla="*/ 238464 h 238464"/>
              <a:gd name="connsiteX5" fmla="*/ 0 w 1708634"/>
              <a:gd name="connsiteY5" fmla="*/ 0 h 238464"/>
              <a:gd name="connsiteX0" fmla="*/ 0 w 1708634"/>
              <a:gd name="connsiteY0" fmla="*/ 0 h 238464"/>
              <a:gd name="connsiteX1" fmla="*/ 1708634 w 1708634"/>
              <a:gd name="connsiteY1" fmla="*/ 0 h 238464"/>
              <a:gd name="connsiteX2" fmla="*/ 1708634 w 1708634"/>
              <a:gd name="connsiteY2" fmla="*/ 238464 h 238464"/>
              <a:gd name="connsiteX3" fmla="*/ 938965 w 1708634"/>
              <a:gd name="connsiteY3" fmla="*/ 238391 h 238464"/>
              <a:gd name="connsiteX4" fmla="*/ 222209 w 1708634"/>
              <a:gd name="connsiteY4" fmla="*/ 236010 h 238464"/>
              <a:gd name="connsiteX5" fmla="*/ 0 w 1708634"/>
              <a:gd name="connsiteY5" fmla="*/ 238464 h 238464"/>
              <a:gd name="connsiteX6" fmla="*/ 0 w 1708634"/>
              <a:gd name="connsiteY6" fmla="*/ 0 h 238464"/>
              <a:gd name="connsiteX0" fmla="*/ 0 w 1708634"/>
              <a:gd name="connsiteY0" fmla="*/ 0 h 336022"/>
              <a:gd name="connsiteX1" fmla="*/ 1708634 w 1708634"/>
              <a:gd name="connsiteY1" fmla="*/ 0 h 336022"/>
              <a:gd name="connsiteX2" fmla="*/ 1708634 w 1708634"/>
              <a:gd name="connsiteY2" fmla="*/ 238464 h 336022"/>
              <a:gd name="connsiteX3" fmla="*/ 936584 w 1708634"/>
              <a:gd name="connsiteY3" fmla="*/ 336022 h 336022"/>
              <a:gd name="connsiteX4" fmla="*/ 222209 w 1708634"/>
              <a:gd name="connsiteY4" fmla="*/ 236010 h 336022"/>
              <a:gd name="connsiteX5" fmla="*/ 0 w 1708634"/>
              <a:gd name="connsiteY5" fmla="*/ 238464 h 336022"/>
              <a:gd name="connsiteX6" fmla="*/ 0 w 1708634"/>
              <a:gd name="connsiteY6" fmla="*/ 0 h 336022"/>
              <a:gd name="connsiteX0" fmla="*/ 0 w 1708634"/>
              <a:gd name="connsiteY0" fmla="*/ 0 h 336022"/>
              <a:gd name="connsiteX1" fmla="*/ 1708634 w 1708634"/>
              <a:gd name="connsiteY1" fmla="*/ 0 h 336022"/>
              <a:gd name="connsiteX2" fmla="*/ 1708634 w 1708634"/>
              <a:gd name="connsiteY2" fmla="*/ 238464 h 336022"/>
              <a:gd name="connsiteX3" fmla="*/ 1419978 w 1708634"/>
              <a:gd name="connsiteY3" fmla="*/ 269348 h 336022"/>
              <a:gd name="connsiteX4" fmla="*/ 936584 w 1708634"/>
              <a:gd name="connsiteY4" fmla="*/ 336022 h 336022"/>
              <a:gd name="connsiteX5" fmla="*/ 222209 w 1708634"/>
              <a:gd name="connsiteY5" fmla="*/ 236010 h 336022"/>
              <a:gd name="connsiteX6" fmla="*/ 0 w 1708634"/>
              <a:gd name="connsiteY6" fmla="*/ 238464 h 336022"/>
              <a:gd name="connsiteX7" fmla="*/ 0 w 1708634"/>
              <a:gd name="connsiteY7" fmla="*/ 0 h 336022"/>
              <a:gd name="connsiteX0" fmla="*/ 0 w 1708634"/>
              <a:gd name="connsiteY0" fmla="*/ 0 h 336022"/>
              <a:gd name="connsiteX1" fmla="*/ 1708634 w 1708634"/>
              <a:gd name="connsiteY1" fmla="*/ 0 h 336022"/>
              <a:gd name="connsiteX2" fmla="*/ 1708634 w 1708634"/>
              <a:gd name="connsiteY2" fmla="*/ 238464 h 336022"/>
              <a:gd name="connsiteX3" fmla="*/ 1419978 w 1708634"/>
              <a:gd name="connsiteY3" fmla="*/ 286017 h 336022"/>
              <a:gd name="connsiteX4" fmla="*/ 936584 w 1708634"/>
              <a:gd name="connsiteY4" fmla="*/ 336022 h 336022"/>
              <a:gd name="connsiteX5" fmla="*/ 222209 w 1708634"/>
              <a:gd name="connsiteY5" fmla="*/ 236010 h 336022"/>
              <a:gd name="connsiteX6" fmla="*/ 0 w 1708634"/>
              <a:gd name="connsiteY6" fmla="*/ 238464 h 336022"/>
              <a:gd name="connsiteX7" fmla="*/ 0 w 1708634"/>
              <a:gd name="connsiteY7" fmla="*/ 0 h 336022"/>
              <a:gd name="connsiteX0" fmla="*/ 0 w 1711016"/>
              <a:gd name="connsiteY0" fmla="*/ 0 h 336022"/>
              <a:gd name="connsiteX1" fmla="*/ 1708634 w 1711016"/>
              <a:gd name="connsiteY1" fmla="*/ 0 h 336022"/>
              <a:gd name="connsiteX2" fmla="*/ 1711016 w 1711016"/>
              <a:gd name="connsiteY2" fmla="*/ 250370 h 336022"/>
              <a:gd name="connsiteX3" fmla="*/ 1419978 w 1711016"/>
              <a:gd name="connsiteY3" fmla="*/ 286017 h 336022"/>
              <a:gd name="connsiteX4" fmla="*/ 936584 w 1711016"/>
              <a:gd name="connsiteY4" fmla="*/ 336022 h 336022"/>
              <a:gd name="connsiteX5" fmla="*/ 222209 w 1711016"/>
              <a:gd name="connsiteY5" fmla="*/ 236010 h 336022"/>
              <a:gd name="connsiteX6" fmla="*/ 0 w 1711016"/>
              <a:gd name="connsiteY6" fmla="*/ 238464 h 336022"/>
              <a:gd name="connsiteX7" fmla="*/ 0 w 1711016"/>
              <a:gd name="connsiteY7" fmla="*/ 0 h 336022"/>
              <a:gd name="connsiteX0" fmla="*/ 0 w 1708635"/>
              <a:gd name="connsiteY0" fmla="*/ 0 h 336022"/>
              <a:gd name="connsiteX1" fmla="*/ 1708634 w 1708635"/>
              <a:gd name="connsiteY1" fmla="*/ 0 h 336022"/>
              <a:gd name="connsiteX2" fmla="*/ 1708635 w 1708635"/>
              <a:gd name="connsiteY2" fmla="*/ 252752 h 336022"/>
              <a:gd name="connsiteX3" fmla="*/ 1419978 w 1708635"/>
              <a:gd name="connsiteY3" fmla="*/ 286017 h 336022"/>
              <a:gd name="connsiteX4" fmla="*/ 936584 w 1708635"/>
              <a:gd name="connsiteY4" fmla="*/ 336022 h 336022"/>
              <a:gd name="connsiteX5" fmla="*/ 222209 w 1708635"/>
              <a:gd name="connsiteY5" fmla="*/ 236010 h 336022"/>
              <a:gd name="connsiteX6" fmla="*/ 0 w 1708635"/>
              <a:gd name="connsiteY6" fmla="*/ 238464 h 336022"/>
              <a:gd name="connsiteX7" fmla="*/ 0 w 1708635"/>
              <a:gd name="connsiteY7" fmla="*/ 0 h 336022"/>
              <a:gd name="connsiteX0" fmla="*/ 0 w 1708635"/>
              <a:gd name="connsiteY0" fmla="*/ 0 h 395554"/>
              <a:gd name="connsiteX1" fmla="*/ 1708634 w 1708635"/>
              <a:gd name="connsiteY1" fmla="*/ 0 h 395554"/>
              <a:gd name="connsiteX2" fmla="*/ 1708635 w 1708635"/>
              <a:gd name="connsiteY2" fmla="*/ 252752 h 395554"/>
              <a:gd name="connsiteX3" fmla="*/ 1419978 w 1708635"/>
              <a:gd name="connsiteY3" fmla="*/ 286017 h 395554"/>
              <a:gd name="connsiteX4" fmla="*/ 936584 w 1708635"/>
              <a:gd name="connsiteY4" fmla="*/ 336022 h 395554"/>
              <a:gd name="connsiteX5" fmla="*/ 231734 w 1708635"/>
              <a:gd name="connsiteY5" fmla="*/ 395554 h 395554"/>
              <a:gd name="connsiteX6" fmla="*/ 0 w 1708635"/>
              <a:gd name="connsiteY6" fmla="*/ 238464 h 395554"/>
              <a:gd name="connsiteX7" fmla="*/ 0 w 1708635"/>
              <a:gd name="connsiteY7" fmla="*/ 0 h 395554"/>
              <a:gd name="connsiteX0" fmla="*/ 0 w 1708635"/>
              <a:gd name="connsiteY0" fmla="*/ 0 h 414677"/>
              <a:gd name="connsiteX1" fmla="*/ 1708634 w 1708635"/>
              <a:gd name="connsiteY1" fmla="*/ 0 h 414677"/>
              <a:gd name="connsiteX2" fmla="*/ 1708635 w 1708635"/>
              <a:gd name="connsiteY2" fmla="*/ 252752 h 414677"/>
              <a:gd name="connsiteX3" fmla="*/ 1419978 w 1708635"/>
              <a:gd name="connsiteY3" fmla="*/ 286017 h 414677"/>
              <a:gd name="connsiteX4" fmla="*/ 936584 w 1708635"/>
              <a:gd name="connsiteY4" fmla="*/ 336022 h 414677"/>
              <a:gd name="connsiteX5" fmla="*/ 231734 w 1708635"/>
              <a:gd name="connsiteY5" fmla="*/ 395554 h 414677"/>
              <a:gd name="connsiteX6" fmla="*/ 0 w 1708635"/>
              <a:gd name="connsiteY6" fmla="*/ 414677 h 414677"/>
              <a:gd name="connsiteX7" fmla="*/ 0 w 1708635"/>
              <a:gd name="connsiteY7" fmla="*/ 0 h 414677"/>
              <a:gd name="connsiteX0" fmla="*/ 0 w 1708635"/>
              <a:gd name="connsiteY0" fmla="*/ 0 h 414677"/>
              <a:gd name="connsiteX1" fmla="*/ 1708634 w 1708635"/>
              <a:gd name="connsiteY1" fmla="*/ 0 h 414677"/>
              <a:gd name="connsiteX2" fmla="*/ 1708635 w 1708635"/>
              <a:gd name="connsiteY2" fmla="*/ 252752 h 414677"/>
              <a:gd name="connsiteX3" fmla="*/ 1419978 w 1708635"/>
              <a:gd name="connsiteY3" fmla="*/ 286017 h 414677"/>
              <a:gd name="connsiteX4" fmla="*/ 936584 w 1708635"/>
              <a:gd name="connsiteY4" fmla="*/ 336022 h 414677"/>
              <a:gd name="connsiteX5" fmla="*/ 229474 w 1708635"/>
              <a:gd name="connsiteY5" fmla="*/ 402698 h 414677"/>
              <a:gd name="connsiteX6" fmla="*/ 0 w 1708635"/>
              <a:gd name="connsiteY6" fmla="*/ 414677 h 414677"/>
              <a:gd name="connsiteX7" fmla="*/ 0 w 1708635"/>
              <a:gd name="connsiteY7" fmla="*/ 0 h 414677"/>
              <a:gd name="connsiteX0" fmla="*/ 0 w 1708635"/>
              <a:gd name="connsiteY0" fmla="*/ 0 h 419440"/>
              <a:gd name="connsiteX1" fmla="*/ 1708634 w 1708635"/>
              <a:gd name="connsiteY1" fmla="*/ 0 h 419440"/>
              <a:gd name="connsiteX2" fmla="*/ 1708635 w 1708635"/>
              <a:gd name="connsiteY2" fmla="*/ 252752 h 419440"/>
              <a:gd name="connsiteX3" fmla="*/ 1419978 w 1708635"/>
              <a:gd name="connsiteY3" fmla="*/ 286017 h 419440"/>
              <a:gd name="connsiteX4" fmla="*/ 936584 w 1708635"/>
              <a:gd name="connsiteY4" fmla="*/ 336022 h 419440"/>
              <a:gd name="connsiteX5" fmla="*/ 229474 w 1708635"/>
              <a:gd name="connsiteY5" fmla="*/ 402698 h 419440"/>
              <a:gd name="connsiteX6" fmla="*/ 0 w 1708635"/>
              <a:gd name="connsiteY6" fmla="*/ 419440 h 419440"/>
              <a:gd name="connsiteX7" fmla="*/ 0 w 1708635"/>
              <a:gd name="connsiteY7" fmla="*/ 0 h 419440"/>
              <a:gd name="connsiteX0" fmla="*/ 0 w 1708635"/>
              <a:gd name="connsiteY0" fmla="*/ 0 h 419440"/>
              <a:gd name="connsiteX1" fmla="*/ 1708634 w 1708635"/>
              <a:gd name="connsiteY1" fmla="*/ 0 h 419440"/>
              <a:gd name="connsiteX2" fmla="*/ 1708635 w 1708635"/>
              <a:gd name="connsiteY2" fmla="*/ 252752 h 419440"/>
              <a:gd name="connsiteX3" fmla="*/ 1419978 w 1708635"/>
              <a:gd name="connsiteY3" fmla="*/ 286017 h 419440"/>
              <a:gd name="connsiteX4" fmla="*/ 936584 w 1708635"/>
              <a:gd name="connsiteY4" fmla="*/ 340784 h 419440"/>
              <a:gd name="connsiteX5" fmla="*/ 229474 w 1708635"/>
              <a:gd name="connsiteY5" fmla="*/ 402698 h 419440"/>
              <a:gd name="connsiteX6" fmla="*/ 0 w 1708635"/>
              <a:gd name="connsiteY6" fmla="*/ 419440 h 419440"/>
              <a:gd name="connsiteX7" fmla="*/ 0 w 1708635"/>
              <a:gd name="connsiteY7" fmla="*/ 0 h 419440"/>
              <a:gd name="connsiteX0" fmla="*/ 0 w 1708635"/>
              <a:gd name="connsiteY0" fmla="*/ 0 h 419440"/>
              <a:gd name="connsiteX1" fmla="*/ 1708634 w 1708635"/>
              <a:gd name="connsiteY1" fmla="*/ 0 h 419440"/>
              <a:gd name="connsiteX2" fmla="*/ 1708635 w 1708635"/>
              <a:gd name="connsiteY2" fmla="*/ 252752 h 419440"/>
              <a:gd name="connsiteX3" fmla="*/ 1419978 w 1708635"/>
              <a:gd name="connsiteY3" fmla="*/ 286017 h 419440"/>
              <a:gd name="connsiteX4" fmla="*/ 938844 w 1708635"/>
              <a:gd name="connsiteY4" fmla="*/ 340784 h 419440"/>
              <a:gd name="connsiteX5" fmla="*/ 229474 w 1708635"/>
              <a:gd name="connsiteY5" fmla="*/ 402698 h 419440"/>
              <a:gd name="connsiteX6" fmla="*/ 0 w 1708635"/>
              <a:gd name="connsiteY6" fmla="*/ 419440 h 419440"/>
              <a:gd name="connsiteX7" fmla="*/ 0 w 1708635"/>
              <a:gd name="connsiteY7" fmla="*/ 0 h 41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8635" h="419440">
                <a:moveTo>
                  <a:pt x="0" y="0"/>
                </a:moveTo>
                <a:lnTo>
                  <a:pt x="1708634" y="0"/>
                </a:lnTo>
                <a:cubicBezTo>
                  <a:pt x="1708634" y="84251"/>
                  <a:pt x="1708635" y="168501"/>
                  <a:pt x="1708635" y="252752"/>
                </a:cubicBezTo>
                <a:lnTo>
                  <a:pt x="1419978" y="286017"/>
                </a:lnTo>
                <a:lnTo>
                  <a:pt x="938844" y="340784"/>
                </a:lnTo>
                <a:lnTo>
                  <a:pt x="229474" y="402698"/>
                </a:lnTo>
                <a:lnTo>
                  <a:pt x="0" y="4194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57150" cap="rnd">
            <a:noFill/>
            <a:round/>
          </a:ln>
          <a:effectLst>
            <a:outerShdw blurRad="63500" dir="10800000" sx="103000" sy="103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270E1A3-2960-4A5F-A125-F5B8F8444D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070" y="5686931"/>
            <a:ext cx="513410" cy="41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98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787A402-AA80-4D5C-B662-BD4B18897C90}"/>
              </a:ext>
            </a:extLst>
          </p:cNvPr>
          <p:cNvSpPr/>
          <p:nvPr/>
        </p:nvSpPr>
        <p:spPr>
          <a:xfrm>
            <a:off x="885371" y="694686"/>
            <a:ext cx="10450285" cy="5468628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2A36C54-306F-4174-B633-F4EB74A9E696}"/>
              </a:ext>
            </a:extLst>
          </p:cNvPr>
          <p:cNvGrpSpPr/>
          <p:nvPr/>
        </p:nvGrpSpPr>
        <p:grpSpPr>
          <a:xfrm flipH="1" flipV="1">
            <a:off x="729540" y="5390999"/>
            <a:ext cx="718308" cy="239886"/>
            <a:chOff x="1455272" y="247700"/>
            <a:chExt cx="3262946" cy="1428418"/>
          </a:xfrm>
          <a:solidFill>
            <a:schemeClr val="bg1">
              <a:lumMod val="8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8C435B2-0B1E-4FE0-94E1-620C36FFD17C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574CFAD5-F4D0-4FB0-B4B2-D4B14FD5B443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6A22379-47D4-42F0-A986-A681738B7F8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0BB873-26F2-473C-868C-DEB27BBA6109}"/>
              </a:ext>
            </a:extLst>
          </p:cNvPr>
          <p:cNvGrpSpPr/>
          <p:nvPr/>
        </p:nvGrpSpPr>
        <p:grpSpPr>
          <a:xfrm>
            <a:off x="1136976" y="5342222"/>
            <a:ext cx="926774" cy="821092"/>
            <a:chOff x="6934527" y="10325100"/>
            <a:chExt cx="2802656" cy="248306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51BD2D2-ECDB-455E-928F-6AB49CED878B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A31F855-A382-48C9-AD8E-DA9FF613ABD0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4A04358E-0434-4314-8412-B94164316C51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5A874D40-1158-4971-9BA7-3576BFCF4D71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01CBFC4D-53E7-4CC0-9F71-1A80E6F0F961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ADAF0D-1EF6-4A73-8282-7B922EC9A729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EC83CFD5-F099-42DD-B808-48587A8036AE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D27D70A6-F02E-42C0-9F2F-F7D069A20109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F99AE846-F27E-47E5-9B78-9DE7918D051D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7A0D0E5E-51F0-4042-8FD4-FB172032C6D8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ECA3172-1452-4658-8775-C2A0563C3D83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30975C5-FB7F-42FD-A497-335516F126A9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D46DE6E-5136-4B70-9E89-2B44FFF55FC6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0AB9C3F-7779-4DD9-9F54-D5E51FEB9860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5DD2C4B-218A-4B11-A28D-4A477ED079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320103 w 12192000"/>
              <a:gd name="connsiteY0" fmla="*/ 694686 h 6858000"/>
              <a:gd name="connsiteX1" fmla="*/ 1313068 w 12192000"/>
              <a:gd name="connsiteY1" fmla="*/ 762371 h 6858000"/>
              <a:gd name="connsiteX2" fmla="*/ 885371 w 12192000"/>
              <a:gd name="connsiteY2" fmla="*/ 1100423 h 6858000"/>
              <a:gd name="connsiteX3" fmla="*/ 885371 w 12192000"/>
              <a:gd name="connsiteY3" fmla="*/ 5739937 h 6858000"/>
              <a:gd name="connsiteX4" fmla="*/ 1321937 w 12192000"/>
              <a:gd name="connsiteY4" fmla="*/ 6163314 h 6858000"/>
              <a:gd name="connsiteX5" fmla="*/ 10899091 w 12192000"/>
              <a:gd name="connsiteY5" fmla="*/ 6163314 h 6858000"/>
              <a:gd name="connsiteX6" fmla="*/ 11335656 w 12192000"/>
              <a:gd name="connsiteY6" fmla="*/ 5739937 h 6858000"/>
              <a:gd name="connsiteX7" fmla="*/ 11335656 w 12192000"/>
              <a:gd name="connsiteY7" fmla="*/ 1118064 h 6858000"/>
              <a:gd name="connsiteX8" fmla="*/ 10899091 w 12192000"/>
              <a:gd name="connsiteY8" fmla="*/ 694686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6858000 h 6858000"/>
              <a:gd name="connsiteX12" fmla="*/ 0 w 12192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1320103" y="694686"/>
                </a:moveTo>
                <a:lnTo>
                  <a:pt x="1313068" y="762371"/>
                </a:lnTo>
                <a:cubicBezTo>
                  <a:pt x="1272359" y="955298"/>
                  <a:pt x="1096342" y="1100423"/>
                  <a:pt x="885371" y="1100423"/>
                </a:cubicBezTo>
                <a:lnTo>
                  <a:pt x="885371" y="5739937"/>
                </a:lnTo>
                <a:cubicBezTo>
                  <a:pt x="1126480" y="5739937"/>
                  <a:pt x="1321937" y="5929489"/>
                  <a:pt x="1321937" y="6163314"/>
                </a:cubicBezTo>
                <a:lnTo>
                  <a:pt x="10899091" y="6163314"/>
                </a:lnTo>
                <a:cubicBezTo>
                  <a:pt x="10899091" y="5929489"/>
                  <a:pt x="11094547" y="5739937"/>
                  <a:pt x="11335656" y="5739937"/>
                </a:cubicBezTo>
                <a:lnTo>
                  <a:pt x="11335656" y="1118064"/>
                </a:lnTo>
                <a:cubicBezTo>
                  <a:pt x="11094547" y="1118064"/>
                  <a:pt x="10899091" y="928511"/>
                  <a:pt x="10899091" y="6946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E79780-6247-49DC-9A65-BCD14DF4AE53}"/>
              </a:ext>
            </a:extLst>
          </p:cNvPr>
          <p:cNvSpPr/>
          <p:nvPr/>
        </p:nvSpPr>
        <p:spPr>
          <a:xfrm>
            <a:off x="623887" y="476250"/>
            <a:ext cx="10944225" cy="590550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2B731E-9940-4304-BF85-031E30FC03EC}"/>
              </a:ext>
            </a:extLst>
          </p:cNvPr>
          <p:cNvGrpSpPr/>
          <p:nvPr/>
        </p:nvGrpSpPr>
        <p:grpSpPr>
          <a:xfrm flipV="1">
            <a:off x="10626974" y="137724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8B9D535-1466-4FC6-8B4E-180958B9D1B9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3C3886E-E48E-4C4F-93DD-EF25762D41B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B30E46D-4E2F-4E81-BDEC-74AC8A9CC3D2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8A192F9F-E318-428F-89A6-0F253036A4B4}"/>
              </a:ext>
            </a:extLst>
          </p:cNvPr>
          <p:cNvSpPr txBox="1"/>
          <p:nvPr/>
        </p:nvSpPr>
        <p:spPr>
          <a:xfrm>
            <a:off x="1241544" y="1252241"/>
            <a:ext cx="485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环形图数据调查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BE3B661-402C-49C7-B521-2711AC288D90}"/>
              </a:ext>
            </a:extLst>
          </p:cNvPr>
          <p:cNvSpPr txBox="1"/>
          <p:nvPr/>
        </p:nvSpPr>
        <p:spPr>
          <a:xfrm>
            <a:off x="1241544" y="2292175"/>
            <a:ext cx="4359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331887C-B2BB-4531-8DBC-380F963EB989}"/>
              </a:ext>
            </a:extLst>
          </p:cNvPr>
          <p:cNvCxnSpPr>
            <a:cxnSpLocks/>
          </p:cNvCxnSpPr>
          <p:nvPr/>
        </p:nvCxnSpPr>
        <p:spPr>
          <a:xfrm>
            <a:off x="1354814" y="2092932"/>
            <a:ext cx="1058186" cy="0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973428DC-19DB-499D-950F-B71EC79F24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0555834"/>
              </p:ext>
            </p:extLst>
          </p:nvPr>
        </p:nvGraphicFramePr>
        <p:xfrm>
          <a:off x="4996740" y="1956836"/>
          <a:ext cx="5734328" cy="3822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D2B20F8A-9AE4-42A3-9884-1D6B5ABC26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0001636"/>
              </p:ext>
            </p:extLst>
          </p:nvPr>
        </p:nvGraphicFramePr>
        <p:xfrm>
          <a:off x="5742014" y="2417399"/>
          <a:ext cx="4359155" cy="2906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29CFA9D2-D091-4CFC-9AE7-D10E6BAD08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9174123"/>
              </p:ext>
            </p:extLst>
          </p:nvPr>
        </p:nvGraphicFramePr>
        <p:xfrm>
          <a:off x="6490378" y="2936522"/>
          <a:ext cx="2739347" cy="182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9" name="文本框 58">
            <a:extLst>
              <a:ext uri="{FF2B5EF4-FFF2-40B4-BE49-F238E27FC236}">
                <a16:creationId xmlns:a16="http://schemas.microsoft.com/office/drawing/2014/main" id="{652B7A5B-D5D3-4500-8ED8-A92DBF554D4C}"/>
              </a:ext>
            </a:extLst>
          </p:cNvPr>
          <p:cNvSpPr txBox="1"/>
          <p:nvPr/>
        </p:nvSpPr>
        <p:spPr>
          <a:xfrm>
            <a:off x="7977165" y="2043146"/>
            <a:ext cx="1477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</a:t>
            </a:r>
            <a:r>
              <a:rPr lang="zh-CN" altLang="en-US" sz="2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作品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2ACE876-C1B5-449F-97A8-A2A8BBB24C43}"/>
              </a:ext>
            </a:extLst>
          </p:cNvPr>
          <p:cNvSpPr txBox="1"/>
          <p:nvPr/>
        </p:nvSpPr>
        <p:spPr>
          <a:xfrm>
            <a:off x="9001875" y="2076580"/>
            <a:ext cx="2333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60%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4704795-D598-4D8A-B778-E85675BD4838}"/>
              </a:ext>
            </a:extLst>
          </p:cNvPr>
          <p:cNvSpPr txBox="1"/>
          <p:nvPr/>
        </p:nvSpPr>
        <p:spPr>
          <a:xfrm>
            <a:off x="7977165" y="2528654"/>
            <a:ext cx="1477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B</a:t>
            </a:r>
            <a:r>
              <a:rPr lang="zh-CN" altLang="en-US" sz="2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作品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F3BF256-EAB1-4B46-8A7A-0B61647273E3}"/>
              </a:ext>
            </a:extLst>
          </p:cNvPr>
          <p:cNvSpPr txBox="1"/>
          <p:nvPr/>
        </p:nvSpPr>
        <p:spPr>
          <a:xfrm>
            <a:off x="9001875" y="2562088"/>
            <a:ext cx="2333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30%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02DAC50-D97D-4F70-95B0-52CA3E27242B}"/>
              </a:ext>
            </a:extLst>
          </p:cNvPr>
          <p:cNvSpPr txBox="1"/>
          <p:nvPr/>
        </p:nvSpPr>
        <p:spPr>
          <a:xfrm>
            <a:off x="7977165" y="2993054"/>
            <a:ext cx="1477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</a:t>
            </a:r>
            <a:r>
              <a:rPr lang="zh-CN" altLang="en-US" sz="2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作品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4C7054A-C32E-4361-964E-683F8484CAA2}"/>
              </a:ext>
            </a:extLst>
          </p:cNvPr>
          <p:cNvSpPr txBox="1"/>
          <p:nvPr/>
        </p:nvSpPr>
        <p:spPr>
          <a:xfrm>
            <a:off x="9001875" y="3026488"/>
            <a:ext cx="2333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10%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418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787A402-AA80-4D5C-B662-BD4B18897C90}"/>
              </a:ext>
            </a:extLst>
          </p:cNvPr>
          <p:cNvSpPr/>
          <p:nvPr/>
        </p:nvSpPr>
        <p:spPr>
          <a:xfrm>
            <a:off x="885371" y="694686"/>
            <a:ext cx="10450285" cy="5468628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00C5C60-8D8E-4BE9-BDD9-836A7242CB52}"/>
              </a:ext>
            </a:extLst>
          </p:cNvPr>
          <p:cNvGrpSpPr/>
          <p:nvPr/>
        </p:nvGrpSpPr>
        <p:grpSpPr>
          <a:xfrm flipH="1" flipV="1">
            <a:off x="729540" y="5390999"/>
            <a:ext cx="718308" cy="239886"/>
            <a:chOff x="1455272" y="247700"/>
            <a:chExt cx="3262946" cy="1428418"/>
          </a:xfrm>
          <a:solidFill>
            <a:schemeClr val="bg1">
              <a:lumMod val="8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DA43DB5-6E1E-4341-A56B-DF528547E103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ABA0A32-EAAE-42A6-9831-E710A79EFD2A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0F73239-7768-410F-A099-2B718F3EEDC0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0BB873-26F2-473C-868C-DEB27BBA6109}"/>
              </a:ext>
            </a:extLst>
          </p:cNvPr>
          <p:cNvGrpSpPr/>
          <p:nvPr/>
        </p:nvGrpSpPr>
        <p:grpSpPr>
          <a:xfrm>
            <a:off x="1136976" y="5342222"/>
            <a:ext cx="926774" cy="821092"/>
            <a:chOff x="6934527" y="10325100"/>
            <a:chExt cx="2802656" cy="248306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51BD2D2-ECDB-455E-928F-6AB49CED878B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A31F855-A382-48C9-AD8E-DA9FF613ABD0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4A04358E-0434-4314-8412-B94164316C51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5A874D40-1158-4971-9BA7-3576BFCF4D71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01CBFC4D-53E7-4CC0-9F71-1A80E6F0F961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ADAF0D-1EF6-4A73-8282-7B922EC9A729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EC83CFD5-F099-42DD-B808-48587A8036AE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D27D70A6-F02E-42C0-9F2F-F7D069A20109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F99AE846-F27E-47E5-9B78-9DE7918D051D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7A0D0E5E-51F0-4042-8FD4-FB172032C6D8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ECA3172-1452-4658-8775-C2A0563C3D83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30975C5-FB7F-42FD-A497-335516F126A9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D46DE6E-5136-4B70-9E89-2B44FFF55FC6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0AB9C3F-7779-4DD9-9F54-D5E51FEB9860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5DD2C4B-218A-4B11-A28D-4A477ED079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320103 w 12192000"/>
              <a:gd name="connsiteY0" fmla="*/ 694686 h 6858000"/>
              <a:gd name="connsiteX1" fmla="*/ 1313068 w 12192000"/>
              <a:gd name="connsiteY1" fmla="*/ 762371 h 6858000"/>
              <a:gd name="connsiteX2" fmla="*/ 885371 w 12192000"/>
              <a:gd name="connsiteY2" fmla="*/ 1100423 h 6858000"/>
              <a:gd name="connsiteX3" fmla="*/ 885371 w 12192000"/>
              <a:gd name="connsiteY3" fmla="*/ 5739937 h 6858000"/>
              <a:gd name="connsiteX4" fmla="*/ 1321937 w 12192000"/>
              <a:gd name="connsiteY4" fmla="*/ 6163314 h 6858000"/>
              <a:gd name="connsiteX5" fmla="*/ 10899091 w 12192000"/>
              <a:gd name="connsiteY5" fmla="*/ 6163314 h 6858000"/>
              <a:gd name="connsiteX6" fmla="*/ 11335656 w 12192000"/>
              <a:gd name="connsiteY6" fmla="*/ 5739937 h 6858000"/>
              <a:gd name="connsiteX7" fmla="*/ 11335656 w 12192000"/>
              <a:gd name="connsiteY7" fmla="*/ 1118064 h 6858000"/>
              <a:gd name="connsiteX8" fmla="*/ 10899091 w 12192000"/>
              <a:gd name="connsiteY8" fmla="*/ 694686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6858000 h 6858000"/>
              <a:gd name="connsiteX12" fmla="*/ 0 w 12192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1320103" y="694686"/>
                </a:moveTo>
                <a:lnTo>
                  <a:pt x="1313068" y="762371"/>
                </a:lnTo>
                <a:cubicBezTo>
                  <a:pt x="1272359" y="955298"/>
                  <a:pt x="1096342" y="1100423"/>
                  <a:pt x="885371" y="1100423"/>
                </a:cubicBezTo>
                <a:lnTo>
                  <a:pt x="885371" y="5739937"/>
                </a:lnTo>
                <a:cubicBezTo>
                  <a:pt x="1126480" y="5739937"/>
                  <a:pt x="1321937" y="5929489"/>
                  <a:pt x="1321937" y="6163314"/>
                </a:cubicBezTo>
                <a:lnTo>
                  <a:pt x="10899091" y="6163314"/>
                </a:lnTo>
                <a:cubicBezTo>
                  <a:pt x="10899091" y="5929489"/>
                  <a:pt x="11094547" y="5739937"/>
                  <a:pt x="11335656" y="5739937"/>
                </a:cubicBezTo>
                <a:lnTo>
                  <a:pt x="11335656" y="1118064"/>
                </a:lnTo>
                <a:cubicBezTo>
                  <a:pt x="11094547" y="1118064"/>
                  <a:pt x="10899091" y="928511"/>
                  <a:pt x="10899091" y="6946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E79780-6247-49DC-9A65-BCD14DF4AE53}"/>
              </a:ext>
            </a:extLst>
          </p:cNvPr>
          <p:cNvSpPr/>
          <p:nvPr/>
        </p:nvSpPr>
        <p:spPr>
          <a:xfrm>
            <a:off x="623887" y="476250"/>
            <a:ext cx="10944225" cy="590550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2B731E-9940-4304-BF85-031E30FC03EC}"/>
              </a:ext>
            </a:extLst>
          </p:cNvPr>
          <p:cNvGrpSpPr/>
          <p:nvPr/>
        </p:nvGrpSpPr>
        <p:grpSpPr>
          <a:xfrm flipV="1">
            <a:off x="10626974" y="137724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8B9D535-1466-4FC6-8B4E-180958B9D1B9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3C3886E-E48E-4C4F-93DD-EF25762D41B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B30E46D-4E2F-4E81-BDEC-74AC8A9CC3D2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8A192F9F-E318-428F-89A6-0F253036A4B4}"/>
              </a:ext>
            </a:extLst>
          </p:cNvPr>
          <p:cNvSpPr txBox="1"/>
          <p:nvPr/>
        </p:nvSpPr>
        <p:spPr>
          <a:xfrm>
            <a:off x="1241544" y="1252241"/>
            <a:ext cx="485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金字塔数据调查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BE3B661-402C-49C7-B521-2711AC288D90}"/>
              </a:ext>
            </a:extLst>
          </p:cNvPr>
          <p:cNvSpPr txBox="1"/>
          <p:nvPr/>
        </p:nvSpPr>
        <p:spPr>
          <a:xfrm>
            <a:off x="1241544" y="2292175"/>
            <a:ext cx="4359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331887C-B2BB-4531-8DBC-380F963EB989}"/>
              </a:ext>
            </a:extLst>
          </p:cNvPr>
          <p:cNvCxnSpPr>
            <a:cxnSpLocks/>
          </p:cNvCxnSpPr>
          <p:nvPr/>
        </p:nvCxnSpPr>
        <p:spPr>
          <a:xfrm>
            <a:off x="1354814" y="2092932"/>
            <a:ext cx="1058186" cy="0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9FFD5C0B-C19D-40C9-9B28-A23E9D0EAB14}"/>
              </a:ext>
            </a:extLst>
          </p:cNvPr>
          <p:cNvSpPr/>
          <p:nvPr/>
        </p:nvSpPr>
        <p:spPr>
          <a:xfrm>
            <a:off x="7053944" y="1507105"/>
            <a:ext cx="2322286" cy="1856366"/>
          </a:xfrm>
          <a:prstGeom prst="triangle">
            <a:avLst/>
          </a:prstGeom>
          <a:solidFill>
            <a:srgbClr val="EACAA0"/>
          </a:solidFill>
          <a:ln w="57150" cap="sq">
            <a:solidFill>
              <a:srgbClr val="EACAA0"/>
            </a:solidFill>
            <a:miter lim="800000"/>
          </a:ln>
          <a:effectLst>
            <a:innerShdw blurRad="254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014953FE-FEBF-4D45-B326-DB65B75EC101}"/>
              </a:ext>
            </a:extLst>
          </p:cNvPr>
          <p:cNvSpPr/>
          <p:nvPr/>
        </p:nvSpPr>
        <p:spPr>
          <a:xfrm>
            <a:off x="6226280" y="3054049"/>
            <a:ext cx="3977147" cy="1188883"/>
          </a:xfrm>
          <a:prstGeom prst="trapezoid">
            <a:avLst>
              <a:gd name="adj" fmla="val 65288"/>
            </a:avLst>
          </a:prstGeom>
          <a:solidFill>
            <a:srgbClr val="EACAA0"/>
          </a:solidFill>
          <a:ln w="57150" cap="sq">
            <a:solidFill>
              <a:srgbClr val="EACAA0"/>
            </a:solidFill>
            <a:miter lim="800000"/>
          </a:ln>
          <a:effectLst>
            <a:innerShdw blurRad="254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id="{DF64139E-D1C5-43B9-A106-1710A4977BC1}"/>
              </a:ext>
            </a:extLst>
          </p:cNvPr>
          <p:cNvSpPr/>
          <p:nvPr/>
        </p:nvSpPr>
        <p:spPr>
          <a:xfrm>
            <a:off x="5268686" y="4124740"/>
            <a:ext cx="5843049" cy="1188883"/>
          </a:xfrm>
          <a:prstGeom prst="trapezoid">
            <a:avLst>
              <a:gd name="adj" fmla="val 65288"/>
            </a:avLst>
          </a:prstGeom>
          <a:solidFill>
            <a:srgbClr val="EACAA0"/>
          </a:solidFill>
          <a:ln w="57150" cap="sq">
            <a:solidFill>
              <a:srgbClr val="EACAA0"/>
            </a:solidFill>
            <a:miter lim="800000"/>
          </a:ln>
          <a:effectLst>
            <a:innerShdw blurRad="254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F97BD83-9C67-4377-89EA-1DD2CAB68E70}"/>
              </a:ext>
            </a:extLst>
          </p:cNvPr>
          <p:cNvSpPr txBox="1"/>
          <p:nvPr/>
        </p:nvSpPr>
        <p:spPr>
          <a:xfrm>
            <a:off x="7485360" y="2561637"/>
            <a:ext cx="1409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278C5B3-48C4-46B4-82BB-A059A288128A}"/>
              </a:ext>
            </a:extLst>
          </p:cNvPr>
          <p:cNvSpPr txBox="1"/>
          <p:nvPr/>
        </p:nvSpPr>
        <p:spPr>
          <a:xfrm>
            <a:off x="7295654" y="2212579"/>
            <a:ext cx="1789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顶层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2DA533E-B90D-43C4-A353-4182269838C2}"/>
              </a:ext>
            </a:extLst>
          </p:cNvPr>
          <p:cNvSpPr txBox="1"/>
          <p:nvPr/>
        </p:nvSpPr>
        <p:spPr>
          <a:xfrm>
            <a:off x="6705601" y="3610408"/>
            <a:ext cx="3003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magna sed pulvinar </a:t>
            </a: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ultricies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718CA1E-BE81-40EF-984B-BC4CBDC0C95B}"/>
              </a:ext>
            </a:extLst>
          </p:cNvPr>
          <p:cNvSpPr txBox="1"/>
          <p:nvPr/>
        </p:nvSpPr>
        <p:spPr>
          <a:xfrm>
            <a:off x="7295654" y="3261350"/>
            <a:ext cx="1789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7DF8CD0-E547-42B1-9823-7E7F6CFA9871}"/>
              </a:ext>
            </a:extLst>
          </p:cNvPr>
          <p:cNvSpPr txBox="1"/>
          <p:nvPr/>
        </p:nvSpPr>
        <p:spPr>
          <a:xfrm>
            <a:off x="5686426" y="4684292"/>
            <a:ext cx="4940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sit </a:t>
            </a: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commodo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eros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quis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E41495D-2B48-426A-BA35-5E00F46257F0}"/>
              </a:ext>
            </a:extLst>
          </p:cNvPr>
          <p:cNvSpPr txBox="1"/>
          <p:nvPr/>
        </p:nvSpPr>
        <p:spPr>
          <a:xfrm>
            <a:off x="7295654" y="4335234"/>
            <a:ext cx="1789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基层</a:t>
            </a:r>
          </a:p>
        </p:txBody>
      </p:sp>
    </p:spTree>
    <p:extLst>
      <p:ext uri="{BB962C8B-B14F-4D97-AF65-F5344CB8AC3E}">
        <p14:creationId xmlns:p14="http://schemas.microsoft.com/office/powerpoint/2010/main" val="1856525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787A402-AA80-4D5C-B662-BD4B18897C90}"/>
              </a:ext>
            </a:extLst>
          </p:cNvPr>
          <p:cNvSpPr/>
          <p:nvPr/>
        </p:nvSpPr>
        <p:spPr>
          <a:xfrm>
            <a:off x="885371" y="694686"/>
            <a:ext cx="10450285" cy="5468628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962682F-DF06-4565-ACDC-6E5D132CA075}"/>
              </a:ext>
            </a:extLst>
          </p:cNvPr>
          <p:cNvGrpSpPr/>
          <p:nvPr/>
        </p:nvGrpSpPr>
        <p:grpSpPr>
          <a:xfrm flipH="1" flipV="1">
            <a:off x="729540" y="5390999"/>
            <a:ext cx="718308" cy="239886"/>
            <a:chOff x="1455272" y="247700"/>
            <a:chExt cx="3262946" cy="1428418"/>
          </a:xfrm>
          <a:solidFill>
            <a:schemeClr val="bg1">
              <a:lumMod val="8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E1DDD24-F8B9-491E-8B4A-CB036F84AD9C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469727AE-0590-4B03-9605-AEBF13E3D8A8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0C9623A-4995-44C2-8345-8C7356EC6A2E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0BB873-26F2-473C-868C-DEB27BBA6109}"/>
              </a:ext>
            </a:extLst>
          </p:cNvPr>
          <p:cNvGrpSpPr/>
          <p:nvPr/>
        </p:nvGrpSpPr>
        <p:grpSpPr>
          <a:xfrm>
            <a:off x="1136976" y="5342222"/>
            <a:ext cx="926774" cy="821092"/>
            <a:chOff x="6934527" y="10325100"/>
            <a:chExt cx="2802656" cy="248306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51BD2D2-ECDB-455E-928F-6AB49CED878B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A31F855-A382-48C9-AD8E-DA9FF613ABD0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4A04358E-0434-4314-8412-B94164316C51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5A874D40-1158-4971-9BA7-3576BFCF4D71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01CBFC4D-53E7-4CC0-9F71-1A80E6F0F961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ADAF0D-1EF6-4A73-8282-7B922EC9A729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EC83CFD5-F099-42DD-B808-48587A8036AE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D27D70A6-F02E-42C0-9F2F-F7D069A20109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F99AE846-F27E-47E5-9B78-9DE7918D051D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7A0D0E5E-51F0-4042-8FD4-FB172032C6D8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ECA3172-1452-4658-8775-C2A0563C3D83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30975C5-FB7F-42FD-A497-335516F126A9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D46DE6E-5136-4B70-9E89-2B44FFF55FC6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0AB9C3F-7779-4DD9-9F54-D5E51FEB9860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5DD2C4B-218A-4B11-A28D-4A477ED079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320103 w 12192000"/>
              <a:gd name="connsiteY0" fmla="*/ 694686 h 6858000"/>
              <a:gd name="connsiteX1" fmla="*/ 1313068 w 12192000"/>
              <a:gd name="connsiteY1" fmla="*/ 762371 h 6858000"/>
              <a:gd name="connsiteX2" fmla="*/ 885371 w 12192000"/>
              <a:gd name="connsiteY2" fmla="*/ 1100423 h 6858000"/>
              <a:gd name="connsiteX3" fmla="*/ 885371 w 12192000"/>
              <a:gd name="connsiteY3" fmla="*/ 5739937 h 6858000"/>
              <a:gd name="connsiteX4" fmla="*/ 1321937 w 12192000"/>
              <a:gd name="connsiteY4" fmla="*/ 6163314 h 6858000"/>
              <a:gd name="connsiteX5" fmla="*/ 10899091 w 12192000"/>
              <a:gd name="connsiteY5" fmla="*/ 6163314 h 6858000"/>
              <a:gd name="connsiteX6" fmla="*/ 11335656 w 12192000"/>
              <a:gd name="connsiteY6" fmla="*/ 5739937 h 6858000"/>
              <a:gd name="connsiteX7" fmla="*/ 11335656 w 12192000"/>
              <a:gd name="connsiteY7" fmla="*/ 1118064 h 6858000"/>
              <a:gd name="connsiteX8" fmla="*/ 10899091 w 12192000"/>
              <a:gd name="connsiteY8" fmla="*/ 694686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6858000 h 6858000"/>
              <a:gd name="connsiteX12" fmla="*/ 0 w 12192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1320103" y="694686"/>
                </a:moveTo>
                <a:lnTo>
                  <a:pt x="1313068" y="762371"/>
                </a:lnTo>
                <a:cubicBezTo>
                  <a:pt x="1272359" y="955298"/>
                  <a:pt x="1096342" y="1100423"/>
                  <a:pt x="885371" y="1100423"/>
                </a:cubicBezTo>
                <a:lnTo>
                  <a:pt x="885371" y="5739937"/>
                </a:lnTo>
                <a:cubicBezTo>
                  <a:pt x="1126480" y="5739937"/>
                  <a:pt x="1321937" y="5929489"/>
                  <a:pt x="1321937" y="6163314"/>
                </a:cubicBezTo>
                <a:lnTo>
                  <a:pt x="10899091" y="6163314"/>
                </a:lnTo>
                <a:cubicBezTo>
                  <a:pt x="10899091" y="5929489"/>
                  <a:pt x="11094547" y="5739937"/>
                  <a:pt x="11335656" y="5739937"/>
                </a:cubicBezTo>
                <a:lnTo>
                  <a:pt x="11335656" y="1118064"/>
                </a:lnTo>
                <a:cubicBezTo>
                  <a:pt x="11094547" y="1118064"/>
                  <a:pt x="10899091" y="928511"/>
                  <a:pt x="10899091" y="6946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E79780-6247-49DC-9A65-BCD14DF4AE53}"/>
              </a:ext>
            </a:extLst>
          </p:cNvPr>
          <p:cNvSpPr/>
          <p:nvPr/>
        </p:nvSpPr>
        <p:spPr>
          <a:xfrm>
            <a:off x="623887" y="476250"/>
            <a:ext cx="10944225" cy="590550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2B731E-9940-4304-BF85-031E30FC03EC}"/>
              </a:ext>
            </a:extLst>
          </p:cNvPr>
          <p:cNvGrpSpPr/>
          <p:nvPr/>
        </p:nvGrpSpPr>
        <p:grpSpPr>
          <a:xfrm flipV="1">
            <a:off x="10626974" y="137724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8B9D535-1466-4FC6-8B4E-180958B9D1B9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3C3886E-E48E-4C4F-93DD-EF25762D41B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B30E46D-4E2F-4E81-BDEC-74AC8A9CC3D2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8A192F9F-E318-428F-89A6-0F253036A4B4}"/>
              </a:ext>
            </a:extLst>
          </p:cNvPr>
          <p:cNvSpPr txBox="1"/>
          <p:nvPr/>
        </p:nvSpPr>
        <p:spPr>
          <a:xfrm>
            <a:off x="1241544" y="1252241"/>
            <a:ext cx="485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相关联数据调查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BE3B661-402C-49C7-B521-2711AC288D90}"/>
              </a:ext>
            </a:extLst>
          </p:cNvPr>
          <p:cNvSpPr txBox="1"/>
          <p:nvPr/>
        </p:nvSpPr>
        <p:spPr>
          <a:xfrm>
            <a:off x="1241544" y="2292175"/>
            <a:ext cx="4359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331887C-B2BB-4531-8DBC-380F963EB989}"/>
              </a:ext>
            </a:extLst>
          </p:cNvPr>
          <p:cNvCxnSpPr>
            <a:cxnSpLocks/>
          </p:cNvCxnSpPr>
          <p:nvPr/>
        </p:nvCxnSpPr>
        <p:spPr>
          <a:xfrm>
            <a:off x="1354814" y="2092932"/>
            <a:ext cx="1058186" cy="0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9AE01434-1610-45DB-A69A-8DF6CF7A6B00}"/>
              </a:ext>
            </a:extLst>
          </p:cNvPr>
          <p:cNvSpPr/>
          <p:nvPr/>
        </p:nvSpPr>
        <p:spPr>
          <a:xfrm>
            <a:off x="6095999" y="3431040"/>
            <a:ext cx="2365830" cy="2365830"/>
          </a:xfrm>
          <a:prstGeom prst="ellipse">
            <a:avLst/>
          </a:prstGeom>
          <a:solidFill>
            <a:srgbClr val="EACAA0"/>
          </a:solidFill>
          <a:ln w="57150" cap="rnd">
            <a:noFill/>
            <a:round/>
          </a:ln>
          <a:effectLst>
            <a:innerShdw blurRad="254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333B210-CEC0-4B82-B525-7A0A332A3832}"/>
              </a:ext>
            </a:extLst>
          </p:cNvPr>
          <p:cNvSpPr/>
          <p:nvPr/>
        </p:nvSpPr>
        <p:spPr>
          <a:xfrm>
            <a:off x="7774214" y="3431040"/>
            <a:ext cx="2365830" cy="2365830"/>
          </a:xfrm>
          <a:prstGeom prst="ellipse">
            <a:avLst/>
          </a:prstGeom>
          <a:solidFill>
            <a:srgbClr val="EACAA0"/>
          </a:solidFill>
          <a:ln w="57150" cap="rnd">
            <a:noFill/>
            <a:round/>
          </a:ln>
          <a:effectLst>
            <a:innerShdw blurRad="254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663F700-AE25-4BCD-9481-C9D04B1EE3E7}"/>
              </a:ext>
            </a:extLst>
          </p:cNvPr>
          <p:cNvSpPr/>
          <p:nvPr/>
        </p:nvSpPr>
        <p:spPr>
          <a:xfrm>
            <a:off x="7774215" y="3780435"/>
            <a:ext cx="687615" cy="1667040"/>
          </a:xfrm>
          <a:custGeom>
            <a:avLst/>
            <a:gdLst>
              <a:gd name="connsiteX0" fmla="*/ 343808 w 687615"/>
              <a:gd name="connsiteY0" fmla="*/ 0 h 1667040"/>
              <a:gd name="connsiteX1" fmla="*/ 417495 w 687615"/>
              <a:gd name="connsiteY1" fmla="*/ 81076 h 1667040"/>
              <a:gd name="connsiteX2" fmla="*/ 687615 w 687615"/>
              <a:gd name="connsiteY2" fmla="*/ 833520 h 1667040"/>
              <a:gd name="connsiteX3" fmla="*/ 417495 w 687615"/>
              <a:gd name="connsiteY3" fmla="*/ 1585964 h 1667040"/>
              <a:gd name="connsiteX4" fmla="*/ 343808 w 687615"/>
              <a:gd name="connsiteY4" fmla="*/ 1667040 h 1667040"/>
              <a:gd name="connsiteX5" fmla="*/ 270121 w 687615"/>
              <a:gd name="connsiteY5" fmla="*/ 1585964 h 1667040"/>
              <a:gd name="connsiteX6" fmla="*/ 0 w 687615"/>
              <a:gd name="connsiteY6" fmla="*/ 833520 h 1667040"/>
              <a:gd name="connsiteX7" fmla="*/ 270121 w 687615"/>
              <a:gd name="connsiteY7" fmla="*/ 81076 h 166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615" h="1667040">
                <a:moveTo>
                  <a:pt x="343808" y="0"/>
                </a:moveTo>
                <a:lnTo>
                  <a:pt x="417495" y="81076"/>
                </a:lnTo>
                <a:cubicBezTo>
                  <a:pt x="586245" y="285554"/>
                  <a:pt x="687615" y="547699"/>
                  <a:pt x="687615" y="833520"/>
                </a:cubicBezTo>
                <a:cubicBezTo>
                  <a:pt x="687615" y="1119341"/>
                  <a:pt x="586245" y="1381486"/>
                  <a:pt x="417495" y="1585964"/>
                </a:cubicBezTo>
                <a:lnTo>
                  <a:pt x="343808" y="1667040"/>
                </a:lnTo>
                <a:lnTo>
                  <a:pt x="270121" y="1585964"/>
                </a:lnTo>
                <a:cubicBezTo>
                  <a:pt x="101371" y="1381486"/>
                  <a:pt x="0" y="1119341"/>
                  <a:pt x="0" y="833520"/>
                </a:cubicBezTo>
                <a:cubicBezTo>
                  <a:pt x="0" y="547699"/>
                  <a:pt x="101371" y="285554"/>
                  <a:pt x="270121" y="81076"/>
                </a:cubicBezTo>
                <a:close/>
              </a:path>
            </a:pathLst>
          </a:custGeom>
          <a:solidFill>
            <a:srgbClr val="9F2554"/>
          </a:solidFill>
          <a:ln w="57150" cap="rnd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7360C12-C8DF-4681-8CAF-D4F6EB39633B}"/>
              </a:ext>
            </a:extLst>
          </p:cNvPr>
          <p:cNvSpPr/>
          <p:nvPr/>
        </p:nvSpPr>
        <p:spPr>
          <a:xfrm>
            <a:off x="8118022" y="3008082"/>
            <a:ext cx="1346200" cy="990064"/>
          </a:xfrm>
          <a:custGeom>
            <a:avLst/>
            <a:gdLst>
              <a:gd name="connsiteX0" fmla="*/ 0 w 1346200"/>
              <a:gd name="connsiteY0" fmla="*/ 1320800 h 1320800"/>
              <a:gd name="connsiteX1" fmla="*/ 25400 w 1346200"/>
              <a:gd name="connsiteY1" fmla="*/ 0 h 1320800"/>
              <a:gd name="connsiteX2" fmla="*/ 1346200 w 1346200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6200" h="1320800">
                <a:moveTo>
                  <a:pt x="0" y="1320800"/>
                </a:moveTo>
                <a:lnTo>
                  <a:pt x="25400" y="0"/>
                </a:lnTo>
                <a:lnTo>
                  <a:pt x="1346200" y="0"/>
                </a:lnTo>
              </a:path>
            </a:pathLst>
          </a:custGeom>
          <a:noFill/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7F6402F-63E1-4BB3-A6D3-6B765EEFC2F8}"/>
              </a:ext>
            </a:extLst>
          </p:cNvPr>
          <p:cNvSpPr txBox="1"/>
          <p:nvPr/>
        </p:nvSpPr>
        <p:spPr>
          <a:xfrm>
            <a:off x="8032730" y="2044039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关联性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D7B705B-0F55-4744-83E3-30FCE9580B0D}"/>
              </a:ext>
            </a:extLst>
          </p:cNvPr>
          <p:cNvSpPr txBox="1"/>
          <p:nvPr/>
        </p:nvSpPr>
        <p:spPr>
          <a:xfrm>
            <a:off x="8022586" y="2355137"/>
            <a:ext cx="3089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magna sed pulvinar ultricies, purus lectus malesuada 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0801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FFE601FE-959D-4FD0-A11B-D0ECF166BBE3}"/>
              </a:ext>
            </a:extLst>
          </p:cNvPr>
          <p:cNvSpPr/>
          <p:nvPr/>
        </p:nvSpPr>
        <p:spPr>
          <a:xfrm>
            <a:off x="-14984" y="0"/>
            <a:ext cx="12192000" cy="7140574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"/>
                  <a:lumOff val="95000"/>
                </a:schemeClr>
              </a:gs>
              <a:gs pos="67000">
                <a:srgbClr val="B3C6E7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96F265-30A2-46C5-8D03-364BF162DF30}"/>
              </a:ext>
            </a:extLst>
          </p:cNvPr>
          <p:cNvGrpSpPr/>
          <p:nvPr/>
        </p:nvGrpSpPr>
        <p:grpSpPr>
          <a:xfrm flipH="1" flipV="1">
            <a:off x="-485801" y="1772147"/>
            <a:ext cx="1140486" cy="31443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019292D-D353-4117-872A-43654B8D3E21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C8E935-941B-4E81-98EC-16D6B61B2916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FEEDA56-F582-4735-B3F7-90CEECDD3B50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室内, 笔记本电脑, 深色&#10;&#10;描述已自动生成">
            <a:extLst>
              <a:ext uri="{FF2B5EF4-FFF2-40B4-BE49-F238E27FC236}">
                <a16:creationId xmlns:a16="http://schemas.microsoft.com/office/drawing/2014/main" id="{5E9027F1-6730-434E-A791-769E94434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8" y="3996227"/>
            <a:ext cx="1894336" cy="104271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43BA920-6F27-4F39-BC4F-F8D1443E86A7}"/>
              </a:ext>
            </a:extLst>
          </p:cNvPr>
          <p:cNvGrpSpPr/>
          <p:nvPr/>
        </p:nvGrpSpPr>
        <p:grpSpPr>
          <a:xfrm>
            <a:off x="-5994077" y="3708360"/>
            <a:ext cx="17652677" cy="5756706"/>
            <a:chOff x="-5994077" y="3708360"/>
            <a:chExt cx="17652677" cy="575670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BA1909-017B-4C19-AF15-146CCD4E73AD}"/>
                </a:ext>
              </a:extLst>
            </p:cNvPr>
            <p:cNvSpPr/>
            <p:nvPr/>
          </p:nvSpPr>
          <p:spPr>
            <a:xfrm>
              <a:off x="-3994106" y="3708360"/>
              <a:ext cx="6544048" cy="4930884"/>
            </a:xfrm>
            <a:custGeom>
              <a:avLst/>
              <a:gdLst>
                <a:gd name="connsiteX0" fmla="*/ 379142 w 6555297"/>
                <a:gd name="connsiteY0" fmla="*/ 3562364 h 5349957"/>
                <a:gd name="connsiteX1" fmla="*/ 1388792 w 6555297"/>
                <a:gd name="connsiteY1" fmla="*/ 1123964 h 5349957"/>
                <a:gd name="connsiteX2" fmla="*/ 2512742 w 6555297"/>
                <a:gd name="connsiteY2" fmla="*/ 14 h 5349957"/>
                <a:gd name="connsiteX3" fmla="*/ 3427142 w 6555297"/>
                <a:gd name="connsiteY3" fmla="*/ 1143014 h 5349957"/>
                <a:gd name="connsiteX4" fmla="*/ 4474892 w 6555297"/>
                <a:gd name="connsiteY4" fmla="*/ 704864 h 5349957"/>
                <a:gd name="connsiteX5" fmla="*/ 5274992 w 6555297"/>
                <a:gd name="connsiteY5" fmla="*/ 2000264 h 5349957"/>
                <a:gd name="connsiteX6" fmla="*/ 6132242 w 6555297"/>
                <a:gd name="connsiteY6" fmla="*/ 3028964 h 5349957"/>
                <a:gd name="connsiteX7" fmla="*/ 6094142 w 6555297"/>
                <a:gd name="connsiteY7" fmla="*/ 5143514 h 5349957"/>
                <a:gd name="connsiteX8" fmla="*/ 493442 w 6555297"/>
                <a:gd name="connsiteY8" fmla="*/ 5086364 h 5349957"/>
                <a:gd name="connsiteX9" fmla="*/ 379142 w 6555297"/>
                <a:gd name="connsiteY9" fmla="*/ 3562364 h 5349957"/>
                <a:gd name="connsiteX0" fmla="*/ 379142 w 6555297"/>
                <a:gd name="connsiteY0" fmla="*/ 3257577 h 5045170"/>
                <a:gd name="connsiteX1" fmla="*/ 1388792 w 6555297"/>
                <a:gd name="connsiteY1" fmla="*/ 819177 h 5045170"/>
                <a:gd name="connsiteX2" fmla="*/ 2550842 w 6555297"/>
                <a:gd name="connsiteY2" fmla="*/ 27 h 5045170"/>
                <a:gd name="connsiteX3" fmla="*/ 3427142 w 6555297"/>
                <a:gd name="connsiteY3" fmla="*/ 838227 h 5045170"/>
                <a:gd name="connsiteX4" fmla="*/ 4474892 w 6555297"/>
                <a:gd name="connsiteY4" fmla="*/ 400077 h 5045170"/>
                <a:gd name="connsiteX5" fmla="*/ 5274992 w 6555297"/>
                <a:gd name="connsiteY5" fmla="*/ 1695477 h 5045170"/>
                <a:gd name="connsiteX6" fmla="*/ 6132242 w 6555297"/>
                <a:gd name="connsiteY6" fmla="*/ 2724177 h 5045170"/>
                <a:gd name="connsiteX7" fmla="*/ 6094142 w 6555297"/>
                <a:gd name="connsiteY7" fmla="*/ 4838727 h 5045170"/>
                <a:gd name="connsiteX8" fmla="*/ 493442 w 6555297"/>
                <a:gd name="connsiteY8" fmla="*/ 4781577 h 5045170"/>
                <a:gd name="connsiteX9" fmla="*/ 379142 w 6555297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474892 w 6544048"/>
                <a:gd name="connsiteY4" fmla="*/ 4000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627292 w 6544048"/>
                <a:gd name="connsiteY4" fmla="*/ 7048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143291 h 4930884"/>
                <a:gd name="connsiteX1" fmla="*/ 1388792 w 6544048"/>
                <a:gd name="connsiteY1" fmla="*/ 704891 h 4930884"/>
                <a:gd name="connsiteX2" fmla="*/ 2538142 w 6544048"/>
                <a:gd name="connsiteY2" fmla="*/ 41 h 4930884"/>
                <a:gd name="connsiteX3" fmla="*/ 3427142 w 6544048"/>
                <a:gd name="connsiteY3" fmla="*/ 723941 h 4930884"/>
                <a:gd name="connsiteX4" fmla="*/ 4627292 w 6544048"/>
                <a:gd name="connsiteY4" fmla="*/ 590591 h 4930884"/>
                <a:gd name="connsiteX5" fmla="*/ 5541692 w 6544048"/>
                <a:gd name="connsiteY5" fmla="*/ 1581191 h 4930884"/>
                <a:gd name="connsiteX6" fmla="*/ 6132242 w 6544048"/>
                <a:gd name="connsiteY6" fmla="*/ 2609891 h 4930884"/>
                <a:gd name="connsiteX7" fmla="*/ 6094142 w 6544048"/>
                <a:gd name="connsiteY7" fmla="*/ 4724441 h 4930884"/>
                <a:gd name="connsiteX8" fmla="*/ 493442 w 6544048"/>
                <a:gd name="connsiteY8" fmla="*/ 4667291 h 4930884"/>
                <a:gd name="connsiteX9" fmla="*/ 379142 w 6544048"/>
                <a:gd name="connsiteY9" fmla="*/ 3143291 h 49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048" h="4930884">
                  <a:moveTo>
                    <a:pt x="379142" y="3143291"/>
                  </a:moveTo>
                  <a:cubicBezTo>
                    <a:pt x="528367" y="2482891"/>
                    <a:pt x="1028959" y="1228766"/>
                    <a:pt x="1388792" y="704891"/>
                  </a:cubicBezTo>
                  <a:cubicBezTo>
                    <a:pt x="1748625" y="181016"/>
                    <a:pt x="2198417" y="-3134"/>
                    <a:pt x="2538142" y="41"/>
                  </a:cubicBezTo>
                  <a:cubicBezTo>
                    <a:pt x="2877867" y="3216"/>
                    <a:pt x="3078950" y="625516"/>
                    <a:pt x="3427142" y="723941"/>
                  </a:cubicBezTo>
                  <a:cubicBezTo>
                    <a:pt x="3775334" y="822366"/>
                    <a:pt x="4274867" y="447716"/>
                    <a:pt x="4627292" y="590591"/>
                  </a:cubicBezTo>
                  <a:cubicBezTo>
                    <a:pt x="4979717" y="733466"/>
                    <a:pt x="5290867" y="1244641"/>
                    <a:pt x="5541692" y="1581191"/>
                  </a:cubicBezTo>
                  <a:cubicBezTo>
                    <a:pt x="5792517" y="1917741"/>
                    <a:pt x="6040167" y="2086016"/>
                    <a:pt x="6132242" y="2609891"/>
                  </a:cubicBezTo>
                  <a:cubicBezTo>
                    <a:pt x="6224317" y="3133766"/>
                    <a:pt x="7033942" y="4381541"/>
                    <a:pt x="6094142" y="4724441"/>
                  </a:cubicBezTo>
                  <a:cubicBezTo>
                    <a:pt x="5154342" y="5067341"/>
                    <a:pt x="1442767" y="4937166"/>
                    <a:pt x="493442" y="4667291"/>
                  </a:cubicBezTo>
                  <a:cubicBezTo>
                    <a:pt x="-455883" y="4397416"/>
                    <a:pt x="229917" y="3803691"/>
                    <a:pt x="379142" y="3143291"/>
                  </a:cubicBezTo>
                  <a:close/>
                </a:path>
              </a:pathLst>
            </a:custGeom>
            <a:solidFill>
              <a:srgbClr val="2CAA8A"/>
            </a:solidFill>
            <a:ln>
              <a:noFill/>
            </a:ln>
            <a:effectLst>
              <a:outerShdw blurRad="1524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BF94BC3-D689-4519-8E18-F5F41F3AFFBA}"/>
                </a:ext>
              </a:extLst>
            </p:cNvPr>
            <p:cNvSpPr/>
            <p:nvPr/>
          </p:nvSpPr>
          <p:spPr>
            <a:xfrm>
              <a:off x="-5561252" y="5976593"/>
              <a:ext cx="16147320" cy="3298603"/>
            </a:xfrm>
            <a:custGeom>
              <a:avLst/>
              <a:gdLst>
                <a:gd name="connsiteX0" fmla="*/ 900996 w 16147320"/>
                <a:gd name="connsiteY0" fmla="*/ 295159 h 3298603"/>
                <a:gd name="connsiteX1" fmla="*/ 6092428 w 16147320"/>
                <a:gd name="connsiteY1" fmla="*/ 88681 h 3298603"/>
                <a:gd name="connsiteX2" fmla="*/ 9101099 w 16147320"/>
                <a:gd name="connsiteY2" fmla="*/ 265662 h 3298603"/>
                <a:gd name="connsiteX3" fmla="*/ 10752919 w 16147320"/>
                <a:gd name="connsiteY3" fmla="*/ 413146 h 3298603"/>
                <a:gd name="connsiteX4" fmla="*/ 12552222 w 16147320"/>
                <a:gd name="connsiteY4" fmla="*/ 191 h 3298603"/>
                <a:gd name="connsiteX5" fmla="*/ 14086054 w 16147320"/>
                <a:gd name="connsiteY5" fmla="*/ 383649 h 3298603"/>
                <a:gd name="connsiteX6" fmla="*/ 15826364 w 16147320"/>
                <a:gd name="connsiteY6" fmla="*/ 1799494 h 3298603"/>
                <a:gd name="connsiteX7" fmla="*/ 7065822 w 16147320"/>
                <a:gd name="connsiteY7" fmla="*/ 3274333 h 3298603"/>
                <a:gd name="connsiteX8" fmla="*/ 606028 w 16147320"/>
                <a:gd name="connsiteY8" fmla="*/ 2536913 h 3298603"/>
                <a:gd name="connsiteX9" fmla="*/ 900996 w 16147320"/>
                <a:gd name="connsiteY9" fmla="*/ 295159 h 329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7320" h="3298603">
                  <a:moveTo>
                    <a:pt x="900996" y="295159"/>
                  </a:moveTo>
                  <a:cubicBezTo>
                    <a:pt x="1815396" y="-112880"/>
                    <a:pt x="4725744" y="93597"/>
                    <a:pt x="6092428" y="88681"/>
                  </a:cubicBezTo>
                  <a:cubicBezTo>
                    <a:pt x="7459112" y="83765"/>
                    <a:pt x="8324351" y="211585"/>
                    <a:pt x="9101099" y="265662"/>
                  </a:cubicBezTo>
                  <a:cubicBezTo>
                    <a:pt x="9877847" y="319739"/>
                    <a:pt x="10177732" y="457391"/>
                    <a:pt x="10752919" y="413146"/>
                  </a:cubicBezTo>
                  <a:cubicBezTo>
                    <a:pt x="11328106" y="368901"/>
                    <a:pt x="11996700" y="5107"/>
                    <a:pt x="12552222" y="191"/>
                  </a:cubicBezTo>
                  <a:cubicBezTo>
                    <a:pt x="13107744" y="-4725"/>
                    <a:pt x="13540364" y="83765"/>
                    <a:pt x="14086054" y="383649"/>
                  </a:cubicBezTo>
                  <a:cubicBezTo>
                    <a:pt x="14631744" y="683533"/>
                    <a:pt x="16996403" y="1317713"/>
                    <a:pt x="15826364" y="1799494"/>
                  </a:cubicBezTo>
                  <a:cubicBezTo>
                    <a:pt x="14656325" y="2281275"/>
                    <a:pt x="9602545" y="3151430"/>
                    <a:pt x="7065822" y="3274333"/>
                  </a:cubicBezTo>
                  <a:cubicBezTo>
                    <a:pt x="4529099" y="3397236"/>
                    <a:pt x="1638415" y="3038358"/>
                    <a:pt x="606028" y="2536913"/>
                  </a:cubicBezTo>
                  <a:cubicBezTo>
                    <a:pt x="-426359" y="2035468"/>
                    <a:pt x="-13404" y="703198"/>
                    <a:pt x="900996" y="2951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CA307A-64AC-4B7A-85AD-29CDDBB4FC45}"/>
                </a:ext>
              </a:extLst>
            </p:cNvPr>
            <p:cNvSpPr/>
            <p:nvPr/>
          </p:nvSpPr>
          <p:spPr>
            <a:xfrm>
              <a:off x="-5004812" y="3905231"/>
              <a:ext cx="9436623" cy="4251004"/>
            </a:xfrm>
            <a:custGeom>
              <a:avLst/>
              <a:gdLst>
                <a:gd name="connsiteX0" fmla="*/ 1550719 w 9445094"/>
                <a:gd name="connsiteY0" fmla="*/ 972425 h 4251860"/>
                <a:gd name="connsiteX1" fmla="*/ 1626919 w 9445094"/>
                <a:gd name="connsiteY1" fmla="*/ 972425 h 4251860"/>
                <a:gd name="connsiteX2" fmla="*/ 3055669 w 9445094"/>
                <a:gd name="connsiteY2" fmla="*/ 875 h 4251860"/>
                <a:gd name="connsiteX3" fmla="*/ 4941619 w 9445094"/>
                <a:gd name="connsiteY3" fmla="*/ 1162925 h 4251860"/>
                <a:gd name="connsiteX4" fmla="*/ 7094269 w 9445094"/>
                <a:gd name="connsiteY4" fmla="*/ 1086725 h 4251860"/>
                <a:gd name="connsiteX5" fmla="*/ 8427769 w 9445094"/>
                <a:gd name="connsiteY5" fmla="*/ 2991725 h 4251860"/>
                <a:gd name="connsiteX6" fmla="*/ 8923069 w 9445094"/>
                <a:gd name="connsiteY6" fmla="*/ 3772775 h 4251860"/>
                <a:gd name="connsiteX7" fmla="*/ 655369 w 9445094"/>
                <a:gd name="connsiteY7" fmla="*/ 4115675 h 4251860"/>
                <a:gd name="connsiteX8" fmla="*/ 636319 w 9445094"/>
                <a:gd name="connsiteY8" fmla="*/ 1448675 h 4251860"/>
                <a:gd name="connsiteX9" fmla="*/ 1550719 w 9445094"/>
                <a:gd name="connsiteY9" fmla="*/ 972425 h 4251860"/>
                <a:gd name="connsiteX0" fmla="*/ 1550719 w 9445094"/>
                <a:gd name="connsiteY0" fmla="*/ 972513 h 4251948"/>
                <a:gd name="connsiteX1" fmla="*/ 3055669 w 9445094"/>
                <a:gd name="connsiteY1" fmla="*/ 963 h 4251948"/>
                <a:gd name="connsiteX2" fmla="*/ 4941619 w 9445094"/>
                <a:gd name="connsiteY2" fmla="*/ 1163013 h 4251948"/>
                <a:gd name="connsiteX3" fmla="*/ 7094269 w 9445094"/>
                <a:gd name="connsiteY3" fmla="*/ 1086813 h 4251948"/>
                <a:gd name="connsiteX4" fmla="*/ 8427769 w 9445094"/>
                <a:gd name="connsiteY4" fmla="*/ 2991813 h 4251948"/>
                <a:gd name="connsiteX5" fmla="*/ 8923069 w 9445094"/>
                <a:gd name="connsiteY5" fmla="*/ 3772863 h 4251948"/>
                <a:gd name="connsiteX6" fmla="*/ 655369 w 9445094"/>
                <a:gd name="connsiteY6" fmla="*/ 4115763 h 4251948"/>
                <a:gd name="connsiteX7" fmla="*/ 636319 w 9445094"/>
                <a:gd name="connsiteY7" fmla="*/ 1448763 h 4251948"/>
                <a:gd name="connsiteX8" fmla="*/ 1550719 w 9445094"/>
                <a:gd name="connsiteY8" fmla="*/ 972513 h 4251948"/>
                <a:gd name="connsiteX0" fmla="*/ 1370798 w 9436623"/>
                <a:gd name="connsiteY0" fmla="*/ 1133494 h 4251004"/>
                <a:gd name="connsiteX1" fmla="*/ 3047198 w 9436623"/>
                <a:gd name="connsiteY1" fmla="*/ 19 h 4251004"/>
                <a:gd name="connsiteX2" fmla="*/ 4933148 w 9436623"/>
                <a:gd name="connsiteY2" fmla="*/ 1162069 h 4251004"/>
                <a:gd name="connsiteX3" fmla="*/ 7085798 w 9436623"/>
                <a:gd name="connsiteY3" fmla="*/ 1085869 h 4251004"/>
                <a:gd name="connsiteX4" fmla="*/ 8419298 w 9436623"/>
                <a:gd name="connsiteY4" fmla="*/ 2990869 h 4251004"/>
                <a:gd name="connsiteX5" fmla="*/ 8914598 w 9436623"/>
                <a:gd name="connsiteY5" fmla="*/ 3771919 h 4251004"/>
                <a:gd name="connsiteX6" fmla="*/ 646898 w 9436623"/>
                <a:gd name="connsiteY6" fmla="*/ 4114819 h 4251004"/>
                <a:gd name="connsiteX7" fmla="*/ 627848 w 9436623"/>
                <a:gd name="connsiteY7" fmla="*/ 1447819 h 4251004"/>
                <a:gd name="connsiteX8" fmla="*/ 1370798 w 9436623"/>
                <a:gd name="connsiteY8" fmla="*/ 1133494 h 4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36623" h="4251004">
                  <a:moveTo>
                    <a:pt x="1370798" y="1133494"/>
                  </a:moveTo>
                  <a:cubicBezTo>
                    <a:pt x="1774023" y="892194"/>
                    <a:pt x="2453473" y="-4744"/>
                    <a:pt x="3047198" y="19"/>
                  </a:cubicBezTo>
                  <a:cubicBezTo>
                    <a:pt x="3640923" y="4782"/>
                    <a:pt x="4260048" y="981094"/>
                    <a:pt x="4933148" y="1162069"/>
                  </a:cubicBezTo>
                  <a:cubicBezTo>
                    <a:pt x="5606248" y="1343044"/>
                    <a:pt x="6504773" y="781069"/>
                    <a:pt x="7085798" y="1085869"/>
                  </a:cubicBezTo>
                  <a:cubicBezTo>
                    <a:pt x="7666823" y="1390669"/>
                    <a:pt x="8114498" y="2543194"/>
                    <a:pt x="8419298" y="2990869"/>
                  </a:cubicBezTo>
                  <a:cubicBezTo>
                    <a:pt x="8724098" y="3438544"/>
                    <a:pt x="10209998" y="3584594"/>
                    <a:pt x="8914598" y="3771919"/>
                  </a:cubicBezTo>
                  <a:cubicBezTo>
                    <a:pt x="7619198" y="3959244"/>
                    <a:pt x="2028023" y="4502169"/>
                    <a:pt x="646898" y="4114819"/>
                  </a:cubicBezTo>
                  <a:cubicBezTo>
                    <a:pt x="-734227" y="3727469"/>
                    <a:pt x="507198" y="1944706"/>
                    <a:pt x="627848" y="1447819"/>
                  </a:cubicBezTo>
                  <a:cubicBezTo>
                    <a:pt x="748498" y="950932"/>
                    <a:pt x="1205698" y="1212869"/>
                    <a:pt x="1370798" y="1133494"/>
                  </a:cubicBezTo>
                  <a:close/>
                </a:path>
              </a:pathLst>
            </a:custGeom>
            <a:solidFill>
              <a:srgbClr val="3DC9AF"/>
            </a:solidFill>
            <a:ln>
              <a:noFill/>
            </a:ln>
            <a:effectLst>
              <a:outerShdw blurRad="1651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CAEB957-7681-4177-9B7D-1EAB6FC54CFC}"/>
                </a:ext>
              </a:extLst>
            </p:cNvPr>
            <p:cNvSpPr/>
            <p:nvPr/>
          </p:nvSpPr>
          <p:spPr>
            <a:xfrm>
              <a:off x="-1830164" y="5349090"/>
              <a:ext cx="4532493" cy="3158793"/>
            </a:xfrm>
            <a:custGeom>
              <a:avLst/>
              <a:gdLst>
                <a:gd name="connsiteX0" fmla="*/ 471160 w 4490548"/>
                <a:gd name="connsiteY0" fmla="*/ 1927581 h 3150743"/>
                <a:gd name="connsiteX1" fmla="*/ 490210 w 4490548"/>
                <a:gd name="connsiteY1" fmla="*/ 1851381 h 3150743"/>
                <a:gd name="connsiteX2" fmla="*/ 1995160 w 4490548"/>
                <a:gd name="connsiteY2" fmla="*/ 3531 h 3150743"/>
                <a:gd name="connsiteX3" fmla="*/ 3557260 w 4490548"/>
                <a:gd name="connsiteY3" fmla="*/ 2384781 h 3150743"/>
                <a:gd name="connsiteX4" fmla="*/ 4319260 w 4490548"/>
                <a:gd name="connsiteY4" fmla="*/ 3051531 h 3150743"/>
                <a:gd name="connsiteX5" fmla="*/ 242560 w 4490548"/>
                <a:gd name="connsiteY5" fmla="*/ 3032481 h 3150743"/>
                <a:gd name="connsiteX6" fmla="*/ 471160 w 4490548"/>
                <a:gd name="connsiteY6" fmla="*/ 1927581 h 3150743"/>
                <a:gd name="connsiteX0" fmla="*/ 284505 w 4532493"/>
                <a:gd name="connsiteY0" fmla="*/ 3032910 h 3158793"/>
                <a:gd name="connsiteX1" fmla="*/ 532155 w 4532493"/>
                <a:gd name="connsiteY1" fmla="*/ 1851810 h 3158793"/>
                <a:gd name="connsiteX2" fmla="*/ 2037105 w 4532493"/>
                <a:gd name="connsiteY2" fmla="*/ 3960 h 3158793"/>
                <a:gd name="connsiteX3" fmla="*/ 3599205 w 4532493"/>
                <a:gd name="connsiteY3" fmla="*/ 2385210 h 3158793"/>
                <a:gd name="connsiteX4" fmla="*/ 4361205 w 4532493"/>
                <a:gd name="connsiteY4" fmla="*/ 3051960 h 3158793"/>
                <a:gd name="connsiteX5" fmla="*/ 284505 w 4532493"/>
                <a:gd name="connsiteY5" fmla="*/ 3032910 h 31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93" h="3158793">
                  <a:moveTo>
                    <a:pt x="284505" y="3032910"/>
                  </a:moveTo>
                  <a:cubicBezTo>
                    <a:pt x="-353670" y="2832885"/>
                    <a:pt x="240055" y="2356635"/>
                    <a:pt x="532155" y="1851810"/>
                  </a:cubicBezTo>
                  <a:cubicBezTo>
                    <a:pt x="824255" y="1346985"/>
                    <a:pt x="1525930" y="-84940"/>
                    <a:pt x="2037105" y="3960"/>
                  </a:cubicBezTo>
                  <a:cubicBezTo>
                    <a:pt x="2548280" y="92860"/>
                    <a:pt x="3211855" y="1877210"/>
                    <a:pt x="3599205" y="2385210"/>
                  </a:cubicBezTo>
                  <a:cubicBezTo>
                    <a:pt x="3986555" y="2893210"/>
                    <a:pt x="4913655" y="2944010"/>
                    <a:pt x="4361205" y="3051960"/>
                  </a:cubicBezTo>
                  <a:cubicBezTo>
                    <a:pt x="3808755" y="3159910"/>
                    <a:pt x="922680" y="3232935"/>
                    <a:pt x="284505" y="3032910"/>
                  </a:cubicBezTo>
                  <a:close/>
                </a:path>
              </a:pathLst>
            </a:custGeom>
            <a:solidFill>
              <a:srgbClr val="88D9C2"/>
            </a:solidFill>
            <a:ln>
              <a:noFill/>
            </a:ln>
            <a:effectLst>
              <a:outerShdw blurRad="1270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99F043B-5F62-4663-9F2A-347B3BF3E2AC}"/>
                </a:ext>
              </a:extLst>
            </p:cNvPr>
            <p:cNvGrpSpPr/>
            <p:nvPr/>
          </p:nvGrpSpPr>
          <p:grpSpPr>
            <a:xfrm flipH="1">
              <a:off x="491892" y="5583745"/>
              <a:ext cx="511058" cy="452781"/>
              <a:chOff x="6934527" y="10325100"/>
              <a:chExt cx="2802656" cy="2483065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E244BA1-1A8E-47AE-B05C-C63EE47C6490}"/>
                  </a:ext>
                </a:extLst>
              </p:cNvPr>
              <p:cNvGrpSpPr/>
              <p:nvPr/>
            </p:nvGrpSpPr>
            <p:grpSpPr>
              <a:xfrm>
                <a:off x="8483681" y="11206102"/>
                <a:ext cx="1253502" cy="1602063"/>
                <a:chOff x="6934527" y="10325100"/>
                <a:chExt cx="1942824" cy="2483065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EE49EB66-476F-4BCC-8588-D1C514CB7D95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>
                  <a:extLst>
                    <a:ext uri="{FF2B5EF4-FFF2-40B4-BE49-F238E27FC236}">
                      <a16:creationId xmlns:a16="http://schemas.microsoft.com/office/drawing/2014/main" id="{F20F9909-0388-4121-97FE-BBC34073C7A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等腰三角形 21">
                  <a:extLst>
                    <a:ext uri="{FF2B5EF4-FFF2-40B4-BE49-F238E27FC236}">
                      <a16:creationId xmlns:a16="http://schemas.microsoft.com/office/drawing/2014/main" id="{AFA6C715-1EB5-482F-B136-2E3FB0FE7238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等腰三角形 22">
                  <a:extLst>
                    <a:ext uri="{FF2B5EF4-FFF2-40B4-BE49-F238E27FC236}">
                      <a16:creationId xmlns:a16="http://schemas.microsoft.com/office/drawing/2014/main" id="{635D8696-D150-48E3-BE44-D4CCC6C3F377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6BE2103-3626-483D-BB68-FB707264CC8C}"/>
                  </a:ext>
                </a:extLst>
              </p:cNvPr>
              <p:cNvGrpSpPr/>
              <p:nvPr/>
            </p:nvGrpSpPr>
            <p:grpSpPr>
              <a:xfrm>
                <a:off x="6934527" y="10325100"/>
                <a:ext cx="1942824" cy="2483065"/>
                <a:chOff x="6934527" y="10325100"/>
                <a:chExt cx="1942824" cy="2483065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5BF52C49-2873-4325-9F0C-4AE0A894D651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>
                  <a:extLst>
                    <a:ext uri="{FF2B5EF4-FFF2-40B4-BE49-F238E27FC236}">
                      <a16:creationId xmlns:a16="http://schemas.microsoft.com/office/drawing/2014/main" id="{E75B95C2-335F-48B6-8831-0EEB7FF2F96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等腰三角形 17">
                  <a:extLst>
                    <a:ext uri="{FF2B5EF4-FFF2-40B4-BE49-F238E27FC236}">
                      <a16:creationId xmlns:a16="http://schemas.microsoft.com/office/drawing/2014/main" id="{501EB7FB-7825-4629-82EE-9F0CA0D3CCF3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" name="等腰三角形 18">
                  <a:extLst>
                    <a:ext uri="{FF2B5EF4-FFF2-40B4-BE49-F238E27FC236}">
                      <a16:creationId xmlns:a16="http://schemas.microsoft.com/office/drawing/2014/main" id="{D4363C97-5AAF-49EA-B370-7A0B0634AC46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37CA81-7B6E-4C41-AF24-E17B0E9A3123}"/>
                </a:ext>
              </a:extLst>
            </p:cNvPr>
            <p:cNvSpPr/>
            <p:nvPr/>
          </p:nvSpPr>
          <p:spPr>
            <a:xfrm>
              <a:off x="-4318247" y="5780479"/>
              <a:ext cx="9683107" cy="2316792"/>
            </a:xfrm>
            <a:custGeom>
              <a:avLst/>
              <a:gdLst>
                <a:gd name="connsiteX0" fmla="*/ 703283 w 9683107"/>
                <a:gd name="connsiteY0" fmla="*/ 1763321 h 2316792"/>
                <a:gd name="connsiteX1" fmla="*/ 2970233 w 9683107"/>
                <a:gd name="connsiteY1" fmla="*/ 48821 h 2316792"/>
                <a:gd name="connsiteX2" fmla="*/ 4056083 w 9683107"/>
                <a:gd name="connsiteY2" fmla="*/ 448871 h 2316792"/>
                <a:gd name="connsiteX3" fmla="*/ 5218133 w 9683107"/>
                <a:gd name="connsiteY3" fmla="*/ 239321 h 2316792"/>
                <a:gd name="connsiteX4" fmla="*/ 6894533 w 9683107"/>
                <a:gd name="connsiteY4" fmla="*/ 963221 h 2316792"/>
                <a:gd name="connsiteX5" fmla="*/ 9466283 w 9683107"/>
                <a:gd name="connsiteY5" fmla="*/ 1858571 h 2316792"/>
                <a:gd name="connsiteX6" fmla="*/ 760433 w 9683107"/>
                <a:gd name="connsiteY6" fmla="*/ 2315771 h 2316792"/>
                <a:gd name="connsiteX7" fmla="*/ 703283 w 9683107"/>
                <a:gd name="connsiteY7" fmla="*/ 1763321 h 23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07" h="2316792">
                  <a:moveTo>
                    <a:pt x="703283" y="1763321"/>
                  </a:moveTo>
                  <a:cubicBezTo>
                    <a:pt x="1071583" y="1385496"/>
                    <a:pt x="2411433" y="267896"/>
                    <a:pt x="2970233" y="48821"/>
                  </a:cubicBezTo>
                  <a:cubicBezTo>
                    <a:pt x="3529033" y="-170254"/>
                    <a:pt x="3681433" y="417121"/>
                    <a:pt x="4056083" y="448871"/>
                  </a:cubicBezTo>
                  <a:cubicBezTo>
                    <a:pt x="4430733" y="480621"/>
                    <a:pt x="4745058" y="153596"/>
                    <a:pt x="5218133" y="239321"/>
                  </a:cubicBezTo>
                  <a:cubicBezTo>
                    <a:pt x="5691208" y="325046"/>
                    <a:pt x="6186508" y="693346"/>
                    <a:pt x="6894533" y="963221"/>
                  </a:cubicBezTo>
                  <a:cubicBezTo>
                    <a:pt x="7602558" y="1233096"/>
                    <a:pt x="10488633" y="1633146"/>
                    <a:pt x="9466283" y="1858571"/>
                  </a:cubicBezTo>
                  <a:cubicBezTo>
                    <a:pt x="8443933" y="2083996"/>
                    <a:pt x="2227283" y="2334821"/>
                    <a:pt x="760433" y="2315771"/>
                  </a:cubicBezTo>
                  <a:cubicBezTo>
                    <a:pt x="-706417" y="2296721"/>
                    <a:pt x="334983" y="2141146"/>
                    <a:pt x="703283" y="1763321"/>
                  </a:cubicBezTo>
                  <a:close/>
                </a:path>
              </a:pathLst>
            </a:custGeom>
            <a:solidFill>
              <a:srgbClr val="A8EDBD"/>
            </a:solidFill>
            <a:ln>
              <a:noFill/>
            </a:ln>
            <a:effectLst>
              <a:outerShdw blurRad="1524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80D67CA-3782-47E3-BF30-0ACF6575620F}"/>
                </a:ext>
              </a:extLst>
            </p:cNvPr>
            <p:cNvSpPr/>
            <p:nvPr/>
          </p:nvSpPr>
          <p:spPr>
            <a:xfrm>
              <a:off x="-5994077" y="5814368"/>
              <a:ext cx="17652677" cy="3650698"/>
            </a:xfrm>
            <a:custGeom>
              <a:avLst/>
              <a:gdLst>
                <a:gd name="connsiteX0" fmla="*/ 1368965 w 17451847"/>
                <a:gd name="connsiteY0" fmla="*/ 752351 h 3671876"/>
                <a:gd name="connsiteX1" fmla="*/ 3551727 w 17451847"/>
                <a:gd name="connsiteY1" fmla="*/ 693358 h 3671876"/>
                <a:gd name="connsiteX2" fmla="*/ 5704991 w 17451847"/>
                <a:gd name="connsiteY2" fmla="*/ 840842 h 3671876"/>
                <a:gd name="connsiteX3" fmla="*/ 8271210 w 17451847"/>
                <a:gd name="connsiteY3" fmla="*/ 545874 h 3671876"/>
                <a:gd name="connsiteX4" fmla="*/ 11309378 w 17451847"/>
                <a:gd name="connsiteY4" fmla="*/ 781848 h 3671876"/>
                <a:gd name="connsiteX5" fmla="*/ 16353327 w 17451847"/>
                <a:gd name="connsiteY5" fmla="*/ 103422 h 3671876"/>
                <a:gd name="connsiteX6" fmla="*/ 15999365 w 17451847"/>
                <a:gd name="connsiteY6" fmla="*/ 3348067 h 3671876"/>
                <a:gd name="connsiteX7" fmla="*/ 1103494 w 17451847"/>
                <a:gd name="connsiteY7" fmla="*/ 3259577 h 3671876"/>
                <a:gd name="connsiteX8" fmla="*/ 1368965 w 17451847"/>
                <a:gd name="connsiteY8" fmla="*/ 752351 h 3671876"/>
                <a:gd name="connsiteX0" fmla="*/ 1036395 w 17652677"/>
                <a:gd name="connsiteY0" fmla="*/ 1133351 h 3650698"/>
                <a:gd name="connsiteX1" fmla="*/ 3752557 w 17652677"/>
                <a:gd name="connsiteY1" fmla="*/ 693358 h 3650698"/>
                <a:gd name="connsiteX2" fmla="*/ 5905821 w 17652677"/>
                <a:gd name="connsiteY2" fmla="*/ 840842 h 3650698"/>
                <a:gd name="connsiteX3" fmla="*/ 8472040 w 17652677"/>
                <a:gd name="connsiteY3" fmla="*/ 545874 h 3650698"/>
                <a:gd name="connsiteX4" fmla="*/ 11510208 w 17652677"/>
                <a:gd name="connsiteY4" fmla="*/ 781848 h 3650698"/>
                <a:gd name="connsiteX5" fmla="*/ 16554157 w 17652677"/>
                <a:gd name="connsiteY5" fmla="*/ 103422 h 3650698"/>
                <a:gd name="connsiteX6" fmla="*/ 16200195 w 17652677"/>
                <a:gd name="connsiteY6" fmla="*/ 3348067 h 3650698"/>
                <a:gd name="connsiteX7" fmla="*/ 1304324 w 17652677"/>
                <a:gd name="connsiteY7" fmla="*/ 3259577 h 3650698"/>
                <a:gd name="connsiteX8" fmla="*/ 1036395 w 17652677"/>
                <a:gd name="connsiteY8" fmla="*/ 1133351 h 3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677" h="3650698">
                  <a:moveTo>
                    <a:pt x="1036395" y="1133351"/>
                  </a:moveTo>
                  <a:cubicBezTo>
                    <a:pt x="1444434" y="705648"/>
                    <a:pt x="2940986" y="742110"/>
                    <a:pt x="3752557" y="693358"/>
                  </a:cubicBezTo>
                  <a:cubicBezTo>
                    <a:pt x="4564128" y="644607"/>
                    <a:pt x="5119241" y="865423"/>
                    <a:pt x="5905821" y="840842"/>
                  </a:cubicBezTo>
                  <a:cubicBezTo>
                    <a:pt x="6692402" y="816261"/>
                    <a:pt x="7537976" y="555706"/>
                    <a:pt x="8472040" y="545874"/>
                  </a:cubicBezTo>
                  <a:cubicBezTo>
                    <a:pt x="9406104" y="536042"/>
                    <a:pt x="10163189" y="855590"/>
                    <a:pt x="11510208" y="781848"/>
                  </a:cubicBezTo>
                  <a:cubicBezTo>
                    <a:pt x="12857227" y="708106"/>
                    <a:pt x="15772493" y="-324281"/>
                    <a:pt x="16554157" y="103422"/>
                  </a:cubicBezTo>
                  <a:cubicBezTo>
                    <a:pt x="17335822" y="531125"/>
                    <a:pt x="18741834" y="2822041"/>
                    <a:pt x="16200195" y="3348067"/>
                  </a:cubicBezTo>
                  <a:cubicBezTo>
                    <a:pt x="13658556" y="3874093"/>
                    <a:pt x="3831624" y="3628696"/>
                    <a:pt x="1304324" y="3259577"/>
                  </a:cubicBezTo>
                  <a:cubicBezTo>
                    <a:pt x="-1222976" y="2890458"/>
                    <a:pt x="628356" y="1561054"/>
                    <a:pt x="1036395" y="1133351"/>
                  </a:cubicBezTo>
                  <a:close/>
                </a:path>
              </a:pathLst>
            </a:custGeom>
            <a:solidFill>
              <a:srgbClr val="487AAA"/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A7212E4-23DD-45AB-B57A-947FA1AEB47F}"/>
              </a:ext>
            </a:extLst>
          </p:cNvPr>
          <p:cNvCxnSpPr>
            <a:cxnSpLocks/>
          </p:cNvCxnSpPr>
          <p:nvPr/>
        </p:nvCxnSpPr>
        <p:spPr>
          <a:xfrm flipV="1">
            <a:off x="5508148" y="1519670"/>
            <a:ext cx="287220" cy="423958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E6BB349-F5DF-4D31-988D-3AD54394164A}"/>
              </a:ext>
            </a:extLst>
          </p:cNvPr>
          <p:cNvCxnSpPr>
            <a:cxnSpLocks/>
          </p:cNvCxnSpPr>
          <p:nvPr/>
        </p:nvCxnSpPr>
        <p:spPr>
          <a:xfrm flipV="1">
            <a:off x="5750893" y="1215280"/>
            <a:ext cx="640788" cy="94585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4904E63-C8F7-4851-9A50-A5F2F1066103}"/>
              </a:ext>
            </a:extLst>
          </p:cNvPr>
          <p:cNvCxnSpPr>
            <a:cxnSpLocks/>
          </p:cNvCxnSpPr>
          <p:nvPr/>
        </p:nvCxnSpPr>
        <p:spPr>
          <a:xfrm flipV="1">
            <a:off x="6928502" y="4950293"/>
            <a:ext cx="239177" cy="353044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01C4B15-23DC-45A0-8A87-907542C6E6D0}"/>
              </a:ext>
            </a:extLst>
          </p:cNvPr>
          <p:cNvCxnSpPr>
            <a:cxnSpLocks/>
          </p:cNvCxnSpPr>
          <p:nvPr/>
        </p:nvCxnSpPr>
        <p:spPr>
          <a:xfrm flipV="1">
            <a:off x="6181810" y="4884418"/>
            <a:ext cx="477683" cy="705096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13574C97-0FC4-43F0-828F-1F47F25B975F}"/>
              </a:ext>
            </a:extLst>
          </p:cNvPr>
          <p:cNvSpPr txBox="1"/>
          <p:nvPr/>
        </p:nvSpPr>
        <p:spPr>
          <a:xfrm>
            <a:off x="4827665" y="1893680"/>
            <a:ext cx="3265100" cy="31547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9900" dirty="0">
                <a:gradFill flip="none" rotWithShape="1">
                  <a:gsLst>
                    <a:gs pos="6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C32BBCA-167E-4D21-966F-E6D548460447}"/>
              </a:ext>
            </a:extLst>
          </p:cNvPr>
          <p:cNvSpPr txBox="1"/>
          <p:nvPr/>
        </p:nvSpPr>
        <p:spPr>
          <a:xfrm>
            <a:off x="7974601" y="4016959"/>
            <a:ext cx="421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Kwonledge</a:t>
            </a:r>
            <a:endParaRPr lang="en-US" altLang="zh-CN" sz="3600" dirty="0">
              <a:solidFill>
                <a:schemeClr val="bg1">
                  <a:alpha val="7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B05E16D-FC91-4A3B-B110-3E07BD21A11B}"/>
              </a:ext>
            </a:extLst>
          </p:cNvPr>
          <p:cNvSpPr txBox="1"/>
          <p:nvPr/>
        </p:nvSpPr>
        <p:spPr>
          <a:xfrm>
            <a:off x="7974601" y="3016085"/>
            <a:ext cx="4217399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有识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E17F7C6E-1962-46B9-8F90-3378A93BE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3630" y="-46222"/>
            <a:ext cx="3422262" cy="2273903"/>
          </a:xfrm>
          <a:prstGeom prst="rect">
            <a:avLst/>
          </a:prstGeom>
          <a:effectLst>
            <a:outerShdw blurRad="101600" dist="127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1496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水, 户外, 天空, 河流&#10;&#10;描述已自动生成">
            <a:extLst>
              <a:ext uri="{FF2B5EF4-FFF2-40B4-BE49-F238E27FC236}">
                <a16:creationId xmlns:a16="http://schemas.microsoft.com/office/drawing/2014/main" id="{AA5B6D12-6DE8-4007-99DB-D8871BD699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70808"/>
            <a:ext cx="12192000" cy="8116711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5C71785-D7B5-4A93-8021-2C902F7D358F}"/>
              </a:ext>
            </a:extLst>
          </p:cNvPr>
          <p:cNvSpPr/>
          <p:nvPr/>
        </p:nvSpPr>
        <p:spPr>
          <a:xfrm rot="16200000" flipH="1">
            <a:off x="1809995" y="-3998714"/>
            <a:ext cx="7200408" cy="19274168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  <a:gd name="connsiteX0" fmla="*/ 3363906 w 14023622"/>
              <a:gd name="connsiteY0" fmla="*/ 942609 h 13687465"/>
              <a:gd name="connsiteX1" fmla="*/ 1024251 w 14023622"/>
              <a:gd name="connsiteY1" fmla="*/ 4254798 h 13687465"/>
              <a:gd name="connsiteX2" fmla="*/ 1564604 w 14023622"/>
              <a:gd name="connsiteY2" fmla="*/ 7490894 h 13687465"/>
              <a:gd name="connsiteX3" fmla="*/ 207752 w 14023622"/>
              <a:gd name="connsiteY3" fmla="*/ 12328365 h 13687465"/>
              <a:gd name="connsiteX4" fmla="*/ 6726538 w 14023622"/>
              <a:gd name="connsiteY4" fmla="*/ 13655719 h 13687465"/>
              <a:gd name="connsiteX5" fmla="*/ 13245326 w 14023622"/>
              <a:gd name="connsiteY5" fmla="*/ 11354971 h 13687465"/>
              <a:gd name="connsiteX6" fmla="*/ 13746771 w 14023622"/>
              <a:gd name="connsiteY6" fmla="*/ 3803797 h 13687465"/>
              <a:gd name="connsiteX7" fmla="*/ 11829480 w 14023622"/>
              <a:gd name="connsiteY7" fmla="*/ 411668 h 13687465"/>
              <a:gd name="connsiteX8" fmla="*/ 6431571 w 14023622"/>
              <a:gd name="connsiteY8" fmla="*/ 116700 h 13687465"/>
              <a:gd name="connsiteX9" fmla="*/ 3363906 w 14023622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23622" h="13687465">
                <a:moveTo>
                  <a:pt x="3363906" y="942609"/>
                </a:moveTo>
                <a:cubicBezTo>
                  <a:pt x="2462686" y="1632292"/>
                  <a:pt x="1324135" y="3163417"/>
                  <a:pt x="1024251" y="4254798"/>
                </a:cubicBezTo>
                <a:cubicBezTo>
                  <a:pt x="724367" y="5346179"/>
                  <a:pt x="1700687" y="6145300"/>
                  <a:pt x="1564604" y="7490894"/>
                </a:cubicBezTo>
                <a:cubicBezTo>
                  <a:pt x="1428521" y="8836488"/>
                  <a:pt x="-652570" y="11300894"/>
                  <a:pt x="207752" y="12328365"/>
                </a:cubicBezTo>
                <a:cubicBezTo>
                  <a:pt x="1068074" y="13355836"/>
                  <a:pt x="4553609" y="13817951"/>
                  <a:pt x="6726538" y="13655719"/>
                </a:cubicBezTo>
                <a:cubicBezTo>
                  <a:pt x="8899467" y="13493487"/>
                  <a:pt x="12075287" y="12996958"/>
                  <a:pt x="13245326" y="11354971"/>
                </a:cubicBezTo>
                <a:cubicBezTo>
                  <a:pt x="14415365" y="9712984"/>
                  <a:pt x="13982745" y="5627681"/>
                  <a:pt x="13746771" y="3803797"/>
                </a:cubicBezTo>
                <a:cubicBezTo>
                  <a:pt x="13510797" y="1979913"/>
                  <a:pt x="13048680" y="1026184"/>
                  <a:pt x="11829480" y="411668"/>
                </a:cubicBezTo>
                <a:cubicBezTo>
                  <a:pt x="10610280" y="-202848"/>
                  <a:pt x="7842500" y="28210"/>
                  <a:pt x="6431571" y="116700"/>
                </a:cubicBezTo>
                <a:cubicBezTo>
                  <a:pt x="5020642" y="205190"/>
                  <a:pt x="4265126" y="252926"/>
                  <a:pt x="3363906" y="942609"/>
                </a:cubicBezTo>
                <a:close/>
              </a:path>
            </a:pathLst>
          </a:custGeom>
          <a:solidFill>
            <a:srgbClr val="EACAA0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2AED591-EF3E-4E26-9D65-45C5E68D9E66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8F60696-F849-401A-BE5D-FAFD7B221B38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D96F794-7A89-4146-BBCA-268DA50F87E3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F3EE185-CA48-4D73-9978-1CB42A90E3D8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205B702-1F1E-4B5C-80EA-8939FA94D84B}"/>
              </a:ext>
            </a:extLst>
          </p:cNvPr>
          <p:cNvSpPr/>
          <p:nvPr/>
        </p:nvSpPr>
        <p:spPr>
          <a:xfrm rot="16200000" flipH="1">
            <a:off x="2495795" y="-3753392"/>
            <a:ext cx="7200408" cy="19274168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  <a:gd name="connsiteX0" fmla="*/ 3363906 w 14023622"/>
              <a:gd name="connsiteY0" fmla="*/ 942609 h 13687465"/>
              <a:gd name="connsiteX1" fmla="*/ 1024251 w 14023622"/>
              <a:gd name="connsiteY1" fmla="*/ 4254798 h 13687465"/>
              <a:gd name="connsiteX2" fmla="*/ 1564604 w 14023622"/>
              <a:gd name="connsiteY2" fmla="*/ 7490894 h 13687465"/>
              <a:gd name="connsiteX3" fmla="*/ 207752 w 14023622"/>
              <a:gd name="connsiteY3" fmla="*/ 12328365 h 13687465"/>
              <a:gd name="connsiteX4" fmla="*/ 6726538 w 14023622"/>
              <a:gd name="connsiteY4" fmla="*/ 13655719 h 13687465"/>
              <a:gd name="connsiteX5" fmla="*/ 13245326 w 14023622"/>
              <a:gd name="connsiteY5" fmla="*/ 11354971 h 13687465"/>
              <a:gd name="connsiteX6" fmla="*/ 13746771 w 14023622"/>
              <a:gd name="connsiteY6" fmla="*/ 3803797 h 13687465"/>
              <a:gd name="connsiteX7" fmla="*/ 11829480 w 14023622"/>
              <a:gd name="connsiteY7" fmla="*/ 411668 h 13687465"/>
              <a:gd name="connsiteX8" fmla="*/ 6431571 w 14023622"/>
              <a:gd name="connsiteY8" fmla="*/ 116700 h 13687465"/>
              <a:gd name="connsiteX9" fmla="*/ 3363906 w 14023622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23622" h="13687465">
                <a:moveTo>
                  <a:pt x="3363906" y="942609"/>
                </a:moveTo>
                <a:cubicBezTo>
                  <a:pt x="2462686" y="1632292"/>
                  <a:pt x="1324135" y="3163417"/>
                  <a:pt x="1024251" y="4254798"/>
                </a:cubicBezTo>
                <a:cubicBezTo>
                  <a:pt x="724367" y="5346179"/>
                  <a:pt x="1700687" y="6145300"/>
                  <a:pt x="1564604" y="7490894"/>
                </a:cubicBezTo>
                <a:cubicBezTo>
                  <a:pt x="1428521" y="8836488"/>
                  <a:pt x="-652570" y="11300894"/>
                  <a:pt x="207752" y="12328365"/>
                </a:cubicBezTo>
                <a:cubicBezTo>
                  <a:pt x="1068074" y="13355836"/>
                  <a:pt x="4553609" y="13817951"/>
                  <a:pt x="6726538" y="13655719"/>
                </a:cubicBezTo>
                <a:cubicBezTo>
                  <a:pt x="8899467" y="13493487"/>
                  <a:pt x="12075287" y="12996958"/>
                  <a:pt x="13245326" y="11354971"/>
                </a:cubicBezTo>
                <a:cubicBezTo>
                  <a:pt x="14415365" y="9712984"/>
                  <a:pt x="13982745" y="5627681"/>
                  <a:pt x="13746771" y="3803797"/>
                </a:cubicBezTo>
                <a:cubicBezTo>
                  <a:pt x="13510797" y="1979913"/>
                  <a:pt x="13048680" y="1026184"/>
                  <a:pt x="11829480" y="411668"/>
                </a:cubicBezTo>
                <a:cubicBezTo>
                  <a:pt x="10610280" y="-202848"/>
                  <a:pt x="7842500" y="28210"/>
                  <a:pt x="6431571" y="116700"/>
                </a:cubicBezTo>
                <a:cubicBezTo>
                  <a:pt x="5020642" y="205190"/>
                  <a:pt x="4265126" y="252926"/>
                  <a:pt x="3363906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E5B4334-CD0D-4E40-9A5D-B724A15B05A0}"/>
              </a:ext>
            </a:extLst>
          </p:cNvPr>
          <p:cNvGrpSpPr/>
          <p:nvPr/>
        </p:nvGrpSpPr>
        <p:grpSpPr>
          <a:xfrm rot="5400000">
            <a:off x="5216864" y="-355561"/>
            <a:ext cx="1758269" cy="3121824"/>
            <a:chOff x="1141770" y="705120"/>
            <a:chExt cx="3068279" cy="5447759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F8711A5-09E9-43C1-AA44-218B213FBC62}"/>
                </a:ext>
              </a:extLst>
            </p:cNvPr>
            <p:cNvSpPr/>
            <p:nvPr/>
          </p:nvSpPr>
          <p:spPr>
            <a:xfrm>
              <a:off x="1141770" y="705120"/>
              <a:ext cx="3068279" cy="5447759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solidFill>
              <a:srgbClr val="B0782B">
                <a:alpha val="80000"/>
              </a:srgbClr>
            </a:solidFill>
            <a:ln>
              <a:noFill/>
            </a:ln>
            <a:effectLst>
              <a:outerShdw blurRad="114300" sx="105000" sy="105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FC212CB-36D1-47FA-8982-0650E42401DE}"/>
                </a:ext>
              </a:extLst>
            </p:cNvPr>
            <p:cNvSpPr/>
            <p:nvPr/>
          </p:nvSpPr>
          <p:spPr>
            <a:xfrm>
              <a:off x="1302556" y="870858"/>
              <a:ext cx="2746706" cy="5109028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E620987-813A-441A-88C6-366D1D40152C}"/>
              </a:ext>
            </a:extLst>
          </p:cNvPr>
          <p:cNvSpPr txBox="1"/>
          <p:nvPr/>
        </p:nvSpPr>
        <p:spPr>
          <a:xfrm>
            <a:off x="4634219" y="743685"/>
            <a:ext cx="29277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图书馆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8BB4F59-3AFE-42FF-A2FE-F34F23D29BA2}"/>
              </a:ext>
            </a:extLst>
          </p:cNvPr>
          <p:cNvSpPr txBox="1"/>
          <p:nvPr/>
        </p:nvSpPr>
        <p:spPr>
          <a:xfrm>
            <a:off x="998656" y="5330184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创新性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8A4D6AB-DE1D-4086-B6CF-20F4B34036A1}"/>
              </a:ext>
            </a:extLst>
          </p:cNvPr>
          <p:cNvSpPr txBox="1"/>
          <p:nvPr/>
        </p:nvSpPr>
        <p:spPr>
          <a:xfrm>
            <a:off x="804369" y="5810924"/>
            <a:ext cx="2294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F0B83DD-999E-4DB4-87C0-6AFCE391783E}"/>
              </a:ext>
            </a:extLst>
          </p:cNvPr>
          <p:cNvSpPr txBox="1"/>
          <p:nvPr/>
        </p:nvSpPr>
        <p:spPr>
          <a:xfrm>
            <a:off x="3681464" y="5330184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持续性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CE5A3F6-CCA8-4B06-83B7-6DC1879FB88B}"/>
              </a:ext>
            </a:extLst>
          </p:cNvPr>
          <p:cNvSpPr txBox="1"/>
          <p:nvPr/>
        </p:nvSpPr>
        <p:spPr>
          <a:xfrm>
            <a:off x="3487177" y="5810924"/>
            <a:ext cx="2294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F2ED7F5-0991-40A2-95AC-F9B9B94EE0B2}"/>
              </a:ext>
            </a:extLst>
          </p:cNvPr>
          <p:cNvSpPr txBox="1"/>
          <p:nvPr/>
        </p:nvSpPr>
        <p:spPr>
          <a:xfrm>
            <a:off x="6364272" y="5330184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国际化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C2B56D4-F702-49D6-BDE3-26A40A4DAA76}"/>
              </a:ext>
            </a:extLst>
          </p:cNvPr>
          <p:cNvSpPr txBox="1"/>
          <p:nvPr/>
        </p:nvSpPr>
        <p:spPr>
          <a:xfrm>
            <a:off x="6169985" y="5810924"/>
            <a:ext cx="2294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5A5B284-A5A4-43D5-B707-7459E229216E}"/>
              </a:ext>
            </a:extLst>
          </p:cNvPr>
          <p:cNvSpPr txBox="1"/>
          <p:nvPr/>
        </p:nvSpPr>
        <p:spPr>
          <a:xfrm>
            <a:off x="9047080" y="5330184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协调性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436CA5E-8366-49E6-AD20-8292FB54D348}"/>
              </a:ext>
            </a:extLst>
          </p:cNvPr>
          <p:cNvSpPr txBox="1"/>
          <p:nvPr/>
        </p:nvSpPr>
        <p:spPr>
          <a:xfrm>
            <a:off x="8852793" y="5810924"/>
            <a:ext cx="2294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1B3928B-4BDE-4EAB-A671-6B9AAB4F7FA3}"/>
              </a:ext>
            </a:extLst>
          </p:cNvPr>
          <p:cNvSpPr/>
          <p:nvPr/>
        </p:nvSpPr>
        <p:spPr>
          <a:xfrm>
            <a:off x="1185570" y="3593903"/>
            <a:ext cx="1487686" cy="1487686"/>
          </a:xfrm>
          <a:prstGeom prst="ellipse">
            <a:avLst/>
          </a:pr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2B134E7E-3BCC-4169-B73C-0F8335C2B7B1}"/>
              </a:ext>
            </a:extLst>
          </p:cNvPr>
          <p:cNvSpPr/>
          <p:nvPr/>
        </p:nvSpPr>
        <p:spPr>
          <a:xfrm>
            <a:off x="1056631" y="3464965"/>
            <a:ext cx="1745563" cy="1745562"/>
          </a:xfrm>
          <a:prstGeom prst="arc">
            <a:avLst>
              <a:gd name="adj1" fmla="val 16200000"/>
              <a:gd name="adj2" fmla="val 21598869"/>
            </a:avLst>
          </a:prstGeom>
          <a:ln>
            <a:solidFill>
              <a:srgbClr val="EAC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34BE9D9-2A28-4E13-8595-E829616947E6}"/>
              </a:ext>
            </a:extLst>
          </p:cNvPr>
          <p:cNvSpPr/>
          <p:nvPr/>
        </p:nvSpPr>
        <p:spPr>
          <a:xfrm rot="5400000">
            <a:off x="1879480" y="3429000"/>
            <a:ext cx="71931" cy="71931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F17DE61-5504-418E-8561-8522934D9C8E}"/>
              </a:ext>
            </a:extLst>
          </p:cNvPr>
          <p:cNvSpPr/>
          <p:nvPr/>
        </p:nvSpPr>
        <p:spPr>
          <a:xfrm rot="5400000">
            <a:off x="2766228" y="4301780"/>
            <a:ext cx="71931" cy="71931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6B495B2-0606-4273-8263-8777B98C3930}"/>
              </a:ext>
            </a:extLst>
          </p:cNvPr>
          <p:cNvGrpSpPr/>
          <p:nvPr/>
        </p:nvGrpSpPr>
        <p:grpSpPr>
          <a:xfrm>
            <a:off x="1436894" y="3872081"/>
            <a:ext cx="966961" cy="963454"/>
            <a:chOff x="3618897" y="2279040"/>
            <a:chExt cx="706229" cy="703668"/>
          </a:xfrm>
          <a:solidFill>
            <a:srgbClr val="9F2554"/>
          </a:solidFill>
        </p:grpSpPr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4295352E-EA4F-404B-8D93-97E60D691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55B47D94-070D-4FE0-BC9A-85D66DF3A5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29036008-22C9-462B-8B24-34108178E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3FC9BBF-C208-49D4-AA87-62B01FADAB03}"/>
              </a:ext>
            </a:extLst>
          </p:cNvPr>
          <p:cNvGrpSpPr/>
          <p:nvPr/>
        </p:nvGrpSpPr>
        <p:grpSpPr>
          <a:xfrm>
            <a:off x="3743455" y="3429000"/>
            <a:ext cx="1745563" cy="1815085"/>
            <a:chOff x="1641902" y="2781733"/>
            <a:chExt cx="2589946" cy="269309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43C72EF-C60B-4B0B-B0EE-86565823B64E}"/>
                </a:ext>
              </a:extLst>
            </p:cNvPr>
            <p:cNvSpPr/>
            <p:nvPr/>
          </p:nvSpPr>
          <p:spPr>
            <a:xfrm>
              <a:off x="1833213" y="3026405"/>
              <a:ext cx="2207326" cy="2207327"/>
            </a:xfrm>
            <a:prstGeom prst="ellipse">
              <a:avLst/>
            </a:prstGeom>
            <a:solidFill>
              <a:srgbClr val="EACAA0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356C62D4-CB27-4A77-8DE5-EA37B16F3057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5441435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A672CD7-E397-433C-8B84-C6F2A510A577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018400D-9CE0-4214-BE75-0BA73A3EB58C}"/>
                </a:ext>
              </a:extLst>
            </p:cNvPr>
            <p:cNvSpPr/>
            <p:nvPr/>
          </p:nvSpPr>
          <p:spPr>
            <a:xfrm rot="5400000">
              <a:off x="2860714" y="5368106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D1DA464-5C33-4990-97E1-9E85D4BCC688}"/>
              </a:ext>
            </a:extLst>
          </p:cNvPr>
          <p:cNvGrpSpPr/>
          <p:nvPr/>
        </p:nvGrpSpPr>
        <p:grpSpPr>
          <a:xfrm>
            <a:off x="4199620" y="3852952"/>
            <a:ext cx="920230" cy="926455"/>
            <a:chOff x="5042691" y="2273920"/>
            <a:chExt cx="702937" cy="707692"/>
          </a:xfrm>
          <a:solidFill>
            <a:srgbClr val="9F2554"/>
          </a:solidFill>
        </p:grpSpPr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7DEACECB-BDF6-4245-AE7E-4015F44E9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6EB39CF9-45CD-4BCB-8961-88AAC5FC9F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577C902-6458-4B57-A268-BCFD3650267C}"/>
              </a:ext>
            </a:extLst>
          </p:cNvPr>
          <p:cNvGrpSpPr/>
          <p:nvPr/>
        </p:nvGrpSpPr>
        <p:grpSpPr>
          <a:xfrm>
            <a:off x="6397902" y="3429000"/>
            <a:ext cx="1777940" cy="1781527"/>
            <a:chOff x="1593864" y="2781733"/>
            <a:chExt cx="2637984" cy="264330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AEDFCDB-C067-43B5-8342-3075300E3F6A}"/>
                </a:ext>
              </a:extLst>
            </p:cNvPr>
            <p:cNvSpPr/>
            <p:nvPr/>
          </p:nvSpPr>
          <p:spPr>
            <a:xfrm>
              <a:off x="1833213" y="3026405"/>
              <a:ext cx="2207326" cy="2207327"/>
            </a:xfrm>
            <a:prstGeom prst="ellipse">
              <a:avLst/>
            </a:prstGeom>
            <a:solidFill>
              <a:srgbClr val="EACAA0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D3B4DF5D-EDFC-46E0-B8FD-B28104D8BF51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10781357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BC0B633-3669-4A1D-B068-4FE95F74B1F4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153AE54-F937-4638-B033-20B75B3F7FA0}"/>
                </a:ext>
              </a:extLst>
            </p:cNvPr>
            <p:cNvSpPr/>
            <p:nvPr/>
          </p:nvSpPr>
          <p:spPr>
            <a:xfrm rot="5400000">
              <a:off x="1593864" y="4076704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AD39310-AA4D-472A-9945-D59964AC38F6}"/>
              </a:ext>
            </a:extLst>
          </p:cNvPr>
          <p:cNvGrpSpPr/>
          <p:nvPr/>
        </p:nvGrpSpPr>
        <p:grpSpPr>
          <a:xfrm>
            <a:off x="6856010" y="3820903"/>
            <a:ext cx="981101" cy="926455"/>
            <a:chOff x="6460269" y="872801"/>
            <a:chExt cx="709154" cy="669655"/>
          </a:xfrm>
          <a:solidFill>
            <a:srgbClr val="9F2554"/>
          </a:solidFill>
        </p:grpSpPr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0C735877-23D4-4EBA-8137-BD32CE5A3E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408D7823-E0A3-4081-A3B4-769BB0E2C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95BEFB-DA65-4821-9C3E-EF4305053822}"/>
              </a:ext>
            </a:extLst>
          </p:cNvPr>
          <p:cNvGrpSpPr/>
          <p:nvPr/>
        </p:nvGrpSpPr>
        <p:grpSpPr>
          <a:xfrm>
            <a:off x="9117103" y="3429000"/>
            <a:ext cx="1745563" cy="1781527"/>
            <a:chOff x="1641902" y="2781733"/>
            <a:chExt cx="2589946" cy="264330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A3BAA86-C4C6-47F2-892B-293E692E3E46}"/>
                </a:ext>
              </a:extLst>
            </p:cNvPr>
            <p:cNvSpPr/>
            <p:nvPr/>
          </p:nvSpPr>
          <p:spPr>
            <a:xfrm>
              <a:off x="1833213" y="3026405"/>
              <a:ext cx="2207326" cy="2207327"/>
            </a:xfrm>
            <a:prstGeom prst="ellipse">
              <a:avLst/>
            </a:prstGeom>
            <a:solidFill>
              <a:srgbClr val="EACAA0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BE388B60-DEB1-464A-9149-2EC088AC6AAA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416030"/>
                <a:gd name="adj2" fmla="val 15875242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720301-A292-446C-9890-466B5726E583}"/>
                </a:ext>
              </a:extLst>
            </p:cNvPr>
            <p:cNvSpPr/>
            <p:nvPr/>
          </p:nvSpPr>
          <p:spPr>
            <a:xfrm rot="5400000">
              <a:off x="2961716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0329564-A8BB-46A8-B2E4-9D1F327B6C8C}"/>
                </a:ext>
              </a:extLst>
            </p:cNvPr>
            <p:cNvSpPr/>
            <p:nvPr/>
          </p:nvSpPr>
          <p:spPr>
            <a:xfrm rot="5400000">
              <a:off x="2756059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52DD0EB-6553-4175-BD5F-C5101BD373F0}"/>
              </a:ext>
            </a:extLst>
          </p:cNvPr>
          <p:cNvGrpSpPr/>
          <p:nvPr/>
        </p:nvGrpSpPr>
        <p:grpSpPr>
          <a:xfrm>
            <a:off x="9467511" y="3974365"/>
            <a:ext cx="1064645" cy="905882"/>
            <a:chOff x="7909299" y="3772690"/>
            <a:chExt cx="667095" cy="567616"/>
          </a:xfrm>
          <a:solidFill>
            <a:srgbClr val="9F2554"/>
          </a:solidFill>
        </p:grpSpPr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C9645B78-6555-43F9-876F-00F7A8F96A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3B0D032E-73C8-44B0-B803-5C6EC8BFFC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0604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 descr="图片包含 草, 户外, 天空, 建筑物&#10;&#10;描述已自动生成">
            <a:extLst>
              <a:ext uri="{FF2B5EF4-FFF2-40B4-BE49-F238E27FC236}">
                <a16:creationId xmlns:a16="http://schemas.microsoft.com/office/drawing/2014/main" id="{56503881-C8D6-45F9-BD8A-2709996889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62AED591-EF3E-4E26-9D65-45C5E68D9E66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8F60696-F849-401A-BE5D-FAFD7B221B38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D96F794-7A89-4146-BBCA-268DA50F87E3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F3EE185-CA48-4D73-9978-1CB42A90E3D8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09BA439-60A2-4D38-8AB4-F87217C48F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DCC1">
              <a:alpha val="70000"/>
            </a:srgbClr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08E4CED-D675-4D67-8F40-ED7E4E934D2D}"/>
              </a:ext>
            </a:extLst>
          </p:cNvPr>
          <p:cNvGrpSpPr/>
          <p:nvPr/>
        </p:nvGrpSpPr>
        <p:grpSpPr>
          <a:xfrm>
            <a:off x="4535087" y="2549865"/>
            <a:ext cx="3121824" cy="1758269"/>
            <a:chOff x="4535087" y="326216"/>
            <a:chExt cx="3121824" cy="175826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AE32A2F-DFC7-4ED5-A176-A833CA92810D}"/>
                </a:ext>
              </a:extLst>
            </p:cNvPr>
            <p:cNvGrpSpPr/>
            <p:nvPr/>
          </p:nvGrpSpPr>
          <p:grpSpPr>
            <a:xfrm rot="5400000">
              <a:off x="5216864" y="-355561"/>
              <a:ext cx="1758269" cy="3121824"/>
              <a:chOff x="1141770" y="705120"/>
              <a:chExt cx="3068279" cy="5447759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C34FCE2-49A2-4AF8-A336-682C33003AF1}"/>
                  </a:ext>
                </a:extLst>
              </p:cNvPr>
              <p:cNvSpPr/>
              <p:nvPr/>
            </p:nvSpPr>
            <p:spPr>
              <a:xfrm>
                <a:off x="1141770" y="705120"/>
                <a:ext cx="3068279" cy="5447759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solidFill>
                <a:srgbClr val="B0782B"/>
              </a:solidFill>
              <a:ln>
                <a:noFill/>
              </a:ln>
              <a:effectLst>
                <a:outerShdw blurRad="1143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C8D81AB-43FC-40E7-94DB-BEBF5F325904}"/>
                  </a:ext>
                </a:extLst>
              </p:cNvPr>
              <p:cNvSpPr/>
              <p:nvPr/>
            </p:nvSpPr>
            <p:spPr>
              <a:xfrm>
                <a:off x="1302556" y="870858"/>
                <a:ext cx="2746706" cy="5109028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8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0D5806D-D0C2-4F3F-B4DD-86F7054D08A5}"/>
                </a:ext>
              </a:extLst>
            </p:cNvPr>
            <p:cNvSpPr txBox="1"/>
            <p:nvPr/>
          </p:nvSpPr>
          <p:spPr>
            <a:xfrm>
              <a:off x="4634219" y="743685"/>
              <a:ext cx="29277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gradFill flip="none" rotWithShape="1">
                    <a:gsLst>
                      <a:gs pos="5000">
                        <a:schemeClr val="bg1"/>
                      </a:gs>
                      <a:gs pos="40000">
                        <a:srgbClr val="EACAA0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体育馆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9AC4E0-CAE4-47DA-9564-D6F342173BFB}"/>
              </a:ext>
            </a:extLst>
          </p:cNvPr>
          <p:cNvGrpSpPr/>
          <p:nvPr/>
        </p:nvGrpSpPr>
        <p:grpSpPr>
          <a:xfrm>
            <a:off x="7476412" y="2052638"/>
            <a:ext cx="1869066" cy="535579"/>
            <a:chOff x="7476412" y="2052638"/>
            <a:chExt cx="1869066" cy="5355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EF2D2B0-3C70-4177-9E4B-67938EA1A0C2}"/>
                </a:ext>
              </a:extLst>
            </p:cNvPr>
            <p:cNvSpPr/>
            <p:nvPr/>
          </p:nvSpPr>
          <p:spPr>
            <a:xfrm>
              <a:off x="7625166" y="2092271"/>
              <a:ext cx="1720312" cy="495946"/>
            </a:xfrm>
            <a:custGeom>
              <a:avLst/>
              <a:gdLst>
                <a:gd name="connsiteX0" fmla="*/ 0 w 1720312"/>
                <a:gd name="connsiteY0" fmla="*/ 495946 h 495946"/>
                <a:gd name="connsiteX1" fmla="*/ 495946 w 1720312"/>
                <a:gd name="connsiteY1" fmla="*/ 0 h 495946"/>
                <a:gd name="connsiteX2" fmla="*/ 1720312 w 1720312"/>
                <a:gd name="connsiteY2" fmla="*/ 0 h 49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495946">
                  <a:moveTo>
                    <a:pt x="0" y="495946"/>
                  </a:moveTo>
                  <a:lnTo>
                    <a:pt x="495946" y="0"/>
                  </a:lnTo>
                  <a:lnTo>
                    <a:pt x="1720312" y="0"/>
                  </a:lnTo>
                </a:path>
              </a:pathLst>
            </a:custGeom>
            <a:noFill/>
            <a:ln w="57150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C3B255C-FCF2-4CE6-ADE4-3837507382E5}"/>
                </a:ext>
              </a:extLst>
            </p:cNvPr>
            <p:cNvSpPr/>
            <p:nvPr/>
          </p:nvSpPr>
          <p:spPr>
            <a:xfrm rot="5400000">
              <a:off x="7476412" y="2332541"/>
              <a:ext cx="109318" cy="109318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CF20F15-0A5D-4C9B-A6EC-2A346EFE68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46295" y="2052638"/>
              <a:ext cx="335210" cy="312462"/>
            </a:xfrm>
            <a:prstGeom prst="line">
              <a:avLst/>
            </a:prstGeom>
            <a:noFill/>
            <a:ln w="28575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F5E5F35-C4FF-4DDF-A4D9-80D464EF0777}"/>
              </a:ext>
            </a:extLst>
          </p:cNvPr>
          <p:cNvGrpSpPr/>
          <p:nvPr/>
        </p:nvGrpSpPr>
        <p:grpSpPr>
          <a:xfrm flipH="1">
            <a:off x="2878050" y="2052638"/>
            <a:ext cx="1869066" cy="535579"/>
            <a:chOff x="7476412" y="2052638"/>
            <a:chExt cx="1869066" cy="535579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A9B0FFD-6DD4-4051-A1F7-DE437951892A}"/>
                </a:ext>
              </a:extLst>
            </p:cNvPr>
            <p:cNvSpPr/>
            <p:nvPr/>
          </p:nvSpPr>
          <p:spPr>
            <a:xfrm>
              <a:off x="7625166" y="2092271"/>
              <a:ext cx="1720312" cy="495946"/>
            </a:xfrm>
            <a:custGeom>
              <a:avLst/>
              <a:gdLst>
                <a:gd name="connsiteX0" fmla="*/ 0 w 1720312"/>
                <a:gd name="connsiteY0" fmla="*/ 495946 h 495946"/>
                <a:gd name="connsiteX1" fmla="*/ 495946 w 1720312"/>
                <a:gd name="connsiteY1" fmla="*/ 0 h 495946"/>
                <a:gd name="connsiteX2" fmla="*/ 1720312 w 1720312"/>
                <a:gd name="connsiteY2" fmla="*/ 0 h 49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495946">
                  <a:moveTo>
                    <a:pt x="0" y="495946"/>
                  </a:moveTo>
                  <a:lnTo>
                    <a:pt x="495946" y="0"/>
                  </a:lnTo>
                  <a:lnTo>
                    <a:pt x="1720312" y="0"/>
                  </a:lnTo>
                </a:path>
              </a:pathLst>
            </a:custGeom>
            <a:noFill/>
            <a:ln w="57150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D8E0212-7B5C-4100-8D3B-45F8ED5E9962}"/>
                </a:ext>
              </a:extLst>
            </p:cNvPr>
            <p:cNvSpPr/>
            <p:nvPr/>
          </p:nvSpPr>
          <p:spPr>
            <a:xfrm rot="5400000">
              <a:off x="7476412" y="2332541"/>
              <a:ext cx="109318" cy="109318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ABC066E-CFBF-4841-8CB1-E22F164C8D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46295" y="2052638"/>
              <a:ext cx="335210" cy="312462"/>
            </a:xfrm>
            <a:prstGeom prst="line">
              <a:avLst/>
            </a:prstGeom>
            <a:noFill/>
            <a:ln w="28575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925A3E3-482D-49C8-881C-18F0CFD35D27}"/>
              </a:ext>
            </a:extLst>
          </p:cNvPr>
          <p:cNvGrpSpPr/>
          <p:nvPr/>
        </p:nvGrpSpPr>
        <p:grpSpPr>
          <a:xfrm flipV="1">
            <a:off x="7476412" y="4226707"/>
            <a:ext cx="1869066" cy="535579"/>
            <a:chOff x="7476412" y="2052638"/>
            <a:chExt cx="1869066" cy="53557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938663-8B95-44AB-B1F8-E50F71C012B4}"/>
                </a:ext>
              </a:extLst>
            </p:cNvPr>
            <p:cNvSpPr/>
            <p:nvPr/>
          </p:nvSpPr>
          <p:spPr>
            <a:xfrm>
              <a:off x="7625166" y="2092271"/>
              <a:ext cx="1720312" cy="495946"/>
            </a:xfrm>
            <a:custGeom>
              <a:avLst/>
              <a:gdLst>
                <a:gd name="connsiteX0" fmla="*/ 0 w 1720312"/>
                <a:gd name="connsiteY0" fmla="*/ 495946 h 495946"/>
                <a:gd name="connsiteX1" fmla="*/ 495946 w 1720312"/>
                <a:gd name="connsiteY1" fmla="*/ 0 h 495946"/>
                <a:gd name="connsiteX2" fmla="*/ 1720312 w 1720312"/>
                <a:gd name="connsiteY2" fmla="*/ 0 h 49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495946">
                  <a:moveTo>
                    <a:pt x="0" y="495946"/>
                  </a:moveTo>
                  <a:lnTo>
                    <a:pt x="495946" y="0"/>
                  </a:lnTo>
                  <a:lnTo>
                    <a:pt x="1720312" y="0"/>
                  </a:lnTo>
                </a:path>
              </a:pathLst>
            </a:custGeom>
            <a:noFill/>
            <a:ln w="57150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AC2C94C-6207-40D2-8E51-F9FAC6183404}"/>
                </a:ext>
              </a:extLst>
            </p:cNvPr>
            <p:cNvSpPr/>
            <p:nvPr/>
          </p:nvSpPr>
          <p:spPr>
            <a:xfrm rot="5400000">
              <a:off x="7476412" y="2332541"/>
              <a:ext cx="109318" cy="109318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637E9B4-D342-473E-92EB-96CEF1F72D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46295" y="2052638"/>
              <a:ext cx="335210" cy="312462"/>
            </a:xfrm>
            <a:prstGeom prst="line">
              <a:avLst/>
            </a:prstGeom>
            <a:noFill/>
            <a:ln w="28575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C9CB47B-1B62-48C3-85C8-6AB83CEED3ED}"/>
              </a:ext>
            </a:extLst>
          </p:cNvPr>
          <p:cNvGrpSpPr/>
          <p:nvPr/>
        </p:nvGrpSpPr>
        <p:grpSpPr>
          <a:xfrm flipH="1" flipV="1">
            <a:off x="2878050" y="4208369"/>
            <a:ext cx="1869066" cy="535579"/>
            <a:chOff x="7476412" y="2052638"/>
            <a:chExt cx="1869066" cy="535579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4DAB3FB-7304-4634-8C1C-6B8C5A1B7374}"/>
                </a:ext>
              </a:extLst>
            </p:cNvPr>
            <p:cNvSpPr/>
            <p:nvPr/>
          </p:nvSpPr>
          <p:spPr>
            <a:xfrm>
              <a:off x="7625166" y="2092271"/>
              <a:ext cx="1720312" cy="495946"/>
            </a:xfrm>
            <a:custGeom>
              <a:avLst/>
              <a:gdLst>
                <a:gd name="connsiteX0" fmla="*/ 0 w 1720312"/>
                <a:gd name="connsiteY0" fmla="*/ 495946 h 495946"/>
                <a:gd name="connsiteX1" fmla="*/ 495946 w 1720312"/>
                <a:gd name="connsiteY1" fmla="*/ 0 h 495946"/>
                <a:gd name="connsiteX2" fmla="*/ 1720312 w 1720312"/>
                <a:gd name="connsiteY2" fmla="*/ 0 h 49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495946">
                  <a:moveTo>
                    <a:pt x="0" y="495946"/>
                  </a:moveTo>
                  <a:lnTo>
                    <a:pt x="495946" y="0"/>
                  </a:lnTo>
                  <a:lnTo>
                    <a:pt x="1720312" y="0"/>
                  </a:lnTo>
                </a:path>
              </a:pathLst>
            </a:custGeom>
            <a:noFill/>
            <a:ln w="57150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8A99BCE-1909-44E2-9B5E-093EC274904A}"/>
                </a:ext>
              </a:extLst>
            </p:cNvPr>
            <p:cNvSpPr/>
            <p:nvPr/>
          </p:nvSpPr>
          <p:spPr>
            <a:xfrm rot="5400000">
              <a:off x="7476412" y="2332541"/>
              <a:ext cx="109318" cy="109318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CDB6C09-300E-4D3E-BB07-D17B486005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46295" y="2052638"/>
              <a:ext cx="335210" cy="312462"/>
            </a:xfrm>
            <a:prstGeom prst="line">
              <a:avLst/>
            </a:prstGeom>
            <a:noFill/>
            <a:ln w="28575" cap="rnd">
              <a:solidFill>
                <a:srgbClr val="B0782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3C1B4ABB-4687-4063-941D-6BF789A14743}"/>
              </a:ext>
            </a:extLst>
          </p:cNvPr>
          <p:cNvSpPr txBox="1"/>
          <p:nvPr/>
        </p:nvSpPr>
        <p:spPr>
          <a:xfrm>
            <a:off x="9761267" y="276247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porttitor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congue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massa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1349D22A-5A79-4B35-B31B-848EAA6D74C6}"/>
              </a:ext>
            </a:extLst>
          </p:cNvPr>
          <p:cNvSpPr txBox="1"/>
          <p:nvPr/>
        </p:nvSpPr>
        <p:spPr>
          <a:xfrm>
            <a:off x="9761267" y="4436580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porttitor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congue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massa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5503255-DF4A-49B0-890F-5F77E84527CC}"/>
              </a:ext>
            </a:extLst>
          </p:cNvPr>
          <p:cNvSpPr txBox="1"/>
          <p:nvPr/>
        </p:nvSpPr>
        <p:spPr>
          <a:xfrm>
            <a:off x="291984" y="276247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porttitor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congue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massa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85AC8BB-4E5C-4C77-A0FD-6365899389FB}"/>
              </a:ext>
            </a:extLst>
          </p:cNvPr>
          <p:cNvSpPr txBox="1"/>
          <p:nvPr/>
        </p:nvSpPr>
        <p:spPr>
          <a:xfrm>
            <a:off x="291984" y="4436580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porttitor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congue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massa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27941C82-63DB-4C04-9B8C-6940FB24E1CD}"/>
              </a:ext>
            </a:extLst>
          </p:cNvPr>
          <p:cNvSpPr txBox="1"/>
          <p:nvPr/>
        </p:nvSpPr>
        <p:spPr>
          <a:xfrm>
            <a:off x="2613844" y="-9554"/>
            <a:ext cx="3265100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500" i="1" dirty="0">
                <a:gradFill flip="none" rotWithShape="1">
                  <a:gsLst>
                    <a:gs pos="3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sz="11500" i="1" dirty="0">
              <a:gradFill flip="none" rotWithShape="1">
                <a:gsLst>
                  <a:gs pos="30000">
                    <a:srgbClr val="EACAA0">
                      <a:alpha val="50000"/>
                    </a:srgbClr>
                  </a:gs>
                  <a:gs pos="100000">
                    <a:srgbClr val="B0782B">
                      <a:alpha val="70000"/>
                    </a:srgbClr>
                  </a:gs>
                </a:gsLst>
                <a:lin ang="16200000" scaled="1"/>
                <a:tileRect/>
              </a:gradFill>
              <a:effectLst>
                <a:outerShdw blurRad="63500" dist="254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7FD0555-7FF3-40B5-8AEE-B75033499029}"/>
              </a:ext>
            </a:extLst>
          </p:cNvPr>
          <p:cNvSpPr txBox="1"/>
          <p:nvPr/>
        </p:nvSpPr>
        <p:spPr>
          <a:xfrm>
            <a:off x="6132269" y="-9554"/>
            <a:ext cx="3265100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500" i="1" dirty="0">
                <a:gradFill flip="none" rotWithShape="1">
                  <a:gsLst>
                    <a:gs pos="3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</a:t>
            </a:r>
            <a:endParaRPr lang="zh-CN" altLang="en-US" sz="11500" i="1" dirty="0">
              <a:gradFill flip="none" rotWithShape="1">
                <a:gsLst>
                  <a:gs pos="30000">
                    <a:srgbClr val="EACAA0">
                      <a:alpha val="50000"/>
                    </a:srgbClr>
                  </a:gs>
                  <a:gs pos="100000">
                    <a:srgbClr val="B0782B">
                      <a:alpha val="70000"/>
                    </a:srgbClr>
                  </a:gs>
                </a:gsLst>
                <a:lin ang="16200000" scaled="1"/>
                <a:tileRect/>
              </a:gradFill>
              <a:effectLst>
                <a:outerShdw blurRad="63500" dist="254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93AD2D8-7DC4-4CE8-B4EA-10F1A1464532}"/>
              </a:ext>
            </a:extLst>
          </p:cNvPr>
          <p:cNvSpPr txBox="1"/>
          <p:nvPr/>
        </p:nvSpPr>
        <p:spPr>
          <a:xfrm>
            <a:off x="2613844" y="4532177"/>
            <a:ext cx="3265100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500" i="1" dirty="0">
                <a:gradFill flip="none" rotWithShape="1">
                  <a:gsLst>
                    <a:gs pos="3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</a:t>
            </a:r>
            <a:endParaRPr lang="zh-CN" altLang="en-US" sz="11500" i="1" dirty="0">
              <a:gradFill flip="none" rotWithShape="1">
                <a:gsLst>
                  <a:gs pos="30000">
                    <a:srgbClr val="EACAA0">
                      <a:alpha val="50000"/>
                    </a:srgbClr>
                  </a:gs>
                  <a:gs pos="100000">
                    <a:srgbClr val="B0782B">
                      <a:alpha val="70000"/>
                    </a:srgbClr>
                  </a:gs>
                </a:gsLst>
                <a:lin ang="16200000" scaled="1"/>
                <a:tileRect/>
              </a:gradFill>
              <a:effectLst>
                <a:outerShdw blurRad="63500" dist="254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21E84956-487B-415D-B099-6DFFAEA68268}"/>
              </a:ext>
            </a:extLst>
          </p:cNvPr>
          <p:cNvSpPr txBox="1"/>
          <p:nvPr/>
        </p:nvSpPr>
        <p:spPr>
          <a:xfrm>
            <a:off x="6132269" y="4532177"/>
            <a:ext cx="3265100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500" i="1" dirty="0">
                <a:gradFill flip="none" rotWithShape="1">
                  <a:gsLst>
                    <a:gs pos="3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</a:t>
            </a:r>
            <a:endParaRPr lang="zh-CN" altLang="en-US" sz="11500" i="1" dirty="0">
              <a:gradFill flip="none" rotWithShape="1">
                <a:gsLst>
                  <a:gs pos="30000">
                    <a:srgbClr val="EACAA0">
                      <a:alpha val="50000"/>
                    </a:srgbClr>
                  </a:gs>
                  <a:gs pos="100000">
                    <a:srgbClr val="B0782B">
                      <a:alpha val="70000"/>
                    </a:srgbClr>
                  </a:gs>
                </a:gsLst>
                <a:lin ang="16200000" scaled="1"/>
                <a:tileRect/>
              </a:gradFill>
              <a:effectLst>
                <a:outerShdw blurRad="63500" dist="254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EC14F62-F59E-4FB2-AE0A-954B445E6EC1}"/>
              </a:ext>
            </a:extLst>
          </p:cNvPr>
          <p:cNvGrpSpPr/>
          <p:nvPr/>
        </p:nvGrpSpPr>
        <p:grpSpPr>
          <a:xfrm>
            <a:off x="2531807" y="220778"/>
            <a:ext cx="1781528" cy="1781527"/>
            <a:chOff x="1056631" y="3429000"/>
            <a:chExt cx="1781528" cy="1781527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969FFAD5-85F1-4B96-9B41-148C3DF0442F}"/>
                </a:ext>
              </a:extLst>
            </p:cNvPr>
            <p:cNvSpPr/>
            <p:nvPr/>
          </p:nvSpPr>
          <p:spPr>
            <a:xfrm>
              <a:off x="1185570" y="3593903"/>
              <a:ext cx="1487686" cy="1487686"/>
            </a:xfrm>
            <a:prstGeom prst="ellipse">
              <a:avLst/>
            </a:prstGeom>
            <a:solidFill>
              <a:srgbClr val="B0782B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56D640FE-5D59-4892-99D1-747DE84940AF}"/>
                </a:ext>
              </a:extLst>
            </p:cNvPr>
            <p:cNvSpPr/>
            <p:nvPr/>
          </p:nvSpPr>
          <p:spPr>
            <a:xfrm>
              <a:off x="1056631" y="3464965"/>
              <a:ext cx="1745563" cy="1745562"/>
            </a:xfrm>
            <a:prstGeom prst="arc">
              <a:avLst>
                <a:gd name="adj1" fmla="val 16200000"/>
                <a:gd name="adj2" fmla="val 21598869"/>
              </a:avLst>
            </a:prstGeom>
            <a:ln>
              <a:solidFill>
                <a:srgbClr val="B0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452DC54B-E8E6-4CF6-8500-F017E2098934}"/>
                </a:ext>
              </a:extLst>
            </p:cNvPr>
            <p:cNvSpPr/>
            <p:nvPr/>
          </p:nvSpPr>
          <p:spPr>
            <a:xfrm rot="5400000">
              <a:off x="1879480" y="3429000"/>
              <a:ext cx="71931" cy="71931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124FB2E-B5F5-4E2A-B35B-F20D3C7847AC}"/>
                </a:ext>
              </a:extLst>
            </p:cNvPr>
            <p:cNvSpPr/>
            <p:nvPr/>
          </p:nvSpPr>
          <p:spPr>
            <a:xfrm rot="5400000">
              <a:off x="2766228" y="4301780"/>
              <a:ext cx="71931" cy="71931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A1F1788-722C-47F5-A57C-35A6DF152FC7}"/>
              </a:ext>
            </a:extLst>
          </p:cNvPr>
          <p:cNvGrpSpPr/>
          <p:nvPr/>
        </p:nvGrpSpPr>
        <p:grpSpPr>
          <a:xfrm>
            <a:off x="2553805" y="4854781"/>
            <a:ext cx="1745563" cy="1815085"/>
            <a:chOff x="3743455" y="3429000"/>
            <a:chExt cx="1745563" cy="1815085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DFB779C6-7C09-4DBA-8EAC-FFBAF843CDA9}"/>
                </a:ext>
              </a:extLst>
            </p:cNvPr>
            <p:cNvSpPr/>
            <p:nvPr/>
          </p:nvSpPr>
          <p:spPr>
            <a:xfrm>
              <a:off x="3872394" y="3593903"/>
              <a:ext cx="1487686" cy="1487686"/>
            </a:xfrm>
            <a:prstGeom prst="ellipse">
              <a:avLst/>
            </a:prstGeom>
            <a:solidFill>
              <a:srgbClr val="B0782B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4F4D8931-A739-448C-B383-B7AF4C5F38AA}"/>
                </a:ext>
              </a:extLst>
            </p:cNvPr>
            <p:cNvSpPr/>
            <p:nvPr/>
          </p:nvSpPr>
          <p:spPr>
            <a:xfrm>
              <a:off x="3743455" y="3464965"/>
              <a:ext cx="1745563" cy="1745562"/>
            </a:xfrm>
            <a:prstGeom prst="arc">
              <a:avLst>
                <a:gd name="adj1" fmla="val 16200000"/>
                <a:gd name="adj2" fmla="val 5441435"/>
              </a:avLst>
            </a:prstGeom>
            <a:ln>
              <a:solidFill>
                <a:srgbClr val="B0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E5C08CF-A118-4075-840C-5C266D3A3766}"/>
                </a:ext>
              </a:extLst>
            </p:cNvPr>
            <p:cNvSpPr/>
            <p:nvPr/>
          </p:nvSpPr>
          <p:spPr>
            <a:xfrm rot="5400000">
              <a:off x="4566304" y="3429000"/>
              <a:ext cx="71931" cy="71931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05F4F81-9951-4CB9-BB96-79F1ADD89A7B}"/>
                </a:ext>
              </a:extLst>
            </p:cNvPr>
            <p:cNvSpPr/>
            <p:nvPr/>
          </p:nvSpPr>
          <p:spPr>
            <a:xfrm rot="5400000">
              <a:off x="4564906" y="5172154"/>
              <a:ext cx="71931" cy="71931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CC6BD4F-DA09-4EE0-875F-F288B65B7C0A}"/>
              </a:ext>
            </a:extLst>
          </p:cNvPr>
          <p:cNvGrpSpPr/>
          <p:nvPr/>
        </p:nvGrpSpPr>
        <p:grpSpPr>
          <a:xfrm>
            <a:off x="7929153" y="205845"/>
            <a:ext cx="1777940" cy="1781527"/>
            <a:chOff x="6397902" y="3429000"/>
            <a:chExt cx="1777940" cy="1781527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23F40E8-8B85-4124-BCCB-A6A32C4AE76F}"/>
                </a:ext>
              </a:extLst>
            </p:cNvPr>
            <p:cNvSpPr/>
            <p:nvPr/>
          </p:nvSpPr>
          <p:spPr>
            <a:xfrm>
              <a:off x="6559218" y="3593903"/>
              <a:ext cx="1487687" cy="1487686"/>
            </a:xfrm>
            <a:prstGeom prst="ellipse">
              <a:avLst/>
            </a:prstGeom>
            <a:solidFill>
              <a:srgbClr val="B0782B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A1DD4DC5-557C-49B3-B48F-CCC66C15B1FE}"/>
                </a:ext>
              </a:extLst>
            </p:cNvPr>
            <p:cNvSpPr/>
            <p:nvPr/>
          </p:nvSpPr>
          <p:spPr>
            <a:xfrm>
              <a:off x="6430278" y="3464965"/>
              <a:ext cx="1745564" cy="1745562"/>
            </a:xfrm>
            <a:prstGeom prst="arc">
              <a:avLst>
                <a:gd name="adj1" fmla="val 16200000"/>
                <a:gd name="adj2" fmla="val 10781357"/>
              </a:avLst>
            </a:prstGeom>
            <a:ln>
              <a:solidFill>
                <a:srgbClr val="B0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43EBF98-6418-489D-8CD7-7DE6FC9D4633}"/>
                </a:ext>
              </a:extLst>
            </p:cNvPr>
            <p:cNvSpPr/>
            <p:nvPr/>
          </p:nvSpPr>
          <p:spPr>
            <a:xfrm rot="5400000">
              <a:off x="7253127" y="3429000"/>
              <a:ext cx="71931" cy="71931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291D892C-CF69-4FD3-9A08-FAC364C510AA}"/>
                </a:ext>
              </a:extLst>
            </p:cNvPr>
            <p:cNvSpPr/>
            <p:nvPr/>
          </p:nvSpPr>
          <p:spPr>
            <a:xfrm rot="5400000">
              <a:off x="6397902" y="4301780"/>
              <a:ext cx="71931" cy="71931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4413B01-2409-42A6-8500-F235494699A3}"/>
              </a:ext>
            </a:extLst>
          </p:cNvPr>
          <p:cNvGrpSpPr/>
          <p:nvPr/>
        </p:nvGrpSpPr>
        <p:grpSpPr>
          <a:xfrm>
            <a:off x="7892634" y="4872763"/>
            <a:ext cx="1745563" cy="1781527"/>
            <a:chOff x="1641902" y="2781733"/>
            <a:chExt cx="2589946" cy="2643308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B91BD9B-B423-438D-A914-BD1D834C8206}"/>
                </a:ext>
              </a:extLst>
            </p:cNvPr>
            <p:cNvSpPr/>
            <p:nvPr/>
          </p:nvSpPr>
          <p:spPr>
            <a:xfrm>
              <a:off x="1833213" y="3026405"/>
              <a:ext cx="2207326" cy="2207327"/>
            </a:xfrm>
            <a:prstGeom prst="ellipse">
              <a:avLst/>
            </a:prstGeom>
            <a:solidFill>
              <a:srgbClr val="B0782B"/>
            </a:solidFill>
            <a:ln w="76200" cap="rnd">
              <a:noFill/>
              <a:round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id="{E0CA3EDA-9CEE-46DF-A603-4FF249EAE65F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416030"/>
                <a:gd name="adj2" fmla="val 15875242"/>
              </a:avLst>
            </a:prstGeom>
            <a:ln>
              <a:solidFill>
                <a:srgbClr val="B0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5005009-56B8-44F3-99B6-A7D409604F7D}"/>
                </a:ext>
              </a:extLst>
            </p:cNvPr>
            <p:cNvSpPr/>
            <p:nvPr/>
          </p:nvSpPr>
          <p:spPr>
            <a:xfrm rot="5400000">
              <a:off x="2961716" y="2781733"/>
              <a:ext cx="106726" cy="106726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DF98E2A9-EDF1-4565-AA4B-FE933FBA32AB}"/>
                </a:ext>
              </a:extLst>
            </p:cNvPr>
            <p:cNvSpPr/>
            <p:nvPr/>
          </p:nvSpPr>
          <p:spPr>
            <a:xfrm rot="5400000">
              <a:off x="2756059" y="2781733"/>
              <a:ext cx="106726" cy="106726"/>
            </a:xfrm>
            <a:prstGeom prst="ellipse">
              <a:avLst/>
            </a:prstGeom>
            <a:solidFill>
              <a:srgbClr val="B07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2567C1F2-C79A-4B44-AC3E-1A5EDE6F2F9A}"/>
              </a:ext>
            </a:extLst>
          </p:cNvPr>
          <p:cNvGrpSpPr/>
          <p:nvPr/>
        </p:nvGrpSpPr>
        <p:grpSpPr>
          <a:xfrm>
            <a:off x="8393818" y="702481"/>
            <a:ext cx="921184" cy="926016"/>
            <a:chOff x="6469046" y="3702469"/>
            <a:chExt cx="697452" cy="701109"/>
          </a:xfrm>
          <a:solidFill>
            <a:srgbClr val="9F2554"/>
          </a:solidFill>
        </p:grpSpPr>
        <p:sp>
          <p:nvSpPr>
            <p:cNvPr id="88" name="Freeform 5">
              <a:extLst>
                <a:ext uri="{FF2B5EF4-FFF2-40B4-BE49-F238E27FC236}">
                  <a16:creationId xmlns:a16="http://schemas.microsoft.com/office/drawing/2014/main" id="{19F509E1-24E6-4CEA-B8A1-96AEE44EA4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046" y="3702469"/>
              <a:ext cx="613698" cy="603458"/>
            </a:xfrm>
            <a:custGeom>
              <a:avLst/>
              <a:gdLst>
                <a:gd name="T0" fmla="*/ 54 w 710"/>
                <a:gd name="T1" fmla="*/ 87 h 698"/>
                <a:gd name="T2" fmla="*/ 114 w 710"/>
                <a:gd name="T3" fmla="*/ 87 h 698"/>
                <a:gd name="T4" fmla="*/ 114 w 710"/>
                <a:gd name="T5" fmla="*/ 33 h 698"/>
                <a:gd name="T6" fmla="*/ 146 w 710"/>
                <a:gd name="T7" fmla="*/ 1 h 698"/>
                <a:gd name="T8" fmla="*/ 178 w 710"/>
                <a:gd name="T9" fmla="*/ 33 h 698"/>
                <a:gd name="T10" fmla="*/ 178 w 710"/>
                <a:gd name="T11" fmla="*/ 169 h 698"/>
                <a:gd name="T12" fmla="*/ 146 w 710"/>
                <a:gd name="T13" fmla="*/ 201 h 698"/>
                <a:gd name="T14" fmla="*/ 114 w 710"/>
                <a:gd name="T15" fmla="*/ 169 h 698"/>
                <a:gd name="T16" fmla="*/ 114 w 710"/>
                <a:gd name="T17" fmla="*/ 144 h 698"/>
                <a:gd name="T18" fmla="*/ 57 w 710"/>
                <a:gd name="T19" fmla="*/ 144 h 698"/>
                <a:gd name="T20" fmla="*/ 57 w 710"/>
                <a:gd name="T21" fmla="*/ 262 h 698"/>
                <a:gd name="T22" fmla="*/ 653 w 710"/>
                <a:gd name="T23" fmla="*/ 262 h 698"/>
                <a:gd name="T24" fmla="*/ 653 w 710"/>
                <a:gd name="T25" fmla="*/ 144 h 698"/>
                <a:gd name="T26" fmla="*/ 591 w 710"/>
                <a:gd name="T27" fmla="*/ 144 h 698"/>
                <a:gd name="T28" fmla="*/ 591 w 710"/>
                <a:gd name="T29" fmla="*/ 87 h 698"/>
                <a:gd name="T30" fmla="*/ 656 w 710"/>
                <a:gd name="T31" fmla="*/ 87 h 698"/>
                <a:gd name="T32" fmla="*/ 710 w 710"/>
                <a:gd name="T33" fmla="*/ 141 h 698"/>
                <a:gd name="T34" fmla="*/ 710 w 710"/>
                <a:gd name="T35" fmla="*/ 412 h 698"/>
                <a:gd name="T36" fmla="*/ 653 w 710"/>
                <a:gd name="T37" fmla="*/ 393 h 698"/>
                <a:gd name="T38" fmla="*/ 653 w 710"/>
                <a:gd name="T39" fmla="*/ 300 h 698"/>
                <a:gd name="T40" fmla="*/ 57 w 710"/>
                <a:gd name="T41" fmla="*/ 300 h 698"/>
                <a:gd name="T42" fmla="*/ 57 w 710"/>
                <a:gd name="T43" fmla="*/ 641 h 698"/>
                <a:gd name="T44" fmla="*/ 386 w 710"/>
                <a:gd name="T45" fmla="*/ 641 h 698"/>
                <a:gd name="T46" fmla="*/ 401 w 710"/>
                <a:gd name="T47" fmla="*/ 698 h 698"/>
                <a:gd name="T48" fmla="*/ 54 w 710"/>
                <a:gd name="T49" fmla="*/ 698 h 698"/>
                <a:gd name="T50" fmla="*/ 16 w 710"/>
                <a:gd name="T51" fmla="*/ 682 h 698"/>
                <a:gd name="T52" fmla="*/ 0 w 710"/>
                <a:gd name="T53" fmla="*/ 644 h 698"/>
                <a:gd name="T54" fmla="*/ 0 w 710"/>
                <a:gd name="T55" fmla="*/ 141 h 698"/>
                <a:gd name="T56" fmla="*/ 54 w 710"/>
                <a:gd name="T57" fmla="*/ 87 h 698"/>
                <a:gd name="T58" fmla="*/ 365 w 710"/>
                <a:gd name="T59" fmla="*/ 169 h 698"/>
                <a:gd name="T60" fmla="*/ 334 w 710"/>
                <a:gd name="T61" fmla="*/ 201 h 698"/>
                <a:gd name="T62" fmla="*/ 302 w 710"/>
                <a:gd name="T63" fmla="*/ 169 h 698"/>
                <a:gd name="T64" fmla="*/ 302 w 710"/>
                <a:gd name="T65" fmla="*/ 144 h 698"/>
                <a:gd name="T66" fmla="*/ 216 w 710"/>
                <a:gd name="T67" fmla="*/ 144 h 698"/>
                <a:gd name="T68" fmla="*/ 216 w 710"/>
                <a:gd name="T69" fmla="*/ 87 h 698"/>
                <a:gd name="T70" fmla="*/ 302 w 710"/>
                <a:gd name="T71" fmla="*/ 87 h 698"/>
                <a:gd name="T72" fmla="*/ 302 w 710"/>
                <a:gd name="T73" fmla="*/ 32 h 698"/>
                <a:gd name="T74" fmla="*/ 334 w 710"/>
                <a:gd name="T75" fmla="*/ 0 h 698"/>
                <a:gd name="T76" fmla="*/ 365 w 710"/>
                <a:gd name="T77" fmla="*/ 32 h 698"/>
                <a:gd name="T78" fmla="*/ 365 w 710"/>
                <a:gd name="T79" fmla="*/ 169 h 698"/>
                <a:gd name="T80" fmla="*/ 553 w 710"/>
                <a:gd name="T81" fmla="*/ 169 h 698"/>
                <a:gd name="T82" fmla="*/ 521 w 710"/>
                <a:gd name="T83" fmla="*/ 201 h 698"/>
                <a:gd name="T84" fmla="*/ 489 w 710"/>
                <a:gd name="T85" fmla="*/ 169 h 698"/>
                <a:gd name="T86" fmla="*/ 489 w 710"/>
                <a:gd name="T87" fmla="*/ 144 h 698"/>
                <a:gd name="T88" fmla="*/ 403 w 710"/>
                <a:gd name="T89" fmla="*/ 144 h 698"/>
                <a:gd name="T90" fmla="*/ 403 w 710"/>
                <a:gd name="T91" fmla="*/ 87 h 698"/>
                <a:gd name="T92" fmla="*/ 489 w 710"/>
                <a:gd name="T93" fmla="*/ 87 h 698"/>
                <a:gd name="T94" fmla="*/ 489 w 710"/>
                <a:gd name="T95" fmla="*/ 33 h 698"/>
                <a:gd name="T96" fmla="*/ 521 w 710"/>
                <a:gd name="T97" fmla="*/ 1 h 698"/>
                <a:gd name="T98" fmla="*/ 553 w 710"/>
                <a:gd name="T99" fmla="*/ 33 h 698"/>
                <a:gd name="T100" fmla="*/ 553 w 710"/>
                <a:gd name="T101" fmla="*/ 16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0" h="698">
                  <a:moveTo>
                    <a:pt x="54" y="87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15"/>
                    <a:pt x="128" y="1"/>
                    <a:pt x="146" y="1"/>
                  </a:cubicBezTo>
                  <a:cubicBezTo>
                    <a:pt x="164" y="1"/>
                    <a:pt x="178" y="15"/>
                    <a:pt x="178" y="33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78" y="187"/>
                    <a:pt x="164" y="201"/>
                    <a:pt x="146" y="201"/>
                  </a:cubicBezTo>
                  <a:cubicBezTo>
                    <a:pt x="128" y="201"/>
                    <a:pt x="114" y="187"/>
                    <a:pt x="114" y="169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653" y="262"/>
                    <a:pt x="653" y="262"/>
                    <a:pt x="653" y="262"/>
                  </a:cubicBezTo>
                  <a:cubicBezTo>
                    <a:pt x="653" y="144"/>
                    <a:pt x="653" y="144"/>
                    <a:pt x="653" y="144"/>
                  </a:cubicBezTo>
                  <a:cubicBezTo>
                    <a:pt x="591" y="144"/>
                    <a:pt x="591" y="144"/>
                    <a:pt x="591" y="144"/>
                  </a:cubicBezTo>
                  <a:cubicBezTo>
                    <a:pt x="591" y="87"/>
                    <a:pt x="591" y="87"/>
                    <a:pt x="591" y="87"/>
                  </a:cubicBezTo>
                  <a:cubicBezTo>
                    <a:pt x="656" y="87"/>
                    <a:pt x="656" y="87"/>
                    <a:pt x="656" y="87"/>
                  </a:cubicBezTo>
                  <a:cubicBezTo>
                    <a:pt x="686" y="87"/>
                    <a:pt x="710" y="111"/>
                    <a:pt x="710" y="141"/>
                  </a:cubicBezTo>
                  <a:cubicBezTo>
                    <a:pt x="710" y="412"/>
                    <a:pt x="710" y="412"/>
                    <a:pt x="710" y="412"/>
                  </a:cubicBezTo>
                  <a:cubicBezTo>
                    <a:pt x="692" y="403"/>
                    <a:pt x="673" y="396"/>
                    <a:pt x="653" y="393"/>
                  </a:cubicBezTo>
                  <a:cubicBezTo>
                    <a:pt x="653" y="300"/>
                    <a:pt x="653" y="300"/>
                    <a:pt x="653" y="300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641"/>
                    <a:pt x="57" y="641"/>
                    <a:pt x="57" y="641"/>
                  </a:cubicBezTo>
                  <a:cubicBezTo>
                    <a:pt x="386" y="641"/>
                    <a:pt x="386" y="641"/>
                    <a:pt x="386" y="641"/>
                  </a:cubicBezTo>
                  <a:cubicBezTo>
                    <a:pt x="388" y="661"/>
                    <a:pt x="393" y="680"/>
                    <a:pt x="401" y="698"/>
                  </a:cubicBezTo>
                  <a:cubicBezTo>
                    <a:pt x="54" y="698"/>
                    <a:pt x="54" y="698"/>
                    <a:pt x="54" y="698"/>
                  </a:cubicBezTo>
                  <a:cubicBezTo>
                    <a:pt x="39" y="698"/>
                    <a:pt x="26" y="692"/>
                    <a:pt x="16" y="682"/>
                  </a:cubicBezTo>
                  <a:cubicBezTo>
                    <a:pt x="6" y="673"/>
                    <a:pt x="0" y="659"/>
                    <a:pt x="0" y="6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11"/>
                    <a:pt x="24" y="87"/>
                    <a:pt x="54" y="87"/>
                  </a:cubicBezTo>
                  <a:close/>
                  <a:moveTo>
                    <a:pt x="365" y="169"/>
                  </a:moveTo>
                  <a:cubicBezTo>
                    <a:pt x="365" y="186"/>
                    <a:pt x="351" y="201"/>
                    <a:pt x="334" y="201"/>
                  </a:cubicBezTo>
                  <a:cubicBezTo>
                    <a:pt x="316" y="201"/>
                    <a:pt x="302" y="186"/>
                    <a:pt x="302" y="169"/>
                  </a:cubicBezTo>
                  <a:cubicBezTo>
                    <a:pt x="302" y="144"/>
                    <a:pt x="302" y="144"/>
                    <a:pt x="302" y="144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2" y="15"/>
                    <a:pt x="316" y="0"/>
                    <a:pt x="334" y="0"/>
                  </a:cubicBezTo>
                  <a:cubicBezTo>
                    <a:pt x="351" y="0"/>
                    <a:pt x="365" y="15"/>
                    <a:pt x="365" y="32"/>
                  </a:cubicBezTo>
                  <a:cubicBezTo>
                    <a:pt x="365" y="169"/>
                    <a:pt x="365" y="169"/>
                    <a:pt x="365" y="169"/>
                  </a:cubicBezTo>
                  <a:close/>
                  <a:moveTo>
                    <a:pt x="553" y="169"/>
                  </a:moveTo>
                  <a:cubicBezTo>
                    <a:pt x="553" y="187"/>
                    <a:pt x="539" y="201"/>
                    <a:pt x="521" y="201"/>
                  </a:cubicBezTo>
                  <a:cubicBezTo>
                    <a:pt x="503" y="201"/>
                    <a:pt x="489" y="187"/>
                    <a:pt x="489" y="169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403" y="144"/>
                    <a:pt x="403" y="144"/>
                    <a:pt x="403" y="144"/>
                  </a:cubicBezTo>
                  <a:cubicBezTo>
                    <a:pt x="403" y="87"/>
                    <a:pt x="403" y="87"/>
                    <a:pt x="403" y="87"/>
                  </a:cubicBezTo>
                  <a:cubicBezTo>
                    <a:pt x="489" y="87"/>
                    <a:pt x="489" y="87"/>
                    <a:pt x="489" y="8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15"/>
                    <a:pt x="503" y="1"/>
                    <a:pt x="521" y="1"/>
                  </a:cubicBezTo>
                  <a:cubicBezTo>
                    <a:pt x="539" y="1"/>
                    <a:pt x="553" y="15"/>
                    <a:pt x="553" y="33"/>
                  </a:cubicBezTo>
                  <a:cubicBezTo>
                    <a:pt x="553" y="169"/>
                    <a:pt x="553" y="169"/>
                    <a:pt x="55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72923619-0B3A-4494-A534-08DF5E4AF0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5224" y="4032725"/>
              <a:ext cx="362075" cy="153973"/>
            </a:xfrm>
            <a:custGeom>
              <a:avLst/>
              <a:gdLst>
                <a:gd name="T0" fmla="*/ 17 w 419"/>
                <a:gd name="T1" fmla="*/ 0 h 178"/>
                <a:gd name="T2" fmla="*/ 84 w 419"/>
                <a:gd name="T3" fmla="*/ 0 h 178"/>
                <a:gd name="T4" fmla="*/ 102 w 419"/>
                <a:gd name="T5" fmla="*/ 18 h 178"/>
                <a:gd name="T6" fmla="*/ 102 w 419"/>
                <a:gd name="T7" fmla="*/ 46 h 178"/>
                <a:gd name="T8" fmla="*/ 84 w 419"/>
                <a:gd name="T9" fmla="*/ 64 h 178"/>
                <a:gd name="T10" fmla="*/ 17 w 419"/>
                <a:gd name="T11" fmla="*/ 64 h 178"/>
                <a:gd name="T12" fmla="*/ 0 w 419"/>
                <a:gd name="T13" fmla="*/ 46 h 178"/>
                <a:gd name="T14" fmla="*/ 0 w 419"/>
                <a:gd name="T15" fmla="*/ 18 h 178"/>
                <a:gd name="T16" fmla="*/ 17 w 419"/>
                <a:gd name="T17" fmla="*/ 0 h 178"/>
                <a:gd name="T18" fmla="*/ 175 w 419"/>
                <a:gd name="T19" fmla="*/ 115 h 178"/>
                <a:gd name="T20" fmla="*/ 245 w 419"/>
                <a:gd name="T21" fmla="*/ 115 h 178"/>
                <a:gd name="T22" fmla="*/ 261 w 419"/>
                <a:gd name="T23" fmla="*/ 131 h 178"/>
                <a:gd name="T24" fmla="*/ 261 w 419"/>
                <a:gd name="T25" fmla="*/ 134 h 178"/>
                <a:gd name="T26" fmla="*/ 245 w 419"/>
                <a:gd name="T27" fmla="*/ 178 h 178"/>
                <a:gd name="T28" fmla="*/ 245 w 419"/>
                <a:gd name="T29" fmla="*/ 178 h 178"/>
                <a:gd name="T30" fmla="*/ 175 w 419"/>
                <a:gd name="T31" fmla="*/ 178 h 178"/>
                <a:gd name="T32" fmla="*/ 159 w 419"/>
                <a:gd name="T33" fmla="*/ 162 h 178"/>
                <a:gd name="T34" fmla="*/ 159 w 419"/>
                <a:gd name="T35" fmla="*/ 131 h 178"/>
                <a:gd name="T36" fmla="*/ 175 w 419"/>
                <a:gd name="T37" fmla="*/ 115 h 178"/>
                <a:gd name="T38" fmla="*/ 16 w 419"/>
                <a:gd name="T39" fmla="*/ 115 h 178"/>
                <a:gd name="T40" fmla="*/ 86 w 419"/>
                <a:gd name="T41" fmla="*/ 115 h 178"/>
                <a:gd name="T42" fmla="*/ 102 w 419"/>
                <a:gd name="T43" fmla="*/ 131 h 178"/>
                <a:gd name="T44" fmla="*/ 102 w 419"/>
                <a:gd name="T45" fmla="*/ 162 h 178"/>
                <a:gd name="T46" fmla="*/ 86 w 419"/>
                <a:gd name="T47" fmla="*/ 178 h 178"/>
                <a:gd name="T48" fmla="*/ 16 w 419"/>
                <a:gd name="T49" fmla="*/ 178 h 178"/>
                <a:gd name="T50" fmla="*/ 0 w 419"/>
                <a:gd name="T51" fmla="*/ 162 h 178"/>
                <a:gd name="T52" fmla="*/ 0 w 419"/>
                <a:gd name="T53" fmla="*/ 131 h 178"/>
                <a:gd name="T54" fmla="*/ 16 w 419"/>
                <a:gd name="T55" fmla="*/ 115 h 178"/>
                <a:gd name="T56" fmla="*/ 334 w 419"/>
                <a:gd name="T57" fmla="*/ 0 h 178"/>
                <a:gd name="T58" fmla="*/ 404 w 419"/>
                <a:gd name="T59" fmla="*/ 0 h 178"/>
                <a:gd name="T60" fmla="*/ 419 w 419"/>
                <a:gd name="T61" fmla="*/ 11 h 178"/>
                <a:gd name="T62" fmla="*/ 321 w 419"/>
                <a:gd name="T63" fmla="*/ 57 h 178"/>
                <a:gd name="T64" fmla="*/ 318 w 419"/>
                <a:gd name="T65" fmla="*/ 48 h 178"/>
                <a:gd name="T66" fmla="*/ 318 w 419"/>
                <a:gd name="T67" fmla="*/ 16 h 178"/>
                <a:gd name="T68" fmla="*/ 334 w 419"/>
                <a:gd name="T69" fmla="*/ 0 h 178"/>
                <a:gd name="T70" fmla="*/ 175 w 419"/>
                <a:gd name="T71" fmla="*/ 0 h 178"/>
                <a:gd name="T72" fmla="*/ 245 w 419"/>
                <a:gd name="T73" fmla="*/ 0 h 178"/>
                <a:gd name="T74" fmla="*/ 261 w 419"/>
                <a:gd name="T75" fmla="*/ 16 h 178"/>
                <a:gd name="T76" fmla="*/ 261 w 419"/>
                <a:gd name="T77" fmla="*/ 48 h 178"/>
                <a:gd name="T78" fmla="*/ 245 w 419"/>
                <a:gd name="T79" fmla="*/ 64 h 178"/>
                <a:gd name="T80" fmla="*/ 175 w 419"/>
                <a:gd name="T81" fmla="*/ 64 h 178"/>
                <a:gd name="T82" fmla="*/ 159 w 419"/>
                <a:gd name="T83" fmla="*/ 48 h 178"/>
                <a:gd name="T84" fmla="*/ 159 w 419"/>
                <a:gd name="T85" fmla="*/ 16 h 178"/>
                <a:gd name="T86" fmla="*/ 175 w 419"/>
                <a:gd name="T8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178">
                  <a:moveTo>
                    <a:pt x="1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4" y="0"/>
                    <a:pt x="102" y="8"/>
                    <a:pt x="102" y="1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56"/>
                    <a:pt x="94" y="64"/>
                    <a:pt x="84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  <a:moveTo>
                    <a:pt x="175" y="115"/>
                  </a:moveTo>
                  <a:cubicBezTo>
                    <a:pt x="245" y="115"/>
                    <a:pt x="245" y="115"/>
                    <a:pt x="245" y="115"/>
                  </a:cubicBezTo>
                  <a:cubicBezTo>
                    <a:pt x="253" y="115"/>
                    <a:pt x="261" y="122"/>
                    <a:pt x="261" y="131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54" y="148"/>
                    <a:pt x="249" y="163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175" y="178"/>
                    <a:pt x="175" y="178"/>
                    <a:pt x="175" y="178"/>
                  </a:cubicBezTo>
                  <a:cubicBezTo>
                    <a:pt x="166" y="178"/>
                    <a:pt x="159" y="171"/>
                    <a:pt x="159" y="162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22"/>
                    <a:pt x="166" y="115"/>
                    <a:pt x="175" y="115"/>
                  </a:cubicBezTo>
                  <a:close/>
                  <a:moveTo>
                    <a:pt x="16" y="115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95" y="115"/>
                    <a:pt x="102" y="122"/>
                    <a:pt x="102" y="13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2" y="171"/>
                    <a:pt x="95" y="178"/>
                    <a:pt x="8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2"/>
                    <a:pt x="7" y="115"/>
                    <a:pt x="16" y="115"/>
                  </a:cubicBezTo>
                  <a:close/>
                  <a:moveTo>
                    <a:pt x="334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411" y="0"/>
                    <a:pt x="417" y="5"/>
                    <a:pt x="419" y="11"/>
                  </a:cubicBezTo>
                  <a:cubicBezTo>
                    <a:pt x="383" y="18"/>
                    <a:pt x="349" y="34"/>
                    <a:pt x="321" y="57"/>
                  </a:cubicBezTo>
                  <a:cubicBezTo>
                    <a:pt x="319" y="55"/>
                    <a:pt x="318" y="51"/>
                    <a:pt x="318" y="48"/>
                  </a:cubicBezTo>
                  <a:cubicBezTo>
                    <a:pt x="318" y="16"/>
                    <a:pt x="318" y="16"/>
                    <a:pt x="318" y="16"/>
                  </a:cubicBezTo>
                  <a:cubicBezTo>
                    <a:pt x="318" y="7"/>
                    <a:pt x="325" y="0"/>
                    <a:pt x="334" y="0"/>
                  </a:cubicBezTo>
                  <a:close/>
                  <a:moveTo>
                    <a:pt x="17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53" y="0"/>
                    <a:pt x="261" y="7"/>
                    <a:pt x="261" y="16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1" y="57"/>
                    <a:pt x="253" y="64"/>
                    <a:pt x="245" y="64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66" y="64"/>
                    <a:pt x="159" y="57"/>
                    <a:pt x="159" y="48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59" y="7"/>
                    <a:pt x="166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">
              <a:extLst>
                <a:ext uri="{FF2B5EF4-FFF2-40B4-BE49-F238E27FC236}">
                  <a16:creationId xmlns:a16="http://schemas.microsoft.com/office/drawing/2014/main" id="{F56E070B-A830-4541-8CF2-2B9738819F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6001" y="4063081"/>
              <a:ext cx="340497" cy="340497"/>
            </a:xfrm>
            <a:custGeom>
              <a:avLst/>
              <a:gdLst>
                <a:gd name="T0" fmla="*/ 197 w 394"/>
                <a:gd name="T1" fmla="*/ 57 h 394"/>
                <a:gd name="T2" fmla="*/ 98 w 394"/>
                <a:gd name="T3" fmla="*/ 98 h 394"/>
                <a:gd name="T4" fmla="*/ 57 w 394"/>
                <a:gd name="T5" fmla="*/ 197 h 394"/>
                <a:gd name="T6" fmla="*/ 98 w 394"/>
                <a:gd name="T7" fmla="*/ 296 h 394"/>
                <a:gd name="T8" fmla="*/ 197 w 394"/>
                <a:gd name="T9" fmla="*/ 337 h 394"/>
                <a:gd name="T10" fmla="*/ 296 w 394"/>
                <a:gd name="T11" fmla="*/ 296 h 394"/>
                <a:gd name="T12" fmla="*/ 337 w 394"/>
                <a:gd name="T13" fmla="*/ 197 h 394"/>
                <a:gd name="T14" fmla="*/ 296 w 394"/>
                <a:gd name="T15" fmla="*/ 98 h 394"/>
                <a:gd name="T16" fmla="*/ 197 w 394"/>
                <a:gd name="T17" fmla="*/ 57 h 394"/>
                <a:gd name="T18" fmla="*/ 58 w 394"/>
                <a:gd name="T19" fmla="*/ 58 h 394"/>
                <a:gd name="T20" fmla="*/ 197 w 394"/>
                <a:gd name="T21" fmla="*/ 0 h 394"/>
                <a:gd name="T22" fmla="*/ 336 w 394"/>
                <a:gd name="T23" fmla="*/ 58 h 394"/>
                <a:gd name="T24" fmla="*/ 394 w 394"/>
                <a:gd name="T25" fmla="*/ 197 h 394"/>
                <a:gd name="T26" fmla="*/ 336 w 394"/>
                <a:gd name="T27" fmla="*/ 336 h 394"/>
                <a:gd name="T28" fmla="*/ 197 w 394"/>
                <a:gd name="T29" fmla="*/ 394 h 394"/>
                <a:gd name="T30" fmla="*/ 58 w 394"/>
                <a:gd name="T31" fmla="*/ 336 h 394"/>
                <a:gd name="T32" fmla="*/ 0 w 394"/>
                <a:gd name="T33" fmla="*/ 197 h 394"/>
                <a:gd name="T34" fmla="*/ 58 w 394"/>
                <a:gd name="T35" fmla="*/ 5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4">
                  <a:moveTo>
                    <a:pt x="197" y="57"/>
                  </a:moveTo>
                  <a:cubicBezTo>
                    <a:pt x="158" y="57"/>
                    <a:pt x="123" y="73"/>
                    <a:pt x="98" y="98"/>
                  </a:cubicBezTo>
                  <a:cubicBezTo>
                    <a:pt x="73" y="124"/>
                    <a:pt x="57" y="158"/>
                    <a:pt x="57" y="197"/>
                  </a:cubicBezTo>
                  <a:cubicBezTo>
                    <a:pt x="57" y="236"/>
                    <a:pt x="73" y="271"/>
                    <a:pt x="98" y="296"/>
                  </a:cubicBezTo>
                  <a:cubicBezTo>
                    <a:pt x="123" y="321"/>
                    <a:pt x="158" y="337"/>
                    <a:pt x="197" y="337"/>
                  </a:cubicBezTo>
                  <a:cubicBezTo>
                    <a:pt x="236" y="337"/>
                    <a:pt x="270" y="321"/>
                    <a:pt x="296" y="296"/>
                  </a:cubicBezTo>
                  <a:cubicBezTo>
                    <a:pt x="321" y="271"/>
                    <a:pt x="337" y="236"/>
                    <a:pt x="337" y="197"/>
                  </a:cubicBezTo>
                  <a:cubicBezTo>
                    <a:pt x="337" y="158"/>
                    <a:pt x="321" y="124"/>
                    <a:pt x="296" y="98"/>
                  </a:cubicBezTo>
                  <a:cubicBezTo>
                    <a:pt x="270" y="73"/>
                    <a:pt x="236" y="57"/>
                    <a:pt x="197" y="57"/>
                  </a:cubicBezTo>
                  <a:close/>
                  <a:moveTo>
                    <a:pt x="58" y="58"/>
                  </a:moveTo>
                  <a:cubicBezTo>
                    <a:pt x="93" y="22"/>
                    <a:pt x="143" y="0"/>
                    <a:pt x="197" y="0"/>
                  </a:cubicBezTo>
                  <a:cubicBezTo>
                    <a:pt x="251" y="0"/>
                    <a:pt x="301" y="22"/>
                    <a:pt x="336" y="58"/>
                  </a:cubicBezTo>
                  <a:cubicBezTo>
                    <a:pt x="372" y="93"/>
                    <a:pt x="394" y="143"/>
                    <a:pt x="394" y="197"/>
                  </a:cubicBezTo>
                  <a:cubicBezTo>
                    <a:pt x="394" y="252"/>
                    <a:pt x="372" y="301"/>
                    <a:pt x="336" y="336"/>
                  </a:cubicBezTo>
                  <a:cubicBezTo>
                    <a:pt x="301" y="372"/>
                    <a:pt x="251" y="394"/>
                    <a:pt x="197" y="394"/>
                  </a:cubicBezTo>
                  <a:cubicBezTo>
                    <a:pt x="143" y="394"/>
                    <a:pt x="93" y="372"/>
                    <a:pt x="58" y="336"/>
                  </a:cubicBezTo>
                  <a:cubicBezTo>
                    <a:pt x="22" y="301"/>
                    <a:pt x="0" y="252"/>
                    <a:pt x="0" y="197"/>
                  </a:cubicBezTo>
                  <a:cubicBezTo>
                    <a:pt x="0" y="143"/>
                    <a:pt x="22" y="93"/>
                    <a:pt x="5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">
              <a:extLst>
                <a:ext uri="{FF2B5EF4-FFF2-40B4-BE49-F238E27FC236}">
                  <a16:creationId xmlns:a16="http://schemas.microsoft.com/office/drawing/2014/main" id="{57342DA0-07B4-455A-8DCF-37AB25D7E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3651" y="4160731"/>
              <a:ext cx="99479" cy="100211"/>
            </a:xfrm>
            <a:custGeom>
              <a:avLst/>
              <a:gdLst>
                <a:gd name="T0" fmla="*/ 55 w 115"/>
                <a:gd name="T1" fmla="*/ 83 h 116"/>
                <a:gd name="T2" fmla="*/ 64 w 115"/>
                <a:gd name="T3" fmla="*/ 104 h 116"/>
                <a:gd name="T4" fmla="*/ 104 w 115"/>
                <a:gd name="T5" fmla="*/ 104 h 116"/>
                <a:gd name="T6" fmla="*/ 104 w 115"/>
                <a:gd name="T7" fmla="*/ 64 h 116"/>
                <a:gd name="T8" fmla="*/ 82 w 115"/>
                <a:gd name="T9" fmla="*/ 56 h 116"/>
                <a:gd name="T10" fmla="*/ 34 w 115"/>
                <a:gd name="T11" fmla="*/ 8 h 116"/>
                <a:gd name="T12" fmla="*/ 8 w 115"/>
                <a:gd name="T13" fmla="*/ 8 h 116"/>
                <a:gd name="T14" fmla="*/ 8 w 115"/>
                <a:gd name="T15" fmla="*/ 35 h 116"/>
                <a:gd name="T16" fmla="*/ 55 w 115"/>
                <a:gd name="T17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6">
                  <a:moveTo>
                    <a:pt x="55" y="83"/>
                  </a:moveTo>
                  <a:cubicBezTo>
                    <a:pt x="55" y="90"/>
                    <a:pt x="58" y="98"/>
                    <a:pt x="64" y="104"/>
                  </a:cubicBezTo>
                  <a:cubicBezTo>
                    <a:pt x="75" y="116"/>
                    <a:pt x="93" y="116"/>
                    <a:pt x="104" y="104"/>
                  </a:cubicBezTo>
                  <a:cubicBezTo>
                    <a:pt x="115" y="93"/>
                    <a:pt x="115" y="75"/>
                    <a:pt x="104" y="64"/>
                  </a:cubicBezTo>
                  <a:cubicBezTo>
                    <a:pt x="98" y="58"/>
                    <a:pt x="90" y="55"/>
                    <a:pt x="82" y="5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55" y="83"/>
                    <a:pt x="55" y="83"/>
                    <a:pt x="5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6D5D06E3-E6BF-45C6-8EC2-EB91D5A08EEC}"/>
              </a:ext>
            </a:extLst>
          </p:cNvPr>
          <p:cNvGrpSpPr/>
          <p:nvPr/>
        </p:nvGrpSpPr>
        <p:grpSpPr>
          <a:xfrm>
            <a:off x="8407848" y="5250164"/>
            <a:ext cx="764463" cy="1016992"/>
            <a:chOff x="7976594" y="2279040"/>
            <a:chExt cx="528116" cy="702571"/>
          </a:xfrm>
          <a:solidFill>
            <a:srgbClr val="9F2554"/>
          </a:solidFill>
        </p:grpSpPr>
        <p:sp>
          <p:nvSpPr>
            <p:cNvPr id="92" name="Freeform 23">
              <a:extLst>
                <a:ext uri="{FF2B5EF4-FFF2-40B4-BE49-F238E27FC236}">
                  <a16:creationId xmlns:a16="http://schemas.microsoft.com/office/drawing/2014/main" id="{A7ECF0CE-ED34-4D99-ADA8-D11BB24E7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4">
              <a:extLst>
                <a:ext uri="{FF2B5EF4-FFF2-40B4-BE49-F238E27FC236}">
                  <a16:creationId xmlns:a16="http://schemas.microsoft.com/office/drawing/2014/main" id="{16F4F1F3-39F8-48E4-A4BD-DE380820A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A6A0EC98-91B5-4DF4-B1FA-33E0C1AA3020}"/>
              </a:ext>
            </a:extLst>
          </p:cNvPr>
          <p:cNvGrpSpPr/>
          <p:nvPr/>
        </p:nvGrpSpPr>
        <p:grpSpPr>
          <a:xfrm>
            <a:off x="2993012" y="582471"/>
            <a:ext cx="795218" cy="1071916"/>
            <a:chOff x="3722033" y="3714538"/>
            <a:chExt cx="500321" cy="674410"/>
          </a:xfrm>
          <a:solidFill>
            <a:srgbClr val="9F2554"/>
          </a:solidFill>
        </p:grpSpPr>
        <p:sp>
          <p:nvSpPr>
            <p:cNvPr id="95" name="Freeform 27">
              <a:extLst>
                <a:ext uri="{FF2B5EF4-FFF2-40B4-BE49-F238E27FC236}">
                  <a16:creationId xmlns:a16="http://schemas.microsoft.com/office/drawing/2014/main" id="{25767974-707A-4448-B955-B5B657E4A5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">
              <a:extLst>
                <a:ext uri="{FF2B5EF4-FFF2-40B4-BE49-F238E27FC236}">
                  <a16:creationId xmlns:a16="http://schemas.microsoft.com/office/drawing/2014/main" id="{506AB026-4669-496C-B19D-0F84264DCC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">
              <a:extLst>
                <a:ext uri="{FF2B5EF4-FFF2-40B4-BE49-F238E27FC236}">
                  <a16:creationId xmlns:a16="http://schemas.microsoft.com/office/drawing/2014/main" id="{CE008B89-3407-474A-8B27-DEC69CA429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3493425F-F0D1-489C-A144-6DC35110CED4}"/>
              </a:ext>
            </a:extLst>
          </p:cNvPr>
          <p:cNvGrpSpPr/>
          <p:nvPr/>
        </p:nvGrpSpPr>
        <p:grpSpPr>
          <a:xfrm>
            <a:off x="2942237" y="5290196"/>
            <a:ext cx="1020164" cy="946662"/>
            <a:chOff x="7903081" y="894379"/>
            <a:chExt cx="675141" cy="626498"/>
          </a:xfrm>
          <a:solidFill>
            <a:srgbClr val="9F2554"/>
          </a:solidFill>
        </p:grpSpPr>
        <p:sp>
          <p:nvSpPr>
            <p:cNvPr id="98" name="Freeform 36">
              <a:extLst>
                <a:ext uri="{FF2B5EF4-FFF2-40B4-BE49-F238E27FC236}">
                  <a16:creationId xmlns:a16="http://schemas.microsoft.com/office/drawing/2014/main" id="{614A4583-4671-480E-B170-B4214DAB1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0491" y="894379"/>
              <a:ext cx="321479" cy="213587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7">
              <a:extLst>
                <a:ext uri="{FF2B5EF4-FFF2-40B4-BE49-F238E27FC236}">
                  <a16:creationId xmlns:a16="http://schemas.microsoft.com/office/drawing/2014/main" id="{910042B5-FD9C-4425-AE49-F2EDBF29D2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2846" y="1021288"/>
              <a:ext cx="335376" cy="351103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">
              <a:extLst>
                <a:ext uri="{FF2B5EF4-FFF2-40B4-BE49-F238E27FC236}">
                  <a16:creationId xmlns:a16="http://schemas.microsoft.com/office/drawing/2014/main" id="{61282516-42BD-4F23-81D6-92EF887BB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3081" y="1114915"/>
              <a:ext cx="406328" cy="405962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0506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17CB07-38F7-4E9C-9111-C3787B8729DA}"/>
              </a:ext>
            </a:extLst>
          </p:cNvPr>
          <p:cNvSpPr/>
          <p:nvPr/>
        </p:nvSpPr>
        <p:spPr>
          <a:xfrm rot="3429831">
            <a:off x="87849" y="-1341378"/>
            <a:ext cx="15843891" cy="15453791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D0121C7-BCBA-49C4-99C9-F6A4EE56848D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DC3363-4AC5-4A55-B5A1-6972714DEAEC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28646A8-6BEB-4511-B081-3BB28BB10E49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905D94E-D23E-4FD1-9A5F-06BF4CE5BDCE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032B37-9DD6-4EF4-B1FA-E2ADC7CE3A13}"/>
              </a:ext>
            </a:extLst>
          </p:cNvPr>
          <p:cNvSpPr txBox="1"/>
          <p:nvPr/>
        </p:nvSpPr>
        <p:spPr>
          <a:xfrm>
            <a:off x="623888" y="476250"/>
            <a:ext cx="5420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现状调查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BBD682-C748-4EC7-878F-88D8F77D7DF5}"/>
              </a:ext>
            </a:extLst>
          </p:cNvPr>
          <p:cNvGrpSpPr/>
          <p:nvPr/>
        </p:nvGrpSpPr>
        <p:grpSpPr>
          <a:xfrm flipV="1">
            <a:off x="4781040" y="475537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5328595-3486-47CB-9FFA-501F7294450D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26D04AC-54A3-4505-ABA2-1C024551A33A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B0F5A99-5E84-47EE-88CD-CB31D29E09AD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646C8EDF-9B91-4242-B1B4-8CB4FA1F19CB}"/>
              </a:ext>
            </a:extLst>
          </p:cNvPr>
          <p:cNvSpPr/>
          <p:nvPr/>
        </p:nvSpPr>
        <p:spPr>
          <a:xfrm>
            <a:off x="5717116" y="4149165"/>
            <a:ext cx="816761" cy="816759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93E7E2EC-CFAC-4EFE-85C7-0990DEEF465B}"/>
              </a:ext>
            </a:extLst>
          </p:cNvPr>
          <p:cNvSpPr/>
          <p:nvPr/>
        </p:nvSpPr>
        <p:spPr>
          <a:xfrm rot="5400000">
            <a:off x="5193913" y="3645083"/>
            <a:ext cx="1863162" cy="337006"/>
          </a:xfrm>
          <a:prstGeom prst="rect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5E84503A-56C6-4E92-8268-21549548ECD4}"/>
              </a:ext>
            </a:extLst>
          </p:cNvPr>
          <p:cNvSpPr/>
          <p:nvPr/>
        </p:nvSpPr>
        <p:spPr>
          <a:xfrm rot="20528594">
            <a:off x="5963098" y="4130616"/>
            <a:ext cx="1863167" cy="337005"/>
          </a:xfrm>
          <a:prstGeom prst="rect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48C25420-2CE2-44DA-85B1-95CF54BF3302}"/>
              </a:ext>
            </a:extLst>
          </p:cNvPr>
          <p:cNvSpPr/>
          <p:nvPr/>
        </p:nvSpPr>
        <p:spPr>
          <a:xfrm rot="3303203">
            <a:off x="5722241" y="5193888"/>
            <a:ext cx="1863162" cy="337006"/>
          </a:xfrm>
          <a:prstGeom prst="rect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E21EC96C-E504-4CD6-9858-0E01321B86ED}"/>
              </a:ext>
            </a:extLst>
          </p:cNvPr>
          <p:cNvSpPr/>
          <p:nvPr/>
        </p:nvSpPr>
        <p:spPr>
          <a:xfrm rot="18296797" flipV="1">
            <a:off x="4541585" y="5327026"/>
            <a:ext cx="1863162" cy="337006"/>
          </a:xfrm>
          <a:prstGeom prst="rect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6C71A4F5-6228-4082-AEE2-51157DC08335}"/>
              </a:ext>
            </a:extLst>
          </p:cNvPr>
          <p:cNvSpPr/>
          <p:nvPr/>
        </p:nvSpPr>
        <p:spPr>
          <a:xfrm rot="1071406" flipH="1">
            <a:off x="4327683" y="4130610"/>
            <a:ext cx="1863167" cy="337005"/>
          </a:xfrm>
          <a:prstGeom prst="rect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2249899D-BC57-445C-B019-BBF9574677DE}"/>
              </a:ext>
            </a:extLst>
          </p:cNvPr>
          <p:cNvSpPr txBox="1"/>
          <p:nvPr/>
        </p:nvSpPr>
        <p:spPr>
          <a:xfrm>
            <a:off x="1411666" y="3329103"/>
            <a:ext cx="2294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E38BAF1-B21D-4994-B252-4C33B2F64914}"/>
              </a:ext>
            </a:extLst>
          </p:cNvPr>
          <p:cNvSpPr txBox="1"/>
          <p:nvPr/>
        </p:nvSpPr>
        <p:spPr>
          <a:xfrm>
            <a:off x="2021483" y="5218701"/>
            <a:ext cx="2294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762C132-E447-40E1-9C8B-49E3D82DFB9F}"/>
              </a:ext>
            </a:extLst>
          </p:cNvPr>
          <p:cNvSpPr txBox="1"/>
          <p:nvPr/>
        </p:nvSpPr>
        <p:spPr>
          <a:xfrm>
            <a:off x="8562972" y="3329103"/>
            <a:ext cx="2294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247FCD58-6BA0-42F8-B7A9-DBC8E880046A}"/>
              </a:ext>
            </a:extLst>
          </p:cNvPr>
          <p:cNvSpPr txBox="1"/>
          <p:nvPr/>
        </p:nvSpPr>
        <p:spPr>
          <a:xfrm>
            <a:off x="7932302" y="5218701"/>
            <a:ext cx="2294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" name="泪滴形 2">
            <a:extLst>
              <a:ext uri="{FF2B5EF4-FFF2-40B4-BE49-F238E27FC236}">
                <a16:creationId xmlns:a16="http://schemas.microsoft.com/office/drawing/2014/main" id="{3B9F6A2F-2A60-4971-90A9-5D7A68E0CA73}"/>
              </a:ext>
            </a:extLst>
          </p:cNvPr>
          <p:cNvSpPr/>
          <p:nvPr/>
        </p:nvSpPr>
        <p:spPr>
          <a:xfrm rot="18798019">
            <a:off x="5173400" y="1389284"/>
            <a:ext cx="1900952" cy="1905322"/>
          </a:xfrm>
          <a:custGeom>
            <a:avLst/>
            <a:gdLst>
              <a:gd name="connsiteX0" fmla="*/ 0 w 1076328"/>
              <a:gd name="connsiteY0" fmla="*/ 538165 h 1076329"/>
              <a:gd name="connsiteX1" fmla="*/ 538164 w 1076328"/>
              <a:gd name="connsiteY1" fmla="*/ 0 h 1076329"/>
              <a:gd name="connsiteX2" fmla="*/ 1076328 w 1076328"/>
              <a:gd name="connsiteY2" fmla="*/ 0 h 1076329"/>
              <a:gd name="connsiteX3" fmla="*/ 1076328 w 1076328"/>
              <a:gd name="connsiteY3" fmla="*/ 538165 h 1076329"/>
              <a:gd name="connsiteX4" fmla="*/ 538164 w 1076328"/>
              <a:gd name="connsiteY4" fmla="*/ 1076330 h 1076329"/>
              <a:gd name="connsiteX5" fmla="*/ 0 w 1076328"/>
              <a:gd name="connsiteY5" fmla="*/ 538165 h 1076329"/>
              <a:gd name="connsiteX0" fmla="*/ 0 w 1076328"/>
              <a:gd name="connsiteY0" fmla="*/ 541785 h 1079950"/>
              <a:gd name="connsiteX1" fmla="*/ 538164 w 1076328"/>
              <a:gd name="connsiteY1" fmla="*/ 3620 h 1079950"/>
              <a:gd name="connsiteX2" fmla="*/ 762139 w 1076328"/>
              <a:gd name="connsiteY2" fmla="*/ 0 h 1079950"/>
              <a:gd name="connsiteX3" fmla="*/ 1076328 w 1076328"/>
              <a:gd name="connsiteY3" fmla="*/ 3620 h 1079950"/>
              <a:gd name="connsiteX4" fmla="*/ 1076328 w 1076328"/>
              <a:gd name="connsiteY4" fmla="*/ 541785 h 1079950"/>
              <a:gd name="connsiteX5" fmla="*/ 538164 w 1076328"/>
              <a:gd name="connsiteY5" fmla="*/ 1079950 h 1079950"/>
              <a:gd name="connsiteX6" fmla="*/ 0 w 1076328"/>
              <a:gd name="connsiteY6" fmla="*/ 541785 h 1079950"/>
              <a:gd name="connsiteX0" fmla="*/ 0 w 1077476"/>
              <a:gd name="connsiteY0" fmla="*/ 541785 h 1079950"/>
              <a:gd name="connsiteX1" fmla="*/ 538164 w 1077476"/>
              <a:gd name="connsiteY1" fmla="*/ 3620 h 1079950"/>
              <a:gd name="connsiteX2" fmla="*/ 762139 w 1077476"/>
              <a:gd name="connsiteY2" fmla="*/ 0 h 1079950"/>
              <a:gd name="connsiteX3" fmla="*/ 1076328 w 1077476"/>
              <a:gd name="connsiteY3" fmla="*/ 3620 h 1079950"/>
              <a:gd name="connsiteX4" fmla="*/ 1077476 w 1077476"/>
              <a:gd name="connsiteY4" fmla="*/ 348512 h 1079950"/>
              <a:gd name="connsiteX5" fmla="*/ 1076328 w 1077476"/>
              <a:gd name="connsiteY5" fmla="*/ 541785 h 1079950"/>
              <a:gd name="connsiteX6" fmla="*/ 538164 w 1077476"/>
              <a:gd name="connsiteY6" fmla="*/ 1079950 h 1079950"/>
              <a:gd name="connsiteX7" fmla="*/ 0 w 1077476"/>
              <a:gd name="connsiteY7" fmla="*/ 541785 h 107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7476" h="1079950">
                <a:moveTo>
                  <a:pt x="0" y="541785"/>
                </a:moveTo>
                <a:cubicBezTo>
                  <a:pt x="0" y="244565"/>
                  <a:pt x="240944" y="3620"/>
                  <a:pt x="538164" y="3620"/>
                </a:cubicBezTo>
                <a:lnTo>
                  <a:pt x="762139" y="0"/>
                </a:lnTo>
                <a:lnTo>
                  <a:pt x="1076328" y="3620"/>
                </a:lnTo>
                <a:cubicBezTo>
                  <a:pt x="1076711" y="118584"/>
                  <a:pt x="1077093" y="233548"/>
                  <a:pt x="1077476" y="348512"/>
                </a:cubicBezTo>
                <a:cubicBezTo>
                  <a:pt x="1077093" y="412936"/>
                  <a:pt x="1076711" y="477361"/>
                  <a:pt x="1076328" y="541785"/>
                </a:cubicBezTo>
                <a:cubicBezTo>
                  <a:pt x="1076328" y="839005"/>
                  <a:pt x="835384" y="1079950"/>
                  <a:pt x="538164" y="1079950"/>
                </a:cubicBezTo>
                <a:cubicBezTo>
                  <a:pt x="240944" y="1079950"/>
                  <a:pt x="0" y="839005"/>
                  <a:pt x="0" y="541785"/>
                </a:cubicBezTo>
                <a:close/>
              </a:path>
            </a:pathLst>
          </a:cu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A4826D29-F718-4938-A589-4FB271D5E5A5}"/>
              </a:ext>
            </a:extLst>
          </p:cNvPr>
          <p:cNvSpPr/>
          <p:nvPr/>
        </p:nvSpPr>
        <p:spPr>
          <a:xfrm rot="5400000">
            <a:off x="7318516" y="3488178"/>
            <a:ext cx="1029091" cy="1029093"/>
          </a:xfrm>
          <a:prstGeom prst="ellipse">
            <a:avLst/>
          </a:pr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F010F288-47C5-4E7B-BC5E-A49E48C65939}"/>
              </a:ext>
            </a:extLst>
          </p:cNvPr>
          <p:cNvSpPr/>
          <p:nvPr/>
        </p:nvSpPr>
        <p:spPr>
          <a:xfrm rot="5400000">
            <a:off x="6666283" y="5495533"/>
            <a:ext cx="1029091" cy="1029093"/>
          </a:xfrm>
          <a:prstGeom prst="ellipse">
            <a:avLst/>
          </a:pr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90544404-38FC-44C1-B944-71CBA65003F3}"/>
              </a:ext>
            </a:extLst>
          </p:cNvPr>
          <p:cNvSpPr/>
          <p:nvPr/>
        </p:nvSpPr>
        <p:spPr>
          <a:xfrm rot="5400000">
            <a:off x="4555620" y="5495533"/>
            <a:ext cx="1029091" cy="1029093"/>
          </a:xfrm>
          <a:prstGeom prst="ellipse">
            <a:avLst/>
          </a:pr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5F9D1005-A674-4035-BD2A-DF85140640ED}"/>
              </a:ext>
            </a:extLst>
          </p:cNvPr>
          <p:cNvSpPr/>
          <p:nvPr/>
        </p:nvSpPr>
        <p:spPr>
          <a:xfrm rot="5400000">
            <a:off x="3903387" y="3488178"/>
            <a:ext cx="1029091" cy="1029093"/>
          </a:xfrm>
          <a:prstGeom prst="ellipse">
            <a:avLst/>
          </a:pr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DD8B7759-9A89-443D-AB3B-6DFFC2FE879A}"/>
              </a:ext>
            </a:extLst>
          </p:cNvPr>
          <p:cNvSpPr txBox="1"/>
          <p:nvPr/>
        </p:nvSpPr>
        <p:spPr>
          <a:xfrm>
            <a:off x="4869058" y="1998457"/>
            <a:ext cx="2492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BD88225-92AB-4D6F-AF1F-D62148237C8F}"/>
              </a:ext>
            </a:extLst>
          </p:cNvPr>
          <p:cNvGrpSpPr/>
          <p:nvPr/>
        </p:nvGrpSpPr>
        <p:grpSpPr>
          <a:xfrm>
            <a:off x="7460516" y="3653264"/>
            <a:ext cx="745081" cy="698920"/>
            <a:chOff x="3108756" y="2110160"/>
            <a:chExt cx="745081" cy="698920"/>
          </a:xfrm>
          <a:solidFill>
            <a:srgbClr val="9F2554"/>
          </a:solidFill>
        </p:grpSpPr>
        <p:sp>
          <p:nvSpPr>
            <p:cNvPr id="118" name="Freeform 489">
              <a:extLst>
                <a:ext uri="{FF2B5EF4-FFF2-40B4-BE49-F238E27FC236}">
                  <a16:creationId xmlns:a16="http://schemas.microsoft.com/office/drawing/2014/main" id="{DE24753F-51D8-49DC-B074-0CC91531E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90">
              <a:extLst>
                <a:ext uri="{FF2B5EF4-FFF2-40B4-BE49-F238E27FC236}">
                  <a16:creationId xmlns:a16="http://schemas.microsoft.com/office/drawing/2014/main" id="{E2C9D96A-ACF7-4FFF-A7DC-7ECC5605A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91">
              <a:extLst>
                <a:ext uri="{FF2B5EF4-FFF2-40B4-BE49-F238E27FC236}">
                  <a16:creationId xmlns:a16="http://schemas.microsoft.com/office/drawing/2014/main" id="{49C63986-5A27-4485-89A8-762D38A16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492">
              <a:extLst>
                <a:ext uri="{FF2B5EF4-FFF2-40B4-BE49-F238E27FC236}">
                  <a16:creationId xmlns:a16="http://schemas.microsoft.com/office/drawing/2014/main" id="{2C0F70BD-1B7B-4583-9770-B31848B2F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493">
              <a:extLst>
                <a:ext uri="{FF2B5EF4-FFF2-40B4-BE49-F238E27FC236}">
                  <a16:creationId xmlns:a16="http://schemas.microsoft.com/office/drawing/2014/main" id="{807A97B4-328B-41A5-AEAF-2AEC284A8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494">
              <a:extLst>
                <a:ext uri="{FF2B5EF4-FFF2-40B4-BE49-F238E27FC236}">
                  <a16:creationId xmlns:a16="http://schemas.microsoft.com/office/drawing/2014/main" id="{D3FC457E-BA70-4B5B-B738-40D6735E5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495">
              <a:extLst>
                <a:ext uri="{FF2B5EF4-FFF2-40B4-BE49-F238E27FC236}">
                  <a16:creationId xmlns:a16="http://schemas.microsoft.com/office/drawing/2014/main" id="{5D0715E9-49F9-4AFC-BCB4-0F44CF46E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96">
              <a:extLst>
                <a:ext uri="{FF2B5EF4-FFF2-40B4-BE49-F238E27FC236}">
                  <a16:creationId xmlns:a16="http://schemas.microsoft.com/office/drawing/2014/main" id="{9E14D50E-514F-4300-BB87-BA2367287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32847F1-DE32-47D7-B385-551D9B3CAB0F}"/>
              </a:ext>
            </a:extLst>
          </p:cNvPr>
          <p:cNvGrpSpPr/>
          <p:nvPr/>
        </p:nvGrpSpPr>
        <p:grpSpPr>
          <a:xfrm>
            <a:off x="4789164" y="5695088"/>
            <a:ext cx="558064" cy="648561"/>
            <a:chOff x="2188403" y="2133962"/>
            <a:chExt cx="533748" cy="620301"/>
          </a:xfrm>
          <a:solidFill>
            <a:srgbClr val="9F2554"/>
          </a:solidFill>
        </p:grpSpPr>
        <p:sp>
          <p:nvSpPr>
            <p:cNvPr id="146" name="Oval 435">
              <a:extLst>
                <a:ext uri="{FF2B5EF4-FFF2-40B4-BE49-F238E27FC236}">
                  <a16:creationId xmlns:a16="http://schemas.microsoft.com/office/drawing/2014/main" id="{E378BF7C-B9F7-4EE8-864D-65A70B175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3211" y="2133962"/>
              <a:ext cx="214220" cy="2502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36">
              <a:extLst>
                <a:ext uri="{FF2B5EF4-FFF2-40B4-BE49-F238E27FC236}">
                  <a16:creationId xmlns:a16="http://schemas.microsoft.com/office/drawing/2014/main" id="{BE6AB37F-0891-45C3-B77C-60240E757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507" y="2384246"/>
              <a:ext cx="272644" cy="368574"/>
            </a:xfrm>
            <a:custGeom>
              <a:avLst/>
              <a:gdLst>
                <a:gd name="T0" fmla="*/ 79 w 160"/>
                <a:gd name="T1" fmla="*/ 3 h 216"/>
                <a:gd name="T2" fmla="*/ 64 w 160"/>
                <a:gd name="T3" fmla="*/ 110 h 216"/>
                <a:gd name="T4" fmla="*/ 16 w 160"/>
                <a:gd name="T5" fmla="*/ 139 h 216"/>
                <a:gd name="T6" fmla="*/ 16 w 160"/>
                <a:gd name="T7" fmla="*/ 96 h 216"/>
                <a:gd name="T8" fmla="*/ 79 w 160"/>
                <a:gd name="T9" fmla="*/ 3 h 216"/>
                <a:gd name="T10" fmla="*/ 0 w 160"/>
                <a:gd name="T11" fmla="*/ 110 h 216"/>
                <a:gd name="T12" fmla="*/ 0 w 160"/>
                <a:gd name="T13" fmla="*/ 170 h 216"/>
                <a:gd name="T14" fmla="*/ 79 w 160"/>
                <a:gd name="T15" fmla="*/ 216 h 216"/>
                <a:gd name="T16" fmla="*/ 160 w 160"/>
                <a:gd name="T17" fmla="*/ 185 h 216"/>
                <a:gd name="T18" fmla="*/ 160 w 160"/>
                <a:gd name="T19" fmla="*/ 55 h 216"/>
                <a:gd name="T20" fmla="*/ 79 w 160"/>
                <a:gd name="T21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216">
                  <a:moveTo>
                    <a:pt x="79" y="3"/>
                  </a:moveTo>
                  <a:cubicBezTo>
                    <a:pt x="64" y="110"/>
                    <a:pt x="64" y="110"/>
                    <a:pt x="64" y="11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17" y="3"/>
                    <a:pt x="0" y="110"/>
                    <a:pt x="0" y="110"/>
                  </a:cubicBezTo>
                  <a:cubicBezTo>
                    <a:pt x="0" y="110"/>
                    <a:pt x="0" y="144"/>
                    <a:pt x="0" y="170"/>
                  </a:cubicBezTo>
                  <a:cubicBezTo>
                    <a:pt x="0" y="196"/>
                    <a:pt x="8" y="216"/>
                    <a:pt x="79" y="216"/>
                  </a:cubicBezTo>
                  <a:cubicBezTo>
                    <a:pt x="151" y="216"/>
                    <a:pt x="160" y="185"/>
                    <a:pt x="160" y="185"/>
                  </a:cubicBezTo>
                  <a:cubicBezTo>
                    <a:pt x="160" y="185"/>
                    <a:pt x="160" y="111"/>
                    <a:pt x="160" y="55"/>
                  </a:cubicBezTo>
                  <a:cubicBezTo>
                    <a:pt x="160" y="0"/>
                    <a:pt x="79" y="3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37">
              <a:extLst>
                <a:ext uri="{FF2B5EF4-FFF2-40B4-BE49-F238E27FC236}">
                  <a16:creationId xmlns:a16="http://schemas.microsoft.com/office/drawing/2014/main" id="{9B97F206-BBA1-46D7-A6E8-9812F5D8C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8403" y="2551583"/>
              <a:ext cx="182484" cy="202680"/>
            </a:xfrm>
            <a:custGeom>
              <a:avLst/>
              <a:gdLst>
                <a:gd name="T0" fmla="*/ 107 w 107"/>
                <a:gd name="T1" fmla="*/ 118 h 119"/>
                <a:gd name="T2" fmla="*/ 107 w 107"/>
                <a:gd name="T3" fmla="*/ 0 h 119"/>
                <a:gd name="T4" fmla="*/ 0 w 107"/>
                <a:gd name="T5" fmla="*/ 0 h 119"/>
                <a:gd name="T6" fmla="*/ 107 w 107"/>
                <a:gd name="T7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9">
                  <a:moveTo>
                    <a:pt x="107" y="118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107" y="118"/>
                    <a:pt x="10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438">
              <a:extLst>
                <a:ext uri="{FF2B5EF4-FFF2-40B4-BE49-F238E27FC236}">
                  <a16:creationId xmlns:a16="http://schemas.microsoft.com/office/drawing/2014/main" id="{D18C2B2E-F1DB-4882-BE1F-4592F7873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6008" y="2470078"/>
              <a:ext cx="48326" cy="49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39">
              <a:extLst>
                <a:ext uri="{FF2B5EF4-FFF2-40B4-BE49-F238E27FC236}">
                  <a16:creationId xmlns:a16="http://schemas.microsoft.com/office/drawing/2014/main" id="{C5EC045A-B96C-4714-9BD2-6C13489C1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8403" y="2170026"/>
              <a:ext cx="160124" cy="311593"/>
            </a:xfrm>
            <a:custGeom>
              <a:avLst/>
              <a:gdLst>
                <a:gd name="T0" fmla="*/ 42 w 94"/>
                <a:gd name="T1" fmla="*/ 163 h 183"/>
                <a:gd name="T2" fmla="*/ 56 w 94"/>
                <a:gd name="T3" fmla="*/ 163 h 183"/>
                <a:gd name="T4" fmla="*/ 56 w 94"/>
                <a:gd name="T5" fmla="*/ 164 h 183"/>
                <a:gd name="T6" fmla="*/ 62 w 94"/>
                <a:gd name="T7" fmla="*/ 178 h 183"/>
                <a:gd name="T8" fmla="*/ 75 w 94"/>
                <a:gd name="T9" fmla="*/ 183 h 183"/>
                <a:gd name="T10" fmla="*/ 94 w 94"/>
                <a:gd name="T11" fmla="*/ 164 h 183"/>
                <a:gd name="T12" fmla="*/ 94 w 94"/>
                <a:gd name="T13" fmla="*/ 19 h 183"/>
                <a:gd name="T14" fmla="*/ 88 w 94"/>
                <a:gd name="T15" fmla="*/ 6 h 183"/>
                <a:gd name="T16" fmla="*/ 75 w 94"/>
                <a:gd name="T17" fmla="*/ 0 h 183"/>
                <a:gd name="T18" fmla="*/ 56 w 94"/>
                <a:gd name="T19" fmla="*/ 19 h 183"/>
                <a:gd name="T20" fmla="*/ 42 w 94"/>
                <a:gd name="T21" fmla="*/ 24 h 183"/>
                <a:gd name="T22" fmla="*/ 0 w 94"/>
                <a:gd name="T23" fmla="*/ 40 h 183"/>
                <a:gd name="T24" fmla="*/ 0 w 94"/>
                <a:gd name="T25" fmla="*/ 163 h 183"/>
                <a:gd name="T26" fmla="*/ 28 w 94"/>
                <a:gd name="T27" fmla="*/ 163 h 183"/>
                <a:gd name="T28" fmla="*/ 42 w 94"/>
                <a:gd name="T29" fmla="*/ 1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83">
                  <a:moveTo>
                    <a:pt x="42" y="163"/>
                  </a:moveTo>
                  <a:cubicBezTo>
                    <a:pt x="56" y="163"/>
                    <a:pt x="56" y="163"/>
                    <a:pt x="56" y="163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6" y="170"/>
                    <a:pt x="59" y="174"/>
                    <a:pt x="62" y="178"/>
                  </a:cubicBezTo>
                  <a:cubicBezTo>
                    <a:pt x="65" y="181"/>
                    <a:pt x="70" y="183"/>
                    <a:pt x="75" y="183"/>
                  </a:cubicBezTo>
                  <a:cubicBezTo>
                    <a:pt x="86" y="183"/>
                    <a:pt x="94" y="175"/>
                    <a:pt x="94" y="164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4"/>
                    <a:pt x="92" y="9"/>
                    <a:pt x="88" y="6"/>
                  </a:cubicBezTo>
                  <a:cubicBezTo>
                    <a:pt x="85" y="3"/>
                    <a:pt x="80" y="0"/>
                    <a:pt x="75" y="0"/>
                  </a:cubicBezTo>
                  <a:cubicBezTo>
                    <a:pt x="65" y="0"/>
                    <a:pt x="56" y="9"/>
                    <a:pt x="56" y="1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28" y="163"/>
                    <a:pt x="28" y="163"/>
                    <a:pt x="28" y="163"/>
                  </a:cubicBezTo>
                  <a:lnTo>
                    <a:pt x="42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6EA54556-9673-40BE-9DA2-5EE59C0188DC}"/>
              </a:ext>
            </a:extLst>
          </p:cNvPr>
          <p:cNvGrpSpPr/>
          <p:nvPr/>
        </p:nvGrpSpPr>
        <p:grpSpPr>
          <a:xfrm>
            <a:off x="4076086" y="3601999"/>
            <a:ext cx="670069" cy="756622"/>
            <a:chOff x="1027865" y="1177546"/>
            <a:chExt cx="670069" cy="756622"/>
          </a:xfrm>
          <a:solidFill>
            <a:srgbClr val="9F2554"/>
          </a:solidFill>
        </p:grpSpPr>
        <p:sp>
          <p:nvSpPr>
            <p:cNvPr id="152" name="Oval 648">
              <a:extLst>
                <a:ext uri="{FF2B5EF4-FFF2-40B4-BE49-F238E27FC236}">
                  <a16:creationId xmlns:a16="http://schemas.microsoft.com/office/drawing/2014/main" id="{647E76C7-94ED-415B-9504-50D68B939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49">
              <a:extLst>
                <a:ext uri="{FF2B5EF4-FFF2-40B4-BE49-F238E27FC236}">
                  <a16:creationId xmlns:a16="http://schemas.microsoft.com/office/drawing/2014/main" id="{61F91764-43E0-424B-AD70-69918EE58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50">
              <a:extLst>
                <a:ext uri="{FF2B5EF4-FFF2-40B4-BE49-F238E27FC236}">
                  <a16:creationId xmlns:a16="http://schemas.microsoft.com/office/drawing/2014/main" id="{DB684596-B3EC-4886-AF54-E1274BB8B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651">
              <a:extLst>
                <a:ext uri="{FF2B5EF4-FFF2-40B4-BE49-F238E27FC236}">
                  <a16:creationId xmlns:a16="http://schemas.microsoft.com/office/drawing/2014/main" id="{1AB03A13-B122-4A13-A7F3-9A7DD2229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652">
              <a:extLst>
                <a:ext uri="{FF2B5EF4-FFF2-40B4-BE49-F238E27FC236}">
                  <a16:creationId xmlns:a16="http://schemas.microsoft.com/office/drawing/2014/main" id="{3AFBAACA-7973-413C-A187-675EFCB0A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653">
              <a:extLst>
                <a:ext uri="{FF2B5EF4-FFF2-40B4-BE49-F238E27FC236}">
                  <a16:creationId xmlns:a16="http://schemas.microsoft.com/office/drawing/2014/main" id="{7F3456E0-7428-428D-9732-DD58AF7ED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654">
              <a:extLst>
                <a:ext uri="{FF2B5EF4-FFF2-40B4-BE49-F238E27FC236}">
                  <a16:creationId xmlns:a16="http://schemas.microsoft.com/office/drawing/2014/main" id="{0B30AB8B-8E60-4E54-B5F8-EC1123936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655">
              <a:extLst>
                <a:ext uri="{FF2B5EF4-FFF2-40B4-BE49-F238E27FC236}">
                  <a16:creationId xmlns:a16="http://schemas.microsoft.com/office/drawing/2014/main" id="{32DD1626-A64A-48F7-9A5D-424B9E7AB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656">
              <a:extLst>
                <a:ext uri="{FF2B5EF4-FFF2-40B4-BE49-F238E27FC236}">
                  <a16:creationId xmlns:a16="http://schemas.microsoft.com/office/drawing/2014/main" id="{E0C5D31D-E753-425F-81F4-7BA5F0E87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57">
              <a:extLst>
                <a:ext uri="{FF2B5EF4-FFF2-40B4-BE49-F238E27FC236}">
                  <a16:creationId xmlns:a16="http://schemas.microsoft.com/office/drawing/2014/main" id="{1A021DC7-843F-4065-AD92-82FDDCB48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58">
              <a:extLst>
                <a:ext uri="{FF2B5EF4-FFF2-40B4-BE49-F238E27FC236}">
                  <a16:creationId xmlns:a16="http://schemas.microsoft.com/office/drawing/2014/main" id="{80195AF8-AE0F-4700-AD34-102848480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659">
              <a:extLst>
                <a:ext uri="{FF2B5EF4-FFF2-40B4-BE49-F238E27FC236}">
                  <a16:creationId xmlns:a16="http://schemas.microsoft.com/office/drawing/2014/main" id="{29D1DB0E-240C-4EBE-ADAF-012A7E39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BA5D25B-E4A2-4B01-A08F-0F58E7358781}"/>
              </a:ext>
            </a:extLst>
          </p:cNvPr>
          <p:cNvGrpSpPr/>
          <p:nvPr/>
        </p:nvGrpSpPr>
        <p:grpSpPr>
          <a:xfrm>
            <a:off x="6762184" y="5748428"/>
            <a:ext cx="683772" cy="656364"/>
            <a:chOff x="6293205" y="1242461"/>
            <a:chExt cx="683772" cy="656364"/>
          </a:xfrm>
          <a:solidFill>
            <a:srgbClr val="9F2554"/>
          </a:solidFill>
        </p:grpSpPr>
        <p:sp>
          <p:nvSpPr>
            <p:cNvPr id="164" name="Oval 613">
              <a:extLst>
                <a:ext uri="{FF2B5EF4-FFF2-40B4-BE49-F238E27FC236}">
                  <a16:creationId xmlns:a16="http://schemas.microsoft.com/office/drawing/2014/main" id="{CF8B7B8E-0BA4-4498-8C24-47AF7DAE2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4628" y="1243903"/>
              <a:ext cx="225039" cy="261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14">
              <a:extLst>
                <a:ext uri="{FF2B5EF4-FFF2-40B4-BE49-F238E27FC236}">
                  <a16:creationId xmlns:a16="http://schemas.microsoft.com/office/drawing/2014/main" id="{64C52364-78C3-421A-B764-8541AF052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0629" y="1513662"/>
              <a:ext cx="286348" cy="385163"/>
            </a:xfrm>
            <a:custGeom>
              <a:avLst/>
              <a:gdLst>
                <a:gd name="T0" fmla="*/ 83 w 168"/>
                <a:gd name="T1" fmla="*/ 4 h 226"/>
                <a:gd name="T2" fmla="*/ 67 w 168"/>
                <a:gd name="T3" fmla="*/ 115 h 226"/>
                <a:gd name="T4" fmla="*/ 17 w 168"/>
                <a:gd name="T5" fmla="*/ 146 h 226"/>
                <a:gd name="T6" fmla="*/ 17 w 168"/>
                <a:gd name="T7" fmla="*/ 101 h 226"/>
                <a:gd name="T8" fmla="*/ 83 w 168"/>
                <a:gd name="T9" fmla="*/ 4 h 226"/>
                <a:gd name="T10" fmla="*/ 0 w 168"/>
                <a:gd name="T11" fmla="*/ 115 h 226"/>
                <a:gd name="T12" fmla="*/ 0 w 168"/>
                <a:gd name="T13" fmla="*/ 178 h 226"/>
                <a:gd name="T14" fmla="*/ 83 w 168"/>
                <a:gd name="T15" fmla="*/ 226 h 226"/>
                <a:gd name="T16" fmla="*/ 168 w 168"/>
                <a:gd name="T17" fmla="*/ 193 h 226"/>
                <a:gd name="T18" fmla="*/ 168 w 168"/>
                <a:gd name="T19" fmla="*/ 58 h 226"/>
                <a:gd name="T20" fmla="*/ 83 w 168"/>
                <a:gd name="T21" fmla="*/ 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26">
                  <a:moveTo>
                    <a:pt x="83" y="4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18" y="4"/>
                    <a:pt x="0" y="115"/>
                    <a:pt x="0" y="115"/>
                  </a:cubicBezTo>
                  <a:cubicBezTo>
                    <a:pt x="0" y="115"/>
                    <a:pt x="0" y="151"/>
                    <a:pt x="0" y="178"/>
                  </a:cubicBezTo>
                  <a:cubicBezTo>
                    <a:pt x="0" y="205"/>
                    <a:pt x="9" y="226"/>
                    <a:pt x="83" y="226"/>
                  </a:cubicBezTo>
                  <a:cubicBezTo>
                    <a:pt x="158" y="226"/>
                    <a:pt x="168" y="193"/>
                    <a:pt x="168" y="193"/>
                  </a:cubicBezTo>
                  <a:cubicBezTo>
                    <a:pt x="168" y="193"/>
                    <a:pt x="168" y="116"/>
                    <a:pt x="168" y="58"/>
                  </a:cubicBezTo>
                  <a:cubicBezTo>
                    <a:pt x="168" y="0"/>
                    <a:pt x="83" y="4"/>
                    <a:pt x="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615">
              <a:extLst>
                <a:ext uri="{FF2B5EF4-FFF2-40B4-BE49-F238E27FC236}">
                  <a16:creationId xmlns:a16="http://schemas.microsoft.com/office/drawing/2014/main" id="{ECDE7FAA-8EC2-40E7-85AE-7C415A188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7023" y="1358587"/>
              <a:ext cx="20196" cy="952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16">
              <a:extLst>
                <a:ext uri="{FF2B5EF4-FFF2-40B4-BE49-F238E27FC236}">
                  <a16:creationId xmlns:a16="http://schemas.microsoft.com/office/drawing/2014/main" id="{26C5A1EB-F9F6-4DC8-85B9-992A2BEB5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2937" y="1242461"/>
              <a:ext cx="263988" cy="323855"/>
            </a:xfrm>
            <a:custGeom>
              <a:avLst/>
              <a:gdLst>
                <a:gd name="T0" fmla="*/ 0 w 155"/>
                <a:gd name="T1" fmla="*/ 23 h 190"/>
                <a:gd name="T2" fmla="*/ 0 w 155"/>
                <a:gd name="T3" fmla="*/ 90 h 190"/>
                <a:gd name="T4" fmla="*/ 0 w 155"/>
                <a:gd name="T5" fmla="*/ 100 h 190"/>
                <a:gd name="T6" fmla="*/ 0 w 155"/>
                <a:gd name="T7" fmla="*/ 167 h 190"/>
                <a:gd name="T8" fmla="*/ 22 w 155"/>
                <a:gd name="T9" fmla="*/ 182 h 190"/>
                <a:gd name="T10" fmla="*/ 76 w 155"/>
                <a:gd name="T11" fmla="*/ 156 h 190"/>
                <a:gd name="T12" fmla="*/ 84 w 155"/>
                <a:gd name="T13" fmla="*/ 153 h 190"/>
                <a:gd name="T14" fmla="*/ 131 w 155"/>
                <a:gd name="T15" fmla="*/ 130 h 190"/>
                <a:gd name="T16" fmla="*/ 138 w 155"/>
                <a:gd name="T17" fmla="*/ 127 h 190"/>
                <a:gd name="T18" fmla="*/ 155 w 155"/>
                <a:gd name="T19" fmla="*/ 119 h 190"/>
                <a:gd name="T20" fmla="*/ 155 w 155"/>
                <a:gd name="T21" fmla="*/ 71 h 190"/>
                <a:gd name="T22" fmla="*/ 22 w 155"/>
                <a:gd name="T23" fmla="*/ 8 h 190"/>
                <a:gd name="T24" fmla="*/ 0 w 155"/>
                <a:gd name="T25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90">
                  <a:moveTo>
                    <a:pt x="0" y="23"/>
                  </a:moveTo>
                  <a:cubicBezTo>
                    <a:pt x="0" y="47"/>
                    <a:pt x="0" y="90"/>
                    <a:pt x="0" y="9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43"/>
                    <a:pt x="0" y="167"/>
                  </a:cubicBezTo>
                  <a:cubicBezTo>
                    <a:pt x="0" y="190"/>
                    <a:pt x="22" y="182"/>
                    <a:pt x="22" y="182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0" y="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17">
              <a:extLst>
                <a:ext uri="{FF2B5EF4-FFF2-40B4-BE49-F238E27FC236}">
                  <a16:creationId xmlns:a16="http://schemas.microsoft.com/office/drawing/2014/main" id="{531D7094-BFB0-4BD4-B294-8EF89482F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2144" y="1471107"/>
              <a:ext cx="104586" cy="75013"/>
            </a:xfrm>
            <a:custGeom>
              <a:avLst/>
              <a:gdLst>
                <a:gd name="T0" fmla="*/ 52 w 61"/>
                <a:gd name="T1" fmla="*/ 9 h 44"/>
                <a:gd name="T2" fmla="*/ 26 w 61"/>
                <a:gd name="T3" fmla="*/ 35 h 44"/>
                <a:gd name="T4" fmla="*/ 6 w 61"/>
                <a:gd name="T5" fmla="*/ 26 h 44"/>
                <a:gd name="T6" fmla="*/ 0 w 61"/>
                <a:gd name="T7" fmla="*/ 31 h 44"/>
                <a:gd name="T8" fmla="*/ 26 w 61"/>
                <a:gd name="T9" fmla="*/ 44 h 44"/>
                <a:gd name="T10" fmla="*/ 61 w 61"/>
                <a:gd name="T11" fmla="*/ 9 h 44"/>
                <a:gd name="T12" fmla="*/ 59 w 61"/>
                <a:gd name="T13" fmla="*/ 0 h 44"/>
                <a:gd name="T14" fmla="*/ 52 w 61"/>
                <a:gd name="T15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4">
                  <a:moveTo>
                    <a:pt x="52" y="9"/>
                  </a:moveTo>
                  <a:cubicBezTo>
                    <a:pt x="52" y="24"/>
                    <a:pt x="41" y="35"/>
                    <a:pt x="26" y="35"/>
                  </a:cubicBezTo>
                  <a:cubicBezTo>
                    <a:pt x="18" y="35"/>
                    <a:pt x="11" y="32"/>
                    <a:pt x="6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9"/>
                    <a:pt x="15" y="44"/>
                    <a:pt x="26" y="44"/>
                  </a:cubicBezTo>
                  <a:cubicBezTo>
                    <a:pt x="45" y="44"/>
                    <a:pt x="61" y="28"/>
                    <a:pt x="61" y="9"/>
                  </a:cubicBezTo>
                  <a:cubicBezTo>
                    <a:pt x="61" y="6"/>
                    <a:pt x="60" y="3"/>
                    <a:pt x="59" y="0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18">
              <a:extLst>
                <a:ext uri="{FF2B5EF4-FFF2-40B4-BE49-F238E27FC236}">
                  <a16:creationId xmlns:a16="http://schemas.microsoft.com/office/drawing/2014/main" id="{9166576A-29C0-4348-9FE0-C531ECF0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205" y="1398979"/>
              <a:ext cx="68522" cy="15868"/>
            </a:xfrm>
            <a:custGeom>
              <a:avLst/>
              <a:gdLst>
                <a:gd name="T0" fmla="*/ 40 w 40"/>
                <a:gd name="T1" fmla="*/ 4 h 9"/>
                <a:gd name="T2" fmla="*/ 33 w 40"/>
                <a:gd name="T3" fmla="*/ 0 h 9"/>
                <a:gd name="T4" fmla="*/ 7 w 40"/>
                <a:gd name="T5" fmla="*/ 0 h 9"/>
                <a:gd name="T6" fmla="*/ 2 w 40"/>
                <a:gd name="T7" fmla="*/ 1 h 9"/>
                <a:gd name="T8" fmla="*/ 0 w 40"/>
                <a:gd name="T9" fmla="*/ 4 h 9"/>
                <a:gd name="T10" fmla="*/ 7 w 40"/>
                <a:gd name="T11" fmla="*/ 9 h 9"/>
                <a:gd name="T12" fmla="*/ 33 w 40"/>
                <a:gd name="T13" fmla="*/ 9 h 9"/>
                <a:gd name="T14" fmla="*/ 40 w 40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40" y="4"/>
                  </a:moveTo>
                  <a:cubicBezTo>
                    <a:pt x="40" y="2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9"/>
                    <a:pt x="40" y="7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19">
              <a:extLst>
                <a:ext uri="{FF2B5EF4-FFF2-40B4-BE49-F238E27FC236}">
                  <a16:creationId xmlns:a16="http://schemas.microsoft.com/office/drawing/2014/main" id="{F9BF8B60-5EDA-46FB-B4D6-767AC8225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351" y="1267706"/>
              <a:ext cx="69964" cy="34621"/>
            </a:xfrm>
            <a:custGeom>
              <a:avLst/>
              <a:gdLst>
                <a:gd name="T0" fmla="*/ 38 w 41"/>
                <a:gd name="T1" fmla="*/ 14 h 20"/>
                <a:gd name="T2" fmla="*/ 5 w 41"/>
                <a:gd name="T3" fmla="*/ 0 h 20"/>
                <a:gd name="T4" fmla="*/ 4 w 41"/>
                <a:gd name="T5" fmla="*/ 0 h 20"/>
                <a:gd name="T6" fmla="*/ 1 w 41"/>
                <a:gd name="T7" fmla="*/ 2 h 20"/>
                <a:gd name="T8" fmla="*/ 3 w 41"/>
                <a:gd name="T9" fmla="*/ 6 h 20"/>
                <a:gd name="T10" fmla="*/ 36 w 41"/>
                <a:gd name="T11" fmla="*/ 20 h 20"/>
                <a:gd name="T12" fmla="*/ 40 w 41"/>
                <a:gd name="T13" fmla="*/ 18 h 20"/>
                <a:gd name="T14" fmla="*/ 38 w 4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8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0"/>
                    <a:pt x="40" y="20"/>
                    <a:pt x="40" y="18"/>
                  </a:cubicBezTo>
                  <a:cubicBezTo>
                    <a:pt x="41" y="16"/>
                    <a:pt x="40" y="14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20">
              <a:extLst>
                <a:ext uri="{FF2B5EF4-FFF2-40B4-BE49-F238E27FC236}">
                  <a16:creationId xmlns:a16="http://schemas.microsoft.com/office/drawing/2014/main" id="{62EADCA0-2398-45D9-9804-D9F338FF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351" y="1513662"/>
              <a:ext cx="69964" cy="33900"/>
            </a:xfrm>
            <a:custGeom>
              <a:avLst/>
              <a:gdLst>
                <a:gd name="T0" fmla="*/ 36 w 41"/>
                <a:gd name="T1" fmla="*/ 1 h 20"/>
                <a:gd name="T2" fmla="*/ 3 w 41"/>
                <a:gd name="T3" fmla="*/ 14 h 20"/>
                <a:gd name="T4" fmla="*/ 1 w 41"/>
                <a:gd name="T5" fmla="*/ 18 h 20"/>
                <a:gd name="T6" fmla="*/ 4 w 41"/>
                <a:gd name="T7" fmla="*/ 20 h 20"/>
                <a:gd name="T8" fmla="*/ 5 w 41"/>
                <a:gd name="T9" fmla="*/ 20 h 20"/>
                <a:gd name="T10" fmla="*/ 38 w 41"/>
                <a:gd name="T11" fmla="*/ 7 h 20"/>
                <a:gd name="T12" fmla="*/ 40 w 41"/>
                <a:gd name="T13" fmla="*/ 2 h 20"/>
                <a:gd name="T14" fmla="*/ 36 w 41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6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1" y="4"/>
                    <a:pt x="40" y="2"/>
                  </a:cubicBezTo>
                  <a:cubicBezTo>
                    <a:pt x="40" y="1"/>
                    <a:pt x="38" y="0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8630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FFE601FE-959D-4FD0-A11B-D0ECF166BBE3}"/>
              </a:ext>
            </a:extLst>
          </p:cNvPr>
          <p:cNvSpPr/>
          <p:nvPr/>
        </p:nvSpPr>
        <p:spPr>
          <a:xfrm>
            <a:off x="-14984" y="0"/>
            <a:ext cx="12192000" cy="7140574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"/>
                  <a:lumOff val="95000"/>
                </a:schemeClr>
              </a:gs>
              <a:gs pos="67000">
                <a:srgbClr val="B3C6E7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96F265-30A2-46C5-8D03-364BF162DF30}"/>
              </a:ext>
            </a:extLst>
          </p:cNvPr>
          <p:cNvGrpSpPr/>
          <p:nvPr/>
        </p:nvGrpSpPr>
        <p:grpSpPr>
          <a:xfrm flipH="1" flipV="1">
            <a:off x="-485801" y="1772147"/>
            <a:ext cx="1140486" cy="31443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019292D-D353-4117-872A-43654B8D3E21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C8E935-941B-4E81-98EC-16D6B61B2916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FEEDA56-F582-4735-B3F7-90CEECDD3B50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室内, 笔记本电脑, 深色&#10;&#10;描述已自动生成">
            <a:extLst>
              <a:ext uri="{FF2B5EF4-FFF2-40B4-BE49-F238E27FC236}">
                <a16:creationId xmlns:a16="http://schemas.microsoft.com/office/drawing/2014/main" id="{ABA37AF8-6320-46A6-9533-1B694835D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8" y="3996227"/>
            <a:ext cx="1894336" cy="104271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43BA920-6F27-4F39-BC4F-F8D1443E86A7}"/>
              </a:ext>
            </a:extLst>
          </p:cNvPr>
          <p:cNvGrpSpPr/>
          <p:nvPr/>
        </p:nvGrpSpPr>
        <p:grpSpPr>
          <a:xfrm>
            <a:off x="-5994077" y="3708360"/>
            <a:ext cx="17652677" cy="5756706"/>
            <a:chOff x="-5994077" y="3708360"/>
            <a:chExt cx="17652677" cy="575670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BA1909-017B-4C19-AF15-146CCD4E73AD}"/>
                </a:ext>
              </a:extLst>
            </p:cNvPr>
            <p:cNvSpPr/>
            <p:nvPr/>
          </p:nvSpPr>
          <p:spPr>
            <a:xfrm>
              <a:off x="-3994106" y="3708360"/>
              <a:ext cx="6544048" cy="4930884"/>
            </a:xfrm>
            <a:custGeom>
              <a:avLst/>
              <a:gdLst>
                <a:gd name="connsiteX0" fmla="*/ 379142 w 6555297"/>
                <a:gd name="connsiteY0" fmla="*/ 3562364 h 5349957"/>
                <a:gd name="connsiteX1" fmla="*/ 1388792 w 6555297"/>
                <a:gd name="connsiteY1" fmla="*/ 1123964 h 5349957"/>
                <a:gd name="connsiteX2" fmla="*/ 2512742 w 6555297"/>
                <a:gd name="connsiteY2" fmla="*/ 14 h 5349957"/>
                <a:gd name="connsiteX3" fmla="*/ 3427142 w 6555297"/>
                <a:gd name="connsiteY3" fmla="*/ 1143014 h 5349957"/>
                <a:gd name="connsiteX4" fmla="*/ 4474892 w 6555297"/>
                <a:gd name="connsiteY4" fmla="*/ 704864 h 5349957"/>
                <a:gd name="connsiteX5" fmla="*/ 5274992 w 6555297"/>
                <a:gd name="connsiteY5" fmla="*/ 2000264 h 5349957"/>
                <a:gd name="connsiteX6" fmla="*/ 6132242 w 6555297"/>
                <a:gd name="connsiteY6" fmla="*/ 3028964 h 5349957"/>
                <a:gd name="connsiteX7" fmla="*/ 6094142 w 6555297"/>
                <a:gd name="connsiteY7" fmla="*/ 5143514 h 5349957"/>
                <a:gd name="connsiteX8" fmla="*/ 493442 w 6555297"/>
                <a:gd name="connsiteY8" fmla="*/ 5086364 h 5349957"/>
                <a:gd name="connsiteX9" fmla="*/ 379142 w 6555297"/>
                <a:gd name="connsiteY9" fmla="*/ 3562364 h 5349957"/>
                <a:gd name="connsiteX0" fmla="*/ 379142 w 6555297"/>
                <a:gd name="connsiteY0" fmla="*/ 3257577 h 5045170"/>
                <a:gd name="connsiteX1" fmla="*/ 1388792 w 6555297"/>
                <a:gd name="connsiteY1" fmla="*/ 819177 h 5045170"/>
                <a:gd name="connsiteX2" fmla="*/ 2550842 w 6555297"/>
                <a:gd name="connsiteY2" fmla="*/ 27 h 5045170"/>
                <a:gd name="connsiteX3" fmla="*/ 3427142 w 6555297"/>
                <a:gd name="connsiteY3" fmla="*/ 838227 h 5045170"/>
                <a:gd name="connsiteX4" fmla="*/ 4474892 w 6555297"/>
                <a:gd name="connsiteY4" fmla="*/ 400077 h 5045170"/>
                <a:gd name="connsiteX5" fmla="*/ 5274992 w 6555297"/>
                <a:gd name="connsiteY5" fmla="*/ 1695477 h 5045170"/>
                <a:gd name="connsiteX6" fmla="*/ 6132242 w 6555297"/>
                <a:gd name="connsiteY6" fmla="*/ 2724177 h 5045170"/>
                <a:gd name="connsiteX7" fmla="*/ 6094142 w 6555297"/>
                <a:gd name="connsiteY7" fmla="*/ 4838727 h 5045170"/>
                <a:gd name="connsiteX8" fmla="*/ 493442 w 6555297"/>
                <a:gd name="connsiteY8" fmla="*/ 4781577 h 5045170"/>
                <a:gd name="connsiteX9" fmla="*/ 379142 w 6555297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474892 w 6544048"/>
                <a:gd name="connsiteY4" fmla="*/ 4000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627292 w 6544048"/>
                <a:gd name="connsiteY4" fmla="*/ 7048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143291 h 4930884"/>
                <a:gd name="connsiteX1" fmla="*/ 1388792 w 6544048"/>
                <a:gd name="connsiteY1" fmla="*/ 704891 h 4930884"/>
                <a:gd name="connsiteX2" fmla="*/ 2538142 w 6544048"/>
                <a:gd name="connsiteY2" fmla="*/ 41 h 4930884"/>
                <a:gd name="connsiteX3" fmla="*/ 3427142 w 6544048"/>
                <a:gd name="connsiteY3" fmla="*/ 723941 h 4930884"/>
                <a:gd name="connsiteX4" fmla="*/ 4627292 w 6544048"/>
                <a:gd name="connsiteY4" fmla="*/ 590591 h 4930884"/>
                <a:gd name="connsiteX5" fmla="*/ 5541692 w 6544048"/>
                <a:gd name="connsiteY5" fmla="*/ 1581191 h 4930884"/>
                <a:gd name="connsiteX6" fmla="*/ 6132242 w 6544048"/>
                <a:gd name="connsiteY6" fmla="*/ 2609891 h 4930884"/>
                <a:gd name="connsiteX7" fmla="*/ 6094142 w 6544048"/>
                <a:gd name="connsiteY7" fmla="*/ 4724441 h 4930884"/>
                <a:gd name="connsiteX8" fmla="*/ 493442 w 6544048"/>
                <a:gd name="connsiteY8" fmla="*/ 4667291 h 4930884"/>
                <a:gd name="connsiteX9" fmla="*/ 379142 w 6544048"/>
                <a:gd name="connsiteY9" fmla="*/ 3143291 h 49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048" h="4930884">
                  <a:moveTo>
                    <a:pt x="379142" y="3143291"/>
                  </a:moveTo>
                  <a:cubicBezTo>
                    <a:pt x="528367" y="2482891"/>
                    <a:pt x="1028959" y="1228766"/>
                    <a:pt x="1388792" y="704891"/>
                  </a:cubicBezTo>
                  <a:cubicBezTo>
                    <a:pt x="1748625" y="181016"/>
                    <a:pt x="2198417" y="-3134"/>
                    <a:pt x="2538142" y="41"/>
                  </a:cubicBezTo>
                  <a:cubicBezTo>
                    <a:pt x="2877867" y="3216"/>
                    <a:pt x="3078950" y="625516"/>
                    <a:pt x="3427142" y="723941"/>
                  </a:cubicBezTo>
                  <a:cubicBezTo>
                    <a:pt x="3775334" y="822366"/>
                    <a:pt x="4274867" y="447716"/>
                    <a:pt x="4627292" y="590591"/>
                  </a:cubicBezTo>
                  <a:cubicBezTo>
                    <a:pt x="4979717" y="733466"/>
                    <a:pt x="5290867" y="1244641"/>
                    <a:pt x="5541692" y="1581191"/>
                  </a:cubicBezTo>
                  <a:cubicBezTo>
                    <a:pt x="5792517" y="1917741"/>
                    <a:pt x="6040167" y="2086016"/>
                    <a:pt x="6132242" y="2609891"/>
                  </a:cubicBezTo>
                  <a:cubicBezTo>
                    <a:pt x="6224317" y="3133766"/>
                    <a:pt x="7033942" y="4381541"/>
                    <a:pt x="6094142" y="4724441"/>
                  </a:cubicBezTo>
                  <a:cubicBezTo>
                    <a:pt x="5154342" y="5067341"/>
                    <a:pt x="1442767" y="4937166"/>
                    <a:pt x="493442" y="4667291"/>
                  </a:cubicBezTo>
                  <a:cubicBezTo>
                    <a:pt x="-455883" y="4397416"/>
                    <a:pt x="229917" y="3803691"/>
                    <a:pt x="379142" y="3143291"/>
                  </a:cubicBezTo>
                  <a:close/>
                </a:path>
              </a:pathLst>
            </a:custGeom>
            <a:solidFill>
              <a:srgbClr val="2CAA8A"/>
            </a:solidFill>
            <a:ln>
              <a:noFill/>
            </a:ln>
            <a:effectLst>
              <a:outerShdw blurRad="1524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BF94BC3-D689-4519-8E18-F5F41F3AFFBA}"/>
                </a:ext>
              </a:extLst>
            </p:cNvPr>
            <p:cNvSpPr/>
            <p:nvPr/>
          </p:nvSpPr>
          <p:spPr>
            <a:xfrm>
              <a:off x="-5561252" y="5976593"/>
              <a:ext cx="16147320" cy="3298603"/>
            </a:xfrm>
            <a:custGeom>
              <a:avLst/>
              <a:gdLst>
                <a:gd name="connsiteX0" fmla="*/ 900996 w 16147320"/>
                <a:gd name="connsiteY0" fmla="*/ 295159 h 3298603"/>
                <a:gd name="connsiteX1" fmla="*/ 6092428 w 16147320"/>
                <a:gd name="connsiteY1" fmla="*/ 88681 h 3298603"/>
                <a:gd name="connsiteX2" fmla="*/ 9101099 w 16147320"/>
                <a:gd name="connsiteY2" fmla="*/ 265662 h 3298603"/>
                <a:gd name="connsiteX3" fmla="*/ 10752919 w 16147320"/>
                <a:gd name="connsiteY3" fmla="*/ 413146 h 3298603"/>
                <a:gd name="connsiteX4" fmla="*/ 12552222 w 16147320"/>
                <a:gd name="connsiteY4" fmla="*/ 191 h 3298603"/>
                <a:gd name="connsiteX5" fmla="*/ 14086054 w 16147320"/>
                <a:gd name="connsiteY5" fmla="*/ 383649 h 3298603"/>
                <a:gd name="connsiteX6" fmla="*/ 15826364 w 16147320"/>
                <a:gd name="connsiteY6" fmla="*/ 1799494 h 3298603"/>
                <a:gd name="connsiteX7" fmla="*/ 7065822 w 16147320"/>
                <a:gd name="connsiteY7" fmla="*/ 3274333 h 3298603"/>
                <a:gd name="connsiteX8" fmla="*/ 606028 w 16147320"/>
                <a:gd name="connsiteY8" fmla="*/ 2536913 h 3298603"/>
                <a:gd name="connsiteX9" fmla="*/ 900996 w 16147320"/>
                <a:gd name="connsiteY9" fmla="*/ 295159 h 329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7320" h="3298603">
                  <a:moveTo>
                    <a:pt x="900996" y="295159"/>
                  </a:moveTo>
                  <a:cubicBezTo>
                    <a:pt x="1815396" y="-112880"/>
                    <a:pt x="4725744" y="93597"/>
                    <a:pt x="6092428" y="88681"/>
                  </a:cubicBezTo>
                  <a:cubicBezTo>
                    <a:pt x="7459112" y="83765"/>
                    <a:pt x="8324351" y="211585"/>
                    <a:pt x="9101099" y="265662"/>
                  </a:cubicBezTo>
                  <a:cubicBezTo>
                    <a:pt x="9877847" y="319739"/>
                    <a:pt x="10177732" y="457391"/>
                    <a:pt x="10752919" y="413146"/>
                  </a:cubicBezTo>
                  <a:cubicBezTo>
                    <a:pt x="11328106" y="368901"/>
                    <a:pt x="11996700" y="5107"/>
                    <a:pt x="12552222" y="191"/>
                  </a:cubicBezTo>
                  <a:cubicBezTo>
                    <a:pt x="13107744" y="-4725"/>
                    <a:pt x="13540364" y="83765"/>
                    <a:pt x="14086054" y="383649"/>
                  </a:cubicBezTo>
                  <a:cubicBezTo>
                    <a:pt x="14631744" y="683533"/>
                    <a:pt x="16996403" y="1317713"/>
                    <a:pt x="15826364" y="1799494"/>
                  </a:cubicBezTo>
                  <a:cubicBezTo>
                    <a:pt x="14656325" y="2281275"/>
                    <a:pt x="9602545" y="3151430"/>
                    <a:pt x="7065822" y="3274333"/>
                  </a:cubicBezTo>
                  <a:cubicBezTo>
                    <a:pt x="4529099" y="3397236"/>
                    <a:pt x="1638415" y="3038358"/>
                    <a:pt x="606028" y="2536913"/>
                  </a:cubicBezTo>
                  <a:cubicBezTo>
                    <a:pt x="-426359" y="2035468"/>
                    <a:pt x="-13404" y="703198"/>
                    <a:pt x="900996" y="2951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CA307A-64AC-4B7A-85AD-29CDDBB4FC45}"/>
                </a:ext>
              </a:extLst>
            </p:cNvPr>
            <p:cNvSpPr/>
            <p:nvPr/>
          </p:nvSpPr>
          <p:spPr>
            <a:xfrm>
              <a:off x="-5004812" y="3905231"/>
              <a:ext cx="9436623" cy="4251004"/>
            </a:xfrm>
            <a:custGeom>
              <a:avLst/>
              <a:gdLst>
                <a:gd name="connsiteX0" fmla="*/ 1550719 w 9445094"/>
                <a:gd name="connsiteY0" fmla="*/ 972425 h 4251860"/>
                <a:gd name="connsiteX1" fmla="*/ 1626919 w 9445094"/>
                <a:gd name="connsiteY1" fmla="*/ 972425 h 4251860"/>
                <a:gd name="connsiteX2" fmla="*/ 3055669 w 9445094"/>
                <a:gd name="connsiteY2" fmla="*/ 875 h 4251860"/>
                <a:gd name="connsiteX3" fmla="*/ 4941619 w 9445094"/>
                <a:gd name="connsiteY3" fmla="*/ 1162925 h 4251860"/>
                <a:gd name="connsiteX4" fmla="*/ 7094269 w 9445094"/>
                <a:gd name="connsiteY4" fmla="*/ 1086725 h 4251860"/>
                <a:gd name="connsiteX5" fmla="*/ 8427769 w 9445094"/>
                <a:gd name="connsiteY5" fmla="*/ 2991725 h 4251860"/>
                <a:gd name="connsiteX6" fmla="*/ 8923069 w 9445094"/>
                <a:gd name="connsiteY6" fmla="*/ 3772775 h 4251860"/>
                <a:gd name="connsiteX7" fmla="*/ 655369 w 9445094"/>
                <a:gd name="connsiteY7" fmla="*/ 4115675 h 4251860"/>
                <a:gd name="connsiteX8" fmla="*/ 636319 w 9445094"/>
                <a:gd name="connsiteY8" fmla="*/ 1448675 h 4251860"/>
                <a:gd name="connsiteX9" fmla="*/ 1550719 w 9445094"/>
                <a:gd name="connsiteY9" fmla="*/ 972425 h 4251860"/>
                <a:gd name="connsiteX0" fmla="*/ 1550719 w 9445094"/>
                <a:gd name="connsiteY0" fmla="*/ 972513 h 4251948"/>
                <a:gd name="connsiteX1" fmla="*/ 3055669 w 9445094"/>
                <a:gd name="connsiteY1" fmla="*/ 963 h 4251948"/>
                <a:gd name="connsiteX2" fmla="*/ 4941619 w 9445094"/>
                <a:gd name="connsiteY2" fmla="*/ 1163013 h 4251948"/>
                <a:gd name="connsiteX3" fmla="*/ 7094269 w 9445094"/>
                <a:gd name="connsiteY3" fmla="*/ 1086813 h 4251948"/>
                <a:gd name="connsiteX4" fmla="*/ 8427769 w 9445094"/>
                <a:gd name="connsiteY4" fmla="*/ 2991813 h 4251948"/>
                <a:gd name="connsiteX5" fmla="*/ 8923069 w 9445094"/>
                <a:gd name="connsiteY5" fmla="*/ 3772863 h 4251948"/>
                <a:gd name="connsiteX6" fmla="*/ 655369 w 9445094"/>
                <a:gd name="connsiteY6" fmla="*/ 4115763 h 4251948"/>
                <a:gd name="connsiteX7" fmla="*/ 636319 w 9445094"/>
                <a:gd name="connsiteY7" fmla="*/ 1448763 h 4251948"/>
                <a:gd name="connsiteX8" fmla="*/ 1550719 w 9445094"/>
                <a:gd name="connsiteY8" fmla="*/ 972513 h 4251948"/>
                <a:gd name="connsiteX0" fmla="*/ 1370798 w 9436623"/>
                <a:gd name="connsiteY0" fmla="*/ 1133494 h 4251004"/>
                <a:gd name="connsiteX1" fmla="*/ 3047198 w 9436623"/>
                <a:gd name="connsiteY1" fmla="*/ 19 h 4251004"/>
                <a:gd name="connsiteX2" fmla="*/ 4933148 w 9436623"/>
                <a:gd name="connsiteY2" fmla="*/ 1162069 h 4251004"/>
                <a:gd name="connsiteX3" fmla="*/ 7085798 w 9436623"/>
                <a:gd name="connsiteY3" fmla="*/ 1085869 h 4251004"/>
                <a:gd name="connsiteX4" fmla="*/ 8419298 w 9436623"/>
                <a:gd name="connsiteY4" fmla="*/ 2990869 h 4251004"/>
                <a:gd name="connsiteX5" fmla="*/ 8914598 w 9436623"/>
                <a:gd name="connsiteY5" fmla="*/ 3771919 h 4251004"/>
                <a:gd name="connsiteX6" fmla="*/ 646898 w 9436623"/>
                <a:gd name="connsiteY6" fmla="*/ 4114819 h 4251004"/>
                <a:gd name="connsiteX7" fmla="*/ 627848 w 9436623"/>
                <a:gd name="connsiteY7" fmla="*/ 1447819 h 4251004"/>
                <a:gd name="connsiteX8" fmla="*/ 1370798 w 9436623"/>
                <a:gd name="connsiteY8" fmla="*/ 1133494 h 4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36623" h="4251004">
                  <a:moveTo>
                    <a:pt x="1370798" y="1133494"/>
                  </a:moveTo>
                  <a:cubicBezTo>
                    <a:pt x="1774023" y="892194"/>
                    <a:pt x="2453473" y="-4744"/>
                    <a:pt x="3047198" y="19"/>
                  </a:cubicBezTo>
                  <a:cubicBezTo>
                    <a:pt x="3640923" y="4782"/>
                    <a:pt x="4260048" y="981094"/>
                    <a:pt x="4933148" y="1162069"/>
                  </a:cubicBezTo>
                  <a:cubicBezTo>
                    <a:pt x="5606248" y="1343044"/>
                    <a:pt x="6504773" y="781069"/>
                    <a:pt x="7085798" y="1085869"/>
                  </a:cubicBezTo>
                  <a:cubicBezTo>
                    <a:pt x="7666823" y="1390669"/>
                    <a:pt x="8114498" y="2543194"/>
                    <a:pt x="8419298" y="2990869"/>
                  </a:cubicBezTo>
                  <a:cubicBezTo>
                    <a:pt x="8724098" y="3438544"/>
                    <a:pt x="10209998" y="3584594"/>
                    <a:pt x="8914598" y="3771919"/>
                  </a:cubicBezTo>
                  <a:cubicBezTo>
                    <a:pt x="7619198" y="3959244"/>
                    <a:pt x="2028023" y="4502169"/>
                    <a:pt x="646898" y="4114819"/>
                  </a:cubicBezTo>
                  <a:cubicBezTo>
                    <a:pt x="-734227" y="3727469"/>
                    <a:pt x="507198" y="1944706"/>
                    <a:pt x="627848" y="1447819"/>
                  </a:cubicBezTo>
                  <a:cubicBezTo>
                    <a:pt x="748498" y="950932"/>
                    <a:pt x="1205698" y="1212869"/>
                    <a:pt x="1370798" y="1133494"/>
                  </a:cubicBezTo>
                  <a:close/>
                </a:path>
              </a:pathLst>
            </a:custGeom>
            <a:solidFill>
              <a:srgbClr val="3DC9AF"/>
            </a:solidFill>
            <a:ln>
              <a:noFill/>
            </a:ln>
            <a:effectLst>
              <a:outerShdw blurRad="1651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CAEB957-7681-4177-9B7D-1EAB6FC54CFC}"/>
                </a:ext>
              </a:extLst>
            </p:cNvPr>
            <p:cNvSpPr/>
            <p:nvPr/>
          </p:nvSpPr>
          <p:spPr>
            <a:xfrm>
              <a:off x="-1830164" y="5349090"/>
              <a:ext cx="4532493" cy="3158793"/>
            </a:xfrm>
            <a:custGeom>
              <a:avLst/>
              <a:gdLst>
                <a:gd name="connsiteX0" fmla="*/ 471160 w 4490548"/>
                <a:gd name="connsiteY0" fmla="*/ 1927581 h 3150743"/>
                <a:gd name="connsiteX1" fmla="*/ 490210 w 4490548"/>
                <a:gd name="connsiteY1" fmla="*/ 1851381 h 3150743"/>
                <a:gd name="connsiteX2" fmla="*/ 1995160 w 4490548"/>
                <a:gd name="connsiteY2" fmla="*/ 3531 h 3150743"/>
                <a:gd name="connsiteX3" fmla="*/ 3557260 w 4490548"/>
                <a:gd name="connsiteY3" fmla="*/ 2384781 h 3150743"/>
                <a:gd name="connsiteX4" fmla="*/ 4319260 w 4490548"/>
                <a:gd name="connsiteY4" fmla="*/ 3051531 h 3150743"/>
                <a:gd name="connsiteX5" fmla="*/ 242560 w 4490548"/>
                <a:gd name="connsiteY5" fmla="*/ 3032481 h 3150743"/>
                <a:gd name="connsiteX6" fmla="*/ 471160 w 4490548"/>
                <a:gd name="connsiteY6" fmla="*/ 1927581 h 3150743"/>
                <a:gd name="connsiteX0" fmla="*/ 284505 w 4532493"/>
                <a:gd name="connsiteY0" fmla="*/ 3032910 h 3158793"/>
                <a:gd name="connsiteX1" fmla="*/ 532155 w 4532493"/>
                <a:gd name="connsiteY1" fmla="*/ 1851810 h 3158793"/>
                <a:gd name="connsiteX2" fmla="*/ 2037105 w 4532493"/>
                <a:gd name="connsiteY2" fmla="*/ 3960 h 3158793"/>
                <a:gd name="connsiteX3" fmla="*/ 3599205 w 4532493"/>
                <a:gd name="connsiteY3" fmla="*/ 2385210 h 3158793"/>
                <a:gd name="connsiteX4" fmla="*/ 4361205 w 4532493"/>
                <a:gd name="connsiteY4" fmla="*/ 3051960 h 3158793"/>
                <a:gd name="connsiteX5" fmla="*/ 284505 w 4532493"/>
                <a:gd name="connsiteY5" fmla="*/ 3032910 h 31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93" h="3158793">
                  <a:moveTo>
                    <a:pt x="284505" y="3032910"/>
                  </a:moveTo>
                  <a:cubicBezTo>
                    <a:pt x="-353670" y="2832885"/>
                    <a:pt x="240055" y="2356635"/>
                    <a:pt x="532155" y="1851810"/>
                  </a:cubicBezTo>
                  <a:cubicBezTo>
                    <a:pt x="824255" y="1346985"/>
                    <a:pt x="1525930" y="-84940"/>
                    <a:pt x="2037105" y="3960"/>
                  </a:cubicBezTo>
                  <a:cubicBezTo>
                    <a:pt x="2548280" y="92860"/>
                    <a:pt x="3211855" y="1877210"/>
                    <a:pt x="3599205" y="2385210"/>
                  </a:cubicBezTo>
                  <a:cubicBezTo>
                    <a:pt x="3986555" y="2893210"/>
                    <a:pt x="4913655" y="2944010"/>
                    <a:pt x="4361205" y="3051960"/>
                  </a:cubicBezTo>
                  <a:cubicBezTo>
                    <a:pt x="3808755" y="3159910"/>
                    <a:pt x="922680" y="3232935"/>
                    <a:pt x="284505" y="3032910"/>
                  </a:cubicBezTo>
                  <a:close/>
                </a:path>
              </a:pathLst>
            </a:custGeom>
            <a:solidFill>
              <a:srgbClr val="88D9C2"/>
            </a:solidFill>
            <a:ln>
              <a:noFill/>
            </a:ln>
            <a:effectLst>
              <a:outerShdw blurRad="1270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99F043B-5F62-4663-9F2A-347B3BF3E2AC}"/>
                </a:ext>
              </a:extLst>
            </p:cNvPr>
            <p:cNvGrpSpPr/>
            <p:nvPr/>
          </p:nvGrpSpPr>
          <p:grpSpPr>
            <a:xfrm flipH="1">
              <a:off x="491892" y="5583745"/>
              <a:ext cx="511058" cy="452781"/>
              <a:chOff x="6934527" y="10325100"/>
              <a:chExt cx="2802656" cy="2483065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E244BA1-1A8E-47AE-B05C-C63EE47C6490}"/>
                  </a:ext>
                </a:extLst>
              </p:cNvPr>
              <p:cNvGrpSpPr/>
              <p:nvPr/>
            </p:nvGrpSpPr>
            <p:grpSpPr>
              <a:xfrm>
                <a:off x="8483681" y="11206102"/>
                <a:ext cx="1253502" cy="1602063"/>
                <a:chOff x="6934527" y="10325100"/>
                <a:chExt cx="1942824" cy="2483065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EE49EB66-476F-4BCC-8588-D1C514CB7D95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>
                  <a:extLst>
                    <a:ext uri="{FF2B5EF4-FFF2-40B4-BE49-F238E27FC236}">
                      <a16:creationId xmlns:a16="http://schemas.microsoft.com/office/drawing/2014/main" id="{F20F9909-0388-4121-97FE-BBC34073C7A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等腰三角形 21">
                  <a:extLst>
                    <a:ext uri="{FF2B5EF4-FFF2-40B4-BE49-F238E27FC236}">
                      <a16:creationId xmlns:a16="http://schemas.microsoft.com/office/drawing/2014/main" id="{AFA6C715-1EB5-482F-B136-2E3FB0FE7238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等腰三角形 22">
                  <a:extLst>
                    <a:ext uri="{FF2B5EF4-FFF2-40B4-BE49-F238E27FC236}">
                      <a16:creationId xmlns:a16="http://schemas.microsoft.com/office/drawing/2014/main" id="{635D8696-D150-48E3-BE44-D4CCC6C3F377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6BE2103-3626-483D-BB68-FB707264CC8C}"/>
                  </a:ext>
                </a:extLst>
              </p:cNvPr>
              <p:cNvGrpSpPr/>
              <p:nvPr/>
            </p:nvGrpSpPr>
            <p:grpSpPr>
              <a:xfrm>
                <a:off x="6934527" y="10325100"/>
                <a:ext cx="1942824" cy="2483065"/>
                <a:chOff x="6934527" y="10325100"/>
                <a:chExt cx="1942824" cy="2483065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5BF52C49-2873-4325-9F0C-4AE0A894D651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>
                  <a:extLst>
                    <a:ext uri="{FF2B5EF4-FFF2-40B4-BE49-F238E27FC236}">
                      <a16:creationId xmlns:a16="http://schemas.microsoft.com/office/drawing/2014/main" id="{E75B95C2-335F-48B6-8831-0EEB7FF2F96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等腰三角形 17">
                  <a:extLst>
                    <a:ext uri="{FF2B5EF4-FFF2-40B4-BE49-F238E27FC236}">
                      <a16:creationId xmlns:a16="http://schemas.microsoft.com/office/drawing/2014/main" id="{501EB7FB-7825-4629-82EE-9F0CA0D3CCF3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" name="等腰三角形 18">
                  <a:extLst>
                    <a:ext uri="{FF2B5EF4-FFF2-40B4-BE49-F238E27FC236}">
                      <a16:creationId xmlns:a16="http://schemas.microsoft.com/office/drawing/2014/main" id="{D4363C97-5AAF-49EA-B370-7A0B0634AC46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37CA81-7B6E-4C41-AF24-E17B0E9A3123}"/>
                </a:ext>
              </a:extLst>
            </p:cNvPr>
            <p:cNvSpPr/>
            <p:nvPr/>
          </p:nvSpPr>
          <p:spPr>
            <a:xfrm>
              <a:off x="-4318247" y="5780479"/>
              <a:ext cx="9683107" cy="2316792"/>
            </a:xfrm>
            <a:custGeom>
              <a:avLst/>
              <a:gdLst>
                <a:gd name="connsiteX0" fmla="*/ 703283 w 9683107"/>
                <a:gd name="connsiteY0" fmla="*/ 1763321 h 2316792"/>
                <a:gd name="connsiteX1" fmla="*/ 2970233 w 9683107"/>
                <a:gd name="connsiteY1" fmla="*/ 48821 h 2316792"/>
                <a:gd name="connsiteX2" fmla="*/ 4056083 w 9683107"/>
                <a:gd name="connsiteY2" fmla="*/ 448871 h 2316792"/>
                <a:gd name="connsiteX3" fmla="*/ 5218133 w 9683107"/>
                <a:gd name="connsiteY3" fmla="*/ 239321 h 2316792"/>
                <a:gd name="connsiteX4" fmla="*/ 6894533 w 9683107"/>
                <a:gd name="connsiteY4" fmla="*/ 963221 h 2316792"/>
                <a:gd name="connsiteX5" fmla="*/ 9466283 w 9683107"/>
                <a:gd name="connsiteY5" fmla="*/ 1858571 h 2316792"/>
                <a:gd name="connsiteX6" fmla="*/ 760433 w 9683107"/>
                <a:gd name="connsiteY6" fmla="*/ 2315771 h 2316792"/>
                <a:gd name="connsiteX7" fmla="*/ 703283 w 9683107"/>
                <a:gd name="connsiteY7" fmla="*/ 1763321 h 23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07" h="2316792">
                  <a:moveTo>
                    <a:pt x="703283" y="1763321"/>
                  </a:moveTo>
                  <a:cubicBezTo>
                    <a:pt x="1071583" y="1385496"/>
                    <a:pt x="2411433" y="267896"/>
                    <a:pt x="2970233" y="48821"/>
                  </a:cubicBezTo>
                  <a:cubicBezTo>
                    <a:pt x="3529033" y="-170254"/>
                    <a:pt x="3681433" y="417121"/>
                    <a:pt x="4056083" y="448871"/>
                  </a:cubicBezTo>
                  <a:cubicBezTo>
                    <a:pt x="4430733" y="480621"/>
                    <a:pt x="4745058" y="153596"/>
                    <a:pt x="5218133" y="239321"/>
                  </a:cubicBezTo>
                  <a:cubicBezTo>
                    <a:pt x="5691208" y="325046"/>
                    <a:pt x="6186508" y="693346"/>
                    <a:pt x="6894533" y="963221"/>
                  </a:cubicBezTo>
                  <a:cubicBezTo>
                    <a:pt x="7602558" y="1233096"/>
                    <a:pt x="10488633" y="1633146"/>
                    <a:pt x="9466283" y="1858571"/>
                  </a:cubicBezTo>
                  <a:cubicBezTo>
                    <a:pt x="8443933" y="2083996"/>
                    <a:pt x="2227283" y="2334821"/>
                    <a:pt x="760433" y="2315771"/>
                  </a:cubicBezTo>
                  <a:cubicBezTo>
                    <a:pt x="-706417" y="2296721"/>
                    <a:pt x="334983" y="2141146"/>
                    <a:pt x="703283" y="1763321"/>
                  </a:cubicBezTo>
                  <a:close/>
                </a:path>
              </a:pathLst>
            </a:custGeom>
            <a:solidFill>
              <a:srgbClr val="A8EDBD"/>
            </a:solidFill>
            <a:ln>
              <a:noFill/>
            </a:ln>
            <a:effectLst>
              <a:outerShdw blurRad="1524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80D67CA-3782-47E3-BF30-0ACF6575620F}"/>
                </a:ext>
              </a:extLst>
            </p:cNvPr>
            <p:cNvSpPr/>
            <p:nvPr/>
          </p:nvSpPr>
          <p:spPr>
            <a:xfrm>
              <a:off x="-5994077" y="5814368"/>
              <a:ext cx="17652677" cy="3650698"/>
            </a:xfrm>
            <a:custGeom>
              <a:avLst/>
              <a:gdLst>
                <a:gd name="connsiteX0" fmla="*/ 1368965 w 17451847"/>
                <a:gd name="connsiteY0" fmla="*/ 752351 h 3671876"/>
                <a:gd name="connsiteX1" fmla="*/ 3551727 w 17451847"/>
                <a:gd name="connsiteY1" fmla="*/ 693358 h 3671876"/>
                <a:gd name="connsiteX2" fmla="*/ 5704991 w 17451847"/>
                <a:gd name="connsiteY2" fmla="*/ 840842 h 3671876"/>
                <a:gd name="connsiteX3" fmla="*/ 8271210 w 17451847"/>
                <a:gd name="connsiteY3" fmla="*/ 545874 h 3671876"/>
                <a:gd name="connsiteX4" fmla="*/ 11309378 w 17451847"/>
                <a:gd name="connsiteY4" fmla="*/ 781848 h 3671876"/>
                <a:gd name="connsiteX5" fmla="*/ 16353327 w 17451847"/>
                <a:gd name="connsiteY5" fmla="*/ 103422 h 3671876"/>
                <a:gd name="connsiteX6" fmla="*/ 15999365 w 17451847"/>
                <a:gd name="connsiteY6" fmla="*/ 3348067 h 3671876"/>
                <a:gd name="connsiteX7" fmla="*/ 1103494 w 17451847"/>
                <a:gd name="connsiteY7" fmla="*/ 3259577 h 3671876"/>
                <a:gd name="connsiteX8" fmla="*/ 1368965 w 17451847"/>
                <a:gd name="connsiteY8" fmla="*/ 752351 h 3671876"/>
                <a:gd name="connsiteX0" fmla="*/ 1036395 w 17652677"/>
                <a:gd name="connsiteY0" fmla="*/ 1133351 h 3650698"/>
                <a:gd name="connsiteX1" fmla="*/ 3752557 w 17652677"/>
                <a:gd name="connsiteY1" fmla="*/ 693358 h 3650698"/>
                <a:gd name="connsiteX2" fmla="*/ 5905821 w 17652677"/>
                <a:gd name="connsiteY2" fmla="*/ 840842 h 3650698"/>
                <a:gd name="connsiteX3" fmla="*/ 8472040 w 17652677"/>
                <a:gd name="connsiteY3" fmla="*/ 545874 h 3650698"/>
                <a:gd name="connsiteX4" fmla="*/ 11510208 w 17652677"/>
                <a:gd name="connsiteY4" fmla="*/ 781848 h 3650698"/>
                <a:gd name="connsiteX5" fmla="*/ 16554157 w 17652677"/>
                <a:gd name="connsiteY5" fmla="*/ 103422 h 3650698"/>
                <a:gd name="connsiteX6" fmla="*/ 16200195 w 17652677"/>
                <a:gd name="connsiteY6" fmla="*/ 3348067 h 3650698"/>
                <a:gd name="connsiteX7" fmla="*/ 1304324 w 17652677"/>
                <a:gd name="connsiteY7" fmla="*/ 3259577 h 3650698"/>
                <a:gd name="connsiteX8" fmla="*/ 1036395 w 17652677"/>
                <a:gd name="connsiteY8" fmla="*/ 1133351 h 3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677" h="3650698">
                  <a:moveTo>
                    <a:pt x="1036395" y="1133351"/>
                  </a:moveTo>
                  <a:cubicBezTo>
                    <a:pt x="1444434" y="705648"/>
                    <a:pt x="2940986" y="742110"/>
                    <a:pt x="3752557" y="693358"/>
                  </a:cubicBezTo>
                  <a:cubicBezTo>
                    <a:pt x="4564128" y="644607"/>
                    <a:pt x="5119241" y="865423"/>
                    <a:pt x="5905821" y="840842"/>
                  </a:cubicBezTo>
                  <a:cubicBezTo>
                    <a:pt x="6692402" y="816261"/>
                    <a:pt x="7537976" y="555706"/>
                    <a:pt x="8472040" y="545874"/>
                  </a:cubicBezTo>
                  <a:cubicBezTo>
                    <a:pt x="9406104" y="536042"/>
                    <a:pt x="10163189" y="855590"/>
                    <a:pt x="11510208" y="781848"/>
                  </a:cubicBezTo>
                  <a:cubicBezTo>
                    <a:pt x="12857227" y="708106"/>
                    <a:pt x="15772493" y="-324281"/>
                    <a:pt x="16554157" y="103422"/>
                  </a:cubicBezTo>
                  <a:cubicBezTo>
                    <a:pt x="17335822" y="531125"/>
                    <a:pt x="18741834" y="2822041"/>
                    <a:pt x="16200195" y="3348067"/>
                  </a:cubicBezTo>
                  <a:cubicBezTo>
                    <a:pt x="13658556" y="3874093"/>
                    <a:pt x="3831624" y="3628696"/>
                    <a:pt x="1304324" y="3259577"/>
                  </a:cubicBezTo>
                  <a:cubicBezTo>
                    <a:pt x="-1222976" y="2890458"/>
                    <a:pt x="628356" y="1561054"/>
                    <a:pt x="1036395" y="1133351"/>
                  </a:cubicBezTo>
                  <a:close/>
                </a:path>
              </a:pathLst>
            </a:custGeom>
            <a:solidFill>
              <a:srgbClr val="487AAA"/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A7212E4-23DD-45AB-B57A-947FA1AEB47F}"/>
              </a:ext>
            </a:extLst>
          </p:cNvPr>
          <p:cNvCxnSpPr>
            <a:cxnSpLocks/>
          </p:cNvCxnSpPr>
          <p:nvPr/>
        </p:nvCxnSpPr>
        <p:spPr>
          <a:xfrm flipV="1">
            <a:off x="5508148" y="1519670"/>
            <a:ext cx="287220" cy="423958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E6BB349-F5DF-4D31-988D-3AD54394164A}"/>
              </a:ext>
            </a:extLst>
          </p:cNvPr>
          <p:cNvCxnSpPr>
            <a:cxnSpLocks/>
          </p:cNvCxnSpPr>
          <p:nvPr/>
        </p:nvCxnSpPr>
        <p:spPr>
          <a:xfrm flipV="1">
            <a:off x="5750893" y="1215280"/>
            <a:ext cx="640788" cy="94585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4904E63-C8F7-4851-9A50-A5F2F1066103}"/>
              </a:ext>
            </a:extLst>
          </p:cNvPr>
          <p:cNvCxnSpPr>
            <a:cxnSpLocks/>
          </p:cNvCxnSpPr>
          <p:nvPr/>
        </p:nvCxnSpPr>
        <p:spPr>
          <a:xfrm flipV="1">
            <a:off x="6928502" y="4950293"/>
            <a:ext cx="239177" cy="353044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01C4B15-23DC-45A0-8A87-907542C6E6D0}"/>
              </a:ext>
            </a:extLst>
          </p:cNvPr>
          <p:cNvCxnSpPr>
            <a:cxnSpLocks/>
          </p:cNvCxnSpPr>
          <p:nvPr/>
        </p:nvCxnSpPr>
        <p:spPr>
          <a:xfrm flipV="1">
            <a:off x="6181810" y="4884418"/>
            <a:ext cx="477683" cy="705096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13574C97-0FC4-43F0-828F-1F47F25B975F}"/>
              </a:ext>
            </a:extLst>
          </p:cNvPr>
          <p:cNvSpPr txBox="1"/>
          <p:nvPr/>
        </p:nvSpPr>
        <p:spPr>
          <a:xfrm>
            <a:off x="4827665" y="1893680"/>
            <a:ext cx="3265100" cy="31547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9900" dirty="0">
                <a:gradFill flip="none" rotWithShape="1">
                  <a:gsLst>
                    <a:gs pos="6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叁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C32BBCA-167E-4D21-966F-E6D548460447}"/>
              </a:ext>
            </a:extLst>
          </p:cNvPr>
          <p:cNvSpPr txBox="1"/>
          <p:nvPr/>
        </p:nvSpPr>
        <p:spPr>
          <a:xfrm>
            <a:off x="7974601" y="4016959"/>
            <a:ext cx="421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Perseverance</a:t>
            </a:r>
            <a:endParaRPr lang="en-US" altLang="zh-CN" sz="3600" dirty="0">
              <a:solidFill>
                <a:schemeClr val="bg1">
                  <a:alpha val="7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B05E16D-FC91-4A3B-B110-3E07BD21A11B}"/>
              </a:ext>
            </a:extLst>
          </p:cNvPr>
          <p:cNvSpPr txBox="1"/>
          <p:nvPr/>
        </p:nvSpPr>
        <p:spPr>
          <a:xfrm>
            <a:off x="7974601" y="3016085"/>
            <a:ext cx="4217399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有恒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E17F7C6E-1962-46B9-8F90-3378A93BE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3630" y="-46222"/>
            <a:ext cx="3422262" cy="2273903"/>
          </a:xfrm>
          <a:prstGeom prst="rect">
            <a:avLst/>
          </a:prstGeom>
          <a:effectLst>
            <a:outerShdw blurRad="101600" dist="127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2924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草, 树, 户外, 植物&#10;&#10;描述已自动生成">
            <a:extLst>
              <a:ext uri="{FF2B5EF4-FFF2-40B4-BE49-F238E27FC236}">
                <a16:creationId xmlns:a16="http://schemas.microsoft.com/office/drawing/2014/main" id="{96A76ED4-ADFD-4A15-A66B-CF5AFF519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1041" y="0"/>
            <a:ext cx="11561496" cy="6858000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5000" sy="105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09B535B-D254-4C37-8C50-0ED01283076F}"/>
              </a:ext>
            </a:extLst>
          </p:cNvPr>
          <p:cNvGrpSpPr/>
          <p:nvPr/>
        </p:nvGrpSpPr>
        <p:grpSpPr>
          <a:xfrm>
            <a:off x="6232226" y="785692"/>
            <a:ext cx="2589946" cy="2643308"/>
            <a:chOff x="1641902" y="2781733"/>
            <a:chExt cx="2589946" cy="264330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ECF6F68-6E7A-4001-80ED-458298099659}"/>
                </a:ext>
              </a:extLst>
            </p:cNvPr>
            <p:cNvSpPr/>
            <p:nvPr/>
          </p:nvSpPr>
          <p:spPr>
            <a:xfrm>
              <a:off x="1911350" y="3104543"/>
              <a:ext cx="2051050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ctr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523603AA-1B1C-4242-9C94-C00EAD91E102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1041926-0A43-455F-AAC6-CBA2A15833AE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5DCE74A-6618-46BF-8A7B-31E60DF0CDDA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E5C701B-AD9B-4A57-B9BA-090F4268A01A}"/>
              </a:ext>
            </a:extLst>
          </p:cNvPr>
          <p:cNvGrpSpPr/>
          <p:nvPr/>
        </p:nvGrpSpPr>
        <p:grpSpPr>
          <a:xfrm>
            <a:off x="6130846" y="465926"/>
            <a:ext cx="1052818" cy="1216024"/>
            <a:chOff x="-3356739" y="1961082"/>
            <a:chExt cx="751364" cy="867841"/>
          </a:xfrm>
        </p:grpSpPr>
        <p:sp>
          <p:nvSpPr>
            <p:cNvPr id="51" name="泪滴形 2">
              <a:extLst>
                <a:ext uri="{FF2B5EF4-FFF2-40B4-BE49-F238E27FC236}">
                  <a16:creationId xmlns:a16="http://schemas.microsoft.com/office/drawing/2014/main" id="{B2BDA384-659D-4D8C-8B41-78907E1B899B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47B703B6-3DBF-489B-9631-2EF4E78D4290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13B43A1-BA93-45B9-8875-94A561C90A23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A85CA48-8EE8-4692-A340-BBA1805E0E93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A8D10E9-2892-4080-A453-ADCD6B93FE31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E2E3634-C545-48B1-9436-38B6DCD96D7E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C20AAA0-114C-4C40-84EA-F541F4EAC089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950FAE5-07D3-45EC-92AC-3CAC33B74C19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C23B4D7B-7FEB-47DA-A378-9789ED83DBCA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C5D72D9-E2C9-4520-B39B-7F23F9AFC882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12E1B84-5406-4EF3-AAD4-66103103B916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E92CFB30-CF25-46D2-B616-0C6C4EA44304}"/>
              </a:ext>
            </a:extLst>
          </p:cNvPr>
          <p:cNvSpPr txBox="1"/>
          <p:nvPr/>
        </p:nvSpPr>
        <p:spPr>
          <a:xfrm>
            <a:off x="6394898" y="3541110"/>
            <a:ext cx="421739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获得荣誉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A49C2A0-C75F-4679-A9F3-E37101E08BF5}"/>
              </a:ext>
            </a:extLst>
          </p:cNvPr>
          <p:cNvSpPr txBox="1"/>
          <p:nvPr/>
        </p:nvSpPr>
        <p:spPr>
          <a:xfrm>
            <a:off x="6374634" y="4592730"/>
            <a:ext cx="51934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lectus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malesuada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endParaRPr lang="zh-CN" altLang="en-US" sz="24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0.35703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96A76ED4-ADFD-4A15-A66B-CF5AFF519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7293" y="0"/>
            <a:ext cx="11394000" cy="6858000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5000" sy="105000" algn="ctr" rotWithShape="0">
              <a:schemeClr val="tx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6794BF-0A98-4C51-88A9-48F853707AB3}"/>
              </a:ext>
            </a:extLst>
          </p:cNvPr>
          <p:cNvGrpSpPr/>
          <p:nvPr/>
        </p:nvGrpSpPr>
        <p:grpSpPr>
          <a:xfrm>
            <a:off x="6096001" y="705120"/>
            <a:ext cx="6248399" cy="1042556"/>
            <a:chOff x="6096001" y="705120"/>
            <a:chExt cx="6248399" cy="104255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9E45AB1-31F7-494D-869D-8F96C172A016}"/>
                </a:ext>
              </a:extLst>
            </p:cNvPr>
            <p:cNvGrpSpPr/>
            <p:nvPr/>
          </p:nvGrpSpPr>
          <p:grpSpPr>
            <a:xfrm>
              <a:off x="6096001" y="705120"/>
              <a:ext cx="819150" cy="946134"/>
              <a:chOff x="-3356739" y="1961082"/>
              <a:chExt cx="751364" cy="867841"/>
            </a:xfrm>
          </p:grpSpPr>
          <p:sp>
            <p:nvSpPr>
              <p:cNvPr id="29" name="泪滴形 2">
                <a:extLst>
                  <a:ext uri="{FF2B5EF4-FFF2-40B4-BE49-F238E27FC236}">
                    <a16:creationId xmlns:a16="http://schemas.microsoft.com/office/drawing/2014/main" id="{FE286B97-C933-4500-B101-DFFF41ABC437}"/>
                  </a:ext>
                </a:extLst>
              </p:cNvPr>
              <p:cNvSpPr/>
              <p:nvPr/>
            </p:nvSpPr>
            <p:spPr>
              <a:xfrm rot="18798019">
                <a:off x="-3142024" y="1960713"/>
                <a:ext cx="321386" cy="322124"/>
              </a:xfrm>
              <a:custGeom>
                <a:avLst/>
                <a:gdLst>
                  <a:gd name="connsiteX0" fmla="*/ 0 w 1076328"/>
                  <a:gd name="connsiteY0" fmla="*/ 538165 h 1076329"/>
                  <a:gd name="connsiteX1" fmla="*/ 538164 w 1076328"/>
                  <a:gd name="connsiteY1" fmla="*/ 0 h 1076329"/>
                  <a:gd name="connsiteX2" fmla="*/ 1076328 w 1076328"/>
                  <a:gd name="connsiteY2" fmla="*/ 0 h 1076329"/>
                  <a:gd name="connsiteX3" fmla="*/ 1076328 w 1076328"/>
                  <a:gd name="connsiteY3" fmla="*/ 538165 h 1076329"/>
                  <a:gd name="connsiteX4" fmla="*/ 538164 w 1076328"/>
                  <a:gd name="connsiteY4" fmla="*/ 1076330 h 1076329"/>
                  <a:gd name="connsiteX5" fmla="*/ 0 w 1076328"/>
                  <a:gd name="connsiteY5" fmla="*/ 538165 h 1076329"/>
                  <a:gd name="connsiteX0" fmla="*/ 0 w 1076328"/>
                  <a:gd name="connsiteY0" fmla="*/ 541785 h 1079950"/>
                  <a:gd name="connsiteX1" fmla="*/ 538164 w 1076328"/>
                  <a:gd name="connsiteY1" fmla="*/ 3620 h 1079950"/>
                  <a:gd name="connsiteX2" fmla="*/ 762139 w 1076328"/>
                  <a:gd name="connsiteY2" fmla="*/ 0 h 1079950"/>
                  <a:gd name="connsiteX3" fmla="*/ 1076328 w 1076328"/>
                  <a:gd name="connsiteY3" fmla="*/ 3620 h 1079950"/>
                  <a:gd name="connsiteX4" fmla="*/ 1076328 w 1076328"/>
                  <a:gd name="connsiteY4" fmla="*/ 541785 h 1079950"/>
                  <a:gd name="connsiteX5" fmla="*/ 538164 w 1076328"/>
                  <a:gd name="connsiteY5" fmla="*/ 1079950 h 1079950"/>
                  <a:gd name="connsiteX6" fmla="*/ 0 w 1076328"/>
                  <a:gd name="connsiteY6" fmla="*/ 541785 h 1079950"/>
                  <a:gd name="connsiteX0" fmla="*/ 0 w 1077476"/>
                  <a:gd name="connsiteY0" fmla="*/ 541785 h 1079950"/>
                  <a:gd name="connsiteX1" fmla="*/ 538164 w 1077476"/>
                  <a:gd name="connsiteY1" fmla="*/ 3620 h 1079950"/>
                  <a:gd name="connsiteX2" fmla="*/ 762139 w 1077476"/>
                  <a:gd name="connsiteY2" fmla="*/ 0 h 1079950"/>
                  <a:gd name="connsiteX3" fmla="*/ 1076328 w 1077476"/>
                  <a:gd name="connsiteY3" fmla="*/ 3620 h 1079950"/>
                  <a:gd name="connsiteX4" fmla="*/ 1077476 w 1077476"/>
                  <a:gd name="connsiteY4" fmla="*/ 348512 h 1079950"/>
                  <a:gd name="connsiteX5" fmla="*/ 1076328 w 1077476"/>
                  <a:gd name="connsiteY5" fmla="*/ 541785 h 1079950"/>
                  <a:gd name="connsiteX6" fmla="*/ 538164 w 1077476"/>
                  <a:gd name="connsiteY6" fmla="*/ 1079950 h 1079950"/>
                  <a:gd name="connsiteX7" fmla="*/ 0 w 1077476"/>
                  <a:gd name="connsiteY7" fmla="*/ 541785 h 107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7476" h="1079950">
                    <a:moveTo>
                      <a:pt x="0" y="541785"/>
                    </a:moveTo>
                    <a:cubicBezTo>
                      <a:pt x="0" y="244565"/>
                      <a:pt x="240944" y="3620"/>
                      <a:pt x="538164" y="3620"/>
                    </a:cubicBezTo>
                    <a:lnTo>
                      <a:pt x="762139" y="0"/>
                    </a:lnTo>
                    <a:lnTo>
                      <a:pt x="1076328" y="3620"/>
                    </a:lnTo>
                    <a:cubicBezTo>
                      <a:pt x="1076711" y="118584"/>
                      <a:pt x="1077093" y="233548"/>
                      <a:pt x="1077476" y="348512"/>
                    </a:cubicBezTo>
                    <a:cubicBezTo>
                      <a:pt x="1077093" y="412936"/>
                      <a:pt x="1076711" y="477361"/>
                      <a:pt x="1076328" y="541785"/>
                    </a:cubicBezTo>
                    <a:cubicBezTo>
                      <a:pt x="1076328" y="839005"/>
                      <a:pt x="835384" y="1079950"/>
                      <a:pt x="538164" y="1079950"/>
                    </a:cubicBezTo>
                    <a:cubicBezTo>
                      <a:pt x="240944" y="1079950"/>
                      <a:pt x="0" y="839005"/>
                      <a:pt x="0" y="541785"/>
                    </a:cubicBezTo>
                    <a:close/>
                  </a:path>
                </a:pathLst>
              </a:cu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BC3913F9-E47F-4CB9-995C-E356EF142D63}"/>
                  </a:ext>
                </a:extLst>
              </p:cNvPr>
              <p:cNvSpPr/>
              <p:nvPr/>
            </p:nvSpPr>
            <p:spPr>
              <a:xfrm>
                <a:off x="-3050100" y="2427314"/>
                <a:ext cx="138086" cy="138086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6E52E7F-D8ED-45D4-AA28-194CD84C7A47}"/>
                  </a:ext>
                </a:extLst>
              </p:cNvPr>
              <p:cNvSpPr/>
              <p:nvPr/>
            </p:nvSpPr>
            <p:spPr>
              <a:xfrm rot="5400000">
                <a:off x="-277935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011DBC9-338E-4AD5-A892-55B7BD8D98DF}"/>
                  </a:ext>
                </a:extLst>
              </p:cNvPr>
              <p:cNvSpPr/>
              <p:nvPr/>
            </p:nvSpPr>
            <p:spPr>
              <a:xfrm rot="5400000">
                <a:off x="-288962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903A4DF7-8349-4239-9997-217A65767D8F}"/>
                  </a:ext>
                </a:extLst>
              </p:cNvPr>
              <p:cNvSpPr/>
              <p:nvPr/>
            </p:nvSpPr>
            <p:spPr>
              <a:xfrm rot="5400000">
                <a:off x="-324646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600D7F3-EB28-452A-8A46-A03A7CDC072B}"/>
                  </a:ext>
                </a:extLst>
              </p:cNvPr>
              <p:cNvSpPr/>
              <p:nvPr/>
            </p:nvSpPr>
            <p:spPr>
              <a:xfrm rot="5400000">
                <a:off x="-335673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0053B0E7-EE0D-4892-BDDB-FF3E6F55E1E5}"/>
                  </a:ext>
                </a:extLst>
              </p:cNvPr>
              <p:cNvSpPr/>
              <p:nvPr/>
            </p:nvSpPr>
            <p:spPr>
              <a:xfrm rot="5400000">
                <a:off x="-3138556" y="234209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2D468449-4F3A-4D45-80E1-ED0EB8281597}"/>
                  </a:ext>
                </a:extLst>
              </p:cNvPr>
              <p:cNvSpPr/>
              <p:nvPr/>
            </p:nvSpPr>
            <p:spPr>
              <a:xfrm rot="20528594">
                <a:off x="-3008513" y="2424178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522F7E27-00D5-4217-8F7E-B357A56BB079}"/>
                  </a:ext>
                </a:extLst>
              </p:cNvPr>
              <p:cNvSpPr/>
              <p:nvPr/>
            </p:nvSpPr>
            <p:spPr>
              <a:xfrm rot="3303203">
                <a:off x="-3049234" y="260394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FEEBDFAC-C824-4A40-8DAA-D5F2305C0136}"/>
                  </a:ext>
                </a:extLst>
              </p:cNvPr>
              <p:cNvSpPr/>
              <p:nvPr/>
            </p:nvSpPr>
            <p:spPr>
              <a:xfrm rot="18296797" flipV="1">
                <a:off x="-3248842" y="2626450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F8160BB0-0FDC-453A-B158-2C5038188FE7}"/>
                  </a:ext>
                </a:extLst>
              </p:cNvPr>
              <p:cNvSpPr/>
              <p:nvPr/>
            </p:nvSpPr>
            <p:spPr>
              <a:xfrm rot="1071406" flipH="1">
                <a:off x="-3285005" y="2424177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3886B862-A362-444B-9880-6861B8EAE7DD}"/>
                </a:ext>
              </a:extLst>
            </p:cNvPr>
            <p:cNvSpPr txBox="1"/>
            <p:nvPr/>
          </p:nvSpPr>
          <p:spPr>
            <a:xfrm>
              <a:off x="7103988" y="743081"/>
              <a:ext cx="5240412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60000">
                        <a:srgbClr val="EACAA0"/>
                      </a:gs>
                      <a:gs pos="100000">
                        <a:srgbClr val="B0782B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4000" dirty="0"/>
                <a:t>有志有识有恒有为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1DE8DED6-9DB8-4E88-85D9-17D136B7DCE3}"/>
                </a:ext>
              </a:extLst>
            </p:cNvPr>
            <p:cNvSpPr txBox="1"/>
            <p:nvPr/>
          </p:nvSpPr>
          <p:spPr>
            <a:xfrm>
              <a:off x="7103988" y="1347566"/>
              <a:ext cx="3981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95000"/>
                      <a:alpha val="3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Aspiration</a:t>
              </a:r>
              <a:endParaRPr lang="zh-CN" altLang="en-US" sz="2000" dirty="0">
                <a:solidFill>
                  <a:schemeClr val="bg1">
                    <a:lumMod val="9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1EDC20-3ED9-40D5-AD37-1F695D968CFD}"/>
              </a:ext>
            </a:extLst>
          </p:cNvPr>
          <p:cNvGrpSpPr/>
          <p:nvPr/>
        </p:nvGrpSpPr>
        <p:grpSpPr>
          <a:xfrm>
            <a:off x="6096001" y="2205662"/>
            <a:ext cx="6248399" cy="1093756"/>
            <a:chOff x="6096001" y="2205662"/>
            <a:chExt cx="6248399" cy="1093756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BDDD94A5-839E-424F-97F7-D14FA6A3993F}"/>
                </a:ext>
              </a:extLst>
            </p:cNvPr>
            <p:cNvGrpSpPr/>
            <p:nvPr/>
          </p:nvGrpSpPr>
          <p:grpSpPr>
            <a:xfrm>
              <a:off x="6096001" y="2205662"/>
              <a:ext cx="819150" cy="946134"/>
              <a:chOff x="-3356739" y="1961082"/>
              <a:chExt cx="751364" cy="867841"/>
            </a:xfrm>
          </p:grpSpPr>
          <p:sp>
            <p:nvSpPr>
              <p:cNvPr id="88" name="泪滴形 2">
                <a:extLst>
                  <a:ext uri="{FF2B5EF4-FFF2-40B4-BE49-F238E27FC236}">
                    <a16:creationId xmlns:a16="http://schemas.microsoft.com/office/drawing/2014/main" id="{C48357B5-47C1-4435-9C49-FC498D1EE33A}"/>
                  </a:ext>
                </a:extLst>
              </p:cNvPr>
              <p:cNvSpPr/>
              <p:nvPr/>
            </p:nvSpPr>
            <p:spPr>
              <a:xfrm rot="18798019">
                <a:off x="-3142024" y="1960713"/>
                <a:ext cx="321386" cy="322124"/>
              </a:xfrm>
              <a:custGeom>
                <a:avLst/>
                <a:gdLst>
                  <a:gd name="connsiteX0" fmla="*/ 0 w 1076328"/>
                  <a:gd name="connsiteY0" fmla="*/ 538165 h 1076329"/>
                  <a:gd name="connsiteX1" fmla="*/ 538164 w 1076328"/>
                  <a:gd name="connsiteY1" fmla="*/ 0 h 1076329"/>
                  <a:gd name="connsiteX2" fmla="*/ 1076328 w 1076328"/>
                  <a:gd name="connsiteY2" fmla="*/ 0 h 1076329"/>
                  <a:gd name="connsiteX3" fmla="*/ 1076328 w 1076328"/>
                  <a:gd name="connsiteY3" fmla="*/ 538165 h 1076329"/>
                  <a:gd name="connsiteX4" fmla="*/ 538164 w 1076328"/>
                  <a:gd name="connsiteY4" fmla="*/ 1076330 h 1076329"/>
                  <a:gd name="connsiteX5" fmla="*/ 0 w 1076328"/>
                  <a:gd name="connsiteY5" fmla="*/ 538165 h 1076329"/>
                  <a:gd name="connsiteX0" fmla="*/ 0 w 1076328"/>
                  <a:gd name="connsiteY0" fmla="*/ 541785 h 1079950"/>
                  <a:gd name="connsiteX1" fmla="*/ 538164 w 1076328"/>
                  <a:gd name="connsiteY1" fmla="*/ 3620 h 1079950"/>
                  <a:gd name="connsiteX2" fmla="*/ 762139 w 1076328"/>
                  <a:gd name="connsiteY2" fmla="*/ 0 h 1079950"/>
                  <a:gd name="connsiteX3" fmla="*/ 1076328 w 1076328"/>
                  <a:gd name="connsiteY3" fmla="*/ 3620 h 1079950"/>
                  <a:gd name="connsiteX4" fmla="*/ 1076328 w 1076328"/>
                  <a:gd name="connsiteY4" fmla="*/ 541785 h 1079950"/>
                  <a:gd name="connsiteX5" fmla="*/ 538164 w 1076328"/>
                  <a:gd name="connsiteY5" fmla="*/ 1079950 h 1079950"/>
                  <a:gd name="connsiteX6" fmla="*/ 0 w 1076328"/>
                  <a:gd name="connsiteY6" fmla="*/ 541785 h 1079950"/>
                  <a:gd name="connsiteX0" fmla="*/ 0 w 1077476"/>
                  <a:gd name="connsiteY0" fmla="*/ 541785 h 1079950"/>
                  <a:gd name="connsiteX1" fmla="*/ 538164 w 1077476"/>
                  <a:gd name="connsiteY1" fmla="*/ 3620 h 1079950"/>
                  <a:gd name="connsiteX2" fmla="*/ 762139 w 1077476"/>
                  <a:gd name="connsiteY2" fmla="*/ 0 h 1079950"/>
                  <a:gd name="connsiteX3" fmla="*/ 1076328 w 1077476"/>
                  <a:gd name="connsiteY3" fmla="*/ 3620 h 1079950"/>
                  <a:gd name="connsiteX4" fmla="*/ 1077476 w 1077476"/>
                  <a:gd name="connsiteY4" fmla="*/ 348512 h 1079950"/>
                  <a:gd name="connsiteX5" fmla="*/ 1076328 w 1077476"/>
                  <a:gd name="connsiteY5" fmla="*/ 541785 h 1079950"/>
                  <a:gd name="connsiteX6" fmla="*/ 538164 w 1077476"/>
                  <a:gd name="connsiteY6" fmla="*/ 1079950 h 1079950"/>
                  <a:gd name="connsiteX7" fmla="*/ 0 w 1077476"/>
                  <a:gd name="connsiteY7" fmla="*/ 541785 h 107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7476" h="1079950">
                    <a:moveTo>
                      <a:pt x="0" y="541785"/>
                    </a:moveTo>
                    <a:cubicBezTo>
                      <a:pt x="0" y="244565"/>
                      <a:pt x="240944" y="3620"/>
                      <a:pt x="538164" y="3620"/>
                    </a:cubicBezTo>
                    <a:lnTo>
                      <a:pt x="762139" y="0"/>
                    </a:lnTo>
                    <a:lnTo>
                      <a:pt x="1076328" y="3620"/>
                    </a:lnTo>
                    <a:cubicBezTo>
                      <a:pt x="1076711" y="118584"/>
                      <a:pt x="1077093" y="233548"/>
                      <a:pt x="1077476" y="348512"/>
                    </a:cubicBezTo>
                    <a:cubicBezTo>
                      <a:pt x="1077093" y="412936"/>
                      <a:pt x="1076711" y="477361"/>
                      <a:pt x="1076328" y="541785"/>
                    </a:cubicBezTo>
                    <a:cubicBezTo>
                      <a:pt x="1076328" y="839005"/>
                      <a:pt x="835384" y="1079950"/>
                      <a:pt x="538164" y="1079950"/>
                    </a:cubicBezTo>
                    <a:cubicBezTo>
                      <a:pt x="240944" y="1079950"/>
                      <a:pt x="0" y="839005"/>
                      <a:pt x="0" y="541785"/>
                    </a:cubicBezTo>
                    <a:close/>
                  </a:path>
                </a:pathLst>
              </a:cu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9E5E97D8-7CF2-4C3E-A701-F397840A3704}"/>
                  </a:ext>
                </a:extLst>
              </p:cNvPr>
              <p:cNvSpPr/>
              <p:nvPr/>
            </p:nvSpPr>
            <p:spPr>
              <a:xfrm>
                <a:off x="-3050100" y="2427314"/>
                <a:ext cx="138086" cy="138086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FC03A18C-414B-4805-8A31-7B39D472158E}"/>
                  </a:ext>
                </a:extLst>
              </p:cNvPr>
              <p:cNvSpPr/>
              <p:nvPr/>
            </p:nvSpPr>
            <p:spPr>
              <a:xfrm rot="5400000">
                <a:off x="-277935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64D53099-DC52-4BB8-8902-DE324E59EF49}"/>
                  </a:ext>
                </a:extLst>
              </p:cNvPr>
              <p:cNvSpPr/>
              <p:nvPr/>
            </p:nvSpPr>
            <p:spPr>
              <a:xfrm rot="5400000">
                <a:off x="-288962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3A88D9F3-70C2-4800-AF63-FBFDEE60D2B1}"/>
                  </a:ext>
                </a:extLst>
              </p:cNvPr>
              <p:cNvSpPr/>
              <p:nvPr/>
            </p:nvSpPr>
            <p:spPr>
              <a:xfrm rot="5400000">
                <a:off x="-324646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EE8CD152-9ADC-4B00-B3F0-D020D85FCAFD}"/>
                  </a:ext>
                </a:extLst>
              </p:cNvPr>
              <p:cNvSpPr/>
              <p:nvPr/>
            </p:nvSpPr>
            <p:spPr>
              <a:xfrm rot="5400000">
                <a:off x="-335673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9F84A86A-8FB3-426A-98AD-95EC9E622592}"/>
                  </a:ext>
                </a:extLst>
              </p:cNvPr>
              <p:cNvSpPr/>
              <p:nvPr/>
            </p:nvSpPr>
            <p:spPr>
              <a:xfrm rot="5400000">
                <a:off x="-3138556" y="234209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F1A88CBF-F14A-4FCC-B22E-5CA389F287AE}"/>
                  </a:ext>
                </a:extLst>
              </p:cNvPr>
              <p:cNvSpPr/>
              <p:nvPr/>
            </p:nvSpPr>
            <p:spPr>
              <a:xfrm rot="20528594">
                <a:off x="-3008513" y="2424178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3C70DA9E-ACCF-4DB6-907C-1F704B5D0509}"/>
                  </a:ext>
                </a:extLst>
              </p:cNvPr>
              <p:cNvSpPr/>
              <p:nvPr/>
            </p:nvSpPr>
            <p:spPr>
              <a:xfrm rot="3303203">
                <a:off x="-3049234" y="260394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918ADD33-EC0D-4FD6-8DD2-8C9569013FE2}"/>
                  </a:ext>
                </a:extLst>
              </p:cNvPr>
              <p:cNvSpPr/>
              <p:nvPr/>
            </p:nvSpPr>
            <p:spPr>
              <a:xfrm rot="18296797" flipV="1">
                <a:off x="-3248842" y="2626450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A05F03E0-FC86-4A46-B175-052DDD8915B5}"/>
                  </a:ext>
                </a:extLst>
              </p:cNvPr>
              <p:cNvSpPr/>
              <p:nvPr/>
            </p:nvSpPr>
            <p:spPr>
              <a:xfrm rot="1071406" flipH="1">
                <a:off x="-3285005" y="2424177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126B0B1-E60C-4E9B-AF1A-CE3496DE880A}"/>
                </a:ext>
              </a:extLst>
            </p:cNvPr>
            <p:cNvSpPr txBox="1"/>
            <p:nvPr/>
          </p:nvSpPr>
          <p:spPr>
            <a:xfrm>
              <a:off x="7103988" y="2899308"/>
              <a:ext cx="3981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err="1">
                  <a:solidFill>
                    <a:schemeClr val="bg1">
                      <a:lumMod val="95000"/>
                      <a:alpha val="3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Kwonledge</a:t>
              </a:r>
              <a:endParaRPr lang="zh-CN" altLang="en-US" sz="2000" dirty="0">
                <a:solidFill>
                  <a:schemeClr val="bg1">
                    <a:lumMod val="9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742AE10-310E-4281-AA0D-9922281C5284}"/>
                </a:ext>
              </a:extLst>
            </p:cNvPr>
            <p:cNvSpPr txBox="1"/>
            <p:nvPr/>
          </p:nvSpPr>
          <p:spPr>
            <a:xfrm>
              <a:off x="7103988" y="2216604"/>
              <a:ext cx="5240412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60000">
                        <a:srgbClr val="EACAA0"/>
                      </a:gs>
                      <a:gs pos="100000">
                        <a:srgbClr val="B0782B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4000" dirty="0"/>
                <a:t>有志有识有恒有为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58CB27-64DD-459B-BEF6-8AE5AC03CEDC}"/>
              </a:ext>
            </a:extLst>
          </p:cNvPr>
          <p:cNvGrpSpPr/>
          <p:nvPr/>
        </p:nvGrpSpPr>
        <p:grpSpPr>
          <a:xfrm>
            <a:off x="6096001" y="3651685"/>
            <a:ext cx="6248399" cy="1105868"/>
            <a:chOff x="6096001" y="3651685"/>
            <a:chExt cx="6248399" cy="1105868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EA1B3DE-F10A-4AD3-8FB4-B81BDA0CB795}"/>
                </a:ext>
              </a:extLst>
            </p:cNvPr>
            <p:cNvGrpSpPr/>
            <p:nvPr/>
          </p:nvGrpSpPr>
          <p:grpSpPr>
            <a:xfrm>
              <a:off x="6096001" y="3706204"/>
              <a:ext cx="819150" cy="946134"/>
              <a:chOff x="-3356739" y="1961082"/>
              <a:chExt cx="751364" cy="867841"/>
            </a:xfrm>
          </p:grpSpPr>
          <p:sp>
            <p:nvSpPr>
              <p:cNvPr id="76" name="泪滴形 2">
                <a:extLst>
                  <a:ext uri="{FF2B5EF4-FFF2-40B4-BE49-F238E27FC236}">
                    <a16:creationId xmlns:a16="http://schemas.microsoft.com/office/drawing/2014/main" id="{CF44353E-A2C8-4063-B86D-8462CFDBC69B}"/>
                  </a:ext>
                </a:extLst>
              </p:cNvPr>
              <p:cNvSpPr/>
              <p:nvPr/>
            </p:nvSpPr>
            <p:spPr>
              <a:xfrm rot="18798019">
                <a:off x="-3142024" y="1960713"/>
                <a:ext cx="321386" cy="322124"/>
              </a:xfrm>
              <a:custGeom>
                <a:avLst/>
                <a:gdLst>
                  <a:gd name="connsiteX0" fmla="*/ 0 w 1076328"/>
                  <a:gd name="connsiteY0" fmla="*/ 538165 h 1076329"/>
                  <a:gd name="connsiteX1" fmla="*/ 538164 w 1076328"/>
                  <a:gd name="connsiteY1" fmla="*/ 0 h 1076329"/>
                  <a:gd name="connsiteX2" fmla="*/ 1076328 w 1076328"/>
                  <a:gd name="connsiteY2" fmla="*/ 0 h 1076329"/>
                  <a:gd name="connsiteX3" fmla="*/ 1076328 w 1076328"/>
                  <a:gd name="connsiteY3" fmla="*/ 538165 h 1076329"/>
                  <a:gd name="connsiteX4" fmla="*/ 538164 w 1076328"/>
                  <a:gd name="connsiteY4" fmla="*/ 1076330 h 1076329"/>
                  <a:gd name="connsiteX5" fmla="*/ 0 w 1076328"/>
                  <a:gd name="connsiteY5" fmla="*/ 538165 h 1076329"/>
                  <a:gd name="connsiteX0" fmla="*/ 0 w 1076328"/>
                  <a:gd name="connsiteY0" fmla="*/ 541785 h 1079950"/>
                  <a:gd name="connsiteX1" fmla="*/ 538164 w 1076328"/>
                  <a:gd name="connsiteY1" fmla="*/ 3620 h 1079950"/>
                  <a:gd name="connsiteX2" fmla="*/ 762139 w 1076328"/>
                  <a:gd name="connsiteY2" fmla="*/ 0 h 1079950"/>
                  <a:gd name="connsiteX3" fmla="*/ 1076328 w 1076328"/>
                  <a:gd name="connsiteY3" fmla="*/ 3620 h 1079950"/>
                  <a:gd name="connsiteX4" fmla="*/ 1076328 w 1076328"/>
                  <a:gd name="connsiteY4" fmla="*/ 541785 h 1079950"/>
                  <a:gd name="connsiteX5" fmla="*/ 538164 w 1076328"/>
                  <a:gd name="connsiteY5" fmla="*/ 1079950 h 1079950"/>
                  <a:gd name="connsiteX6" fmla="*/ 0 w 1076328"/>
                  <a:gd name="connsiteY6" fmla="*/ 541785 h 1079950"/>
                  <a:gd name="connsiteX0" fmla="*/ 0 w 1077476"/>
                  <a:gd name="connsiteY0" fmla="*/ 541785 h 1079950"/>
                  <a:gd name="connsiteX1" fmla="*/ 538164 w 1077476"/>
                  <a:gd name="connsiteY1" fmla="*/ 3620 h 1079950"/>
                  <a:gd name="connsiteX2" fmla="*/ 762139 w 1077476"/>
                  <a:gd name="connsiteY2" fmla="*/ 0 h 1079950"/>
                  <a:gd name="connsiteX3" fmla="*/ 1076328 w 1077476"/>
                  <a:gd name="connsiteY3" fmla="*/ 3620 h 1079950"/>
                  <a:gd name="connsiteX4" fmla="*/ 1077476 w 1077476"/>
                  <a:gd name="connsiteY4" fmla="*/ 348512 h 1079950"/>
                  <a:gd name="connsiteX5" fmla="*/ 1076328 w 1077476"/>
                  <a:gd name="connsiteY5" fmla="*/ 541785 h 1079950"/>
                  <a:gd name="connsiteX6" fmla="*/ 538164 w 1077476"/>
                  <a:gd name="connsiteY6" fmla="*/ 1079950 h 1079950"/>
                  <a:gd name="connsiteX7" fmla="*/ 0 w 1077476"/>
                  <a:gd name="connsiteY7" fmla="*/ 541785 h 107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7476" h="1079950">
                    <a:moveTo>
                      <a:pt x="0" y="541785"/>
                    </a:moveTo>
                    <a:cubicBezTo>
                      <a:pt x="0" y="244565"/>
                      <a:pt x="240944" y="3620"/>
                      <a:pt x="538164" y="3620"/>
                    </a:cubicBezTo>
                    <a:lnTo>
                      <a:pt x="762139" y="0"/>
                    </a:lnTo>
                    <a:lnTo>
                      <a:pt x="1076328" y="3620"/>
                    </a:lnTo>
                    <a:cubicBezTo>
                      <a:pt x="1076711" y="118584"/>
                      <a:pt x="1077093" y="233548"/>
                      <a:pt x="1077476" y="348512"/>
                    </a:cubicBezTo>
                    <a:cubicBezTo>
                      <a:pt x="1077093" y="412936"/>
                      <a:pt x="1076711" y="477361"/>
                      <a:pt x="1076328" y="541785"/>
                    </a:cubicBezTo>
                    <a:cubicBezTo>
                      <a:pt x="1076328" y="839005"/>
                      <a:pt x="835384" y="1079950"/>
                      <a:pt x="538164" y="1079950"/>
                    </a:cubicBezTo>
                    <a:cubicBezTo>
                      <a:pt x="240944" y="1079950"/>
                      <a:pt x="0" y="839005"/>
                      <a:pt x="0" y="541785"/>
                    </a:cubicBezTo>
                    <a:close/>
                  </a:path>
                </a:pathLst>
              </a:cu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D5624840-EBAA-42DC-B7C3-C93BA619C86B}"/>
                  </a:ext>
                </a:extLst>
              </p:cNvPr>
              <p:cNvSpPr/>
              <p:nvPr/>
            </p:nvSpPr>
            <p:spPr>
              <a:xfrm>
                <a:off x="-3050100" y="2427314"/>
                <a:ext cx="138086" cy="138086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560D71E-25DC-4464-8D20-9F91EB8C5AA4}"/>
                  </a:ext>
                </a:extLst>
              </p:cNvPr>
              <p:cNvSpPr/>
              <p:nvPr/>
            </p:nvSpPr>
            <p:spPr>
              <a:xfrm rot="5400000">
                <a:off x="-277935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65F4845A-BB7C-45E8-8CC3-2B61EE5A1FE2}"/>
                  </a:ext>
                </a:extLst>
              </p:cNvPr>
              <p:cNvSpPr/>
              <p:nvPr/>
            </p:nvSpPr>
            <p:spPr>
              <a:xfrm rot="5400000">
                <a:off x="-288962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E76EFE2D-319E-44CD-A038-AFB1B6792CCF}"/>
                  </a:ext>
                </a:extLst>
              </p:cNvPr>
              <p:cNvSpPr/>
              <p:nvPr/>
            </p:nvSpPr>
            <p:spPr>
              <a:xfrm rot="5400000">
                <a:off x="-324646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9F4DAC1-7811-49E7-988D-0CE59F58F703}"/>
                  </a:ext>
                </a:extLst>
              </p:cNvPr>
              <p:cNvSpPr/>
              <p:nvPr/>
            </p:nvSpPr>
            <p:spPr>
              <a:xfrm rot="5400000">
                <a:off x="-335673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50D036FC-B2AC-4A65-97E7-9431B6BED91B}"/>
                  </a:ext>
                </a:extLst>
              </p:cNvPr>
              <p:cNvSpPr/>
              <p:nvPr/>
            </p:nvSpPr>
            <p:spPr>
              <a:xfrm rot="5400000">
                <a:off x="-3138556" y="234209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7CB22608-79AD-40B6-A446-E7F8A080A0C3}"/>
                  </a:ext>
                </a:extLst>
              </p:cNvPr>
              <p:cNvSpPr/>
              <p:nvPr/>
            </p:nvSpPr>
            <p:spPr>
              <a:xfrm rot="20528594">
                <a:off x="-3008513" y="2424178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A036A1A3-AB28-4BF3-834F-0923A8C17173}"/>
                  </a:ext>
                </a:extLst>
              </p:cNvPr>
              <p:cNvSpPr/>
              <p:nvPr/>
            </p:nvSpPr>
            <p:spPr>
              <a:xfrm rot="3303203">
                <a:off x="-3049234" y="260394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563F7E10-BD58-444A-9274-4BCC36B53733}"/>
                  </a:ext>
                </a:extLst>
              </p:cNvPr>
              <p:cNvSpPr/>
              <p:nvPr/>
            </p:nvSpPr>
            <p:spPr>
              <a:xfrm rot="18296797" flipV="1">
                <a:off x="-3248842" y="2626450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79B0416C-1F8F-4AA8-8A3C-B4E5D17D9F39}"/>
                  </a:ext>
                </a:extLst>
              </p:cNvPr>
              <p:cNvSpPr/>
              <p:nvPr/>
            </p:nvSpPr>
            <p:spPr>
              <a:xfrm rot="1071406" flipH="1">
                <a:off x="-3285005" y="2424177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B9CF27F-49BA-4C36-937E-D8CF7D549F91}"/>
                </a:ext>
              </a:extLst>
            </p:cNvPr>
            <p:cNvSpPr txBox="1"/>
            <p:nvPr/>
          </p:nvSpPr>
          <p:spPr>
            <a:xfrm>
              <a:off x="7103988" y="4357443"/>
              <a:ext cx="3981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95000"/>
                      <a:alpha val="3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Perseverance</a:t>
              </a:r>
              <a:endParaRPr lang="zh-CN" altLang="en-US" sz="2000" dirty="0">
                <a:solidFill>
                  <a:schemeClr val="bg1">
                    <a:lumMod val="9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3DA500A-4E2F-42AB-BDCF-6E9C1429F04B}"/>
                </a:ext>
              </a:extLst>
            </p:cNvPr>
            <p:cNvSpPr txBox="1"/>
            <p:nvPr/>
          </p:nvSpPr>
          <p:spPr>
            <a:xfrm>
              <a:off x="7103988" y="3651685"/>
              <a:ext cx="5240412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60000">
                        <a:srgbClr val="EACAA0"/>
                      </a:gs>
                      <a:gs pos="100000">
                        <a:srgbClr val="B0782B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4000" dirty="0"/>
                <a:t>有志有识有恒有为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3ACFF0D-C3CA-4AF9-9BC3-CAC236AFC41C}"/>
              </a:ext>
            </a:extLst>
          </p:cNvPr>
          <p:cNvGrpSpPr/>
          <p:nvPr/>
        </p:nvGrpSpPr>
        <p:grpSpPr>
          <a:xfrm>
            <a:off x="6096001" y="5180443"/>
            <a:ext cx="6248399" cy="1116807"/>
            <a:chOff x="6096001" y="5180443"/>
            <a:chExt cx="6248399" cy="11168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4F4BF78-3E6C-490D-9310-68CFF0222BBC}"/>
                </a:ext>
              </a:extLst>
            </p:cNvPr>
            <p:cNvGrpSpPr/>
            <p:nvPr/>
          </p:nvGrpSpPr>
          <p:grpSpPr>
            <a:xfrm>
              <a:off x="6096001" y="5206745"/>
              <a:ext cx="819150" cy="946134"/>
              <a:chOff x="-3356739" y="1961082"/>
              <a:chExt cx="751364" cy="867841"/>
            </a:xfrm>
          </p:grpSpPr>
          <p:sp>
            <p:nvSpPr>
              <p:cNvPr id="62" name="泪滴形 2">
                <a:extLst>
                  <a:ext uri="{FF2B5EF4-FFF2-40B4-BE49-F238E27FC236}">
                    <a16:creationId xmlns:a16="http://schemas.microsoft.com/office/drawing/2014/main" id="{28F04428-63E6-4DED-9E26-AAFF0161D6E6}"/>
                  </a:ext>
                </a:extLst>
              </p:cNvPr>
              <p:cNvSpPr/>
              <p:nvPr/>
            </p:nvSpPr>
            <p:spPr>
              <a:xfrm rot="18798019">
                <a:off x="-3142024" y="1960713"/>
                <a:ext cx="321386" cy="322124"/>
              </a:xfrm>
              <a:custGeom>
                <a:avLst/>
                <a:gdLst>
                  <a:gd name="connsiteX0" fmla="*/ 0 w 1076328"/>
                  <a:gd name="connsiteY0" fmla="*/ 538165 h 1076329"/>
                  <a:gd name="connsiteX1" fmla="*/ 538164 w 1076328"/>
                  <a:gd name="connsiteY1" fmla="*/ 0 h 1076329"/>
                  <a:gd name="connsiteX2" fmla="*/ 1076328 w 1076328"/>
                  <a:gd name="connsiteY2" fmla="*/ 0 h 1076329"/>
                  <a:gd name="connsiteX3" fmla="*/ 1076328 w 1076328"/>
                  <a:gd name="connsiteY3" fmla="*/ 538165 h 1076329"/>
                  <a:gd name="connsiteX4" fmla="*/ 538164 w 1076328"/>
                  <a:gd name="connsiteY4" fmla="*/ 1076330 h 1076329"/>
                  <a:gd name="connsiteX5" fmla="*/ 0 w 1076328"/>
                  <a:gd name="connsiteY5" fmla="*/ 538165 h 1076329"/>
                  <a:gd name="connsiteX0" fmla="*/ 0 w 1076328"/>
                  <a:gd name="connsiteY0" fmla="*/ 541785 h 1079950"/>
                  <a:gd name="connsiteX1" fmla="*/ 538164 w 1076328"/>
                  <a:gd name="connsiteY1" fmla="*/ 3620 h 1079950"/>
                  <a:gd name="connsiteX2" fmla="*/ 762139 w 1076328"/>
                  <a:gd name="connsiteY2" fmla="*/ 0 h 1079950"/>
                  <a:gd name="connsiteX3" fmla="*/ 1076328 w 1076328"/>
                  <a:gd name="connsiteY3" fmla="*/ 3620 h 1079950"/>
                  <a:gd name="connsiteX4" fmla="*/ 1076328 w 1076328"/>
                  <a:gd name="connsiteY4" fmla="*/ 541785 h 1079950"/>
                  <a:gd name="connsiteX5" fmla="*/ 538164 w 1076328"/>
                  <a:gd name="connsiteY5" fmla="*/ 1079950 h 1079950"/>
                  <a:gd name="connsiteX6" fmla="*/ 0 w 1076328"/>
                  <a:gd name="connsiteY6" fmla="*/ 541785 h 1079950"/>
                  <a:gd name="connsiteX0" fmla="*/ 0 w 1077476"/>
                  <a:gd name="connsiteY0" fmla="*/ 541785 h 1079950"/>
                  <a:gd name="connsiteX1" fmla="*/ 538164 w 1077476"/>
                  <a:gd name="connsiteY1" fmla="*/ 3620 h 1079950"/>
                  <a:gd name="connsiteX2" fmla="*/ 762139 w 1077476"/>
                  <a:gd name="connsiteY2" fmla="*/ 0 h 1079950"/>
                  <a:gd name="connsiteX3" fmla="*/ 1076328 w 1077476"/>
                  <a:gd name="connsiteY3" fmla="*/ 3620 h 1079950"/>
                  <a:gd name="connsiteX4" fmla="*/ 1077476 w 1077476"/>
                  <a:gd name="connsiteY4" fmla="*/ 348512 h 1079950"/>
                  <a:gd name="connsiteX5" fmla="*/ 1076328 w 1077476"/>
                  <a:gd name="connsiteY5" fmla="*/ 541785 h 1079950"/>
                  <a:gd name="connsiteX6" fmla="*/ 538164 w 1077476"/>
                  <a:gd name="connsiteY6" fmla="*/ 1079950 h 1079950"/>
                  <a:gd name="connsiteX7" fmla="*/ 0 w 1077476"/>
                  <a:gd name="connsiteY7" fmla="*/ 541785 h 107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7476" h="1079950">
                    <a:moveTo>
                      <a:pt x="0" y="541785"/>
                    </a:moveTo>
                    <a:cubicBezTo>
                      <a:pt x="0" y="244565"/>
                      <a:pt x="240944" y="3620"/>
                      <a:pt x="538164" y="3620"/>
                    </a:cubicBezTo>
                    <a:lnTo>
                      <a:pt x="762139" y="0"/>
                    </a:lnTo>
                    <a:lnTo>
                      <a:pt x="1076328" y="3620"/>
                    </a:lnTo>
                    <a:cubicBezTo>
                      <a:pt x="1076711" y="118584"/>
                      <a:pt x="1077093" y="233548"/>
                      <a:pt x="1077476" y="348512"/>
                    </a:cubicBezTo>
                    <a:cubicBezTo>
                      <a:pt x="1077093" y="412936"/>
                      <a:pt x="1076711" y="477361"/>
                      <a:pt x="1076328" y="541785"/>
                    </a:cubicBezTo>
                    <a:cubicBezTo>
                      <a:pt x="1076328" y="839005"/>
                      <a:pt x="835384" y="1079950"/>
                      <a:pt x="538164" y="1079950"/>
                    </a:cubicBezTo>
                    <a:cubicBezTo>
                      <a:pt x="240944" y="1079950"/>
                      <a:pt x="0" y="839005"/>
                      <a:pt x="0" y="541785"/>
                    </a:cubicBezTo>
                    <a:close/>
                  </a:path>
                </a:pathLst>
              </a:cu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318AB1E-6F7C-4E7D-ADB1-42313D0C8E7D}"/>
                  </a:ext>
                </a:extLst>
              </p:cNvPr>
              <p:cNvSpPr/>
              <p:nvPr/>
            </p:nvSpPr>
            <p:spPr>
              <a:xfrm>
                <a:off x="-3050100" y="2427314"/>
                <a:ext cx="138086" cy="138086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C3B18D31-5168-4260-AE8C-6DF5B93DAA47}"/>
                  </a:ext>
                </a:extLst>
              </p:cNvPr>
              <p:cNvSpPr/>
              <p:nvPr/>
            </p:nvSpPr>
            <p:spPr>
              <a:xfrm rot="5400000">
                <a:off x="-277935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6E7806D-C984-410D-AEE9-EF64D26FC1E9}"/>
                  </a:ext>
                </a:extLst>
              </p:cNvPr>
              <p:cNvSpPr/>
              <p:nvPr/>
            </p:nvSpPr>
            <p:spPr>
              <a:xfrm rot="5400000">
                <a:off x="-288962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389B24EB-3EFB-4744-848E-19E8752AF6E4}"/>
                  </a:ext>
                </a:extLst>
              </p:cNvPr>
              <p:cNvSpPr/>
              <p:nvPr/>
            </p:nvSpPr>
            <p:spPr>
              <a:xfrm rot="5400000">
                <a:off x="-3246469" y="2654939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57BE8ACE-8F99-4BD1-A809-054C37A836AB}"/>
                  </a:ext>
                </a:extLst>
              </p:cNvPr>
              <p:cNvSpPr/>
              <p:nvPr/>
            </p:nvSpPr>
            <p:spPr>
              <a:xfrm rot="5400000">
                <a:off x="-3356739" y="2315564"/>
                <a:ext cx="173984" cy="173984"/>
              </a:xfrm>
              <a:prstGeom prst="ellipse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FB98F75F-C108-4B6C-A1AB-23AF71F7C643}"/>
                  </a:ext>
                </a:extLst>
              </p:cNvPr>
              <p:cNvSpPr/>
              <p:nvPr/>
            </p:nvSpPr>
            <p:spPr>
              <a:xfrm rot="5400000">
                <a:off x="-3138556" y="234209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A1D98299-7717-403D-91A0-2BFA7E149634}"/>
                  </a:ext>
                </a:extLst>
              </p:cNvPr>
              <p:cNvSpPr/>
              <p:nvPr/>
            </p:nvSpPr>
            <p:spPr>
              <a:xfrm rot="20528594">
                <a:off x="-3008513" y="2424178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8B9834DA-4CE7-410D-83C7-07AA1E25297D}"/>
                  </a:ext>
                </a:extLst>
              </p:cNvPr>
              <p:cNvSpPr/>
              <p:nvPr/>
            </p:nvSpPr>
            <p:spPr>
              <a:xfrm rot="3303203">
                <a:off x="-3049234" y="2603941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22580D82-91E1-4E88-B769-37C2A262914A}"/>
                  </a:ext>
                </a:extLst>
              </p:cNvPr>
              <p:cNvSpPr/>
              <p:nvPr/>
            </p:nvSpPr>
            <p:spPr>
              <a:xfrm rot="18296797" flipV="1">
                <a:off x="-3248842" y="2626450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32490B6C-BA39-4CAC-BB61-1C32A413FF3D}"/>
                  </a:ext>
                </a:extLst>
              </p:cNvPr>
              <p:cNvSpPr/>
              <p:nvPr/>
            </p:nvSpPr>
            <p:spPr>
              <a:xfrm rot="1071406" flipH="1">
                <a:off x="-3285005" y="2424177"/>
                <a:ext cx="314997" cy="56976"/>
              </a:xfrm>
              <a:prstGeom prst="rect">
                <a:avLst/>
              </a:prstGeom>
              <a:solidFill>
                <a:srgbClr val="9F2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CC94FA4F-5458-45BD-8D16-8FA756BA7556}"/>
                </a:ext>
              </a:extLst>
            </p:cNvPr>
            <p:cNvSpPr txBox="1"/>
            <p:nvPr/>
          </p:nvSpPr>
          <p:spPr>
            <a:xfrm>
              <a:off x="7103988" y="5897140"/>
              <a:ext cx="3981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err="1">
                  <a:solidFill>
                    <a:schemeClr val="bg1">
                      <a:lumMod val="95000"/>
                      <a:alpha val="3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Achievenment</a:t>
              </a:r>
              <a:endParaRPr lang="zh-CN" altLang="en-US" sz="2000" dirty="0">
                <a:solidFill>
                  <a:schemeClr val="bg1">
                    <a:lumMod val="9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767779F9-F9D4-4F8A-9E34-E23D5373ABE1}"/>
                </a:ext>
              </a:extLst>
            </p:cNvPr>
            <p:cNvSpPr txBox="1"/>
            <p:nvPr/>
          </p:nvSpPr>
          <p:spPr>
            <a:xfrm>
              <a:off x="7103988" y="5180443"/>
              <a:ext cx="5240412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60000">
                        <a:srgbClr val="EACAA0"/>
                      </a:gs>
                      <a:gs pos="100000">
                        <a:srgbClr val="B0782B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4000" dirty="0"/>
                <a:t>有志有识有恒有为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48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0.35703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A7DF01D0-14AD-4ED4-B48A-4E4AB3EF26B8}"/>
              </a:ext>
            </a:extLst>
          </p:cNvPr>
          <p:cNvSpPr/>
          <p:nvPr/>
        </p:nvSpPr>
        <p:spPr>
          <a:xfrm>
            <a:off x="1140744" y="705120"/>
            <a:ext cx="3068279" cy="5447759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innerShdw blurRad="254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546FCD4-2347-416B-B508-A52B4FFD12FE}"/>
              </a:ext>
            </a:extLst>
          </p:cNvPr>
          <p:cNvGrpSpPr/>
          <p:nvPr/>
        </p:nvGrpSpPr>
        <p:grpSpPr>
          <a:xfrm>
            <a:off x="-3309869" y="3855845"/>
            <a:ext cx="12512864" cy="4080564"/>
            <a:chOff x="-3427857" y="3708360"/>
            <a:chExt cx="12512864" cy="4080564"/>
          </a:xfrm>
        </p:grpSpPr>
        <p:pic>
          <p:nvPicPr>
            <p:cNvPr id="78" name="图片 77" descr="图片包含 室内, 笔记本电脑, 深色&#10;&#10;描述已自动生成">
              <a:extLst>
                <a:ext uri="{FF2B5EF4-FFF2-40B4-BE49-F238E27FC236}">
                  <a16:creationId xmlns:a16="http://schemas.microsoft.com/office/drawing/2014/main" id="{E40BC938-D584-4013-B982-45D8FF5B2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1354" y="3964141"/>
              <a:ext cx="1474304" cy="811514"/>
            </a:xfrm>
            <a:prstGeom prst="rect">
              <a:avLst/>
            </a:prstGeom>
          </p:spPr>
        </p:pic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C177E91-4CDE-422A-B992-B0276817A7F3}"/>
                </a:ext>
              </a:extLst>
            </p:cNvPr>
            <p:cNvSpPr/>
            <p:nvPr/>
          </p:nvSpPr>
          <p:spPr>
            <a:xfrm>
              <a:off x="-2010204" y="3708360"/>
              <a:ext cx="4638661" cy="3495191"/>
            </a:xfrm>
            <a:custGeom>
              <a:avLst/>
              <a:gdLst>
                <a:gd name="connsiteX0" fmla="*/ 379142 w 6555297"/>
                <a:gd name="connsiteY0" fmla="*/ 3562364 h 5349957"/>
                <a:gd name="connsiteX1" fmla="*/ 1388792 w 6555297"/>
                <a:gd name="connsiteY1" fmla="*/ 1123964 h 5349957"/>
                <a:gd name="connsiteX2" fmla="*/ 2512742 w 6555297"/>
                <a:gd name="connsiteY2" fmla="*/ 14 h 5349957"/>
                <a:gd name="connsiteX3" fmla="*/ 3427142 w 6555297"/>
                <a:gd name="connsiteY3" fmla="*/ 1143014 h 5349957"/>
                <a:gd name="connsiteX4" fmla="*/ 4474892 w 6555297"/>
                <a:gd name="connsiteY4" fmla="*/ 704864 h 5349957"/>
                <a:gd name="connsiteX5" fmla="*/ 5274992 w 6555297"/>
                <a:gd name="connsiteY5" fmla="*/ 2000264 h 5349957"/>
                <a:gd name="connsiteX6" fmla="*/ 6132242 w 6555297"/>
                <a:gd name="connsiteY6" fmla="*/ 3028964 h 5349957"/>
                <a:gd name="connsiteX7" fmla="*/ 6094142 w 6555297"/>
                <a:gd name="connsiteY7" fmla="*/ 5143514 h 5349957"/>
                <a:gd name="connsiteX8" fmla="*/ 493442 w 6555297"/>
                <a:gd name="connsiteY8" fmla="*/ 5086364 h 5349957"/>
                <a:gd name="connsiteX9" fmla="*/ 379142 w 6555297"/>
                <a:gd name="connsiteY9" fmla="*/ 3562364 h 5349957"/>
                <a:gd name="connsiteX0" fmla="*/ 379142 w 6555297"/>
                <a:gd name="connsiteY0" fmla="*/ 3257577 h 5045170"/>
                <a:gd name="connsiteX1" fmla="*/ 1388792 w 6555297"/>
                <a:gd name="connsiteY1" fmla="*/ 819177 h 5045170"/>
                <a:gd name="connsiteX2" fmla="*/ 2550842 w 6555297"/>
                <a:gd name="connsiteY2" fmla="*/ 27 h 5045170"/>
                <a:gd name="connsiteX3" fmla="*/ 3427142 w 6555297"/>
                <a:gd name="connsiteY3" fmla="*/ 838227 h 5045170"/>
                <a:gd name="connsiteX4" fmla="*/ 4474892 w 6555297"/>
                <a:gd name="connsiteY4" fmla="*/ 400077 h 5045170"/>
                <a:gd name="connsiteX5" fmla="*/ 5274992 w 6555297"/>
                <a:gd name="connsiteY5" fmla="*/ 1695477 h 5045170"/>
                <a:gd name="connsiteX6" fmla="*/ 6132242 w 6555297"/>
                <a:gd name="connsiteY6" fmla="*/ 2724177 h 5045170"/>
                <a:gd name="connsiteX7" fmla="*/ 6094142 w 6555297"/>
                <a:gd name="connsiteY7" fmla="*/ 4838727 h 5045170"/>
                <a:gd name="connsiteX8" fmla="*/ 493442 w 6555297"/>
                <a:gd name="connsiteY8" fmla="*/ 4781577 h 5045170"/>
                <a:gd name="connsiteX9" fmla="*/ 379142 w 6555297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474892 w 6544048"/>
                <a:gd name="connsiteY4" fmla="*/ 4000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627292 w 6544048"/>
                <a:gd name="connsiteY4" fmla="*/ 7048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143291 h 4930884"/>
                <a:gd name="connsiteX1" fmla="*/ 1388792 w 6544048"/>
                <a:gd name="connsiteY1" fmla="*/ 704891 h 4930884"/>
                <a:gd name="connsiteX2" fmla="*/ 2538142 w 6544048"/>
                <a:gd name="connsiteY2" fmla="*/ 41 h 4930884"/>
                <a:gd name="connsiteX3" fmla="*/ 3427142 w 6544048"/>
                <a:gd name="connsiteY3" fmla="*/ 723941 h 4930884"/>
                <a:gd name="connsiteX4" fmla="*/ 4627292 w 6544048"/>
                <a:gd name="connsiteY4" fmla="*/ 590591 h 4930884"/>
                <a:gd name="connsiteX5" fmla="*/ 5541692 w 6544048"/>
                <a:gd name="connsiteY5" fmla="*/ 1581191 h 4930884"/>
                <a:gd name="connsiteX6" fmla="*/ 6132242 w 6544048"/>
                <a:gd name="connsiteY6" fmla="*/ 2609891 h 4930884"/>
                <a:gd name="connsiteX7" fmla="*/ 6094142 w 6544048"/>
                <a:gd name="connsiteY7" fmla="*/ 4724441 h 4930884"/>
                <a:gd name="connsiteX8" fmla="*/ 493442 w 6544048"/>
                <a:gd name="connsiteY8" fmla="*/ 4667291 h 4930884"/>
                <a:gd name="connsiteX9" fmla="*/ 379142 w 6544048"/>
                <a:gd name="connsiteY9" fmla="*/ 3143291 h 49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048" h="4930884">
                  <a:moveTo>
                    <a:pt x="379142" y="3143291"/>
                  </a:moveTo>
                  <a:cubicBezTo>
                    <a:pt x="528367" y="2482891"/>
                    <a:pt x="1028959" y="1228766"/>
                    <a:pt x="1388792" y="704891"/>
                  </a:cubicBezTo>
                  <a:cubicBezTo>
                    <a:pt x="1748625" y="181016"/>
                    <a:pt x="2198417" y="-3134"/>
                    <a:pt x="2538142" y="41"/>
                  </a:cubicBezTo>
                  <a:cubicBezTo>
                    <a:pt x="2877867" y="3216"/>
                    <a:pt x="3078950" y="625516"/>
                    <a:pt x="3427142" y="723941"/>
                  </a:cubicBezTo>
                  <a:cubicBezTo>
                    <a:pt x="3775334" y="822366"/>
                    <a:pt x="4274867" y="447716"/>
                    <a:pt x="4627292" y="590591"/>
                  </a:cubicBezTo>
                  <a:cubicBezTo>
                    <a:pt x="4979717" y="733466"/>
                    <a:pt x="5290867" y="1244641"/>
                    <a:pt x="5541692" y="1581191"/>
                  </a:cubicBezTo>
                  <a:cubicBezTo>
                    <a:pt x="5792517" y="1917741"/>
                    <a:pt x="6040167" y="2086016"/>
                    <a:pt x="6132242" y="2609891"/>
                  </a:cubicBezTo>
                  <a:cubicBezTo>
                    <a:pt x="6224317" y="3133766"/>
                    <a:pt x="7033942" y="4381541"/>
                    <a:pt x="6094142" y="4724441"/>
                  </a:cubicBezTo>
                  <a:cubicBezTo>
                    <a:pt x="5154342" y="5067341"/>
                    <a:pt x="1442767" y="4937166"/>
                    <a:pt x="493442" y="4667291"/>
                  </a:cubicBezTo>
                  <a:cubicBezTo>
                    <a:pt x="-455883" y="4397416"/>
                    <a:pt x="229917" y="3803691"/>
                    <a:pt x="379142" y="3143291"/>
                  </a:cubicBezTo>
                  <a:close/>
                </a:path>
              </a:pathLst>
            </a:custGeom>
            <a:solidFill>
              <a:srgbClr val="2CAA8A"/>
            </a:solidFill>
            <a:ln>
              <a:noFill/>
            </a:ln>
            <a:effectLst>
              <a:outerShdw blurRad="1524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3D27466-1B20-4638-B4E3-4A03EE516B37}"/>
                </a:ext>
              </a:extLst>
            </p:cNvPr>
            <p:cNvSpPr/>
            <p:nvPr/>
          </p:nvSpPr>
          <p:spPr>
            <a:xfrm>
              <a:off x="-3121055" y="5316167"/>
              <a:ext cx="11445812" cy="2338171"/>
            </a:xfrm>
            <a:custGeom>
              <a:avLst/>
              <a:gdLst>
                <a:gd name="connsiteX0" fmla="*/ 900996 w 16147320"/>
                <a:gd name="connsiteY0" fmla="*/ 295159 h 3298603"/>
                <a:gd name="connsiteX1" fmla="*/ 6092428 w 16147320"/>
                <a:gd name="connsiteY1" fmla="*/ 88681 h 3298603"/>
                <a:gd name="connsiteX2" fmla="*/ 9101099 w 16147320"/>
                <a:gd name="connsiteY2" fmla="*/ 265662 h 3298603"/>
                <a:gd name="connsiteX3" fmla="*/ 10752919 w 16147320"/>
                <a:gd name="connsiteY3" fmla="*/ 413146 h 3298603"/>
                <a:gd name="connsiteX4" fmla="*/ 12552222 w 16147320"/>
                <a:gd name="connsiteY4" fmla="*/ 191 h 3298603"/>
                <a:gd name="connsiteX5" fmla="*/ 14086054 w 16147320"/>
                <a:gd name="connsiteY5" fmla="*/ 383649 h 3298603"/>
                <a:gd name="connsiteX6" fmla="*/ 15826364 w 16147320"/>
                <a:gd name="connsiteY6" fmla="*/ 1799494 h 3298603"/>
                <a:gd name="connsiteX7" fmla="*/ 7065822 w 16147320"/>
                <a:gd name="connsiteY7" fmla="*/ 3274333 h 3298603"/>
                <a:gd name="connsiteX8" fmla="*/ 606028 w 16147320"/>
                <a:gd name="connsiteY8" fmla="*/ 2536913 h 3298603"/>
                <a:gd name="connsiteX9" fmla="*/ 900996 w 16147320"/>
                <a:gd name="connsiteY9" fmla="*/ 295159 h 329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7320" h="3298603">
                  <a:moveTo>
                    <a:pt x="900996" y="295159"/>
                  </a:moveTo>
                  <a:cubicBezTo>
                    <a:pt x="1815396" y="-112880"/>
                    <a:pt x="4725744" y="93597"/>
                    <a:pt x="6092428" y="88681"/>
                  </a:cubicBezTo>
                  <a:cubicBezTo>
                    <a:pt x="7459112" y="83765"/>
                    <a:pt x="8324351" y="211585"/>
                    <a:pt x="9101099" y="265662"/>
                  </a:cubicBezTo>
                  <a:cubicBezTo>
                    <a:pt x="9877847" y="319739"/>
                    <a:pt x="10177732" y="457391"/>
                    <a:pt x="10752919" y="413146"/>
                  </a:cubicBezTo>
                  <a:cubicBezTo>
                    <a:pt x="11328106" y="368901"/>
                    <a:pt x="11996700" y="5107"/>
                    <a:pt x="12552222" y="191"/>
                  </a:cubicBezTo>
                  <a:cubicBezTo>
                    <a:pt x="13107744" y="-4725"/>
                    <a:pt x="13540364" y="83765"/>
                    <a:pt x="14086054" y="383649"/>
                  </a:cubicBezTo>
                  <a:cubicBezTo>
                    <a:pt x="14631744" y="683533"/>
                    <a:pt x="16996403" y="1317713"/>
                    <a:pt x="15826364" y="1799494"/>
                  </a:cubicBezTo>
                  <a:cubicBezTo>
                    <a:pt x="14656325" y="2281275"/>
                    <a:pt x="9602545" y="3151430"/>
                    <a:pt x="7065822" y="3274333"/>
                  </a:cubicBezTo>
                  <a:cubicBezTo>
                    <a:pt x="4529099" y="3397236"/>
                    <a:pt x="1638415" y="3038358"/>
                    <a:pt x="606028" y="2536913"/>
                  </a:cubicBezTo>
                  <a:cubicBezTo>
                    <a:pt x="-426359" y="2035468"/>
                    <a:pt x="-13404" y="703198"/>
                    <a:pt x="900996" y="2951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8E72D4F-D99D-4051-ACC3-3286A013F910}"/>
                </a:ext>
              </a:extLst>
            </p:cNvPr>
            <p:cNvSpPr/>
            <p:nvPr/>
          </p:nvSpPr>
          <p:spPr>
            <a:xfrm>
              <a:off x="-2726630" y="3847909"/>
              <a:ext cx="6689024" cy="3013267"/>
            </a:xfrm>
            <a:custGeom>
              <a:avLst/>
              <a:gdLst>
                <a:gd name="connsiteX0" fmla="*/ 1550719 w 9445094"/>
                <a:gd name="connsiteY0" fmla="*/ 972425 h 4251860"/>
                <a:gd name="connsiteX1" fmla="*/ 1626919 w 9445094"/>
                <a:gd name="connsiteY1" fmla="*/ 972425 h 4251860"/>
                <a:gd name="connsiteX2" fmla="*/ 3055669 w 9445094"/>
                <a:gd name="connsiteY2" fmla="*/ 875 h 4251860"/>
                <a:gd name="connsiteX3" fmla="*/ 4941619 w 9445094"/>
                <a:gd name="connsiteY3" fmla="*/ 1162925 h 4251860"/>
                <a:gd name="connsiteX4" fmla="*/ 7094269 w 9445094"/>
                <a:gd name="connsiteY4" fmla="*/ 1086725 h 4251860"/>
                <a:gd name="connsiteX5" fmla="*/ 8427769 w 9445094"/>
                <a:gd name="connsiteY5" fmla="*/ 2991725 h 4251860"/>
                <a:gd name="connsiteX6" fmla="*/ 8923069 w 9445094"/>
                <a:gd name="connsiteY6" fmla="*/ 3772775 h 4251860"/>
                <a:gd name="connsiteX7" fmla="*/ 655369 w 9445094"/>
                <a:gd name="connsiteY7" fmla="*/ 4115675 h 4251860"/>
                <a:gd name="connsiteX8" fmla="*/ 636319 w 9445094"/>
                <a:gd name="connsiteY8" fmla="*/ 1448675 h 4251860"/>
                <a:gd name="connsiteX9" fmla="*/ 1550719 w 9445094"/>
                <a:gd name="connsiteY9" fmla="*/ 972425 h 4251860"/>
                <a:gd name="connsiteX0" fmla="*/ 1550719 w 9445094"/>
                <a:gd name="connsiteY0" fmla="*/ 972513 h 4251948"/>
                <a:gd name="connsiteX1" fmla="*/ 3055669 w 9445094"/>
                <a:gd name="connsiteY1" fmla="*/ 963 h 4251948"/>
                <a:gd name="connsiteX2" fmla="*/ 4941619 w 9445094"/>
                <a:gd name="connsiteY2" fmla="*/ 1163013 h 4251948"/>
                <a:gd name="connsiteX3" fmla="*/ 7094269 w 9445094"/>
                <a:gd name="connsiteY3" fmla="*/ 1086813 h 4251948"/>
                <a:gd name="connsiteX4" fmla="*/ 8427769 w 9445094"/>
                <a:gd name="connsiteY4" fmla="*/ 2991813 h 4251948"/>
                <a:gd name="connsiteX5" fmla="*/ 8923069 w 9445094"/>
                <a:gd name="connsiteY5" fmla="*/ 3772863 h 4251948"/>
                <a:gd name="connsiteX6" fmla="*/ 655369 w 9445094"/>
                <a:gd name="connsiteY6" fmla="*/ 4115763 h 4251948"/>
                <a:gd name="connsiteX7" fmla="*/ 636319 w 9445094"/>
                <a:gd name="connsiteY7" fmla="*/ 1448763 h 4251948"/>
                <a:gd name="connsiteX8" fmla="*/ 1550719 w 9445094"/>
                <a:gd name="connsiteY8" fmla="*/ 972513 h 4251948"/>
                <a:gd name="connsiteX0" fmla="*/ 1370798 w 9436623"/>
                <a:gd name="connsiteY0" fmla="*/ 1133494 h 4251004"/>
                <a:gd name="connsiteX1" fmla="*/ 3047198 w 9436623"/>
                <a:gd name="connsiteY1" fmla="*/ 19 h 4251004"/>
                <a:gd name="connsiteX2" fmla="*/ 4933148 w 9436623"/>
                <a:gd name="connsiteY2" fmla="*/ 1162069 h 4251004"/>
                <a:gd name="connsiteX3" fmla="*/ 7085798 w 9436623"/>
                <a:gd name="connsiteY3" fmla="*/ 1085869 h 4251004"/>
                <a:gd name="connsiteX4" fmla="*/ 8419298 w 9436623"/>
                <a:gd name="connsiteY4" fmla="*/ 2990869 h 4251004"/>
                <a:gd name="connsiteX5" fmla="*/ 8914598 w 9436623"/>
                <a:gd name="connsiteY5" fmla="*/ 3771919 h 4251004"/>
                <a:gd name="connsiteX6" fmla="*/ 646898 w 9436623"/>
                <a:gd name="connsiteY6" fmla="*/ 4114819 h 4251004"/>
                <a:gd name="connsiteX7" fmla="*/ 627848 w 9436623"/>
                <a:gd name="connsiteY7" fmla="*/ 1447819 h 4251004"/>
                <a:gd name="connsiteX8" fmla="*/ 1370798 w 9436623"/>
                <a:gd name="connsiteY8" fmla="*/ 1133494 h 4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36623" h="4251004">
                  <a:moveTo>
                    <a:pt x="1370798" y="1133494"/>
                  </a:moveTo>
                  <a:cubicBezTo>
                    <a:pt x="1774023" y="892194"/>
                    <a:pt x="2453473" y="-4744"/>
                    <a:pt x="3047198" y="19"/>
                  </a:cubicBezTo>
                  <a:cubicBezTo>
                    <a:pt x="3640923" y="4782"/>
                    <a:pt x="4260048" y="981094"/>
                    <a:pt x="4933148" y="1162069"/>
                  </a:cubicBezTo>
                  <a:cubicBezTo>
                    <a:pt x="5606248" y="1343044"/>
                    <a:pt x="6504773" y="781069"/>
                    <a:pt x="7085798" y="1085869"/>
                  </a:cubicBezTo>
                  <a:cubicBezTo>
                    <a:pt x="7666823" y="1390669"/>
                    <a:pt x="8114498" y="2543194"/>
                    <a:pt x="8419298" y="2990869"/>
                  </a:cubicBezTo>
                  <a:cubicBezTo>
                    <a:pt x="8724098" y="3438544"/>
                    <a:pt x="10209998" y="3584594"/>
                    <a:pt x="8914598" y="3771919"/>
                  </a:cubicBezTo>
                  <a:cubicBezTo>
                    <a:pt x="7619198" y="3959244"/>
                    <a:pt x="2028023" y="4502169"/>
                    <a:pt x="646898" y="4114819"/>
                  </a:cubicBezTo>
                  <a:cubicBezTo>
                    <a:pt x="-734227" y="3727469"/>
                    <a:pt x="507198" y="1944706"/>
                    <a:pt x="627848" y="1447819"/>
                  </a:cubicBezTo>
                  <a:cubicBezTo>
                    <a:pt x="748498" y="950932"/>
                    <a:pt x="1205698" y="1212869"/>
                    <a:pt x="1370798" y="1133494"/>
                  </a:cubicBezTo>
                  <a:close/>
                </a:path>
              </a:pathLst>
            </a:custGeom>
            <a:solidFill>
              <a:srgbClr val="3DC9AF"/>
            </a:solidFill>
            <a:ln>
              <a:noFill/>
            </a:ln>
            <a:effectLst>
              <a:outerShdw blurRad="1651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6FA9DC2-5F5A-4B02-B49C-E04E42C3C6BD}"/>
                </a:ext>
              </a:extLst>
            </p:cNvPr>
            <p:cNvSpPr/>
            <p:nvPr/>
          </p:nvSpPr>
          <p:spPr>
            <a:xfrm>
              <a:off x="-476323" y="4871370"/>
              <a:ext cx="3212797" cy="2239068"/>
            </a:xfrm>
            <a:custGeom>
              <a:avLst/>
              <a:gdLst>
                <a:gd name="connsiteX0" fmla="*/ 471160 w 4490548"/>
                <a:gd name="connsiteY0" fmla="*/ 1927581 h 3150743"/>
                <a:gd name="connsiteX1" fmla="*/ 490210 w 4490548"/>
                <a:gd name="connsiteY1" fmla="*/ 1851381 h 3150743"/>
                <a:gd name="connsiteX2" fmla="*/ 1995160 w 4490548"/>
                <a:gd name="connsiteY2" fmla="*/ 3531 h 3150743"/>
                <a:gd name="connsiteX3" fmla="*/ 3557260 w 4490548"/>
                <a:gd name="connsiteY3" fmla="*/ 2384781 h 3150743"/>
                <a:gd name="connsiteX4" fmla="*/ 4319260 w 4490548"/>
                <a:gd name="connsiteY4" fmla="*/ 3051531 h 3150743"/>
                <a:gd name="connsiteX5" fmla="*/ 242560 w 4490548"/>
                <a:gd name="connsiteY5" fmla="*/ 3032481 h 3150743"/>
                <a:gd name="connsiteX6" fmla="*/ 471160 w 4490548"/>
                <a:gd name="connsiteY6" fmla="*/ 1927581 h 3150743"/>
                <a:gd name="connsiteX0" fmla="*/ 284505 w 4532493"/>
                <a:gd name="connsiteY0" fmla="*/ 3032910 h 3158793"/>
                <a:gd name="connsiteX1" fmla="*/ 532155 w 4532493"/>
                <a:gd name="connsiteY1" fmla="*/ 1851810 h 3158793"/>
                <a:gd name="connsiteX2" fmla="*/ 2037105 w 4532493"/>
                <a:gd name="connsiteY2" fmla="*/ 3960 h 3158793"/>
                <a:gd name="connsiteX3" fmla="*/ 3599205 w 4532493"/>
                <a:gd name="connsiteY3" fmla="*/ 2385210 h 3158793"/>
                <a:gd name="connsiteX4" fmla="*/ 4361205 w 4532493"/>
                <a:gd name="connsiteY4" fmla="*/ 3051960 h 3158793"/>
                <a:gd name="connsiteX5" fmla="*/ 284505 w 4532493"/>
                <a:gd name="connsiteY5" fmla="*/ 3032910 h 31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93" h="3158793">
                  <a:moveTo>
                    <a:pt x="284505" y="3032910"/>
                  </a:moveTo>
                  <a:cubicBezTo>
                    <a:pt x="-353670" y="2832885"/>
                    <a:pt x="240055" y="2356635"/>
                    <a:pt x="532155" y="1851810"/>
                  </a:cubicBezTo>
                  <a:cubicBezTo>
                    <a:pt x="824255" y="1346985"/>
                    <a:pt x="1525930" y="-84940"/>
                    <a:pt x="2037105" y="3960"/>
                  </a:cubicBezTo>
                  <a:cubicBezTo>
                    <a:pt x="2548280" y="92860"/>
                    <a:pt x="3211855" y="1877210"/>
                    <a:pt x="3599205" y="2385210"/>
                  </a:cubicBezTo>
                  <a:cubicBezTo>
                    <a:pt x="3986555" y="2893210"/>
                    <a:pt x="4913655" y="2944010"/>
                    <a:pt x="4361205" y="3051960"/>
                  </a:cubicBezTo>
                  <a:cubicBezTo>
                    <a:pt x="3808755" y="3159910"/>
                    <a:pt x="922680" y="3232935"/>
                    <a:pt x="284505" y="3032910"/>
                  </a:cubicBezTo>
                  <a:close/>
                </a:path>
              </a:pathLst>
            </a:custGeom>
            <a:solidFill>
              <a:srgbClr val="88D9C2"/>
            </a:solidFill>
            <a:ln>
              <a:noFill/>
            </a:ln>
            <a:effectLst>
              <a:outerShdw blurRad="1270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2A966810-5876-4D15-8753-C5E7E4F11EB9}"/>
                </a:ext>
              </a:extLst>
            </p:cNvPr>
            <p:cNvGrpSpPr/>
            <p:nvPr/>
          </p:nvGrpSpPr>
          <p:grpSpPr>
            <a:xfrm flipH="1">
              <a:off x="1226781" y="5039259"/>
              <a:ext cx="362257" cy="320948"/>
              <a:chOff x="6934527" y="10325100"/>
              <a:chExt cx="2802656" cy="2483065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1DB21D62-836A-432B-B483-DB919A5807C5}"/>
                  </a:ext>
                </a:extLst>
              </p:cNvPr>
              <p:cNvGrpSpPr/>
              <p:nvPr/>
            </p:nvGrpSpPr>
            <p:grpSpPr>
              <a:xfrm>
                <a:off x="8483681" y="11206102"/>
                <a:ext cx="1253502" cy="1602063"/>
                <a:chOff x="6934527" y="10325100"/>
                <a:chExt cx="1942824" cy="2483065"/>
              </a:xfrm>
            </p:grpSpPr>
            <p:sp>
              <p:nvSpPr>
                <p:cNvPr id="92" name="矩形 91">
                  <a:extLst>
                    <a:ext uri="{FF2B5EF4-FFF2-40B4-BE49-F238E27FC236}">
                      <a16:creationId xmlns:a16="http://schemas.microsoft.com/office/drawing/2014/main" id="{080E9589-765E-4785-BF99-986E9B2D82A1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等腰三角形 92">
                  <a:extLst>
                    <a:ext uri="{FF2B5EF4-FFF2-40B4-BE49-F238E27FC236}">
                      <a16:creationId xmlns:a16="http://schemas.microsoft.com/office/drawing/2014/main" id="{6488BCFB-0970-48B7-8F72-2D4C341C2676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等腰三角形 93">
                  <a:extLst>
                    <a:ext uri="{FF2B5EF4-FFF2-40B4-BE49-F238E27FC236}">
                      <a16:creationId xmlns:a16="http://schemas.microsoft.com/office/drawing/2014/main" id="{6E709C0D-16FE-4EC9-89B1-1876FF31A5EF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5" name="等腰三角形 94">
                  <a:extLst>
                    <a:ext uri="{FF2B5EF4-FFF2-40B4-BE49-F238E27FC236}">
                      <a16:creationId xmlns:a16="http://schemas.microsoft.com/office/drawing/2014/main" id="{66AA6DA4-3D87-451A-BB74-DDEE48B47AD2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BC73BA49-2762-4EC4-A24F-926CA67962A2}"/>
                  </a:ext>
                </a:extLst>
              </p:cNvPr>
              <p:cNvGrpSpPr/>
              <p:nvPr/>
            </p:nvGrpSpPr>
            <p:grpSpPr>
              <a:xfrm>
                <a:off x="6934527" y="10325100"/>
                <a:ext cx="1942824" cy="2483065"/>
                <a:chOff x="6934527" y="10325100"/>
                <a:chExt cx="1942824" cy="2483065"/>
              </a:xfrm>
            </p:grpSpPr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3E8A0A94-539B-48C1-853F-363311A37634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等腰三角形 88">
                  <a:extLst>
                    <a:ext uri="{FF2B5EF4-FFF2-40B4-BE49-F238E27FC236}">
                      <a16:creationId xmlns:a16="http://schemas.microsoft.com/office/drawing/2014/main" id="{D314194E-A98E-426B-9BF6-DD321AE417F6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等腰三角形 89">
                  <a:extLst>
                    <a:ext uri="{FF2B5EF4-FFF2-40B4-BE49-F238E27FC236}">
                      <a16:creationId xmlns:a16="http://schemas.microsoft.com/office/drawing/2014/main" id="{00837C81-41B3-460F-880C-0A31C20AF270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1" name="等腰三角形 90">
                  <a:extLst>
                    <a:ext uri="{FF2B5EF4-FFF2-40B4-BE49-F238E27FC236}">
                      <a16:creationId xmlns:a16="http://schemas.microsoft.com/office/drawing/2014/main" id="{CB9C5620-2C86-4EED-88FF-758CEA25BB41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2FE4F76-0220-49DE-A903-8AD707126402}"/>
                </a:ext>
              </a:extLst>
            </p:cNvPr>
            <p:cNvSpPr/>
            <p:nvPr/>
          </p:nvSpPr>
          <p:spPr>
            <a:xfrm>
              <a:off x="-2239967" y="5177154"/>
              <a:ext cx="6863741" cy="1642227"/>
            </a:xfrm>
            <a:custGeom>
              <a:avLst/>
              <a:gdLst>
                <a:gd name="connsiteX0" fmla="*/ 703283 w 9683107"/>
                <a:gd name="connsiteY0" fmla="*/ 1763321 h 2316792"/>
                <a:gd name="connsiteX1" fmla="*/ 2970233 w 9683107"/>
                <a:gd name="connsiteY1" fmla="*/ 48821 h 2316792"/>
                <a:gd name="connsiteX2" fmla="*/ 4056083 w 9683107"/>
                <a:gd name="connsiteY2" fmla="*/ 448871 h 2316792"/>
                <a:gd name="connsiteX3" fmla="*/ 5218133 w 9683107"/>
                <a:gd name="connsiteY3" fmla="*/ 239321 h 2316792"/>
                <a:gd name="connsiteX4" fmla="*/ 6894533 w 9683107"/>
                <a:gd name="connsiteY4" fmla="*/ 963221 h 2316792"/>
                <a:gd name="connsiteX5" fmla="*/ 9466283 w 9683107"/>
                <a:gd name="connsiteY5" fmla="*/ 1858571 h 2316792"/>
                <a:gd name="connsiteX6" fmla="*/ 760433 w 9683107"/>
                <a:gd name="connsiteY6" fmla="*/ 2315771 h 2316792"/>
                <a:gd name="connsiteX7" fmla="*/ 703283 w 9683107"/>
                <a:gd name="connsiteY7" fmla="*/ 1763321 h 23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07" h="2316792">
                  <a:moveTo>
                    <a:pt x="703283" y="1763321"/>
                  </a:moveTo>
                  <a:cubicBezTo>
                    <a:pt x="1071583" y="1385496"/>
                    <a:pt x="2411433" y="267896"/>
                    <a:pt x="2970233" y="48821"/>
                  </a:cubicBezTo>
                  <a:cubicBezTo>
                    <a:pt x="3529033" y="-170254"/>
                    <a:pt x="3681433" y="417121"/>
                    <a:pt x="4056083" y="448871"/>
                  </a:cubicBezTo>
                  <a:cubicBezTo>
                    <a:pt x="4430733" y="480621"/>
                    <a:pt x="4745058" y="153596"/>
                    <a:pt x="5218133" y="239321"/>
                  </a:cubicBezTo>
                  <a:cubicBezTo>
                    <a:pt x="5691208" y="325046"/>
                    <a:pt x="6186508" y="693346"/>
                    <a:pt x="6894533" y="963221"/>
                  </a:cubicBezTo>
                  <a:cubicBezTo>
                    <a:pt x="7602558" y="1233096"/>
                    <a:pt x="10488633" y="1633146"/>
                    <a:pt x="9466283" y="1858571"/>
                  </a:cubicBezTo>
                  <a:cubicBezTo>
                    <a:pt x="8443933" y="2083996"/>
                    <a:pt x="2227283" y="2334821"/>
                    <a:pt x="760433" y="2315771"/>
                  </a:cubicBezTo>
                  <a:cubicBezTo>
                    <a:pt x="-706417" y="2296721"/>
                    <a:pt x="334983" y="2141146"/>
                    <a:pt x="703283" y="1763321"/>
                  </a:cubicBezTo>
                  <a:close/>
                </a:path>
              </a:pathLst>
            </a:custGeom>
            <a:solidFill>
              <a:srgbClr val="A8EDBD"/>
            </a:solidFill>
            <a:ln>
              <a:noFill/>
            </a:ln>
            <a:effectLst>
              <a:outerShdw blurRad="1524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509C591-597F-4902-A7FE-214C6D72ED66}"/>
                </a:ext>
              </a:extLst>
            </p:cNvPr>
            <p:cNvSpPr/>
            <p:nvPr/>
          </p:nvSpPr>
          <p:spPr>
            <a:xfrm>
              <a:off x="-3427857" y="5201176"/>
              <a:ext cx="12512864" cy="2587748"/>
            </a:xfrm>
            <a:custGeom>
              <a:avLst/>
              <a:gdLst>
                <a:gd name="connsiteX0" fmla="*/ 1368965 w 17451847"/>
                <a:gd name="connsiteY0" fmla="*/ 752351 h 3671876"/>
                <a:gd name="connsiteX1" fmla="*/ 3551727 w 17451847"/>
                <a:gd name="connsiteY1" fmla="*/ 693358 h 3671876"/>
                <a:gd name="connsiteX2" fmla="*/ 5704991 w 17451847"/>
                <a:gd name="connsiteY2" fmla="*/ 840842 h 3671876"/>
                <a:gd name="connsiteX3" fmla="*/ 8271210 w 17451847"/>
                <a:gd name="connsiteY3" fmla="*/ 545874 h 3671876"/>
                <a:gd name="connsiteX4" fmla="*/ 11309378 w 17451847"/>
                <a:gd name="connsiteY4" fmla="*/ 781848 h 3671876"/>
                <a:gd name="connsiteX5" fmla="*/ 16353327 w 17451847"/>
                <a:gd name="connsiteY5" fmla="*/ 103422 h 3671876"/>
                <a:gd name="connsiteX6" fmla="*/ 15999365 w 17451847"/>
                <a:gd name="connsiteY6" fmla="*/ 3348067 h 3671876"/>
                <a:gd name="connsiteX7" fmla="*/ 1103494 w 17451847"/>
                <a:gd name="connsiteY7" fmla="*/ 3259577 h 3671876"/>
                <a:gd name="connsiteX8" fmla="*/ 1368965 w 17451847"/>
                <a:gd name="connsiteY8" fmla="*/ 752351 h 3671876"/>
                <a:gd name="connsiteX0" fmla="*/ 1036395 w 17652677"/>
                <a:gd name="connsiteY0" fmla="*/ 1133351 h 3650698"/>
                <a:gd name="connsiteX1" fmla="*/ 3752557 w 17652677"/>
                <a:gd name="connsiteY1" fmla="*/ 693358 h 3650698"/>
                <a:gd name="connsiteX2" fmla="*/ 5905821 w 17652677"/>
                <a:gd name="connsiteY2" fmla="*/ 840842 h 3650698"/>
                <a:gd name="connsiteX3" fmla="*/ 8472040 w 17652677"/>
                <a:gd name="connsiteY3" fmla="*/ 545874 h 3650698"/>
                <a:gd name="connsiteX4" fmla="*/ 11510208 w 17652677"/>
                <a:gd name="connsiteY4" fmla="*/ 781848 h 3650698"/>
                <a:gd name="connsiteX5" fmla="*/ 16554157 w 17652677"/>
                <a:gd name="connsiteY5" fmla="*/ 103422 h 3650698"/>
                <a:gd name="connsiteX6" fmla="*/ 16200195 w 17652677"/>
                <a:gd name="connsiteY6" fmla="*/ 3348067 h 3650698"/>
                <a:gd name="connsiteX7" fmla="*/ 1304324 w 17652677"/>
                <a:gd name="connsiteY7" fmla="*/ 3259577 h 3650698"/>
                <a:gd name="connsiteX8" fmla="*/ 1036395 w 17652677"/>
                <a:gd name="connsiteY8" fmla="*/ 1133351 h 3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677" h="3650698">
                  <a:moveTo>
                    <a:pt x="1036395" y="1133351"/>
                  </a:moveTo>
                  <a:cubicBezTo>
                    <a:pt x="1444434" y="705648"/>
                    <a:pt x="2940986" y="742110"/>
                    <a:pt x="3752557" y="693358"/>
                  </a:cubicBezTo>
                  <a:cubicBezTo>
                    <a:pt x="4564128" y="644607"/>
                    <a:pt x="5119241" y="865423"/>
                    <a:pt x="5905821" y="840842"/>
                  </a:cubicBezTo>
                  <a:cubicBezTo>
                    <a:pt x="6692402" y="816261"/>
                    <a:pt x="7537976" y="555706"/>
                    <a:pt x="8472040" y="545874"/>
                  </a:cubicBezTo>
                  <a:cubicBezTo>
                    <a:pt x="9406104" y="536042"/>
                    <a:pt x="10163189" y="855590"/>
                    <a:pt x="11510208" y="781848"/>
                  </a:cubicBezTo>
                  <a:cubicBezTo>
                    <a:pt x="12857227" y="708106"/>
                    <a:pt x="15772493" y="-324281"/>
                    <a:pt x="16554157" y="103422"/>
                  </a:cubicBezTo>
                  <a:cubicBezTo>
                    <a:pt x="17335822" y="531125"/>
                    <a:pt x="18741834" y="2822041"/>
                    <a:pt x="16200195" y="3348067"/>
                  </a:cubicBezTo>
                  <a:cubicBezTo>
                    <a:pt x="13658556" y="3874093"/>
                    <a:pt x="3831624" y="3628696"/>
                    <a:pt x="1304324" y="3259577"/>
                  </a:cubicBezTo>
                  <a:cubicBezTo>
                    <a:pt x="-1222976" y="2890458"/>
                    <a:pt x="628356" y="1561054"/>
                    <a:pt x="1036395" y="1133351"/>
                  </a:cubicBezTo>
                  <a:close/>
                </a:path>
              </a:pathLst>
            </a:custGeom>
            <a:solidFill>
              <a:srgbClr val="487AAA"/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A4A75CF7-29A2-4F94-830E-E931714C68F8}"/>
              </a:ext>
            </a:extLst>
          </p:cNvPr>
          <p:cNvSpPr/>
          <p:nvPr/>
        </p:nvSpPr>
        <p:spPr>
          <a:xfrm>
            <a:off x="933450" y="575414"/>
            <a:ext cx="3448050" cy="5707172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noFill/>
          <a:ln w="19050">
            <a:solidFill>
              <a:srgbClr val="B0782B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33C24CF-55CD-4167-820B-167CDE3F5819}"/>
              </a:ext>
            </a:extLst>
          </p:cNvPr>
          <p:cNvSpPr txBox="1"/>
          <p:nvPr/>
        </p:nvSpPr>
        <p:spPr>
          <a:xfrm>
            <a:off x="2002968" y="1443772"/>
            <a:ext cx="1415772" cy="2507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54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40C4C524-D7BA-4F33-A16C-0D32327BF7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627059 w 12192000"/>
              <a:gd name="connsiteY0" fmla="*/ 705120 h 6858000"/>
              <a:gd name="connsiteX1" fmla="*/ 1141770 w 12192000"/>
              <a:gd name="connsiteY1" fmla="*/ 1190409 h 6858000"/>
              <a:gd name="connsiteX2" fmla="*/ 1141770 w 12192000"/>
              <a:gd name="connsiteY2" fmla="*/ 5667590 h 6858000"/>
              <a:gd name="connsiteX3" fmla="*/ 1627059 w 12192000"/>
              <a:gd name="connsiteY3" fmla="*/ 6152879 h 6858000"/>
              <a:gd name="connsiteX4" fmla="*/ 3724760 w 12192000"/>
              <a:gd name="connsiteY4" fmla="*/ 6152879 h 6858000"/>
              <a:gd name="connsiteX5" fmla="*/ 4210049 w 12192000"/>
              <a:gd name="connsiteY5" fmla="*/ 5667590 h 6858000"/>
              <a:gd name="connsiteX6" fmla="*/ 4210049 w 12192000"/>
              <a:gd name="connsiteY6" fmla="*/ 1190409 h 6858000"/>
              <a:gd name="connsiteX7" fmla="*/ 3724760 w 12192000"/>
              <a:gd name="connsiteY7" fmla="*/ 70512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627059" y="705120"/>
                </a:moveTo>
                <a:cubicBezTo>
                  <a:pt x="1627059" y="973138"/>
                  <a:pt x="1409788" y="1190409"/>
                  <a:pt x="1141770" y="1190409"/>
                </a:cubicBezTo>
                <a:lnTo>
                  <a:pt x="1141770" y="5667590"/>
                </a:lnTo>
                <a:cubicBezTo>
                  <a:pt x="1409788" y="5667590"/>
                  <a:pt x="1627059" y="5884861"/>
                  <a:pt x="1627059" y="6152879"/>
                </a:cubicBezTo>
                <a:lnTo>
                  <a:pt x="3724760" y="6152879"/>
                </a:lnTo>
                <a:cubicBezTo>
                  <a:pt x="3724760" y="5884861"/>
                  <a:pt x="3942031" y="5667590"/>
                  <a:pt x="4210049" y="5667590"/>
                </a:cubicBezTo>
                <a:lnTo>
                  <a:pt x="4210049" y="1190409"/>
                </a:lnTo>
                <a:cubicBezTo>
                  <a:pt x="3942031" y="1190409"/>
                  <a:pt x="3724760" y="973138"/>
                  <a:pt x="3724760" y="70512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571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893849C7-1E2D-40B4-A9E4-8C36BF7BD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520" y="266941"/>
            <a:ext cx="2310734" cy="526521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BB574056-B2EC-435A-BC79-73EF4AE62904}"/>
              </a:ext>
            </a:extLst>
          </p:cNvPr>
          <p:cNvGrpSpPr/>
          <p:nvPr/>
        </p:nvGrpSpPr>
        <p:grpSpPr>
          <a:xfrm>
            <a:off x="6096001" y="705120"/>
            <a:ext cx="819150" cy="946134"/>
            <a:chOff x="-3356739" y="1961082"/>
            <a:chExt cx="751364" cy="867841"/>
          </a:xfrm>
        </p:grpSpPr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C8E1863E-E178-4A16-95E9-E6FEACB99405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268DC70-630E-42E9-ABD0-5C640EBE74AA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B1BF3D2-BDE4-4263-9F97-030F1F3126E1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CDA427F-9B24-4C83-826A-816712B52A97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7DD4222-D7A4-441D-8A75-D81F38C094AC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B1CE943-4715-472B-8830-2C65CCE3814D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5BA3C8E-312D-4D92-ABDC-1602AD3DF866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FDE39F0-9942-453F-B451-CEF44AD807B5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EC71C3A-EE45-4BFC-85F5-FE8F13C96A8A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FA63CDB-7D8D-4F5F-8009-D4BA35216733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66B698B-22DC-45A7-BB64-25AED4D2E44A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B710D17-53F2-4150-9083-D12151757E85}"/>
              </a:ext>
            </a:extLst>
          </p:cNvPr>
          <p:cNvGrpSpPr/>
          <p:nvPr/>
        </p:nvGrpSpPr>
        <p:grpSpPr>
          <a:xfrm>
            <a:off x="6096001" y="5206745"/>
            <a:ext cx="819150" cy="946134"/>
            <a:chOff x="-3356739" y="1961082"/>
            <a:chExt cx="751364" cy="867841"/>
          </a:xfrm>
        </p:grpSpPr>
        <p:sp>
          <p:nvSpPr>
            <p:cNvPr id="33" name="泪滴形 2">
              <a:extLst>
                <a:ext uri="{FF2B5EF4-FFF2-40B4-BE49-F238E27FC236}">
                  <a16:creationId xmlns:a16="http://schemas.microsoft.com/office/drawing/2014/main" id="{85D1834F-BE34-42C0-B6D9-D92B2A113B1F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3327FDB-4BB0-4EA8-9080-63A93E2956B0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D7B3385-7550-4548-B86B-77C04A7F7133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6842077-8C1B-445C-AE81-F095B75FC818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3B46666-3631-4BAE-9F78-4B48D35B2975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0D0EA88-D208-49F8-926A-F42AC3BC8E31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04ADCA7-0FF1-4F28-9AC8-5D49572E5D95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9AF40BF-96F8-4DB2-BE51-AB935ED97E5E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BE256FB-15F6-4397-AABD-6AF00806AD72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66DB1629-F382-4AFC-B4B5-7C01B4F70DE6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758F562-8951-4DD7-8D57-A59C3DDFFB88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C8C613B-AA1B-4692-9B42-0780A47D7F4D}"/>
              </a:ext>
            </a:extLst>
          </p:cNvPr>
          <p:cNvGrpSpPr/>
          <p:nvPr/>
        </p:nvGrpSpPr>
        <p:grpSpPr>
          <a:xfrm>
            <a:off x="6096001" y="3706204"/>
            <a:ext cx="819150" cy="946134"/>
            <a:chOff x="-3356739" y="1961082"/>
            <a:chExt cx="751364" cy="867841"/>
          </a:xfrm>
        </p:grpSpPr>
        <p:sp>
          <p:nvSpPr>
            <p:cNvPr id="45" name="泪滴形 2">
              <a:extLst>
                <a:ext uri="{FF2B5EF4-FFF2-40B4-BE49-F238E27FC236}">
                  <a16:creationId xmlns:a16="http://schemas.microsoft.com/office/drawing/2014/main" id="{49205261-3753-4FF6-9F10-5173CBC536C5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99091A89-B99F-44A3-9726-5C4C29FE8520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C33C904-1A07-496F-B0B5-8F2161A3A5EB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3F452BF-3328-49C3-A4C4-CF95CD672806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E84147-C5B2-4B12-8543-C44BF56D57C1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E27E9DF-439D-4C57-B5A1-D348B355C124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305B67D-B763-4BC7-9E8B-AAE419D2A773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D7D5AFEF-7EE2-4DC7-A9C5-56ED92D47B81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BD23256-2F08-49D4-B8CE-0086EDF0967A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008B4EA5-8113-497B-984F-29D01C55FB8E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3E500661-A7D8-4F24-88EB-1FD410D3EA5B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4A29A97-60E7-4CE4-930E-5545CAD7D833}"/>
              </a:ext>
            </a:extLst>
          </p:cNvPr>
          <p:cNvGrpSpPr/>
          <p:nvPr/>
        </p:nvGrpSpPr>
        <p:grpSpPr>
          <a:xfrm>
            <a:off x="6096001" y="2205662"/>
            <a:ext cx="819150" cy="946134"/>
            <a:chOff x="-3356739" y="1961082"/>
            <a:chExt cx="751364" cy="867841"/>
          </a:xfrm>
        </p:grpSpPr>
        <p:sp>
          <p:nvSpPr>
            <p:cNvPr id="57" name="泪滴形 2">
              <a:extLst>
                <a:ext uri="{FF2B5EF4-FFF2-40B4-BE49-F238E27FC236}">
                  <a16:creationId xmlns:a16="http://schemas.microsoft.com/office/drawing/2014/main" id="{775C6F3E-BC24-435B-AAFE-E0EF54987EAF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37A3BBBA-3C5C-4650-A64C-D885ADC417F2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7741F74-2145-4B3E-9C9E-0E202A1FF5FC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99D931B5-F6A1-45D9-95D5-3C9D283941A4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ADC8810-BCFA-4415-9C6F-2F111226AA86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19A78FA-0B26-412A-92AE-F024AA8A2CFE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7BE5C7DA-0B1D-4C7E-B641-9D1D4C00D9FF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DA5D18BF-6067-4C9C-9462-D9B1C003AD14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1C07B64-FDA9-4AC0-909F-60099127AA0C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AB6AEF99-F38D-4CC5-A37D-0F52B07E1713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6631A7F0-C01D-4A90-9E69-21B283C58634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8DABAB58-1106-4492-B235-F14D0508CEC2}"/>
              </a:ext>
            </a:extLst>
          </p:cNvPr>
          <p:cNvSpPr txBox="1"/>
          <p:nvPr/>
        </p:nvSpPr>
        <p:spPr>
          <a:xfrm>
            <a:off x="7103988" y="628781"/>
            <a:ext cx="4753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有志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6B6FDAD-258C-4DCD-A788-F65C8B06B1AE}"/>
              </a:ext>
            </a:extLst>
          </p:cNvPr>
          <p:cNvSpPr txBox="1"/>
          <p:nvPr/>
        </p:nvSpPr>
        <p:spPr>
          <a:xfrm>
            <a:off x="7103988" y="2218975"/>
            <a:ext cx="4753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有识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B3E9B52-6AF7-45F9-8758-B6725C14C846}"/>
              </a:ext>
            </a:extLst>
          </p:cNvPr>
          <p:cNvSpPr txBox="1"/>
          <p:nvPr/>
        </p:nvSpPr>
        <p:spPr>
          <a:xfrm>
            <a:off x="7103988" y="3631660"/>
            <a:ext cx="4753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有恒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9D84E70-86F8-4508-89B4-63230E8C5DAB}"/>
              </a:ext>
            </a:extLst>
          </p:cNvPr>
          <p:cNvSpPr txBox="1"/>
          <p:nvPr/>
        </p:nvSpPr>
        <p:spPr>
          <a:xfrm>
            <a:off x="7103988" y="5134011"/>
            <a:ext cx="4753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有为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03EA059-AB92-4E6B-87E5-C3FD389C2245}"/>
              </a:ext>
            </a:extLst>
          </p:cNvPr>
          <p:cNvSpPr txBox="1"/>
          <p:nvPr/>
        </p:nvSpPr>
        <p:spPr>
          <a:xfrm>
            <a:off x="7103988" y="1347566"/>
            <a:ext cx="3981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Aspiration</a:t>
            </a:r>
            <a:endParaRPr lang="zh-CN" altLang="en-US" sz="2000" dirty="0">
              <a:solidFill>
                <a:schemeClr val="tx1">
                  <a:lumMod val="65000"/>
                  <a:lumOff val="35000"/>
                  <a:alpha val="3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2B1DE59-BBE3-42EA-B3BE-2C737990BB52}"/>
              </a:ext>
            </a:extLst>
          </p:cNvPr>
          <p:cNvSpPr txBox="1"/>
          <p:nvPr/>
        </p:nvSpPr>
        <p:spPr>
          <a:xfrm>
            <a:off x="7103988" y="2899308"/>
            <a:ext cx="3981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Kwonledge</a:t>
            </a:r>
            <a:endParaRPr lang="zh-CN" altLang="en-US" sz="2000" dirty="0">
              <a:solidFill>
                <a:schemeClr val="tx1">
                  <a:lumMod val="65000"/>
                  <a:lumOff val="35000"/>
                  <a:alpha val="3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E680398-2A72-49EE-81F4-FC6E320C933D}"/>
              </a:ext>
            </a:extLst>
          </p:cNvPr>
          <p:cNvSpPr txBox="1"/>
          <p:nvPr/>
        </p:nvSpPr>
        <p:spPr>
          <a:xfrm>
            <a:off x="7103988" y="4357443"/>
            <a:ext cx="3981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Perseverance</a:t>
            </a:r>
            <a:endParaRPr lang="zh-CN" altLang="en-US" sz="2000" dirty="0">
              <a:solidFill>
                <a:schemeClr val="tx1">
                  <a:lumMod val="65000"/>
                  <a:lumOff val="35000"/>
                  <a:alpha val="3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83A8B0EA-F10A-47B1-B93F-2A85676BD5D5}"/>
              </a:ext>
            </a:extLst>
          </p:cNvPr>
          <p:cNvSpPr txBox="1"/>
          <p:nvPr/>
        </p:nvSpPr>
        <p:spPr>
          <a:xfrm>
            <a:off x="7103988" y="5897140"/>
            <a:ext cx="3981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Achievenment</a:t>
            </a:r>
            <a:endParaRPr lang="zh-CN" altLang="en-US" sz="2000" dirty="0">
              <a:solidFill>
                <a:schemeClr val="tx1">
                  <a:lumMod val="65000"/>
                  <a:lumOff val="35000"/>
                  <a:alpha val="3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D30E495B-5425-4DE1-9851-A247AD91BB36}"/>
              </a:ext>
            </a:extLst>
          </p:cNvPr>
          <p:cNvSpPr/>
          <p:nvPr/>
        </p:nvSpPr>
        <p:spPr>
          <a:xfrm>
            <a:off x="952500" y="575414"/>
            <a:ext cx="3448050" cy="5707172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noFill/>
          <a:ln w="19050">
            <a:solidFill>
              <a:srgbClr val="B0782B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E63BF8F-C2A8-4064-9476-F0336FC268F9}"/>
              </a:ext>
            </a:extLst>
          </p:cNvPr>
          <p:cNvGrpSpPr/>
          <p:nvPr/>
        </p:nvGrpSpPr>
        <p:grpSpPr>
          <a:xfrm flipH="1" flipV="1">
            <a:off x="823802" y="1564695"/>
            <a:ext cx="1140486" cy="31443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97FD2AD9-951B-40D3-978A-776C58F74DA5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8D2C6583-C6A9-4EC3-BBD1-D96C33462999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469A726-918F-4B8D-8B0C-5D138AD4E9D8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4690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FFE601FE-959D-4FD0-A11B-D0ECF166BBE3}"/>
              </a:ext>
            </a:extLst>
          </p:cNvPr>
          <p:cNvSpPr/>
          <p:nvPr/>
        </p:nvSpPr>
        <p:spPr>
          <a:xfrm>
            <a:off x="-14984" y="0"/>
            <a:ext cx="12192000" cy="7140574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"/>
                  <a:lumOff val="95000"/>
                </a:schemeClr>
              </a:gs>
              <a:gs pos="67000">
                <a:srgbClr val="B3C6E7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96F265-30A2-46C5-8D03-364BF162DF30}"/>
              </a:ext>
            </a:extLst>
          </p:cNvPr>
          <p:cNvGrpSpPr/>
          <p:nvPr/>
        </p:nvGrpSpPr>
        <p:grpSpPr>
          <a:xfrm flipH="1" flipV="1">
            <a:off x="-485801" y="1772147"/>
            <a:ext cx="1140486" cy="31443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019292D-D353-4117-872A-43654B8D3E21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C8E935-941B-4E81-98EC-16D6B61B2916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FEEDA56-F582-4735-B3F7-90CEECDD3B50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室内, 笔记本电脑, 深色&#10;&#10;描述已自动生成">
            <a:extLst>
              <a:ext uri="{FF2B5EF4-FFF2-40B4-BE49-F238E27FC236}">
                <a16:creationId xmlns:a16="http://schemas.microsoft.com/office/drawing/2014/main" id="{BD6B8D04-3D8D-4A18-B131-132C8CA5B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8" y="3996227"/>
            <a:ext cx="1894336" cy="104271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43BA920-6F27-4F39-BC4F-F8D1443E86A7}"/>
              </a:ext>
            </a:extLst>
          </p:cNvPr>
          <p:cNvGrpSpPr/>
          <p:nvPr/>
        </p:nvGrpSpPr>
        <p:grpSpPr>
          <a:xfrm>
            <a:off x="-5994077" y="3708360"/>
            <a:ext cx="17652677" cy="5756706"/>
            <a:chOff x="-5994077" y="3708360"/>
            <a:chExt cx="17652677" cy="575670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BA1909-017B-4C19-AF15-146CCD4E73AD}"/>
                </a:ext>
              </a:extLst>
            </p:cNvPr>
            <p:cNvSpPr/>
            <p:nvPr/>
          </p:nvSpPr>
          <p:spPr>
            <a:xfrm>
              <a:off x="-3994106" y="3708360"/>
              <a:ext cx="6544048" cy="4930884"/>
            </a:xfrm>
            <a:custGeom>
              <a:avLst/>
              <a:gdLst>
                <a:gd name="connsiteX0" fmla="*/ 379142 w 6555297"/>
                <a:gd name="connsiteY0" fmla="*/ 3562364 h 5349957"/>
                <a:gd name="connsiteX1" fmla="*/ 1388792 w 6555297"/>
                <a:gd name="connsiteY1" fmla="*/ 1123964 h 5349957"/>
                <a:gd name="connsiteX2" fmla="*/ 2512742 w 6555297"/>
                <a:gd name="connsiteY2" fmla="*/ 14 h 5349957"/>
                <a:gd name="connsiteX3" fmla="*/ 3427142 w 6555297"/>
                <a:gd name="connsiteY3" fmla="*/ 1143014 h 5349957"/>
                <a:gd name="connsiteX4" fmla="*/ 4474892 w 6555297"/>
                <a:gd name="connsiteY4" fmla="*/ 704864 h 5349957"/>
                <a:gd name="connsiteX5" fmla="*/ 5274992 w 6555297"/>
                <a:gd name="connsiteY5" fmla="*/ 2000264 h 5349957"/>
                <a:gd name="connsiteX6" fmla="*/ 6132242 w 6555297"/>
                <a:gd name="connsiteY6" fmla="*/ 3028964 h 5349957"/>
                <a:gd name="connsiteX7" fmla="*/ 6094142 w 6555297"/>
                <a:gd name="connsiteY7" fmla="*/ 5143514 h 5349957"/>
                <a:gd name="connsiteX8" fmla="*/ 493442 w 6555297"/>
                <a:gd name="connsiteY8" fmla="*/ 5086364 h 5349957"/>
                <a:gd name="connsiteX9" fmla="*/ 379142 w 6555297"/>
                <a:gd name="connsiteY9" fmla="*/ 3562364 h 5349957"/>
                <a:gd name="connsiteX0" fmla="*/ 379142 w 6555297"/>
                <a:gd name="connsiteY0" fmla="*/ 3257577 h 5045170"/>
                <a:gd name="connsiteX1" fmla="*/ 1388792 w 6555297"/>
                <a:gd name="connsiteY1" fmla="*/ 819177 h 5045170"/>
                <a:gd name="connsiteX2" fmla="*/ 2550842 w 6555297"/>
                <a:gd name="connsiteY2" fmla="*/ 27 h 5045170"/>
                <a:gd name="connsiteX3" fmla="*/ 3427142 w 6555297"/>
                <a:gd name="connsiteY3" fmla="*/ 838227 h 5045170"/>
                <a:gd name="connsiteX4" fmla="*/ 4474892 w 6555297"/>
                <a:gd name="connsiteY4" fmla="*/ 400077 h 5045170"/>
                <a:gd name="connsiteX5" fmla="*/ 5274992 w 6555297"/>
                <a:gd name="connsiteY5" fmla="*/ 1695477 h 5045170"/>
                <a:gd name="connsiteX6" fmla="*/ 6132242 w 6555297"/>
                <a:gd name="connsiteY6" fmla="*/ 2724177 h 5045170"/>
                <a:gd name="connsiteX7" fmla="*/ 6094142 w 6555297"/>
                <a:gd name="connsiteY7" fmla="*/ 4838727 h 5045170"/>
                <a:gd name="connsiteX8" fmla="*/ 493442 w 6555297"/>
                <a:gd name="connsiteY8" fmla="*/ 4781577 h 5045170"/>
                <a:gd name="connsiteX9" fmla="*/ 379142 w 6555297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474892 w 6544048"/>
                <a:gd name="connsiteY4" fmla="*/ 4000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627292 w 6544048"/>
                <a:gd name="connsiteY4" fmla="*/ 7048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143291 h 4930884"/>
                <a:gd name="connsiteX1" fmla="*/ 1388792 w 6544048"/>
                <a:gd name="connsiteY1" fmla="*/ 704891 h 4930884"/>
                <a:gd name="connsiteX2" fmla="*/ 2538142 w 6544048"/>
                <a:gd name="connsiteY2" fmla="*/ 41 h 4930884"/>
                <a:gd name="connsiteX3" fmla="*/ 3427142 w 6544048"/>
                <a:gd name="connsiteY3" fmla="*/ 723941 h 4930884"/>
                <a:gd name="connsiteX4" fmla="*/ 4627292 w 6544048"/>
                <a:gd name="connsiteY4" fmla="*/ 590591 h 4930884"/>
                <a:gd name="connsiteX5" fmla="*/ 5541692 w 6544048"/>
                <a:gd name="connsiteY5" fmla="*/ 1581191 h 4930884"/>
                <a:gd name="connsiteX6" fmla="*/ 6132242 w 6544048"/>
                <a:gd name="connsiteY6" fmla="*/ 2609891 h 4930884"/>
                <a:gd name="connsiteX7" fmla="*/ 6094142 w 6544048"/>
                <a:gd name="connsiteY7" fmla="*/ 4724441 h 4930884"/>
                <a:gd name="connsiteX8" fmla="*/ 493442 w 6544048"/>
                <a:gd name="connsiteY8" fmla="*/ 4667291 h 4930884"/>
                <a:gd name="connsiteX9" fmla="*/ 379142 w 6544048"/>
                <a:gd name="connsiteY9" fmla="*/ 3143291 h 49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048" h="4930884">
                  <a:moveTo>
                    <a:pt x="379142" y="3143291"/>
                  </a:moveTo>
                  <a:cubicBezTo>
                    <a:pt x="528367" y="2482891"/>
                    <a:pt x="1028959" y="1228766"/>
                    <a:pt x="1388792" y="704891"/>
                  </a:cubicBezTo>
                  <a:cubicBezTo>
                    <a:pt x="1748625" y="181016"/>
                    <a:pt x="2198417" y="-3134"/>
                    <a:pt x="2538142" y="41"/>
                  </a:cubicBezTo>
                  <a:cubicBezTo>
                    <a:pt x="2877867" y="3216"/>
                    <a:pt x="3078950" y="625516"/>
                    <a:pt x="3427142" y="723941"/>
                  </a:cubicBezTo>
                  <a:cubicBezTo>
                    <a:pt x="3775334" y="822366"/>
                    <a:pt x="4274867" y="447716"/>
                    <a:pt x="4627292" y="590591"/>
                  </a:cubicBezTo>
                  <a:cubicBezTo>
                    <a:pt x="4979717" y="733466"/>
                    <a:pt x="5290867" y="1244641"/>
                    <a:pt x="5541692" y="1581191"/>
                  </a:cubicBezTo>
                  <a:cubicBezTo>
                    <a:pt x="5792517" y="1917741"/>
                    <a:pt x="6040167" y="2086016"/>
                    <a:pt x="6132242" y="2609891"/>
                  </a:cubicBezTo>
                  <a:cubicBezTo>
                    <a:pt x="6224317" y="3133766"/>
                    <a:pt x="7033942" y="4381541"/>
                    <a:pt x="6094142" y="4724441"/>
                  </a:cubicBezTo>
                  <a:cubicBezTo>
                    <a:pt x="5154342" y="5067341"/>
                    <a:pt x="1442767" y="4937166"/>
                    <a:pt x="493442" y="4667291"/>
                  </a:cubicBezTo>
                  <a:cubicBezTo>
                    <a:pt x="-455883" y="4397416"/>
                    <a:pt x="229917" y="3803691"/>
                    <a:pt x="379142" y="3143291"/>
                  </a:cubicBezTo>
                  <a:close/>
                </a:path>
              </a:pathLst>
            </a:custGeom>
            <a:solidFill>
              <a:srgbClr val="2CAA8A"/>
            </a:solidFill>
            <a:ln>
              <a:noFill/>
            </a:ln>
            <a:effectLst>
              <a:outerShdw blurRad="1524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BF94BC3-D689-4519-8E18-F5F41F3AFFBA}"/>
                </a:ext>
              </a:extLst>
            </p:cNvPr>
            <p:cNvSpPr/>
            <p:nvPr/>
          </p:nvSpPr>
          <p:spPr>
            <a:xfrm>
              <a:off x="-5561252" y="5976593"/>
              <a:ext cx="16147320" cy="3298603"/>
            </a:xfrm>
            <a:custGeom>
              <a:avLst/>
              <a:gdLst>
                <a:gd name="connsiteX0" fmla="*/ 900996 w 16147320"/>
                <a:gd name="connsiteY0" fmla="*/ 295159 h 3298603"/>
                <a:gd name="connsiteX1" fmla="*/ 6092428 w 16147320"/>
                <a:gd name="connsiteY1" fmla="*/ 88681 h 3298603"/>
                <a:gd name="connsiteX2" fmla="*/ 9101099 w 16147320"/>
                <a:gd name="connsiteY2" fmla="*/ 265662 h 3298603"/>
                <a:gd name="connsiteX3" fmla="*/ 10752919 w 16147320"/>
                <a:gd name="connsiteY3" fmla="*/ 413146 h 3298603"/>
                <a:gd name="connsiteX4" fmla="*/ 12552222 w 16147320"/>
                <a:gd name="connsiteY4" fmla="*/ 191 h 3298603"/>
                <a:gd name="connsiteX5" fmla="*/ 14086054 w 16147320"/>
                <a:gd name="connsiteY5" fmla="*/ 383649 h 3298603"/>
                <a:gd name="connsiteX6" fmla="*/ 15826364 w 16147320"/>
                <a:gd name="connsiteY6" fmla="*/ 1799494 h 3298603"/>
                <a:gd name="connsiteX7" fmla="*/ 7065822 w 16147320"/>
                <a:gd name="connsiteY7" fmla="*/ 3274333 h 3298603"/>
                <a:gd name="connsiteX8" fmla="*/ 606028 w 16147320"/>
                <a:gd name="connsiteY8" fmla="*/ 2536913 h 3298603"/>
                <a:gd name="connsiteX9" fmla="*/ 900996 w 16147320"/>
                <a:gd name="connsiteY9" fmla="*/ 295159 h 329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7320" h="3298603">
                  <a:moveTo>
                    <a:pt x="900996" y="295159"/>
                  </a:moveTo>
                  <a:cubicBezTo>
                    <a:pt x="1815396" y="-112880"/>
                    <a:pt x="4725744" y="93597"/>
                    <a:pt x="6092428" y="88681"/>
                  </a:cubicBezTo>
                  <a:cubicBezTo>
                    <a:pt x="7459112" y="83765"/>
                    <a:pt x="8324351" y="211585"/>
                    <a:pt x="9101099" y="265662"/>
                  </a:cubicBezTo>
                  <a:cubicBezTo>
                    <a:pt x="9877847" y="319739"/>
                    <a:pt x="10177732" y="457391"/>
                    <a:pt x="10752919" y="413146"/>
                  </a:cubicBezTo>
                  <a:cubicBezTo>
                    <a:pt x="11328106" y="368901"/>
                    <a:pt x="11996700" y="5107"/>
                    <a:pt x="12552222" y="191"/>
                  </a:cubicBezTo>
                  <a:cubicBezTo>
                    <a:pt x="13107744" y="-4725"/>
                    <a:pt x="13540364" y="83765"/>
                    <a:pt x="14086054" y="383649"/>
                  </a:cubicBezTo>
                  <a:cubicBezTo>
                    <a:pt x="14631744" y="683533"/>
                    <a:pt x="16996403" y="1317713"/>
                    <a:pt x="15826364" y="1799494"/>
                  </a:cubicBezTo>
                  <a:cubicBezTo>
                    <a:pt x="14656325" y="2281275"/>
                    <a:pt x="9602545" y="3151430"/>
                    <a:pt x="7065822" y="3274333"/>
                  </a:cubicBezTo>
                  <a:cubicBezTo>
                    <a:pt x="4529099" y="3397236"/>
                    <a:pt x="1638415" y="3038358"/>
                    <a:pt x="606028" y="2536913"/>
                  </a:cubicBezTo>
                  <a:cubicBezTo>
                    <a:pt x="-426359" y="2035468"/>
                    <a:pt x="-13404" y="703198"/>
                    <a:pt x="900996" y="2951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CA307A-64AC-4B7A-85AD-29CDDBB4FC45}"/>
                </a:ext>
              </a:extLst>
            </p:cNvPr>
            <p:cNvSpPr/>
            <p:nvPr/>
          </p:nvSpPr>
          <p:spPr>
            <a:xfrm>
              <a:off x="-5004812" y="3905231"/>
              <a:ext cx="9436623" cy="4251004"/>
            </a:xfrm>
            <a:custGeom>
              <a:avLst/>
              <a:gdLst>
                <a:gd name="connsiteX0" fmla="*/ 1550719 w 9445094"/>
                <a:gd name="connsiteY0" fmla="*/ 972425 h 4251860"/>
                <a:gd name="connsiteX1" fmla="*/ 1626919 w 9445094"/>
                <a:gd name="connsiteY1" fmla="*/ 972425 h 4251860"/>
                <a:gd name="connsiteX2" fmla="*/ 3055669 w 9445094"/>
                <a:gd name="connsiteY2" fmla="*/ 875 h 4251860"/>
                <a:gd name="connsiteX3" fmla="*/ 4941619 w 9445094"/>
                <a:gd name="connsiteY3" fmla="*/ 1162925 h 4251860"/>
                <a:gd name="connsiteX4" fmla="*/ 7094269 w 9445094"/>
                <a:gd name="connsiteY4" fmla="*/ 1086725 h 4251860"/>
                <a:gd name="connsiteX5" fmla="*/ 8427769 w 9445094"/>
                <a:gd name="connsiteY5" fmla="*/ 2991725 h 4251860"/>
                <a:gd name="connsiteX6" fmla="*/ 8923069 w 9445094"/>
                <a:gd name="connsiteY6" fmla="*/ 3772775 h 4251860"/>
                <a:gd name="connsiteX7" fmla="*/ 655369 w 9445094"/>
                <a:gd name="connsiteY7" fmla="*/ 4115675 h 4251860"/>
                <a:gd name="connsiteX8" fmla="*/ 636319 w 9445094"/>
                <a:gd name="connsiteY8" fmla="*/ 1448675 h 4251860"/>
                <a:gd name="connsiteX9" fmla="*/ 1550719 w 9445094"/>
                <a:gd name="connsiteY9" fmla="*/ 972425 h 4251860"/>
                <a:gd name="connsiteX0" fmla="*/ 1550719 w 9445094"/>
                <a:gd name="connsiteY0" fmla="*/ 972513 h 4251948"/>
                <a:gd name="connsiteX1" fmla="*/ 3055669 w 9445094"/>
                <a:gd name="connsiteY1" fmla="*/ 963 h 4251948"/>
                <a:gd name="connsiteX2" fmla="*/ 4941619 w 9445094"/>
                <a:gd name="connsiteY2" fmla="*/ 1163013 h 4251948"/>
                <a:gd name="connsiteX3" fmla="*/ 7094269 w 9445094"/>
                <a:gd name="connsiteY3" fmla="*/ 1086813 h 4251948"/>
                <a:gd name="connsiteX4" fmla="*/ 8427769 w 9445094"/>
                <a:gd name="connsiteY4" fmla="*/ 2991813 h 4251948"/>
                <a:gd name="connsiteX5" fmla="*/ 8923069 w 9445094"/>
                <a:gd name="connsiteY5" fmla="*/ 3772863 h 4251948"/>
                <a:gd name="connsiteX6" fmla="*/ 655369 w 9445094"/>
                <a:gd name="connsiteY6" fmla="*/ 4115763 h 4251948"/>
                <a:gd name="connsiteX7" fmla="*/ 636319 w 9445094"/>
                <a:gd name="connsiteY7" fmla="*/ 1448763 h 4251948"/>
                <a:gd name="connsiteX8" fmla="*/ 1550719 w 9445094"/>
                <a:gd name="connsiteY8" fmla="*/ 972513 h 4251948"/>
                <a:gd name="connsiteX0" fmla="*/ 1370798 w 9436623"/>
                <a:gd name="connsiteY0" fmla="*/ 1133494 h 4251004"/>
                <a:gd name="connsiteX1" fmla="*/ 3047198 w 9436623"/>
                <a:gd name="connsiteY1" fmla="*/ 19 h 4251004"/>
                <a:gd name="connsiteX2" fmla="*/ 4933148 w 9436623"/>
                <a:gd name="connsiteY2" fmla="*/ 1162069 h 4251004"/>
                <a:gd name="connsiteX3" fmla="*/ 7085798 w 9436623"/>
                <a:gd name="connsiteY3" fmla="*/ 1085869 h 4251004"/>
                <a:gd name="connsiteX4" fmla="*/ 8419298 w 9436623"/>
                <a:gd name="connsiteY4" fmla="*/ 2990869 h 4251004"/>
                <a:gd name="connsiteX5" fmla="*/ 8914598 w 9436623"/>
                <a:gd name="connsiteY5" fmla="*/ 3771919 h 4251004"/>
                <a:gd name="connsiteX6" fmla="*/ 646898 w 9436623"/>
                <a:gd name="connsiteY6" fmla="*/ 4114819 h 4251004"/>
                <a:gd name="connsiteX7" fmla="*/ 627848 w 9436623"/>
                <a:gd name="connsiteY7" fmla="*/ 1447819 h 4251004"/>
                <a:gd name="connsiteX8" fmla="*/ 1370798 w 9436623"/>
                <a:gd name="connsiteY8" fmla="*/ 1133494 h 4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36623" h="4251004">
                  <a:moveTo>
                    <a:pt x="1370798" y="1133494"/>
                  </a:moveTo>
                  <a:cubicBezTo>
                    <a:pt x="1774023" y="892194"/>
                    <a:pt x="2453473" y="-4744"/>
                    <a:pt x="3047198" y="19"/>
                  </a:cubicBezTo>
                  <a:cubicBezTo>
                    <a:pt x="3640923" y="4782"/>
                    <a:pt x="4260048" y="981094"/>
                    <a:pt x="4933148" y="1162069"/>
                  </a:cubicBezTo>
                  <a:cubicBezTo>
                    <a:pt x="5606248" y="1343044"/>
                    <a:pt x="6504773" y="781069"/>
                    <a:pt x="7085798" y="1085869"/>
                  </a:cubicBezTo>
                  <a:cubicBezTo>
                    <a:pt x="7666823" y="1390669"/>
                    <a:pt x="8114498" y="2543194"/>
                    <a:pt x="8419298" y="2990869"/>
                  </a:cubicBezTo>
                  <a:cubicBezTo>
                    <a:pt x="8724098" y="3438544"/>
                    <a:pt x="10209998" y="3584594"/>
                    <a:pt x="8914598" y="3771919"/>
                  </a:cubicBezTo>
                  <a:cubicBezTo>
                    <a:pt x="7619198" y="3959244"/>
                    <a:pt x="2028023" y="4502169"/>
                    <a:pt x="646898" y="4114819"/>
                  </a:cubicBezTo>
                  <a:cubicBezTo>
                    <a:pt x="-734227" y="3727469"/>
                    <a:pt x="507198" y="1944706"/>
                    <a:pt x="627848" y="1447819"/>
                  </a:cubicBezTo>
                  <a:cubicBezTo>
                    <a:pt x="748498" y="950932"/>
                    <a:pt x="1205698" y="1212869"/>
                    <a:pt x="1370798" y="1133494"/>
                  </a:cubicBezTo>
                  <a:close/>
                </a:path>
              </a:pathLst>
            </a:custGeom>
            <a:solidFill>
              <a:srgbClr val="3DC9AF"/>
            </a:solidFill>
            <a:ln>
              <a:noFill/>
            </a:ln>
            <a:effectLst>
              <a:outerShdw blurRad="1651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CAEB957-7681-4177-9B7D-1EAB6FC54CFC}"/>
                </a:ext>
              </a:extLst>
            </p:cNvPr>
            <p:cNvSpPr/>
            <p:nvPr/>
          </p:nvSpPr>
          <p:spPr>
            <a:xfrm>
              <a:off x="-1830164" y="5349090"/>
              <a:ext cx="4532493" cy="3158793"/>
            </a:xfrm>
            <a:custGeom>
              <a:avLst/>
              <a:gdLst>
                <a:gd name="connsiteX0" fmla="*/ 471160 w 4490548"/>
                <a:gd name="connsiteY0" fmla="*/ 1927581 h 3150743"/>
                <a:gd name="connsiteX1" fmla="*/ 490210 w 4490548"/>
                <a:gd name="connsiteY1" fmla="*/ 1851381 h 3150743"/>
                <a:gd name="connsiteX2" fmla="*/ 1995160 w 4490548"/>
                <a:gd name="connsiteY2" fmla="*/ 3531 h 3150743"/>
                <a:gd name="connsiteX3" fmla="*/ 3557260 w 4490548"/>
                <a:gd name="connsiteY3" fmla="*/ 2384781 h 3150743"/>
                <a:gd name="connsiteX4" fmla="*/ 4319260 w 4490548"/>
                <a:gd name="connsiteY4" fmla="*/ 3051531 h 3150743"/>
                <a:gd name="connsiteX5" fmla="*/ 242560 w 4490548"/>
                <a:gd name="connsiteY5" fmla="*/ 3032481 h 3150743"/>
                <a:gd name="connsiteX6" fmla="*/ 471160 w 4490548"/>
                <a:gd name="connsiteY6" fmla="*/ 1927581 h 3150743"/>
                <a:gd name="connsiteX0" fmla="*/ 284505 w 4532493"/>
                <a:gd name="connsiteY0" fmla="*/ 3032910 h 3158793"/>
                <a:gd name="connsiteX1" fmla="*/ 532155 w 4532493"/>
                <a:gd name="connsiteY1" fmla="*/ 1851810 h 3158793"/>
                <a:gd name="connsiteX2" fmla="*/ 2037105 w 4532493"/>
                <a:gd name="connsiteY2" fmla="*/ 3960 h 3158793"/>
                <a:gd name="connsiteX3" fmla="*/ 3599205 w 4532493"/>
                <a:gd name="connsiteY3" fmla="*/ 2385210 h 3158793"/>
                <a:gd name="connsiteX4" fmla="*/ 4361205 w 4532493"/>
                <a:gd name="connsiteY4" fmla="*/ 3051960 h 3158793"/>
                <a:gd name="connsiteX5" fmla="*/ 284505 w 4532493"/>
                <a:gd name="connsiteY5" fmla="*/ 3032910 h 31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93" h="3158793">
                  <a:moveTo>
                    <a:pt x="284505" y="3032910"/>
                  </a:moveTo>
                  <a:cubicBezTo>
                    <a:pt x="-353670" y="2832885"/>
                    <a:pt x="240055" y="2356635"/>
                    <a:pt x="532155" y="1851810"/>
                  </a:cubicBezTo>
                  <a:cubicBezTo>
                    <a:pt x="824255" y="1346985"/>
                    <a:pt x="1525930" y="-84940"/>
                    <a:pt x="2037105" y="3960"/>
                  </a:cubicBezTo>
                  <a:cubicBezTo>
                    <a:pt x="2548280" y="92860"/>
                    <a:pt x="3211855" y="1877210"/>
                    <a:pt x="3599205" y="2385210"/>
                  </a:cubicBezTo>
                  <a:cubicBezTo>
                    <a:pt x="3986555" y="2893210"/>
                    <a:pt x="4913655" y="2944010"/>
                    <a:pt x="4361205" y="3051960"/>
                  </a:cubicBezTo>
                  <a:cubicBezTo>
                    <a:pt x="3808755" y="3159910"/>
                    <a:pt x="922680" y="3232935"/>
                    <a:pt x="284505" y="3032910"/>
                  </a:cubicBezTo>
                  <a:close/>
                </a:path>
              </a:pathLst>
            </a:custGeom>
            <a:solidFill>
              <a:srgbClr val="88D9C2"/>
            </a:solidFill>
            <a:ln>
              <a:noFill/>
            </a:ln>
            <a:effectLst>
              <a:outerShdw blurRad="1270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99F043B-5F62-4663-9F2A-347B3BF3E2AC}"/>
                </a:ext>
              </a:extLst>
            </p:cNvPr>
            <p:cNvGrpSpPr/>
            <p:nvPr/>
          </p:nvGrpSpPr>
          <p:grpSpPr>
            <a:xfrm flipH="1">
              <a:off x="491892" y="5583745"/>
              <a:ext cx="511058" cy="452781"/>
              <a:chOff x="6934527" y="10325100"/>
              <a:chExt cx="2802656" cy="2483065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E244BA1-1A8E-47AE-B05C-C63EE47C6490}"/>
                  </a:ext>
                </a:extLst>
              </p:cNvPr>
              <p:cNvGrpSpPr/>
              <p:nvPr/>
            </p:nvGrpSpPr>
            <p:grpSpPr>
              <a:xfrm>
                <a:off x="8483681" y="11206102"/>
                <a:ext cx="1253502" cy="1602063"/>
                <a:chOff x="6934527" y="10325100"/>
                <a:chExt cx="1942824" cy="2483065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EE49EB66-476F-4BCC-8588-D1C514CB7D95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>
                  <a:extLst>
                    <a:ext uri="{FF2B5EF4-FFF2-40B4-BE49-F238E27FC236}">
                      <a16:creationId xmlns:a16="http://schemas.microsoft.com/office/drawing/2014/main" id="{F20F9909-0388-4121-97FE-BBC34073C7A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等腰三角形 21">
                  <a:extLst>
                    <a:ext uri="{FF2B5EF4-FFF2-40B4-BE49-F238E27FC236}">
                      <a16:creationId xmlns:a16="http://schemas.microsoft.com/office/drawing/2014/main" id="{AFA6C715-1EB5-482F-B136-2E3FB0FE7238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等腰三角形 22">
                  <a:extLst>
                    <a:ext uri="{FF2B5EF4-FFF2-40B4-BE49-F238E27FC236}">
                      <a16:creationId xmlns:a16="http://schemas.microsoft.com/office/drawing/2014/main" id="{635D8696-D150-48E3-BE44-D4CCC6C3F377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6BE2103-3626-483D-BB68-FB707264CC8C}"/>
                  </a:ext>
                </a:extLst>
              </p:cNvPr>
              <p:cNvGrpSpPr/>
              <p:nvPr/>
            </p:nvGrpSpPr>
            <p:grpSpPr>
              <a:xfrm>
                <a:off x="6934527" y="10325100"/>
                <a:ext cx="1942824" cy="2483065"/>
                <a:chOff x="6934527" y="10325100"/>
                <a:chExt cx="1942824" cy="2483065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5BF52C49-2873-4325-9F0C-4AE0A894D651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>
                  <a:extLst>
                    <a:ext uri="{FF2B5EF4-FFF2-40B4-BE49-F238E27FC236}">
                      <a16:creationId xmlns:a16="http://schemas.microsoft.com/office/drawing/2014/main" id="{E75B95C2-335F-48B6-8831-0EEB7FF2F96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等腰三角形 17">
                  <a:extLst>
                    <a:ext uri="{FF2B5EF4-FFF2-40B4-BE49-F238E27FC236}">
                      <a16:creationId xmlns:a16="http://schemas.microsoft.com/office/drawing/2014/main" id="{501EB7FB-7825-4629-82EE-9F0CA0D3CCF3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" name="等腰三角形 18">
                  <a:extLst>
                    <a:ext uri="{FF2B5EF4-FFF2-40B4-BE49-F238E27FC236}">
                      <a16:creationId xmlns:a16="http://schemas.microsoft.com/office/drawing/2014/main" id="{D4363C97-5AAF-49EA-B370-7A0B0634AC46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37CA81-7B6E-4C41-AF24-E17B0E9A3123}"/>
                </a:ext>
              </a:extLst>
            </p:cNvPr>
            <p:cNvSpPr/>
            <p:nvPr/>
          </p:nvSpPr>
          <p:spPr>
            <a:xfrm>
              <a:off x="-4318247" y="5780479"/>
              <a:ext cx="9683107" cy="2316792"/>
            </a:xfrm>
            <a:custGeom>
              <a:avLst/>
              <a:gdLst>
                <a:gd name="connsiteX0" fmla="*/ 703283 w 9683107"/>
                <a:gd name="connsiteY0" fmla="*/ 1763321 h 2316792"/>
                <a:gd name="connsiteX1" fmla="*/ 2970233 w 9683107"/>
                <a:gd name="connsiteY1" fmla="*/ 48821 h 2316792"/>
                <a:gd name="connsiteX2" fmla="*/ 4056083 w 9683107"/>
                <a:gd name="connsiteY2" fmla="*/ 448871 h 2316792"/>
                <a:gd name="connsiteX3" fmla="*/ 5218133 w 9683107"/>
                <a:gd name="connsiteY3" fmla="*/ 239321 h 2316792"/>
                <a:gd name="connsiteX4" fmla="*/ 6894533 w 9683107"/>
                <a:gd name="connsiteY4" fmla="*/ 963221 h 2316792"/>
                <a:gd name="connsiteX5" fmla="*/ 9466283 w 9683107"/>
                <a:gd name="connsiteY5" fmla="*/ 1858571 h 2316792"/>
                <a:gd name="connsiteX6" fmla="*/ 760433 w 9683107"/>
                <a:gd name="connsiteY6" fmla="*/ 2315771 h 2316792"/>
                <a:gd name="connsiteX7" fmla="*/ 703283 w 9683107"/>
                <a:gd name="connsiteY7" fmla="*/ 1763321 h 23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07" h="2316792">
                  <a:moveTo>
                    <a:pt x="703283" y="1763321"/>
                  </a:moveTo>
                  <a:cubicBezTo>
                    <a:pt x="1071583" y="1385496"/>
                    <a:pt x="2411433" y="267896"/>
                    <a:pt x="2970233" y="48821"/>
                  </a:cubicBezTo>
                  <a:cubicBezTo>
                    <a:pt x="3529033" y="-170254"/>
                    <a:pt x="3681433" y="417121"/>
                    <a:pt x="4056083" y="448871"/>
                  </a:cubicBezTo>
                  <a:cubicBezTo>
                    <a:pt x="4430733" y="480621"/>
                    <a:pt x="4745058" y="153596"/>
                    <a:pt x="5218133" y="239321"/>
                  </a:cubicBezTo>
                  <a:cubicBezTo>
                    <a:pt x="5691208" y="325046"/>
                    <a:pt x="6186508" y="693346"/>
                    <a:pt x="6894533" y="963221"/>
                  </a:cubicBezTo>
                  <a:cubicBezTo>
                    <a:pt x="7602558" y="1233096"/>
                    <a:pt x="10488633" y="1633146"/>
                    <a:pt x="9466283" y="1858571"/>
                  </a:cubicBezTo>
                  <a:cubicBezTo>
                    <a:pt x="8443933" y="2083996"/>
                    <a:pt x="2227283" y="2334821"/>
                    <a:pt x="760433" y="2315771"/>
                  </a:cubicBezTo>
                  <a:cubicBezTo>
                    <a:pt x="-706417" y="2296721"/>
                    <a:pt x="334983" y="2141146"/>
                    <a:pt x="703283" y="1763321"/>
                  </a:cubicBezTo>
                  <a:close/>
                </a:path>
              </a:pathLst>
            </a:custGeom>
            <a:solidFill>
              <a:srgbClr val="A8EDBD"/>
            </a:solidFill>
            <a:ln>
              <a:noFill/>
            </a:ln>
            <a:effectLst>
              <a:outerShdw blurRad="1524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80D67CA-3782-47E3-BF30-0ACF6575620F}"/>
                </a:ext>
              </a:extLst>
            </p:cNvPr>
            <p:cNvSpPr/>
            <p:nvPr/>
          </p:nvSpPr>
          <p:spPr>
            <a:xfrm>
              <a:off x="-5994077" y="5814368"/>
              <a:ext cx="17652677" cy="3650698"/>
            </a:xfrm>
            <a:custGeom>
              <a:avLst/>
              <a:gdLst>
                <a:gd name="connsiteX0" fmla="*/ 1368965 w 17451847"/>
                <a:gd name="connsiteY0" fmla="*/ 752351 h 3671876"/>
                <a:gd name="connsiteX1" fmla="*/ 3551727 w 17451847"/>
                <a:gd name="connsiteY1" fmla="*/ 693358 h 3671876"/>
                <a:gd name="connsiteX2" fmla="*/ 5704991 w 17451847"/>
                <a:gd name="connsiteY2" fmla="*/ 840842 h 3671876"/>
                <a:gd name="connsiteX3" fmla="*/ 8271210 w 17451847"/>
                <a:gd name="connsiteY3" fmla="*/ 545874 h 3671876"/>
                <a:gd name="connsiteX4" fmla="*/ 11309378 w 17451847"/>
                <a:gd name="connsiteY4" fmla="*/ 781848 h 3671876"/>
                <a:gd name="connsiteX5" fmla="*/ 16353327 w 17451847"/>
                <a:gd name="connsiteY5" fmla="*/ 103422 h 3671876"/>
                <a:gd name="connsiteX6" fmla="*/ 15999365 w 17451847"/>
                <a:gd name="connsiteY6" fmla="*/ 3348067 h 3671876"/>
                <a:gd name="connsiteX7" fmla="*/ 1103494 w 17451847"/>
                <a:gd name="connsiteY7" fmla="*/ 3259577 h 3671876"/>
                <a:gd name="connsiteX8" fmla="*/ 1368965 w 17451847"/>
                <a:gd name="connsiteY8" fmla="*/ 752351 h 3671876"/>
                <a:gd name="connsiteX0" fmla="*/ 1036395 w 17652677"/>
                <a:gd name="connsiteY0" fmla="*/ 1133351 h 3650698"/>
                <a:gd name="connsiteX1" fmla="*/ 3752557 w 17652677"/>
                <a:gd name="connsiteY1" fmla="*/ 693358 h 3650698"/>
                <a:gd name="connsiteX2" fmla="*/ 5905821 w 17652677"/>
                <a:gd name="connsiteY2" fmla="*/ 840842 h 3650698"/>
                <a:gd name="connsiteX3" fmla="*/ 8472040 w 17652677"/>
                <a:gd name="connsiteY3" fmla="*/ 545874 h 3650698"/>
                <a:gd name="connsiteX4" fmla="*/ 11510208 w 17652677"/>
                <a:gd name="connsiteY4" fmla="*/ 781848 h 3650698"/>
                <a:gd name="connsiteX5" fmla="*/ 16554157 w 17652677"/>
                <a:gd name="connsiteY5" fmla="*/ 103422 h 3650698"/>
                <a:gd name="connsiteX6" fmla="*/ 16200195 w 17652677"/>
                <a:gd name="connsiteY6" fmla="*/ 3348067 h 3650698"/>
                <a:gd name="connsiteX7" fmla="*/ 1304324 w 17652677"/>
                <a:gd name="connsiteY7" fmla="*/ 3259577 h 3650698"/>
                <a:gd name="connsiteX8" fmla="*/ 1036395 w 17652677"/>
                <a:gd name="connsiteY8" fmla="*/ 1133351 h 3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677" h="3650698">
                  <a:moveTo>
                    <a:pt x="1036395" y="1133351"/>
                  </a:moveTo>
                  <a:cubicBezTo>
                    <a:pt x="1444434" y="705648"/>
                    <a:pt x="2940986" y="742110"/>
                    <a:pt x="3752557" y="693358"/>
                  </a:cubicBezTo>
                  <a:cubicBezTo>
                    <a:pt x="4564128" y="644607"/>
                    <a:pt x="5119241" y="865423"/>
                    <a:pt x="5905821" y="840842"/>
                  </a:cubicBezTo>
                  <a:cubicBezTo>
                    <a:pt x="6692402" y="816261"/>
                    <a:pt x="7537976" y="555706"/>
                    <a:pt x="8472040" y="545874"/>
                  </a:cubicBezTo>
                  <a:cubicBezTo>
                    <a:pt x="9406104" y="536042"/>
                    <a:pt x="10163189" y="855590"/>
                    <a:pt x="11510208" y="781848"/>
                  </a:cubicBezTo>
                  <a:cubicBezTo>
                    <a:pt x="12857227" y="708106"/>
                    <a:pt x="15772493" y="-324281"/>
                    <a:pt x="16554157" y="103422"/>
                  </a:cubicBezTo>
                  <a:cubicBezTo>
                    <a:pt x="17335822" y="531125"/>
                    <a:pt x="18741834" y="2822041"/>
                    <a:pt x="16200195" y="3348067"/>
                  </a:cubicBezTo>
                  <a:cubicBezTo>
                    <a:pt x="13658556" y="3874093"/>
                    <a:pt x="3831624" y="3628696"/>
                    <a:pt x="1304324" y="3259577"/>
                  </a:cubicBezTo>
                  <a:cubicBezTo>
                    <a:pt x="-1222976" y="2890458"/>
                    <a:pt x="628356" y="1561054"/>
                    <a:pt x="1036395" y="1133351"/>
                  </a:cubicBezTo>
                  <a:close/>
                </a:path>
              </a:pathLst>
            </a:custGeom>
            <a:solidFill>
              <a:srgbClr val="487AAA"/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A7212E4-23DD-45AB-B57A-947FA1AEB47F}"/>
              </a:ext>
            </a:extLst>
          </p:cNvPr>
          <p:cNvCxnSpPr>
            <a:cxnSpLocks/>
          </p:cNvCxnSpPr>
          <p:nvPr/>
        </p:nvCxnSpPr>
        <p:spPr>
          <a:xfrm flipV="1">
            <a:off x="5508148" y="1519670"/>
            <a:ext cx="287220" cy="423958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E6BB349-F5DF-4D31-988D-3AD54394164A}"/>
              </a:ext>
            </a:extLst>
          </p:cNvPr>
          <p:cNvCxnSpPr>
            <a:cxnSpLocks/>
          </p:cNvCxnSpPr>
          <p:nvPr/>
        </p:nvCxnSpPr>
        <p:spPr>
          <a:xfrm flipV="1">
            <a:off x="5750893" y="1215280"/>
            <a:ext cx="640788" cy="94585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4904E63-C8F7-4851-9A50-A5F2F1066103}"/>
              </a:ext>
            </a:extLst>
          </p:cNvPr>
          <p:cNvCxnSpPr>
            <a:cxnSpLocks/>
          </p:cNvCxnSpPr>
          <p:nvPr/>
        </p:nvCxnSpPr>
        <p:spPr>
          <a:xfrm flipV="1">
            <a:off x="6928502" y="4950293"/>
            <a:ext cx="239177" cy="353044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01C4B15-23DC-45A0-8A87-907542C6E6D0}"/>
              </a:ext>
            </a:extLst>
          </p:cNvPr>
          <p:cNvCxnSpPr>
            <a:cxnSpLocks/>
          </p:cNvCxnSpPr>
          <p:nvPr/>
        </p:nvCxnSpPr>
        <p:spPr>
          <a:xfrm flipV="1">
            <a:off x="6181810" y="4884418"/>
            <a:ext cx="477683" cy="705096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13574C97-0FC4-43F0-828F-1F47F25B975F}"/>
              </a:ext>
            </a:extLst>
          </p:cNvPr>
          <p:cNvSpPr txBox="1"/>
          <p:nvPr/>
        </p:nvSpPr>
        <p:spPr>
          <a:xfrm>
            <a:off x="4827665" y="1893680"/>
            <a:ext cx="3265100" cy="31547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9900" dirty="0">
                <a:gradFill flip="none" rotWithShape="1">
                  <a:gsLst>
                    <a:gs pos="6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肆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C32BBCA-167E-4D21-966F-E6D548460447}"/>
              </a:ext>
            </a:extLst>
          </p:cNvPr>
          <p:cNvSpPr txBox="1"/>
          <p:nvPr/>
        </p:nvSpPr>
        <p:spPr>
          <a:xfrm>
            <a:off x="7974601" y="4016959"/>
            <a:ext cx="421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Achievenment</a:t>
            </a:r>
            <a:endParaRPr lang="en-US" altLang="zh-CN" sz="3600" dirty="0">
              <a:solidFill>
                <a:schemeClr val="bg1">
                  <a:alpha val="7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B05E16D-FC91-4A3B-B110-3E07BD21A11B}"/>
              </a:ext>
            </a:extLst>
          </p:cNvPr>
          <p:cNvSpPr txBox="1"/>
          <p:nvPr/>
        </p:nvSpPr>
        <p:spPr>
          <a:xfrm>
            <a:off x="7974601" y="3016085"/>
            <a:ext cx="4217399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有为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E17F7C6E-1962-46B9-8F90-3378A93BE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3630" y="-46222"/>
            <a:ext cx="3422262" cy="2273903"/>
          </a:xfrm>
          <a:prstGeom prst="rect">
            <a:avLst/>
          </a:prstGeom>
          <a:effectLst>
            <a:outerShdw blurRad="101600" dist="127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9660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17CB07-38F7-4E9C-9111-C3787B8729DA}"/>
              </a:ext>
            </a:extLst>
          </p:cNvPr>
          <p:cNvSpPr/>
          <p:nvPr/>
        </p:nvSpPr>
        <p:spPr>
          <a:xfrm rot="3429831">
            <a:off x="87849" y="-1341378"/>
            <a:ext cx="15843891" cy="15453791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38C78DA-F303-44A9-8E0A-2456112A680F}"/>
              </a:ext>
            </a:extLst>
          </p:cNvPr>
          <p:cNvSpPr/>
          <p:nvPr/>
        </p:nvSpPr>
        <p:spPr>
          <a:xfrm>
            <a:off x="4156155" y="3627079"/>
            <a:ext cx="1283876" cy="1283876"/>
          </a:xfrm>
          <a:prstGeom prst="ellipse">
            <a:avLst/>
          </a:prstGeom>
          <a:solidFill>
            <a:srgbClr val="B0782B"/>
          </a:solidFill>
          <a:ln>
            <a:noFill/>
          </a:ln>
          <a:effectLst>
            <a:outerShdw blurRad="114300" sx="109000" sy="10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F097C8A-C056-4940-829D-F78154469E4D}"/>
              </a:ext>
            </a:extLst>
          </p:cNvPr>
          <p:cNvSpPr/>
          <p:nvPr/>
        </p:nvSpPr>
        <p:spPr>
          <a:xfrm>
            <a:off x="1446370" y="4563680"/>
            <a:ext cx="977900" cy="977900"/>
          </a:xfrm>
          <a:prstGeom prst="ellipse">
            <a:avLst/>
          </a:prstGeom>
          <a:solidFill>
            <a:srgbClr val="B0782B"/>
          </a:solidFill>
          <a:ln>
            <a:noFill/>
          </a:ln>
          <a:effectLst>
            <a:outerShdw blurRad="114300" sx="109000" sy="10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57F2F3E-91CB-4FCA-82F4-90E008533D5E}"/>
              </a:ext>
            </a:extLst>
          </p:cNvPr>
          <p:cNvSpPr/>
          <p:nvPr/>
        </p:nvSpPr>
        <p:spPr>
          <a:xfrm>
            <a:off x="6824273" y="2212265"/>
            <a:ext cx="1646160" cy="1646160"/>
          </a:xfrm>
          <a:prstGeom prst="ellipse">
            <a:avLst/>
          </a:prstGeom>
          <a:solidFill>
            <a:srgbClr val="B0782B"/>
          </a:solidFill>
          <a:ln>
            <a:noFill/>
          </a:ln>
          <a:effectLst>
            <a:outerShdw blurRad="114300" sx="109000" sy="10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C3DDFDF-50E7-4429-84A3-AF8C686F2B9C}"/>
              </a:ext>
            </a:extLst>
          </p:cNvPr>
          <p:cNvSpPr/>
          <p:nvPr/>
        </p:nvSpPr>
        <p:spPr>
          <a:xfrm>
            <a:off x="9413266" y="1173324"/>
            <a:ext cx="2156816" cy="2156816"/>
          </a:xfrm>
          <a:prstGeom prst="ellipse">
            <a:avLst/>
          </a:prstGeom>
          <a:solidFill>
            <a:srgbClr val="B0782B"/>
          </a:solidFill>
          <a:ln>
            <a:noFill/>
          </a:ln>
          <a:effectLst>
            <a:outerShdw blurRad="114300" sx="109000" sy="10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D0121C7-BCBA-49C4-99C9-F6A4EE56848D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DC3363-4AC5-4A55-B5A1-6972714DEAEC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28646A8-6BEB-4511-B081-3BB28BB10E49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905D94E-D23E-4FD1-9A5F-06BF4CE5BDCE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032B37-9DD6-4EF4-B1FA-E2ADC7CE3A13}"/>
              </a:ext>
            </a:extLst>
          </p:cNvPr>
          <p:cNvSpPr txBox="1"/>
          <p:nvPr/>
        </p:nvSpPr>
        <p:spPr>
          <a:xfrm>
            <a:off x="623888" y="476250"/>
            <a:ext cx="5420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取得成效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BBD682-C748-4EC7-878F-88D8F77D7DF5}"/>
              </a:ext>
            </a:extLst>
          </p:cNvPr>
          <p:cNvGrpSpPr/>
          <p:nvPr/>
        </p:nvGrpSpPr>
        <p:grpSpPr>
          <a:xfrm flipV="1">
            <a:off x="4781040" y="475537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5328595-3486-47CB-9FFA-501F7294450D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26D04AC-54A3-4505-ABA2-1C024551A33A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B0F5A99-5E84-47EE-88CD-CB31D29E09AD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70E8DC5A-E78C-4E4F-80D9-2F185C11FD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7524755"/>
              </p:ext>
            </p:extLst>
          </p:nvPr>
        </p:nvGraphicFramePr>
        <p:xfrm>
          <a:off x="1538131" y="1853861"/>
          <a:ext cx="9325914" cy="4830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955C49D0-4264-4105-9499-8764502F69CB}"/>
              </a:ext>
            </a:extLst>
          </p:cNvPr>
          <p:cNvSpPr txBox="1"/>
          <p:nvPr/>
        </p:nvSpPr>
        <p:spPr>
          <a:xfrm>
            <a:off x="623888" y="2183695"/>
            <a:ext cx="5193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4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975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9" grpId="0" animBg="1"/>
      <p:bldGraphic spid="16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05FFFFE-D47D-4D1A-A260-AE754BD40542}"/>
              </a:ext>
            </a:extLst>
          </p:cNvPr>
          <p:cNvSpPr/>
          <p:nvPr/>
        </p:nvSpPr>
        <p:spPr>
          <a:xfrm>
            <a:off x="1140744" y="705120"/>
            <a:ext cx="3068279" cy="5447759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innerShdw blurRad="254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2EB0D0-8E56-4B94-86E5-24F1F48293FA}"/>
              </a:ext>
            </a:extLst>
          </p:cNvPr>
          <p:cNvGrpSpPr/>
          <p:nvPr/>
        </p:nvGrpSpPr>
        <p:grpSpPr>
          <a:xfrm>
            <a:off x="-3309869" y="3855845"/>
            <a:ext cx="12512864" cy="4080564"/>
            <a:chOff x="-3427857" y="3708360"/>
            <a:chExt cx="12512864" cy="4080564"/>
          </a:xfrm>
        </p:grpSpPr>
        <p:pic>
          <p:nvPicPr>
            <p:cNvPr id="30" name="图片 29" descr="图片包含 室内, 笔记本电脑, 深色&#10;&#10;描述已自动生成">
              <a:extLst>
                <a:ext uri="{FF2B5EF4-FFF2-40B4-BE49-F238E27FC236}">
                  <a16:creationId xmlns:a16="http://schemas.microsoft.com/office/drawing/2014/main" id="{E82AE696-25DB-40C7-9A80-33FA0A3DA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1354" y="3964141"/>
              <a:ext cx="1474304" cy="811514"/>
            </a:xfrm>
            <a:prstGeom prst="rect">
              <a:avLst/>
            </a:prstGeom>
          </p:spPr>
        </p:pic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5E2E9F3-A7C5-483D-BA9E-0B409AA61349}"/>
                </a:ext>
              </a:extLst>
            </p:cNvPr>
            <p:cNvSpPr/>
            <p:nvPr/>
          </p:nvSpPr>
          <p:spPr>
            <a:xfrm>
              <a:off x="-2010204" y="3708360"/>
              <a:ext cx="4638661" cy="3495191"/>
            </a:xfrm>
            <a:custGeom>
              <a:avLst/>
              <a:gdLst>
                <a:gd name="connsiteX0" fmla="*/ 379142 w 6555297"/>
                <a:gd name="connsiteY0" fmla="*/ 3562364 h 5349957"/>
                <a:gd name="connsiteX1" fmla="*/ 1388792 w 6555297"/>
                <a:gd name="connsiteY1" fmla="*/ 1123964 h 5349957"/>
                <a:gd name="connsiteX2" fmla="*/ 2512742 w 6555297"/>
                <a:gd name="connsiteY2" fmla="*/ 14 h 5349957"/>
                <a:gd name="connsiteX3" fmla="*/ 3427142 w 6555297"/>
                <a:gd name="connsiteY3" fmla="*/ 1143014 h 5349957"/>
                <a:gd name="connsiteX4" fmla="*/ 4474892 w 6555297"/>
                <a:gd name="connsiteY4" fmla="*/ 704864 h 5349957"/>
                <a:gd name="connsiteX5" fmla="*/ 5274992 w 6555297"/>
                <a:gd name="connsiteY5" fmla="*/ 2000264 h 5349957"/>
                <a:gd name="connsiteX6" fmla="*/ 6132242 w 6555297"/>
                <a:gd name="connsiteY6" fmla="*/ 3028964 h 5349957"/>
                <a:gd name="connsiteX7" fmla="*/ 6094142 w 6555297"/>
                <a:gd name="connsiteY7" fmla="*/ 5143514 h 5349957"/>
                <a:gd name="connsiteX8" fmla="*/ 493442 w 6555297"/>
                <a:gd name="connsiteY8" fmla="*/ 5086364 h 5349957"/>
                <a:gd name="connsiteX9" fmla="*/ 379142 w 6555297"/>
                <a:gd name="connsiteY9" fmla="*/ 3562364 h 5349957"/>
                <a:gd name="connsiteX0" fmla="*/ 379142 w 6555297"/>
                <a:gd name="connsiteY0" fmla="*/ 3257577 h 5045170"/>
                <a:gd name="connsiteX1" fmla="*/ 1388792 w 6555297"/>
                <a:gd name="connsiteY1" fmla="*/ 819177 h 5045170"/>
                <a:gd name="connsiteX2" fmla="*/ 2550842 w 6555297"/>
                <a:gd name="connsiteY2" fmla="*/ 27 h 5045170"/>
                <a:gd name="connsiteX3" fmla="*/ 3427142 w 6555297"/>
                <a:gd name="connsiteY3" fmla="*/ 838227 h 5045170"/>
                <a:gd name="connsiteX4" fmla="*/ 4474892 w 6555297"/>
                <a:gd name="connsiteY4" fmla="*/ 400077 h 5045170"/>
                <a:gd name="connsiteX5" fmla="*/ 5274992 w 6555297"/>
                <a:gd name="connsiteY5" fmla="*/ 1695477 h 5045170"/>
                <a:gd name="connsiteX6" fmla="*/ 6132242 w 6555297"/>
                <a:gd name="connsiteY6" fmla="*/ 2724177 h 5045170"/>
                <a:gd name="connsiteX7" fmla="*/ 6094142 w 6555297"/>
                <a:gd name="connsiteY7" fmla="*/ 4838727 h 5045170"/>
                <a:gd name="connsiteX8" fmla="*/ 493442 w 6555297"/>
                <a:gd name="connsiteY8" fmla="*/ 4781577 h 5045170"/>
                <a:gd name="connsiteX9" fmla="*/ 379142 w 6555297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474892 w 6544048"/>
                <a:gd name="connsiteY4" fmla="*/ 4000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627292 w 6544048"/>
                <a:gd name="connsiteY4" fmla="*/ 7048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143291 h 4930884"/>
                <a:gd name="connsiteX1" fmla="*/ 1388792 w 6544048"/>
                <a:gd name="connsiteY1" fmla="*/ 704891 h 4930884"/>
                <a:gd name="connsiteX2" fmla="*/ 2538142 w 6544048"/>
                <a:gd name="connsiteY2" fmla="*/ 41 h 4930884"/>
                <a:gd name="connsiteX3" fmla="*/ 3427142 w 6544048"/>
                <a:gd name="connsiteY3" fmla="*/ 723941 h 4930884"/>
                <a:gd name="connsiteX4" fmla="*/ 4627292 w 6544048"/>
                <a:gd name="connsiteY4" fmla="*/ 590591 h 4930884"/>
                <a:gd name="connsiteX5" fmla="*/ 5541692 w 6544048"/>
                <a:gd name="connsiteY5" fmla="*/ 1581191 h 4930884"/>
                <a:gd name="connsiteX6" fmla="*/ 6132242 w 6544048"/>
                <a:gd name="connsiteY6" fmla="*/ 2609891 h 4930884"/>
                <a:gd name="connsiteX7" fmla="*/ 6094142 w 6544048"/>
                <a:gd name="connsiteY7" fmla="*/ 4724441 h 4930884"/>
                <a:gd name="connsiteX8" fmla="*/ 493442 w 6544048"/>
                <a:gd name="connsiteY8" fmla="*/ 4667291 h 4930884"/>
                <a:gd name="connsiteX9" fmla="*/ 379142 w 6544048"/>
                <a:gd name="connsiteY9" fmla="*/ 3143291 h 49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048" h="4930884">
                  <a:moveTo>
                    <a:pt x="379142" y="3143291"/>
                  </a:moveTo>
                  <a:cubicBezTo>
                    <a:pt x="528367" y="2482891"/>
                    <a:pt x="1028959" y="1228766"/>
                    <a:pt x="1388792" y="704891"/>
                  </a:cubicBezTo>
                  <a:cubicBezTo>
                    <a:pt x="1748625" y="181016"/>
                    <a:pt x="2198417" y="-3134"/>
                    <a:pt x="2538142" y="41"/>
                  </a:cubicBezTo>
                  <a:cubicBezTo>
                    <a:pt x="2877867" y="3216"/>
                    <a:pt x="3078950" y="625516"/>
                    <a:pt x="3427142" y="723941"/>
                  </a:cubicBezTo>
                  <a:cubicBezTo>
                    <a:pt x="3775334" y="822366"/>
                    <a:pt x="4274867" y="447716"/>
                    <a:pt x="4627292" y="590591"/>
                  </a:cubicBezTo>
                  <a:cubicBezTo>
                    <a:pt x="4979717" y="733466"/>
                    <a:pt x="5290867" y="1244641"/>
                    <a:pt x="5541692" y="1581191"/>
                  </a:cubicBezTo>
                  <a:cubicBezTo>
                    <a:pt x="5792517" y="1917741"/>
                    <a:pt x="6040167" y="2086016"/>
                    <a:pt x="6132242" y="2609891"/>
                  </a:cubicBezTo>
                  <a:cubicBezTo>
                    <a:pt x="6224317" y="3133766"/>
                    <a:pt x="7033942" y="4381541"/>
                    <a:pt x="6094142" y="4724441"/>
                  </a:cubicBezTo>
                  <a:cubicBezTo>
                    <a:pt x="5154342" y="5067341"/>
                    <a:pt x="1442767" y="4937166"/>
                    <a:pt x="493442" y="4667291"/>
                  </a:cubicBezTo>
                  <a:cubicBezTo>
                    <a:pt x="-455883" y="4397416"/>
                    <a:pt x="229917" y="3803691"/>
                    <a:pt x="379142" y="3143291"/>
                  </a:cubicBezTo>
                  <a:close/>
                </a:path>
              </a:pathLst>
            </a:custGeom>
            <a:solidFill>
              <a:srgbClr val="2CAA8A"/>
            </a:solidFill>
            <a:ln>
              <a:noFill/>
            </a:ln>
            <a:effectLst>
              <a:outerShdw blurRad="1524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1E9795C-15BF-4D01-9C45-BDAE5C0236E5}"/>
                </a:ext>
              </a:extLst>
            </p:cNvPr>
            <p:cNvSpPr/>
            <p:nvPr/>
          </p:nvSpPr>
          <p:spPr>
            <a:xfrm>
              <a:off x="-3121055" y="5316167"/>
              <a:ext cx="11445812" cy="2338171"/>
            </a:xfrm>
            <a:custGeom>
              <a:avLst/>
              <a:gdLst>
                <a:gd name="connsiteX0" fmla="*/ 900996 w 16147320"/>
                <a:gd name="connsiteY0" fmla="*/ 295159 h 3298603"/>
                <a:gd name="connsiteX1" fmla="*/ 6092428 w 16147320"/>
                <a:gd name="connsiteY1" fmla="*/ 88681 h 3298603"/>
                <a:gd name="connsiteX2" fmla="*/ 9101099 w 16147320"/>
                <a:gd name="connsiteY2" fmla="*/ 265662 h 3298603"/>
                <a:gd name="connsiteX3" fmla="*/ 10752919 w 16147320"/>
                <a:gd name="connsiteY3" fmla="*/ 413146 h 3298603"/>
                <a:gd name="connsiteX4" fmla="*/ 12552222 w 16147320"/>
                <a:gd name="connsiteY4" fmla="*/ 191 h 3298603"/>
                <a:gd name="connsiteX5" fmla="*/ 14086054 w 16147320"/>
                <a:gd name="connsiteY5" fmla="*/ 383649 h 3298603"/>
                <a:gd name="connsiteX6" fmla="*/ 15826364 w 16147320"/>
                <a:gd name="connsiteY6" fmla="*/ 1799494 h 3298603"/>
                <a:gd name="connsiteX7" fmla="*/ 7065822 w 16147320"/>
                <a:gd name="connsiteY7" fmla="*/ 3274333 h 3298603"/>
                <a:gd name="connsiteX8" fmla="*/ 606028 w 16147320"/>
                <a:gd name="connsiteY8" fmla="*/ 2536913 h 3298603"/>
                <a:gd name="connsiteX9" fmla="*/ 900996 w 16147320"/>
                <a:gd name="connsiteY9" fmla="*/ 295159 h 329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7320" h="3298603">
                  <a:moveTo>
                    <a:pt x="900996" y="295159"/>
                  </a:moveTo>
                  <a:cubicBezTo>
                    <a:pt x="1815396" y="-112880"/>
                    <a:pt x="4725744" y="93597"/>
                    <a:pt x="6092428" y="88681"/>
                  </a:cubicBezTo>
                  <a:cubicBezTo>
                    <a:pt x="7459112" y="83765"/>
                    <a:pt x="8324351" y="211585"/>
                    <a:pt x="9101099" y="265662"/>
                  </a:cubicBezTo>
                  <a:cubicBezTo>
                    <a:pt x="9877847" y="319739"/>
                    <a:pt x="10177732" y="457391"/>
                    <a:pt x="10752919" y="413146"/>
                  </a:cubicBezTo>
                  <a:cubicBezTo>
                    <a:pt x="11328106" y="368901"/>
                    <a:pt x="11996700" y="5107"/>
                    <a:pt x="12552222" y="191"/>
                  </a:cubicBezTo>
                  <a:cubicBezTo>
                    <a:pt x="13107744" y="-4725"/>
                    <a:pt x="13540364" y="83765"/>
                    <a:pt x="14086054" y="383649"/>
                  </a:cubicBezTo>
                  <a:cubicBezTo>
                    <a:pt x="14631744" y="683533"/>
                    <a:pt x="16996403" y="1317713"/>
                    <a:pt x="15826364" y="1799494"/>
                  </a:cubicBezTo>
                  <a:cubicBezTo>
                    <a:pt x="14656325" y="2281275"/>
                    <a:pt x="9602545" y="3151430"/>
                    <a:pt x="7065822" y="3274333"/>
                  </a:cubicBezTo>
                  <a:cubicBezTo>
                    <a:pt x="4529099" y="3397236"/>
                    <a:pt x="1638415" y="3038358"/>
                    <a:pt x="606028" y="2536913"/>
                  </a:cubicBezTo>
                  <a:cubicBezTo>
                    <a:pt x="-426359" y="2035468"/>
                    <a:pt x="-13404" y="703198"/>
                    <a:pt x="900996" y="2951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8D7A40A-ACE7-4263-9326-26AE84EA0DEA}"/>
                </a:ext>
              </a:extLst>
            </p:cNvPr>
            <p:cNvSpPr/>
            <p:nvPr/>
          </p:nvSpPr>
          <p:spPr>
            <a:xfrm>
              <a:off x="-2726630" y="3847909"/>
              <a:ext cx="6689024" cy="3013267"/>
            </a:xfrm>
            <a:custGeom>
              <a:avLst/>
              <a:gdLst>
                <a:gd name="connsiteX0" fmla="*/ 1550719 w 9445094"/>
                <a:gd name="connsiteY0" fmla="*/ 972425 h 4251860"/>
                <a:gd name="connsiteX1" fmla="*/ 1626919 w 9445094"/>
                <a:gd name="connsiteY1" fmla="*/ 972425 h 4251860"/>
                <a:gd name="connsiteX2" fmla="*/ 3055669 w 9445094"/>
                <a:gd name="connsiteY2" fmla="*/ 875 h 4251860"/>
                <a:gd name="connsiteX3" fmla="*/ 4941619 w 9445094"/>
                <a:gd name="connsiteY3" fmla="*/ 1162925 h 4251860"/>
                <a:gd name="connsiteX4" fmla="*/ 7094269 w 9445094"/>
                <a:gd name="connsiteY4" fmla="*/ 1086725 h 4251860"/>
                <a:gd name="connsiteX5" fmla="*/ 8427769 w 9445094"/>
                <a:gd name="connsiteY5" fmla="*/ 2991725 h 4251860"/>
                <a:gd name="connsiteX6" fmla="*/ 8923069 w 9445094"/>
                <a:gd name="connsiteY6" fmla="*/ 3772775 h 4251860"/>
                <a:gd name="connsiteX7" fmla="*/ 655369 w 9445094"/>
                <a:gd name="connsiteY7" fmla="*/ 4115675 h 4251860"/>
                <a:gd name="connsiteX8" fmla="*/ 636319 w 9445094"/>
                <a:gd name="connsiteY8" fmla="*/ 1448675 h 4251860"/>
                <a:gd name="connsiteX9" fmla="*/ 1550719 w 9445094"/>
                <a:gd name="connsiteY9" fmla="*/ 972425 h 4251860"/>
                <a:gd name="connsiteX0" fmla="*/ 1550719 w 9445094"/>
                <a:gd name="connsiteY0" fmla="*/ 972513 h 4251948"/>
                <a:gd name="connsiteX1" fmla="*/ 3055669 w 9445094"/>
                <a:gd name="connsiteY1" fmla="*/ 963 h 4251948"/>
                <a:gd name="connsiteX2" fmla="*/ 4941619 w 9445094"/>
                <a:gd name="connsiteY2" fmla="*/ 1163013 h 4251948"/>
                <a:gd name="connsiteX3" fmla="*/ 7094269 w 9445094"/>
                <a:gd name="connsiteY3" fmla="*/ 1086813 h 4251948"/>
                <a:gd name="connsiteX4" fmla="*/ 8427769 w 9445094"/>
                <a:gd name="connsiteY4" fmla="*/ 2991813 h 4251948"/>
                <a:gd name="connsiteX5" fmla="*/ 8923069 w 9445094"/>
                <a:gd name="connsiteY5" fmla="*/ 3772863 h 4251948"/>
                <a:gd name="connsiteX6" fmla="*/ 655369 w 9445094"/>
                <a:gd name="connsiteY6" fmla="*/ 4115763 h 4251948"/>
                <a:gd name="connsiteX7" fmla="*/ 636319 w 9445094"/>
                <a:gd name="connsiteY7" fmla="*/ 1448763 h 4251948"/>
                <a:gd name="connsiteX8" fmla="*/ 1550719 w 9445094"/>
                <a:gd name="connsiteY8" fmla="*/ 972513 h 4251948"/>
                <a:gd name="connsiteX0" fmla="*/ 1370798 w 9436623"/>
                <a:gd name="connsiteY0" fmla="*/ 1133494 h 4251004"/>
                <a:gd name="connsiteX1" fmla="*/ 3047198 w 9436623"/>
                <a:gd name="connsiteY1" fmla="*/ 19 h 4251004"/>
                <a:gd name="connsiteX2" fmla="*/ 4933148 w 9436623"/>
                <a:gd name="connsiteY2" fmla="*/ 1162069 h 4251004"/>
                <a:gd name="connsiteX3" fmla="*/ 7085798 w 9436623"/>
                <a:gd name="connsiteY3" fmla="*/ 1085869 h 4251004"/>
                <a:gd name="connsiteX4" fmla="*/ 8419298 w 9436623"/>
                <a:gd name="connsiteY4" fmla="*/ 2990869 h 4251004"/>
                <a:gd name="connsiteX5" fmla="*/ 8914598 w 9436623"/>
                <a:gd name="connsiteY5" fmla="*/ 3771919 h 4251004"/>
                <a:gd name="connsiteX6" fmla="*/ 646898 w 9436623"/>
                <a:gd name="connsiteY6" fmla="*/ 4114819 h 4251004"/>
                <a:gd name="connsiteX7" fmla="*/ 627848 w 9436623"/>
                <a:gd name="connsiteY7" fmla="*/ 1447819 h 4251004"/>
                <a:gd name="connsiteX8" fmla="*/ 1370798 w 9436623"/>
                <a:gd name="connsiteY8" fmla="*/ 1133494 h 4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36623" h="4251004">
                  <a:moveTo>
                    <a:pt x="1370798" y="1133494"/>
                  </a:moveTo>
                  <a:cubicBezTo>
                    <a:pt x="1774023" y="892194"/>
                    <a:pt x="2453473" y="-4744"/>
                    <a:pt x="3047198" y="19"/>
                  </a:cubicBezTo>
                  <a:cubicBezTo>
                    <a:pt x="3640923" y="4782"/>
                    <a:pt x="4260048" y="981094"/>
                    <a:pt x="4933148" y="1162069"/>
                  </a:cubicBezTo>
                  <a:cubicBezTo>
                    <a:pt x="5606248" y="1343044"/>
                    <a:pt x="6504773" y="781069"/>
                    <a:pt x="7085798" y="1085869"/>
                  </a:cubicBezTo>
                  <a:cubicBezTo>
                    <a:pt x="7666823" y="1390669"/>
                    <a:pt x="8114498" y="2543194"/>
                    <a:pt x="8419298" y="2990869"/>
                  </a:cubicBezTo>
                  <a:cubicBezTo>
                    <a:pt x="8724098" y="3438544"/>
                    <a:pt x="10209998" y="3584594"/>
                    <a:pt x="8914598" y="3771919"/>
                  </a:cubicBezTo>
                  <a:cubicBezTo>
                    <a:pt x="7619198" y="3959244"/>
                    <a:pt x="2028023" y="4502169"/>
                    <a:pt x="646898" y="4114819"/>
                  </a:cubicBezTo>
                  <a:cubicBezTo>
                    <a:pt x="-734227" y="3727469"/>
                    <a:pt x="507198" y="1944706"/>
                    <a:pt x="627848" y="1447819"/>
                  </a:cubicBezTo>
                  <a:cubicBezTo>
                    <a:pt x="748498" y="950932"/>
                    <a:pt x="1205698" y="1212869"/>
                    <a:pt x="1370798" y="1133494"/>
                  </a:cubicBezTo>
                  <a:close/>
                </a:path>
              </a:pathLst>
            </a:custGeom>
            <a:solidFill>
              <a:srgbClr val="3DC9AF"/>
            </a:solidFill>
            <a:ln>
              <a:noFill/>
            </a:ln>
            <a:effectLst>
              <a:outerShdw blurRad="1651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5FE7DE5-E0AE-49C6-8138-03810E893B0E}"/>
                </a:ext>
              </a:extLst>
            </p:cNvPr>
            <p:cNvSpPr/>
            <p:nvPr/>
          </p:nvSpPr>
          <p:spPr>
            <a:xfrm>
              <a:off x="-476323" y="4871370"/>
              <a:ext cx="3212797" cy="2239068"/>
            </a:xfrm>
            <a:custGeom>
              <a:avLst/>
              <a:gdLst>
                <a:gd name="connsiteX0" fmla="*/ 471160 w 4490548"/>
                <a:gd name="connsiteY0" fmla="*/ 1927581 h 3150743"/>
                <a:gd name="connsiteX1" fmla="*/ 490210 w 4490548"/>
                <a:gd name="connsiteY1" fmla="*/ 1851381 h 3150743"/>
                <a:gd name="connsiteX2" fmla="*/ 1995160 w 4490548"/>
                <a:gd name="connsiteY2" fmla="*/ 3531 h 3150743"/>
                <a:gd name="connsiteX3" fmla="*/ 3557260 w 4490548"/>
                <a:gd name="connsiteY3" fmla="*/ 2384781 h 3150743"/>
                <a:gd name="connsiteX4" fmla="*/ 4319260 w 4490548"/>
                <a:gd name="connsiteY4" fmla="*/ 3051531 h 3150743"/>
                <a:gd name="connsiteX5" fmla="*/ 242560 w 4490548"/>
                <a:gd name="connsiteY5" fmla="*/ 3032481 h 3150743"/>
                <a:gd name="connsiteX6" fmla="*/ 471160 w 4490548"/>
                <a:gd name="connsiteY6" fmla="*/ 1927581 h 3150743"/>
                <a:gd name="connsiteX0" fmla="*/ 284505 w 4532493"/>
                <a:gd name="connsiteY0" fmla="*/ 3032910 h 3158793"/>
                <a:gd name="connsiteX1" fmla="*/ 532155 w 4532493"/>
                <a:gd name="connsiteY1" fmla="*/ 1851810 h 3158793"/>
                <a:gd name="connsiteX2" fmla="*/ 2037105 w 4532493"/>
                <a:gd name="connsiteY2" fmla="*/ 3960 h 3158793"/>
                <a:gd name="connsiteX3" fmla="*/ 3599205 w 4532493"/>
                <a:gd name="connsiteY3" fmla="*/ 2385210 h 3158793"/>
                <a:gd name="connsiteX4" fmla="*/ 4361205 w 4532493"/>
                <a:gd name="connsiteY4" fmla="*/ 3051960 h 3158793"/>
                <a:gd name="connsiteX5" fmla="*/ 284505 w 4532493"/>
                <a:gd name="connsiteY5" fmla="*/ 3032910 h 31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93" h="3158793">
                  <a:moveTo>
                    <a:pt x="284505" y="3032910"/>
                  </a:moveTo>
                  <a:cubicBezTo>
                    <a:pt x="-353670" y="2832885"/>
                    <a:pt x="240055" y="2356635"/>
                    <a:pt x="532155" y="1851810"/>
                  </a:cubicBezTo>
                  <a:cubicBezTo>
                    <a:pt x="824255" y="1346985"/>
                    <a:pt x="1525930" y="-84940"/>
                    <a:pt x="2037105" y="3960"/>
                  </a:cubicBezTo>
                  <a:cubicBezTo>
                    <a:pt x="2548280" y="92860"/>
                    <a:pt x="3211855" y="1877210"/>
                    <a:pt x="3599205" y="2385210"/>
                  </a:cubicBezTo>
                  <a:cubicBezTo>
                    <a:pt x="3986555" y="2893210"/>
                    <a:pt x="4913655" y="2944010"/>
                    <a:pt x="4361205" y="3051960"/>
                  </a:cubicBezTo>
                  <a:cubicBezTo>
                    <a:pt x="3808755" y="3159910"/>
                    <a:pt x="922680" y="3232935"/>
                    <a:pt x="284505" y="3032910"/>
                  </a:cubicBezTo>
                  <a:close/>
                </a:path>
              </a:pathLst>
            </a:custGeom>
            <a:solidFill>
              <a:srgbClr val="88D9C2"/>
            </a:solidFill>
            <a:ln>
              <a:noFill/>
            </a:ln>
            <a:effectLst>
              <a:outerShdw blurRad="1270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C2BB9DA-3263-4562-8025-6D5FC7C1942E}"/>
                </a:ext>
              </a:extLst>
            </p:cNvPr>
            <p:cNvGrpSpPr/>
            <p:nvPr/>
          </p:nvGrpSpPr>
          <p:grpSpPr>
            <a:xfrm flipH="1">
              <a:off x="1226781" y="5039259"/>
              <a:ext cx="362257" cy="320948"/>
              <a:chOff x="6934527" y="10325100"/>
              <a:chExt cx="2802656" cy="2483065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1FE93B00-98E0-4B24-B085-1C0202818383}"/>
                  </a:ext>
                </a:extLst>
              </p:cNvPr>
              <p:cNvGrpSpPr/>
              <p:nvPr/>
            </p:nvGrpSpPr>
            <p:grpSpPr>
              <a:xfrm>
                <a:off x="8483681" y="11206102"/>
                <a:ext cx="1253502" cy="1602063"/>
                <a:chOff x="6934527" y="10325100"/>
                <a:chExt cx="1942824" cy="2483065"/>
              </a:xfrm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5268CFD4-E9BB-40E3-9345-50352C01249A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等腰三角形 22">
                  <a:extLst>
                    <a:ext uri="{FF2B5EF4-FFF2-40B4-BE49-F238E27FC236}">
                      <a16:creationId xmlns:a16="http://schemas.microsoft.com/office/drawing/2014/main" id="{FA80C219-30AB-4334-8E26-A86E630E9E5F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>
                  <a:extLst>
                    <a:ext uri="{FF2B5EF4-FFF2-40B4-BE49-F238E27FC236}">
                      <a16:creationId xmlns:a16="http://schemas.microsoft.com/office/drawing/2014/main" id="{7AD2350D-928B-4D99-ABD0-EB3D51F97B4A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" name="等腰三角形 24">
                  <a:extLst>
                    <a:ext uri="{FF2B5EF4-FFF2-40B4-BE49-F238E27FC236}">
                      <a16:creationId xmlns:a16="http://schemas.microsoft.com/office/drawing/2014/main" id="{32AB4C37-E4AF-464D-A5E8-7F6E89BA8EA5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65E4ED87-8CC9-46BD-87CB-AED5EFE8C102}"/>
                  </a:ext>
                </a:extLst>
              </p:cNvPr>
              <p:cNvGrpSpPr/>
              <p:nvPr/>
            </p:nvGrpSpPr>
            <p:grpSpPr>
              <a:xfrm>
                <a:off x="6934527" y="10325100"/>
                <a:ext cx="1942824" cy="2483065"/>
                <a:chOff x="6934527" y="10325100"/>
                <a:chExt cx="1942824" cy="2483065"/>
              </a:xfrm>
            </p:grpSpPr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04F17CCC-491D-4830-8D36-DAC069197A76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>
                  <a:extLst>
                    <a:ext uri="{FF2B5EF4-FFF2-40B4-BE49-F238E27FC236}">
                      <a16:creationId xmlns:a16="http://schemas.microsoft.com/office/drawing/2014/main" id="{BCE9A2E3-0D76-439C-9669-4739B6906DEA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等腰三角形 19">
                  <a:extLst>
                    <a:ext uri="{FF2B5EF4-FFF2-40B4-BE49-F238E27FC236}">
                      <a16:creationId xmlns:a16="http://schemas.microsoft.com/office/drawing/2014/main" id="{A24FB554-1DEF-4AEF-A2FB-78B8649B6C7E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" name="等腰三角形 20">
                  <a:extLst>
                    <a:ext uri="{FF2B5EF4-FFF2-40B4-BE49-F238E27FC236}">
                      <a16:creationId xmlns:a16="http://schemas.microsoft.com/office/drawing/2014/main" id="{5625204E-3EEB-4E8A-89EB-FED8DB9F570D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A8041D0-FDEF-4F81-B3F5-EA3EA54756AB}"/>
                </a:ext>
              </a:extLst>
            </p:cNvPr>
            <p:cNvSpPr/>
            <p:nvPr/>
          </p:nvSpPr>
          <p:spPr>
            <a:xfrm>
              <a:off x="-2239967" y="5177154"/>
              <a:ext cx="6863741" cy="1642227"/>
            </a:xfrm>
            <a:custGeom>
              <a:avLst/>
              <a:gdLst>
                <a:gd name="connsiteX0" fmla="*/ 703283 w 9683107"/>
                <a:gd name="connsiteY0" fmla="*/ 1763321 h 2316792"/>
                <a:gd name="connsiteX1" fmla="*/ 2970233 w 9683107"/>
                <a:gd name="connsiteY1" fmla="*/ 48821 h 2316792"/>
                <a:gd name="connsiteX2" fmla="*/ 4056083 w 9683107"/>
                <a:gd name="connsiteY2" fmla="*/ 448871 h 2316792"/>
                <a:gd name="connsiteX3" fmla="*/ 5218133 w 9683107"/>
                <a:gd name="connsiteY3" fmla="*/ 239321 h 2316792"/>
                <a:gd name="connsiteX4" fmla="*/ 6894533 w 9683107"/>
                <a:gd name="connsiteY4" fmla="*/ 963221 h 2316792"/>
                <a:gd name="connsiteX5" fmla="*/ 9466283 w 9683107"/>
                <a:gd name="connsiteY5" fmla="*/ 1858571 h 2316792"/>
                <a:gd name="connsiteX6" fmla="*/ 760433 w 9683107"/>
                <a:gd name="connsiteY6" fmla="*/ 2315771 h 2316792"/>
                <a:gd name="connsiteX7" fmla="*/ 703283 w 9683107"/>
                <a:gd name="connsiteY7" fmla="*/ 1763321 h 23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07" h="2316792">
                  <a:moveTo>
                    <a:pt x="703283" y="1763321"/>
                  </a:moveTo>
                  <a:cubicBezTo>
                    <a:pt x="1071583" y="1385496"/>
                    <a:pt x="2411433" y="267896"/>
                    <a:pt x="2970233" y="48821"/>
                  </a:cubicBezTo>
                  <a:cubicBezTo>
                    <a:pt x="3529033" y="-170254"/>
                    <a:pt x="3681433" y="417121"/>
                    <a:pt x="4056083" y="448871"/>
                  </a:cubicBezTo>
                  <a:cubicBezTo>
                    <a:pt x="4430733" y="480621"/>
                    <a:pt x="4745058" y="153596"/>
                    <a:pt x="5218133" y="239321"/>
                  </a:cubicBezTo>
                  <a:cubicBezTo>
                    <a:pt x="5691208" y="325046"/>
                    <a:pt x="6186508" y="693346"/>
                    <a:pt x="6894533" y="963221"/>
                  </a:cubicBezTo>
                  <a:cubicBezTo>
                    <a:pt x="7602558" y="1233096"/>
                    <a:pt x="10488633" y="1633146"/>
                    <a:pt x="9466283" y="1858571"/>
                  </a:cubicBezTo>
                  <a:cubicBezTo>
                    <a:pt x="8443933" y="2083996"/>
                    <a:pt x="2227283" y="2334821"/>
                    <a:pt x="760433" y="2315771"/>
                  </a:cubicBezTo>
                  <a:cubicBezTo>
                    <a:pt x="-706417" y="2296721"/>
                    <a:pt x="334983" y="2141146"/>
                    <a:pt x="703283" y="1763321"/>
                  </a:cubicBezTo>
                  <a:close/>
                </a:path>
              </a:pathLst>
            </a:custGeom>
            <a:solidFill>
              <a:srgbClr val="A8EDBD"/>
            </a:solidFill>
            <a:ln>
              <a:noFill/>
            </a:ln>
            <a:effectLst>
              <a:outerShdw blurRad="1524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E3DE16D-9230-4DE9-BE12-A56E0A27F0CB}"/>
                </a:ext>
              </a:extLst>
            </p:cNvPr>
            <p:cNvSpPr/>
            <p:nvPr/>
          </p:nvSpPr>
          <p:spPr>
            <a:xfrm>
              <a:off x="-3427857" y="5201176"/>
              <a:ext cx="12512864" cy="2587748"/>
            </a:xfrm>
            <a:custGeom>
              <a:avLst/>
              <a:gdLst>
                <a:gd name="connsiteX0" fmla="*/ 1368965 w 17451847"/>
                <a:gd name="connsiteY0" fmla="*/ 752351 h 3671876"/>
                <a:gd name="connsiteX1" fmla="*/ 3551727 w 17451847"/>
                <a:gd name="connsiteY1" fmla="*/ 693358 h 3671876"/>
                <a:gd name="connsiteX2" fmla="*/ 5704991 w 17451847"/>
                <a:gd name="connsiteY2" fmla="*/ 840842 h 3671876"/>
                <a:gd name="connsiteX3" fmla="*/ 8271210 w 17451847"/>
                <a:gd name="connsiteY3" fmla="*/ 545874 h 3671876"/>
                <a:gd name="connsiteX4" fmla="*/ 11309378 w 17451847"/>
                <a:gd name="connsiteY4" fmla="*/ 781848 h 3671876"/>
                <a:gd name="connsiteX5" fmla="*/ 16353327 w 17451847"/>
                <a:gd name="connsiteY5" fmla="*/ 103422 h 3671876"/>
                <a:gd name="connsiteX6" fmla="*/ 15999365 w 17451847"/>
                <a:gd name="connsiteY6" fmla="*/ 3348067 h 3671876"/>
                <a:gd name="connsiteX7" fmla="*/ 1103494 w 17451847"/>
                <a:gd name="connsiteY7" fmla="*/ 3259577 h 3671876"/>
                <a:gd name="connsiteX8" fmla="*/ 1368965 w 17451847"/>
                <a:gd name="connsiteY8" fmla="*/ 752351 h 3671876"/>
                <a:gd name="connsiteX0" fmla="*/ 1036395 w 17652677"/>
                <a:gd name="connsiteY0" fmla="*/ 1133351 h 3650698"/>
                <a:gd name="connsiteX1" fmla="*/ 3752557 w 17652677"/>
                <a:gd name="connsiteY1" fmla="*/ 693358 h 3650698"/>
                <a:gd name="connsiteX2" fmla="*/ 5905821 w 17652677"/>
                <a:gd name="connsiteY2" fmla="*/ 840842 h 3650698"/>
                <a:gd name="connsiteX3" fmla="*/ 8472040 w 17652677"/>
                <a:gd name="connsiteY3" fmla="*/ 545874 h 3650698"/>
                <a:gd name="connsiteX4" fmla="*/ 11510208 w 17652677"/>
                <a:gd name="connsiteY4" fmla="*/ 781848 h 3650698"/>
                <a:gd name="connsiteX5" fmla="*/ 16554157 w 17652677"/>
                <a:gd name="connsiteY5" fmla="*/ 103422 h 3650698"/>
                <a:gd name="connsiteX6" fmla="*/ 16200195 w 17652677"/>
                <a:gd name="connsiteY6" fmla="*/ 3348067 h 3650698"/>
                <a:gd name="connsiteX7" fmla="*/ 1304324 w 17652677"/>
                <a:gd name="connsiteY7" fmla="*/ 3259577 h 3650698"/>
                <a:gd name="connsiteX8" fmla="*/ 1036395 w 17652677"/>
                <a:gd name="connsiteY8" fmla="*/ 1133351 h 3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677" h="3650698">
                  <a:moveTo>
                    <a:pt x="1036395" y="1133351"/>
                  </a:moveTo>
                  <a:cubicBezTo>
                    <a:pt x="1444434" y="705648"/>
                    <a:pt x="2940986" y="742110"/>
                    <a:pt x="3752557" y="693358"/>
                  </a:cubicBezTo>
                  <a:cubicBezTo>
                    <a:pt x="4564128" y="644607"/>
                    <a:pt x="5119241" y="865423"/>
                    <a:pt x="5905821" y="840842"/>
                  </a:cubicBezTo>
                  <a:cubicBezTo>
                    <a:pt x="6692402" y="816261"/>
                    <a:pt x="7537976" y="555706"/>
                    <a:pt x="8472040" y="545874"/>
                  </a:cubicBezTo>
                  <a:cubicBezTo>
                    <a:pt x="9406104" y="536042"/>
                    <a:pt x="10163189" y="855590"/>
                    <a:pt x="11510208" y="781848"/>
                  </a:cubicBezTo>
                  <a:cubicBezTo>
                    <a:pt x="12857227" y="708106"/>
                    <a:pt x="15772493" y="-324281"/>
                    <a:pt x="16554157" y="103422"/>
                  </a:cubicBezTo>
                  <a:cubicBezTo>
                    <a:pt x="17335822" y="531125"/>
                    <a:pt x="18741834" y="2822041"/>
                    <a:pt x="16200195" y="3348067"/>
                  </a:cubicBezTo>
                  <a:cubicBezTo>
                    <a:pt x="13658556" y="3874093"/>
                    <a:pt x="3831624" y="3628696"/>
                    <a:pt x="1304324" y="3259577"/>
                  </a:cubicBezTo>
                  <a:cubicBezTo>
                    <a:pt x="-1222976" y="2890458"/>
                    <a:pt x="628356" y="1561054"/>
                    <a:pt x="1036395" y="1133351"/>
                  </a:cubicBezTo>
                  <a:close/>
                </a:path>
              </a:pathLst>
            </a:custGeom>
            <a:solidFill>
              <a:srgbClr val="487AAA"/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7ADFED3-27EA-42C3-AFD2-6F52CF9DC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627059 w 12192000"/>
              <a:gd name="connsiteY0" fmla="*/ 705120 h 6858000"/>
              <a:gd name="connsiteX1" fmla="*/ 1141770 w 12192000"/>
              <a:gd name="connsiteY1" fmla="*/ 1190409 h 6858000"/>
              <a:gd name="connsiteX2" fmla="*/ 1141770 w 12192000"/>
              <a:gd name="connsiteY2" fmla="*/ 5667590 h 6858000"/>
              <a:gd name="connsiteX3" fmla="*/ 1627059 w 12192000"/>
              <a:gd name="connsiteY3" fmla="*/ 6152879 h 6858000"/>
              <a:gd name="connsiteX4" fmla="*/ 3724760 w 12192000"/>
              <a:gd name="connsiteY4" fmla="*/ 6152879 h 6858000"/>
              <a:gd name="connsiteX5" fmla="*/ 4210049 w 12192000"/>
              <a:gd name="connsiteY5" fmla="*/ 5667590 h 6858000"/>
              <a:gd name="connsiteX6" fmla="*/ 4210049 w 12192000"/>
              <a:gd name="connsiteY6" fmla="*/ 1190409 h 6858000"/>
              <a:gd name="connsiteX7" fmla="*/ 3724760 w 12192000"/>
              <a:gd name="connsiteY7" fmla="*/ 70512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627059" y="705120"/>
                </a:moveTo>
                <a:cubicBezTo>
                  <a:pt x="1627059" y="973138"/>
                  <a:pt x="1409788" y="1190409"/>
                  <a:pt x="1141770" y="1190409"/>
                </a:cubicBezTo>
                <a:lnTo>
                  <a:pt x="1141770" y="5667590"/>
                </a:lnTo>
                <a:cubicBezTo>
                  <a:pt x="1409788" y="5667590"/>
                  <a:pt x="1627059" y="5884861"/>
                  <a:pt x="1627059" y="6152879"/>
                </a:cubicBezTo>
                <a:lnTo>
                  <a:pt x="3724760" y="6152879"/>
                </a:lnTo>
                <a:cubicBezTo>
                  <a:pt x="3724760" y="5884861"/>
                  <a:pt x="3942031" y="5667590"/>
                  <a:pt x="4210049" y="5667590"/>
                </a:cubicBezTo>
                <a:lnTo>
                  <a:pt x="4210049" y="1190409"/>
                </a:lnTo>
                <a:cubicBezTo>
                  <a:pt x="3942031" y="1190409"/>
                  <a:pt x="3724760" y="973138"/>
                  <a:pt x="3724760" y="70512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571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0792FA3-6A12-41E0-AABA-3BCB8CEDAB28}"/>
              </a:ext>
            </a:extLst>
          </p:cNvPr>
          <p:cNvSpPr/>
          <p:nvPr/>
        </p:nvSpPr>
        <p:spPr>
          <a:xfrm>
            <a:off x="933450" y="575414"/>
            <a:ext cx="3448050" cy="5707172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noFill/>
          <a:ln w="19050">
            <a:solidFill>
              <a:srgbClr val="B0782B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CD737F-8FFB-4137-966D-C8A1E3BE5ECA}"/>
              </a:ext>
            </a:extLst>
          </p:cNvPr>
          <p:cNvGrpSpPr/>
          <p:nvPr/>
        </p:nvGrpSpPr>
        <p:grpSpPr>
          <a:xfrm flipH="1" flipV="1">
            <a:off x="823802" y="1564695"/>
            <a:ext cx="1140486" cy="31443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81A9877-2D8D-4C27-BD8A-E817455570F2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A1946CC-A953-4000-9C07-F4F90C46C618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4B52513-2C9A-4852-8004-3A5D3D517D2A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6FDA441C-D380-47D6-9A1F-AE6ACC873E98}"/>
              </a:ext>
            </a:extLst>
          </p:cNvPr>
          <p:cNvSpPr txBox="1"/>
          <p:nvPr/>
        </p:nvSpPr>
        <p:spPr>
          <a:xfrm>
            <a:off x="2002968" y="1443772"/>
            <a:ext cx="1415772" cy="2507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54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总结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67111A0-4049-49C3-A2C8-2C9DEB5235FC}"/>
              </a:ext>
            </a:extLst>
          </p:cNvPr>
          <p:cNvSpPr txBox="1"/>
          <p:nvPr/>
        </p:nvSpPr>
        <p:spPr>
          <a:xfrm>
            <a:off x="5076676" y="982175"/>
            <a:ext cx="649143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en-US" altLang="zh-CN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Nunc viverra imperdiet enim. Fusce est. Vivamus a tellus.</a:t>
            </a:r>
          </a:p>
          <a:p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en-US" altLang="zh-CN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2400" dirty="0" err="1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orci</a:t>
            </a:r>
            <a:r>
              <a:rPr lang="en-US" altLang="zh-CN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51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7848BA9E-9A20-4FA5-BB01-62FEA111E3FA}"/>
              </a:ext>
            </a:extLst>
          </p:cNvPr>
          <p:cNvSpPr/>
          <p:nvPr/>
        </p:nvSpPr>
        <p:spPr>
          <a:xfrm>
            <a:off x="0" y="0"/>
            <a:ext cx="12192000" cy="7140574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"/>
                  <a:lumOff val="95000"/>
                </a:schemeClr>
              </a:gs>
              <a:gs pos="67000">
                <a:srgbClr val="B3C6E7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B68990E-54E2-453C-A695-F1C7429265F9}"/>
              </a:ext>
            </a:extLst>
          </p:cNvPr>
          <p:cNvGrpSpPr/>
          <p:nvPr/>
        </p:nvGrpSpPr>
        <p:grpSpPr>
          <a:xfrm flipH="1" flipV="1">
            <a:off x="8561125" y="2163621"/>
            <a:ext cx="784113" cy="216182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FD5315A9-F61B-443C-8F86-C453CD60B9C3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E33FACB7-CB54-41D9-8902-D1D0D1097BDD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D0897B-FCE0-4F14-97DE-3123F656DE21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1660F59-8839-49A1-A6F1-A68497F9DB14}"/>
              </a:ext>
            </a:extLst>
          </p:cNvPr>
          <p:cNvGrpSpPr/>
          <p:nvPr/>
        </p:nvGrpSpPr>
        <p:grpSpPr>
          <a:xfrm flipH="1" flipV="1">
            <a:off x="2968092" y="3228412"/>
            <a:ext cx="1139895" cy="314272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FD6B47C8-4FB9-49D7-907B-06EFDC72970B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FD3F0F9A-BDE6-447F-988B-433AF92B306A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73114A9-6E0C-4611-B0ED-23E348575025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3" name="图片 62">
            <a:extLst>
              <a:ext uri="{FF2B5EF4-FFF2-40B4-BE49-F238E27FC236}">
                <a16:creationId xmlns:a16="http://schemas.microsoft.com/office/drawing/2014/main" id="{BBC0915F-6C9A-405F-8068-B68121E7CDB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325712" y="487235"/>
            <a:ext cx="4431349" cy="2944385"/>
          </a:xfrm>
          <a:prstGeom prst="rect">
            <a:avLst/>
          </a:prstGeom>
          <a:effectLst>
            <a:outerShdw blurRad="152400" dist="508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 descr="图片包含 室内, 笔记本电脑, 深色&#10;&#10;描述已自动生成">
            <a:extLst>
              <a:ext uri="{FF2B5EF4-FFF2-40B4-BE49-F238E27FC236}">
                <a16:creationId xmlns:a16="http://schemas.microsoft.com/office/drawing/2014/main" id="{6A116E11-188C-4258-8FE8-47FED69A48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205" y="3165400"/>
            <a:ext cx="1894336" cy="1042716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531086E-FDEA-4726-910C-45DD8B89C588}"/>
              </a:ext>
            </a:extLst>
          </p:cNvPr>
          <p:cNvSpPr/>
          <p:nvPr/>
        </p:nvSpPr>
        <p:spPr>
          <a:xfrm>
            <a:off x="706708" y="3365460"/>
            <a:ext cx="6544048" cy="4930884"/>
          </a:xfrm>
          <a:custGeom>
            <a:avLst/>
            <a:gdLst>
              <a:gd name="connsiteX0" fmla="*/ 379142 w 6555297"/>
              <a:gd name="connsiteY0" fmla="*/ 3562364 h 5349957"/>
              <a:gd name="connsiteX1" fmla="*/ 1388792 w 6555297"/>
              <a:gd name="connsiteY1" fmla="*/ 1123964 h 5349957"/>
              <a:gd name="connsiteX2" fmla="*/ 2512742 w 6555297"/>
              <a:gd name="connsiteY2" fmla="*/ 14 h 5349957"/>
              <a:gd name="connsiteX3" fmla="*/ 3427142 w 6555297"/>
              <a:gd name="connsiteY3" fmla="*/ 1143014 h 5349957"/>
              <a:gd name="connsiteX4" fmla="*/ 4474892 w 6555297"/>
              <a:gd name="connsiteY4" fmla="*/ 704864 h 5349957"/>
              <a:gd name="connsiteX5" fmla="*/ 5274992 w 6555297"/>
              <a:gd name="connsiteY5" fmla="*/ 2000264 h 5349957"/>
              <a:gd name="connsiteX6" fmla="*/ 6132242 w 6555297"/>
              <a:gd name="connsiteY6" fmla="*/ 3028964 h 5349957"/>
              <a:gd name="connsiteX7" fmla="*/ 6094142 w 6555297"/>
              <a:gd name="connsiteY7" fmla="*/ 5143514 h 5349957"/>
              <a:gd name="connsiteX8" fmla="*/ 493442 w 6555297"/>
              <a:gd name="connsiteY8" fmla="*/ 5086364 h 5349957"/>
              <a:gd name="connsiteX9" fmla="*/ 379142 w 6555297"/>
              <a:gd name="connsiteY9" fmla="*/ 3562364 h 5349957"/>
              <a:gd name="connsiteX0" fmla="*/ 379142 w 6555297"/>
              <a:gd name="connsiteY0" fmla="*/ 3257577 h 5045170"/>
              <a:gd name="connsiteX1" fmla="*/ 1388792 w 6555297"/>
              <a:gd name="connsiteY1" fmla="*/ 819177 h 5045170"/>
              <a:gd name="connsiteX2" fmla="*/ 2550842 w 6555297"/>
              <a:gd name="connsiteY2" fmla="*/ 27 h 5045170"/>
              <a:gd name="connsiteX3" fmla="*/ 3427142 w 6555297"/>
              <a:gd name="connsiteY3" fmla="*/ 838227 h 5045170"/>
              <a:gd name="connsiteX4" fmla="*/ 4474892 w 6555297"/>
              <a:gd name="connsiteY4" fmla="*/ 400077 h 5045170"/>
              <a:gd name="connsiteX5" fmla="*/ 5274992 w 6555297"/>
              <a:gd name="connsiteY5" fmla="*/ 1695477 h 5045170"/>
              <a:gd name="connsiteX6" fmla="*/ 6132242 w 6555297"/>
              <a:gd name="connsiteY6" fmla="*/ 2724177 h 5045170"/>
              <a:gd name="connsiteX7" fmla="*/ 6094142 w 6555297"/>
              <a:gd name="connsiteY7" fmla="*/ 4838727 h 5045170"/>
              <a:gd name="connsiteX8" fmla="*/ 493442 w 6555297"/>
              <a:gd name="connsiteY8" fmla="*/ 4781577 h 5045170"/>
              <a:gd name="connsiteX9" fmla="*/ 379142 w 6555297"/>
              <a:gd name="connsiteY9" fmla="*/ 3257577 h 5045170"/>
              <a:gd name="connsiteX0" fmla="*/ 379142 w 6544048"/>
              <a:gd name="connsiteY0" fmla="*/ 3257577 h 5045170"/>
              <a:gd name="connsiteX1" fmla="*/ 1388792 w 6544048"/>
              <a:gd name="connsiteY1" fmla="*/ 819177 h 5045170"/>
              <a:gd name="connsiteX2" fmla="*/ 2550842 w 6544048"/>
              <a:gd name="connsiteY2" fmla="*/ 27 h 5045170"/>
              <a:gd name="connsiteX3" fmla="*/ 3427142 w 6544048"/>
              <a:gd name="connsiteY3" fmla="*/ 838227 h 5045170"/>
              <a:gd name="connsiteX4" fmla="*/ 4474892 w 6544048"/>
              <a:gd name="connsiteY4" fmla="*/ 400077 h 5045170"/>
              <a:gd name="connsiteX5" fmla="*/ 5541692 w 6544048"/>
              <a:gd name="connsiteY5" fmla="*/ 1695477 h 5045170"/>
              <a:gd name="connsiteX6" fmla="*/ 6132242 w 6544048"/>
              <a:gd name="connsiteY6" fmla="*/ 2724177 h 5045170"/>
              <a:gd name="connsiteX7" fmla="*/ 6094142 w 6544048"/>
              <a:gd name="connsiteY7" fmla="*/ 4838727 h 5045170"/>
              <a:gd name="connsiteX8" fmla="*/ 493442 w 6544048"/>
              <a:gd name="connsiteY8" fmla="*/ 4781577 h 5045170"/>
              <a:gd name="connsiteX9" fmla="*/ 379142 w 6544048"/>
              <a:gd name="connsiteY9" fmla="*/ 3257577 h 5045170"/>
              <a:gd name="connsiteX0" fmla="*/ 379142 w 6544048"/>
              <a:gd name="connsiteY0" fmla="*/ 3257577 h 5045170"/>
              <a:gd name="connsiteX1" fmla="*/ 1388792 w 6544048"/>
              <a:gd name="connsiteY1" fmla="*/ 819177 h 5045170"/>
              <a:gd name="connsiteX2" fmla="*/ 2550842 w 6544048"/>
              <a:gd name="connsiteY2" fmla="*/ 27 h 5045170"/>
              <a:gd name="connsiteX3" fmla="*/ 3427142 w 6544048"/>
              <a:gd name="connsiteY3" fmla="*/ 838227 h 5045170"/>
              <a:gd name="connsiteX4" fmla="*/ 4627292 w 6544048"/>
              <a:gd name="connsiteY4" fmla="*/ 704877 h 5045170"/>
              <a:gd name="connsiteX5" fmla="*/ 5541692 w 6544048"/>
              <a:gd name="connsiteY5" fmla="*/ 1695477 h 5045170"/>
              <a:gd name="connsiteX6" fmla="*/ 6132242 w 6544048"/>
              <a:gd name="connsiteY6" fmla="*/ 2724177 h 5045170"/>
              <a:gd name="connsiteX7" fmla="*/ 6094142 w 6544048"/>
              <a:gd name="connsiteY7" fmla="*/ 4838727 h 5045170"/>
              <a:gd name="connsiteX8" fmla="*/ 493442 w 6544048"/>
              <a:gd name="connsiteY8" fmla="*/ 4781577 h 5045170"/>
              <a:gd name="connsiteX9" fmla="*/ 379142 w 6544048"/>
              <a:gd name="connsiteY9" fmla="*/ 3257577 h 5045170"/>
              <a:gd name="connsiteX0" fmla="*/ 379142 w 6544048"/>
              <a:gd name="connsiteY0" fmla="*/ 3143291 h 4930884"/>
              <a:gd name="connsiteX1" fmla="*/ 1388792 w 6544048"/>
              <a:gd name="connsiteY1" fmla="*/ 704891 h 4930884"/>
              <a:gd name="connsiteX2" fmla="*/ 2538142 w 6544048"/>
              <a:gd name="connsiteY2" fmla="*/ 41 h 4930884"/>
              <a:gd name="connsiteX3" fmla="*/ 3427142 w 6544048"/>
              <a:gd name="connsiteY3" fmla="*/ 723941 h 4930884"/>
              <a:gd name="connsiteX4" fmla="*/ 4627292 w 6544048"/>
              <a:gd name="connsiteY4" fmla="*/ 590591 h 4930884"/>
              <a:gd name="connsiteX5" fmla="*/ 5541692 w 6544048"/>
              <a:gd name="connsiteY5" fmla="*/ 1581191 h 4930884"/>
              <a:gd name="connsiteX6" fmla="*/ 6132242 w 6544048"/>
              <a:gd name="connsiteY6" fmla="*/ 2609891 h 4930884"/>
              <a:gd name="connsiteX7" fmla="*/ 6094142 w 6544048"/>
              <a:gd name="connsiteY7" fmla="*/ 4724441 h 4930884"/>
              <a:gd name="connsiteX8" fmla="*/ 493442 w 6544048"/>
              <a:gd name="connsiteY8" fmla="*/ 4667291 h 4930884"/>
              <a:gd name="connsiteX9" fmla="*/ 379142 w 6544048"/>
              <a:gd name="connsiteY9" fmla="*/ 3143291 h 49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4048" h="4930884">
                <a:moveTo>
                  <a:pt x="379142" y="3143291"/>
                </a:moveTo>
                <a:cubicBezTo>
                  <a:pt x="528367" y="2482891"/>
                  <a:pt x="1028959" y="1228766"/>
                  <a:pt x="1388792" y="704891"/>
                </a:cubicBezTo>
                <a:cubicBezTo>
                  <a:pt x="1748625" y="181016"/>
                  <a:pt x="2198417" y="-3134"/>
                  <a:pt x="2538142" y="41"/>
                </a:cubicBezTo>
                <a:cubicBezTo>
                  <a:pt x="2877867" y="3216"/>
                  <a:pt x="3078950" y="625516"/>
                  <a:pt x="3427142" y="723941"/>
                </a:cubicBezTo>
                <a:cubicBezTo>
                  <a:pt x="3775334" y="822366"/>
                  <a:pt x="4274867" y="447716"/>
                  <a:pt x="4627292" y="590591"/>
                </a:cubicBezTo>
                <a:cubicBezTo>
                  <a:pt x="4979717" y="733466"/>
                  <a:pt x="5290867" y="1244641"/>
                  <a:pt x="5541692" y="1581191"/>
                </a:cubicBezTo>
                <a:cubicBezTo>
                  <a:pt x="5792517" y="1917741"/>
                  <a:pt x="6040167" y="2086016"/>
                  <a:pt x="6132242" y="2609891"/>
                </a:cubicBezTo>
                <a:cubicBezTo>
                  <a:pt x="6224317" y="3133766"/>
                  <a:pt x="7033942" y="4381541"/>
                  <a:pt x="6094142" y="4724441"/>
                </a:cubicBezTo>
                <a:cubicBezTo>
                  <a:pt x="5154342" y="5067341"/>
                  <a:pt x="1442767" y="4937166"/>
                  <a:pt x="493442" y="4667291"/>
                </a:cubicBezTo>
                <a:cubicBezTo>
                  <a:pt x="-455883" y="4397416"/>
                  <a:pt x="229917" y="3803691"/>
                  <a:pt x="379142" y="3143291"/>
                </a:cubicBezTo>
                <a:close/>
              </a:path>
            </a:pathLst>
          </a:custGeom>
          <a:solidFill>
            <a:srgbClr val="2CAA8A"/>
          </a:solidFill>
          <a:ln>
            <a:noFill/>
          </a:ln>
          <a:effectLst>
            <a:outerShdw blurRad="152400" dist="50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AB0CD9E-64B0-490E-953C-FB33C5AC9D03}"/>
              </a:ext>
            </a:extLst>
          </p:cNvPr>
          <p:cNvSpPr/>
          <p:nvPr/>
        </p:nvSpPr>
        <p:spPr>
          <a:xfrm>
            <a:off x="-1431938" y="5741643"/>
            <a:ext cx="16147320" cy="3298603"/>
          </a:xfrm>
          <a:custGeom>
            <a:avLst/>
            <a:gdLst>
              <a:gd name="connsiteX0" fmla="*/ 900996 w 16147320"/>
              <a:gd name="connsiteY0" fmla="*/ 295159 h 3298603"/>
              <a:gd name="connsiteX1" fmla="*/ 6092428 w 16147320"/>
              <a:gd name="connsiteY1" fmla="*/ 88681 h 3298603"/>
              <a:gd name="connsiteX2" fmla="*/ 9101099 w 16147320"/>
              <a:gd name="connsiteY2" fmla="*/ 265662 h 3298603"/>
              <a:gd name="connsiteX3" fmla="*/ 10752919 w 16147320"/>
              <a:gd name="connsiteY3" fmla="*/ 413146 h 3298603"/>
              <a:gd name="connsiteX4" fmla="*/ 12552222 w 16147320"/>
              <a:gd name="connsiteY4" fmla="*/ 191 h 3298603"/>
              <a:gd name="connsiteX5" fmla="*/ 14086054 w 16147320"/>
              <a:gd name="connsiteY5" fmla="*/ 383649 h 3298603"/>
              <a:gd name="connsiteX6" fmla="*/ 15826364 w 16147320"/>
              <a:gd name="connsiteY6" fmla="*/ 1799494 h 3298603"/>
              <a:gd name="connsiteX7" fmla="*/ 7065822 w 16147320"/>
              <a:gd name="connsiteY7" fmla="*/ 3274333 h 3298603"/>
              <a:gd name="connsiteX8" fmla="*/ 606028 w 16147320"/>
              <a:gd name="connsiteY8" fmla="*/ 2536913 h 3298603"/>
              <a:gd name="connsiteX9" fmla="*/ 900996 w 16147320"/>
              <a:gd name="connsiteY9" fmla="*/ 295159 h 329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47320" h="3298603">
                <a:moveTo>
                  <a:pt x="900996" y="295159"/>
                </a:moveTo>
                <a:cubicBezTo>
                  <a:pt x="1815396" y="-112880"/>
                  <a:pt x="4725744" y="93597"/>
                  <a:pt x="6092428" y="88681"/>
                </a:cubicBezTo>
                <a:cubicBezTo>
                  <a:pt x="7459112" y="83765"/>
                  <a:pt x="8324351" y="211585"/>
                  <a:pt x="9101099" y="265662"/>
                </a:cubicBezTo>
                <a:cubicBezTo>
                  <a:pt x="9877847" y="319739"/>
                  <a:pt x="10177732" y="457391"/>
                  <a:pt x="10752919" y="413146"/>
                </a:cubicBezTo>
                <a:cubicBezTo>
                  <a:pt x="11328106" y="368901"/>
                  <a:pt x="11996700" y="5107"/>
                  <a:pt x="12552222" y="191"/>
                </a:cubicBezTo>
                <a:cubicBezTo>
                  <a:pt x="13107744" y="-4725"/>
                  <a:pt x="13540364" y="83765"/>
                  <a:pt x="14086054" y="383649"/>
                </a:cubicBezTo>
                <a:cubicBezTo>
                  <a:pt x="14631744" y="683533"/>
                  <a:pt x="16996403" y="1317713"/>
                  <a:pt x="15826364" y="1799494"/>
                </a:cubicBezTo>
                <a:cubicBezTo>
                  <a:pt x="14656325" y="2281275"/>
                  <a:pt x="9602545" y="3151430"/>
                  <a:pt x="7065822" y="3274333"/>
                </a:cubicBezTo>
                <a:cubicBezTo>
                  <a:pt x="4529099" y="3397236"/>
                  <a:pt x="1638415" y="3038358"/>
                  <a:pt x="606028" y="2536913"/>
                </a:cubicBezTo>
                <a:cubicBezTo>
                  <a:pt x="-426359" y="2035468"/>
                  <a:pt x="-13404" y="703198"/>
                  <a:pt x="900996" y="29515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52400" dist="50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屏幕截图&#10;&#10;描述已自动生成">
            <a:extLst>
              <a:ext uri="{FF2B5EF4-FFF2-40B4-BE49-F238E27FC236}">
                <a16:creationId xmlns:a16="http://schemas.microsoft.com/office/drawing/2014/main" id="{C2D3D6AA-6F56-4526-B8B4-6406072CF9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23800" y="1385887"/>
            <a:ext cx="9144000" cy="8858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AB55B84-AB3C-464D-A276-3C5DC9AF7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3374" y="0"/>
            <a:ext cx="5317247" cy="121158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5A74E99-158F-4A4E-B0AA-D0BE6F4E94E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2909" y="-2197414"/>
            <a:ext cx="2023109" cy="2023109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7E6FE66D-C7FD-45B8-B63C-EF35545CAA20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6D78F04-8849-4527-BB64-5300B59CBB46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CD6F45D-7029-46A4-B34D-B37D84744BCF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8531D9-1A5F-456A-BD81-4BFE4FAFB81B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CF1FA6C-437C-481C-A597-16EBB825A580}"/>
              </a:ext>
            </a:extLst>
          </p:cNvPr>
          <p:cNvSpPr/>
          <p:nvPr/>
        </p:nvSpPr>
        <p:spPr>
          <a:xfrm>
            <a:off x="-4394200" y="2514600"/>
            <a:ext cx="914400" cy="914400"/>
          </a:xfrm>
          <a:prstGeom prst="rect">
            <a:avLst/>
          </a:prstGeom>
          <a:solidFill>
            <a:srgbClr val="B078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4F5603-A00C-4976-A54A-2CB32548C9F3}"/>
              </a:ext>
            </a:extLst>
          </p:cNvPr>
          <p:cNvSpPr/>
          <p:nvPr/>
        </p:nvSpPr>
        <p:spPr>
          <a:xfrm>
            <a:off x="-4394200" y="3671888"/>
            <a:ext cx="914400" cy="914400"/>
          </a:xfrm>
          <a:prstGeom prst="rect">
            <a:avLst/>
          </a:prstGeom>
          <a:solidFill>
            <a:srgbClr val="F1DC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755353F-102E-4001-ABC7-FA0E1F1909F9}"/>
              </a:ext>
            </a:extLst>
          </p:cNvPr>
          <p:cNvSpPr/>
          <p:nvPr/>
        </p:nvSpPr>
        <p:spPr>
          <a:xfrm>
            <a:off x="-4394200" y="4829176"/>
            <a:ext cx="914400" cy="914400"/>
          </a:xfrm>
          <a:prstGeom prst="rect">
            <a:avLst/>
          </a:prstGeom>
          <a:solidFill>
            <a:srgbClr val="DAD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A863F9-9C98-4754-A900-04884EC92FD9}"/>
              </a:ext>
            </a:extLst>
          </p:cNvPr>
          <p:cNvSpPr txBox="1"/>
          <p:nvPr/>
        </p:nvSpPr>
        <p:spPr>
          <a:xfrm>
            <a:off x="-8051800" y="2552699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EFA7CCA-5CEB-4A0B-82FB-6BC9883232F4}"/>
              </a:ext>
            </a:extLst>
          </p:cNvPr>
          <p:cNvSpPr txBox="1"/>
          <p:nvPr/>
        </p:nvSpPr>
        <p:spPr>
          <a:xfrm>
            <a:off x="-8051800" y="3920431"/>
            <a:ext cx="3981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思源黑体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E3B5CE6-9929-4D47-A89E-0C5BFF0A62DB}"/>
              </a:ext>
            </a:extLst>
          </p:cNvPr>
          <p:cNvSpPr/>
          <p:nvPr/>
        </p:nvSpPr>
        <p:spPr>
          <a:xfrm>
            <a:off x="-4394200" y="5943600"/>
            <a:ext cx="914400" cy="914400"/>
          </a:xfrm>
          <a:prstGeom prst="rect">
            <a:avLst/>
          </a:prstGeom>
          <a:solidFill>
            <a:srgbClr val="9F2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B0D17D0-EA1C-477A-A3AD-6AEDDCCA7575}"/>
              </a:ext>
            </a:extLst>
          </p:cNvPr>
          <p:cNvSpPr/>
          <p:nvPr/>
        </p:nvSpPr>
        <p:spPr>
          <a:xfrm>
            <a:off x="-4394200" y="7140574"/>
            <a:ext cx="914400" cy="914400"/>
          </a:xfrm>
          <a:prstGeom prst="rect">
            <a:avLst/>
          </a:prstGeom>
          <a:solidFill>
            <a:srgbClr val="487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FA26E71-1E9B-47F5-84AD-75588EFF3EFD}"/>
              </a:ext>
            </a:extLst>
          </p:cNvPr>
          <p:cNvSpPr/>
          <p:nvPr/>
        </p:nvSpPr>
        <p:spPr>
          <a:xfrm>
            <a:off x="-6123141" y="4829176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EF453C8-0C28-4330-8AA2-1E2EE599DC8B}"/>
              </a:ext>
            </a:extLst>
          </p:cNvPr>
          <p:cNvSpPr/>
          <p:nvPr/>
        </p:nvSpPr>
        <p:spPr>
          <a:xfrm>
            <a:off x="-6123141" y="5943600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FD57D2C3-C393-436C-B925-E9CF5FEDE4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593" y="4063782"/>
            <a:ext cx="1241629" cy="1241629"/>
          </a:xfrm>
          <a:prstGeom prst="rect">
            <a:avLst/>
          </a:prstGeom>
          <a:effectLst>
            <a:outerShdw blurRad="114300" dist="50800" sx="104000" sy="104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B51ECCC-359B-4D2A-9DBA-A9AC5DFFEA4C}"/>
              </a:ext>
            </a:extLst>
          </p:cNvPr>
          <p:cNvSpPr/>
          <p:nvPr/>
        </p:nvSpPr>
        <p:spPr>
          <a:xfrm>
            <a:off x="-875498" y="3562331"/>
            <a:ext cx="9436623" cy="4251004"/>
          </a:xfrm>
          <a:custGeom>
            <a:avLst/>
            <a:gdLst>
              <a:gd name="connsiteX0" fmla="*/ 1550719 w 9445094"/>
              <a:gd name="connsiteY0" fmla="*/ 972425 h 4251860"/>
              <a:gd name="connsiteX1" fmla="*/ 1626919 w 9445094"/>
              <a:gd name="connsiteY1" fmla="*/ 972425 h 4251860"/>
              <a:gd name="connsiteX2" fmla="*/ 3055669 w 9445094"/>
              <a:gd name="connsiteY2" fmla="*/ 875 h 4251860"/>
              <a:gd name="connsiteX3" fmla="*/ 4941619 w 9445094"/>
              <a:gd name="connsiteY3" fmla="*/ 1162925 h 4251860"/>
              <a:gd name="connsiteX4" fmla="*/ 7094269 w 9445094"/>
              <a:gd name="connsiteY4" fmla="*/ 1086725 h 4251860"/>
              <a:gd name="connsiteX5" fmla="*/ 8427769 w 9445094"/>
              <a:gd name="connsiteY5" fmla="*/ 2991725 h 4251860"/>
              <a:gd name="connsiteX6" fmla="*/ 8923069 w 9445094"/>
              <a:gd name="connsiteY6" fmla="*/ 3772775 h 4251860"/>
              <a:gd name="connsiteX7" fmla="*/ 655369 w 9445094"/>
              <a:gd name="connsiteY7" fmla="*/ 4115675 h 4251860"/>
              <a:gd name="connsiteX8" fmla="*/ 636319 w 9445094"/>
              <a:gd name="connsiteY8" fmla="*/ 1448675 h 4251860"/>
              <a:gd name="connsiteX9" fmla="*/ 1550719 w 9445094"/>
              <a:gd name="connsiteY9" fmla="*/ 972425 h 4251860"/>
              <a:gd name="connsiteX0" fmla="*/ 1550719 w 9445094"/>
              <a:gd name="connsiteY0" fmla="*/ 972513 h 4251948"/>
              <a:gd name="connsiteX1" fmla="*/ 3055669 w 9445094"/>
              <a:gd name="connsiteY1" fmla="*/ 963 h 4251948"/>
              <a:gd name="connsiteX2" fmla="*/ 4941619 w 9445094"/>
              <a:gd name="connsiteY2" fmla="*/ 1163013 h 4251948"/>
              <a:gd name="connsiteX3" fmla="*/ 7094269 w 9445094"/>
              <a:gd name="connsiteY3" fmla="*/ 1086813 h 4251948"/>
              <a:gd name="connsiteX4" fmla="*/ 8427769 w 9445094"/>
              <a:gd name="connsiteY4" fmla="*/ 2991813 h 4251948"/>
              <a:gd name="connsiteX5" fmla="*/ 8923069 w 9445094"/>
              <a:gd name="connsiteY5" fmla="*/ 3772863 h 4251948"/>
              <a:gd name="connsiteX6" fmla="*/ 655369 w 9445094"/>
              <a:gd name="connsiteY6" fmla="*/ 4115763 h 4251948"/>
              <a:gd name="connsiteX7" fmla="*/ 636319 w 9445094"/>
              <a:gd name="connsiteY7" fmla="*/ 1448763 h 4251948"/>
              <a:gd name="connsiteX8" fmla="*/ 1550719 w 9445094"/>
              <a:gd name="connsiteY8" fmla="*/ 972513 h 4251948"/>
              <a:gd name="connsiteX0" fmla="*/ 1370798 w 9436623"/>
              <a:gd name="connsiteY0" fmla="*/ 1133494 h 4251004"/>
              <a:gd name="connsiteX1" fmla="*/ 3047198 w 9436623"/>
              <a:gd name="connsiteY1" fmla="*/ 19 h 4251004"/>
              <a:gd name="connsiteX2" fmla="*/ 4933148 w 9436623"/>
              <a:gd name="connsiteY2" fmla="*/ 1162069 h 4251004"/>
              <a:gd name="connsiteX3" fmla="*/ 7085798 w 9436623"/>
              <a:gd name="connsiteY3" fmla="*/ 1085869 h 4251004"/>
              <a:gd name="connsiteX4" fmla="*/ 8419298 w 9436623"/>
              <a:gd name="connsiteY4" fmla="*/ 2990869 h 4251004"/>
              <a:gd name="connsiteX5" fmla="*/ 8914598 w 9436623"/>
              <a:gd name="connsiteY5" fmla="*/ 3771919 h 4251004"/>
              <a:gd name="connsiteX6" fmla="*/ 646898 w 9436623"/>
              <a:gd name="connsiteY6" fmla="*/ 4114819 h 4251004"/>
              <a:gd name="connsiteX7" fmla="*/ 627848 w 9436623"/>
              <a:gd name="connsiteY7" fmla="*/ 1447819 h 4251004"/>
              <a:gd name="connsiteX8" fmla="*/ 1370798 w 9436623"/>
              <a:gd name="connsiteY8" fmla="*/ 1133494 h 425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36623" h="4251004">
                <a:moveTo>
                  <a:pt x="1370798" y="1133494"/>
                </a:moveTo>
                <a:cubicBezTo>
                  <a:pt x="1774023" y="892194"/>
                  <a:pt x="2453473" y="-4744"/>
                  <a:pt x="3047198" y="19"/>
                </a:cubicBezTo>
                <a:cubicBezTo>
                  <a:pt x="3640923" y="4782"/>
                  <a:pt x="4260048" y="981094"/>
                  <a:pt x="4933148" y="1162069"/>
                </a:cubicBezTo>
                <a:cubicBezTo>
                  <a:pt x="5606248" y="1343044"/>
                  <a:pt x="6504773" y="781069"/>
                  <a:pt x="7085798" y="1085869"/>
                </a:cubicBezTo>
                <a:cubicBezTo>
                  <a:pt x="7666823" y="1390669"/>
                  <a:pt x="8114498" y="2543194"/>
                  <a:pt x="8419298" y="2990869"/>
                </a:cubicBezTo>
                <a:cubicBezTo>
                  <a:pt x="8724098" y="3438544"/>
                  <a:pt x="10209998" y="3584594"/>
                  <a:pt x="8914598" y="3771919"/>
                </a:cubicBezTo>
                <a:cubicBezTo>
                  <a:pt x="7619198" y="3959244"/>
                  <a:pt x="2028023" y="4502169"/>
                  <a:pt x="646898" y="4114819"/>
                </a:cubicBezTo>
                <a:cubicBezTo>
                  <a:pt x="-734227" y="3727469"/>
                  <a:pt x="507198" y="1944706"/>
                  <a:pt x="627848" y="1447819"/>
                </a:cubicBezTo>
                <a:cubicBezTo>
                  <a:pt x="748498" y="950932"/>
                  <a:pt x="1205698" y="1212869"/>
                  <a:pt x="1370798" y="1133494"/>
                </a:cubicBezTo>
                <a:close/>
              </a:path>
            </a:pathLst>
          </a:custGeom>
          <a:solidFill>
            <a:srgbClr val="3DC9AF"/>
          </a:solidFill>
          <a:ln>
            <a:noFill/>
          </a:ln>
          <a:effectLst>
            <a:outerShdw blurRad="165100" dist="50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30DEB2F-03DE-4DCD-92F3-A84C47AFB0E1}"/>
              </a:ext>
            </a:extLst>
          </p:cNvPr>
          <p:cNvSpPr/>
          <p:nvPr/>
        </p:nvSpPr>
        <p:spPr>
          <a:xfrm>
            <a:off x="-74956" y="4739490"/>
            <a:ext cx="4532493" cy="3158793"/>
          </a:xfrm>
          <a:custGeom>
            <a:avLst/>
            <a:gdLst>
              <a:gd name="connsiteX0" fmla="*/ 471160 w 4490548"/>
              <a:gd name="connsiteY0" fmla="*/ 1927581 h 3150743"/>
              <a:gd name="connsiteX1" fmla="*/ 490210 w 4490548"/>
              <a:gd name="connsiteY1" fmla="*/ 1851381 h 3150743"/>
              <a:gd name="connsiteX2" fmla="*/ 1995160 w 4490548"/>
              <a:gd name="connsiteY2" fmla="*/ 3531 h 3150743"/>
              <a:gd name="connsiteX3" fmla="*/ 3557260 w 4490548"/>
              <a:gd name="connsiteY3" fmla="*/ 2384781 h 3150743"/>
              <a:gd name="connsiteX4" fmla="*/ 4319260 w 4490548"/>
              <a:gd name="connsiteY4" fmla="*/ 3051531 h 3150743"/>
              <a:gd name="connsiteX5" fmla="*/ 242560 w 4490548"/>
              <a:gd name="connsiteY5" fmla="*/ 3032481 h 3150743"/>
              <a:gd name="connsiteX6" fmla="*/ 471160 w 4490548"/>
              <a:gd name="connsiteY6" fmla="*/ 1927581 h 3150743"/>
              <a:gd name="connsiteX0" fmla="*/ 284505 w 4532493"/>
              <a:gd name="connsiteY0" fmla="*/ 3032910 h 3158793"/>
              <a:gd name="connsiteX1" fmla="*/ 532155 w 4532493"/>
              <a:gd name="connsiteY1" fmla="*/ 1851810 h 3158793"/>
              <a:gd name="connsiteX2" fmla="*/ 2037105 w 4532493"/>
              <a:gd name="connsiteY2" fmla="*/ 3960 h 3158793"/>
              <a:gd name="connsiteX3" fmla="*/ 3599205 w 4532493"/>
              <a:gd name="connsiteY3" fmla="*/ 2385210 h 3158793"/>
              <a:gd name="connsiteX4" fmla="*/ 4361205 w 4532493"/>
              <a:gd name="connsiteY4" fmla="*/ 3051960 h 3158793"/>
              <a:gd name="connsiteX5" fmla="*/ 284505 w 4532493"/>
              <a:gd name="connsiteY5" fmla="*/ 3032910 h 3158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3" h="3158793">
                <a:moveTo>
                  <a:pt x="284505" y="3032910"/>
                </a:moveTo>
                <a:cubicBezTo>
                  <a:pt x="-353670" y="2832885"/>
                  <a:pt x="240055" y="2356635"/>
                  <a:pt x="532155" y="1851810"/>
                </a:cubicBezTo>
                <a:cubicBezTo>
                  <a:pt x="824255" y="1346985"/>
                  <a:pt x="1525930" y="-84940"/>
                  <a:pt x="2037105" y="3960"/>
                </a:cubicBezTo>
                <a:cubicBezTo>
                  <a:pt x="2548280" y="92860"/>
                  <a:pt x="3211855" y="1877210"/>
                  <a:pt x="3599205" y="2385210"/>
                </a:cubicBezTo>
                <a:cubicBezTo>
                  <a:pt x="3986555" y="2893210"/>
                  <a:pt x="4913655" y="2944010"/>
                  <a:pt x="4361205" y="3051960"/>
                </a:cubicBezTo>
                <a:cubicBezTo>
                  <a:pt x="3808755" y="3159910"/>
                  <a:pt x="922680" y="3232935"/>
                  <a:pt x="284505" y="3032910"/>
                </a:cubicBezTo>
                <a:close/>
              </a:path>
            </a:pathLst>
          </a:custGeom>
          <a:solidFill>
            <a:srgbClr val="88D9C2"/>
          </a:solidFill>
          <a:ln>
            <a:noFill/>
          </a:ln>
          <a:effectLst>
            <a:outerShdw blurRad="127000" dist="508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A2F0A9EE-768D-40C1-AC2E-B148AE68AE85}"/>
              </a:ext>
            </a:extLst>
          </p:cNvPr>
          <p:cNvSpPr/>
          <p:nvPr/>
        </p:nvSpPr>
        <p:spPr>
          <a:xfrm>
            <a:off x="-188933" y="5437579"/>
            <a:ext cx="9683107" cy="2316792"/>
          </a:xfrm>
          <a:custGeom>
            <a:avLst/>
            <a:gdLst>
              <a:gd name="connsiteX0" fmla="*/ 703283 w 9683107"/>
              <a:gd name="connsiteY0" fmla="*/ 1763321 h 2316792"/>
              <a:gd name="connsiteX1" fmla="*/ 2970233 w 9683107"/>
              <a:gd name="connsiteY1" fmla="*/ 48821 h 2316792"/>
              <a:gd name="connsiteX2" fmla="*/ 4056083 w 9683107"/>
              <a:gd name="connsiteY2" fmla="*/ 448871 h 2316792"/>
              <a:gd name="connsiteX3" fmla="*/ 5218133 w 9683107"/>
              <a:gd name="connsiteY3" fmla="*/ 239321 h 2316792"/>
              <a:gd name="connsiteX4" fmla="*/ 6894533 w 9683107"/>
              <a:gd name="connsiteY4" fmla="*/ 963221 h 2316792"/>
              <a:gd name="connsiteX5" fmla="*/ 9466283 w 9683107"/>
              <a:gd name="connsiteY5" fmla="*/ 1858571 h 2316792"/>
              <a:gd name="connsiteX6" fmla="*/ 760433 w 9683107"/>
              <a:gd name="connsiteY6" fmla="*/ 2315771 h 2316792"/>
              <a:gd name="connsiteX7" fmla="*/ 703283 w 9683107"/>
              <a:gd name="connsiteY7" fmla="*/ 1763321 h 231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83107" h="2316792">
                <a:moveTo>
                  <a:pt x="703283" y="1763321"/>
                </a:moveTo>
                <a:cubicBezTo>
                  <a:pt x="1071583" y="1385496"/>
                  <a:pt x="2411433" y="267896"/>
                  <a:pt x="2970233" y="48821"/>
                </a:cubicBezTo>
                <a:cubicBezTo>
                  <a:pt x="3529033" y="-170254"/>
                  <a:pt x="3681433" y="417121"/>
                  <a:pt x="4056083" y="448871"/>
                </a:cubicBezTo>
                <a:cubicBezTo>
                  <a:pt x="4430733" y="480621"/>
                  <a:pt x="4745058" y="153596"/>
                  <a:pt x="5218133" y="239321"/>
                </a:cubicBezTo>
                <a:cubicBezTo>
                  <a:pt x="5691208" y="325046"/>
                  <a:pt x="6186508" y="693346"/>
                  <a:pt x="6894533" y="963221"/>
                </a:cubicBezTo>
                <a:cubicBezTo>
                  <a:pt x="7602558" y="1233096"/>
                  <a:pt x="10488633" y="1633146"/>
                  <a:pt x="9466283" y="1858571"/>
                </a:cubicBezTo>
                <a:cubicBezTo>
                  <a:pt x="8443933" y="2083996"/>
                  <a:pt x="2227283" y="2334821"/>
                  <a:pt x="760433" y="2315771"/>
                </a:cubicBezTo>
                <a:cubicBezTo>
                  <a:pt x="-706417" y="2296721"/>
                  <a:pt x="334983" y="2141146"/>
                  <a:pt x="703283" y="1763321"/>
                </a:cubicBezTo>
                <a:close/>
              </a:path>
            </a:pathLst>
          </a:custGeom>
          <a:solidFill>
            <a:srgbClr val="A8EDBD"/>
          </a:solidFill>
          <a:ln>
            <a:noFill/>
          </a:ln>
          <a:effectLst>
            <a:outerShdw blurRad="152400" dist="508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86282C8-31DD-4BC3-AF63-A90C1530F7C1}"/>
              </a:ext>
            </a:extLst>
          </p:cNvPr>
          <p:cNvGrpSpPr/>
          <p:nvPr/>
        </p:nvGrpSpPr>
        <p:grpSpPr>
          <a:xfrm>
            <a:off x="3180769" y="5866105"/>
            <a:ext cx="511058" cy="452781"/>
            <a:chOff x="6934527" y="10325100"/>
            <a:chExt cx="2802656" cy="2483065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702C65E-4ADD-404D-9CDB-785AF0D63E57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19D0E33E-9DAF-46AF-94E8-CE62F18C083B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53">
                <a:extLst>
                  <a:ext uri="{FF2B5EF4-FFF2-40B4-BE49-F238E27FC236}">
                    <a16:creationId xmlns:a16="http://schemas.microsoft.com/office/drawing/2014/main" id="{72260FFB-6BDC-4AEF-8EFB-4623F8610CFD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>
                <a:extLst>
                  <a:ext uri="{FF2B5EF4-FFF2-40B4-BE49-F238E27FC236}">
                    <a16:creationId xmlns:a16="http://schemas.microsoft.com/office/drawing/2014/main" id="{19567F9A-1786-4DE1-81C0-BD17A8CA7A66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等腰三角形 55">
                <a:extLst>
                  <a:ext uri="{FF2B5EF4-FFF2-40B4-BE49-F238E27FC236}">
                    <a16:creationId xmlns:a16="http://schemas.microsoft.com/office/drawing/2014/main" id="{6ABD4D06-379B-47C8-830B-1192D763F17D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DADE828-3CAD-43F7-B8FD-EB3BD0778698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57B82A25-B6DB-4982-A93B-B30550D8988B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48">
                <a:extLst>
                  <a:ext uri="{FF2B5EF4-FFF2-40B4-BE49-F238E27FC236}">
                    <a16:creationId xmlns:a16="http://schemas.microsoft.com/office/drawing/2014/main" id="{454453B1-2C5B-40DC-A726-9B388316696C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1499ACB2-82D1-4A79-BD2D-BB3E41804233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A7125646-AAA0-4AAC-B886-2D4B4027C896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4728D60-263F-46A5-AE6E-1FC8A1C73E0F}"/>
              </a:ext>
            </a:extLst>
          </p:cNvPr>
          <p:cNvSpPr/>
          <p:nvPr/>
        </p:nvSpPr>
        <p:spPr>
          <a:xfrm>
            <a:off x="-1864763" y="5471468"/>
            <a:ext cx="17652677" cy="3650698"/>
          </a:xfrm>
          <a:custGeom>
            <a:avLst/>
            <a:gdLst>
              <a:gd name="connsiteX0" fmla="*/ 1368965 w 17451847"/>
              <a:gd name="connsiteY0" fmla="*/ 752351 h 3671876"/>
              <a:gd name="connsiteX1" fmla="*/ 3551727 w 17451847"/>
              <a:gd name="connsiteY1" fmla="*/ 693358 h 3671876"/>
              <a:gd name="connsiteX2" fmla="*/ 5704991 w 17451847"/>
              <a:gd name="connsiteY2" fmla="*/ 840842 h 3671876"/>
              <a:gd name="connsiteX3" fmla="*/ 8271210 w 17451847"/>
              <a:gd name="connsiteY3" fmla="*/ 545874 h 3671876"/>
              <a:gd name="connsiteX4" fmla="*/ 11309378 w 17451847"/>
              <a:gd name="connsiteY4" fmla="*/ 781848 h 3671876"/>
              <a:gd name="connsiteX5" fmla="*/ 16353327 w 17451847"/>
              <a:gd name="connsiteY5" fmla="*/ 103422 h 3671876"/>
              <a:gd name="connsiteX6" fmla="*/ 15999365 w 17451847"/>
              <a:gd name="connsiteY6" fmla="*/ 3348067 h 3671876"/>
              <a:gd name="connsiteX7" fmla="*/ 1103494 w 17451847"/>
              <a:gd name="connsiteY7" fmla="*/ 3259577 h 3671876"/>
              <a:gd name="connsiteX8" fmla="*/ 1368965 w 17451847"/>
              <a:gd name="connsiteY8" fmla="*/ 752351 h 3671876"/>
              <a:gd name="connsiteX0" fmla="*/ 1036395 w 17652677"/>
              <a:gd name="connsiteY0" fmla="*/ 1133351 h 3650698"/>
              <a:gd name="connsiteX1" fmla="*/ 3752557 w 17652677"/>
              <a:gd name="connsiteY1" fmla="*/ 693358 h 3650698"/>
              <a:gd name="connsiteX2" fmla="*/ 5905821 w 17652677"/>
              <a:gd name="connsiteY2" fmla="*/ 840842 h 3650698"/>
              <a:gd name="connsiteX3" fmla="*/ 8472040 w 17652677"/>
              <a:gd name="connsiteY3" fmla="*/ 545874 h 3650698"/>
              <a:gd name="connsiteX4" fmla="*/ 11510208 w 17652677"/>
              <a:gd name="connsiteY4" fmla="*/ 781848 h 3650698"/>
              <a:gd name="connsiteX5" fmla="*/ 16554157 w 17652677"/>
              <a:gd name="connsiteY5" fmla="*/ 103422 h 3650698"/>
              <a:gd name="connsiteX6" fmla="*/ 16200195 w 17652677"/>
              <a:gd name="connsiteY6" fmla="*/ 3348067 h 3650698"/>
              <a:gd name="connsiteX7" fmla="*/ 1304324 w 17652677"/>
              <a:gd name="connsiteY7" fmla="*/ 3259577 h 3650698"/>
              <a:gd name="connsiteX8" fmla="*/ 1036395 w 17652677"/>
              <a:gd name="connsiteY8" fmla="*/ 1133351 h 365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2677" h="3650698">
                <a:moveTo>
                  <a:pt x="1036395" y="1133351"/>
                </a:moveTo>
                <a:cubicBezTo>
                  <a:pt x="1444434" y="705648"/>
                  <a:pt x="2940986" y="742110"/>
                  <a:pt x="3752557" y="693358"/>
                </a:cubicBezTo>
                <a:cubicBezTo>
                  <a:pt x="4564128" y="644607"/>
                  <a:pt x="5119241" y="865423"/>
                  <a:pt x="5905821" y="840842"/>
                </a:cubicBezTo>
                <a:cubicBezTo>
                  <a:pt x="6692402" y="816261"/>
                  <a:pt x="7537976" y="555706"/>
                  <a:pt x="8472040" y="545874"/>
                </a:cubicBezTo>
                <a:cubicBezTo>
                  <a:pt x="9406104" y="536042"/>
                  <a:pt x="10163189" y="855590"/>
                  <a:pt x="11510208" y="781848"/>
                </a:cubicBezTo>
                <a:cubicBezTo>
                  <a:pt x="12857227" y="708106"/>
                  <a:pt x="15772493" y="-324281"/>
                  <a:pt x="16554157" y="103422"/>
                </a:cubicBezTo>
                <a:cubicBezTo>
                  <a:pt x="17335822" y="531125"/>
                  <a:pt x="18741834" y="2822041"/>
                  <a:pt x="16200195" y="3348067"/>
                </a:cubicBezTo>
                <a:cubicBezTo>
                  <a:pt x="13658556" y="3874093"/>
                  <a:pt x="3831624" y="3628696"/>
                  <a:pt x="1304324" y="3259577"/>
                </a:cubicBezTo>
                <a:cubicBezTo>
                  <a:pt x="-1222976" y="2890458"/>
                  <a:pt x="628356" y="1561054"/>
                  <a:pt x="1036395" y="1133351"/>
                </a:cubicBezTo>
                <a:close/>
              </a:path>
            </a:pathLst>
          </a:custGeom>
          <a:solidFill>
            <a:srgbClr val="487AAA"/>
          </a:solidFill>
          <a:ln>
            <a:noFill/>
          </a:ln>
          <a:effectLst>
            <a:outerShdw blurRad="88900" dist="50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212083E2-8F06-47FD-9474-187A6E3264B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0" y="1714"/>
            <a:ext cx="12192000" cy="6854572"/>
          </a:xfrm>
          <a:custGeom>
            <a:avLst/>
            <a:gdLst>
              <a:gd name="connsiteX0" fmla="*/ 8708223 w 12192000"/>
              <a:gd name="connsiteY0" fmla="*/ 371255 h 6854572"/>
              <a:gd name="connsiteX1" fmla="*/ 8391954 w 12192000"/>
              <a:gd name="connsiteY1" fmla="*/ 379218 h 6854572"/>
              <a:gd name="connsiteX2" fmla="*/ 6047081 w 12192000"/>
              <a:gd name="connsiteY2" fmla="*/ 709782 h 6854572"/>
              <a:gd name="connsiteX3" fmla="*/ 3969344 w 12192000"/>
              <a:gd name="connsiteY3" fmla="*/ 467368 h 6854572"/>
              <a:gd name="connsiteX4" fmla="*/ 2138518 w 12192000"/>
              <a:gd name="connsiteY4" fmla="*/ 465306 h 6854572"/>
              <a:gd name="connsiteX5" fmla="*/ 704330 w 12192000"/>
              <a:gd name="connsiteY5" fmla="*/ 555519 h 6854572"/>
              <a:gd name="connsiteX6" fmla="*/ 704330 w 12192000"/>
              <a:gd name="connsiteY6" fmla="*/ 6307342 h 6854572"/>
              <a:gd name="connsiteX7" fmla="*/ 2989840 w 12192000"/>
              <a:gd name="connsiteY7" fmla="*/ 6483643 h 6854572"/>
              <a:gd name="connsiteX8" fmla="*/ 5987717 w 12192000"/>
              <a:gd name="connsiteY8" fmla="*/ 6307342 h 6854572"/>
              <a:gd name="connsiteX9" fmla="*/ 7323405 w 12192000"/>
              <a:gd name="connsiteY9" fmla="*/ 6439568 h 6854572"/>
              <a:gd name="connsiteX10" fmla="*/ 9430823 w 12192000"/>
              <a:gd name="connsiteY10" fmla="*/ 6461606 h 6854572"/>
              <a:gd name="connsiteX11" fmla="*/ 11478878 w 12192000"/>
              <a:gd name="connsiteY11" fmla="*/ 6285305 h 6854572"/>
              <a:gd name="connsiteX12" fmla="*/ 11478878 w 12192000"/>
              <a:gd name="connsiteY12" fmla="*/ 555519 h 6854572"/>
              <a:gd name="connsiteX13" fmla="*/ 10855557 w 12192000"/>
              <a:gd name="connsiteY13" fmla="*/ 467368 h 6854572"/>
              <a:gd name="connsiteX14" fmla="*/ 8708223 w 12192000"/>
              <a:gd name="connsiteY14" fmla="*/ 371255 h 6854572"/>
              <a:gd name="connsiteX15" fmla="*/ 0 w 12192000"/>
              <a:gd name="connsiteY15" fmla="*/ 0 h 6854572"/>
              <a:gd name="connsiteX16" fmla="*/ 12192000 w 12192000"/>
              <a:gd name="connsiteY16" fmla="*/ 0 h 6854572"/>
              <a:gd name="connsiteX17" fmla="*/ 12192000 w 12192000"/>
              <a:gd name="connsiteY17" fmla="*/ 6854572 h 6854572"/>
              <a:gd name="connsiteX18" fmla="*/ 0 w 12192000"/>
              <a:gd name="connsiteY18" fmla="*/ 6854572 h 685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854572">
                <a:moveTo>
                  <a:pt x="8708223" y="371255"/>
                </a:moveTo>
                <a:cubicBezTo>
                  <a:pt x="8598800" y="372101"/>
                  <a:pt x="8492749" y="374627"/>
                  <a:pt x="8391954" y="379218"/>
                </a:cubicBezTo>
                <a:cubicBezTo>
                  <a:pt x="7585595" y="415947"/>
                  <a:pt x="6801496" y="551846"/>
                  <a:pt x="6047081" y="709782"/>
                </a:cubicBezTo>
                <a:cubicBezTo>
                  <a:pt x="5453442" y="601430"/>
                  <a:pt x="4620772" y="508114"/>
                  <a:pt x="3969344" y="467368"/>
                </a:cubicBezTo>
                <a:cubicBezTo>
                  <a:pt x="3317917" y="426622"/>
                  <a:pt x="2748793" y="465993"/>
                  <a:pt x="2138518" y="465306"/>
                </a:cubicBezTo>
                <a:lnTo>
                  <a:pt x="704330" y="555519"/>
                </a:lnTo>
                <a:cubicBezTo>
                  <a:pt x="704330" y="2472793"/>
                  <a:pt x="674648" y="5245863"/>
                  <a:pt x="704330" y="6307342"/>
                </a:cubicBezTo>
                <a:cubicBezTo>
                  <a:pt x="1466167" y="6366109"/>
                  <a:pt x="2109275" y="6483643"/>
                  <a:pt x="2989840" y="6483643"/>
                </a:cubicBezTo>
                <a:cubicBezTo>
                  <a:pt x="3870405" y="6483643"/>
                  <a:pt x="4929061" y="6395493"/>
                  <a:pt x="5987717" y="6307342"/>
                </a:cubicBezTo>
                <a:cubicBezTo>
                  <a:pt x="6432946" y="6351417"/>
                  <a:pt x="6749554" y="6413857"/>
                  <a:pt x="7323405" y="6439568"/>
                </a:cubicBezTo>
                <a:cubicBezTo>
                  <a:pt x="7897256" y="6465279"/>
                  <a:pt x="8738244" y="6487316"/>
                  <a:pt x="9430823" y="6461606"/>
                </a:cubicBezTo>
                <a:cubicBezTo>
                  <a:pt x="10123402" y="6435895"/>
                  <a:pt x="10801140" y="6360599"/>
                  <a:pt x="11478878" y="6285305"/>
                </a:cubicBezTo>
                <a:cubicBezTo>
                  <a:pt x="11478878" y="4375376"/>
                  <a:pt x="11528347" y="1517829"/>
                  <a:pt x="11478878" y="555519"/>
                </a:cubicBezTo>
                <a:cubicBezTo>
                  <a:pt x="11271104" y="526135"/>
                  <a:pt x="11370044" y="496752"/>
                  <a:pt x="10855557" y="467368"/>
                </a:cubicBezTo>
                <a:cubicBezTo>
                  <a:pt x="10405380" y="441658"/>
                  <a:pt x="9474186" y="365329"/>
                  <a:pt x="8708223" y="37125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4572"/>
                </a:lnTo>
                <a:lnTo>
                  <a:pt x="0" y="6854572"/>
                </a:lnTo>
                <a:close/>
              </a:path>
            </a:pathLst>
          </a:cu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A483031C-3753-4C93-89AF-58EE768492DF}"/>
              </a:ext>
            </a:extLst>
          </p:cNvPr>
          <p:cNvGrpSpPr/>
          <p:nvPr/>
        </p:nvGrpSpPr>
        <p:grpSpPr>
          <a:xfrm flipV="1">
            <a:off x="136760" y="151059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C31D6A5D-3647-4A69-839B-CB07B618E5FA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E079712B-6CAF-4467-B16F-3138192E8039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7024879-16E7-47E3-B4B2-376D5CE235D5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6" name="图片 95">
            <a:extLst>
              <a:ext uri="{FF2B5EF4-FFF2-40B4-BE49-F238E27FC236}">
                <a16:creationId xmlns:a16="http://schemas.microsoft.com/office/drawing/2014/main" id="{2553C3B2-60CF-46F0-9ADD-3BEF848B484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3" y="781577"/>
            <a:ext cx="6121586" cy="1394858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CADD3E4D-906F-4572-AB2C-351440DAD5B3}"/>
              </a:ext>
            </a:extLst>
          </p:cNvPr>
          <p:cNvGrpSpPr/>
          <p:nvPr/>
        </p:nvGrpSpPr>
        <p:grpSpPr>
          <a:xfrm flipH="1" flipV="1">
            <a:off x="8579854" y="4002198"/>
            <a:ext cx="718308" cy="239886"/>
            <a:chOff x="1455272" y="247700"/>
            <a:chExt cx="326294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96BEE8F4-DBFA-43CF-AE6B-9789B9FAE014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4268C9DE-B700-4CBC-85AD-D759946EF059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3EEE627-86D6-49FF-9549-54228CA0C987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2E51187-DA99-43A9-8E4B-557A52696ACD}"/>
              </a:ext>
            </a:extLst>
          </p:cNvPr>
          <p:cNvGrpSpPr/>
          <p:nvPr/>
        </p:nvGrpSpPr>
        <p:grpSpPr>
          <a:xfrm>
            <a:off x="7675227" y="1407792"/>
            <a:ext cx="2034404" cy="3612104"/>
            <a:chOff x="1141770" y="705120"/>
            <a:chExt cx="3068279" cy="5447759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3B3F369-E1D6-45E0-97A3-9D98351EB995}"/>
                </a:ext>
              </a:extLst>
            </p:cNvPr>
            <p:cNvSpPr/>
            <p:nvPr/>
          </p:nvSpPr>
          <p:spPr>
            <a:xfrm>
              <a:off x="1141770" y="705120"/>
              <a:ext cx="3068279" cy="5447759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solidFill>
              <a:srgbClr val="B0782B"/>
            </a:solidFill>
            <a:ln>
              <a:noFill/>
            </a:ln>
            <a:effectLst>
              <a:outerShdw blurRad="1143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7297B96-D5DA-4F54-873C-29101705374A}"/>
                </a:ext>
              </a:extLst>
            </p:cNvPr>
            <p:cNvSpPr/>
            <p:nvPr/>
          </p:nvSpPr>
          <p:spPr>
            <a:xfrm>
              <a:off x="1302556" y="870858"/>
              <a:ext cx="2746706" cy="5109028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BAAAEBFE-8FE6-4C7A-842F-21C344F50481}"/>
              </a:ext>
            </a:extLst>
          </p:cNvPr>
          <p:cNvSpPr txBox="1"/>
          <p:nvPr/>
        </p:nvSpPr>
        <p:spPr>
          <a:xfrm>
            <a:off x="8038172" y="1930032"/>
            <a:ext cx="1415772" cy="2636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54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07C901F-A0D9-4F86-A78D-21D8CF1436FA}"/>
              </a:ext>
            </a:extLst>
          </p:cNvPr>
          <p:cNvSpPr txBox="1"/>
          <p:nvPr/>
        </p:nvSpPr>
        <p:spPr>
          <a:xfrm>
            <a:off x="9708650" y="1689100"/>
            <a:ext cx="430887" cy="3082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Thank you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750B73-66B9-4E3E-ADD1-F17D57F64EE6}"/>
              </a:ext>
            </a:extLst>
          </p:cNvPr>
          <p:cNvGrpSpPr/>
          <p:nvPr/>
        </p:nvGrpSpPr>
        <p:grpSpPr>
          <a:xfrm>
            <a:off x="9685293" y="5318697"/>
            <a:ext cx="1800001" cy="1132184"/>
            <a:chOff x="9685293" y="5318697"/>
            <a:chExt cx="1800001" cy="1132184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F3D312C6-13C8-44BE-B762-309034ABF3A2}"/>
                </a:ext>
              </a:extLst>
            </p:cNvPr>
            <p:cNvSpPr/>
            <p:nvPr/>
          </p:nvSpPr>
          <p:spPr>
            <a:xfrm>
              <a:off x="10569575" y="5318697"/>
              <a:ext cx="915717" cy="2384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57150" cap="rnd">
              <a:noFill/>
              <a:round/>
            </a:ln>
            <a:effectLst>
              <a:outerShdw blurRad="63500" dir="10800000" sx="103000" sy="103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ADB2652-4D6E-44FB-82D8-AE78B611E5F7}"/>
                </a:ext>
              </a:extLst>
            </p:cNvPr>
            <p:cNvSpPr/>
            <p:nvPr/>
          </p:nvSpPr>
          <p:spPr>
            <a:xfrm>
              <a:off x="10369672" y="5557161"/>
              <a:ext cx="1115621" cy="2384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57150" cap="rnd">
              <a:noFill/>
              <a:round/>
            </a:ln>
            <a:effectLst>
              <a:outerShdw blurRad="63500" dir="10800000" sx="103000" sy="103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44A20A60-D02A-4D83-9F92-1B2C4998424B}"/>
                </a:ext>
              </a:extLst>
            </p:cNvPr>
            <p:cNvSpPr/>
            <p:nvPr/>
          </p:nvSpPr>
          <p:spPr>
            <a:xfrm>
              <a:off x="10176162" y="5795625"/>
              <a:ext cx="1309131" cy="2384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57150" cap="rnd">
              <a:noFill/>
              <a:round/>
            </a:ln>
            <a:effectLst>
              <a:outerShdw blurRad="63500" dir="10800000" sx="103000" sy="103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矩形 69">
              <a:extLst>
                <a:ext uri="{FF2B5EF4-FFF2-40B4-BE49-F238E27FC236}">
                  <a16:creationId xmlns:a16="http://schemas.microsoft.com/office/drawing/2014/main" id="{EBCD20C1-8CAA-4A47-BCA5-4FC1D3519762}"/>
                </a:ext>
              </a:extLst>
            </p:cNvPr>
            <p:cNvSpPr/>
            <p:nvPr/>
          </p:nvSpPr>
          <p:spPr>
            <a:xfrm>
              <a:off x="9685293" y="6031441"/>
              <a:ext cx="1800001" cy="419440"/>
            </a:xfrm>
            <a:custGeom>
              <a:avLst/>
              <a:gdLst>
                <a:gd name="connsiteX0" fmla="*/ 0 w 1708634"/>
                <a:gd name="connsiteY0" fmla="*/ 0 h 238464"/>
                <a:gd name="connsiteX1" fmla="*/ 1708634 w 1708634"/>
                <a:gd name="connsiteY1" fmla="*/ 0 h 238464"/>
                <a:gd name="connsiteX2" fmla="*/ 1708634 w 1708634"/>
                <a:gd name="connsiteY2" fmla="*/ 238464 h 238464"/>
                <a:gd name="connsiteX3" fmla="*/ 0 w 1708634"/>
                <a:gd name="connsiteY3" fmla="*/ 238464 h 238464"/>
                <a:gd name="connsiteX4" fmla="*/ 0 w 1708634"/>
                <a:gd name="connsiteY4" fmla="*/ 0 h 238464"/>
                <a:gd name="connsiteX0" fmla="*/ 0 w 1708634"/>
                <a:gd name="connsiteY0" fmla="*/ 0 h 238464"/>
                <a:gd name="connsiteX1" fmla="*/ 1708634 w 1708634"/>
                <a:gd name="connsiteY1" fmla="*/ 0 h 238464"/>
                <a:gd name="connsiteX2" fmla="*/ 1708634 w 1708634"/>
                <a:gd name="connsiteY2" fmla="*/ 238464 h 238464"/>
                <a:gd name="connsiteX3" fmla="*/ 222209 w 1708634"/>
                <a:gd name="connsiteY3" fmla="*/ 236010 h 238464"/>
                <a:gd name="connsiteX4" fmla="*/ 0 w 1708634"/>
                <a:gd name="connsiteY4" fmla="*/ 238464 h 238464"/>
                <a:gd name="connsiteX5" fmla="*/ 0 w 1708634"/>
                <a:gd name="connsiteY5" fmla="*/ 0 h 238464"/>
                <a:gd name="connsiteX0" fmla="*/ 0 w 1708634"/>
                <a:gd name="connsiteY0" fmla="*/ 0 h 238464"/>
                <a:gd name="connsiteX1" fmla="*/ 1708634 w 1708634"/>
                <a:gd name="connsiteY1" fmla="*/ 0 h 238464"/>
                <a:gd name="connsiteX2" fmla="*/ 1708634 w 1708634"/>
                <a:gd name="connsiteY2" fmla="*/ 238464 h 238464"/>
                <a:gd name="connsiteX3" fmla="*/ 938965 w 1708634"/>
                <a:gd name="connsiteY3" fmla="*/ 238391 h 238464"/>
                <a:gd name="connsiteX4" fmla="*/ 222209 w 1708634"/>
                <a:gd name="connsiteY4" fmla="*/ 236010 h 238464"/>
                <a:gd name="connsiteX5" fmla="*/ 0 w 1708634"/>
                <a:gd name="connsiteY5" fmla="*/ 238464 h 238464"/>
                <a:gd name="connsiteX6" fmla="*/ 0 w 1708634"/>
                <a:gd name="connsiteY6" fmla="*/ 0 h 238464"/>
                <a:gd name="connsiteX0" fmla="*/ 0 w 1708634"/>
                <a:gd name="connsiteY0" fmla="*/ 0 h 336022"/>
                <a:gd name="connsiteX1" fmla="*/ 1708634 w 1708634"/>
                <a:gd name="connsiteY1" fmla="*/ 0 h 336022"/>
                <a:gd name="connsiteX2" fmla="*/ 1708634 w 1708634"/>
                <a:gd name="connsiteY2" fmla="*/ 238464 h 336022"/>
                <a:gd name="connsiteX3" fmla="*/ 936584 w 1708634"/>
                <a:gd name="connsiteY3" fmla="*/ 336022 h 336022"/>
                <a:gd name="connsiteX4" fmla="*/ 222209 w 1708634"/>
                <a:gd name="connsiteY4" fmla="*/ 236010 h 336022"/>
                <a:gd name="connsiteX5" fmla="*/ 0 w 1708634"/>
                <a:gd name="connsiteY5" fmla="*/ 238464 h 336022"/>
                <a:gd name="connsiteX6" fmla="*/ 0 w 1708634"/>
                <a:gd name="connsiteY6" fmla="*/ 0 h 336022"/>
                <a:gd name="connsiteX0" fmla="*/ 0 w 1708634"/>
                <a:gd name="connsiteY0" fmla="*/ 0 h 336022"/>
                <a:gd name="connsiteX1" fmla="*/ 1708634 w 1708634"/>
                <a:gd name="connsiteY1" fmla="*/ 0 h 336022"/>
                <a:gd name="connsiteX2" fmla="*/ 1708634 w 1708634"/>
                <a:gd name="connsiteY2" fmla="*/ 238464 h 336022"/>
                <a:gd name="connsiteX3" fmla="*/ 1419978 w 1708634"/>
                <a:gd name="connsiteY3" fmla="*/ 269348 h 336022"/>
                <a:gd name="connsiteX4" fmla="*/ 936584 w 1708634"/>
                <a:gd name="connsiteY4" fmla="*/ 336022 h 336022"/>
                <a:gd name="connsiteX5" fmla="*/ 222209 w 1708634"/>
                <a:gd name="connsiteY5" fmla="*/ 236010 h 336022"/>
                <a:gd name="connsiteX6" fmla="*/ 0 w 1708634"/>
                <a:gd name="connsiteY6" fmla="*/ 238464 h 336022"/>
                <a:gd name="connsiteX7" fmla="*/ 0 w 1708634"/>
                <a:gd name="connsiteY7" fmla="*/ 0 h 336022"/>
                <a:gd name="connsiteX0" fmla="*/ 0 w 1708634"/>
                <a:gd name="connsiteY0" fmla="*/ 0 h 336022"/>
                <a:gd name="connsiteX1" fmla="*/ 1708634 w 1708634"/>
                <a:gd name="connsiteY1" fmla="*/ 0 h 336022"/>
                <a:gd name="connsiteX2" fmla="*/ 1708634 w 1708634"/>
                <a:gd name="connsiteY2" fmla="*/ 238464 h 336022"/>
                <a:gd name="connsiteX3" fmla="*/ 1419978 w 1708634"/>
                <a:gd name="connsiteY3" fmla="*/ 286017 h 336022"/>
                <a:gd name="connsiteX4" fmla="*/ 936584 w 1708634"/>
                <a:gd name="connsiteY4" fmla="*/ 336022 h 336022"/>
                <a:gd name="connsiteX5" fmla="*/ 222209 w 1708634"/>
                <a:gd name="connsiteY5" fmla="*/ 236010 h 336022"/>
                <a:gd name="connsiteX6" fmla="*/ 0 w 1708634"/>
                <a:gd name="connsiteY6" fmla="*/ 238464 h 336022"/>
                <a:gd name="connsiteX7" fmla="*/ 0 w 1708634"/>
                <a:gd name="connsiteY7" fmla="*/ 0 h 336022"/>
                <a:gd name="connsiteX0" fmla="*/ 0 w 1711016"/>
                <a:gd name="connsiteY0" fmla="*/ 0 h 336022"/>
                <a:gd name="connsiteX1" fmla="*/ 1708634 w 1711016"/>
                <a:gd name="connsiteY1" fmla="*/ 0 h 336022"/>
                <a:gd name="connsiteX2" fmla="*/ 1711016 w 1711016"/>
                <a:gd name="connsiteY2" fmla="*/ 250370 h 336022"/>
                <a:gd name="connsiteX3" fmla="*/ 1419978 w 1711016"/>
                <a:gd name="connsiteY3" fmla="*/ 286017 h 336022"/>
                <a:gd name="connsiteX4" fmla="*/ 936584 w 1711016"/>
                <a:gd name="connsiteY4" fmla="*/ 336022 h 336022"/>
                <a:gd name="connsiteX5" fmla="*/ 222209 w 1711016"/>
                <a:gd name="connsiteY5" fmla="*/ 236010 h 336022"/>
                <a:gd name="connsiteX6" fmla="*/ 0 w 1711016"/>
                <a:gd name="connsiteY6" fmla="*/ 238464 h 336022"/>
                <a:gd name="connsiteX7" fmla="*/ 0 w 1711016"/>
                <a:gd name="connsiteY7" fmla="*/ 0 h 336022"/>
                <a:gd name="connsiteX0" fmla="*/ 0 w 1708635"/>
                <a:gd name="connsiteY0" fmla="*/ 0 h 336022"/>
                <a:gd name="connsiteX1" fmla="*/ 1708634 w 1708635"/>
                <a:gd name="connsiteY1" fmla="*/ 0 h 336022"/>
                <a:gd name="connsiteX2" fmla="*/ 1708635 w 1708635"/>
                <a:gd name="connsiteY2" fmla="*/ 252752 h 336022"/>
                <a:gd name="connsiteX3" fmla="*/ 1419978 w 1708635"/>
                <a:gd name="connsiteY3" fmla="*/ 286017 h 336022"/>
                <a:gd name="connsiteX4" fmla="*/ 936584 w 1708635"/>
                <a:gd name="connsiteY4" fmla="*/ 336022 h 336022"/>
                <a:gd name="connsiteX5" fmla="*/ 222209 w 1708635"/>
                <a:gd name="connsiteY5" fmla="*/ 236010 h 336022"/>
                <a:gd name="connsiteX6" fmla="*/ 0 w 1708635"/>
                <a:gd name="connsiteY6" fmla="*/ 238464 h 336022"/>
                <a:gd name="connsiteX7" fmla="*/ 0 w 1708635"/>
                <a:gd name="connsiteY7" fmla="*/ 0 h 336022"/>
                <a:gd name="connsiteX0" fmla="*/ 0 w 1708635"/>
                <a:gd name="connsiteY0" fmla="*/ 0 h 395554"/>
                <a:gd name="connsiteX1" fmla="*/ 1708634 w 1708635"/>
                <a:gd name="connsiteY1" fmla="*/ 0 h 395554"/>
                <a:gd name="connsiteX2" fmla="*/ 1708635 w 1708635"/>
                <a:gd name="connsiteY2" fmla="*/ 252752 h 395554"/>
                <a:gd name="connsiteX3" fmla="*/ 1419978 w 1708635"/>
                <a:gd name="connsiteY3" fmla="*/ 286017 h 395554"/>
                <a:gd name="connsiteX4" fmla="*/ 936584 w 1708635"/>
                <a:gd name="connsiteY4" fmla="*/ 336022 h 395554"/>
                <a:gd name="connsiteX5" fmla="*/ 231734 w 1708635"/>
                <a:gd name="connsiteY5" fmla="*/ 395554 h 395554"/>
                <a:gd name="connsiteX6" fmla="*/ 0 w 1708635"/>
                <a:gd name="connsiteY6" fmla="*/ 238464 h 395554"/>
                <a:gd name="connsiteX7" fmla="*/ 0 w 1708635"/>
                <a:gd name="connsiteY7" fmla="*/ 0 h 395554"/>
                <a:gd name="connsiteX0" fmla="*/ 0 w 1708635"/>
                <a:gd name="connsiteY0" fmla="*/ 0 h 414677"/>
                <a:gd name="connsiteX1" fmla="*/ 1708634 w 1708635"/>
                <a:gd name="connsiteY1" fmla="*/ 0 h 414677"/>
                <a:gd name="connsiteX2" fmla="*/ 1708635 w 1708635"/>
                <a:gd name="connsiteY2" fmla="*/ 252752 h 414677"/>
                <a:gd name="connsiteX3" fmla="*/ 1419978 w 1708635"/>
                <a:gd name="connsiteY3" fmla="*/ 286017 h 414677"/>
                <a:gd name="connsiteX4" fmla="*/ 936584 w 1708635"/>
                <a:gd name="connsiteY4" fmla="*/ 336022 h 414677"/>
                <a:gd name="connsiteX5" fmla="*/ 231734 w 1708635"/>
                <a:gd name="connsiteY5" fmla="*/ 395554 h 414677"/>
                <a:gd name="connsiteX6" fmla="*/ 0 w 1708635"/>
                <a:gd name="connsiteY6" fmla="*/ 414677 h 414677"/>
                <a:gd name="connsiteX7" fmla="*/ 0 w 1708635"/>
                <a:gd name="connsiteY7" fmla="*/ 0 h 414677"/>
                <a:gd name="connsiteX0" fmla="*/ 0 w 1708635"/>
                <a:gd name="connsiteY0" fmla="*/ 0 h 414677"/>
                <a:gd name="connsiteX1" fmla="*/ 1708634 w 1708635"/>
                <a:gd name="connsiteY1" fmla="*/ 0 h 414677"/>
                <a:gd name="connsiteX2" fmla="*/ 1708635 w 1708635"/>
                <a:gd name="connsiteY2" fmla="*/ 252752 h 414677"/>
                <a:gd name="connsiteX3" fmla="*/ 1419978 w 1708635"/>
                <a:gd name="connsiteY3" fmla="*/ 286017 h 414677"/>
                <a:gd name="connsiteX4" fmla="*/ 936584 w 1708635"/>
                <a:gd name="connsiteY4" fmla="*/ 336022 h 414677"/>
                <a:gd name="connsiteX5" fmla="*/ 229474 w 1708635"/>
                <a:gd name="connsiteY5" fmla="*/ 402698 h 414677"/>
                <a:gd name="connsiteX6" fmla="*/ 0 w 1708635"/>
                <a:gd name="connsiteY6" fmla="*/ 414677 h 414677"/>
                <a:gd name="connsiteX7" fmla="*/ 0 w 1708635"/>
                <a:gd name="connsiteY7" fmla="*/ 0 h 414677"/>
                <a:gd name="connsiteX0" fmla="*/ 0 w 1708635"/>
                <a:gd name="connsiteY0" fmla="*/ 0 h 419440"/>
                <a:gd name="connsiteX1" fmla="*/ 1708634 w 1708635"/>
                <a:gd name="connsiteY1" fmla="*/ 0 h 419440"/>
                <a:gd name="connsiteX2" fmla="*/ 1708635 w 1708635"/>
                <a:gd name="connsiteY2" fmla="*/ 252752 h 419440"/>
                <a:gd name="connsiteX3" fmla="*/ 1419978 w 1708635"/>
                <a:gd name="connsiteY3" fmla="*/ 286017 h 419440"/>
                <a:gd name="connsiteX4" fmla="*/ 936584 w 1708635"/>
                <a:gd name="connsiteY4" fmla="*/ 336022 h 419440"/>
                <a:gd name="connsiteX5" fmla="*/ 229474 w 1708635"/>
                <a:gd name="connsiteY5" fmla="*/ 402698 h 419440"/>
                <a:gd name="connsiteX6" fmla="*/ 0 w 1708635"/>
                <a:gd name="connsiteY6" fmla="*/ 419440 h 419440"/>
                <a:gd name="connsiteX7" fmla="*/ 0 w 1708635"/>
                <a:gd name="connsiteY7" fmla="*/ 0 h 419440"/>
                <a:gd name="connsiteX0" fmla="*/ 0 w 1708635"/>
                <a:gd name="connsiteY0" fmla="*/ 0 h 419440"/>
                <a:gd name="connsiteX1" fmla="*/ 1708634 w 1708635"/>
                <a:gd name="connsiteY1" fmla="*/ 0 h 419440"/>
                <a:gd name="connsiteX2" fmla="*/ 1708635 w 1708635"/>
                <a:gd name="connsiteY2" fmla="*/ 252752 h 419440"/>
                <a:gd name="connsiteX3" fmla="*/ 1419978 w 1708635"/>
                <a:gd name="connsiteY3" fmla="*/ 286017 h 419440"/>
                <a:gd name="connsiteX4" fmla="*/ 936584 w 1708635"/>
                <a:gd name="connsiteY4" fmla="*/ 340784 h 419440"/>
                <a:gd name="connsiteX5" fmla="*/ 229474 w 1708635"/>
                <a:gd name="connsiteY5" fmla="*/ 402698 h 419440"/>
                <a:gd name="connsiteX6" fmla="*/ 0 w 1708635"/>
                <a:gd name="connsiteY6" fmla="*/ 419440 h 419440"/>
                <a:gd name="connsiteX7" fmla="*/ 0 w 1708635"/>
                <a:gd name="connsiteY7" fmla="*/ 0 h 419440"/>
                <a:gd name="connsiteX0" fmla="*/ 0 w 1708635"/>
                <a:gd name="connsiteY0" fmla="*/ 0 h 419440"/>
                <a:gd name="connsiteX1" fmla="*/ 1708634 w 1708635"/>
                <a:gd name="connsiteY1" fmla="*/ 0 h 419440"/>
                <a:gd name="connsiteX2" fmla="*/ 1708635 w 1708635"/>
                <a:gd name="connsiteY2" fmla="*/ 252752 h 419440"/>
                <a:gd name="connsiteX3" fmla="*/ 1419978 w 1708635"/>
                <a:gd name="connsiteY3" fmla="*/ 286017 h 419440"/>
                <a:gd name="connsiteX4" fmla="*/ 938844 w 1708635"/>
                <a:gd name="connsiteY4" fmla="*/ 340784 h 419440"/>
                <a:gd name="connsiteX5" fmla="*/ 229474 w 1708635"/>
                <a:gd name="connsiteY5" fmla="*/ 402698 h 419440"/>
                <a:gd name="connsiteX6" fmla="*/ 0 w 1708635"/>
                <a:gd name="connsiteY6" fmla="*/ 419440 h 419440"/>
                <a:gd name="connsiteX7" fmla="*/ 0 w 1708635"/>
                <a:gd name="connsiteY7" fmla="*/ 0 h 41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8635" h="419440">
                  <a:moveTo>
                    <a:pt x="0" y="0"/>
                  </a:moveTo>
                  <a:lnTo>
                    <a:pt x="1708634" y="0"/>
                  </a:lnTo>
                  <a:cubicBezTo>
                    <a:pt x="1708634" y="84251"/>
                    <a:pt x="1708635" y="168501"/>
                    <a:pt x="1708635" y="252752"/>
                  </a:cubicBezTo>
                  <a:lnTo>
                    <a:pt x="1419978" y="286017"/>
                  </a:lnTo>
                  <a:lnTo>
                    <a:pt x="938844" y="340784"/>
                  </a:lnTo>
                  <a:lnTo>
                    <a:pt x="229474" y="402698"/>
                  </a:lnTo>
                  <a:lnTo>
                    <a:pt x="0" y="4194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 cap="rnd">
              <a:noFill/>
              <a:round/>
            </a:ln>
            <a:effectLst>
              <a:outerShdw blurRad="63500" dir="10800000" sx="103000" sy="103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FEE4F57B-E11A-4679-872B-9C9FCDD86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070" y="5686931"/>
              <a:ext cx="513410" cy="414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9632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023F3A9-BD10-4F39-B109-26D1F00422CB}"/>
              </a:ext>
            </a:extLst>
          </p:cNvPr>
          <p:cNvSpPr/>
          <p:nvPr/>
        </p:nvSpPr>
        <p:spPr>
          <a:xfrm rot="5400000">
            <a:off x="4843955" y="705120"/>
            <a:ext cx="2530924" cy="5447759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innerShdw blurRad="254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4ED2735-6795-4448-B647-B88B3AF1141C}"/>
              </a:ext>
            </a:extLst>
          </p:cNvPr>
          <p:cNvGrpSpPr/>
          <p:nvPr/>
        </p:nvGrpSpPr>
        <p:grpSpPr>
          <a:xfrm>
            <a:off x="7833179" y="4293393"/>
            <a:ext cx="452664" cy="401046"/>
            <a:chOff x="6934527" y="10325100"/>
            <a:chExt cx="2802656" cy="248306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5A553D2-4721-43B5-B51C-37573D5ABC6E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D426C946-28DC-4C8B-B923-33AB94EE5E44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id="{1F63DA69-20D3-4AE4-9905-CBA2D966D948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572E7947-A8C4-4D2E-B1BF-AA62319BA99C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E9C1E833-23AC-495D-AD95-1095BAF73994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914537C-B559-4197-ABE5-2A341B1436D1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AD452A6E-2277-4084-803B-0B9EED2BB803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6ED0389-0EA4-452D-8E9C-69970D060244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21ABABDE-D1FE-4DA0-82EE-F91BA9380BA4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93F4BE93-63DE-4C21-A66A-17D1C9F18EC2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9CC0323-FC47-4A5C-96B9-2477C0E1FFBF}"/>
              </a:ext>
            </a:extLst>
          </p:cNvPr>
          <p:cNvSpPr txBox="1"/>
          <p:nvPr/>
        </p:nvSpPr>
        <p:spPr>
          <a:xfrm>
            <a:off x="3385537" y="2551837"/>
            <a:ext cx="5420926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660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5400" dirty="0"/>
              <a:t>以下内容为模板使用说明及素材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02A9092-EE72-4203-8576-C0033097DD34}"/>
              </a:ext>
            </a:extLst>
          </p:cNvPr>
          <p:cNvSpPr/>
          <p:nvPr/>
        </p:nvSpPr>
        <p:spPr>
          <a:xfrm rot="5400000">
            <a:off x="4725487" y="593101"/>
            <a:ext cx="2742199" cy="5670455"/>
          </a:xfrm>
          <a:custGeom>
            <a:avLst/>
            <a:gdLst>
              <a:gd name="connsiteX0" fmla="*/ 457200 w 2890684"/>
              <a:gd name="connsiteY0" fmla="*/ 0 h 5132437"/>
              <a:gd name="connsiteX1" fmla="*/ 2433484 w 2890684"/>
              <a:gd name="connsiteY1" fmla="*/ 0 h 5132437"/>
              <a:gd name="connsiteX2" fmla="*/ 2890684 w 2890684"/>
              <a:gd name="connsiteY2" fmla="*/ 457200 h 5132437"/>
              <a:gd name="connsiteX3" fmla="*/ 2890684 w 2890684"/>
              <a:gd name="connsiteY3" fmla="*/ 4675237 h 5132437"/>
              <a:gd name="connsiteX4" fmla="*/ 2433484 w 2890684"/>
              <a:gd name="connsiteY4" fmla="*/ 5132437 h 5132437"/>
              <a:gd name="connsiteX5" fmla="*/ 457200 w 2890684"/>
              <a:gd name="connsiteY5" fmla="*/ 5132437 h 5132437"/>
              <a:gd name="connsiteX6" fmla="*/ 0 w 2890684"/>
              <a:gd name="connsiteY6" fmla="*/ 4675237 h 5132437"/>
              <a:gd name="connsiteX7" fmla="*/ 0 w 2890684"/>
              <a:gd name="connsiteY7" fmla="*/ 457200 h 5132437"/>
              <a:gd name="connsiteX8" fmla="*/ 457200 w 2890684"/>
              <a:gd name="connsiteY8" fmla="*/ 0 h 51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0684" h="5132437">
                <a:moveTo>
                  <a:pt x="457200" y="0"/>
                </a:moveTo>
                <a:lnTo>
                  <a:pt x="2433484" y="0"/>
                </a:lnTo>
                <a:cubicBezTo>
                  <a:pt x="2433484" y="252505"/>
                  <a:pt x="2638179" y="457200"/>
                  <a:pt x="2890684" y="457200"/>
                </a:cubicBezTo>
                <a:lnTo>
                  <a:pt x="2890684" y="4675237"/>
                </a:lnTo>
                <a:cubicBezTo>
                  <a:pt x="2638179" y="4675237"/>
                  <a:pt x="2433484" y="4879932"/>
                  <a:pt x="2433484" y="5132437"/>
                </a:cubicBezTo>
                <a:lnTo>
                  <a:pt x="457200" y="5132437"/>
                </a:lnTo>
                <a:cubicBezTo>
                  <a:pt x="457200" y="4879932"/>
                  <a:pt x="252505" y="4675237"/>
                  <a:pt x="0" y="4675237"/>
                </a:cubicBezTo>
                <a:lnTo>
                  <a:pt x="0" y="457200"/>
                </a:lnTo>
                <a:cubicBezTo>
                  <a:pt x="252505" y="457200"/>
                  <a:pt x="457200" y="252505"/>
                  <a:pt x="457200" y="0"/>
                </a:cubicBezTo>
                <a:close/>
              </a:path>
            </a:pathLst>
          </a:custGeom>
          <a:noFill/>
          <a:ln w="19050">
            <a:solidFill>
              <a:srgbClr val="B0782B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A3B1DEE-122D-4F68-BC86-F7CC99A7F777}"/>
              </a:ext>
            </a:extLst>
          </p:cNvPr>
          <p:cNvGrpSpPr/>
          <p:nvPr/>
        </p:nvGrpSpPr>
        <p:grpSpPr>
          <a:xfrm flipH="1" flipV="1">
            <a:off x="2644116" y="2788513"/>
            <a:ext cx="947804" cy="261312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D2AE0AF7-3B86-40CD-9C26-19FC16A4EAB4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19CDCAB-F907-4574-9704-EC809365CCF5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FF56481-8BE8-4047-9BFC-B2D14CE7FB12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BD5D4CD2-5F22-49B5-8168-19B900C118B1}"/>
              </a:ext>
            </a:extLst>
          </p:cNvPr>
          <p:cNvSpPr txBox="1"/>
          <p:nvPr/>
        </p:nvSpPr>
        <p:spPr>
          <a:xfrm>
            <a:off x="3679004" y="4882707"/>
            <a:ext cx="4971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供个人使用（非商用）</a:t>
            </a:r>
          </a:p>
        </p:txBody>
      </p:sp>
    </p:spTree>
    <p:extLst>
      <p:ext uri="{BB962C8B-B14F-4D97-AF65-F5344CB8AC3E}">
        <p14:creationId xmlns:p14="http://schemas.microsoft.com/office/powerpoint/2010/main" val="11690225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11D330B-69A5-4E2E-A0D7-96D69B580848}"/>
              </a:ext>
            </a:extLst>
          </p:cNvPr>
          <p:cNvGrpSpPr/>
          <p:nvPr/>
        </p:nvGrpSpPr>
        <p:grpSpPr>
          <a:xfrm>
            <a:off x="4535087" y="2549865"/>
            <a:ext cx="3121824" cy="1758269"/>
            <a:chOff x="4535087" y="326216"/>
            <a:chExt cx="3121824" cy="175826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40CCA6-CFB3-45F5-BB0B-62C3339ED0A4}"/>
                </a:ext>
              </a:extLst>
            </p:cNvPr>
            <p:cNvGrpSpPr/>
            <p:nvPr/>
          </p:nvGrpSpPr>
          <p:grpSpPr>
            <a:xfrm rot="5400000">
              <a:off x="5216864" y="-355561"/>
              <a:ext cx="1758269" cy="3121824"/>
              <a:chOff x="1141770" y="705120"/>
              <a:chExt cx="3068279" cy="54477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DD8D65F-9421-44A6-A2DB-A9516C2F1E5B}"/>
                  </a:ext>
                </a:extLst>
              </p:cNvPr>
              <p:cNvSpPr/>
              <p:nvPr/>
            </p:nvSpPr>
            <p:spPr>
              <a:xfrm>
                <a:off x="1141770" y="705120"/>
                <a:ext cx="3068279" cy="5447759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solidFill>
                <a:srgbClr val="B0782B"/>
              </a:solidFill>
              <a:ln>
                <a:noFill/>
              </a:ln>
              <a:effectLst>
                <a:outerShdw blurRad="1143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F0BC4A8-9C2C-441E-B81A-CD676251A668}"/>
                  </a:ext>
                </a:extLst>
              </p:cNvPr>
              <p:cNvSpPr/>
              <p:nvPr/>
            </p:nvSpPr>
            <p:spPr>
              <a:xfrm>
                <a:off x="1302556" y="870858"/>
                <a:ext cx="2746706" cy="5109028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8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387439-A238-4674-90DE-05F5D1E9EB4F}"/>
                </a:ext>
              </a:extLst>
            </p:cNvPr>
            <p:cNvSpPr txBox="1"/>
            <p:nvPr/>
          </p:nvSpPr>
          <p:spPr>
            <a:xfrm>
              <a:off x="4634219" y="791921"/>
              <a:ext cx="29277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5000">
                        <a:schemeClr val="bg1"/>
                      </a:gs>
                      <a:gs pos="40000">
                        <a:srgbClr val="EACAA0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使用说明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949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816D2B5C-F44D-42AE-AC58-04460EB83D4B}"/>
              </a:ext>
            </a:extLst>
          </p:cNvPr>
          <p:cNvSpPr/>
          <p:nvPr/>
        </p:nvSpPr>
        <p:spPr>
          <a:xfrm>
            <a:off x="0" y="6524625"/>
            <a:ext cx="12192000" cy="333375"/>
          </a:xfrm>
          <a:prstGeom prst="rect">
            <a:avLst/>
          </a:prstGeom>
          <a:solidFill>
            <a:srgbClr val="B0782B"/>
          </a:solidFill>
          <a:ln w="57150" cap="rnd">
            <a:noFill/>
            <a:round/>
          </a:ln>
          <a:effectLst>
            <a:outerShdw blurRad="127000" dist="38100" dir="16200000" sx="102000" sy="102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1EEC32-8DD9-4EE5-8AA7-50388B4C598C}"/>
              </a:ext>
            </a:extLst>
          </p:cNvPr>
          <p:cNvGrpSpPr/>
          <p:nvPr/>
        </p:nvGrpSpPr>
        <p:grpSpPr>
          <a:xfrm>
            <a:off x="623888" y="1489338"/>
            <a:ext cx="6177908" cy="5035287"/>
            <a:chOff x="787743" y="3120855"/>
            <a:chExt cx="3433935" cy="2798819"/>
          </a:xfr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B34DC3D7-AA2C-49A4-B64C-3FBEEC17CECD}"/>
                </a:ext>
              </a:extLst>
            </p:cNvPr>
            <p:cNvSpPr/>
            <p:nvPr/>
          </p:nvSpPr>
          <p:spPr bwMode="auto">
            <a:xfrm>
              <a:off x="787743" y="3120855"/>
              <a:ext cx="3433935" cy="2082369"/>
            </a:xfrm>
            <a:custGeom>
              <a:avLst/>
              <a:gdLst>
                <a:gd name="T0" fmla="*/ 0 w 1214"/>
                <a:gd name="T1" fmla="*/ 735 h 735"/>
                <a:gd name="T2" fmla="*/ 0 w 1214"/>
                <a:gd name="T3" fmla="*/ 27 h 735"/>
                <a:gd name="T4" fmla="*/ 27 w 1214"/>
                <a:gd name="T5" fmla="*/ 0 h 735"/>
                <a:gd name="T6" fmla="*/ 1186 w 1214"/>
                <a:gd name="T7" fmla="*/ 0 h 735"/>
                <a:gd name="T8" fmla="*/ 1214 w 1214"/>
                <a:gd name="T9" fmla="*/ 27 h 735"/>
                <a:gd name="T10" fmla="*/ 1214 w 1214"/>
                <a:gd name="T11" fmla="*/ 735 h 735"/>
                <a:gd name="T12" fmla="*/ 0 w 1214"/>
                <a:gd name="T13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4" h="735">
                  <a:moveTo>
                    <a:pt x="0" y="7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186" y="0"/>
                    <a:pt x="1186" y="0"/>
                    <a:pt x="1186" y="0"/>
                  </a:cubicBezTo>
                  <a:cubicBezTo>
                    <a:pt x="1201" y="0"/>
                    <a:pt x="1214" y="12"/>
                    <a:pt x="1214" y="27"/>
                  </a:cubicBezTo>
                  <a:cubicBezTo>
                    <a:pt x="1214" y="735"/>
                    <a:pt x="1214" y="735"/>
                    <a:pt x="1214" y="735"/>
                  </a:cubicBezTo>
                  <a:lnTo>
                    <a:pt x="0" y="735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79C0860-3B59-4396-90DB-68A37B224E02}"/>
                </a:ext>
              </a:extLst>
            </p:cNvPr>
            <p:cNvSpPr/>
            <p:nvPr/>
          </p:nvSpPr>
          <p:spPr bwMode="auto">
            <a:xfrm>
              <a:off x="787743" y="5203224"/>
              <a:ext cx="3433935" cy="312176"/>
            </a:xfrm>
            <a:custGeom>
              <a:avLst/>
              <a:gdLst>
                <a:gd name="T0" fmla="*/ 1186 w 1214"/>
                <a:gd name="T1" fmla="*/ 110 h 110"/>
                <a:gd name="T2" fmla="*/ 27 w 1214"/>
                <a:gd name="T3" fmla="*/ 110 h 110"/>
                <a:gd name="T4" fmla="*/ 0 w 1214"/>
                <a:gd name="T5" fmla="*/ 82 h 110"/>
                <a:gd name="T6" fmla="*/ 0 w 1214"/>
                <a:gd name="T7" fmla="*/ 0 h 110"/>
                <a:gd name="T8" fmla="*/ 1214 w 1214"/>
                <a:gd name="T9" fmla="*/ 0 h 110"/>
                <a:gd name="T10" fmla="*/ 1214 w 1214"/>
                <a:gd name="T11" fmla="*/ 82 h 110"/>
                <a:gd name="T12" fmla="*/ 1186 w 1214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4" h="110">
                  <a:moveTo>
                    <a:pt x="1186" y="110"/>
                  </a:moveTo>
                  <a:cubicBezTo>
                    <a:pt x="27" y="110"/>
                    <a:pt x="27" y="110"/>
                    <a:pt x="27" y="110"/>
                  </a:cubicBezTo>
                  <a:cubicBezTo>
                    <a:pt x="12" y="110"/>
                    <a:pt x="0" y="97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14" y="82"/>
                    <a:pt x="1214" y="82"/>
                    <a:pt x="1214" y="82"/>
                  </a:cubicBezTo>
                  <a:cubicBezTo>
                    <a:pt x="1214" y="97"/>
                    <a:pt x="1201" y="110"/>
                    <a:pt x="1186" y="11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20BC1717-01ED-465A-A600-A63B6586F1E3}"/>
                </a:ext>
              </a:extLst>
            </p:cNvPr>
            <p:cNvSpPr/>
            <p:nvPr/>
          </p:nvSpPr>
          <p:spPr bwMode="auto">
            <a:xfrm>
              <a:off x="1956310" y="5503439"/>
              <a:ext cx="1150625" cy="416235"/>
            </a:xfrm>
            <a:custGeom>
              <a:avLst/>
              <a:gdLst>
                <a:gd name="T0" fmla="*/ 0 w 962"/>
                <a:gd name="T1" fmla="*/ 348 h 348"/>
                <a:gd name="T2" fmla="*/ 0 w 962"/>
                <a:gd name="T3" fmla="*/ 313 h 348"/>
                <a:gd name="T4" fmla="*/ 113 w 962"/>
                <a:gd name="T5" fmla="*/ 299 h 348"/>
                <a:gd name="T6" fmla="*/ 191 w 962"/>
                <a:gd name="T7" fmla="*/ 0 h 348"/>
                <a:gd name="T8" fmla="*/ 770 w 962"/>
                <a:gd name="T9" fmla="*/ 0 h 348"/>
                <a:gd name="T10" fmla="*/ 851 w 962"/>
                <a:gd name="T11" fmla="*/ 299 h 348"/>
                <a:gd name="T12" fmla="*/ 962 w 962"/>
                <a:gd name="T13" fmla="*/ 313 h 348"/>
                <a:gd name="T14" fmla="*/ 962 w 962"/>
                <a:gd name="T15" fmla="*/ 348 h 348"/>
                <a:gd name="T16" fmla="*/ 0 w 962"/>
                <a:gd name="T1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2" h="348">
                  <a:moveTo>
                    <a:pt x="0" y="348"/>
                  </a:moveTo>
                  <a:lnTo>
                    <a:pt x="0" y="313"/>
                  </a:lnTo>
                  <a:lnTo>
                    <a:pt x="113" y="299"/>
                  </a:lnTo>
                  <a:lnTo>
                    <a:pt x="191" y="0"/>
                  </a:lnTo>
                  <a:lnTo>
                    <a:pt x="770" y="0"/>
                  </a:lnTo>
                  <a:lnTo>
                    <a:pt x="851" y="299"/>
                  </a:lnTo>
                  <a:lnTo>
                    <a:pt x="962" y="313"/>
                  </a:lnTo>
                  <a:lnTo>
                    <a:pt x="962" y="348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DCD66DA5-9894-42B6-B261-0D4AC57A97DD}"/>
                </a:ext>
              </a:extLst>
            </p:cNvPr>
            <p:cNvSpPr/>
            <p:nvPr/>
          </p:nvSpPr>
          <p:spPr bwMode="auto">
            <a:xfrm>
              <a:off x="1956310" y="5503439"/>
              <a:ext cx="1150625" cy="416235"/>
            </a:xfrm>
            <a:custGeom>
              <a:avLst/>
              <a:gdLst>
                <a:gd name="T0" fmla="*/ 0 w 962"/>
                <a:gd name="T1" fmla="*/ 348 h 348"/>
                <a:gd name="T2" fmla="*/ 0 w 962"/>
                <a:gd name="T3" fmla="*/ 313 h 348"/>
                <a:gd name="T4" fmla="*/ 113 w 962"/>
                <a:gd name="T5" fmla="*/ 299 h 348"/>
                <a:gd name="T6" fmla="*/ 191 w 962"/>
                <a:gd name="T7" fmla="*/ 0 h 348"/>
                <a:gd name="T8" fmla="*/ 770 w 962"/>
                <a:gd name="T9" fmla="*/ 0 h 348"/>
                <a:gd name="T10" fmla="*/ 851 w 962"/>
                <a:gd name="T11" fmla="*/ 299 h 348"/>
                <a:gd name="T12" fmla="*/ 962 w 962"/>
                <a:gd name="T13" fmla="*/ 313 h 348"/>
                <a:gd name="T14" fmla="*/ 962 w 962"/>
                <a:gd name="T15" fmla="*/ 348 h 348"/>
                <a:gd name="T16" fmla="*/ 0 w 962"/>
                <a:gd name="T1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2" h="348">
                  <a:moveTo>
                    <a:pt x="0" y="348"/>
                  </a:moveTo>
                  <a:lnTo>
                    <a:pt x="0" y="313"/>
                  </a:lnTo>
                  <a:lnTo>
                    <a:pt x="113" y="299"/>
                  </a:lnTo>
                  <a:lnTo>
                    <a:pt x="191" y="0"/>
                  </a:lnTo>
                  <a:lnTo>
                    <a:pt x="770" y="0"/>
                  </a:lnTo>
                  <a:lnTo>
                    <a:pt x="851" y="299"/>
                  </a:lnTo>
                  <a:lnTo>
                    <a:pt x="962" y="313"/>
                  </a:lnTo>
                  <a:lnTo>
                    <a:pt x="962" y="348"/>
                  </a:lnTo>
                  <a:lnTo>
                    <a:pt x="0" y="3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8C907CAB-A5EA-471E-9F75-1FFD9A9D4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8466" y="3169895"/>
              <a:ext cx="37079" cy="35882"/>
            </a:xfrm>
            <a:prstGeom prst="ellipse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27FAE46B-394D-4D02-AA4D-D6F6D4924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998" y="3257208"/>
              <a:ext cx="3221033" cy="1810859"/>
            </a:xfrm>
            <a:prstGeom prst="rect">
              <a:avLst/>
            </a:prstGeom>
            <a:solidFill>
              <a:srgbClr val="89C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ECBCFF4D-DB20-4242-90A7-EE366FEC6D33}"/>
                </a:ext>
              </a:extLst>
            </p:cNvPr>
            <p:cNvSpPr/>
            <p:nvPr/>
          </p:nvSpPr>
          <p:spPr bwMode="auto">
            <a:xfrm>
              <a:off x="2173996" y="5503439"/>
              <a:ext cx="717646" cy="65785"/>
            </a:xfrm>
            <a:custGeom>
              <a:avLst/>
              <a:gdLst>
                <a:gd name="T0" fmla="*/ 588 w 600"/>
                <a:gd name="T1" fmla="*/ 0 h 55"/>
                <a:gd name="T2" fmla="*/ 9 w 600"/>
                <a:gd name="T3" fmla="*/ 0 h 55"/>
                <a:gd name="T4" fmla="*/ 0 w 600"/>
                <a:gd name="T5" fmla="*/ 55 h 55"/>
                <a:gd name="T6" fmla="*/ 600 w 600"/>
                <a:gd name="T7" fmla="*/ 55 h 55"/>
                <a:gd name="T8" fmla="*/ 588 w 600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">
                  <a:moveTo>
                    <a:pt x="588" y="0"/>
                  </a:moveTo>
                  <a:lnTo>
                    <a:pt x="9" y="0"/>
                  </a:lnTo>
                  <a:lnTo>
                    <a:pt x="0" y="55"/>
                  </a:lnTo>
                  <a:lnTo>
                    <a:pt x="600" y="55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BFF5B76D-6B5F-45DF-8418-9D2A9D6AF7E6}"/>
                </a:ext>
              </a:extLst>
            </p:cNvPr>
            <p:cNvSpPr/>
            <p:nvPr/>
          </p:nvSpPr>
          <p:spPr bwMode="auto">
            <a:xfrm>
              <a:off x="2173996" y="5503439"/>
              <a:ext cx="717646" cy="65785"/>
            </a:xfrm>
            <a:custGeom>
              <a:avLst/>
              <a:gdLst>
                <a:gd name="T0" fmla="*/ 588 w 600"/>
                <a:gd name="T1" fmla="*/ 0 h 55"/>
                <a:gd name="T2" fmla="*/ 9 w 600"/>
                <a:gd name="T3" fmla="*/ 0 h 55"/>
                <a:gd name="T4" fmla="*/ 0 w 600"/>
                <a:gd name="T5" fmla="*/ 55 h 55"/>
                <a:gd name="T6" fmla="*/ 600 w 600"/>
                <a:gd name="T7" fmla="*/ 55 h 55"/>
                <a:gd name="T8" fmla="*/ 588 w 600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">
                  <a:moveTo>
                    <a:pt x="588" y="0"/>
                  </a:moveTo>
                  <a:lnTo>
                    <a:pt x="9" y="0"/>
                  </a:lnTo>
                  <a:lnTo>
                    <a:pt x="0" y="55"/>
                  </a:lnTo>
                  <a:lnTo>
                    <a:pt x="600" y="55"/>
                  </a:lnTo>
                  <a:lnTo>
                    <a:pt x="588" y="0"/>
                  </a:ln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696892B-84D1-4656-BBFC-11B6760711E2}"/>
              </a:ext>
            </a:extLst>
          </p:cNvPr>
          <p:cNvGrpSpPr/>
          <p:nvPr/>
        </p:nvGrpSpPr>
        <p:grpSpPr>
          <a:xfrm>
            <a:off x="813250" y="1735956"/>
            <a:ext cx="5794880" cy="3258029"/>
            <a:chOff x="813250" y="1735956"/>
            <a:chExt cx="5794880" cy="3258029"/>
          </a:xfrm>
        </p:grpSpPr>
        <p:pic>
          <p:nvPicPr>
            <p:cNvPr id="18" name="图片 17" descr="图片包含 屏幕截图&#10;&#10;描述已自动生成">
              <a:extLst>
                <a:ext uri="{FF2B5EF4-FFF2-40B4-BE49-F238E27FC236}">
                  <a16:creationId xmlns:a16="http://schemas.microsoft.com/office/drawing/2014/main" id="{9A82A9BE-3A20-47C6-B752-E159AD3F5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250" y="1735956"/>
              <a:ext cx="5794880" cy="3258029"/>
            </a:xfrm>
            <a:prstGeom prst="rect">
              <a:avLst/>
            </a:prstGeom>
            <a:effectLst>
              <a:innerShdw blurRad="63500">
                <a:prstClr val="black"/>
              </a:innerShdw>
            </a:effectLst>
          </p:spPr>
        </p:pic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B571022-9FDF-4687-A89F-A0A85B88E733}"/>
                </a:ext>
              </a:extLst>
            </p:cNvPr>
            <p:cNvSpPr/>
            <p:nvPr/>
          </p:nvSpPr>
          <p:spPr>
            <a:xfrm>
              <a:off x="1997716" y="2742220"/>
              <a:ext cx="286730" cy="286730"/>
            </a:xfrm>
            <a:prstGeom prst="ellipse">
              <a:avLst/>
            </a:prstGeom>
            <a:noFill/>
            <a:ln w="38100" cap="rnd">
              <a:solidFill>
                <a:schemeClr val="accent2">
                  <a:lumMod val="7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B2C9748-CB79-4F50-B680-0037AF293308}"/>
              </a:ext>
            </a:extLst>
          </p:cNvPr>
          <p:cNvSpPr txBox="1"/>
          <p:nvPr/>
        </p:nvSpPr>
        <p:spPr>
          <a:xfrm>
            <a:off x="7193430" y="2090172"/>
            <a:ext cx="43746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如需要替换</a:t>
            </a:r>
            <a:r>
              <a:rPr lang="en-US" altLang="zh-CN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中的图片，</a:t>
            </a:r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又不想重新设置动画格式，</a:t>
            </a:r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可把鼠标移至图片上方，</a:t>
            </a:r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b="1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单击鼠标右键，</a:t>
            </a:r>
            <a:endParaRPr lang="en-US" altLang="zh-CN" sz="2400" b="1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b="1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选择“更换图片”</a:t>
            </a:r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</a:t>
            </a:r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选择从文件或剪贴板</a:t>
            </a:r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dirty="0">
                <a:solidFill>
                  <a:srgbClr val="B0782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直接更换想要替换的图片。</a:t>
            </a:r>
            <a:endParaRPr lang="en-US" altLang="zh-CN" sz="2400" dirty="0">
              <a:solidFill>
                <a:srgbClr val="B0782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0658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11D330B-69A5-4E2E-A0D7-96D69B580848}"/>
              </a:ext>
            </a:extLst>
          </p:cNvPr>
          <p:cNvGrpSpPr/>
          <p:nvPr/>
        </p:nvGrpSpPr>
        <p:grpSpPr>
          <a:xfrm>
            <a:off x="4535087" y="2549865"/>
            <a:ext cx="3121824" cy="1758269"/>
            <a:chOff x="4535087" y="326216"/>
            <a:chExt cx="3121824" cy="175826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40CCA6-CFB3-45F5-BB0B-62C3339ED0A4}"/>
                </a:ext>
              </a:extLst>
            </p:cNvPr>
            <p:cNvGrpSpPr/>
            <p:nvPr/>
          </p:nvGrpSpPr>
          <p:grpSpPr>
            <a:xfrm rot="5400000">
              <a:off x="5216864" y="-355561"/>
              <a:ext cx="1758269" cy="3121824"/>
              <a:chOff x="1141770" y="705120"/>
              <a:chExt cx="3068279" cy="54477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DD8D65F-9421-44A6-A2DB-A9516C2F1E5B}"/>
                  </a:ext>
                </a:extLst>
              </p:cNvPr>
              <p:cNvSpPr/>
              <p:nvPr/>
            </p:nvSpPr>
            <p:spPr>
              <a:xfrm>
                <a:off x="1141770" y="705120"/>
                <a:ext cx="3068279" cy="5447759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solidFill>
                <a:srgbClr val="B0782B"/>
              </a:solidFill>
              <a:ln>
                <a:noFill/>
              </a:ln>
              <a:effectLst>
                <a:outerShdw blurRad="1143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F0BC4A8-9C2C-441E-B81A-CD676251A668}"/>
                  </a:ext>
                </a:extLst>
              </p:cNvPr>
              <p:cNvSpPr/>
              <p:nvPr/>
            </p:nvSpPr>
            <p:spPr>
              <a:xfrm>
                <a:off x="1302556" y="870858"/>
                <a:ext cx="2746706" cy="5109028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8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387439-A238-4674-90DE-05F5D1E9EB4F}"/>
                </a:ext>
              </a:extLst>
            </p:cNvPr>
            <p:cNvSpPr txBox="1"/>
            <p:nvPr/>
          </p:nvSpPr>
          <p:spPr>
            <a:xfrm>
              <a:off x="4634219" y="791921"/>
              <a:ext cx="29277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5000">
                        <a:schemeClr val="bg1"/>
                      </a:gs>
                      <a:gs pos="40000">
                        <a:srgbClr val="EACAA0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图片素材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0469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850D8C9-0004-4FC0-92FE-587CD4A42E99}"/>
              </a:ext>
            </a:extLst>
          </p:cNvPr>
          <p:cNvSpPr/>
          <p:nvPr/>
        </p:nvSpPr>
        <p:spPr>
          <a:xfrm>
            <a:off x="623887" y="333375"/>
            <a:ext cx="10944225" cy="619125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户外, 建筑物, 天空, 道路&#10;&#10;描述已自动生成">
            <a:extLst>
              <a:ext uri="{FF2B5EF4-FFF2-40B4-BE49-F238E27FC236}">
                <a16:creationId xmlns:a16="http://schemas.microsoft.com/office/drawing/2014/main" id="{B0744CE8-E331-474B-BFB3-9A6C18E96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983" y="1608190"/>
            <a:ext cx="1778241" cy="1333681"/>
          </a:xfrm>
          <a:prstGeom prst="rect">
            <a:avLst/>
          </a:prstGeom>
        </p:spPr>
      </p:pic>
      <p:pic>
        <p:nvPicPr>
          <p:cNvPr id="12" name="图片 11" descr="图片包含 水, 户外, 天空, 河流&#10;&#10;描述已自动生成">
            <a:extLst>
              <a:ext uri="{FF2B5EF4-FFF2-40B4-BE49-F238E27FC236}">
                <a16:creationId xmlns:a16="http://schemas.microsoft.com/office/drawing/2014/main" id="{72209051-F271-4F11-B500-156C06BED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801" y="3240703"/>
            <a:ext cx="2096284" cy="1508659"/>
          </a:xfrm>
          <a:prstGeom prst="rect">
            <a:avLst/>
          </a:prstGeom>
        </p:spPr>
      </p:pic>
      <p:pic>
        <p:nvPicPr>
          <p:cNvPr id="14" name="图片 13" descr="图片包含 天空, 户外, 树&#10;&#10;描述已自动生成">
            <a:extLst>
              <a:ext uri="{FF2B5EF4-FFF2-40B4-BE49-F238E27FC236}">
                <a16:creationId xmlns:a16="http://schemas.microsoft.com/office/drawing/2014/main" id="{3625655D-DD04-4CFA-8F45-BD561C72AF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19" y="4962758"/>
            <a:ext cx="1800168" cy="1201457"/>
          </a:xfrm>
          <a:prstGeom prst="rect">
            <a:avLst/>
          </a:prstGeom>
        </p:spPr>
      </p:pic>
      <p:pic>
        <p:nvPicPr>
          <p:cNvPr id="16" name="图片 15" descr="图片包含 自然, 户外, 水&#10;&#10;描述已自动生成">
            <a:extLst>
              <a:ext uri="{FF2B5EF4-FFF2-40B4-BE49-F238E27FC236}">
                <a16:creationId xmlns:a16="http://schemas.microsoft.com/office/drawing/2014/main" id="{0E02C4AF-625F-403E-883B-7D3B1EFF5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983" y="4990635"/>
            <a:ext cx="1778241" cy="1333681"/>
          </a:xfrm>
          <a:prstGeom prst="rect">
            <a:avLst/>
          </a:prstGeom>
        </p:spPr>
      </p:pic>
      <p:pic>
        <p:nvPicPr>
          <p:cNvPr id="18" name="图片 17" descr="图片包含 天空, 户外, 树, 自然&#10;&#10;描述已自动生成">
            <a:extLst>
              <a:ext uri="{FF2B5EF4-FFF2-40B4-BE49-F238E27FC236}">
                <a16:creationId xmlns:a16="http://schemas.microsoft.com/office/drawing/2014/main" id="{5AF1509B-0434-4401-8289-0BC78BF7AC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117" y="524844"/>
            <a:ext cx="2719763" cy="854388"/>
          </a:xfrm>
          <a:prstGeom prst="rect">
            <a:avLst/>
          </a:prstGeom>
        </p:spPr>
      </p:pic>
      <p:pic>
        <p:nvPicPr>
          <p:cNvPr id="20" name="图片 19" descr="图片包含 草, 户外, 天空, 建筑物&#10;&#10;描述已自动生成">
            <a:extLst>
              <a:ext uri="{FF2B5EF4-FFF2-40B4-BE49-F238E27FC236}">
                <a16:creationId xmlns:a16="http://schemas.microsoft.com/office/drawing/2014/main" id="{4E44F049-319E-4A72-89B5-06D4C7F628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535" y="4962758"/>
            <a:ext cx="2096284" cy="1179160"/>
          </a:xfrm>
          <a:prstGeom prst="rect">
            <a:avLst/>
          </a:prstGeom>
        </p:spPr>
      </p:pic>
      <p:pic>
        <p:nvPicPr>
          <p:cNvPr id="26" name="图片 25" descr="图片包含 户外, 山, 天空, 地面&#10;&#10;描述已自动生成">
            <a:extLst>
              <a:ext uri="{FF2B5EF4-FFF2-40B4-BE49-F238E27FC236}">
                <a16:creationId xmlns:a16="http://schemas.microsoft.com/office/drawing/2014/main" id="{242E83F5-B36B-4AFF-9B3A-862FCEC95E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738" y="3198706"/>
            <a:ext cx="2046792" cy="1535094"/>
          </a:xfrm>
          <a:prstGeom prst="rect">
            <a:avLst/>
          </a:prstGeom>
        </p:spPr>
      </p:pic>
      <p:pic>
        <p:nvPicPr>
          <p:cNvPr id="28" name="图片 27" descr="图片包含 天空, 户外, 地面, 草&#10;&#10;描述已自动生成">
            <a:extLst>
              <a:ext uri="{FF2B5EF4-FFF2-40B4-BE49-F238E27FC236}">
                <a16:creationId xmlns:a16="http://schemas.microsoft.com/office/drawing/2014/main" id="{BA879F19-D9A6-4B8F-93AD-DFF4749920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18" y="3254955"/>
            <a:ext cx="1800168" cy="1350126"/>
          </a:xfrm>
          <a:prstGeom prst="rect">
            <a:avLst/>
          </a:prstGeom>
        </p:spPr>
      </p:pic>
      <p:pic>
        <p:nvPicPr>
          <p:cNvPr id="30" name="图片 29" descr="图片包含 天空, 户外, 围栏, 地面&#10;&#10;描述已自动生成">
            <a:extLst>
              <a:ext uri="{FF2B5EF4-FFF2-40B4-BE49-F238E27FC236}">
                <a16:creationId xmlns:a16="http://schemas.microsoft.com/office/drawing/2014/main" id="{9227C47F-0860-4E46-9382-6A3F81416A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044" y="1608191"/>
            <a:ext cx="1778242" cy="1333682"/>
          </a:xfrm>
          <a:prstGeom prst="rect">
            <a:avLst/>
          </a:prstGeom>
        </p:spPr>
      </p:pic>
      <p:pic>
        <p:nvPicPr>
          <p:cNvPr id="32" name="图片 31" descr="图片包含 建筑物, 墙壁, 户外&#10;&#10;描述已自动生成">
            <a:extLst>
              <a:ext uri="{FF2B5EF4-FFF2-40B4-BE49-F238E27FC236}">
                <a16:creationId xmlns:a16="http://schemas.microsoft.com/office/drawing/2014/main" id="{4516B5D0-B3A8-4E1C-A0F2-C4ABC71F67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800" y="1608191"/>
            <a:ext cx="2096284" cy="1396824"/>
          </a:xfrm>
          <a:prstGeom prst="rect">
            <a:avLst/>
          </a:prstGeom>
        </p:spPr>
      </p:pic>
      <p:pic>
        <p:nvPicPr>
          <p:cNvPr id="34" name="图片 33" descr="图片包含 草, 树, 户外, 植物&#10;&#10;描述已自动生成">
            <a:extLst>
              <a:ext uri="{FF2B5EF4-FFF2-40B4-BE49-F238E27FC236}">
                <a16:creationId xmlns:a16="http://schemas.microsoft.com/office/drawing/2014/main" id="{66F2F094-156A-46CF-A8F8-89B2801DDF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983" y="3198706"/>
            <a:ext cx="1778241" cy="1054809"/>
          </a:xfrm>
          <a:prstGeom prst="rect">
            <a:avLst/>
          </a:prstGeom>
        </p:spPr>
      </p:pic>
      <p:pic>
        <p:nvPicPr>
          <p:cNvPr id="36" name="图片 35" descr="图片包含 水, 户外, 天空, 河流&#10;&#10;描述已自动生成">
            <a:extLst>
              <a:ext uri="{FF2B5EF4-FFF2-40B4-BE49-F238E27FC236}">
                <a16:creationId xmlns:a16="http://schemas.microsoft.com/office/drawing/2014/main" id="{71BE035E-023D-4BFF-8EC0-19E09C489C4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739" y="4962758"/>
            <a:ext cx="2046792" cy="1362633"/>
          </a:xfrm>
          <a:prstGeom prst="rect">
            <a:avLst/>
          </a:prstGeom>
        </p:spPr>
      </p:pic>
      <p:pic>
        <p:nvPicPr>
          <p:cNvPr id="38" name="图片 37" descr="图片包含 草, 户外, 天空, 树&#10;&#10;描述已自动生成">
            <a:extLst>
              <a:ext uri="{FF2B5EF4-FFF2-40B4-BE49-F238E27FC236}">
                <a16:creationId xmlns:a16="http://schemas.microsoft.com/office/drawing/2014/main" id="{E4D189CD-C5B6-41B1-ADB5-1442ECAEDF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738" y="1608190"/>
            <a:ext cx="2046792" cy="13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10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11D330B-69A5-4E2E-A0D7-96D69B580848}"/>
              </a:ext>
            </a:extLst>
          </p:cNvPr>
          <p:cNvGrpSpPr/>
          <p:nvPr/>
        </p:nvGrpSpPr>
        <p:grpSpPr>
          <a:xfrm>
            <a:off x="4535087" y="2549865"/>
            <a:ext cx="3121824" cy="1758269"/>
            <a:chOff x="4535087" y="326216"/>
            <a:chExt cx="3121824" cy="175826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40CCA6-CFB3-45F5-BB0B-62C3339ED0A4}"/>
                </a:ext>
              </a:extLst>
            </p:cNvPr>
            <p:cNvGrpSpPr/>
            <p:nvPr/>
          </p:nvGrpSpPr>
          <p:grpSpPr>
            <a:xfrm rot="5400000">
              <a:off x="5216864" y="-355561"/>
              <a:ext cx="1758269" cy="3121824"/>
              <a:chOff x="1141770" y="705120"/>
              <a:chExt cx="3068279" cy="54477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DD8D65F-9421-44A6-A2DB-A9516C2F1E5B}"/>
                  </a:ext>
                </a:extLst>
              </p:cNvPr>
              <p:cNvSpPr/>
              <p:nvPr/>
            </p:nvSpPr>
            <p:spPr>
              <a:xfrm>
                <a:off x="1141770" y="705120"/>
                <a:ext cx="3068279" cy="5447759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solidFill>
                <a:srgbClr val="B0782B"/>
              </a:solidFill>
              <a:ln>
                <a:noFill/>
              </a:ln>
              <a:effectLst>
                <a:outerShdw blurRad="1143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F0BC4A8-9C2C-441E-B81A-CD676251A668}"/>
                  </a:ext>
                </a:extLst>
              </p:cNvPr>
              <p:cNvSpPr/>
              <p:nvPr/>
            </p:nvSpPr>
            <p:spPr>
              <a:xfrm>
                <a:off x="1302556" y="870858"/>
                <a:ext cx="2746706" cy="5109028"/>
              </a:xfrm>
              <a:custGeom>
                <a:avLst/>
                <a:gdLst>
                  <a:gd name="connsiteX0" fmla="*/ 457200 w 2890684"/>
                  <a:gd name="connsiteY0" fmla="*/ 0 h 5132437"/>
                  <a:gd name="connsiteX1" fmla="*/ 2433484 w 2890684"/>
                  <a:gd name="connsiteY1" fmla="*/ 0 h 5132437"/>
                  <a:gd name="connsiteX2" fmla="*/ 2890684 w 2890684"/>
                  <a:gd name="connsiteY2" fmla="*/ 457200 h 5132437"/>
                  <a:gd name="connsiteX3" fmla="*/ 2890684 w 2890684"/>
                  <a:gd name="connsiteY3" fmla="*/ 4675237 h 5132437"/>
                  <a:gd name="connsiteX4" fmla="*/ 2433484 w 2890684"/>
                  <a:gd name="connsiteY4" fmla="*/ 5132437 h 5132437"/>
                  <a:gd name="connsiteX5" fmla="*/ 457200 w 2890684"/>
                  <a:gd name="connsiteY5" fmla="*/ 5132437 h 5132437"/>
                  <a:gd name="connsiteX6" fmla="*/ 0 w 2890684"/>
                  <a:gd name="connsiteY6" fmla="*/ 4675237 h 5132437"/>
                  <a:gd name="connsiteX7" fmla="*/ 0 w 2890684"/>
                  <a:gd name="connsiteY7" fmla="*/ 457200 h 5132437"/>
                  <a:gd name="connsiteX8" fmla="*/ 457200 w 2890684"/>
                  <a:gd name="connsiteY8" fmla="*/ 0 h 513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0684" h="5132437">
                    <a:moveTo>
                      <a:pt x="457200" y="0"/>
                    </a:moveTo>
                    <a:lnTo>
                      <a:pt x="2433484" y="0"/>
                    </a:lnTo>
                    <a:cubicBezTo>
                      <a:pt x="2433484" y="252505"/>
                      <a:pt x="2638179" y="457200"/>
                      <a:pt x="2890684" y="457200"/>
                    </a:cubicBezTo>
                    <a:lnTo>
                      <a:pt x="2890684" y="4675237"/>
                    </a:lnTo>
                    <a:cubicBezTo>
                      <a:pt x="2638179" y="4675237"/>
                      <a:pt x="2433484" y="4879932"/>
                      <a:pt x="2433484" y="5132437"/>
                    </a:cubicBezTo>
                    <a:lnTo>
                      <a:pt x="457200" y="5132437"/>
                    </a:lnTo>
                    <a:cubicBezTo>
                      <a:pt x="457200" y="4879932"/>
                      <a:pt x="252505" y="4675237"/>
                      <a:pt x="0" y="4675237"/>
                    </a:cubicBezTo>
                    <a:lnTo>
                      <a:pt x="0" y="457200"/>
                    </a:lnTo>
                    <a:cubicBezTo>
                      <a:pt x="252505" y="457200"/>
                      <a:pt x="457200" y="252505"/>
                      <a:pt x="457200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8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387439-A238-4674-90DE-05F5D1E9EB4F}"/>
                </a:ext>
              </a:extLst>
            </p:cNvPr>
            <p:cNvSpPr txBox="1"/>
            <p:nvPr/>
          </p:nvSpPr>
          <p:spPr>
            <a:xfrm>
              <a:off x="4634219" y="791921"/>
              <a:ext cx="29277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5000">
                        <a:schemeClr val="bg1"/>
                      </a:gs>
                      <a:gs pos="40000">
                        <a:srgbClr val="EACAA0"/>
                      </a:gs>
                    </a:gsLst>
                    <a:lin ang="16200000" scaled="1"/>
                    <a:tileRect/>
                  </a:gradFill>
                  <a:effectLst>
                    <a:outerShdw blurRad="63500" dist="254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图标素材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1056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FFE601FE-959D-4FD0-A11B-D0ECF166BBE3}"/>
              </a:ext>
            </a:extLst>
          </p:cNvPr>
          <p:cNvSpPr/>
          <p:nvPr/>
        </p:nvSpPr>
        <p:spPr>
          <a:xfrm>
            <a:off x="-14984" y="0"/>
            <a:ext cx="12192000" cy="7140574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"/>
                  <a:lumOff val="95000"/>
                </a:schemeClr>
              </a:gs>
              <a:gs pos="67000">
                <a:srgbClr val="B3C6E7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96F265-30A2-46C5-8D03-364BF162DF30}"/>
              </a:ext>
            </a:extLst>
          </p:cNvPr>
          <p:cNvGrpSpPr/>
          <p:nvPr/>
        </p:nvGrpSpPr>
        <p:grpSpPr>
          <a:xfrm flipH="1" flipV="1">
            <a:off x="-485801" y="1772147"/>
            <a:ext cx="1140486" cy="31443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019292D-D353-4117-872A-43654B8D3E21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C8E935-941B-4E81-98EC-16D6B61B2916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FEEDA56-F582-4735-B3F7-90CEECDD3B50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1" name="图片 40" descr="图片包含 室内, 笔记本电脑, 深色&#10;&#10;描述已自动生成">
            <a:extLst>
              <a:ext uri="{FF2B5EF4-FFF2-40B4-BE49-F238E27FC236}">
                <a16:creationId xmlns:a16="http://schemas.microsoft.com/office/drawing/2014/main" id="{D6F2EA91-9EFE-480F-B8BF-FC7798BAF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8" y="3996227"/>
            <a:ext cx="1894336" cy="104271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43BA920-6F27-4F39-BC4F-F8D1443E86A7}"/>
              </a:ext>
            </a:extLst>
          </p:cNvPr>
          <p:cNvGrpSpPr/>
          <p:nvPr/>
        </p:nvGrpSpPr>
        <p:grpSpPr>
          <a:xfrm>
            <a:off x="-5994077" y="3708360"/>
            <a:ext cx="17652677" cy="5756706"/>
            <a:chOff x="-5994077" y="3708360"/>
            <a:chExt cx="17652677" cy="575670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BA1909-017B-4C19-AF15-146CCD4E73AD}"/>
                </a:ext>
              </a:extLst>
            </p:cNvPr>
            <p:cNvSpPr/>
            <p:nvPr/>
          </p:nvSpPr>
          <p:spPr>
            <a:xfrm>
              <a:off x="-3994106" y="3708360"/>
              <a:ext cx="6544048" cy="4930884"/>
            </a:xfrm>
            <a:custGeom>
              <a:avLst/>
              <a:gdLst>
                <a:gd name="connsiteX0" fmla="*/ 379142 w 6555297"/>
                <a:gd name="connsiteY0" fmla="*/ 3562364 h 5349957"/>
                <a:gd name="connsiteX1" fmla="*/ 1388792 w 6555297"/>
                <a:gd name="connsiteY1" fmla="*/ 1123964 h 5349957"/>
                <a:gd name="connsiteX2" fmla="*/ 2512742 w 6555297"/>
                <a:gd name="connsiteY2" fmla="*/ 14 h 5349957"/>
                <a:gd name="connsiteX3" fmla="*/ 3427142 w 6555297"/>
                <a:gd name="connsiteY3" fmla="*/ 1143014 h 5349957"/>
                <a:gd name="connsiteX4" fmla="*/ 4474892 w 6555297"/>
                <a:gd name="connsiteY4" fmla="*/ 704864 h 5349957"/>
                <a:gd name="connsiteX5" fmla="*/ 5274992 w 6555297"/>
                <a:gd name="connsiteY5" fmla="*/ 2000264 h 5349957"/>
                <a:gd name="connsiteX6" fmla="*/ 6132242 w 6555297"/>
                <a:gd name="connsiteY6" fmla="*/ 3028964 h 5349957"/>
                <a:gd name="connsiteX7" fmla="*/ 6094142 w 6555297"/>
                <a:gd name="connsiteY7" fmla="*/ 5143514 h 5349957"/>
                <a:gd name="connsiteX8" fmla="*/ 493442 w 6555297"/>
                <a:gd name="connsiteY8" fmla="*/ 5086364 h 5349957"/>
                <a:gd name="connsiteX9" fmla="*/ 379142 w 6555297"/>
                <a:gd name="connsiteY9" fmla="*/ 3562364 h 5349957"/>
                <a:gd name="connsiteX0" fmla="*/ 379142 w 6555297"/>
                <a:gd name="connsiteY0" fmla="*/ 3257577 h 5045170"/>
                <a:gd name="connsiteX1" fmla="*/ 1388792 w 6555297"/>
                <a:gd name="connsiteY1" fmla="*/ 819177 h 5045170"/>
                <a:gd name="connsiteX2" fmla="*/ 2550842 w 6555297"/>
                <a:gd name="connsiteY2" fmla="*/ 27 h 5045170"/>
                <a:gd name="connsiteX3" fmla="*/ 3427142 w 6555297"/>
                <a:gd name="connsiteY3" fmla="*/ 838227 h 5045170"/>
                <a:gd name="connsiteX4" fmla="*/ 4474892 w 6555297"/>
                <a:gd name="connsiteY4" fmla="*/ 400077 h 5045170"/>
                <a:gd name="connsiteX5" fmla="*/ 5274992 w 6555297"/>
                <a:gd name="connsiteY5" fmla="*/ 1695477 h 5045170"/>
                <a:gd name="connsiteX6" fmla="*/ 6132242 w 6555297"/>
                <a:gd name="connsiteY6" fmla="*/ 2724177 h 5045170"/>
                <a:gd name="connsiteX7" fmla="*/ 6094142 w 6555297"/>
                <a:gd name="connsiteY7" fmla="*/ 4838727 h 5045170"/>
                <a:gd name="connsiteX8" fmla="*/ 493442 w 6555297"/>
                <a:gd name="connsiteY8" fmla="*/ 4781577 h 5045170"/>
                <a:gd name="connsiteX9" fmla="*/ 379142 w 6555297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474892 w 6544048"/>
                <a:gd name="connsiteY4" fmla="*/ 4000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257577 h 5045170"/>
                <a:gd name="connsiteX1" fmla="*/ 1388792 w 6544048"/>
                <a:gd name="connsiteY1" fmla="*/ 819177 h 5045170"/>
                <a:gd name="connsiteX2" fmla="*/ 2550842 w 6544048"/>
                <a:gd name="connsiteY2" fmla="*/ 27 h 5045170"/>
                <a:gd name="connsiteX3" fmla="*/ 3427142 w 6544048"/>
                <a:gd name="connsiteY3" fmla="*/ 838227 h 5045170"/>
                <a:gd name="connsiteX4" fmla="*/ 4627292 w 6544048"/>
                <a:gd name="connsiteY4" fmla="*/ 704877 h 5045170"/>
                <a:gd name="connsiteX5" fmla="*/ 5541692 w 6544048"/>
                <a:gd name="connsiteY5" fmla="*/ 1695477 h 5045170"/>
                <a:gd name="connsiteX6" fmla="*/ 6132242 w 6544048"/>
                <a:gd name="connsiteY6" fmla="*/ 2724177 h 5045170"/>
                <a:gd name="connsiteX7" fmla="*/ 6094142 w 6544048"/>
                <a:gd name="connsiteY7" fmla="*/ 4838727 h 5045170"/>
                <a:gd name="connsiteX8" fmla="*/ 493442 w 6544048"/>
                <a:gd name="connsiteY8" fmla="*/ 4781577 h 5045170"/>
                <a:gd name="connsiteX9" fmla="*/ 379142 w 6544048"/>
                <a:gd name="connsiteY9" fmla="*/ 3257577 h 5045170"/>
                <a:gd name="connsiteX0" fmla="*/ 379142 w 6544048"/>
                <a:gd name="connsiteY0" fmla="*/ 3143291 h 4930884"/>
                <a:gd name="connsiteX1" fmla="*/ 1388792 w 6544048"/>
                <a:gd name="connsiteY1" fmla="*/ 704891 h 4930884"/>
                <a:gd name="connsiteX2" fmla="*/ 2538142 w 6544048"/>
                <a:gd name="connsiteY2" fmla="*/ 41 h 4930884"/>
                <a:gd name="connsiteX3" fmla="*/ 3427142 w 6544048"/>
                <a:gd name="connsiteY3" fmla="*/ 723941 h 4930884"/>
                <a:gd name="connsiteX4" fmla="*/ 4627292 w 6544048"/>
                <a:gd name="connsiteY4" fmla="*/ 590591 h 4930884"/>
                <a:gd name="connsiteX5" fmla="*/ 5541692 w 6544048"/>
                <a:gd name="connsiteY5" fmla="*/ 1581191 h 4930884"/>
                <a:gd name="connsiteX6" fmla="*/ 6132242 w 6544048"/>
                <a:gd name="connsiteY6" fmla="*/ 2609891 h 4930884"/>
                <a:gd name="connsiteX7" fmla="*/ 6094142 w 6544048"/>
                <a:gd name="connsiteY7" fmla="*/ 4724441 h 4930884"/>
                <a:gd name="connsiteX8" fmla="*/ 493442 w 6544048"/>
                <a:gd name="connsiteY8" fmla="*/ 4667291 h 4930884"/>
                <a:gd name="connsiteX9" fmla="*/ 379142 w 6544048"/>
                <a:gd name="connsiteY9" fmla="*/ 3143291 h 49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048" h="4930884">
                  <a:moveTo>
                    <a:pt x="379142" y="3143291"/>
                  </a:moveTo>
                  <a:cubicBezTo>
                    <a:pt x="528367" y="2482891"/>
                    <a:pt x="1028959" y="1228766"/>
                    <a:pt x="1388792" y="704891"/>
                  </a:cubicBezTo>
                  <a:cubicBezTo>
                    <a:pt x="1748625" y="181016"/>
                    <a:pt x="2198417" y="-3134"/>
                    <a:pt x="2538142" y="41"/>
                  </a:cubicBezTo>
                  <a:cubicBezTo>
                    <a:pt x="2877867" y="3216"/>
                    <a:pt x="3078950" y="625516"/>
                    <a:pt x="3427142" y="723941"/>
                  </a:cubicBezTo>
                  <a:cubicBezTo>
                    <a:pt x="3775334" y="822366"/>
                    <a:pt x="4274867" y="447716"/>
                    <a:pt x="4627292" y="590591"/>
                  </a:cubicBezTo>
                  <a:cubicBezTo>
                    <a:pt x="4979717" y="733466"/>
                    <a:pt x="5290867" y="1244641"/>
                    <a:pt x="5541692" y="1581191"/>
                  </a:cubicBezTo>
                  <a:cubicBezTo>
                    <a:pt x="5792517" y="1917741"/>
                    <a:pt x="6040167" y="2086016"/>
                    <a:pt x="6132242" y="2609891"/>
                  </a:cubicBezTo>
                  <a:cubicBezTo>
                    <a:pt x="6224317" y="3133766"/>
                    <a:pt x="7033942" y="4381541"/>
                    <a:pt x="6094142" y="4724441"/>
                  </a:cubicBezTo>
                  <a:cubicBezTo>
                    <a:pt x="5154342" y="5067341"/>
                    <a:pt x="1442767" y="4937166"/>
                    <a:pt x="493442" y="4667291"/>
                  </a:cubicBezTo>
                  <a:cubicBezTo>
                    <a:pt x="-455883" y="4397416"/>
                    <a:pt x="229917" y="3803691"/>
                    <a:pt x="379142" y="3143291"/>
                  </a:cubicBezTo>
                  <a:close/>
                </a:path>
              </a:pathLst>
            </a:custGeom>
            <a:solidFill>
              <a:srgbClr val="2CAA8A"/>
            </a:solidFill>
            <a:ln>
              <a:noFill/>
            </a:ln>
            <a:effectLst>
              <a:outerShdw blurRad="1524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BF94BC3-D689-4519-8E18-F5F41F3AFFBA}"/>
                </a:ext>
              </a:extLst>
            </p:cNvPr>
            <p:cNvSpPr/>
            <p:nvPr/>
          </p:nvSpPr>
          <p:spPr>
            <a:xfrm>
              <a:off x="-5561252" y="5976593"/>
              <a:ext cx="16147320" cy="3298603"/>
            </a:xfrm>
            <a:custGeom>
              <a:avLst/>
              <a:gdLst>
                <a:gd name="connsiteX0" fmla="*/ 900996 w 16147320"/>
                <a:gd name="connsiteY0" fmla="*/ 295159 h 3298603"/>
                <a:gd name="connsiteX1" fmla="*/ 6092428 w 16147320"/>
                <a:gd name="connsiteY1" fmla="*/ 88681 h 3298603"/>
                <a:gd name="connsiteX2" fmla="*/ 9101099 w 16147320"/>
                <a:gd name="connsiteY2" fmla="*/ 265662 h 3298603"/>
                <a:gd name="connsiteX3" fmla="*/ 10752919 w 16147320"/>
                <a:gd name="connsiteY3" fmla="*/ 413146 h 3298603"/>
                <a:gd name="connsiteX4" fmla="*/ 12552222 w 16147320"/>
                <a:gd name="connsiteY4" fmla="*/ 191 h 3298603"/>
                <a:gd name="connsiteX5" fmla="*/ 14086054 w 16147320"/>
                <a:gd name="connsiteY5" fmla="*/ 383649 h 3298603"/>
                <a:gd name="connsiteX6" fmla="*/ 15826364 w 16147320"/>
                <a:gd name="connsiteY6" fmla="*/ 1799494 h 3298603"/>
                <a:gd name="connsiteX7" fmla="*/ 7065822 w 16147320"/>
                <a:gd name="connsiteY7" fmla="*/ 3274333 h 3298603"/>
                <a:gd name="connsiteX8" fmla="*/ 606028 w 16147320"/>
                <a:gd name="connsiteY8" fmla="*/ 2536913 h 3298603"/>
                <a:gd name="connsiteX9" fmla="*/ 900996 w 16147320"/>
                <a:gd name="connsiteY9" fmla="*/ 295159 h 329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7320" h="3298603">
                  <a:moveTo>
                    <a:pt x="900996" y="295159"/>
                  </a:moveTo>
                  <a:cubicBezTo>
                    <a:pt x="1815396" y="-112880"/>
                    <a:pt x="4725744" y="93597"/>
                    <a:pt x="6092428" y="88681"/>
                  </a:cubicBezTo>
                  <a:cubicBezTo>
                    <a:pt x="7459112" y="83765"/>
                    <a:pt x="8324351" y="211585"/>
                    <a:pt x="9101099" y="265662"/>
                  </a:cubicBezTo>
                  <a:cubicBezTo>
                    <a:pt x="9877847" y="319739"/>
                    <a:pt x="10177732" y="457391"/>
                    <a:pt x="10752919" y="413146"/>
                  </a:cubicBezTo>
                  <a:cubicBezTo>
                    <a:pt x="11328106" y="368901"/>
                    <a:pt x="11996700" y="5107"/>
                    <a:pt x="12552222" y="191"/>
                  </a:cubicBezTo>
                  <a:cubicBezTo>
                    <a:pt x="13107744" y="-4725"/>
                    <a:pt x="13540364" y="83765"/>
                    <a:pt x="14086054" y="383649"/>
                  </a:cubicBezTo>
                  <a:cubicBezTo>
                    <a:pt x="14631744" y="683533"/>
                    <a:pt x="16996403" y="1317713"/>
                    <a:pt x="15826364" y="1799494"/>
                  </a:cubicBezTo>
                  <a:cubicBezTo>
                    <a:pt x="14656325" y="2281275"/>
                    <a:pt x="9602545" y="3151430"/>
                    <a:pt x="7065822" y="3274333"/>
                  </a:cubicBezTo>
                  <a:cubicBezTo>
                    <a:pt x="4529099" y="3397236"/>
                    <a:pt x="1638415" y="3038358"/>
                    <a:pt x="606028" y="2536913"/>
                  </a:cubicBezTo>
                  <a:cubicBezTo>
                    <a:pt x="-426359" y="2035468"/>
                    <a:pt x="-13404" y="703198"/>
                    <a:pt x="900996" y="2951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CA307A-64AC-4B7A-85AD-29CDDBB4FC45}"/>
                </a:ext>
              </a:extLst>
            </p:cNvPr>
            <p:cNvSpPr/>
            <p:nvPr/>
          </p:nvSpPr>
          <p:spPr>
            <a:xfrm>
              <a:off x="-5004812" y="3905231"/>
              <a:ext cx="9436623" cy="4251004"/>
            </a:xfrm>
            <a:custGeom>
              <a:avLst/>
              <a:gdLst>
                <a:gd name="connsiteX0" fmla="*/ 1550719 w 9445094"/>
                <a:gd name="connsiteY0" fmla="*/ 972425 h 4251860"/>
                <a:gd name="connsiteX1" fmla="*/ 1626919 w 9445094"/>
                <a:gd name="connsiteY1" fmla="*/ 972425 h 4251860"/>
                <a:gd name="connsiteX2" fmla="*/ 3055669 w 9445094"/>
                <a:gd name="connsiteY2" fmla="*/ 875 h 4251860"/>
                <a:gd name="connsiteX3" fmla="*/ 4941619 w 9445094"/>
                <a:gd name="connsiteY3" fmla="*/ 1162925 h 4251860"/>
                <a:gd name="connsiteX4" fmla="*/ 7094269 w 9445094"/>
                <a:gd name="connsiteY4" fmla="*/ 1086725 h 4251860"/>
                <a:gd name="connsiteX5" fmla="*/ 8427769 w 9445094"/>
                <a:gd name="connsiteY5" fmla="*/ 2991725 h 4251860"/>
                <a:gd name="connsiteX6" fmla="*/ 8923069 w 9445094"/>
                <a:gd name="connsiteY6" fmla="*/ 3772775 h 4251860"/>
                <a:gd name="connsiteX7" fmla="*/ 655369 w 9445094"/>
                <a:gd name="connsiteY7" fmla="*/ 4115675 h 4251860"/>
                <a:gd name="connsiteX8" fmla="*/ 636319 w 9445094"/>
                <a:gd name="connsiteY8" fmla="*/ 1448675 h 4251860"/>
                <a:gd name="connsiteX9" fmla="*/ 1550719 w 9445094"/>
                <a:gd name="connsiteY9" fmla="*/ 972425 h 4251860"/>
                <a:gd name="connsiteX0" fmla="*/ 1550719 w 9445094"/>
                <a:gd name="connsiteY0" fmla="*/ 972513 h 4251948"/>
                <a:gd name="connsiteX1" fmla="*/ 3055669 w 9445094"/>
                <a:gd name="connsiteY1" fmla="*/ 963 h 4251948"/>
                <a:gd name="connsiteX2" fmla="*/ 4941619 w 9445094"/>
                <a:gd name="connsiteY2" fmla="*/ 1163013 h 4251948"/>
                <a:gd name="connsiteX3" fmla="*/ 7094269 w 9445094"/>
                <a:gd name="connsiteY3" fmla="*/ 1086813 h 4251948"/>
                <a:gd name="connsiteX4" fmla="*/ 8427769 w 9445094"/>
                <a:gd name="connsiteY4" fmla="*/ 2991813 h 4251948"/>
                <a:gd name="connsiteX5" fmla="*/ 8923069 w 9445094"/>
                <a:gd name="connsiteY5" fmla="*/ 3772863 h 4251948"/>
                <a:gd name="connsiteX6" fmla="*/ 655369 w 9445094"/>
                <a:gd name="connsiteY6" fmla="*/ 4115763 h 4251948"/>
                <a:gd name="connsiteX7" fmla="*/ 636319 w 9445094"/>
                <a:gd name="connsiteY7" fmla="*/ 1448763 h 4251948"/>
                <a:gd name="connsiteX8" fmla="*/ 1550719 w 9445094"/>
                <a:gd name="connsiteY8" fmla="*/ 972513 h 4251948"/>
                <a:gd name="connsiteX0" fmla="*/ 1370798 w 9436623"/>
                <a:gd name="connsiteY0" fmla="*/ 1133494 h 4251004"/>
                <a:gd name="connsiteX1" fmla="*/ 3047198 w 9436623"/>
                <a:gd name="connsiteY1" fmla="*/ 19 h 4251004"/>
                <a:gd name="connsiteX2" fmla="*/ 4933148 w 9436623"/>
                <a:gd name="connsiteY2" fmla="*/ 1162069 h 4251004"/>
                <a:gd name="connsiteX3" fmla="*/ 7085798 w 9436623"/>
                <a:gd name="connsiteY3" fmla="*/ 1085869 h 4251004"/>
                <a:gd name="connsiteX4" fmla="*/ 8419298 w 9436623"/>
                <a:gd name="connsiteY4" fmla="*/ 2990869 h 4251004"/>
                <a:gd name="connsiteX5" fmla="*/ 8914598 w 9436623"/>
                <a:gd name="connsiteY5" fmla="*/ 3771919 h 4251004"/>
                <a:gd name="connsiteX6" fmla="*/ 646898 w 9436623"/>
                <a:gd name="connsiteY6" fmla="*/ 4114819 h 4251004"/>
                <a:gd name="connsiteX7" fmla="*/ 627848 w 9436623"/>
                <a:gd name="connsiteY7" fmla="*/ 1447819 h 4251004"/>
                <a:gd name="connsiteX8" fmla="*/ 1370798 w 9436623"/>
                <a:gd name="connsiteY8" fmla="*/ 1133494 h 4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36623" h="4251004">
                  <a:moveTo>
                    <a:pt x="1370798" y="1133494"/>
                  </a:moveTo>
                  <a:cubicBezTo>
                    <a:pt x="1774023" y="892194"/>
                    <a:pt x="2453473" y="-4744"/>
                    <a:pt x="3047198" y="19"/>
                  </a:cubicBezTo>
                  <a:cubicBezTo>
                    <a:pt x="3640923" y="4782"/>
                    <a:pt x="4260048" y="981094"/>
                    <a:pt x="4933148" y="1162069"/>
                  </a:cubicBezTo>
                  <a:cubicBezTo>
                    <a:pt x="5606248" y="1343044"/>
                    <a:pt x="6504773" y="781069"/>
                    <a:pt x="7085798" y="1085869"/>
                  </a:cubicBezTo>
                  <a:cubicBezTo>
                    <a:pt x="7666823" y="1390669"/>
                    <a:pt x="8114498" y="2543194"/>
                    <a:pt x="8419298" y="2990869"/>
                  </a:cubicBezTo>
                  <a:cubicBezTo>
                    <a:pt x="8724098" y="3438544"/>
                    <a:pt x="10209998" y="3584594"/>
                    <a:pt x="8914598" y="3771919"/>
                  </a:cubicBezTo>
                  <a:cubicBezTo>
                    <a:pt x="7619198" y="3959244"/>
                    <a:pt x="2028023" y="4502169"/>
                    <a:pt x="646898" y="4114819"/>
                  </a:cubicBezTo>
                  <a:cubicBezTo>
                    <a:pt x="-734227" y="3727469"/>
                    <a:pt x="507198" y="1944706"/>
                    <a:pt x="627848" y="1447819"/>
                  </a:cubicBezTo>
                  <a:cubicBezTo>
                    <a:pt x="748498" y="950932"/>
                    <a:pt x="1205698" y="1212869"/>
                    <a:pt x="1370798" y="1133494"/>
                  </a:cubicBezTo>
                  <a:close/>
                </a:path>
              </a:pathLst>
            </a:custGeom>
            <a:solidFill>
              <a:srgbClr val="3DC9AF"/>
            </a:solidFill>
            <a:ln>
              <a:noFill/>
            </a:ln>
            <a:effectLst>
              <a:outerShdw blurRad="165100" dist="50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CAEB957-7681-4177-9B7D-1EAB6FC54CFC}"/>
                </a:ext>
              </a:extLst>
            </p:cNvPr>
            <p:cNvSpPr/>
            <p:nvPr/>
          </p:nvSpPr>
          <p:spPr>
            <a:xfrm>
              <a:off x="-1830164" y="5349090"/>
              <a:ext cx="4532493" cy="3158793"/>
            </a:xfrm>
            <a:custGeom>
              <a:avLst/>
              <a:gdLst>
                <a:gd name="connsiteX0" fmla="*/ 471160 w 4490548"/>
                <a:gd name="connsiteY0" fmla="*/ 1927581 h 3150743"/>
                <a:gd name="connsiteX1" fmla="*/ 490210 w 4490548"/>
                <a:gd name="connsiteY1" fmla="*/ 1851381 h 3150743"/>
                <a:gd name="connsiteX2" fmla="*/ 1995160 w 4490548"/>
                <a:gd name="connsiteY2" fmla="*/ 3531 h 3150743"/>
                <a:gd name="connsiteX3" fmla="*/ 3557260 w 4490548"/>
                <a:gd name="connsiteY3" fmla="*/ 2384781 h 3150743"/>
                <a:gd name="connsiteX4" fmla="*/ 4319260 w 4490548"/>
                <a:gd name="connsiteY4" fmla="*/ 3051531 h 3150743"/>
                <a:gd name="connsiteX5" fmla="*/ 242560 w 4490548"/>
                <a:gd name="connsiteY5" fmla="*/ 3032481 h 3150743"/>
                <a:gd name="connsiteX6" fmla="*/ 471160 w 4490548"/>
                <a:gd name="connsiteY6" fmla="*/ 1927581 h 3150743"/>
                <a:gd name="connsiteX0" fmla="*/ 284505 w 4532493"/>
                <a:gd name="connsiteY0" fmla="*/ 3032910 h 3158793"/>
                <a:gd name="connsiteX1" fmla="*/ 532155 w 4532493"/>
                <a:gd name="connsiteY1" fmla="*/ 1851810 h 3158793"/>
                <a:gd name="connsiteX2" fmla="*/ 2037105 w 4532493"/>
                <a:gd name="connsiteY2" fmla="*/ 3960 h 3158793"/>
                <a:gd name="connsiteX3" fmla="*/ 3599205 w 4532493"/>
                <a:gd name="connsiteY3" fmla="*/ 2385210 h 3158793"/>
                <a:gd name="connsiteX4" fmla="*/ 4361205 w 4532493"/>
                <a:gd name="connsiteY4" fmla="*/ 3051960 h 3158793"/>
                <a:gd name="connsiteX5" fmla="*/ 284505 w 4532493"/>
                <a:gd name="connsiteY5" fmla="*/ 3032910 h 31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93" h="3158793">
                  <a:moveTo>
                    <a:pt x="284505" y="3032910"/>
                  </a:moveTo>
                  <a:cubicBezTo>
                    <a:pt x="-353670" y="2832885"/>
                    <a:pt x="240055" y="2356635"/>
                    <a:pt x="532155" y="1851810"/>
                  </a:cubicBezTo>
                  <a:cubicBezTo>
                    <a:pt x="824255" y="1346985"/>
                    <a:pt x="1525930" y="-84940"/>
                    <a:pt x="2037105" y="3960"/>
                  </a:cubicBezTo>
                  <a:cubicBezTo>
                    <a:pt x="2548280" y="92860"/>
                    <a:pt x="3211855" y="1877210"/>
                    <a:pt x="3599205" y="2385210"/>
                  </a:cubicBezTo>
                  <a:cubicBezTo>
                    <a:pt x="3986555" y="2893210"/>
                    <a:pt x="4913655" y="2944010"/>
                    <a:pt x="4361205" y="3051960"/>
                  </a:cubicBezTo>
                  <a:cubicBezTo>
                    <a:pt x="3808755" y="3159910"/>
                    <a:pt x="922680" y="3232935"/>
                    <a:pt x="284505" y="3032910"/>
                  </a:cubicBezTo>
                  <a:close/>
                </a:path>
              </a:pathLst>
            </a:custGeom>
            <a:solidFill>
              <a:srgbClr val="88D9C2"/>
            </a:solidFill>
            <a:ln>
              <a:noFill/>
            </a:ln>
            <a:effectLst>
              <a:outerShdw blurRad="1270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99F043B-5F62-4663-9F2A-347B3BF3E2AC}"/>
                </a:ext>
              </a:extLst>
            </p:cNvPr>
            <p:cNvGrpSpPr/>
            <p:nvPr/>
          </p:nvGrpSpPr>
          <p:grpSpPr>
            <a:xfrm flipH="1">
              <a:off x="491892" y="5583745"/>
              <a:ext cx="511058" cy="452781"/>
              <a:chOff x="6934527" y="10325100"/>
              <a:chExt cx="2802656" cy="2483065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E244BA1-1A8E-47AE-B05C-C63EE47C6490}"/>
                  </a:ext>
                </a:extLst>
              </p:cNvPr>
              <p:cNvGrpSpPr/>
              <p:nvPr/>
            </p:nvGrpSpPr>
            <p:grpSpPr>
              <a:xfrm>
                <a:off x="8483681" y="11206102"/>
                <a:ext cx="1253502" cy="1602063"/>
                <a:chOff x="6934527" y="10325100"/>
                <a:chExt cx="1942824" cy="2483065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EE49EB66-476F-4BCC-8588-D1C514CB7D95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>
                  <a:extLst>
                    <a:ext uri="{FF2B5EF4-FFF2-40B4-BE49-F238E27FC236}">
                      <a16:creationId xmlns:a16="http://schemas.microsoft.com/office/drawing/2014/main" id="{F20F9909-0388-4121-97FE-BBC34073C7A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等腰三角形 21">
                  <a:extLst>
                    <a:ext uri="{FF2B5EF4-FFF2-40B4-BE49-F238E27FC236}">
                      <a16:creationId xmlns:a16="http://schemas.microsoft.com/office/drawing/2014/main" id="{AFA6C715-1EB5-482F-B136-2E3FB0FE7238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等腰三角形 22">
                  <a:extLst>
                    <a:ext uri="{FF2B5EF4-FFF2-40B4-BE49-F238E27FC236}">
                      <a16:creationId xmlns:a16="http://schemas.microsoft.com/office/drawing/2014/main" id="{635D8696-D150-48E3-BE44-D4CCC6C3F377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6BE2103-3626-483D-BB68-FB707264CC8C}"/>
                  </a:ext>
                </a:extLst>
              </p:cNvPr>
              <p:cNvGrpSpPr/>
              <p:nvPr/>
            </p:nvGrpSpPr>
            <p:grpSpPr>
              <a:xfrm>
                <a:off x="6934527" y="10325100"/>
                <a:ext cx="1942824" cy="2483065"/>
                <a:chOff x="6934527" y="10325100"/>
                <a:chExt cx="1942824" cy="2483065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5BF52C49-2873-4325-9F0C-4AE0A894D651}"/>
                    </a:ext>
                  </a:extLst>
                </p:cNvPr>
                <p:cNvSpPr/>
                <p:nvPr/>
              </p:nvSpPr>
              <p:spPr>
                <a:xfrm>
                  <a:off x="7810878" y="11893765"/>
                  <a:ext cx="190122" cy="9144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>
                  <a:extLst>
                    <a:ext uri="{FF2B5EF4-FFF2-40B4-BE49-F238E27FC236}">
                      <a16:creationId xmlns:a16="http://schemas.microsoft.com/office/drawing/2014/main" id="{E75B95C2-335F-48B6-8831-0EEB7FF2F96B}"/>
                    </a:ext>
                  </a:extLst>
                </p:cNvPr>
                <p:cNvSpPr/>
                <p:nvPr/>
              </p:nvSpPr>
              <p:spPr>
                <a:xfrm>
                  <a:off x="6934527" y="10645881"/>
                  <a:ext cx="1942824" cy="1674846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等腰三角形 17">
                  <a:extLst>
                    <a:ext uri="{FF2B5EF4-FFF2-40B4-BE49-F238E27FC236}">
                      <a16:creationId xmlns:a16="http://schemas.microsoft.com/office/drawing/2014/main" id="{501EB7FB-7825-4629-82EE-9F0CA0D3CCF3}"/>
                    </a:ext>
                  </a:extLst>
                </p:cNvPr>
                <p:cNvSpPr/>
                <p:nvPr/>
              </p:nvSpPr>
              <p:spPr>
                <a:xfrm>
                  <a:off x="7088096" y="10475603"/>
                  <a:ext cx="1635686" cy="1410072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" name="等腰三角形 18">
                  <a:extLst>
                    <a:ext uri="{FF2B5EF4-FFF2-40B4-BE49-F238E27FC236}">
                      <a16:creationId xmlns:a16="http://schemas.microsoft.com/office/drawing/2014/main" id="{D4363C97-5AAF-49EA-B370-7A0B0634AC46}"/>
                    </a:ext>
                  </a:extLst>
                </p:cNvPr>
                <p:cNvSpPr/>
                <p:nvPr/>
              </p:nvSpPr>
              <p:spPr>
                <a:xfrm>
                  <a:off x="7250755" y="10325100"/>
                  <a:ext cx="1310369" cy="1129628"/>
                </a:xfrm>
                <a:prstGeom prst="triangle">
                  <a:avLst/>
                </a:prstGeom>
                <a:solidFill>
                  <a:srgbClr val="1B896C"/>
                </a:solidFill>
                <a:ln>
                  <a:noFill/>
                </a:ln>
                <a:effectLst>
                  <a:outerShdw blurRad="101600" dist="63500" dir="5400000" sx="102000" sy="10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37CA81-7B6E-4C41-AF24-E17B0E9A3123}"/>
                </a:ext>
              </a:extLst>
            </p:cNvPr>
            <p:cNvSpPr/>
            <p:nvPr/>
          </p:nvSpPr>
          <p:spPr>
            <a:xfrm>
              <a:off x="-4318247" y="5780479"/>
              <a:ext cx="9683107" cy="2316792"/>
            </a:xfrm>
            <a:custGeom>
              <a:avLst/>
              <a:gdLst>
                <a:gd name="connsiteX0" fmla="*/ 703283 w 9683107"/>
                <a:gd name="connsiteY0" fmla="*/ 1763321 h 2316792"/>
                <a:gd name="connsiteX1" fmla="*/ 2970233 w 9683107"/>
                <a:gd name="connsiteY1" fmla="*/ 48821 h 2316792"/>
                <a:gd name="connsiteX2" fmla="*/ 4056083 w 9683107"/>
                <a:gd name="connsiteY2" fmla="*/ 448871 h 2316792"/>
                <a:gd name="connsiteX3" fmla="*/ 5218133 w 9683107"/>
                <a:gd name="connsiteY3" fmla="*/ 239321 h 2316792"/>
                <a:gd name="connsiteX4" fmla="*/ 6894533 w 9683107"/>
                <a:gd name="connsiteY4" fmla="*/ 963221 h 2316792"/>
                <a:gd name="connsiteX5" fmla="*/ 9466283 w 9683107"/>
                <a:gd name="connsiteY5" fmla="*/ 1858571 h 2316792"/>
                <a:gd name="connsiteX6" fmla="*/ 760433 w 9683107"/>
                <a:gd name="connsiteY6" fmla="*/ 2315771 h 2316792"/>
                <a:gd name="connsiteX7" fmla="*/ 703283 w 9683107"/>
                <a:gd name="connsiteY7" fmla="*/ 1763321 h 23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07" h="2316792">
                  <a:moveTo>
                    <a:pt x="703283" y="1763321"/>
                  </a:moveTo>
                  <a:cubicBezTo>
                    <a:pt x="1071583" y="1385496"/>
                    <a:pt x="2411433" y="267896"/>
                    <a:pt x="2970233" y="48821"/>
                  </a:cubicBezTo>
                  <a:cubicBezTo>
                    <a:pt x="3529033" y="-170254"/>
                    <a:pt x="3681433" y="417121"/>
                    <a:pt x="4056083" y="448871"/>
                  </a:cubicBezTo>
                  <a:cubicBezTo>
                    <a:pt x="4430733" y="480621"/>
                    <a:pt x="4745058" y="153596"/>
                    <a:pt x="5218133" y="239321"/>
                  </a:cubicBezTo>
                  <a:cubicBezTo>
                    <a:pt x="5691208" y="325046"/>
                    <a:pt x="6186508" y="693346"/>
                    <a:pt x="6894533" y="963221"/>
                  </a:cubicBezTo>
                  <a:cubicBezTo>
                    <a:pt x="7602558" y="1233096"/>
                    <a:pt x="10488633" y="1633146"/>
                    <a:pt x="9466283" y="1858571"/>
                  </a:cubicBezTo>
                  <a:cubicBezTo>
                    <a:pt x="8443933" y="2083996"/>
                    <a:pt x="2227283" y="2334821"/>
                    <a:pt x="760433" y="2315771"/>
                  </a:cubicBezTo>
                  <a:cubicBezTo>
                    <a:pt x="-706417" y="2296721"/>
                    <a:pt x="334983" y="2141146"/>
                    <a:pt x="703283" y="1763321"/>
                  </a:cubicBezTo>
                  <a:close/>
                </a:path>
              </a:pathLst>
            </a:custGeom>
            <a:solidFill>
              <a:srgbClr val="A8EDBD"/>
            </a:solidFill>
            <a:ln>
              <a:noFill/>
            </a:ln>
            <a:effectLst>
              <a:outerShdw blurRad="152400" dist="508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80D67CA-3782-47E3-BF30-0ACF6575620F}"/>
                </a:ext>
              </a:extLst>
            </p:cNvPr>
            <p:cNvSpPr/>
            <p:nvPr/>
          </p:nvSpPr>
          <p:spPr>
            <a:xfrm>
              <a:off x="-5994077" y="5814368"/>
              <a:ext cx="17652677" cy="3650698"/>
            </a:xfrm>
            <a:custGeom>
              <a:avLst/>
              <a:gdLst>
                <a:gd name="connsiteX0" fmla="*/ 1368965 w 17451847"/>
                <a:gd name="connsiteY0" fmla="*/ 752351 h 3671876"/>
                <a:gd name="connsiteX1" fmla="*/ 3551727 w 17451847"/>
                <a:gd name="connsiteY1" fmla="*/ 693358 h 3671876"/>
                <a:gd name="connsiteX2" fmla="*/ 5704991 w 17451847"/>
                <a:gd name="connsiteY2" fmla="*/ 840842 h 3671876"/>
                <a:gd name="connsiteX3" fmla="*/ 8271210 w 17451847"/>
                <a:gd name="connsiteY3" fmla="*/ 545874 h 3671876"/>
                <a:gd name="connsiteX4" fmla="*/ 11309378 w 17451847"/>
                <a:gd name="connsiteY4" fmla="*/ 781848 h 3671876"/>
                <a:gd name="connsiteX5" fmla="*/ 16353327 w 17451847"/>
                <a:gd name="connsiteY5" fmla="*/ 103422 h 3671876"/>
                <a:gd name="connsiteX6" fmla="*/ 15999365 w 17451847"/>
                <a:gd name="connsiteY6" fmla="*/ 3348067 h 3671876"/>
                <a:gd name="connsiteX7" fmla="*/ 1103494 w 17451847"/>
                <a:gd name="connsiteY7" fmla="*/ 3259577 h 3671876"/>
                <a:gd name="connsiteX8" fmla="*/ 1368965 w 17451847"/>
                <a:gd name="connsiteY8" fmla="*/ 752351 h 3671876"/>
                <a:gd name="connsiteX0" fmla="*/ 1036395 w 17652677"/>
                <a:gd name="connsiteY0" fmla="*/ 1133351 h 3650698"/>
                <a:gd name="connsiteX1" fmla="*/ 3752557 w 17652677"/>
                <a:gd name="connsiteY1" fmla="*/ 693358 h 3650698"/>
                <a:gd name="connsiteX2" fmla="*/ 5905821 w 17652677"/>
                <a:gd name="connsiteY2" fmla="*/ 840842 h 3650698"/>
                <a:gd name="connsiteX3" fmla="*/ 8472040 w 17652677"/>
                <a:gd name="connsiteY3" fmla="*/ 545874 h 3650698"/>
                <a:gd name="connsiteX4" fmla="*/ 11510208 w 17652677"/>
                <a:gd name="connsiteY4" fmla="*/ 781848 h 3650698"/>
                <a:gd name="connsiteX5" fmla="*/ 16554157 w 17652677"/>
                <a:gd name="connsiteY5" fmla="*/ 103422 h 3650698"/>
                <a:gd name="connsiteX6" fmla="*/ 16200195 w 17652677"/>
                <a:gd name="connsiteY6" fmla="*/ 3348067 h 3650698"/>
                <a:gd name="connsiteX7" fmla="*/ 1304324 w 17652677"/>
                <a:gd name="connsiteY7" fmla="*/ 3259577 h 3650698"/>
                <a:gd name="connsiteX8" fmla="*/ 1036395 w 17652677"/>
                <a:gd name="connsiteY8" fmla="*/ 1133351 h 3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677" h="3650698">
                  <a:moveTo>
                    <a:pt x="1036395" y="1133351"/>
                  </a:moveTo>
                  <a:cubicBezTo>
                    <a:pt x="1444434" y="705648"/>
                    <a:pt x="2940986" y="742110"/>
                    <a:pt x="3752557" y="693358"/>
                  </a:cubicBezTo>
                  <a:cubicBezTo>
                    <a:pt x="4564128" y="644607"/>
                    <a:pt x="5119241" y="865423"/>
                    <a:pt x="5905821" y="840842"/>
                  </a:cubicBezTo>
                  <a:cubicBezTo>
                    <a:pt x="6692402" y="816261"/>
                    <a:pt x="7537976" y="555706"/>
                    <a:pt x="8472040" y="545874"/>
                  </a:cubicBezTo>
                  <a:cubicBezTo>
                    <a:pt x="9406104" y="536042"/>
                    <a:pt x="10163189" y="855590"/>
                    <a:pt x="11510208" y="781848"/>
                  </a:cubicBezTo>
                  <a:cubicBezTo>
                    <a:pt x="12857227" y="708106"/>
                    <a:pt x="15772493" y="-324281"/>
                    <a:pt x="16554157" y="103422"/>
                  </a:cubicBezTo>
                  <a:cubicBezTo>
                    <a:pt x="17335822" y="531125"/>
                    <a:pt x="18741834" y="2822041"/>
                    <a:pt x="16200195" y="3348067"/>
                  </a:cubicBezTo>
                  <a:cubicBezTo>
                    <a:pt x="13658556" y="3874093"/>
                    <a:pt x="3831624" y="3628696"/>
                    <a:pt x="1304324" y="3259577"/>
                  </a:cubicBezTo>
                  <a:cubicBezTo>
                    <a:pt x="-1222976" y="2890458"/>
                    <a:pt x="628356" y="1561054"/>
                    <a:pt x="1036395" y="1133351"/>
                  </a:cubicBezTo>
                  <a:close/>
                </a:path>
              </a:pathLst>
            </a:custGeom>
            <a:solidFill>
              <a:srgbClr val="487AAA"/>
            </a:solidFill>
            <a:ln>
              <a:noFill/>
            </a:ln>
            <a:effectLst>
              <a:outerShdw blurRad="889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A7212E4-23DD-45AB-B57A-947FA1AEB47F}"/>
              </a:ext>
            </a:extLst>
          </p:cNvPr>
          <p:cNvCxnSpPr>
            <a:cxnSpLocks/>
          </p:cNvCxnSpPr>
          <p:nvPr/>
        </p:nvCxnSpPr>
        <p:spPr>
          <a:xfrm flipV="1">
            <a:off x="5508148" y="1519670"/>
            <a:ext cx="287220" cy="423958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E6BB349-F5DF-4D31-988D-3AD54394164A}"/>
              </a:ext>
            </a:extLst>
          </p:cNvPr>
          <p:cNvCxnSpPr>
            <a:cxnSpLocks/>
          </p:cNvCxnSpPr>
          <p:nvPr/>
        </p:nvCxnSpPr>
        <p:spPr>
          <a:xfrm flipV="1">
            <a:off x="5750893" y="1215280"/>
            <a:ext cx="640788" cy="94585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4904E63-C8F7-4851-9A50-A5F2F1066103}"/>
              </a:ext>
            </a:extLst>
          </p:cNvPr>
          <p:cNvCxnSpPr>
            <a:cxnSpLocks/>
          </p:cNvCxnSpPr>
          <p:nvPr/>
        </p:nvCxnSpPr>
        <p:spPr>
          <a:xfrm flipV="1">
            <a:off x="6928502" y="4950293"/>
            <a:ext cx="239177" cy="353044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01C4B15-23DC-45A0-8A87-907542C6E6D0}"/>
              </a:ext>
            </a:extLst>
          </p:cNvPr>
          <p:cNvCxnSpPr>
            <a:cxnSpLocks/>
          </p:cNvCxnSpPr>
          <p:nvPr/>
        </p:nvCxnSpPr>
        <p:spPr>
          <a:xfrm flipV="1">
            <a:off x="6181810" y="4884418"/>
            <a:ext cx="477683" cy="705096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13574C97-0FC4-43F0-828F-1F47F25B975F}"/>
              </a:ext>
            </a:extLst>
          </p:cNvPr>
          <p:cNvSpPr txBox="1"/>
          <p:nvPr/>
        </p:nvSpPr>
        <p:spPr>
          <a:xfrm>
            <a:off x="4827665" y="1893680"/>
            <a:ext cx="3265100" cy="31547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9900" dirty="0">
                <a:gradFill flip="none" rotWithShape="1">
                  <a:gsLst>
                    <a:gs pos="60000">
                      <a:srgbClr val="EACAA0">
                        <a:alpha val="50000"/>
                      </a:srgbClr>
                    </a:gs>
                    <a:gs pos="100000">
                      <a:srgbClr val="B0782B">
                        <a:alpha val="7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C32BBCA-167E-4D21-966F-E6D548460447}"/>
              </a:ext>
            </a:extLst>
          </p:cNvPr>
          <p:cNvSpPr txBox="1"/>
          <p:nvPr/>
        </p:nvSpPr>
        <p:spPr>
          <a:xfrm>
            <a:off x="7974601" y="4016959"/>
            <a:ext cx="421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Aspiration</a:t>
            </a:r>
            <a:endParaRPr lang="zh-CN" altLang="en-US" sz="3600" dirty="0">
              <a:solidFill>
                <a:schemeClr val="bg1">
                  <a:alpha val="7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B05E16D-FC91-4A3B-B110-3E07BD21A11B}"/>
              </a:ext>
            </a:extLst>
          </p:cNvPr>
          <p:cNvSpPr txBox="1"/>
          <p:nvPr/>
        </p:nvSpPr>
        <p:spPr>
          <a:xfrm>
            <a:off x="7974601" y="3016085"/>
            <a:ext cx="4217399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有志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E17F7C6E-1962-46B9-8F90-3378A93BE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3630" y="-46222"/>
            <a:ext cx="3422262" cy="2273903"/>
          </a:xfrm>
          <a:prstGeom prst="rect">
            <a:avLst/>
          </a:prstGeom>
          <a:effectLst>
            <a:outerShdw blurRad="101600" dist="127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5042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Freeform 5"/>
          <p:cNvSpPr>
            <a:spLocks/>
          </p:cNvSpPr>
          <p:nvPr/>
        </p:nvSpPr>
        <p:spPr bwMode="auto">
          <a:xfrm>
            <a:off x="10682911" y="4188166"/>
            <a:ext cx="390212" cy="349099"/>
          </a:xfrm>
          <a:custGeom>
            <a:avLst/>
            <a:gdLst>
              <a:gd name="T0" fmla="*/ 148 w 229"/>
              <a:gd name="T1" fmla="*/ 0 h 205"/>
              <a:gd name="T2" fmla="*/ 114 w 229"/>
              <a:gd name="T3" fmla="*/ 13 h 205"/>
              <a:gd name="T4" fmla="*/ 141 w 229"/>
              <a:gd name="T5" fmla="*/ 112 h 205"/>
              <a:gd name="T6" fmla="*/ 114 w 229"/>
              <a:gd name="T7" fmla="*/ 151 h 205"/>
              <a:gd name="T8" fmla="*/ 87 w 229"/>
              <a:gd name="T9" fmla="*/ 112 h 205"/>
              <a:gd name="T10" fmla="*/ 114 w 229"/>
              <a:gd name="T11" fmla="*/ 13 h 205"/>
              <a:gd name="T12" fmla="*/ 80 w 229"/>
              <a:gd name="T13" fmla="*/ 0 h 205"/>
              <a:gd name="T14" fmla="*/ 0 w 229"/>
              <a:gd name="T15" fmla="*/ 80 h 205"/>
              <a:gd name="T16" fmla="*/ 0 w 229"/>
              <a:gd name="T17" fmla="*/ 96 h 205"/>
              <a:gd name="T18" fmla="*/ 55 w 229"/>
              <a:gd name="T19" fmla="*/ 191 h 205"/>
              <a:gd name="T20" fmla="*/ 55 w 229"/>
              <a:gd name="T21" fmla="*/ 202 h 205"/>
              <a:gd name="T22" fmla="*/ 104 w 229"/>
              <a:gd name="T23" fmla="*/ 205 h 205"/>
              <a:gd name="T24" fmla="*/ 124 w 229"/>
              <a:gd name="T25" fmla="*/ 205 h 205"/>
              <a:gd name="T26" fmla="*/ 229 w 229"/>
              <a:gd name="T27" fmla="*/ 167 h 205"/>
              <a:gd name="T28" fmla="*/ 229 w 229"/>
              <a:gd name="T29" fmla="*/ 80 h 205"/>
              <a:gd name="T30" fmla="*/ 148 w 229"/>
              <a:gd name="T31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9" h="205">
                <a:moveTo>
                  <a:pt x="148" y="0"/>
                </a:moveTo>
                <a:cubicBezTo>
                  <a:pt x="114" y="13"/>
                  <a:pt x="114" y="13"/>
                  <a:pt x="114" y="13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14" y="151"/>
                  <a:pt x="114" y="151"/>
                  <a:pt x="114" y="151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80" y="0"/>
                  <a:pt x="80" y="0"/>
                  <a:pt x="80" y="0"/>
                </a:cubicBezTo>
                <a:cubicBezTo>
                  <a:pt x="49" y="8"/>
                  <a:pt x="0" y="30"/>
                  <a:pt x="0" y="80"/>
                </a:cubicBezTo>
                <a:cubicBezTo>
                  <a:pt x="0" y="86"/>
                  <a:pt x="0" y="91"/>
                  <a:pt x="0" y="96"/>
                </a:cubicBezTo>
                <a:cubicBezTo>
                  <a:pt x="55" y="191"/>
                  <a:pt x="55" y="191"/>
                  <a:pt x="55" y="191"/>
                </a:cubicBezTo>
                <a:cubicBezTo>
                  <a:pt x="55" y="202"/>
                  <a:pt x="55" y="202"/>
                  <a:pt x="55" y="202"/>
                </a:cubicBezTo>
                <a:cubicBezTo>
                  <a:pt x="68" y="204"/>
                  <a:pt x="84" y="205"/>
                  <a:pt x="104" y="205"/>
                </a:cubicBezTo>
                <a:cubicBezTo>
                  <a:pt x="124" y="205"/>
                  <a:pt x="124" y="205"/>
                  <a:pt x="124" y="205"/>
                </a:cubicBezTo>
                <a:cubicBezTo>
                  <a:pt x="226" y="205"/>
                  <a:pt x="229" y="167"/>
                  <a:pt x="229" y="167"/>
                </a:cubicBezTo>
                <a:cubicBezTo>
                  <a:pt x="229" y="167"/>
                  <a:pt x="229" y="154"/>
                  <a:pt x="229" y="80"/>
                </a:cubicBezTo>
                <a:cubicBezTo>
                  <a:pt x="229" y="30"/>
                  <a:pt x="179" y="8"/>
                  <a:pt x="148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Oval 6"/>
          <p:cNvSpPr>
            <a:spLocks noChangeArrowheads="1"/>
          </p:cNvSpPr>
          <p:nvPr/>
        </p:nvSpPr>
        <p:spPr bwMode="auto">
          <a:xfrm>
            <a:off x="10778120" y="3942210"/>
            <a:ext cx="197631" cy="228646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7"/>
          <p:cNvSpPr>
            <a:spLocks/>
          </p:cNvSpPr>
          <p:nvPr/>
        </p:nvSpPr>
        <p:spPr bwMode="auto">
          <a:xfrm>
            <a:off x="10756482" y="4561068"/>
            <a:ext cx="275529" cy="111077"/>
          </a:xfrm>
          <a:custGeom>
            <a:avLst/>
            <a:gdLst>
              <a:gd name="T0" fmla="*/ 82 w 382"/>
              <a:gd name="T1" fmla="*/ 0 h 154"/>
              <a:gd name="T2" fmla="*/ 0 w 382"/>
              <a:gd name="T3" fmla="*/ 154 h 154"/>
              <a:gd name="T4" fmla="*/ 382 w 382"/>
              <a:gd name="T5" fmla="*/ 154 h 154"/>
              <a:gd name="T6" fmla="*/ 304 w 382"/>
              <a:gd name="T7" fmla="*/ 0 h 154"/>
              <a:gd name="T8" fmla="*/ 82 w 382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154">
                <a:moveTo>
                  <a:pt x="82" y="0"/>
                </a:moveTo>
                <a:lnTo>
                  <a:pt x="0" y="154"/>
                </a:lnTo>
                <a:lnTo>
                  <a:pt x="382" y="154"/>
                </a:lnTo>
                <a:lnTo>
                  <a:pt x="304" y="0"/>
                </a:lnTo>
                <a:lnTo>
                  <a:pt x="82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8"/>
          <p:cNvSpPr>
            <a:spLocks/>
          </p:cNvSpPr>
          <p:nvPr/>
        </p:nvSpPr>
        <p:spPr bwMode="auto">
          <a:xfrm>
            <a:off x="10592751" y="4309341"/>
            <a:ext cx="168779" cy="265431"/>
          </a:xfrm>
          <a:custGeom>
            <a:avLst/>
            <a:gdLst>
              <a:gd name="T0" fmla="*/ 98 w 99"/>
              <a:gd name="T1" fmla="*/ 128 h 156"/>
              <a:gd name="T2" fmla="*/ 95 w 99"/>
              <a:gd name="T3" fmla="*/ 128 h 156"/>
              <a:gd name="T4" fmla="*/ 98 w 99"/>
              <a:gd name="T5" fmla="*/ 126 h 156"/>
              <a:gd name="T6" fmla="*/ 53 w 99"/>
              <a:gd name="T7" fmla="*/ 49 h 156"/>
              <a:gd name="T8" fmla="*/ 32 w 99"/>
              <a:gd name="T9" fmla="*/ 13 h 156"/>
              <a:gd name="T10" fmla="*/ 12 w 99"/>
              <a:gd name="T11" fmla="*/ 7 h 156"/>
              <a:gd name="T12" fmla="*/ 7 w 99"/>
              <a:gd name="T13" fmla="*/ 27 h 156"/>
              <a:gd name="T14" fmla="*/ 52 w 99"/>
              <a:gd name="T15" fmla="*/ 105 h 156"/>
              <a:gd name="T16" fmla="*/ 73 w 99"/>
              <a:gd name="T17" fmla="*/ 141 h 156"/>
              <a:gd name="T18" fmla="*/ 99 w 99"/>
              <a:gd name="T19" fmla="*/ 156 h 156"/>
              <a:gd name="T20" fmla="*/ 98 w 99"/>
              <a:gd name="T21" fmla="*/ 12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9" h="156">
                <a:moveTo>
                  <a:pt x="98" y="128"/>
                </a:moveTo>
                <a:cubicBezTo>
                  <a:pt x="97" y="128"/>
                  <a:pt x="96" y="128"/>
                  <a:pt x="95" y="128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53" y="49"/>
                  <a:pt x="53" y="49"/>
                  <a:pt x="53" y="49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24" y="0"/>
                  <a:pt x="12" y="7"/>
                </a:cubicBezTo>
                <a:cubicBezTo>
                  <a:pt x="0" y="14"/>
                  <a:pt x="7" y="27"/>
                  <a:pt x="7" y="27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99" y="156"/>
                  <a:pt x="99" y="156"/>
                  <a:pt x="99" y="156"/>
                </a:cubicBezTo>
                <a:lnTo>
                  <a:pt x="98" y="12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9"/>
          <p:cNvSpPr>
            <a:spLocks/>
          </p:cNvSpPr>
          <p:nvPr/>
        </p:nvSpPr>
        <p:spPr bwMode="auto">
          <a:xfrm>
            <a:off x="3172229" y="4370650"/>
            <a:ext cx="605154" cy="32458"/>
          </a:xfrm>
          <a:custGeom>
            <a:avLst/>
            <a:gdLst>
              <a:gd name="T0" fmla="*/ 346 w 355"/>
              <a:gd name="T1" fmla="*/ 0 h 19"/>
              <a:gd name="T2" fmla="*/ 9 w 355"/>
              <a:gd name="T3" fmla="*/ 0 h 19"/>
              <a:gd name="T4" fmla="*/ 3 w 355"/>
              <a:gd name="T5" fmla="*/ 3 h 19"/>
              <a:gd name="T6" fmla="*/ 0 w 355"/>
              <a:gd name="T7" fmla="*/ 10 h 19"/>
              <a:gd name="T8" fmla="*/ 9 w 355"/>
              <a:gd name="T9" fmla="*/ 19 h 19"/>
              <a:gd name="T10" fmla="*/ 346 w 355"/>
              <a:gd name="T11" fmla="*/ 19 h 19"/>
              <a:gd name="T12" fmla="*/ 355 w 355"/>
              <a:gd name="T13" fmla="*/ 10 h 19"/>
              <a:gd name="T14" fmla="*/ 346 w 355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19">
                <a:moveTo>
                  <a:pt x="346" y="0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4" y="1"/>
                  <a:pt x="3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15"/>
                  <a:pt x="4" y="19"/>
                  <a:pt x="9" y="19"/>
                </a:cubicBezTo>
                <a:cubicBezTo>
                  <a:pt x="346" y="19"/>
                  <a:pt x="346" y="19"/>
                  <a:pt x="346" y="19"/>
                </a:cubicBezTo>
                <a:cubicBezTo>
                  <a:pt x="351" y="19"/>
                  <a:pt x="355" y="15"/>
                  <a:pt x="355" y="10"/>
                </a:cubicBezTo>
                <a:cubicBezTo>
                  <a:pt x="355" y="5"/>
                  <a:pt x="351" y="0"/>
                  <a:pt x="34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>
            <a:off x="3642503" y="4423303"/>
            <a:ext cx="54817" cy="24235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11"/>
          <p:cNvSpPr>
            <a:spLocks/>
          </p:cNvSpPr>
          <p:nvPr/>
        </p:nvSpPr>
        <p:spPr bwMode="auto">
          <a:xfrm>
            <a:off x="3282584" y="4063385"/>
            <a:ext cx="383721" cy="147141"/>
          </a:xfrm>
          <a:custGeom>
            <a:avLst/>
            <a:gdLst>
              <a:gd name="T0" fmla="*/ 258 w 532"/>
              <a:gd name="T1" fmla="*/ 204 h 204"/>
              <a:gd name="T2" fmla="*/ 532 w 532"/>
              <a:gd name="T3" fmla="*/ 55 h 204"/>
              <a:gd name="T4" fmla="*/ 532 w 532"/>
              <a:gd name="T5" fmla="*/ 0 h 204"/>
              <a:gd name="T6" fmla="*/ 258 w 532"/>
              <a:gd name="T7" fmla="*/ 147 h 204"/>
              <a:gd name="T8" fmla="*/ 156 w 532"/>
              <a:gd name="T9" fmla="*/ 71 h 204"/>
              <a:gd name="T10" fmla="*/ 0 w 532"/>
              <a:gd name="T11" fmla="*/ 149 h 204"/>
              <a:gd name="T12" fmla="*/ 0 w 532"/>
              <a:gd name="T13" fmla="*/ 204 h 204"/>
              <a:gd name="T14" fmla="*/ 156 w 532"/>
              <a:gd name="T15" fmla="*/ 126 h 204"/>
              <a:gd name="T16" fmla="*/ 258 w 532"/>
              <a:gd name="T17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204">
                <a:moveTo>
                  <a:pt x="258" y="204"/>
                </a:moveTo>
                <a:lnTo>
                  <a:pt x="532" y="55"/>
                </a:lnTo>
                <a:lnTo>
                  <a:pt x="532" y="0"/>
                </a:lnTo>
                <a:lnTo>
                  <a:pt x="258" y="147"/>
                </a:lnTo>
                <a:lnTo>
                  <a:pt x="156" y="71"/>
                </a:lnTo>
                <a:lnTo>
                  <a:pt x="0" y="149"/>
                </a:lnTo>
                <a:lnTo>
                  <a:pt x="0" y="204"/>
                </a:lnTo>
                <a:lnTo>
                  <a:pt x="156" y="126"/>
                </a:lnTo>
                <a:lnTo>
                  <a:pt x="258" y="20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>
            <a:off x="3247242" y="4421861"/>
            <a:ext cx="56260" cy="24018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13"/>
          <p:cNvSpPr>
            <a:spLocks noEditPoints="1"/>
          </p:cNvSpPr>
          <p:nvPr/>
        </p:nvSpPr>
        <p:spPr bwMode="auto">
          <a:xfrm>
            <a:off x="3182326" y="3949423"/>
            <a:ext cx="577745" cy="400310"/>
          </a:xfrm>
          <a:custGeom>
            <a:avLst/>
            <a:gdLst>
              <a:gd name="T0" fmla="*/ 20 w 339"/>
              <a:gd name="T1" fmla="*/ 235 h 235"/>
              <a:gd name="T2" fmla="*/ 318 w 339"/>
              <a:gd name="T3" fmla="*/ 235 h 235"/>
              <a:gd name="T4" fmla="*/ 339 w 339"/>
              <a:gd name="T5" fmla="*/ 215 h 235"/>
              <a:gd name="T6" fmla="*/ 339 w 339"/>
              <a:gd name="T7" fmla="*/ 20 h 235"/>
              <a:gd name="T8" fmla="*/ 318 w 339"/>
              <a:gd name="T9" fmla="*/ 0 h 235"/>
              <a:gd name="T10" fmla="*/ 20 w 339"/>
              <a:gd name="T11" fmla="*/ 0 h 235"/>
              <a:gd name="T12" fmla="*/ 0 w 339"/>
              <a:gd name="T13" fmla="*/ 20 h 235"/>
              <a:gd name="T14" fmla="*/ 0 w 339"/>
              <a:gd name="T15" fmla="*/ 215 h 235"/>
              <a:gd name="T16" fmla="*/ 20 w 339"/>
              <a:gd name="T17" fmla="*/ 235 h 235"/>
              <a:gd name="T18" fmla="*/ 17 w 339"/>
              <a:gd name="T19" fmla="*/ 32 h 235"/>
              <a:gd name="T20" fmla="*/ 36 w 339"/>
              <a:gd name="T21" fmla="*/ 14 h 235"/>
              <a:gd name="T22" fmla="*/ 303 w 339"/>
              <a:gd name="T23" fmla="*/ 14 h 235"/>
              <a:gd name="T24" fmla="*/ 321 w 339"/>
              <a:gd name="T25" fmla="*/ 32 h 235"/>
              <a:gd name="T26" fmla="*/ 321 w 339"/>
              <a:gd name="T27" fmla="*/ 200 h 235"/>
              <a:gd name="T28" fmla="*/ 303 w 339"/>
              <a:gd name="T29" fmla="*/ 217 h 235"/>
              <a:gd name="T30" fmla="*/ 36 w 339"/>
              <a:gd name="T31" fmla="*/ 217 h 235"/>
              <a:gd name="T32" fmla="*/ 17 w 339"/>
              <a:gd name="T33" fmla="*/ 200 h 235"/>
              <a:gd name="T34" fmla="*/ 17 w 339"/>
              <a:gd name="T35" fmla="*/ 3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9" h="235">
                <a:moveTo>
                  <a:pt x="20" y="235"/>
                </a:moveTo>
                <a:cubicBezTo>
                  <a:pt x="318" y="235"/>
                  <a:pt x="318" y="235"/>
                  <a:pt x="318" y="235"/>
                </a:cubicBezTo>
                <a:cubicBezTo>
                  <a:pt x="330" y="235"/>
                  <a:pt x="339" y="226"/>
                  <a:pt x="339" y="215"/>
                </a:cubicBezTo>
                <a:cubicBezTo>
                  <a:pt x="339" y="20"/>
                  <a:pt x="339" y="20"/>
                  <a:pt x="339" y="20"/>
                </a:cubicBezTo>
                <a:cubicBezTo>
                  <a:pt x="339" y="9"/>
                  <a:pt x="330" y="0"/>
                  <a:pt x="31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26"/>
                  <a:pt x="9" y="235"/>
                  <a:pt x="20" y="235"/>
                </a:cubicBezTo>
                <a:close/>
                <a:moveTo>
                  <a:pt x="17" y="32"/>
                </a:moveTo>
                <a:cubicBezTo>
                  <a:pt x="17" y="22"/>
                  <a:pt x="26" y="14"/>
                  <a:pt x="36" y="14"/>
                </a:cubicBezTo>
                <a:cubicBezTo>
                  <a:pt x="303" y="14"/>
                  <a:pt x="303" y="14"/>
                  <a:pt x="303" y="14"/>
                </a:cubicBezTo>
                <a:cubicBezTo>
                  <a:pt x="313" y="14"/>
                  <a:pt x="321" y="22"/>
                  <a:pt x="321" y="32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21" y="210"/>
                  <a:pt x="313" y="217"/>
                  <a:pt x="303" y="217"/>
                </a:cubicBezTo>
                <a:cubicBezTo>
                  <a:pt x="36" y="217"/>
                  <a:pt x="36" y="217"/>
                  <a:pt x="36" y="217"/>
                </a:cubicBezTo>
                <a:cubicBezTo>
                  <a:pt x="26" y="217"/>
                  <a:pt x="17" y="210"/>
                  <a:pt x="17" y="200"/>
                </a:cubicBezTo>
                <a:lnTo>
                  <a:pt x="17" y="32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14"/>
          <p:cNvSpPr>
            <a:spLocks/>
          </p:cNvSpPr>
          <p:nvPr/>
        </p:nvSpPr>
        <p:spPr bwMode="auto">
          <a:xfrm>
            <a:off x="4409944" y="4129742"/>
            <a:ext cx="499125" cy="385885"/>
          </a:xfrm>
          <a:custGeom>
            <a:avLst/>
            <a:gdLst>
              <a:gd name="T0" fmla="*/ 272 w 293"/>
              <a:gd name="T1" fmla="*/ 48 h 226"/>
              <a:gd name="T2" fmla="*/ 255 w 293"/>
              <a:gd name="T3" fmla="*/ 46 h 226"/>
              <a:gd name="T4" fmla="*/ 96 w 293"/>
              <a:gd name="T5" fmla="*/ 46 h 226"/>
              <a:gd name="T6" fmla="*/ 96 w 293"/>
              <a:gd name="T7" fmla="*/ 0 h 226"/>
              <a:gd name="T8" fmla="*/ 89 w 293"/>
              <a:gd name="T9" fmla="*/ 0 h 226"/>
              <a:gd name="T10" fmla="*/ 73 w 293"/>
              <a:gd name="T11" fmla="*/ 0 h 226"/>
              <a:gd name="T12" fmla="*/ 23 w 293"/>
              <a:gd name="T13" fmla="*/ 0 h 226"/>
              <a:gd name="T14" fmla="*/ 2 w 293"/>
              <a:gd name="T15" fmla="*/ 25 h 226"/>
              <a:gd name="T16" fmla="*/ 2 w 293"/>
              <a:gd name="T17" fmla="*/ 38 h 226"/>
              <a:gd name="T18" fmla="*/ 89 w 293"/>
              <a:gd name="T19" fmla="*/ 155 h 226"/>
              <a:gd name="T20" fmla="*/ 66 w 293"/>
              <a:gd name="T21" fmla="*/ 226 h 226"/>
              <a:gd name="T22" fmla="*/ 96 w 293"/>
              <a:gd name="T23" fmla="*/ 226 h 226"/>
              <a:gd name="T24" fmla="*/ 255 w 293"/>
              <a:gd name="T25" fmla="*/ 226 h 226"/>
              <a:gd name="T26" fmla="*/ 293 w 293"/>
              <a:gd name="T27" fmla="*/ 201 h 226"/>
              <a:gd name="T28" fmla="*/ 293 w 293"/>
              <a:gd name="T29" fmla="*/ 74 h 226"/>
              <a:gd name="T30" fmla="*/ 272 w 293"/>
              <a:gd name="T31" fmla="*/ 4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3" h="226">
                <a:moveTo>
                  <a:pt x="272" y="48"/>
                </a:moveTo>
                <a:cubicBezTo>
                  <a:pt x="263" y="46"/>
                  <a:pt x="255" y="46"/>
                  <a:pt x="255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0"/>
                  <a:pt x="96" y="0"/>
                  <a:pt x="9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3" y="0"/>
                  <a:pt x="73" y="0"/>
                </a:cubicBezTo>
                <a:cubicBezTo>
                  <a:pt x="59" y="0"/>
                  <a:pt x="37" y="0"/>
                  <a:pt x="23" y="0"/>
                </a:cubicBezTo>
                <a:cubicBezTo>
                  <a:pt x="0" y="0"/>
                  <a:pt x="2" y="25"/>
                  <a:pt x="2" y="25"/>
                </a:cubicBezTo>
                <a:cubicBezTo>
                  <a:pt x="2" y="25"/>
                  <a:pt x="2" y="30"/>
                  <a:pt x="2" y="38"/>
                </a:cubicBezTo>
                <a:cubicBezTo>
                  <a:pt x="52" y="53"/>
                  <a:pt x="89" y="100"/>
                  <a:pt x="89" y="155"/>
                </a:cubicBezTo>
                <a:cubicBezTo>
                  <a:pt x="89" y="182"/>
                  <a:pt x="80" y="206"/>
                  <a:pt x="66" y="226"/>
                </a:cubicBezTo>
                <a:cubicBezTo>
                  <a:pt x="96" y="226"/>
                  <a:pt x="96" y="226"/>
                  <a:pt x="96" y="226"/>
                </a:cubicBezTo>
                <a:cubicBezTo>
                  <a:pt x="96" y="226"/>
                  <a:pt x="219" y="226"/>
                  <a:pt x="255" y="226"/>
                </a:cubicBezTo>
                <a:cubicBezTo>
                  <a:pt x="292" y="226"/>
                  <a:pt x="293" y="201"/>
                  <a:pt x="293" y="201"/>
                </a:cubicBezTo>
                <a:cubicBezTo>
                  <a:pt x="293" y="74"/>
                  <a:pt x="293" y="74"/>
                  <a:pt x="293" y="74"/>
                </a:cubicBezTo>
                <a:cubicBezTo>
                  <a:pt x="293" y="58"/>
                  <a:pt x="282" y="51"/>
                  <a:pt x="272" y="4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15"/>
          <p:cNvSpPr>
            <a:spLocks noEditPoints="1"/>
          </p:cNvSpPr>
          <p:nvPr/>
        </p:nvSpPr>
        <p:spPr bwMode="auto">
          <a:xfrm>
            <a:off x="4534004" y="3997027"/>
            <a:ext cx="339001" cy="188975"/>
          </a:xfrm>
          <a:custGeom>
            <a:avLst/>
            <a:gdLst>
              <a:gd name="T0" fmla="*/ 83 w 470"/>
              <a:gd name="T1" fmla="*/ 262 h 262"/>
              <a:gd name="T2" fmla="*/ 397 w 470"/>
              <a:gd name="T3" fmla="*/ 262 h 262"/>
              <a:gd name="T4" fmla="*/ 470 w 470"/>
              <a:gd name="T5" fmla="*/ 262 h 262"/>
              <a:gd name="T6" fmla="*/ 470 w 470"/>
              <a:gd name="T7" fmla="*/ 0 h 262"/>
              <a:gd name="T8" fmla="*/ 0 w 470"/>
              <a:gd name="T9" fmla="*/ 0 h 262"/>
              <a:gd name="T10" fmla="*/ 0 w 470"/>
              <a:gd name="T11" fmla="*/ 158 h 262"/>
              <a:gd name="T12" fmla="*/ 83 w 470"/>
              <a:gd name="T13" fmla="*/ 158 h 262"/>
              <a:gd name="T14" fmla="*/ 83 w 470"/>
              <a:gd name="T15" fmla="*/ 262 h 262"/>
              <a:gd name="T16" fmla="*/ 123 w 470"/>
              <a:gd name="T17" fmla="*/ 83 h 262"/>
              <a:gd name="T18" fmla="*/ 362 w 470"/>
              <a:gd name="T19" fmla="*/ 83 h 262"/>
              <a:gd name="T20" fmla="*/ 362 w 470"/>
              <a:gd name="T21" fmla="*/ 102 h 262"/>
              <a:gd name="T22" fmla="*/ 123 w 470"/>
              <a:gd name="T23" fmla="*/ 102 h 262"/>
              <a:gd name="T24" fmla="*/ 123 w 470"/>
              <a:gd name="T25" fmla="*/ 83 h 262"/>
              <a:gd name="T26" fmla="*/ 121 w 470"/>
              <a:gd name="T27" fmla="*/ 140 h 262"/>
              <a:gd name="T28" fmla="*/ 362 w 470"/>
              <a:gd name="T29" fmla="*/ 140 h 262"/>
              <a:gd name="T30" fmla="*/ 362 w 470"/>
              <a:gd name="T31" fmla="*/ 158 h 262"/>
              <a:gd name="T32" fmla="*/ 121 w 470"/>
              <a:gd name="T33" fmla="*/ 158 h 262"/>
              <a:gd name="T34" fmla="*/ 121 w 470"/>
              <a:gd name="T35" fmla="*/ 140 h 262"/>
              <a:gd name="T36" fmla="*/ 121 w 470"/>
              <a:gd name="T37" fmla="*/ 196 h 262"/>
              <a:gd name="T38" fmla="*/ 362 w 470"/>
              <a:gd name="T39" fmla="*/ 196 h 262"/>
              <a:gd name="T40" fmla="*/ 362 w 470"/>
              <a:gd name="T41" fmla="*/ 215 h 262"/>
              <a:gd name="T42" fmla="*/ 121 w 470"/>
              <a:gd name="T43" fmla="*/ 215 h 262"/>
              <a:gd name="T44" fmla="*/ 121 w 470"/>
              <a:gd name="T45" fmla="*/ 19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0" h="262">
                <a:moveTo>
                  <a:pt x="83" y="262"/>
                </a:moveTo>
                <a:lnTo>
                  <a:pt x="397" y="262"/>
                </a:lnTo>
                <a:lnTo>
                  <a:pt x="470" y="262"/>
                </a:lnTo>
                <a:lnTo>
                  <a:pt x="470" y="0"/>
                </a:lnTo>
                <a:lnTo>
                  <a:pt x="0" y="0"/>
                </a:lnTo>
                <a:lnTo>
                  <a:pt x="0" y="158"/>
                </a:lnTo>
                <a:lnTo>
                  <a:pt x="83" y="158"/>
                </a:lnTo>
                <a:lnTo>
                  <a:pt x="83" y="262"/>
                </a:lnTo>
                <a:close/>
                <a:moveTo>
                  <a:pt x="123" y="83"/>
                </a:moveTo>
                <a:lnTo>
                  <a:pt x="362" y="83"/>
                </a:lnTo>
                <a:lnTo>
                  <a:pt x="362" y="102"/>
                </a:lnTo>
                <a:lnTo>
                  <a:pt x="123" y="102"/>
                </a:lnTo>
                <a:lnTo>
                  <a:pt x="123" y="83"/>
                </a:lnTo>
                <a:close/>
                <a:moveTo>
                  <a:pt x="121" y="140"/>
                </a:moveTo>
                <a:lnTo>
                  <a:pt x="362" y="140"/>
                </a:lnTo>
                <a:lnTo>
                  <a:pt x="362" y="158"/>
                </a:lnTo>
                <a:lnTo>
                  <a:pt x="121" y="158"/>
                </a:lnTo>
                <a:lnTo>
                  <a:pt x="121" y="140"/>
                </a:lnTo>
                <a:close/>
                <a:moveTo>
                  <a:pt x="121" y="196"/>
                </a:moveTo>
                <a:lnTo>
                  <a:pt x="362" y="196"/>
                </a:lnTo>
                <a:lnTo>
                  <a:pt x="362" y="215"/>
                </a:lnTo>
                <a:lnTo>
                  <a:pt x="121" y="215"/>
                </a:lnTo>
                <a:lnTo>
                  <a:pt x="121" y="19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16"/>
          <p:cNvSpPr>
            <a:spLocks noEditPoints="1"/>
          </p:cNvSpPr>
          <p:nvPr/>
        </p:nvSpPr>
        <p:spPr bwMode="auto">
          <a:xfrm>
            <a:off x="4172643" y="4213411"/>
            <a:ext cx="361361" cy="361361"/>
          </a:xfrm>
          <a:custGeom>
            <a:avLst/>
            <a:gdLst>
              <a:gd name="T0" fmla="*/ 141 w 212"/>
              <a:gd name="T1" fmla="*/ 6 h 212"/>
              <a:gd name="T2" fmla="*/ 106 w 212"/>
              <a:gd name="T3" fmla="*/ 0 h 212"/>
              <a:gd name="T4" fmla="*/ 0 w 212"/>
              <a:gd name="T5" fmla="*/ 106 h 212"/>
              <a:gd name="T6" fmla="*/ 106 w 212"/>
              <a:gd name="T7" fmla="*/ 212 h 212"/>
              <a:gd name="T8" fmla="*/ 185 w 212"/>
              <a:gd name="T9" fmla="*/ 177 h 212"/>
              <a:gd name="T10" fmla="*/ 212 w 212"/>
              <a:gd name="T11" fmla="*/ 106 h 212"/>
              <a:gd name="T12" fmla="*/ 141 w 212"/>
              <a:gd name="T13" fmla="*/ 6 h 212"/>
              <a:gd name="T14" fmla="*/ 106 w 212"/>
              <a:gd name="T15" fmla="*/ 178 h 212"/>
              <a:gd name="T16" fmla="*/ 34 w 212"/>
              <a:gd name="T17" fmla="*/ 106 h 212"/>
              <a:gd name="T18" fmla="*/ 106 w 212"/>
              <a:gd name="T19" fmla="*/ 34 h 212"/>
              <a:gd name="T20" fmla="*/ 141 w 212"/>
              <a:gd name="T21" fmla="*/ 43 h 212"/>
              <a:gd name="T22" fmla="*/ 178 w 212"/>
              <a:gd name="T23" fmla="*/ 106 h 212"/>
              <a:gd name="T24" fmla="*/ 147 w 212"/>
              <a:gd name="T25" fmla="*/ 165 h 212"/>
              <a:gd name="T26" fmla="*/ 106 w 212"/>
              <a:gd name="T27" fmla="*/ 178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2" h="212">
                <a:moveTo>
                  <a:pt x="141" y="6"/>
                </a:moveTo>
                <a:cubicBezTo>
                  <a:pt x="130" y="2"/>
                  <a:pt x="118" y="0"/>
                  <a:pt x="106" y="0"/>
                </a:cubicBezTo>
                <a:cubicBezTo>
                  <a:pt x="47" y="0"/>
                  <a:pt x="0" y="47"/>
                  <a:pt x="0" y="106"/>
                </a:cubicBezTo>
                <a:cubicBezTo>
                  <a:pt x="0" y="165"/>
                  <a:pt x="47" y="212"/>
                  <a:pt x="106" y="212"/>
                </a:cubicBezTo>
                <a:cubicBezTo>
                  <a:pt x="137" y="212"/>
                  <a:pt x="165" y="199"/>
                  <a:pt x="185" y="177"/>
                </a:cubicBezTo>
                <a:cubicBezTo>
                  <a:pt x="202" y="159"/>
                  <a:pt x="212" y="133"/>
                  <a:pt x="212" y="106"/>
                </a:cubicBezTo>
                <a:cubicBezTo>
                  <a:pt x="212" y="60"/>
                  <a:pt x="182" y="20"/>
                  <a:pt x="141" y="6"/>
                </a:cubicBezTo>
                <a:close/>
                <a:moveTo>
                  <a:pt x="106" y="178"/>
                </a:moveTo>
                <a:cubicBezTo>
                  <a:pt x="66" y="178"/>
                  <a:pt x="34" y="146"/>
                  <a:pt x="34" y="106"/>
                </a:cubicBezTo>
                <a:cubicBezTo>
                  <a:pt x="34" y="66"/>
                  <a:pt x="66" y="34"/>
                  <a:pt x="106" y="34"/>
                </a:cubicBezTo>
                <a:cubicBezTo>
                  <a:pt x="119" y="34"/>
                  <a:pt x="131" y="38"/>
                  <a:pt x="141" y="43"/>
                </a:cubicBezTo>
                <a:cubicBezTo>
                  <a:pt x="163" y="56"/>
                  <a:pt x="178" y="79"/>
                  <a:pt x="178" y="106"/>
                </a:cubicBezTo>
                <a:cubicBezTo>
                  <a:pt x="178" y="130"/>
                  <a:pt x="166" y="152"/>
                  <a:pt x="147" y="165"/>
                </a:cubicBezTo>
                <a:cubicBezTo>
                  <a:pt x="136" y="173"/>
                  <a:pt x="121" y="178"/>
                  <a:pt x="106" y="17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17"/>
          <p:cNvSpPr>
            <a:spLocks/>
          </p:cNvSpPr>
          <p:nvPr/>
        </p:nvSpPr>
        <p:spPr bwMode="auto">
          <a:xfrm>
            <a:off x="4288769" y="4324488"/>
            <a:ext cx="83668" cy="102422"/>
          </a:xfrm>
          <a:custGeom>
            <a:avLst/>
            <a:gdLst>
              <a:gd name="T0" fmla="*/ 45 w 49"/>
              <a:gd name="T1" fmla="*/ 0 h 60"/>
              <a:gd name="T2" fmla="*/ 41 w 49"/>
              <a:gd name="T3" fmla="*/ 3 h 60"/>
              <a:gd name="T4" fmla="*/ 41 w 49"/>
              <a:gd name="T5" fmla="*/ 41 h 60"/>
              <a:gd name="T6" fmla="*/ 3 w 49"/>
              <a:gd name="T7" fmla="*/ 52 h 60"/>
              <a:gd name="T8" fmla="*/ 0 w 49"/>
              <a:gd name="T9" fmla="*/ 55 h 60"/>
              <a:gd name="T10" fmla="*/ 1 w 49"/>
              <a:gd name="T11" fmla="*/ 57 h 60"/>
              <a:gd name="T12" fmla="*/ 5 w 49"/>
              <a:gd name="T13" fmla="*/ 60 h 60"/>
              <a:gd name="T14" fmla="*/ 43 w 49"/>
              <a:gd name="T15" fmla="*/ 50 h 60"/>
              <a:gd name="T16" fmla="*/ 47 w 49"/>
              <a:gd name="T17" fmla="*/ 49 h 60"/>
              <a:gd name="T18" fmla="*/ 49 w 49"/>
              <a:gd name="T19" fmla="*/ 45 h 60"/>
              <a:gd name="T20" fmla="*/ 49 w 49"/>
              <a:gd name="T21" fmla="*/ 3 h 60"/>
              <a:gd name="T22" fmla="*/ 48 w 49"/>
              <a:gd name="T23" fmla="*/ 1 h 60"/>
              <a:gd name="T24" fmla="*/ 45 w 49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60">
                <a:moveTo>
                  <a:pt x="45" y="0"/>
                </a:moveTo>
                <a:cubicBezTo>
                  <a:pt x="43" y="0"/>
                  <a:pt x="41" y="1"/>
                  <a:pt x="41" y="3"/>
                </a:cubicBezTo>
                <a:cubicBezTo>
                  <a:pt x="41" y="41"/>
                  <a:pt x="41" y="41"/>
                  <a:pt x="41" y="41"/>
                </a:cubicBezTo>
                <a:cubicBezTo>
                  <a:pt x="3" y="52"/>
                  <a:pt x="3" y="52"/>
                  <a:pt x="3" y="52"/>
                </a:cubicBezTo>
                <a:cubicBezTo>
                  <a:pt x="1" y="52"/>
                  <a:pt x="0" y="53"/>
                  <a:pt x="0" y="55"/>
                </a:cubicBezTo>
                <a:cubicBezTo>
                  <a:pt x="0" y="56"/>
                  <a:pt x="0" y="56"/>
                  <a:pt x="1" y="57"/>
                </a:cubicBezTo>
                <a:cubicBezTo>
                  <a:pt x="1" y="59"/>
                  <a:pt x="3" y="60"/>
                  <a:pt x="5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9" y="48"/>
                  <a:pt x="49" y="47"/>
                  <a:pt x="49" y="45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1"/>
                  <a:pt x="48" y="1"/>
                </a:cubicBezTo>
                <a:cubicBezTo>
                  <a:pt x="47" y="0"/>
                  <a:pt x="46" y="0"/>
                  <a:pt x="45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18"/>
          <p:cNvSpPr>
            <a:spLocks/>
          </p:cNvSpPr>
          <p:nvPr/>
        </p:nvSpPr>
        <p:spPr bwMode="auto">
          <a:xfrm>
            <a:off x="5217777" y="4408156"/>
            <a:ext cx="717673" cy="197631"/>
          </a:xfrm>
          <a:custGeom>
            <a:avLst/>
            <a:gdLst>
              <a:gd name="T0" fmla="*/ 962 w 995"/>
              <a:gd name="T1" fmla="*/ 219 h 274"/>
              <a:gd name="T2" fmla="*/ 962 w 995"/>
              <a:gd name="T3" fmla="*/ 241 h 274"/>
              <a:gd name="T4" fmla="*/ 603 w 995"/>
              <a:gd name="T5" fmla="*/ 241 h 274"/>
              <a:gd name="T6" fmla="*/ 603 w 995"/>
              <a:gd name="T7" fmla="*/ 21 h 274"/>
              <a:gd name="T8" fmla="*/ 834 w 995"/>
              <a:gd name="T9" fmla="*/ 21 h 274"/>
              <a:gd name="T10" fmla="*/ 820 w 995"/>
              <a:gd name="T11" fmla="*/ 0 h 274"/>
              <a:gd name="T12" fmla="*/ 517 w 995"/>
              <a:gd name="T13" fmla="*/ 0 h 274"/>
              <a:gd name="T14" fmla="*/ 480 w 995"/>
              <a:gd name="T15" fmla="*/ 0 h 274"/>
              <a:gd name="T16" fmla="*/ 175 w 995"/>
              <a:gd name="T17" fmla="*/ 0 h 274"/>
              <a:gd name="T18" fmla="*/ 0 w 995"/>
              <a:gd name="T19" fmla="*/ 274 h 274"/>
              <a:gd name="T20" fmla="*/ 484 w 995"/>
              <a:gd name="T21" fmla="*/ 274 h 274"/>
              <a:gd name="T22" fmla="*/ 510 w 995"/>
              <a:gd name="T23" fmla="*/ 274 h 274"/>
              <a:gd name="T24" fmla="*/ 995 w 995"/>
              <a:gd name="T25" fmla="*/ 274 h 274"/>
              <a:gd name="T26" fmla="*/ 962 w 995"/>
              <a:gd name="T27" fmla="*/ 21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5" h="274">
                <a:moveTo>
                  <a:pt x="962" y="219"/>
                </a:moveTo>
                <a:lnTo>
                  <a:pt x="962" y="241"/>
                </a:lnTo>
                <a:lnTo>
                  <a:pt x="603" y="241"/>
                </a:lnTo>
                <a:lnTo>
                  <a:pt x="603" y="21"/>
                </a:lnTo>
                <a:lnTo>
                  <a:pt x="834" y="21"/>
                </a:lnTo>
                <a:lnTo>
                  <a:pt x="820" y="0"/>
                </a:lnTo>
                <a:lnTo>
                  <a:pt x="517" y="0"/>
                </a:lnTo>
                <a:lnTo>
                  <a:pt x="480" y="0"/>
                </a:lnTo>
                <a:lnTo>
                  <a:pt x="175" y="0"/>
                </a:lnTo>
                <a:lnTo>
                  <a:pt x="0" y="274"/>
                </a:lnTo>
                <a:lnTo>
                  <a:pt x="484" y="274"/>
                </a:lnTo>
                <a:lnTo>
                  <a:pt x="510" y="274"/>
                </a:lnTo>
                <a:lnTo>
                  <a:pt x="995" y="274"/>
                </a:lnTo>
                <a:lnTo>
                  <a:pt x="962" y="21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19"/>
          <p:cNvSpPr>
            <a:spLocks noEditPoints="1"/>
          </p:cNvSpPr>
          <p:nvPr/>
        </p:nvSpPr>
        <p:spPr bwMode="auto">
          <a:xfrm>
            <a:off x="5686608" y="4452155"/>
            <a:ext cx="194024" cy="100979"/>
          </a:xfrm>
          <a:custGeom>
            <a:avLst/>
            <a:gdLst>
              <a:gd name="T0" fmla="*/ 114 w 114"/>
              <a:gd name="T1" fmla="*/ 39 h 59"/>
              <a:gd name="T2" fmla="*/ 0 w 114"/>
              <a:gd name="T3" fmla="*/ 0 h 59"/>
              <a:gd name="T4" fmla="*/ 97 w 114"/>
              <a:gd name="T5" fmla="*/ 30 h 59"/>
              <a:gd name="T6" fmla="*/ 87 w 114"/>
              <a:gd name="T7" fmla="*/ 26 h 59"/>
              <a:gd name="T8" fmla="*/ 90 w 114"/>
              <a:gd name="T9" fmla="*/ 17 h 59"/>
              <a:gd name="T10" fmla="*/ 100 w 114"/>
              <a:gd name="T11" fmla="*/ 17 h 59"/>
              <a:gd name="T12" fmla="*/ 104 w 114"/>
              <a:gd name="T13" fmla="*/ 22 h 59"/>
              <a:gd name="T14" fmla="*/ 101 w 114"/>
              <a:gd name="T15" fmla="*/ 24 h 59"/>
              <a:gd name="T16" fmla="*/ 98 w 114"/>
              <a:gd name="T17" fmla="*/ 20 h 59"/>
              <a:gd name="T18" fmla="*/ 91 w 114"/>
              <a:gd name="T19" fmla="*/ 22 h 59"/>
              <a:gd name="T20" fmla="*/ 94 w 114"/>
              <a:gd name="T21" fmla="*/ 25 h 59"/>
              <a:gd name="T22" fmla="*/ 102 w 114"/>
              <a:gd name="T23" fmla="*/ 28 h 59"/>
              <a:gd name="T24" fmla="*/ 104 w 114"/>
              <a:gd name="T25" fmla="*/ 37 h 59"/>
              <a:gd name="T26" fmla="*/ 89 w 114"/>
              <a:gd name="T27" fmla="*/ 39 h 59"/>
              <a:gd name="T28" fmla="*/ 86 w 114"/>
              <a:gd name="T29" fmla="*/ 32 h 59"/>
              <a:gd name="T30" fmla="*/ 90 w 114"/>
              <a:gd name="T31" fmla="*/ 33 h 59"/>
              <a:gd name="T32" fmla="*/ 95 w 114"/>
              <a:gd name="T33" fmla="*/ 37 h 59"/>
              <a:gd name="T34" fmla="*/ 99 w 114"/>
              <a:gd name="T35" fmla="*/ 31 h 59"/>
              <a:gd name="T36" fmla="*/ 72 w 114"/>
              <a:gd name="T37" fmla="*/ 29 h 59"/>
              <a:gd name="T38" fmla="*/ 64 w 114"/>
              <a:gd name="T39" fmla="*/ 22 h 59"/>
              <a:gd name="T40" fmla="*/ 73 w 114"/>
              <a:gd name="T41" fmla="*/ 16 h 59"/>
              <a:gd name="T42" fmla="*/ 81 w 114"/>
              <a:gd name="T43" fmla="*/ 20 h 59"/>
              <a:gd name="T44" fmla="*/ 79 w 114"/>
              <a:gd name="T45" fmla="*/ 24 h 59"/>
              <a:gd name="T46" fmla="*/ 76 w 114"/>
              <a:gd name="T47" fmla="*/ 20 h 59"/>
              <a:gd name="T48" fmla="*/ 69 w 114"/>
              <a:gd name="T49" fmla="*/ 22 h 59"/>
              <a:gd name="T50" fmla="*/ 72 w 114"/>
              <a:gd name="T51" fmla="*/ 25 h 59"/>
              <a:gd name="T52" fmla="*/ 80 w 114"/>
              <a:gd name="T53" fmla="*/ 28 h 59"/>
              <a:gd name="T54" fmla="*/ 82 w 114"/>
              <a:gd name="T55" fmla="*/ 37 h 59"/>
              <a:gd name="T56" fmla="*/ 67 w 114"/>
              <a:gd name="T57" fmla="*/ 39 h 59"/>
              <a:gd name="T58" fmla="*/ 64 w 114"/>
              <a:gd name="T59" fmla="*/ 32 h 59"/>
              <a:gd name="T60" fmla="*/ 68 w 114"/>
              <a:gd name="T61" fmla="*/ 33 h 59"/>
              <a:gd name="T62" fmla="*/ 73 w 114"/>
              <a:gd name="T63" fmla="*/ 37 h 59"/>
              <a:gd name="T64" fmla="*/ 77 w 114"/>
              <a:gd name="T65" fmla="*/ 31 h 59"/>
              <a:gd name="T66" fmla="*/ 44 w 114"/>
              <a:gd name="T67" fmla="*/ 17 h 59"/>
              <a:gd name="T68" fmla="*/ 59 w 114"/>
              <a:gd name="T69" fmla="*/ 22 h 59"/>
              <a:gd name="T70" fmla="*/ 58 w 114"/>
              <a:gd name="T71" fmla="*/ 37 h 59"/>
              <a:gd name="T72" fmla="*/ 44 w 114"/>
              <a:gd name="T73" fmla="*/ 39 h 59"/>
              <a:gd name="T74" fmla="*/ 37 w 114"/>
              <a:gd name="T75" fmla="*/ 28 h 59"/>
              <a:gd name="T76" fmla="*/ 15 w 114"/>
              <a:gd name="T77" fmla="*/ 17 h 59"/>
              <a:gd name="T78" fmla="*/ 28 w 114"/>
              <a:gd name="T79" fmla="*/ 16 h 59"/>
              <a:gd name="T80" fmla="*/ 33 w 114"/>
              <a:gd name="T81" fmla="*/ 20 h 59"/>
              <a:gd name="T82" fmla="*/ 34 w 114"/>
              <a:gd name="T83" fmla="*/ 33 h 59"/>
              <a:gd name="T84" fmla="*/ 28 w 114"/>
              <a:gd name="T85" fmla="*/ 40 h 59"/>
              <a:gd name="T86" fmla="*/ 15 w 114"/>
              <a:gd name="T87" fmla="*/ 3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4" h="59">
                <a:moveTo>
                  <a:pt x="0" y="59"/>
                </a:moveTo>
                <a:cubicBezTo>
                  <a:pt x="114" y="59"/>
                  <a:pt x="114" y="59"/>
                  <a:pt x="114" y="59"/>
                </a:cubicBezTo>
                <a:cubicBezTo>
                  <a:pt x="114" y="39"/>
                  <a:pt x="114" y="39"/>
                  <a:pt x="114" y="39"/>
                </a:cubicBezTo>
                <a:cubicBezTo>
                  <a:pt x="114" y="0"/>
                  <a:pt x="114" y="0"/>
                  <a:pt x="114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0" y="0"/>
                  <a:pt x="0" y="0"/>
                  <a:pt x="0" y="0"/>
                </a:cubicBezTo>
                <a:lnTo>
                  <a:pt x="0" y="59"/>
                </a:lnTo>
                <a:close/>
                <a:moveTo>
                  <a:pt x="99" y="31"/>
                </a:moveTo>
                <a:cubicBezTo>
                  <a:pt x="99" y="31"/>
                  <a:pt x="98" y="31"/>
                  <a:pt x="97" y="30"/>
                </a:cubicBezTo>
                <a:cubicBezTo>
                  <a:pt x="97" y="30"/>
                  <a:pt x="96" y="30"/>
                  <a:pt x="94" y="29"/>
                </a:cubicBezTo>
                <a:cubicBezTo>
                  <a:pt x="93" y="29"/>
                  <a:pt x="91" y="29"/>
                  <a:pt x="90" y="28"/>
                </a:cubicBezTo>
                <a:cubicBezTo>
                  <a:pt x="89" y="28"/>
                  <a:pt x="88" y="27"/>
                  <a:pt x="87" y="26"/>
                </a:cubicBezTo>
                <a:cubicBezTo>
                  <a:pt x="87" y="25"/>
                  <a:pt x="86" y="24"/>
                  <a:pt x="86" y="22"/>
                </a:cubicBezTo>
                <a:cubicBezTo>
                  <a:pt x="86" y="21"/>
                  <a:pt x="87" y="20"/>
                  <a:pt x="87" y="19"/>
                </a:cubicBezTo>
                <a:cubicBezTo>
                  <a:pt x="88" y="18"/>
                  <a:pt x="89" y="17"/>
                  <a:pt x="90" y="17"/>
                </a:cubicBezTo>
                <a:cubicBezTo>
                  <a:pt x="92" y="16"/>
                  <a:pt x="93" y="16"/>
                  <a:pt x="95" y="16"/>
                </a:cubicBezTo>
                <a:cubicBezTo>
                  <a:pt x="97" y="16"/>
                  <a:pt x="98" y="16"/>
                  <a:pt x="99" y="16"/>
                </a:cubicBezTo>
                <a:cubicBezTo>
                  <a:pt x="99" y="16"/>
                  <a:pt x="99" y="17"/>
                  <a:pt x="100" y="17"/>
                </a:cubicBezTo>
                <a:cubicBezTo>
                  <a:pt x="100" y="17"/>
                  <a:pt x="101" y="17"/>
                  <a:pt x="102" y="18"/>
                </a:cubicBezTo>
                <a:cubicBezTo>
                  <a:pt x="102" y="18"/>
                  <a:pt x="103" y="19"/>
                  <a:pt x="103" y="20"/>
                </a:cubicBezTo>
                <a:cubicBezTo>
                  <a:pt x="103" y="20"/>
                  <a:pt x="104" y="21"/>
                  <a:pt x="104" y="22"/>
                </a:cubicBezTo>
                <a:cubicBezTo>
                  <a:pt x="104" y="22"/>
                  <a:pt x="104" y="22"/>
                  <a:pt x="103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24"/>
                  <a:pt x="102" y="24"/>
                  <a:pt x="101" y="24"/>
                </a:cubicBezTo>
                <a:cubicBezTo>
                  <a:pt x="101" y="24"/>
                  <a:pt x="100" y="24"/>
                  <a:pt x="100" y="23"/>
                </a:cubicBezTo>
                <a:cubicBezTo>
                  <a:pt x="100" y="23"/>
                  <a:pt x="100" y="23"/>
                  <a:pt x="99" y="22"/>
                </a:cubicBezTo>
                <a:cubicBezTo>
                  <a:pt x="99" y="21"/>
                  <a:pt x="98" y="20"/>
                  <a:pt x="98" y="20"/>
                </a:cubicBezTo>
                <a:cubicBezTo>
                  <a:pt x="97" y="20"/>
                  <a:pt x="96" y="19"/>
                  <a:pt x="95" y="19"/>
                </a:cubicBezTo>
                <a:cubicBezTo>
                  <a:pt x="94" y="19"/>
                  <a:pt x="93" y="20"/>
                  <a:pt x="92" y="20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24"/>
                  <a:pt x="92" y="24"/>
                  <a:pt x="92" y="24"/>
                </a:cubicBezTo>
                <a:cubicBezTo>
                  <a:pt x="93" y="24"/>
                  <a:pt x="93" y="25"/>
                  <a:pt x="94" y="25"/>
                </a:cubicBezTo>
                <a:cubicBezTo>
                  <a:pt x="94" y="25"/>
                  <a:pt x="95" y="25"/>
                  <a:pt x="96" y="25"/>
                </a:cubicBezTo>
                <a:cubicBezTo>
                  <a:pt x="97" y="26"/>
                  <a:pt x="98" y="26"/>
                  <a:pt x="99" y="26"/>
                </a:cubicBezTo>
                <a:cubicBezTo>
                  <a:pt x="101" y="27"/>
                  <a:pt x="101" y="27"/>
                  <a:pt x="102" y="28"/>
                </a:cubicBezTo>
                <a:cubicBezTo>
                  <a:pt x="103" y="28"/>
                  <a:pt x="104" y="29"/>
                  <a:pt x="104" y="30"/>
                </a:cubicBezTo>
                <a:cubicBezTo>
                  <a:pt x="104" y="31"/>
                  <a:pt x="105" y="32"/>
                  <a:pt x="105" y="33"/>
                </a:cubicBezTo>
                <a:cubicBezTo>
                  <a:pt x="105" y="34"/>
                  <a:pt x="104" y="36"/>
                  <a:pt x="104" y="37"/>
                </a:cubicBezTo>
                <a:cubicBezTo>
                  <a:pt x="103" y="38"/>
                  <a:pt x="102" y="39"/>
                  <a:pt x="100" y="39"/>
                </a:cubicBezTo>
                <a:cubicBezTo>
                  <a:pt x="99" y="40"/>
                  <a:pt x="97" y="40"/>
                  <a:pt x="95" y="40"/>
                </a:cubicBezTo>
                <a:cubicBezTo>
                  <a:pt x="93" y="40"/>
                  <a:pt x="91" y="40"/>
                  <a:pt x="89" y="39"/>
                </a:cubicBezTo>
                <a:cubicBezTo>
                  <a:pt x="88" y="38"/>
                  <a:pt x="88" y="38"/>
                  <a:pt x="87" y="36"/>
                </a:cubicBezTo>
                <a:cubicBezTo>
                  <a:pt x="86" y="35"/>
                  <a:pt x="86" y="34"/>
                  <a:pt x="86" y="33"/>
                </a:cubicBezTo>
                <a:cubicBezTo>
                  <a:pt x="86" y="33"/>
                  <a:pt x="86" y="32"/>
                  <a:pt x="86" y="32"/>
                </a:cubicBezTo>
                <a:cubicBezTo>
                  <a:pt x="87" y="31"/>
                  <a:pt x="87" y="31"/>
                  <a:pt x="88" y="31"/>
                </a:cubicBezTo>
                <a:cubicBezTo>
                  <a:pt x="88" y="31"/>
                  <a:pt x="89" y="31"/>
                  <a:pt x="89" y="32"/>
                </a:cubicBezTo>
                <a:cubicBezTo>
                  <a:pt x="90" y="32"/>
                  <a:pt x="90" y="33"/>
                  <a:pt x="90" y="33"/>
                </a:cubicBezTo>
                <a:cubicBezTo>
                  <a:pt x="90" y="34"/>
                  <a:pt x="91" y="35"/>
                  <a:pt x="91" y="35"/>
                </a:cubicBezTo>
                <a:cubicBezTo>
                  <a:pt x="91" y="36"/>
                  <a:pt x="92" y="36"/>
                  <a:pt x="93" y="36"/>
                </a:cubicBezTo>
                <a:cubicBezTo>
                  <a:pt x="93" y="37"/>
                  <a:pt x="94" y="37"/>
                  <a:pt x="95" y="37"/>
                </a:cubicBezTo>
                <a:cubicBezTo>
                  <a:pt x="97" y="37"/>
                  <a:pt x="98" y="36"/>
                  <a:pt x="99" y="36"/>
                </a:cubicBezTo>
                <a:cubicBezTo>
                  <a:pt x="99" y="35"/>
                  <a:pt x="100" y="34"/>
                  <a:pt x="100" y="33"/>
                </a:cubicBezTo>
                <a:cubicBezTo>
                  <a:pt x="100" y="33"/>
                  <a:pt x="100" y="32"/>
                  <a:pt x="99" y="31"/>
                </a:cubicBezTo>
                <a:close/>
                <a:moveTo>
                  <a:pt x="77" y="31"/>
                </a:moveTo>
                <a:cubicBezTo>
                  <a:pt x="77" y="31"/>
                  <a:pt x="76" y="31"/>
                  <a:pt x="75" y="30"/>
                </a:cubicBezTo>
                <a:cubicBezTo>
                  <a:pt x="75" y="30"/>
                  <a:pt x="74" y="30"/>
                  <a:pt x="72" y="29"/>
                </a:cubicBezTo>
                <a:cubicBezTo>
                  <a:pt x="71" y="29"/>
                  <a:pt x="69" y="29"/>
                  <a:pt x="68" y="28"/>
                </a:cubicBezTo>
                <a:cubicBezTo>
                  <a:pt x="67" y="28"/>
                  <a:pt x="66" y="27"/>
                  <a:pt x="65" y="26"/>
                </a:cubicBezTo>
                <a:cubicBezTo>
                  <a:pt x="65" y="25"/>
                  <a:pt x="64" y="24"/>
                  <a:pt x="64" y="22"/>
                </a:cubicBezTo>
                <a:cubicBezTo>
                  <a:pt x="64" y="21"/>
                  <a:pt x="65" y="20"/>
                  <a:pt x="65" y="19"/>
                </a:cubicBezTo>
                <a:cubicBezTo>
                  <a:pt x="66" y="18"/>
                  <a:pt x="67" y="17"/>
                  <a:pt x="68" y="17"/>
                </a:cubicBezTo>
                <a:cubicBezTo>
                  <a:pt x="70" y="16"/>
                  <a:pt x="71" y="16"/>
                  <a:pt x="73" y="16"/>
                </a:cubicBezTo>
                <a:cubicBezTo>
                  <a:pt x="75" y="16"/>
                  <a:pt x="76" y="16"/>
                  <a:pt x="77" y="16"/>
                </a:cubicBezTo>
                <a:cubicBezTo>
                  <a:pt x="78" y="17"/>
                  <a:pt x="79" y="17"/>
                  <a:pt x="80" y="18"/>
                </a:cubicBezTo>
                <a:cubicBezTo>
                  <a:pt x="80" y="18"/>
                  <a:pt x="81" y="19"/>
                  <a:pt x="81" y="20"/>
                </a:cubicBezTo>
                <a:cubicBezTo>
                  <a:pt x="81" y="20"/>
                  <a:pt x="82" y="21"/>
                  <a:pt x="82" y="22"/>
                </a:cubicBezTo>
                <a:cubicBezTo>
                  <a:pt x="82" y="22"/>
                  <a:pt x="81" y="23"/>
                  <a:pt x="81" y="23"/>
                </a:cubicBezTo>
                <a:cubicBezTo>
                  <a:pt x="81" y="24"/>
                  <a:pt x="80" y="24"/>
                  <a:pt x="79" y="24"/>
                </a:cubicBezTo>
                <a:cubicBezTo>
                  <a:pt x="79" y="24"/>
                  <a:pt x="78" y="24"/>
                  <a:pt x="78" y="23"/>
                </a:cubicBezTo>
                <a:cubicBezTo>
                  <a:pt x="78" y="23"/>
                  <a:pt x="78" y="23"/>
                  <a:pt x="77" y="22"/>
                </a:cubicBezTo>
                <a:cubicBezTo>
                  <a:pt x="77" y="21"/>
                  <a:pt x="76" y="20"/>
                  <a:pt x="76" y="20"/>
                </a:cubicBezTo>
                <a:cubicBezTo>
                  <a:pt x="75" y="20"/>
                  <a:pt x="74" y="19"/>
                  <a:pt x="73" y="19"/>
                </a:cubicBezTo>
                <a:cubicBezTo>
                  <a:pt x="72" y="19"/>
                  <a:pt x="71" y="20"/>
                  <a:pt x="70" y="20"/>
                </a:cubicBezTo>
                <a:cubicBezTo>
                  <a:pt x="69" y="21"/>
                  <a:pt x="69" y="21"/>
                  <a:pt x="69" y="22"/>
                </a:cubicBezTo>
                <a:cubicBezTo>
                  <a:pt x="69" y="23"/>
                  <a:pt x="69" y="23"/>
                  <a:pt x="69" y="23"/>
                </a:cubicBezTo>
                <a:cubicBezTo>
                  <a:pt x="69" y="24"/>
                  <a:pt x="70" y="24"/>
                  <a:pt x="70" y="24"/>
                </a:cubicBezTo>
                <a:cubicBezTo>
                  <a:pt x="71" y="24"/>
                  <a:pt x="71" y="25"/>
                  <a:pt x="72" y="25"/>
                </a:cubicBezTo>
                <a:cubicBezTo>
                  <a:pt x="72" y="25"/>
                  <a:pt x="73" y="25"/>
                  <a:pt x="74" y="25"/>
                </a:cubicBezTo>
                <a:cubicBezTo>
                  <a:pt x="75" y="26"/>
                  <a:pt x="76" y="26"/>
                  <a:pt x="77" y="26"/>
                </a:cubicBezTo>
                <a:cubicBezTo>
                  <a:pt x="79" y="27"/>
                  <a:pt x="79" y="27"/>
                  <a:pt x="80" y="28"/>
                </a:cubicBezTo>
                <a:cubicBezTo>
                  <a:pt x="81" y="28"/>
                  <a:pt x="82" y="29"/>
                  <a:pt x="82" y="30"/>
                </a:cubicBezTo>
                <a:cubicBezTo>
                  <a:pt x="82" y="31"/>
                  <a:pt x="83" y="32"/>
                  <a:pt x="83" y="33"/>
                </a:cubicBezTo>
                <a:cubicBezTo>
                  <a:pt x="83" y="34"/>
                  <a:pt x="82" y="36"/>
                  <a:pt x="82" y="37"/>
                </a:cubicBezTo>
                <a:cubicBezTo>
                  <a:pt x="81" y="38"/>
                  <a:pt x="80" y="39"/>
                  <a:pt x="78" y="39"/>
                </a:cubicBezTo>
                <a:cubicBezTo>
                  <a:pt x="77" y="40"/>
                  <a:pt x="75" y="40"/>
                  <a:pt x="73" y="40"/>
                </a:cubicBezTo>
                <a:cubicBezTo>
                  <a:pt x="71" y="40"/>
                  <a:pt x="69" y="40"/>
                  <a:pt x="67" y="39"/>
                </a:cubicBezTo>
                <a:cubicBezTo>
                  <a:pt x="66" y="38"/>
                  <a:pt x="66" y="38"/>
                  <a:pt x="65" y="36"/>
                </a:cubicBezTo>
                <a:cubicBezTo>
                  <a:pt x="64" y="35"/>
                  <a:pt x="64" y="34"/>
                  <a:pt x="64" y="33"/>
                </a:cubicBezTo>
                <a:cubicBezTo>
                  <a:pt x="64" y="33"/>
                  <a:pt x="64" y="32"/>
                  <a:pt x="64" y="32"/>
                </a:cubicBezTo>
                <a:cubicBezTo>
                  <a:pt x="65" y="31"/>
                  <a:pt x="65" y="31"/>
                  <a:pt x="66" y="31"/>
                </a:cubicBezTo>
                <a:cubicBezTo>
                  <a:pt x="66" y="31"/>
                  <a:pt x="67" y="31"/>
                  <a:pt x="67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4"/>
                  <a:pt x="69" y="35"/>
                  <a:pt x="69" y="35"/>
                </a:cubicBezTo>
                <a:cubicBezTo>
                  <a:pt x="69" y="36"/>
                  <a:pt x="70" y="36"/>
                  <a:pt x="71" y="36"/>
                </a:cubicBezTo>
                <a:cubicBezTo>
                  <a:pt x="71" y="37"/>
                  <a:pt x="72" y="37"/>
                  <a:pt x="73" y="37"/>
                </a:cubicBezTo>
                <a:cubicBezTo>
                  <a:pt x="75" y="37"/>
                  <a:pt x="76" y="36"/>
                  <a:pt x="77" y="36"/>
                </a:cubicBezTo>
                <a:cubicBezTo>
                  <a:pt x="77" y="35"/>
                  <a:pt x="78" y="34"/>
                  <a:pt x="78" y="33"/>
                </a:cubicBezTo>
                <a:cubicBezTo>
                  <a:pt x="78" y="33"/>
                  <a:pt x="78" y="32"/>
                  <a:pt x="77" y="31"/>
                </a:cubicBezTo>
                <a:close/>
                <a:moveTo>
                  <a:pt x="38" y="23"/>
                </a:moveTo>
                <a:cubicBezTo>
                  <a:pt x="39" y="21"/>
                  <a:pt x="39" y="20"/>
                  <a:pt x="40" y="19"/>
                </a:cubicBezTo>
                <a:cubicBezTo>
                  <a:pt x="41" y="18"/>
                  <a:pt x="43" y="17"/>
                  <a:pt x="44" y="17"/>
                </a:cubicBezTo>
                <a:cubicBezTo>
                  <a:pt x="45" y="16"/>
                  <a:pt x="47" y="16"/>
                  <a:pt x="49" y="16"/>
                </a:cubicBezTo>
                <a:cubicBezTo>
                  <a:pt x="51" y="16"/>
                  <a:pt x="53" y="16"/>
                  <a:pt x="55" y="17"/>
                </a:cubicBezTo>
                <a:cubicBezTo>
                  <a:pt x="57" y="18"/>
                  <a:pt x="58" y="20"/>
                  <a:pt x="59" y="22"/>
                </a:cubicBezTo>
                <a:cubicBezTo>
                  <a:pt x="60" y="23"/>
                  <a:pt x="61" y="26"/>
                  <a:pt x="61" y="28"/>
                </a:cubicBezTo>
                <a:cubicBezTo>
                  <a:pt x="61" y="30"/>
                  <a:pt x="60" y="32"/>
                  <a:pt x="60" y="33"/>
                </a:cubicBezTo>
                <a:cubicBezTo>
                  <a:pt x="59" y="35"/>
                  <a:pt x="59" y="36"/>
                  <a:pt x="58" y="37"/>
                </a:cubicBezTo>
                <a:cubicBezTo>
                  <a:pt x="57" y="38"/>
                  <a:pt x="55" y="39"/>
                  <a:pt x="54" y="39"/>
                </a:cubicBezTo>
                <a:cubicBezTo>
                  <a:pt x="53" y="40"/>
                  <a:pt x="51" y="40"/>
                  <a:pt x="49" y="40"/>
                </a:cubicBezTo>
                <a:cubicBezTo>
                  <a:pt x="47" y="40"/>
                  <a:pt x="45" y="40"/>
                  <a:pt x="44" y="39"/>
                </a:cubicBezTo>
                <a:cubicBezTo>
                  <a:pt x="43" y="39"/>
                  <a:pt x="41" y="38"/>
                  <a:pt x="40" y="37"/>
                </a:cubicBezTo>
                <a:cubicBezTo>
                  <a:pt x="39" y="36"/>
                  <a:pt x="39" y="34"/>
                  <a:pt x="38" y="33"/>
                </a:cubicBezTo>
                <a:cubicBezTo>
                  <a:pt x="38" y="31"/>
                  <a:pt x="37" y="30"/>
                  <a:pt x="37" y="28"/>
                </a:cubicBezTo>
                <a:cubicBezTo>
                  <a:pt x="37" y="26"/>
                  <a:pt x="38" y="25"/>
                  <a:pt x="38" y="23"/>
                </a:cubicBezTo>
                <a:close/>
                <a:moveTo>
                  <a:pt x="15" y="19"/>
                </a:moveTo>
                <a:cubicBezTo>
                  <a:pt x="15" y="18"/>
                  <a:pt x="15" y="17"/>
                  <a:pt x="15" y="17"/>
                </a:cubicBezTo>
                <a:cubicBezTo>
                  <a:pt x="16" y="16"/>
                  <a:pt x="17" y="16"/>
                  <a:pt x="18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7" y="16"/>
                  <a:pt x="28" y="16"/>
                </a:cubicBezTo>
                <a:cubicBezTo>
                  <a:pt x="29" y="17"/>
                  <a:pt x="30" y="17"/>
                  <a:pt x="30" y="17"/>
                </a:cubicBezTo>
                <a:cubicBezTo>
                  <a:pt x="31" y="18"/>
                  <a:pt x="31" y="18"/>
                  <a:pt x="32" y="19"/>
                </a:cubicBezTo>
                <a:cubicBezTo>
                  <a:pt x="32" y="19"/>
                  <a:pt x="33" y="20"/>
                  <a:pt x="33" y="20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5"/>
                  <a:pt x="32" y="26"/>
                  <a:pt x="30" y="27"/>
                </a:cubicBezTo>
                <a:cubicBezTo>
                  <a:pt x="33" y="28"/>
                  <a:pt x="34" y="30"/>
                  <a:pt x="34" y="33"/>
                </a:cubicBezTo>
                <a:cubicBezTo>
                  <a:pt x="34" y="34"/>
                  <a:pt x="34" y="36"/>
                  <a:pt x="33" y="37"/>
                </a:cubicBezTo>
                <a:cubicBezTo>
                  <a:pt x="33" y="38"/>
                  <a:pt x="32" y="39"/>
                  <a:pt x="31" y="39"/>
                </a:cubicBezTo>
                <a:cubicBezTo>
                  <a:pt x="30" y="39"/>
                  <a:pt x="29" y="40"/>
                  <a:pt x="28" y="40"/>
                </a:cubicBezTo>
                <a:cubicBezTo>
                  <a:pt x="27" y="40"/>
                  <a:pt x="26" y="40"/>
                  <a:pt x="25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7" y="40"/>
                  <a:pt x="16" y="40"/>
                  <a:pt x="15" y="39"/>
                </a:cubicBezTo>
                <a:cubicBezTo>
                  <a:pt x="15" y="39"/>
                  <a:pt x="15" y="38"/>
                  <a:pt x="15" y="37"/>
                </a:cubicBezTo>
                <a:lnTo>
                  <a:pt x="15" y="1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20"/>
          <p:cNvSpPr>
            <a:spLocks/>
          </p:cNvSpPr>
          <p:nvPr/>
        </p:nvSpPr>
        <p:spPr bwMode="auto">
          <a:xfrm>
            <a:off x="5758015" y="4486054"/>
            <a:ext cx="23802" cy="27409"/>
          </a:xfrm>
          <a:custGeom>
            <a:avLst/>
            <a:gdLst>
              <a:gd name="T0" fmla="*/ 2 w 14"/>
              <a:gd name="T1" fmla="*/ 14 h 16"/>
              <a:gd name="T2" fmla="*/ 4 w 14"/>
              <a:gd name="T3" fmla="*/ 16 h 16"/>
              <a:gd name="T4" fmla="*/ 7 w 14"/>
              <a:gd name="T5" fmla="*/ 16 h 16"/>
              <a:gd name="T6" fmla="*/ 10 w 14"/>
              <a:gd name="T7" fmla="*/ 16 h 16"/>
              <a:gd name="T8" fmla="*/ 13 w 14"/>
              <a:gd name="T9" fmla="*/ 13 h 16"/>
              <a:gd name="T10" fmla="*/ 14 w 14"/>
              <a:gd name="T11" fmla="*/ 8 h 16"/>
              <a:gd name="T12" fmla="*/ 13 w 14"/>
              <a:gd name="T13" fmla="*/ 4 h 16"/>
              <a:gd name="T14" fmla="*/ 10 w 14"/>
              <a:gd name="T15" fmla="*/ 1 h 16"/>
              <a:gd name="T16" fmla="*/ 7 w 14"/>
              <a:gd name="T17" fmla="*/ 0 h 16"/>
              <a:gd name="T18" fmla="*/ 4 w 14"/>
              <a:gd name="T19" fmla="*/ 0 h 16"/>
              <a:gd name="T20" fmla="*/ 2 w 14"/>
              <a:gd name="T21" fmla="*/ 2 h 16"/>
              <a:gd name="T22" fmla="*/ 1 w 14"/>
              <a:gd name="T23" fmla="*/ 4 h 16"/>
              <a:gd name="T24" fmla="*/ 0 w 14"/>
              <a:gd name="T25" fmla="*/ 8 h 16"/>
              <a:gd name="T26" fmla="*/ 1 w 14"/>
              <a:gd name="T27" fmla="*/ 12 h 16"/>
              <a:gd name="T28" fmla="*/ 2 w 14"/>
              <a:gd name="T29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16">
                <a:moveTo>
                  <a:pt x="2" y="14"/>
                </a:moveTo>
                <a:cubicBezTo>
                  <a:pt x="3" y="15"/>
                  <a:pt x="4" y="16"/>
                  <a:pt x="4" y="16"/>
                </a:cubicBezTo>
                <a:cubicBezTo>
                  <a:pt x="5" y="16"/>
                  <a:pt x="6" y="16"/>
                  <a:pt x="7" y="16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5"/>
                  <a:pt x="12" y="14"/>
                  <a:pt x="13" y="13"/>
                </a:cubicBezTo>
                <a:cubicBezTo>
                  <a:pt x="13" y="11"/>
                  <a:pt x="14" y="10"/>
                  <a:pt x="14" y="8"/>
                </a:cubicBezTo>
                <a:cubicBezTo>
                  <a:pt x="14" y="6"/>
                  <a:pt x="13" y="5"/>
                  <a:pt x="13" y="4"/>
                </a:cubicBezTo>
                <a:cubicBezTo>
                  <a:pt x="12" y="2"/>
                  <a:pt x="12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3" y="1"/>
                  <a:pt x="2" y="2"/>
                </a:cubicBezTo>
                <a:cubicBezTo>
                  <a:pt x="2" y="2"/>
                  <a:pt x="1" y="3"/>
                  <a:pt x="1" y="4"/>
                </a:cubicBezTo>
                <a:cubicBezTo>
                  <a:pt x="0" y="5"/>
                  <a:pt x="0" y="7"/>
                  <a:pt x="0" y="8"/>
                </a:cubicBezTo>
                <a:cubicBezTo>
                  <a:pt x="0" y="9"/>
                  <a:pt x="0" y="11"/>
                  <a:pt x="1" y="12"/>
                </a:cubicBezTo>
                <a:cubicBezTo>
                  <a:pt x="1" y="13"/>
                  <a:pt x="2" y="14"/>
                  <a:pt x="2" y="1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21"/>
          <p:cNvSpPr>
            <a:spLocks/>
          </p:cNvSpPr>
          <p:nvPr/>
        </p:nvSpPr>
        <p:spPr bwMode="auto">
          <a:xfrm>
            <a:off x="5720509" y="4501923"/>
            <a:ext cx="17311" cy="11540"/>
          </a:xfrm>
          <a:custGeom>
            <a:avLst/>
            <a:gdLst>
              <a:gd name="T0" fmla="*/ 10 w 10"/>
              <a:gd name="T1" fmla="*/ 4 h 7"/>
              <a:gd name="T2" fmla="*/ 8 w 10"/>
              <a:gd name="T3" fmla="*/ 1 h 7"/>
              <a:gd name="T4" fmla="*/ 5 w 10"/>
              <a:gd name="T5" fmla="*/ 0 h 7"/>
              <a:gd name="T6" fmla="*/ 0 w 10"/>
              <a:gd name="T7" fmla="*/ 0 h 7"/>
              <a:gd name="T8" fmla="*/ 0 w 10"/>
              <a:gd name="T9" fmla="*/ 7 h 7"/>
              <a:gd name="T10" fmla="*/ 5 w 10"/>
              <a:gd name="T11" fmla="*/ 7 h 7"/>
              <a:gd name="T12" fmla="*/ 10 w 10"/>
              <a:gd name="T1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7">
                <a:moveTo>
                  <a:pt x="10" y="4"/>
                </a:moveTo>
                <a:cubicBezTo>
                  <a:pt x="10" y="3"/>
                  <a:pt x="9" y="2"/>
                  <a:pt x="8" y="1"/>
                </a:cubicBezTo>
                <a:cubicBezTo>
                  <a:pt x="7" y="1"/>
                  <a:pt x="6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8" y="7"/>
                  <a:pt x="10" y="6"/>
                  <a:pt x="10" y="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22"/>
          <p:cNvSpPr>
            <a:spLocks/>
          </p:cNvSpPr>
          <p:nvPr/>
        </p:nvSpPr>
        <p:spPr bwMode="auto">
          <a:xfrm>
            <a:off x="5720509" y="4486054"/>
            <a:ext cx="15147" cy="10819"/>
          </a:xfrm>
          <a:custGeom>
            <a:avLst/>
            <a:gdLst>
              <a:gd name="T0" fmla="*/ 7 w 9"/>
              <a:gd name="T1" fmla="*/ 6 h 6"/>
              <a:gd name="T2" fmla="*/ 8 w 9"/>
              <a:gd name="T3" fmla="*/ 4 h 6"/>
              <a:gd name="T4" fmla="*/ 9 w 9"/>
              <a:gd name="T5" fmla="*/ 3 h 6"/>
              <a:gd name="T6" fmla="*/ 7 w 9"/>
              <a:gd name="T7" fmla="*/ 0 h 6"/>
              <a:gd name="T8" fmla="*/ 3 w 9"/>
              <a:gd name="T9" fmla="*/ 0 h 6"/>
              <a:gd name="T10" fmla="*/ 0 w 9"/>
              <a:gd name="T11" fmla="*/ 0 h 6"/>
              <a:gd name="T12" fmla="*/ 0 w 9"/>
              <a:gd name="T13" fmla="*/ 6 h 6"/>
              <a:gd name="T14" fmla="*/ 4 w 9"/>
              <a:gd name="T15" fmla="*/ 6 h 6"/>
              <a:gd name="T16" fmla="*/ 7 w 9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6">
                <a:moveTo>
                  <a:pt x="7" y="6"/>
                </a:moveTo>
                <a:cubicBezTo>
                  <a:pt x="7" y="5"/>
                  <a:pt x="8" y="5"/>
                  <a:pt x="8" y="4"/>
                </a:cubicBezTo>
                <a:cubicBezTo>
                  <a:pt x="8" y="4"/>
                  <a:pt x="9" y="3"/>
                  <a:pt x="9" y="3"/>
                </a:cubicBezTo>
                <a:cubicBezTo>
                  <a:pt x="9" y="2"/>
                  <a:pt x="8" y="1"/>
                  <a:pt x="7" y="0"/>
                </a:cubicBezTo>
                <a:cubicBezTo>
                  <a:pt x="6" y="0"/>
                  <a:pt x="5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4" y="6"/>
                  <a:pt x="4" y="6"/>
                  <a:pt x="4" y="6"/>
                </a:cubicBezTo>
                <a:cubicBezTo>
                  <a:pt x="5" y="6"/>
                  <a:pt x="6" y="6"/>
                  <a:pt x="7" y="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Oval 23"/>
          <p:cNvSpPr>
            <a:spLocks noChangeArrowheads="1"/>
          </p:cNvSpPr>
          <p:nvPr/>
        </p:nvSpPr>
        <p:spPr bwMode="auto">
          <a:xfrm>
            <a:off x="5494027" y="4002076"/>
            <a:ext cx="158681" cy="186090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24"/>
          <p:cNvSpPr>
            <a:spLocks/>
          </p:cNvSpPr>
          <p:nvPr/>
        </p:nvSpPr>
        <p:spPr bwMode="auto">
          <a:xfrm>
            <a:off x="5408916" y="4204756"/>
            <a:ext cx="326740" cy="187533"/>
          </a:xfrm>
          <a:custGeom>
            <a:avLst/>
            <a:gdLst>
              <a:gd name="T0" fmla="*/ 99 w 192"/>
              <a:gd name="T1" fmla="*/ 110 h 110"/>
              <a:gd name="T2" fmla="*/ 103 w 192"/>
              <a:gd name="T3" fmla="*/ 110 h 110"/>
              <a:gd name="T4" fmla="*/ 192 w 192"/>
              <a:gd name="T5" fmla="*/ 110 h 110"/>
              <a:gd name="T6" fmla="*/ 192 w 192"/>
              <a:gd name="T7" fmla="*/ 55 h 110"/>
              <a:gd name="T8" fmla="*/ 140 w 192"/>
              <a:gd name="T9" fmla="*/ 0 h 110"/>
              <a:gd name="T10" fmla="*/ 99 w 192"/>
              <a:gd name="T11" fmla="*/ 15 h 110"/>
              <a:gd name="T12" fmla="*/ 118 w 192"/>
              <a:gd name="T13" fmla="*/ 69 h 110"/>
              <a:gd name="T14" fmla="*/ 99 w 192"/>
              <a:gd name="T15" fmla="*/ 98 h 110"/>
              <a:gd name="T16" fmla="*/ 80 w 192"/>
              <a:gd name="T17" fmla="*/ 69 h 110"/>
              <a:gd name="T18" fmla="*/ 99 w 192"/>
              <a:gd name="T19" fmla="*/ 15 h 110"/>
              <a:gd name="T20" fmla="*/ 52 w 192"/>
              <a:gd name="T21" fmla="*/ 0 h 110"/>
              <a:gd name="T22" fmla="*/ 0 w 192"/>
              <a:gd name="T23" fmla="*/ 55 h 110"/>
              <a:gd name="T24" fmla="*/ 0 w 192"/>
              <a:gd name="T25" fmla="*/ 110 h 110"/>
              <a:gd name="T26" fmla="*/ 89 w 192"/>
              <a:gd name="T27" fmla="*/ 110 h 110"/>
              <a:gd name="T28" fmla="*/ 99 w 192"/>
              <a:gd name="T2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110">
                <a:moveTo>
                  <a:pt x="99" y="110"/>
                </a:moveTo>
                <a:cubicBezTo>
                  <a:pt x="103" y="110"/>
                  <a:pt x="103" y="110"/>
                  <a:pt x="103" y="110"/>
                </a:cubicBezTo>
                <a:cubicBezTo>
                  <a:pt x="192" y="110"/>
                  <a:pt x="192" y="110"/>
                  <a:pt x="192" y="110"/>
                </a:cubicBezTo>
                <a:cubicBezTo>
                  <a:pt x="192" y="110"/>
                  <a:pt x="192" y="110"/>
                  <a:pt x="192" y="55"/>
                </a:cubicBezTo>
                <a:cubicBezTo>
                  <a:pt x="192" y="23"/>
                  <a:pt x="164" y="8"/>
                  <a:pt x="140" y="0"/>
                </a:cubicBezTo>
                <a:cubicBezTo>
                  <a:pt x="99" y="15"/>
                  <a:pt x="99" y="15"/>
                  <a:pt x="99" y="15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99" y="98"/>
                  <a:pt x="99" y="98"/>
                  <a:pt x="99" y="98"/>
                </a:cubicBezTo>
                <a:cubicBezTo>
                  <a:pt x="80" y="69"/>
                  <a:pt x="80" y="69"/>
                  <a:pt x="80" y="69"/>
                </a:cubicBezTo>
                <a:cubicBezTo>
                  <a:pt x="99" y="15"/>
                  <a:pt x="99" y="15"/>
                  <a:pt x="99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28" y="8"/>
                  <a:pt x="0" y="23"/>
                  <a:pt x="0" y="55"/>
                </a:cubicBezTo>
                <a:cubicBezTo>
                  <a:pt x="0" y="110"/>
                  <a:pt x="0" y="110"/>
                  <a:pt x="0" y="110"/>
                </a:cubicBezTo>
                <a:cubicBezTo>
                  <a:pt x="89" y="110"/>
                  <a:pt x="89" y="110"/>
                  <a:pt x="89" y="110"/>
                </a:cubicBezTo>
                <a:lnTo>
                  <a:pt x="99" y="11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25"/>
          <p:cNvSpPr>
            <a:spLocks noEditPoints="1"/>
          </p:cNvSpPr>
          <p:nvPr/>
        </p:nvSpPr>
        <p:spPr bwMode="auto">
          <a:xfrm>
            <a:off x="6269402" y="4116759"/>
            <a:ext cx="750131" cy="500568"/>
          </a:xfrm>
          <a:custGeom>
            <a:avLst/>
            <a:gdLst>
              <a:gd name="T0" fmla="*/ 405 w 440"/>
              <a:gd name="T1" fmla="*/ 0 h 294"/>
              <a:gd name="T2" fmla="*/ 267 w 440"/>
              <a:gd name="T3" fmla="*/ 0 h 294"/>
              <a:gd name="T4" fmla="*/ 220 w 440"/>
              <a:gd name="T5" fmla="*/ 0 h 294"/>
              <a:gd name="T6" fmla="*/ 172 w 440"/>
              <a:gd name="T7" fmla="*/ 0 h 294"/>
              <a:gd name="T8" fmla="*/ 34 w 440"/>
              <a:gd name="T9" fmla="*/ 0 h 294"/>
              <a:gd name="T10" fmla="*/ 0 w 440"/>
              <a:gd name="T11" fmla="*/ 34 h 294"/>
              <a:gd name="T12" fmla="*/ 0 w 440"/>
              <a:gd name="T13" fmla="*/ 259 h 294"/>
              <a:gd name="T14" fmla="*/ 34 w 440"/>
              <a:gd name="T15" fmla="*/ 294 h 294"/>
              <a:gd name="T16" fmla="*/ 405 w 440"/>
              <a:gd name="T17" fmla="*/ 294 h 294"/>
              <a:gd name="T18" fmla="*/ 440 w 440"/>
              <a:gd name="T19" fmla="*/ 259 h 294"/>
              <a:gd name="T20" fmla="*/ 440 w 440"/>
              <a:gd name="T21" fmla="*/ 34 h 294"/>
              <a:gd name="T22" fmla="*/ 405 w 440"/>
              <a:gd name="T23" fmla="*/ 0 h 294"/>
              <a:gd name="T24" fmla="*/ 419 w 440"/>
              <a:gd name="T25" fmla="*/ 243 h 294"/>
              <a:gd name="T26" fmla="*/ 388 w 440"/>
              <a:gd name="T27" fmla="*/ 273 h 294"/>
              <a:gd name="T28" fmla="*/ 51 w 440"/>
              <a:gd name="T29" fmla="*/ 273 h 294"/>
              <a:gd name="T30" fmla="*/ 20 w 440"/>
              <a:gd name="T31" fmla="*/ 243 h 294"/>
              <a:gd name="T32" fmla="*/ 20 w 440"/>
              <a:gd name="T33" fmla="*/ 50 h 294"/>
              <a:gd name="T34" fmla="*/ 51 w 440"/>
              <a:gd name="T35" fmla="*/ 20 h 294"/>
              <a:gd name="T36" fmla="*/ 163 w 440"/>
              <a:gd name="T37" fmla="*/ 20 h 294"/>
              <a:gd name="T38" fmla="*/ 163 w 440"/>
              <a:gd name="T39" fmla="*/ 35 h 294"/>
              <a:gd name="T40" fmla="*/ 276 w 440"/>
              <a:gd name="T41" fmla="*/ 35 h 294"/>
              <a:gd name="T42" fmla="*/ 276 w 440"/>
              <a:gd name="T43" fmla="*/ 20 h 294"/>
              <a:gd name="T44" fmla="*/ 388 w 440"/>
              <a:gd name="T45" fmla="*/ 20 h 294"/>
              <a:gd name="T46" fmla="*/ 419 w 440"/>
              <a:gd name="T47" fmla="*/ 50 h 294"/>
              <a:gd name="T48" fmla="*/ 419 w 440"/>
              <a:gd name="T49" fmla="*/ 24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0" h="294">
                <a:moveTo>
                  <a:pt x="405" y="0"/>
                </a:moveTo>
                <a:cubicBezTo>
                  <a:pt x="267" y="0"/>
                  <a:pt x="267" y="0"/>
                  <a:pt x="267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8"/>
                  <a:pt x="15" y="294"/>
                  <a:pt x="34" y="294"/>
                </a:cubicBezTo>
                <a:cubicBezTo>
                  <a:pt x="405" y="294"/>
                  <a:pt x="405" y="294"/>
                  <a:pt x="405" y="294"/>
                </a:cubicBezTo>
                <a:cubicBezTo>
                  <a:pt x="424" y="294"/>
                  <a:pt x="440" y="278"/>
                  <a:pt x="440" y="259"/>
                </a:cubicBezTo>
                <a:cubicBezTo>
                  <a:pt x="440" y="34"/>
                  <a:pt x="440" y="34"/>
                  <a:pt x="440" y="34"/>
                </a:cubicBezTo>
                <a:cubicBezTo>
                  <a:pt x="440" y="15"/>
                  <a:pt x="424" y="0"/>
                  <a:pt x="405" y="0"/>
                </a:cubicBezTo>
                <a:close/>
                <a:moveTo>
                  <a:pt x="419" y="243"/>
                </a:moveTo>
                <a:cubicBezTo>
                  <a:pt x="419" y="260"/>
                  <a:pt x="405" y="273"/>
                  <a:pt x="388" y="273"/>
                </a:cubicBezTo>
                <a:cubicBezTo>
                  <a:pt x="51" y="273"/>
                  <a:pt x="51" y="273"/>
                  <a:pt x="51" y="273"/>
                </a:cubicBezTo>
                <a:cubicBezTo>
                  <a:pt x="34" y="273"/>
                  <a:pt x="20" y="260"/>
                  <a:pt x="20" y="243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34"/>
                  <a:pt x="34" y="20"/>
                  <a:pt x="51" y="20"/>
                </a:cubicBezTo>
                <a:cubicBezTo>
                  <a:pt x="163" y="20"/>
                  <a:pt x="163" y="20"/>
                  <a:pt x="163" y="20"/>
                </a:cubicBezTo>
                <a:cubicBezTo>
                  <a:pt x="163" y="35"/>
                  <a:pt x="163" y="35"/>
                  <a:pt x="163" y="35"/>
                </a:cubicBezTo>
                <a:cubicBezTo>
                  <a:pt x="276" y="35"/>
                  <a:pt x="276" y="35"/>
                  <a:pt x="276" y="35"/>
                </a:cubicBezTo>
                <a:cubicBezTo>
                  <a:pt x="276" y="20"/>
                  <a:pt x="276" y="20"/>
                  <a:pt x="276" y="20"/>
                </a:cubicBezTo>
                <a:cubicBezTo>
                  <a:pt x="388" y="20"/>
                  <a:pt x="388" y="20"/>
                  <a:pt x="388" y="20"/>
                </a:cubicBezTo>
                <a:cubicBezTo>
                  <a:pt x="405" y="20"/>
                  <a:pt x="419" y="34"/>
                  <a:pt x="419" y="50"/>
                </a:cubicBezTo>
                <a:lnTo>
                  <a:pt x="419" y="24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>
            <a:off x="6635812" y="4470908"/>
            <a:ext cx="258940" cy="2091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>
            <a:off x="6635812" y="4405993"/>
            <a:ext cx="258940" cy="1875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>
            <a:off x="6635812" y="4328095"/>
            <a:ext cx="258940" cy="2019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>
            <a:off x="6635812" y="4258130"/>
            <a:ext cx="258940" cy="2019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30"/>
          <p:cNvSpPr>
            <a:spLocks/>
          </p:cNvSpPr>
          <p:nvPr/>
        </p:nvSpPr>
        <p:spPr bwMode="auto">
          <a:xfrm>
            <a:off x="6547095" y="3968176"/>
            <a:ext cx="192582" cy="122617"/>
          </a:xfrm>
          <a:custGeom>
            <a:avLst/>
            <a:gdLst>
              <a:gd name="T0" fmla="*/ 32 w 113"/>
              <a:gd name="T1" fmla="*/ 72 h 72"/>
              <a:gd name="T2" fmla="*/ 28 w 113"/>
              <a:gd name="T3" fmla="*/ 56 h 72"/>
              <a:gd name="T4" fmla="*/ 57 w 113"/>
              <a:gd name="T5" fmla="*/ 27 h 72"/>
              <a:gd name="T6" fmla="*/ 86 w 113"/>
              <a:gd name="T7" fmla="*/ 56 h 72"/>
              <a:gd name="T8" fmla="*/ 81 w 113"/>
              <a:gd name="T9" fmla="*/ 72 h 72"/>
              <a:gd name="T10" fmla="*/ 111 w 113"/>
              <a:gd name="T11" fmla="*/ 72 h 72"/>
              <a:gd name="T12" fmla="*/ 113 w 113"/>
              <a:gd name="T13" fmla="*/ 56 h 72"/>
              <a:gd name="T14" fmla="*/ 57 w 113"/>
              <a:gd name="T15" fmla="*/ 0 h 72"/>
              <a:gd name="T16" fmla="*/ 0 w 113"/>
              <a:gd name="T17" fmla="*/ 56 h 72"/>
              <a:gd name="T18" fmla="*/ 2 w 113"/>
              <a:gd name="T19" fmla="*/ 72 h 72"/>
              <a:gd name="T20" fmla="*/ 32 w 113"/>
              <a:gd name="T2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72">
                <a:moveTo>
                  <a:pt x="32" y="72"/>
                </a:moveTo>
                <a:cubicBezTo>
                  <a:pt x="29" y="67"/>
                  <a:pt x="28" y="62"/>
                  <a:pt x="28" y="56"/>
                </a:cubicBezTo>
                <a:cubicBezTo>
                  <a:pt x="28" y="40"/>
                  <a:pt x="41" y="27"/>
                  <a:pt x="57" y="27"/>
                </a:cubicBezTo>
                <a:cubicBezTo>
                  <a:pt x="73" y="27"/>
                  <a:pt x="86" y="40"/>
                  <a:pt x="86" y="56"/>
                </a:cubicBezTo>
                <a:cubicBezTo>
                  <a:pt x="86" y="62"/>
                  <a:pt x="84" y="67"/>
                  <a:pt x="8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2" y="67"/>
                  <a:pt x="113" y="62"/>
                  <a:pt x="113" y="56"/>
                </a:cubicBezTo>
                <a:cubicBezTo>
                  <a:pt x="113" y="25"/>
                  <a:pt x="88" y="0"/>
                  <a:pt x="57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62"/>
                  <a:pt x="1" y="67"/>
                  <a:pt x="2" y="72"/>
                </a:cubicBezTo>
                <a:lnTo>
                  <a:pt x="32" y="7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31"/>
          <p:cNvSpPr>
            <a:spLocks noEditPoints="1"/>
          </p:cNvSpPr>
          <p:nvPr/>
        </p:nvSpPr>
        <p:spPr bwMode="auto">
          <a:xfrm>
            <a:off x="6526899" y="4473071"/>
            <a:ext cx="33900" cy="42556"/>
          </a:xfrm>
          <a:custGeom>
            <a:avLst/>
            <a:gdLst>
              <a:gd name="T0" fmla="*/ 19 w 20"/>
              <a:gd name="T1" fmla="*/ 16 h 25"/>
              <a:gd name="T2" fmla="*/ 17 w 20"/>
              <a:gd name="T3" fmla="*/ 16 h 25"/>
              <a:gd name="T4" fmla="*/ 16 w 20"/>
              <a:gd name="T5" fmla="*/ 16 h 25"/>
              <a:gd name="T6" fmla="*/ 16 w 20"/>
              <a:gd name="T7" fmla="*/ 3 h 25"/>
              <a:gd name="T8" fmla="*/ 13 w 20"/>
              <a:gd name="T9" fmla="*/ 0 h 25"/>
              <a:gd name="T10" fmla="*/ 12 w 20"/>
              <a:gd name="T11" fmla="*/ 1 h 25"/>
              <a:gd name="T12" fmla="*/ 11 w 20"/>
              <a:gd name="T13" fmla="*/ 2 h 25"/>
              <a:gd name="T14" fmla="*/ 2 w 20"/>
              <a:gd name="T15" fmla="*/ 14 h 25"/>
              <a:gd name="T16" fmla="*/ 1 w 20"/>
              <a:gd name="T17" fmla="*/ 15 h 25"/>
              <a:gd name="T18" fmla="*/ 1 w 20"/>
              <a:gd name="T19" fmla="*/ 16 h 25"/>
              <a:gd name="T20" fmla="*/ 0 w 20"/>
              <a:gd name="T21" fmla="*/ 16 h 25"/>
              <a:gd name="T22" fmla="*/ 0 w 20"/>
              <a:gd name="T23" fmla="*/ 17 h 25"/>
              <a:gd name="T24" fmla="*/ 1 w 20"/>
              <a:gd name="T25" fmla="*/ 19 h 25"/>
              <a:gd name="T26" fmla="*/ 3 w 20"/>
              <a:gd name="T27" fmla="*/ 20 h 25"/>
              <a:gd name="T28" fmla="*/ 12 w 20"/>
              <a:gd name="T29" fmla="*/ 20 h 25"/>
              <a:gd name="T30" fmla="*/ 12 w 20"/>
              <a:gd name="T31" fmla="*/ 23 h 25"/>
              <a:gd name="T32" fmla="*/ 12 w 20"/>
              <a:gd name="T33" fmla="*/ 25 h 25"/>
              <a:gd name="T34" fmla="*/ 14 w 20"/>
              <a:gd name="T35" fmla="*/ 25 h 25"/>
              <a:gd name="T36" fmla="*/ 15 w 20"/>
              <a:gd name="T37" fmla="*/ 25 h 25"/>
              <a:gd name="T38" fmla="*/ 16 w 20"/>
              <a:gd name="T39" fmla="*/ 23 h 25"/>
              <a:gd name="T40" fmla="*/ 16 w 20"/>
              <a:gd name="T41" fmla="*/ 20 h 25"/>
              <a:gd name="T42" fmla="*/ 17 w 20"/>
              <a:gd name="T43" fmla="*/ 20 h 25"/>
              <a:gd name="T44" fmla="*/ 19 w 20"/>
              <a:gd name="T45" fmla="*/ 19 h 25"/>
              <a:gd name="T46" fmla="*/ 20 w 20"/>
              <a:gd name="T47" fmla="*/ 18 h 25"/>
              <a:gd name="T48" fmla="*/ 19 w 20"/>
              <a:gd name="T49" fmla="*/ 16 h 25"/>
              <a:gd name="T50" fmla="*/ 12 w 20"/>
              <a:gd name="T51" fmla="*/ 16 h 25"/>
              <a:gd name="T52" fmla="*/ 5 w 20"/>
              <a:gd name="T53" fmla="*/ 16 h 25"/>
              <a:gd name="T54" fmla="*/ 12 w 20"/>
              <a:gd name="T55" fmla="*/ 6 h 25"/>
              <a:gd name="T56" fmla="*/ 12 w 20"/>
              <a:gd name="T57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" h="25">
                <a:moveTo>
                  <a:pt x="19" y="16"/>
                </a:moveTo>
                <a:cubicBezTo>
                  <a:pt x="18" y="16"/>
                  <a:pt x="18" y="16"/>
                  <a:pt x="17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3" y="0"/>
                  <a:pt x="12" y="0"/>
                  <a:pt x="12" y="1"/>
                </a:cubicBezTo>
                <a:cubicBezTo>
                  <a:pt x="12" y="1"/>
                  <a:pt x="11" y="2"/>
                  <a:pt x="11" y="2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19"/>
                </a:cubicBezTo>
                <a:cubicBezTo>
                  <a:pt x="2" y="20"/>
                  <a:pt x="2" y="20"/>
                  <a:pt x="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6" y="24"/>
                  <a:pt x="16" y="23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9" y="20"/>
                  <a:pt x="19" y="19"/>
                </a:cubicBezTo>
                <a:cubicBezTo>
                  <a:pt x="19" y="19"/>
                  <a:pt x="20" y="19"/>
                  <a:pt x="20" y="18"/>
                </a:cubicBezTo>
                <a:cubicBezTo>
                  <a:pt x="20" y="17"/>
                  <a:pt x="19" y="17"/>
                  <a:pt x="19" y="16"/>
                </a:cubicBezTo>
                <a:close/>
                <a:moveTo>
                  <a:pt x="12" y="16"/>
                </a:moveTo>
                <a:cubicBezTo>
                  <a:pt x="5" y="16"/>
                  <a:pt x="5" y="16"/>
                  <a:pt x="5" y="16"/>
                </a:cubicBezTo>
                <a:cubicBezTo>
                  <a:pt x="12" y="6"/>
                  <a:pt x="12" y="6"/>
                  <a:pt x="12" y="6"/>
                </a:cubicBezTo>
                <a:lnTo>
                  <a:pt x="12" y="1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32"/>
          <p:cNvSpPr>
            <a:spLocks/>
          </p:cNvSpPr>
          <p:nvPr/>
        </p:nvSpPr>
        <p:spPr bwMode="auto">
          <a:xfrm>
            <a:off x="6494441" y="4473071"/>
            <a:ext cx="28851" cy="42556"/>
          </a:xfrm>
          <a:custGeom>
            <a:avLst/>
            <a:gdLst>
              <a:gd name="T0" fmla="*/ 15 w 17"/>
              <a:gd name="T1" fmla="*/ 13 h 25"/>
              <a:gd name="T2" fmla="*/ 13 w 17"/>
              <a:gd name="T3" fmla="*/ 12 h 25"/>
              <a:gd name="T4" fmla="*/ 15 w 17"/>
              <a:gd name="T5" fmla="*/ 9 h 25"/>
              <a:gd name="T6" fmla="*/ 16 w 17"/>
              <a:gd name="T7" fmla="*/ 6 h 25"/>
              <a:gd name="T8" fmla="*/ 15 w 17"/>
              <a:gd name="T9" fmla="*/ 4 h 25"/>
              <a:gd name="T10" fmla="*/ 14 w 17"/>
              <a:gd name="T11" fmla="*/ 2 h 25"/>
              <a:gd name="T12" fmla="*/ 12 w 17"/>
              <a:gd name="T13" fmla="*/ 1 h 25"/>
              <a:gd name="T14" fmla="*/ 9 w 17"/>
              <a:gd name="T15" fmla="*/ 0 h 25"/>
              <a:gd name="T16" fmla="*/ 5 w 17"/>
              <a:gd name="T17" fmla="*/ 1 h 25"/>
              <a:gd name="T18" fmla="*/ 3 w 17"/>
              <a:gd name="T19" fmla="*/ 2 h 25"/>
              <a:gd name="T20" fmla="*/ 1 w 17"/>
              <a:gd name="T21" fmla="*/ 4 h 25"/>
              <a:gd name="T22" fmla="*/ 1 w 17"/>
              <a:gd name="T23" fmla="*/ 6 h 25"/>
              <a:gd name="T24" fmla="*/ 1 w 17"/>
              <a:gd name="T25" fmla="*/ 7 h 25"/>
              <a:gd name="T26" fmla="*/ 2 w 17"/>
              <a:gd name="T27" fmla="*/ 8 h 25"/>
              <a:gd name="T28" fmla="*/ 3 w 17"/>
              <a:gd name="T29" fmla="*/ 8 h 25"/>
              <a:gd name="T30" fmla="*/ 4 w 17"/>
              <a:gd name="T31" fmla="*/ 7 h 25"/>
              <a:gd name="T32" fmla="*/ 5 w 17"/>
              <a:gd name="T33" fmla="*/ 6 h 25"/>
              <a:gd name="T34" fmla="*/ 5 w 17"/>
              <a:gd name="T35" fmla="*/ 4 h 25"/>
              <a:gd name="T36" fmla="*/ 7 w 17"/>
              <a:gd name="T37" fmla="*/ 4 h 25"/>
              <a:gd name="T38" fmla="*/ 8 w 17"/>
              <a:gd name="T39" fmla="*/ 3 h 25"/>
              <a:gd name="T40" fmla="*/ 11 w 17"/>
              <a:gd name="T41" fmla="*/ 4 h 25"/>
              <a:gd name="T42" fmla="*/ 12 w 17"/>
              <a:gd name="T43" fmla="*/ 7 h 25"/>
              <a:gd name="T44" fmla="*/ 10 w 17"/>
              <a:gd name="T45" fmla="*/ 9 h 25"/>
              <a:gd name="T46" fmla="*/ 8 w 17"/>
              <a:gd name="T47" fmla="*/ 10 h 25"/>
              <a:gd name="T48" fmla="*/ 7 w 17"/>
              <a:gd name="T49" fmla="*/ 10 h 25"/>
              <a:gd name="T50" fmla="*/ 5 w 17"/>
              <a:gd name="T51" fmla="*/ 11 h 25"/>
              <a:gd name="T52" fmla="*/ 5 w 17"/>
              <a:gd name="T53" fmla="*/ 12 h 25"/>
              <a:gd name="T54" fmla="*/ 5 w 17"/>
              <a:gd name="T55" fmla="*/ 13 h 25"/>
              <a:gd name="T56" fmla="*/ 7 w 17"/>
              <a:gd name="T57" fmla="*/ 14 h 25"/>
              <a:gd name="T58" fmla="*/ 7 w 17"/>
              <a:gd name="T59" fmla="*/ 14 h 25"/>
              <a:gd name="T60" fmla="*/ 8 w 17"/>
              <a:gd name="T61" fmla="*/ 14 h 25"/>
              <a:gd name="T62" fmla="*/ 12 w 17"/>
              <a:gd name="T63" fmla="*/ 15 h 25"/>
              <a:gd name="T64" fmla="*/ 13 w 17"/>
              <a:gd name="T65" fmla="*/ 18 h 25"/>
              <a:gd name="T66" fmla="*/ 12 w 17"/>
              <a:gd name="T67" fmla="*/ 20 h 25"/>
              <a:gd name="T68" fmla="*/ 10 w 17"/>
              <a:gd name="T69" fmla="*/ 22 h 25"/>
              <a:gd name="T70" fmla="*/ 8 w 17"/>
              <a:gd name="T71" fmla="*/ 22 h 25"/>
              <a:gd name="T72" fmla="*/ 6 w 17"/>
              <a:gd name="T73" fmla="*/ 21 h 25"/>
              <a:gd name="T74" fmla="*/ 4 w 17"/>
              <a:gd name="T75" fmla="*/ 18 h 25"/>
              <a:gd name="T76" fmla="*/ 3 w 17"/>
              <a:gd name="T77" fmla="*/ 17 h 25"/>
              <a:gd name="T78" fmla="*/ 2 w 17"/>
              <a:gd name="T79" fmla="*/ 17 h 25"/>
              <a:gd name="T80" fmla="*/ 1 w 17"/>
              <a:gd name="T81" fmla="*/ 17 h 25"/>
              <a:gd name="T82" fmla="*/ 0 w 17"/>
              <a:gd name="T83" fmla="*/ 19 h 25"/>
              <a:gd name="T84" fmla="*/ 0 w 17"/>
              <a:gd name="T85" fmla="*/ 21 h 25"/>
              <a:gd name="T86" fmla="*/ 2 w 17"/>
              <a:gd name="T87" fmla="*/ 23 h 25"/>
              <a:gd name="T88" fmla="*/ 5 w 17"/>
              <a:gd name="T89" fmla="*/ 25 h 25"/>
              <a:gd name="T90" fmla="*/ 8 w 17"/>
              <a:gd name="T91" fmla="*/ 25 h 25"/>
              <a:gd name="T92" fmla="*/ 12 w 17"/>
              <a:gd name="T93" fmla="*/ 25 h 25"/>
              <a:gd name="T94" fmla="*/ 15 w 17"/>
              <a:gd name="T95" fmla="*/ 23 h 25"/>
              <a:gd name="T96" fmla="*/ 17 w 17"/>
              <a:gd name="T97" fmla="*/ 21 h 25"/>
              <a:gd name="T98" fmla="*/ 17 w 17"/>
              <a:gd name="T99" fmla="*/ 18 h 25"/>
              <a:gd name="T100" fmla="*/ 17 w 17"/>
              <a:gd name="T101" fmla="*/ 15 h 25"/>
              <a:gd name="T102" fmla="*/ 15 w 17"/>
              <a:gd name="T10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" h="25">
                <a:moveTo>
                  <a:pt x="15" y="13"/>
                </a:moveTo>
                <a:cubicBezTo>
                  <a:pt x="15" y="13"/>
                  <a:pt x="14" y="12"/>
                  <a:pt x="13" y="12"/>
                </a:cubicBezTo>
                <a:cubicBezTo>
                  <a:pt x="14" y="11"/>
                  <a:pt x="15" y="10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6" y="5"/>
                  <a:pt x="16" y="5"/>
                  <a:pt x="15" y="4"/>
                </a:cubicBezTo>
                <a:cubicBezTo>
                  <a:pt x="15" y="3"/>
                  <a:pt x="15" y="3"/>
                  <a:pt x="14" y="2"/>
                </a:cubicBezTo>
                <a:cubicBezTo>
                  <a:pt x="13" y="1"/>
                  <a:pt x="13" y="1"/>
                  <a:pt x="12" y="1"/>
                </a:cubicBezTo>
                <a:cubicBezTo>
                  <a:pt x="11" y="0"/>
                  <a:pt x="10" y="0"/>
                  <a:pt x="9" y="0"/>
                </a:cubicBezTo>
                <a:cubicBezTo>
                  <a:pt x="7" y="0"/>
                  <a:pt x="6" y="0"/>
                  <a:pt x="5" y="1"/>
                </a:cubicBezTo>
                <a:cubicBezTo>
                  <a:pt x="4" y="1"/>
                  <a:pt x="3" y="2"/>
                  <a:pt x="3" y="2"/>
                </a:cubicBezTo>
                <a:cubicBezTo>
                  <a:pt x="2" y="3"/>
                  <a:pt x="2" y="3"/>
                  <a:pt x="1" y="4"/>
                </a:cubicBezTo>
                <a:cubicBezTo>
                  <a:pt x="1" y="5"/>
                  <a:pt x="1" y="5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7"/>
                  <a:pt x="4" y="6"/>
                  <a:pt x="5" y="6"/>
                </a:cubicBezTo>
                <a:cubicBezTo>
                  <a:pt x="5" y="5"/>
                  <a:pt x="5" y="5"/>
                  <a:pt x="5" y="4"/>
                </a:cubicBezTo>
                <a:cubicBezTo>
                  <a:pt x="6" y="4"/>
                  <a:pt x="6" y="4"/>
                  <a:pt x="7" y="4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10" y="4"/>
                  <a:pt x="11" y="4"/>
                </a:cubicBezTo>
                <a:cubicBezTo>
                  <a:pt x="11" y="5"/>
                  <a:pt x="12" y="6"/>
                  <a:pt x="12" y="7"/>
                </a:cubicBezTo>
                <a:cubicBezTo>
                  <a:pt x="12" y="8"/>
                  <a:pt x="11" y="9"/>
                  <a:pt x="10" y="9"/>
                </a:cubicBezTo>
                <a:cubicBezTo>
                  <a:pt x="10" y="10"/>
                  <a:pt x="9" y="10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5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6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14"/>
                  <a:pt x="11" y="14"/>
                  <a:pt x="12" y="15"/>
                </a:cubicBezTo>
                <a:cubicBezTo>
                  <a:pt x="12" y="15"/>
                  <a:pt x="13" y="16"/>
                  <a:pt x="13" y="18"/>
                </a:cubicBezTo>
                <a:cubicBezTo>
                  <a:pt x="13" y="19"/>
                  <a:pt x="12" y="19"/>
                  <a:pt x="12" y="20"/>
                </a:cubicBezTo>
                <a:cubicBezTo>
                  <a:pt x="12" y="21"/>
                  <a:pt x="11" y="21"/>
                  <a:pt x="10" y="22"/>
                </a:cubicBezTo>
                <a:cubicBezTo>
                  <a:pt x="10" y="22"/>
                  <a:pt x="9" y="22"/>
                  <a:pt x="8" y="22"/>
                </a:cubicBezTo>
                <a:cubicBezTo>
                  <a:pt x="7" y="22"/>
                  <a:pt x="6" y="22"/>
                  <a:pt x="6" y="21"/>
                </a:cubicBezTo>
                <a:cubicBezTo>
                  <a:pt x="5" y="20"/>
                  <a:pt x="4" y="19"/>
                  <a:pt x="4" y="18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2" y="17"/>
                  <a:pt x="1" y="17"/>
                  <a:pt x="1" y="17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20"/>
                  <a:pt x="0" y="21"/>
                </a:cubicBezTo>
                <a:cubicBezTo>
                  <a:pt x="1" y="21"/>
                  <a:pt x="1" y="22"/>
                  <a:pt x="2" y="23"/>
                </a:cubicBezTo>
                <a:cubicBezTo>
                  <a:pt x="3" y="24"/>
                  <a:pt x="4" y="24"/>
                  <a:pt x="5" y="25"/>
                </a:cubicBezTo>
                <a:cubicBezTo>
                  <a:pt x="6" y="25"/>
                  <a:pt x="7" y="25"/>
                  <a:pt x="8" y="25"/>
                </a:cubicBezTo>
                <a:cubicBezTo>
                  <a:pt x="10" y="25"/>
                  <a:pt x="11" y="25"/>
                  <a:pt x="12" y="25"/>
                </a:cubicBezTo>
                <a:cubicBezTo>
                  <a:pt x="13" y="24"/>
                  <a:pt x="14" y="24"/>
                  <a:pt x="15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0"/>
                  <a:pt x="17" y="19"/>
                  <a:pt x="17" y="18"/>
                </a:cubicBezTo>
                <a:cubicBezTo>
                  <a:pt x="17" y="17"/>
                  <a:pt x="17" y="16"/>
                  <a:pt x="17" y="15"/>
                </a:cubicBezTo>
                <a:cubicBezTo>
                  <a:pt x="16" y="14"/>
                  <a:pt x="16" y="14"/>
                  <a:pt x="15" y="1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Oval 33"/>
          <p:cNvSpPr>
            <a:spLocks noChangeArrowheads="1"/>
          </p:cNvSpPr>
          <p:nvPr/>
        </p:nvSpPr>
        <p:spPr bwMode="auto">
          <a:xfrm>
            <a:off x="6410773" y="4213411"/>
            <a:ext cx="92324" cy="107471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34"/>
          <p:cNvSpPr>
            <a:spLocks/>
          </p:cNvSpPr>
          <p:nvPr/>
        </p:nvSpPr>
        <p:spPr bwMode="auto">
          <a:xfrm>
            <a:off x="6460542" y="4474514"/>
            <a:ext cx="28851" cy="41113"/>
          </a:xfrm>
          <a:custGeom>
            <a:avLst/>
            <a:gdLst>
              <a:gd name="T0" fmla="*/ 15 w 17"/>
              <a:gd name="T1" fmla="*/ 10 h 24"/>
              <a:gd name="T2" fmla="*/ 12 w 17"/>
              <a:gd name="T3" fmla="*/ 8 h 24"/>
              <a:gd name="T4" fmla="*/ 9 w 17"/>
              <a:gd name="T5" fmla="*/ 8 h 24"/>
              <a:gd name="T6" fmla="*/ 5 w 17"/>
              <a:gd name="T7" fmla="*/ 9 h 24"/>
              <a:gd name="T8" fmla="*/ 6 w 17"/>
              <a:gd name="T9" fmla="*/ 4 h 24"/>
              <a:gd name="T10" fmla="*/ 14 w 17"/>
              <a:gd name="T11" fmla="*/ 4 h 24"/>
              <a:gd name="T12" fmla="*/ 16 w 17"/>
              <a:gd name="T13" fmla="*/ 3 h 24"/>
              <a:gd name="T14" fmla="*/ 16 w 17"/>
              <a:gd name="T15" fmla="*/ 2 h 24"/>
              <a:gd name="T16" fmla="*/ 14 w 17"/>
              <a:gd name="T17" fmla="*/ 0 h 24"/>
              <a:gd name="T18" fmla="*/ 5 w 17"/>
              <a:gd name="T19" fmla="*/ 0 h 24"/>
              <a:gd name="T20" fmla="*/ 3 w 17"/>
              <a:gd name="T21" fmla="*/ 0 h 24"/>
              <a:gd name="T22" fmla="*/ 2 w 17"/>
              <a:gd name="T23" fmla="*/ 2 h 24"/>
              <a:gd name="T24" fmla="*/ 0 w 17"/>
              <a:gd name="T25" fmla="*/ 10 h 24"/>
              <a:gd name="T26" fmla="*/ 0 w 17"/>
              <a:gd name="T27" fmla="*/ 12 h 24"/>
              <a:gd name="T28" fmla="*/ 1 w 17"/>
              <a:gd name="T29" fmla="*/ 13 h 24"/>
              <a:gd name="T30" fmla="*/ 2 w 17"/>
              <a:gd name="T31" fmla="*/ 13 h 24"/>
              <a:gd name="T32" fmla="*/ 4 w 17"/>
              <a:gd name="T33" fmla="*/ 13 h 24"/>
              <a:gd name="T34" fmla="*/ 6 w 17"/>
              <a:gd name="T35" fmla="*/ 11 h 24"/>
              <a:gd name="T36" fmla="*/ 8 w 17"/>
              <a:gd name="T37" fmla="*/ 11 h 24"/>
              <a:gd name="T38" fmla="*/ 10 w 17"/>
              <a:gd name="T39" fmla="*/ 12 h 24"/>
              <a:gd name="T40" fmla="*/ 12 w 17"/>
              <a:gd name="T41" fmla="*/ 13 h 24"/>
              <a:gd name="T42" fmla="*/ 12 w 17"/>
              <a:gd name="T43" fmla="*/ 16 h 24"/>
              <a:gd name="T44" fmla="*/ 12 w 17"/>
              <a:gd name="T45" fmla="*/ 19 h 24"/>
              <a:gd name="T46" fmla="*/ 10 w 17"/>
              <a:gd name="T47" fmla="*/ 21 h 24"/>
              <a:gd name="T48" fmla="*/ 8 w 17"/>
              <a:gd name="T49" fmla="*/ 21 h 24"/>
              <a:gd name="T50" fmla="*/ 5 w 17"/>
              <a:gd name="T51" fmla="*/ 20 h 24"/>
              <a:gd name="T52" fmla="*/ 4 w 17"/>
              <a:gd name="T53" fmla="*/ 18 h 24"/>
              <a:gd name="T54" fmla="*/ 2 w 17"/>
              <a:gd name="T55" fmla="*/ 16 h 24"/>
              <a:gd name="T56" fmla="*/ 0 w 17"/>
              <a:gd name="T57" fmla="*/ 17 h 24"/>
              <a:gd name="T58" fmla="*/ 0 w 17"/>
              <a:gd name="T59" fmla="*/ 18 h 24"/>
              <a:gd name="T60" fmla="*/ 0 w 17"/>
              <a:gd name="T61" fmla="*/ 21 h 24"/>
              <a:gd name="T62" fmla="*/ 3 w 17"/>
              <a:gd name="T63" fmla="*/ 23 h 24"/>
              <a:gd name="T64" fmla="*/ 8 w 17"/>
              <a:gd name="T65" fmla="*/ 24 h 24"/>
              <a:gd name="T66" fmla="*/ 13 w 17"/>
              <a:gd name="T67" fmla="*/ 23 h 24"/>
              <a:gd name="T68" fmla="*/ 16 w 17"/>
              <a:gd name="T69" fmla="*/ 20 h 24"/>
              <a:gd name="T70" fmla="*/ 17 w 17"/>
              <a:gd name="T71" fmla="*/ 16 h 24"/>
              <a:gd name="T72" fmla="*/ 16 w 17"/>
              <a:gd name="T73" fmla="*/ 12 h 24"/>
              <a:gd name="T74" fmla="*/ 15 w 17"/>
              <a:gd name="T75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4">
                <a:moveTo>
                  <a:pt x="15" y="10"/>
                </a:moveTo>
                <a:cubicBezTo>
                  <a:pt x="14" y="9"/>
                  <a:pt x="13" y="9"/>
                  <a:pt x="12" y="8"/>
                </a:cubicBezTo>
                <a:cubicBezTo>
                  <a:pt x="11" y="8"/>
                  <a:pt x="10" y="8"/>
                  <a:pt x="9" y="8"/>
                </a:cubicBezTo>
                <a:cubicBezTo>
                  <a:pt x="8" y="8"/>
                  <a:pt x="6" y="8"/>
                  <a:pt x="5" y="9"/>
                </a:cubicBezTo>
                <a:cubicBezTo>
                  <a:pt x="6" y="4"/>
                  <a:pt x="6" y="4"/>
                  <a:pt x="6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5" y="3"/>
                  <a:pt x="16" y="3"/>
                </a:cubicBezTo>
                <a:cubicBezTo>
                  <a:pt x="16" y="3"/>
                  <a:pt x="16" y="2"/>
                  <a:pt x="16" y="2"/>
                </a:cubicBezTo>
                <a:cubicBezTo>
                  <a:pt x="16" y="0"/>
                  <a:pt x="15" y="0"/>
                  <a:pt x="14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1"/>
                  <a:pt x="2" y="1"/>
                  <a:pt x="2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2"/>
                  <a:pt x="0" y="12"/>
                  <a:pt x="1" y="13"/>
                </a:cubicBezTo>
                <a:cubicBezTo>
                  <a:pt x="1" y="13"/>
                  <a:pt x="2" y="13"/>
                  <a:pt x="2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5" y="12"/>
                  <a:pt x="6" y="12"/>
                  <a:pt x="6" y="11"/>
                </a:cubicBezTo>
                <a:cubicBezTo>
                  <a:pt x="6" y="11"/>
                  <a:pt x="7" y="11"/>
                  <a:pt x="8" y="11"/>
                </a:cubicBezTo>
                <a:cubicBezTo>
                  <a:pt x="9" y="11"/>
                  <a:pt x="10" y="11"/>
                  <a:pt x="10" y="12"/>
                </a:cubicBezTo>
                <a:cubicBezTo>
                  <a:pt x="11" y="12"/>
                  <a:pt x="11" y="12"/>
                  <a:pt x="12" y="13"/>
                </a:cubicBezTo>
                <a:cubicBezTo>
                  <a:pt x="12" y="14"/>
                  <a:pt x="12" y="15"/>
                  <a:pt x="12" y="16"/>
                </a:cubicBezTo>
                <a:cubicBezTo>
                  <a:pt x="12" y="17"/>
                  <a:pt x="12" y="18"/>
                  <a:pt x="12" y="19"/>
                </a:cubicBezTo>
                <a:cubicBezTo>
                  <a:pt x="11" y="20"/>
                  <a:pt x="11" y="20"/>
                  <a:pt x="10" y="21"/>
                </a:cubicBezTo>
                <a:cubicBezTo>
                  <a:pt x="10" y="21"/>
                  <a:pt x="9" y="21"/>
                  <a:pt x="8" y="21"/>
                </a:cubicBezTo>
                <a:cubicBezTo>
                  <a:pt x="7" y="21"/>
                  <a:pt x="6" y="21"/>
                  <a:pt x="5" y="20"/>
                </a:cubicBezTo>
                <a:cubicBezTo>
                  <a:pt x="5" y="20"/>
                  <a:pt x="4" y="19"/>
                  <a:pt x="4" y="18"/>
                </a:cubicBezTo>
                <a:cubicBezTo>
                  <a:pt x="3" y="17"/>
                  <a:pt x="2" y="16"/>
                  <a:pt x="2" y="16"/>
                </a:cubicBezTo>
                <a:cubicBezTo>
                  <a:pt x="1" y="16"/>
                  <a:pt x="0" y="17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1" y="22"/>
                  <a:pt x="2" y="23"/>
                  <a:pt x="3" y="23"/>
                </a:cubicBezTo>
                <a:cubicBezTo>
                  <a:pt x="4" y="24"/>
                  <a:pt x="6" y="24"/>
                  <a:pt x="8" y="24"/>
                </a:cubicBezTo>
                <a:cubicBezTo>
                  <a:pt x="10" y="24"/>
                  <a:pt x="11" y="24"/>
                  <a:pt x="13" y="23"/>
                </a:cubicBezTo>
                <a:cubicBezTo>
                  <a:pt x="14" y="22"/>
                  <a:pt x="15" y="21"/>
                  <a:pt x="16" y="20"/>
                </a:cubicBezTo>
                <a:cubicBezTo>
                  <a:pt x="17" y="19"/>
                  <a:pt x="17" y="17"/>
                  <a:pt x="17" y="16"/>
                </a:cubicBezTo>
                <a:cubicBezTo>
                  <a:pt x="17" y="15"/>
                  <a:pt x="17" y="13"/>
                  <a:pt x="16" y="12"/>
                </a:cubicBezTo>
                <a:cubicBezTo>
                  <a:pt x="16" y="12"/>
                  <a:pt x="15" y="11"/>
                  <a:pt x="15" y="1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35"/>
          <p:cNvSpPr>
            <a:spLocks/>
          </p:cNvSpPr>
          <p:nvPr/>
        </p:nvSpPr>
        <p:spPr bwMode="auto">
          <a:xfrm>
            <a:off x="6363169" y="4330980"/>
            <a:ext cx="187533" cy="107471"/>
          </a:xfrm>
          <a:custGeom>
            <a:avLst/>
            <a:gdLst>
              <a:gd name="T0" fmla="*/ 57 w 110"/>
              <a:gd name="T1" fmla="*/ 63 h 63"/>
              <a:gd name="T2" fmla="*/ 59 w 110"/>
              <a:gd name="T3" fmla="*/ 63 h 63"/>
              <a:gd name="T4" fmla="*/ 110 w 110"/>
              <a:gd name="T5" fmla="*/ 63 h 63"/>
              <a:gd name="T6" fmla="*/ 110 w 110"/>
              <a:gd name="T7" fmla="*/ 31 h 63"/>
              <a:gd name="T8" fmla="*/ 80 w 110"/>
              <a:gd name="T9" fmla="*/ 0 h 63"/>
              <a:gd name="T10" fmla="*/ 57 w 110"/>
              <a:gd name="T11" fmla="*/ 8 h 63"/>
              <a:gd name="T12" fmla="*/ 67 w 110"/>
              <a:gd name="T13" fmla="*/ 39 h 63"/>
              <a:gd name="T14" fmla="*/ 57 w 110"/>
              <a:gd name="T15" fmla="*/ 56 h 63"/>
              <a:gd name="T16" fmla="*/ 45 w 110"/>
              <a:gd name="T17" fmla="*/ 39 h 63"/>
              <a:gd name="T18" fmla="*/ 57 w 110"/>
              <a:gd name="T19" fmla="*/ 8 h 63"/>
              <a:gd name="T20" fmla="*/ 30 w 110"/>
              <a:gd name="T21" fmla="*/ 0 h 63"/>
              <a:gd name="T22" fmla="*/ 0 w 110"/>
              <a:gd name="T23" fmla="*/ 31 h 63"/>
              <a:gd name="T24" fmla="*/ 0 w 110"/>
              <a:gd name="T25" fmla="*/ 63 h 63"/>
              <a:gd name="T26" fmla="*/ 51 w 110"/>
              <a:gd name="T27" fmla="*/ 63 h 63"/>
              <a:gd name="T28" fmla="*/ 57 w 110"/>
              <a:gd name="T2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0" h="63">
                <a:moveTo>
                  <a:pt x="57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0" y="63"/>
                  <a:pt x="110" y="63"/>
                  <a:pt x="110" y="31"/>
                </a:cubicBezTo>
                <a:cubicBezTo>
                  <a:pt x="110" y="13"/>
                  <a:pt x="94" y="4"/>
                  <a:pt x="80" y="0"/>
                </a:cubicBezTo>
                <a:cubicBezTo>
                  <a:pt x="57" y="8"/>
                  <a:pt x="57" y="8"/>
                  <a:pt x="57" y="8"/>
                </a:cubicBezTo>
                <a:cubicBezTo>
                  <a:pt x="67" y="39"/>
                  <a:pt x="67" y="39"/>
                  <a:pt x="67" y="39"/>
                </a:cubicBezTo>
                <a:cubicBezTo>
                  <a:pt x="57" y="56"/>
                  <a:pt x="57" y="56"/>
                  <a:pt x="57" y="56"/>
                </a:cubicBezTo>
                <a:cubicBezTo>
                  <a:pt x="45" y="39"/>
                  <a:pt x="45" y="39"/>
                  <a:pt x="45" y="39"/>
                </a:cubicBezTo>
                <a:cubicBezTo>
                  <a:pt x="57" y="8"/>
                  <a:pt x="57" y="8"/>
                  <a:pt x="57" y="8"/>
                </a:cubicBezTo>
                <a:cubicBezTo>
                  <a:pt x="30" y="0"/>
                  <a:pt x="30" y="0"/>
                  <a:pt x="30" y="0"/>
                </a:cubicBezTo>
                <a:cubicBezTo>
                  <a:pt x="16" y="4"/>
                  <a:pt x="0" y="13"/>
                  <a:pt x="0" y="31"/>
                </a:cubicBezTo>
                <a:cubicBezTo>
                  <a:pt x="0" y="63"/>
                  <a:pt x="0" y="63"/>
                  <a:pt x="0" y="63"/>
                </a:cubicBezTo>
                <a:cubicBezTo>
                  <a:pt x="51" y="63"/>
                  <a:pt x="51" y="63"/>
                  <a:pt x="51" y="63"/>
                </a:cubicBezTo>
                <a:lnTo>
                  <a:pt x="57" y="6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36"/>
          <p:cNvSpPr>
            <a:spLocks/>
          </p:cNvSpPr>
          <p:nvPr/>
        </p:nvSpPr>
        <p:spPr bwMode="auto">
          <a:xfrm>
            <a:off x="6424478" y="4473071"/>
            <a:ext cx="28851" cy="42556"/>
          </a:xfrm>
          <a:custGeom>
            <a:avLst/>
            <a:gdLst>
              <a:gd name="T0" fmla="*/ 15 w 17"/>
              <a:gd name="T1" fmla="*/ 21 h 25"/>
              <a:gd name="T2" fmla="*/ 6 w 17"/>
              <a:gd name="T3" fmla="*/ 21 h 25"/>
              <a:gd name="T4" fmla="*/ 7 w 17"/>
              <a:gd name="T5" fmla="*/ 20 h 25"/>
              <a:gd name="T6" fmla="*/ 10 w 17"/>
              <a:gd name="T7" fmla="*/ 17 h 25"/>
              <a:gd name="T8" fmla="*/ 14 w 17"/>
              <a:gd name="T9" fmla="*/ 14 h 25"/>
              <a:gd name="T10" fmla="*/ 16 w 17"/>
              <a:gd name="T11" fmla="*/ 11 h 25"/>
              <a:gd name="T12" fmla="*/ 17 w 17"/>
              <a:gd name="T13" fmla="*/ 7 h 25"/>
              <a:gd name="T14" fmla="*/ 17 w 17"/>
              <a:gd name="T15" fmla="*/ 5 h 25"/>
              <a:gd name="T16" fmla="*/ 15 w 17"/>
              <a:gd name="T17" fmla="*/ 3 h 25"/>
              <a:gd name="T18" fmla="*/ 13 w 17"/>
              <a:gd name="T19" fmla="*/ 1 h 25"/>
              <a:gd name="T20" fmla="*/ 9 w 17"/>
              <a:gd name="T21" fmla="*/ 0 h 25"/>
              <a:gd name="T22" fmla="*/ 5 w 17"/>
              <a:gd name="T23" fmla="*/ 1 h 25"/>
              <a:gd name="T24" fmla="*/ 2 w 17"/>
              <a:gd name="T25" fmla="*/ 3 h 25"/>
              <a:gd name="T26" fmla="*/ 1 w 17"/>
              <a:gd name="T27" fmla="*/ 5 h 25"/>
              <a:gd name="T28" fmla="*/ 0 w 17"/>
              <a:gd name="T29" fmla="*/ 7 h 25"/>
              <a:gd name="T30" fmla="*/ 1 w 17"/>
              <a:gd name="T31" fmla="*/ 9 h 25"/>
              <a:gd name="T32" fmla="*/ 2 w 17"/>
              <a:gd name="T33" fmla="*/ 9 h 25"/>
              <a:gd name="T34" fmla="*/ 4 w 17"/>
              <a:gd name="T35" fmla="*/ 9 h 25"/>
              <a:gd name="T36" fmla="*/ 5 w 17"/>
              <a:gd name="T37" fmla="*/ 7 h 25"/>
              <a:gd name="T38" fmla="*/ 5 w 17"/>
              <a:gd name="T39" fmla="*/ 6 h 25"/>
              <a:gd name="T40" fmla="*/ 9 w 17"/>
              <a:gd name="T41" fmla="*/ 4 h 25"/>
              <a:gd name="T42" fmla="*/ 11 w 17"/>
              <a:gd name="T43" fmla="*/ 4 h 25"/>
              <a:gd name="T44" fmla="*/ 12 w 17"/>
              <a:gd name="T45" fmla="*/ 5 h 25"/>
              <a:gd name="T46" fmla="*/ 12 w 17"/>
              <a:gd name="T47" fmla="*/ 7 h 25"/>
              <a:gd name="T48" fmla="*/ 12 w 17"/>
              <a:gd name="T49" fmla="*/ 9 h 25"/>
              <a:gd name="T50" fmla="*/ 11 w 17"/>
              <a:gd name="T51" fmla="*/ 11 h 25"/>
              <a:gd name="T52" fmla="*/ 8 w 17"/>
              <a:gd name="T53" fmla="*/ 13 h 25"/>
              <a:gd name="T54" fmla="*/ 6 w 17"/>
              <a:gd name="T55" fmla="*/ 16 h 25"/>
              <a:gd name="T56" fmla="*/ 2 w 17"/>
              <a:gd name="T57" fmla="*/ 20 h 25"/>
              <a:gd name="T58" fmla="*/ 1 w 17"/>
              <a:gd name="T59" fmla="*/ 21 h 25"/>
              <a:gd name="T60" fmla="*/ 0 w 17"/>
              <a:gd name="T61" fmla="*/ 23 h 25"/>
              <a:gd name="T62" fmla="*/ 1 w 17"/>
              <a:gd name="T63" fmla="*/ 24 h 25"/>
              <a:gd name="T64" fmla="*/ 3 w 17"/>
              <a:gd name="T65" fmla="*/ 25 h 25"/>
              <a:gd name="T66" fmla="*/ 15 w 17"/>
              <a:gd name="T67" fmla="*/ 25 h 25"/>
              <a:gd name="T68" fmla="*/ 17 w 17"/>
              <a:gd name="T69" fmla="*/ 24 h 25"/>
              <a:gd name="T70" fmla="*/ 17 w 17"/>
              <a:gd name="T71" fmla="*/ 23 h 25"/>
              <a:gd name="T72" fmla="*/ 17 w 17"/>
              <a:gd name="T73" fmla="*/ 22 h 25"/>
              <a:gd name="T74" fmla="*/ 15 w 17"/>
              <a:gd name="T75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5">
                <a:moveTo>
                  <a:pt x="15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7" y="20"/>
                </a:cubicBezTo>
                <a:cubicBezTo>
                  <a:pt x="7" y="19"/>
                  <a:pt x="9" y="18"/>
                  <a:pt x="10" y="17"/>
                </a:cubicBezTo>
                <a:cubicBezTo>
                  <a:pt x="12" y="15"/>
                  <a:pt x="13" y="14"/>
                  <a:pt x="14" y="14"/>
                </a:cubicBezTo>
                <a:cubicBezTo>
                  <a:pt x="15" y="13"/>
                  <a:pt x="15" y="12"/>
                  <a:pt x="16" y="11"/>
                </a:cubicBezTo>
                <a:cubicBezTo>
                  <a:pt x="17" y="10"/>
                  <a:pt x="17" y="9"/>
                  <a:pt x="17" y="7"/>
                </a:cubicBezTo>
                <a:cubicBezTo>
                  <a:pt x="17" y="6"/>
                  <a:pt x="17" y="6"/>
                  <a:pt x="17" y="5"/>
                </a:cubicBezTo>
                <a:cubicBezTo>
                  <a:pt x="16" y="4"/>
                  <a:pt x="16" y="3"/>
                  <a:pt x="15" y="3"/>
                </a:cubicBezTo>
                <a:cubicBezTo>
                  <a:pt x="15" y="2"/>
                  <a:pt x="14" y="1"/>
                  <a:pt x="13" y="1"/>
                </a:cubicBezTo>
                <a:cubicBezTo>
                  <a:pt x="12" y="0"/>
                  <a:pt x="10" y="0"/>
                  <a:pt x="9" y="0"/>
                </a:cubicBezTo>
                <a:cubicBezTo>
                  <a:pt x="7" y="0"/>
                  <a:pt x="6" y="0"/>
                  <a:pt x="5" y="1"/>
                </a:cubicBezTo>
                <a:cubicBezTo>
                  <a:pt x="4" y="1"/>
                  <a:pt x="3" y="2"/>
                  <a:pt x="2" y="3"/>
                </a:cubicBezTo>
                <a:cubicBezTo>
                  <a:pt x="2" y="3"/>
                  <a:pt x="1" y="4"/>
                  <a:pt x="1" y="5"/>
                </a:cubicBezTo>
                <a:cubicBezTo>
                  <a:pt x="0" y="6"/>
                  <a:pt x="0" y="6"/>
                  <a:pt x="0" y="7"/>
                </a:cubicBezTo>
                <a:cubicBezTo>
                  <a:pt x="0" y="8"/>
                  <a:pt x="0" y="8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3" y="9"/>
                  <a:pt x="3" y="9"/>
                  <a:pt x="4" y="9"/>
                </a:cubicBezTo>
                <a:cubicBezTo>
                  <a:pt x="4" y="8"/>
                  <a:pt x="4" y="8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4"/>
                  <a:pt x="7" y="4"/>
                  <a:pt x="9" y="4"/>
                </a:cubicBezTo>
                <a:cubicBezTo>
                  <a:pt x="9" y="4"/>
                  <a:pt x="10" y="4"/>
                  <a:pt x="11" y="4"/>
                </a:cubicBezTo>
                <a:cubicBezTo>
                  <a:pt x="11" y="4"/>
                  <a:pt x="12" y="5"/>
                  <a:pt x="12" y="5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8"/>
                  <a:pt x="12" y="9"/>
                  <a:pt x="12" y="9"/>
                </a:cubicBezTo>
                <a:cubicBezTo>
                  <a:pt x="12" y="10"/>
                  <a:pt x="11" y="11"/>
                  <a:pt x="11" y="11"/>
                </a:cubicBezTo>
                <a:cubicBezTo>
                  <a:pt x="10" y="12"/>
                  <a:pt x="9" y="13"/>
                  <a:pt x="8" y="13"/>
                </a:cubicBezTo>
                <a:cubicBezTo>
                  <a:pt x="8" y="14"/>
                  <a:pt x="7" y="14"/>
                  <a:pt x="6" y="16"/>
                </a:cubicBezTo>
                <a:cubicBezTo>
                  <a:pt x="4" y="17"/>
                  <a:pt x="3" y="18"/>
                  <a:pt x="2" y="20"/>
                </a:cubicBezTo>
                <a:cubicBezTo>
                  <a:pt x="1" y="20"/>
                  <a:pt x="1" y="20"/>
                  <a:pt x="1" y="21"/>
                </a:cubicBezTo>
                <a:cubicBezTo>
                  <a:pt x="0" y="22"/>
                  <a:pt x="0" y="22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1" y="25"/>
                  <a:pt x="2" y="25"/>
                  <a:pt x="3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7" y="25"/>
                  <a:pt x="17" y="24"/>
                </a:cubicBezTo>
                <a:cubicBezTo>
                  <a:pt x="17" y="24"/>
                  <a:pt x="17" y="24"/>
                  <a:pt x="17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37"/>
          <p:cNvSpPr>
            <a:spLocks noEditPoints="1"/>
          </p:cNvSpPr>
          <p:nvPr/>
        </p:nvSpPr>
        <p:spPr bwMode="auto">
          <a:xfrm>
            <a:off x="6386971" y="4473071"/>
            <a:ext cx="33900" cy="42556"/>
          </a:xfrm>
          <a:custGeom>
            <a:avLst/>
            <a:gdLst>
              <a:gd name="T0" fmla="*/ 19 w 20"/>
              <a:gd name="T1" fmla="*/ 16 h 25"/>
              <a:gd name="T2" fmla="*/ 17 w 20"/>
              <a:gd name="T3" fmla="*/ 16 h 25"/>
              <a:gd name="T4" fmla="*/ 16 w 20"/>
              <a:gd name="T5" fmla="*/ 16 h 25"/>
              <a:gd name="T6" fmla="*/ 16 w 20"/>
              <a:gd name="T7" fmla="*/ 3 h 25"/>
              <a:gd name="T8" fmla="*/ 14 w 20"/>
              <a:gd name="T9" fmla="*/ 0 h 25"/>
              <a:gd name="T10" fmla="*/ 12 w 20"/>
              <a:gd name="T11" fmla="*/ 1 h 25"/>
              <a:gd name="T12" fmla="*/ 11 w 20"/>
              <a:gd name="T13" fmla="*/ 2 h 25"/>
              <a:gd name="T14" fmla="*/ 2 w 20"/>
              <a:gd name="T15" fmla="*/ 14 h 25"/>
              <a:gd name="T16" fmla="*/ 1 w 20"/>
              <a:gd name="T17" fmla="*/ 15 h 25"/>
              <a:gd name="T18" fmla="*/ 1 w 20"/>
              <a:gd name="T19" fmla="*/ 16 h 25"/>
              <a:gd name="T20" fmla="*/ 0 w 20"/>
              <a:gd name="T21" fmla="*/ 16 h 25"/>
              <a:gd name="T22" fmla="*/ 0 w 20"/>
              <a:gd name="T23" fmla="*/ 17 h 25"/>
              <a:gd name="T24" fmla="*/ 1 w 20"/>
              <a:gd name="T25" fmla="*/ 19 h 25"/>
              <a:gd name="T26" fmla="*/ 3 w 20"/>
              <a:gd name="T27" fmla="*/ 20 h 25"/>
              <a:gd name="T28" fmla="*/ 12 w 20"/>
              <a:gd name="T29" fmla="*/ 20 h 25"/>
              <a:gd name="T30" fmla="*/ 12 w 20"/>
              <a:gd name="T31" fmla="*/ 23 h 25"/>
              <a:gd name="T32" fmla="*/ 12 w 20"/>
              <a:gd name="T33" fmla="*/ 25 h 25"/>
              <a:gd name="T34" fmla="*/ 14 w 20"/>
              <a:gd name="T35" fmla="*/ 25 h 25"/>
              <a:gd name="T36" fmla="*/ 16 w 20"/>
              <a:gd name="T37" fmla="*/ 25 h 25"/>
              <a:gd name="T38" fmla="*/ 16 w 20"/>
              <a:gd name="T39" fmla="*/ 23 h 25"/>
              <a:gd name="T40" fmla="*/ 16 w 20"/>
              <a:gd name="T41" fmla="*/ 20 h 25"/>
              <a:gd name="T42" fmla="*/ 17 w 20"/>
              <a:gd name="T43" fmla="*/ 20 h 25"/>
              <a:gd name="T44" fmla="*/ 19 w 20"/>
              <a:gd name="T45" fmla="*/ 19 h 25"/>
              <a:gd name="T46" fmla="*/ 20 w 20"/>
              <a:gd name="T47" fmla="*/ 18 h 25"/>
              <a:gd name="T48" fmla="*/ 19 w 20"/>
              <a:gd name="T49" fmla="*/ 16 h 25"/>
              <a:gd name="T50" fmla="*/ 12 w 20"/>
              <a:gd name="T51" fmla="*/ 16 h 25"/>
              <a:gd name="T52" fmla="*/ 5 w 20"/>
              <a:gd name="T53" fmla="*/ 16 h 25"/>
              <a:gd name="T54" fmla="*/ 12 w 20"/>
              <a:gd name="T55" fmla="*/ 6 h 25"/>
              <a:gd name="T56" fmla="*/ 12 w 20"/>
              <a:gd name="T57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" h="25">
                <a:moveTo>
                  <a:pt x="19" y="16"/>
                </a:moveTo>
                <a:cubicBezTo>
                  <a:pt x="18" y="16"/>
                  <a:pt x="18" y="16"/>
                  <a:pt x="17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1"/>
                  <a:pt x="15" y="0"/>
                  <a:pt x="14" y="0"/>
                </a:cubicBezTo>
                <a:cubicBezTo>
                  <a:pt x="13" y="0"/>
                  <a:pt x="13" y="0"/>
                  <a:pt x="12" y="1"/>
                </a:cubicBezTo>
                <a:cubicBezTo>
                  <a:pt x="12" y="1"/>
                  <a:pt x="11" y="2"/>
                  <a:pt x="11" y="2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0" y="16"/>
                  <a:pt x="0" y="1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19"/>
                </a:cubicBezTo>
                <a:cubicBezTo>
                  <a:pt x="2" y="20"/>
                  <a:pt x="2" y="20"/>
                  <a:pt x="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5" y="25"/>
                  <a:pt x="15" y="25"/>
                  <a:pt x="16" y="25"/>
                </a:cubicBezTo>
                <a:cubicBezTo>
                  <a:pt x="16" y="24"/>
                  <a:pt x="16" y="24"/>
                  <a:pt x="16" y="23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9" y="20"/>
                  <a:pt x="19" y="19"/>
                </a:cubicBezTo>
                <a:cubicBezTo>
                  <a:pt x="19" y="19"/>
                  <a:pt x="20" y="19"/>
                  <a:pt x="20" y="18"/>
                </a:cubicBezTo>
                <a:cubicBezTo>
                  <a:pt x="20" y="17"/>
                  <a:pt x="19" y="17"/>
                  <a:pt x="19" y="16"/>
                </a:cubicBezTo>
                <a:close/>
                <a:moveTo>
                  <a:pt x="12" y="16"/>
                </a:moveTo>
                <a:cubicBezTo>
                  <a:pt x="5" y="16"/>
                  <a:pt x="5" y="16"/>
                  <a:pt x="5" y="16"/>
                </a:cubicBezTo>
                <a:cubicBezTo>
                  <a:pt x="12" y="6"/>
                  <a:pt x="12" y="6"/>
                  <a:pt x="12" y="6"/>
                </a:cubicBezTo>
                <a:lnTo>
                  <a:pt x="12" y="1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38"/>
          <p:cNvSpPr>
            <a:spLocks/>
          </p:cNvSpPr>
          <p:nvPr/>
        </p:nvSpPr>
        <p:spPr bwMode="auto">
          <a:xfrm>
            <a:off x="6354513" y="4473071"/>
            <a:ext cx="28851" cy="42556"/>
          </a:xfrm>
          <a:custGeom>
            <a:avLst/>
            <a:gdLst>
              <a:gd name="T0" fmla="*/ 15 w 17"/>
              <a:gd name="T1" fmla="*/ 21 h 25"/>
              <a:gd name="T2" fmla="*/ 6 w 17"/>
              <a:gd name="T3" fmla="*/ 21 h 25"/>
              <a:gd name="T4" fmla="*/ 7 w 17"/>
              <a:gd name="T5" fmla="*/ 20 h 25"/>
              <a:gd name="T6" fmla="*/ 10 w 17"/>
              <a:gd name="T7" fmla="*/ 17 h 25"/>
              <a:gd name="T8" fmla="*/ 14 w 17"/>
              <a:gd name="T9" fmla="*/ 14 h 25"/>
              <a:gd name="T10" fmla="*/ 16 w 17"/>
              <a:gd name="T11" fmla="*/ 11 h 25"/>
              <a:gd name="T12" fmla="*/ 17 w 17"/>
              <a:gd name="T13" fmla="*/ 7 h 25"/>
              <a:gd name="T14" fmla="*/ 17 w 17"/>
              <a:gd name="T15" fmla="*/ 5 h 25"/>
              <a:gd name="T16" fmla="*/ 15 w 17"/>
              <a:gd name="T17" fmla="*/ 3 h 25"/>
              <a:gd name="T18" fmla="*/ 13 w 17"/>
              <a:gd name="T19" fmla="*/ 1 h 25"/>
              <a:gd name="T20" fmla="*/ 9 w 17"/>
              <a:gd name="T21" fmla="*/ 0 h 25"/>
              <a:gd name="T22" fmla="*/ 5 w 17"/>
              <a:gd name="T23" fmla="*/ 1 h 25"/>
              <a:gd name="T24" fmla="*/ 2 w 17"/>
              <a:gd name="T25" fmla="*/ 3 h 25"/>
              <a:gd name="T26" fmla="*/ 1 w 17"/>
              <a:gd name="T27" fmla="*/ 5 h 25"/>
              <a:gd name="T28" fmla="*/ 0 w 17"/>
              <a:gd name="T29" fmla="*/ 7 h 25"/>
              <a:gd name="T30" fmla="*/ 1 w 17"/>
              <a:gd name="T31" fmla="*/ 9 h 25"/>
              <a:gd name="T32" fmla="*/ 2 w 17"/>
              <a:gd name="T33" fmla="*/ 9 h 25"/>
              <a:gd name="T34" fmla="*/ 4 w 17"/>
              <a:gd name="T35" fmla="*/ 9 h 25"/>
              <a:gd name="T36" fmla="*/ 5 w 17"/>
              <a:gd name="T37" fmla="*/ 7 h 25"/>
              <a:gd name="T38" fmla="*/ 5 w 17"/>
              <a:gd name="T39" fmla="*/ 6 h 25"/>
              <a:gd name="T40" fmla="*/ 9 w 17"/>
              <a:gd name="T41" fmla="*/ 4 h 25"/>
              <a:gd name="T42" fmla="*/ 11 w 17"/>
              <a:gd name="T43" fmla="*/ 4 h 25"/>
              <a:gd name="T44" fmla="*/ 12 w 17"/>
              <a:gd name="T45" fmla="*/ 5 h 25"/>
              <a:gd name="T46" fmla="*/ 12 w 17"/>
              <a:gd name="T47" fmla="*/ 7 h 25"/>
              <a:gd name="T48" fmla="*/ 12 w 17"/>
              <a:gd name="T49" fmla="*/ 9 h 25"/>
              <a:gd name="T50" fmla="*/ 11 w 17"/>
              <a:gd name="T51" fmla="*/ 11 h 25"/>
              <a:gd name="T52" fmla="*/ 8 w 17"/>
              <a:gd name="T53" fmla="*/ 13 h 25"/>
              <a:gd name="T54" fmla="*/ 6 w 17"/>
              <a:gd name="T55" fmla="*/ 16 h 25"/>
              <a:gd name="T56" fmla="*/ 2 w 17"/>
              <a:gd name="T57" fmla="*/ 20 h 25"/>
              <a:gd name="T58" fmla="*/ 1 w 17"/>
              <a:gd name="T59" fmla="*/ 21 h 25"/>
              <a:gd name="T60" fmla="*/ 0 w 17"/>
              <a:gd name="T61" fmla="*/ 23 h 25"/>
              <a:gd name="T62" fmla="*/ 1 w 17"/>
              <a:gd name="T63" fmla="*/ 24 h 25"/>
              <a:gd name="T64" fmla="*/ 3 w 17"/>
              <a:gd name="T65" fmla="*/ 25 h 25"/>
              <a:gd name="T66" fmla="*/ 15 w 17"/>
              <a:gd name="T67" fmla="*/ 25 h 25"/>
              <a:gd name="T68" fmla="*/ 17 w 17"/>
              <a:gd name="T69" fmla="*/ 24 h 25"/>
              <a:gd name="T70" fmla="*/ 17 w 17"/>
              <a:gd name="T71" fmla="*/ 23 h 25"/>
              <a:gd name="T72" fmla="*/ 17 w 17"/>
              <a:gd name="T73" fmla="*/ 22 h 25"/>
              <a:gd name="T74" fmla="*/ 15 w 17"/>
              <a:gd name="T75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5">
                <a:moveTo>
                  <a:pt x="15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7" y="20"/>
                </a:cubicBezTo>
                <a:cubicBezTo>
                  <a:pt x="7" y="19"/>
                  <a:pt x="9" y="18"/>
                  <a:pt x="10" y="17"/>
                </a:cubicBezTo>
                <a:cubicBezTo>
                  <a:pt x="12" y="15"/>
                  <a:pt x="13" y="14"/>
                  <a:pt x="14" y="14"/>
                </a:cubicBezTo>
                <a:cubicBezTo>
                  <a:pt x="15" y="13"/>
                  <a:pt x="15" y="12"/>
                  <a:pt x="16" y="11"/>
                </a:cubicBezTo>
                <a:cubicBezTo>
                  <a:pt x="17" y="10"/>
                  <a:pt x="17" y="9"/>
                  <a:pt x="17" y="7"/>
                </a:cubicBezTo>
                <a:cubicBezTo>
                  <a:pt x="17" y="6"/>
                  <a:pt x="17" y="6"/>
                  <a:pt x="17" y="5"/>
                </a:cubicBezTo>
                <a:cubicBezTo>
                  <a:pt x="16" y="4"/>
                  <a:pt x="16" y="3"/>
                  <a:pt x="15" y="3"/>
                </a:cubicBezTo>
                <a:cubicBezTo>
                  <a:pt x="15" y="2"/>
                  <a:pt x="14" y="1"/>
                  <a:pt x="13" y="1"/>
                </a:cubicBezTo>
                <a:cubicBezTo>
                  <a:pt x="12" y="0"/>
                  <a:pt x="10" y="0"/>
                  <a:pt x="9" y="0"/>
                </a:cubicBezTo>
                <a:cubicBezTo>
                  <a:pt x="7" y="0"/>
                  <a:pt x="6" y="0"/>
                  <a:pt x="5" y="1"/>
                </a:cubicBezTo>
                <a:cubicBezTo>
                  <a:pt x="4" y="1"/>
                  <a:pt x="3" y="2"/>
                  <a:pt x="2" y="3"/>
                </a:cubicBezTo>
                <a:cubicBezTo>
                  <a:pt x="2" y="3"/>
                  <a:pt x="1" y="4"/>
                  <a:pt x="1" y="5"/>
                </a:cubicBezTo>
                <a:cubicBezTo>
                  <a:pt x="0" y="6"/>
                  <a:pt x="0" y="6"/>
                  <a:pt x="0" y="7"/>
                </a:cubicBezTo>
                <a:cubicBezTo>
                  <a:pt x="0" y="8"/>
                  <a:pt x="0" y="8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3" y="9"/>
                  <a:pt x="3" y="9"/>
                  <a:pt x="4" y="9"/>
                </a:cubicBezTo>
                <a:cubicBezTo>
                  <a:pt x="4" y="8"/>
                  <a:pt x="4" y="8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4"/>
                  <a:pt x="7" y="4"/>
                  <a:pt x="9" y="4"/>
                </a:cubicBezTo>
                <a:cubicBezTo>
                  <a:pt x="9" y="4"/>
                  <a:pt x="10" y="4"/>
                  <a:pt x="11" y="4"/>
                </a:cubicBezTo>
                <a:cubicBezTo>
                  <a:pt x="11" y="4"/>
                  <a:pt x="12" y="5"/>
                  <a:pt x="12" y="5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8"/>
                  <a:pt x="12" y="9"/>
                  <a:pt x="12" y="9"/>
                </a:cubicBezTo>
                <a:cubicBezTo>
                  <a:pt x="12" y="10"/>
                  <a:pt x="11" y="11"/>
                  <a:pt x="11" y="11"/>
                </a:cubicBezTo>
                <a:cubicBezTo>
                  <a:pt x="10" y="12"/>
                  <a:pt x="9" y="13"/>
                  <a:pt x="8" y="13"/>
                </a:cubicBezTo>
                <a:cubicBezTo>
                  <a:pt x="8" y="14"/>
                  <a:pt x="7" y="14"/>
                  <a:pt x="6" y="16"/>
                </a:cubicBezTo>
                <a:cubicBezTo>
                  <a:pt x="4" y="17"/>
                  <a:pt x="3" y="18"/>
                  <a:pt x="2" y="20"/>
                </a:cubicBezTo>
                <a:cubicBezTo>
                  <a:pt x="1" y="20"/>
                  <a:pt x="1" y="20"/>
                  <a:pt x="1" y="21"/>
                </a:cubicBezTo>
                <a:cubicBezTo>
                  <a:pt x="0" y="22"/>
                  <a:pt x="0" y="22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1" y="25"/>
                  <a:pt x="2" y="25"/>
                  <a:pt x="3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7" y="25"/>
                  <a:pt x="17" y="24"/>
                </a:cubicBezTo>
                <a:cubicBezTo>
                  <a:pt x="17" y="24"/>
                  <a:pt x="17" y="24"/>
                  <a:pt x="17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Oval 39"/>
          <p:cNvSpPr>
            <a:spLocks noChangeArrowheads="1"/>
          </p:cNvSpPr>
          <p:nvPr/>
        </p:nvSpPr>
        <p:spPr bwMode="auto">
          <a:xfrm>
            <a:off x="7628293" y="3963127"/>
            <a:ext cx="231531" cy="269037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40"/>
          <p:cNvSpPr>
            <a:spLocks/>
          </p:cNvSpPr>
          <p:nvPr/>
        </p:nvSpPr>
        <p:spPr bwMode="auto">
          <a:xfrm>
            <a:off x="7600884" y="4170856"/>
            <a:ext cx="43998" cy="87275"/>
          </a:xfrm>
          <a:custGeom>
            <a:avLst/>
            <a:gdLst>
              <a:gd name="T0" fmla="*/ 1 w 26"/>
              <a:gd name="T1" fmla="*/ 11 h 51"/>
              <a:gd name="T2" fmla="*/ 8 w 26"/>
              <a:gd name="T3" fmla="*/ 43 h 51"/>
              <a:gd name="T4" fmla="*/ 16 w 26"/>
              <a:gd name="T5" fmla="*/ 51 h 51"/>
              <a:gd name="T6" fmla="*/ 18 w 26"/>
              <a:gd name="T7" fmla="*/ 50 h 51"/>
              <a:gd name="T8" fmla="*/ 25 w 26"/>
              <a:gd name="T9" fmla="*/ 40 h 51"/>
              <a:gd name="T10" fmla="*/ 18 w 26"/>
              <a:gd name="T11" fmla="*/ 7 h 51"/>
              <a:gd name="T12" fmla="*/ 9 w 26"/>
              <a:gd name="T13" fmla="*/ 0 h 51"/>
              <a:gd name="T14" fmla="*/ 8 w 26"/>
              <a:gd name="T15" fmla="*/ 0 h 51"/>
              <a:gd name="T16" fmla="*/ 1 w 26"/>
              <a:gd name="T17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51">
                <a:moveTo>
                  <a:pt x="1" y="11"/>
                </a:moveTo>
                <a:cubicBezTo>
                  <a:pt x="8" y="43"/>
                  <a:pt x="8" y="43"/>
                  <a:pt x="8" y="43"/>
                </a:cubicBezTo>
                <a:cubicBezTo>
                  <a:pt x="8" y="48"/>
                  <a:pt x="12" y="51"/>
                  <a:pt x="16" y="51"/>
                </a:cubicBezTo>
                <a:cubicBezTo>
                  <a:pt x="17" y="51"/>
                  <a:pt x="17" y="51"/>
                  <a:pt x="18" y="50"/>
                </a:cubicBezTo>
                <a:cubicBezTo>
                  <a:pt x="23" y="49"/>
                  <a:pt x="26" y="45"/>
                  <a:pt x="25" y="40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3"/>
                  <a:pt x="14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3" y="1"/>
                  <a:pt x="0" y="6"/>
                  <a:pt x="1" y="1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41"/>
          <p:cNvSpPr>
            <a:spLocks/>
          </p:cNvSpPr>
          <p:nvPr/>
        </p:nvSpPr>
        <p:spPr bwMode="auto">
          <a:xfrm>
            <a:off x="7582131" y="4239377"/>
            <a:ext cx="295004" cy="398868"/>
          </a:xfrm>
          <a:custGeom>
            <a:avLst/>
            <a:gdLst>
              <a:gd name="T0" fmla="*/ 86 w 173"/>
              <a:gd name="T1" fmla="*/ 4 h 234"/>
              <a:gd name="T2" fmla="*/ 69 w 173"/>
              <a:gd name="T3" fmla="*/ 119 h 234"/>
              <a:gd name="T4" fmla="*/ 18 w 173"/>
              <a:gd name="T5" fmla="*/ 151 h 234"/>
              <a:gd name="T6" fmla="*/ 18 w 173"/>
              <a:gd name="T7" fmla="*/ 104 h 234"/>
              <a:gd name="T8" fmla="*/ 86 w 173"/>
              <a:gd name="T9" fmla="*/ 4 h 234"/>
              <a:gd name="T10" fmla="*/ 0 w 173"/>
              <a:gd name="T11" fmla="*/ 119 h 234"/>
              <a:gd name="T12" fmla="*/ 0 w 173"/>
              <a:gd name="T13" fmla="*/ 184 h 234"/>
              <a:gd name="T14" fmla="*/ 86 w 173"/>
              <a:gd name="T15" fmla="*/ 234 h 234"/>
              <a:gd name="T16" fmla="*/ 173 w 173"/>
              <a:gd name="T17" fmla="*/ 200 h 234"/>
              <a:gd name="T18" fmla="*/ 173 w 173"/>
              <a:gd name="T19" fmla="*/ 60 h 234"/>
              <a:gd name="T20" fmla="*/ 86 w 173"/>
              <a:gd name="T21" fmla="*/ 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234">
                <a:moveTo>
                  <a:pt x="86" y="4"/>
                </a:moveTo>
                <a:cubicBezTo>
                  <a:pt x="69" y="119"/>
                  <a:pt x="69" y="119"/>
                  <a:pt x="69" y="119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86" y="4"/>
                  <a:pt x="86" y="4"/>
                  <a:pt x="86" y="4"/>
                </a:cubicBezTo>
                <a:cubicBezTo>
                  <a:pt x="19" y="4"/>
                  <a:pt x="0" y="119"/>
                  <a:pt x="0" y="119"/>
                </a:cubicBezTo>
                <a:cubicBezTo>
                  <a:pt x="0" y="119"/>
                  <a:pt x="0" y="156"/>
                  <a:pt x="0" y="184"/>
                </a:cubicBezTo>
                <a:cubicBezTo>
                  <a:pt x="0" y="212"/>
                  <a:pt x="9" y="234"/>
                  <a:pt x="86" y="234"/>
                </a:cubicBezTo>
                <a:cubicBezTo>
                  <a:pt x="163" y="234"/>
                  <a:pt x="173" y="200"/>
                  <a:pt x="173" y="200"/>
                </a:cubicBezTo>
                <a:cubicBezTo>
                  <a:pt x="173" y="200"/>
                  <a:pt x="173" y="120"/>
                  <a:pt x="173" y="60"/>
                </a:cubicBezTo>
                <a:cubicBezTo>
                  <a:pt x="173" y="0"/>
                  <a:pt x="86" y="4"/>
                  <a:pt x="86" y="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42"/>
          <p:cNvSpPr>
            <a:spLocks/>
          </p:cNvSpPr>
          <p:nvPr/>
        </p:nvSpPr>
        <p:spPr bwMode="auto">
          <a:xfrm>
            <a:off x="7471054" y="4014338"/>
            <a:ext cx="129830" cy="250284"/>
          </a:xfrm>
          <a:custGeom>
            <a:avLst/>
            <a:gdLst>
              <a:gd name="T0" fmla="*/ 69 w 76"/>
              <a:gd name="T1" fmla="*/ 106 h 147"/>
              <a:gd name="T2" fmla="*/ 45 w 76"/>
              <a:gd name="T3" fmla="*/ 111 h 147"/>
              <a:gd name="T4" fmla="*/ 33 w 76"/>
              <a:gd name="T5" fmla="*/ 50 h 147"/>
              <a:gd name="T6" fmla="*/ 57 w 76"/>
              <a:gd name="T7" fmla="*/ 45 h 147"/>
              <a:gd name="T8" fmla="*/ 48 w 76"/>
              <a:gd name="T9" fmla="*/ 0 h 147"/>
              <a:gd name="T10" fmla="*/ 27 w 76"/>
              <a:gd name="T11" fmla="*/ 4 h 147"/>
              <a:gd name="T12" fmla="*/ 6 w 76"/>
              <a:gd name="T13" fmla="*/ 41 h 147"/>
              <a:gd name="T14" fmla="*/ 22 w 76"/>
              <a:gd name="T15" fmla="*/ 122 h 147"/>
              <a:gd name="T16" fmla="*/ 51 w 76"/>
              <a:gd name="T17" fmla="*/ 142 h 147"/>
              <a:gd name="T18" fmla="*/ 76 w 76"/>
              <a:gd name="T19" fmla="*/ 137 h 147"/>
              <a:gd name="T20" fmla="*/ 69 w 76"/>
              <a:gd name="T21" fmla="*/ 10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47">
                <a:moveTo>
                  <a:pt x="69" y="106"/>
                </a:moveTo>
                <a:cubicBezTo>
                  <a:pt x="45" y="111"/>
                  <a:pt x="45" y="111"/>
                  <a:pt x="45" y="111"/>
                </a:cubicBezTo>
                <a:cubicBezTo>
                  <a:pt x="33" y="50"/>
                  <a:pt x="33" y="50"/>
                  <a:pt x="33" y="50"/>
                </a:cubicBezTo>
                <a:cubicBezTo>
                  <a:pt x="57" y="45"/>
                  <a:pt x="57" y="45"/>
                  <a:pt x="57" y="45"/>
                </a:cubicBezTo>
                <a:cubicBezTo>
                  <a:pt x="48" y="0"/>
                  <a:pt x="48" y="0"/>
                  <a:pt x="48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0" y="13"/>
                  <a:pt x="6" y="41"/>
                </a:cubicBezTo>
                <a:cubicBezTo>
                  <a:pt x="11" y="69"/>
                  <a:pt x="22" y="122"/>
                  <a:pt x="22" y="122"/>
                </a:cubicBezTo>
                <a:cubicBezTo>
                  <a:pt x="22" y="122"/>
                  <a:pt x="31" y="147"/>
                  <a:pt x="51" y="142"/>
                </a:cubicBezTo>
                <a:cubicBezTo>
                  <a:pt x="72" y="138"/>
                  <a:pt x="76" y="137"/>
                  <a:pt x="76" y="137"/>
                </a:cubicBezTo>
                <a:lnTo>
                  <a:pt x="69" y="10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43"/>
          <p:cNvSpPr>
            <a:spLocks/>
          </p:cNvSpPr>
          <p:nvPr/>
        </p:nvSpPr>
        <p:spPr bwMode="auto">
          <a:xfrm>
            <a:off x="7566984" y="4004240"/>
            <a:ext cx="43998" cy="86554"/>
          </a:xfrm>
          <a:custGeom>
            <a:avLst/>
            <a:gdLst>
              <a:gd name="T0" fmla="*/ 8 w 26"/>
              <a:gd name="T1" fmla="*/ 43 h 51"/>
              <a:gd name="T2" fmla="*/ 16 w 26"/>
              <a:gd name="T3" fmla="*/ 51 h 51"/>
              <a:gd name="T4" fmla="*/ 18 w 26"/>
              <a:gd name="T5" fmla="*/ 50 h 51"/>
              <a:gd name="T6" fmla="*/ 25 w 26"/>
              <a:gd name="T7" fmla="*/ 40 h 51"/>
              <a:gd name="T8" fmla="*/ 18 w 26"/>
              <a:gd name="T9" fmla="*/ 7 h 51"/>
              <a:gd name="T10" fmla="*/ 10 w 26"/>
              <a:gd name="T11" fmla="*/ 0 h 51"/>
              <a:gd name="T12" fmla="*/ 8 w 26"/>
              <a:gd name="T13" fmla="*/ 0 h 51"/>
              <a:gd name="T14" fmla="*/ 1 w 26"/>
              <a:gd name="T15" fmla="*/ 11 h 51"/>
              <a:gd name="T16" fmla="*/ 8 w 26"/>
              <a:gd name="T17" fmla="*/ 4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51">
                <a:moveTo>
                  <a:pt x="8" y="43"/>
                </a:moveTo>
                <a:cubicBezTo>
                  <a:pt x="8" y="48"/>
                  <a:pt x="12" y="51"/>
                  <a:pt x="16" y="51"/>
                </a:cubicBezTo>
                <a:cubicBezTo>
                  <a:pt x="17" y="51"/>
                  <a:pt x="17" y="50"/>
                  <a:pt x="18" y="50"/>
                </a:cubicBezTo>
                <a:cubicBezTo>
                  <a:pt x="23" y="49"/>
                  <a:pt x="26" y="45"/>
                  <a:pt x="25" y="40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3"/>
                  <a:pt x="14" y="0"/>
                  <a:pt x="10" y="0"/>
                </a:cubicBezTo>
                <a:cubicBezTo>
                  <a:pt x="9" y="0"/>
                  <a:pt x="8" y="0"/>
                  <a:pt x="8" y="0"/>
                </a:cubicBezTo>
                <a:cubicBezTo>
                  <a:pt x="3" y="1"/>
                  <a:pt x="0" y="6"/>
                  <a:pt x="1" y="11"/>
                </a:cubicBezTo>
                <a:lnTo>
                  <a:pt x="8" y="4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44"/>
          <p:cNvSpPr>
            <a:spLocks/>
          </p:cNvSpPr>
          <p:nvPr/>
        </p:nvSpPr>
        <p:spPr bwMode="auto">
          <a:xfrm>
            <a:off x="9018919" y="4072040"/>
            <a:ext cx="75013" cy="68522"/>
          </a:xfrm>
          <a:custGeom>
            <a:avLst/>
            <a:gdLst>
              <a:gd name="T0" fmla="*/ 28 w 44"/>
              <a:gd name="T1" fmla="*/ 11 h 40"/>
              <a:gd name="T2" fmla="*/ 0 w 44"/>
              <a:gd name="T3" fmla="*/ 18 h 40"/>
              <a:gd name="T4" fmla="*/ 31 w 44"/>
              <a:gd name="T5" fmla="*/ 40 h 40"/>
              <a:gd name="T6" fmla="*/ 28 w 44"/>
              <a:gd name="T7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40">
                <a:moveTo>
                  <a:pt x="28" y="11"/>
                </a:moveTo>
                <a:cubicBezTo>
                  <a:pt x="13" y="0"/>
                  <a:pt x="0" y="18"/>
                  <a:pt x="0" y="18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0"/>
                  <a:pt x="44" y="22"/>
                  <a:pt x="28" y="1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45"/>
          <p:cNvSpPr>
            <a:spLocks/>
          </p:cNvSpPr>
          <p:nvPr/>
        </p:nvSpPr>
        <p:spPr bwMode="auto">
          <a:xfrm>
            <a:off x="8831387" y="4116759"/>
            <a:ext cx="230088" cy="284184"/>
          </a:xfrm>
          <a:custGeom>
            <a:avLst/>
            <a:gdLst>
              <a:gd name="T0" fmla="*/ 187 w 319"/>
              <a:gd name="T1" fmla="*/ 85 h 394"/>
              <a:gd name="T2" fmla="*/ 156 w 319"/>
              <a:gd name="T3" fmla="*/ 125 h 394"/>
              <a:gd name="T4" fmla="*/ 104 w 319"/>
              <a:gd name="T5" fmla="*/ 198 h 394"/>
              <a:gd name="T6" fmla="*/ 0 w 319"/>
              <a:gd name="T7" fmla="*/ 342 h 394"/>
              <a:gd name="T8" fmla="*/ 74 w 319"/>
              <a:gd name="T9" fmla="*/ 394 h 394"/>
              <a:gd name="T10" fmla="*/ 104 w 319"/>
              <a:gd name="T11" fmla="*/ 352 h 394"/>
              <a:gd name="T12" fmla="*/ 130 w 319"/>
              <a:gd name="T13" fmla="*/ 314 h 394"/>
              <a:gd name="T14" fmla="*/ 156 w 319"/>
              <a:gd name="T15" fmla="*/ 276 h 394"/>
              <a:gd name="T16" fmla="*/ 319 w 319"/>
              <a:gd name="T17" fmla="*/ 52 h 394"/>
              <a:gd name="T18" fmla="*/ 248 w 319"/>
              <a:gd name="T19" fmla="*/ 0 h 394"/>
              <a:gd name="T20" fmla="*/ 187 w 319"/>
              <a:gd name="T21" fmla="*/ 8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9" h="394">
                <a:moveTo>
                  <a:pt x="187" y="85"/>
                </a:moveTo>
                <a:lnTo>
                  <a:pt x="156" y="125"/>
                </a:lnTo>
                <a:lnTo>
                  <a:pt x="104" y="198"/>
                </a:lnTo>
                <a:lnTo>
                  <a:pt x="0" y="342"/>
                </a:lnTo>
                <a:lnTo>
                  <a:pt x="74" y="394"/>
                </a:lnTo>
                <a:lnTo>
                  <a:pt x="104" y="352"/>
                </a:lnTo>
                <a:lnTo>
                  <a:pt x="130" y="314"/>
                </a:lnTo>
                <a:lnTo>
                  <a:pt x="156" y="276"/>
                </a:lnTo>
                <a:lnTo>
                  <a:pt x="319" y="52"/>
                </a:lnTo>
                <a:lnTo>
                  <a:pt x="248" y="0"/>
                </a:lnTo>
                <a:lnTo>
                  <a:pt x="187" y="85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46"/>
          <p:cNvSpPr>
            <a:spLocks/>
          </p:cNvSpPr>
          <p:nvPr/>
        </p:nvSpPr>
        <p:spPr bwMode="auto">
          <a:xfrm>
            <a:off x="8374817" y="3976831"/>
            <a:ext cx="569090" cy="661413"/>
          </a:xfrm>
          <a:custGeom>
            <a:avLst/>
            <a:gdLst>
              <a:gd name="T0" fmla="*/ 312 w 334"/>
              <a:gd name="T1" fmla="*/ 348 h 388"/>
              <a:gd name="T2" fmla="*/ 293 w 334"/>
              <a:gd name="T3" fmla="*/ 366 h 388"/>
              <a:gd name="T4" fmla="*/ 40 w 334"/>
              <a:gd name="T5" fmla="*/ 366 h 388"/>
              <a:gd name="T6" fmla="*/ 22 w 334"/>
              <a:gd name="T7" fmla="*/ 348 h 388"/>
              <a:gd name="T8" fmla="*/ 22 w 334"/>
              <a:gd name="T9" fmla="*/ 41 h 388"/>
              <a:gd name="T10" fmla="*/ 40 w 334"/>
              <a:gd name="T11" fmla="*/ 23 h 388"/>
              <a:gd name="T12" fmla="*/ 293 w 334"/>
              <a:gd name="T13" fmla="*/ 23 h 388"/>
              <a:gd name="T14" fmla="*/ 312 w 334"/>
              <a:gd name="T15" fmla="*/ 41 h 388"/>
              <a:gd name="T16" fmla="*/ 312 w 334"/>
              <a:gd name="T17" fmla="*/ 140 h 388"/>
              <a:gd name="T18" fmla="*/ 334 w 334"/>
              <a:gd name="T19" fmla="*/ 109 h 388"/>
              <a:gd name="T20" fmla="*/ 334 w 334"/>
              <a:gd name="T21" fmla="*/ 21 h 388"/>
              <a:gd name="T22" fmla="*/ 313 w 334"/>
              <a:gd name="T23" fmla="*/ 0 h 388"/>
              <a:gd name="T24" fmla="*/ 21 w 334"/>
              <a:gd name="T25" fmla="*/ 0 h 388"/>
              <a:gd name="T26" fmla="*/ 0 w 334"/>
              <a:gd name="T27" fmla="*/ 21 h 388"/>
              <a:gd name="T28" fmla="*/ 0 w 334"/>
              <a:gd name="T29" fmla="*/ 368 h 388"/>
              <a:gd name="T30" fmla="*/ 21 w 334"/>
              <a:gd name="T31" fmla="*/ 388 h 388"/>
              <a:gd name="T32" fmla="*/ 313 w 334"/>
              <a:gd name="T33" fmla="*/ 388 h 388"/>
              <a:gd name="T34" fmla="*/ 334 w 334"/>
              <a:gd name="T35" fmla="*/ 368 h 388"/>
              <a:gd name="T36" fmla="*/ 334 w 334"/>
              <a:gd name="T37" fmla="*/ 223 h 388"/>
              <a:gd name="T38" fmla="*/ 312 w 334"/>
              <a:gd name="T39" fmla="*/ 254 h 388"/>
              <a:gd name="T40" fmla="*/ 312 w 334"/>
              <a:gd name="T41" fmla="*/ 34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4" h="388">
                <a:moveTo>
                  <a:pt x="312" y="348"/>
                </a:moveTo>
                <a:cubicBezTo>
                  <a:pt x="312" y="358"/>
                  <a:pt x="303" y="366"/>
                  <a:pt x="293" y="366"/>
                </a:cubicBezTo>
                <a:cubicBezTo>
                  <a:pt x="40" y="366"/>
                  <a:pt x="40" y="366"/>
                  <a:pt x="40" y="366"/>
                </a:cubicBezTo>
                <a:cubicBezTo>
                  <a:pt x="30" y="366"/>
                  <a:pt x="22" y="358"/>
                  <a:pt x="22" y="348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31"/>
                  <a:pt x="30" y="23"/>
                  <a:pt x="40" y="23"/>
                </a:cubicBezTo>
                <a:cubicBezTo>
                  <a:pt x="293" y="23"/>
                  <a:pt x="293" y="23"/>
                  <a:pt x="293" y="23"/>
                </a:cubicBezTo>
                <a:cubicBezTo>
                  <a:pt x="303" y="23"/>
                  <a:pt x="312" y="31"/>
                  <a:pt x="312" y="41"/>
                </a:cubicBezTo>
                <a:cubicBezTo>
                  <a:pt x="312" y="140"/>
                  <a:pt x="312" y="140"/>
                  <a:pt x="312" y="140"/>
                </a:cubicBezTo>
                <a:cubicBezTo>
                  <a:pt x="334" y="109"/>
                  <a:pt x="334" y="109"/>
                  <a:pt x="334" y="109"/>
                </a:cubicBezTo>
                <a:cubicBezTo>
                  <a:pt x="334" y="21"/>
                  <a:pt x="334" y="21"/>
                  <a:pt x="334" y="21"/>
                </a:cubicBezTo>
                <a:cubicBezTo>
                  <a:pt x="334" y="10"/>
                  <a:pt x="325" y="0"/>
                  <a:pt x="31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10"/>
                  <a:pt x="0" y="21"/>
                </a:cubicBezTo>
                <a:cubicBezTo>
                  <a:pt x="0" y="368"/>
                  <a:pt x="0" y="368"/>
                  <a:pt x="0" y="368"/>
                </a:cubicBezTo>
                <a:cubicBezTo>
                  <a:pt x="0" y="379"/>
                  <a:pt x="9" y="388"/>
                  <a:pt x="21" y="388"/>
                </a:cubicBezTo>
                <a:cubicBezTo>
                  <a:pt x="313" y="388"/>
                  <a:pt x="313" y="388"/>
                  <a:pt x="313" y="388"/>
                </a:cubicBezTo>
                <a:cubicBezTo>
                  <a:pt x="325" y="388"/>
                  <a:pt x="334" y="379"/>
                  <a:pt x="334" y="368"/>
                </a:cubicBezTo>
                <a:cubicBezTo>
                  <a:pt x="334" y="223"/>
                  <a:pt x="334" y="223"/>
                  <a:pt x="334" y="223"/>
                </a:cubicBezTo>
                <a:cubicBezTo>
                  <a:pt x="312" y="254"/>
                  <a:pt x="312" y="254"/>
                  <a:pt x="312" y="254"/>
                </a:cubicBezTo>
                <a:lnTo>
                  <a:pt x="312" y="34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47"/>
          <p:cNvSpPr>
            <a:spLocks/>
          </p:cNvSpPr>
          <p:nvPr/>
        </p:nvSpPr>
        <p:spPr bwMode="auto">
          <a:xfrm>
            <a:off x="8806142" y="4377142"/>
            <a:ext cx="67800" cy="77177"/>
          </a:xfrm>
          <a:custGeom>
            <a:avLst/>
            <a:gdLst>
              <a:gd name="T0" fmla="*/ 21 w 94"/>
              <a:gd name="T1" fmla="*/ 0 h 107"/>
              <a:gd name="T2" fmla="*/ 0 w 94"/>
              <a:gd name="T3" fmla="*/ 107 h 107"/>
              <a:gd name="T4" fmla="*/ 94 w 94"/>
              <a:gd name="T5" fmla="*/ 52 h 107"/>
              <a:gd name="T6" fmla="*/ 21 w 94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" h="107">
                <a:moveTo>
                  <a:pt x="21" y="0"/>
                </a:moveTo>
                <a:lnTo>
                  <a:pt x="0" y="107"/>
                </a:lnTo>
                <a:lnTo>
                  <a:pt x="94" y="52"/>
                </a:lnTo>
                <a:lnTo>
                  <a:pt x="2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48"/>
          <p:cNvSpPr>
            <a:spLocks noChangeArrowheads="1"/>
          </p:cNvSpPr>
          <p:nvPr/>
        </p:nvSpPr>
        <p:spPr bwMode="auto">
          <a:xfrm>
            <a:off x="8459928" y="4504808"/>
            <a:ext cx="228646" cy="34621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49"/>
          <p:cNvSpPr>
            <a:spLocks noChangeArrowheads="1"/>
          </p:cNvSpPr>
          <p:nvPr/>
        </p:nvSpPr>
        <p:spPr bwMode="auto">
          <a:xfrm>
            <a:off x="8459928" y="4428352"/>
            <a:ext cx="228646" cy="33900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0"/>
          <p:cNvSpPr>
            <a:spLocks noChangeArrowheads="1"/>
          </p:cNvSpPr>
          <p:nvPr/>
        </p:nvSpPr>
        <p:spPr bwMode="auto">
          <a:xfrm>
            <a:off x="8459928" y="4354782"/>
            <a:ext cx="228646" cy="32458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1"/>
          <p:cNvSpPr>
            <a:spLocks noChangeArrowheads="1"/>
          </p:cNvSpPr>
          <p:nvPr/>
        </p:nvSpPr>
        <p:spPr bwMode="auto">
          <a:xfrm>
            <a:off x="8459928" y="4278326"/>
            <a:ext cx="228646" cy="32458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2"/>
          <p:cNvSpPr>
            <a:spLocks noChangeArrowheads="1"/>
          </p:cNvSpPr>
          <p:nvPr/>
        </p:nvSpPr>
        <p:spPr bwMode="auto">
          <a:xfrm>
            <a:off x="8459928" y="4201870"/>
            <a:ext cx="228646" cy="33900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53"/>
          <p:cNvSpPr>
            <a:spLocks noChangeArrowheads="1"/>
          </p:cNvSpPr>
          <p:nvPr/>
        </p:nvSpPr>
        <p:spPr bwMode="auto">
          <a:xfrm>
            <a:off x="8459928" y="4124694"/>
            <a:ext cx="228646" cy="34621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54"/>
          <p:cNvSpPr>
            <a:spLocks/>
          </p:cNvSpPr>
          <p:nvPr/>
        </p:nvSpPr>
        <p:spPr bwMode="auto">
          <a:xfrm>
            <a:off x="9871472" y="4203313"/>
            <a:ext cx="182484" cy="157239"/>
          </a:xfrm>
          <a:custGeom>
            <a:avLst/>
            <a:gdLst>
              <a:gd name="T0" fmla="*/ 81 w 107"/>
              <a:gd name="T1" fmla="*/ 0 h 92"/>
              <a:gd name="T2" fmla="*/ 27 w 107"/>
              <a:gd name="T3" fmla="*/ 0 h 92"/>
              <a:gd name="T4" fmla="*/ 0 w 107"/>
              <a:gd name="T5" fmla="*/ 27 h 92"/>
              <a:gd name="T6" fmla="*/ 0 w 107"/>
              <a:gd name="T7" fmla="*/ 65 h 92"/>
              <a:gd name="T8" fmla="*/ 27 w 107"/>
              <a:gd name="T9" fmla="*/ 92 h 92"/>
              <a:gd name="T10" fmla="*/ 81 w 107"/>
              <a:gd name="T11" fmla="*/ 92 h 92"/>
              <a:gd name="T12" fmla="*/ 107 w 107"/>
              <a:gd name="T13" fmla="*/ 65 h 92"/>
              <a:gd name="T14" fmla="*/ 107 w 107"/>
              <a:gd name="T15" fmla="*/ 27 h 92"/>
              <a:gd name="T16" fmla="*/ 81 w 107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2">
                <a:moveTo>
                  <a:pt x="81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0"/>
                  <a:pt x="12" y="92"/>
                  <a:pt x="27" y="92"/>
                </a:cubicBezTo>
                <a:cubicBezTo>
                  <a:pt x="81" y="92"/>
                  <a:pt x="81" y="92"/>
                  <a:pt x="81" y="92"/>
                </a:cubicBezTo>
                <a:cubicBezTo>
                  <a:pt x="95" y="92"/>
                  <a:pt x="107" y="80"/>
                  <a:pt x="107" y="6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107" y="12"/>
                  <a:pt x="95" y="0"/>
                  <a:pt x="81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55"/>
          <p:cNvSpPr>
            <a:spLocks noChangeArrowheads="1"/>
          </p:cNvSpPr>
          <p:nvPr/>
        </p:nvSpPr>
        <p:spPr bwMode="auto">
          <a:xfrm>
            <a:off x="9886619" y="4559625"/>
            <a:ext cx="152190" cy="1514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56"/>
          <p:cNvSpPr>
            <a:spLocks noChangeArrowheads="1"/>
          </p:cNvSpPr>
          <p:nvPr/>
        </p:nvSpPr>
        <p:spPr bwMode="auto">
          <a:xfrm>
            <a:off x="9886619" y="4529331"/>
            <a:ext cx="152190" cy="1298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57"/>
          <p:cNvSpPr>
            <a:spLocks noChangeArrowheads="1"/>
          </p:cNvSpPr>
          <p:nvPr/>
        </p:nvSpPr>
        <p:spPr bwMode="auto">
          <a:xfrm>
            <a:off x="9886619" y="4496874"/>
            <a:ext cx="152190" cy="1514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58"/>
          <p:cNvSpPr>
            <a:spLocks noChangeArrowheads="1"/>
          </p:cNvSpPr>
          <p:nvPr/>
        </p:nvSpPr>
        <p:spPr bwMode="auto">
          <a:xfrm>
            <a:off x="9886619" y="4459367"/>
            <a:ext cx="152190" cy="1514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59"/>
          <p:cNvSpPr>
            <a:spLocks noChangeArrowheads="1"/>
          </p:cNvSpPr>
          <p:nvPr/>
        </p:nvSpPr>
        <p:spPr bwMode="auto">
          <a:xfrm>
            <a:off x="9886619" y="4426910"/>
            <a:ext cx="152190" cy="1514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60"/>
          <p:cNvSpPr>
            <a:spLocks noChangeArrowheads="1"/>
          </p:cNvSpPr>
          <p:nvPr/>
        </p:nvSpPr>
        <p:spPr bwMode="auto">
          <a:xfrm>
            <a:off x="9886619" y="4395895"/>
            <a:ext cx="152190" cy="1370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61"/>
          <p:cNvSpPr>
            <a:spLocks/>
          </p:cNvSpPr>
          <p:nvPr/>
        </p:nvSpPr>
        <p:spPr bwMode="auto">
          <a:xfrm>
            <a:off x="9915470" y="4028042"/>
            <a:ext cx="69964" cy="67800"/>
          </a:xfrm>
          <a:custGeom>
            <a:avLst/>
            <a:gdLst>
              <a:gd name="T0" fmla="*/ 35 w 41"/>
              <a:gd name="T1" fmla="*/ 19 h 40"/>
              <a:gd name="T2" fmla="*/ 29 w 41"/>
              <a:gd name="T3" fmla="*/ 17 h 40"/>
              <a:gd name="T4" fmla="*/ 22 w 41"/>
              <a:gd name="T5" fmla="*/ 15 h 40"/>
              <a:gd name="T6" fmla="*/ 17 w 41"/>
              <a:gd name="T7" fmla="*/ 14 h 40"/>
              <a:gd name="T8" fmla="*/ 14 w 41"/>
              <a:gd name="T9" fmla="*/ 13 h 40"/>
              <a:gd name="T10" fmla="*/ 11 w 41"/>
              <a:gd name="T11" fmla="*/ 12 h 40"/>
              <a:gd name="T12" fmla="*/ 11 w 41"/>
              <a:gd name="T13" fmla="*/ 10 h 40"/>
              <a:gd name="T14" fmla="*/ 13 w 41"/>
              <a:gd name="T15" fmla="*/ 7 h 40"/>
              <a:gd name="T16" fmla="*/ 19 w 41"/>
              <a:gd name="T17" fmla="*/ 5 h 40"/>
              <a:gd name="T18" fmla="*/ 26 w 41"/>
              <a:gd name="T19" fmla="*/ 6 h 40"/>
              <a:gd name="T20" fmla="*/ 29 w 41"/>
              <a:gd name="T21" fmla="*/ 10 h 40"/>
              <a:gd name="T22" fmla="*/ 31 w 41"/>
              <a:gd name="T23" fmla="*/ 12 h 40"/>
              <a:gd name="T24" fmla="*/ 34 w 41"/>
              <a:gd name="T25" fmla="*/ 13 h 40"/>
              <a:gd name="T26" fmla="*/ 37 w 41"/>
              <a:gd name="T27" fmla="*/ 12 h 40"/>
              <a:gd name="T28" fmla="*/ 38 w 41"/>
              <a:gd name="T29" fmla="*/ 9 h 40"/>
              <a:gd name="T30" fmla="*/ 37 w 41"/>
              <a:gd name="T31" fmla="*/ 6 h 40"/>
              <a:gd name="T32" fmla="*/ 34 w 41"/>
              <a:gd name="T33" fmla="*/ 3 h 40"/>
              <a:gd name="T34" fmla="*/ 28 w 41"/>
              <a:gd name="T35" fmla="*/ 1 h 40"/>
              <a:gd name="T36" fmla="*/ 20 w 41"/>
              <a:gd name="T37" fmla="*/ 0 h 40"/>
              <a:gd name="T38" fmla="*/ 10 w 41"/>
              <a:gd name="T39" fmla="*/ 1 h 40"/>
              <a:gd name="T40" fmla="*/ 3 w 41"/>
              <a:gd name="T41" fmla="*/ 5 h 40"/>
              <a:gd name="T42" fmla="*/ 1 w 41"/>
              <a:gd name="T43" fmla="*/ 10 h 40"/>
              <a:gd name="T44" fmla="*/ 3 w 41"/>
              <a:gd name="T45" fmla="*/ 16 h 40"/>
              <a:gd name="T46" fmla="*/ 9 w 41"/>
              <a:gd name="T47" fmla="*/ 20 h 40"/>
              <a:gd name="T48" fmla="*/ 18 w 41"/>
              <a:gd name="T49" fmla="*/ 22 h 40"/>
              <a:gd name="T50" fmla="*/ 25 w 41"/>
              <a:gd name="T51" fmla="*/ 23 h 40"/>
              <a:gd name="T52" fmla="*/ 29 w 41"/>
              <a:gd name="T53" fmla="*/ 25 h 40"/>
              <a:gd name="T54" fmla="*/ 30 w 41"/>
              <a:gd name="T55" fmla="*/ 28 h 40"/>
              <a:gd name="T56" fmla="*/ 28 w 41"/>
              <a:gd name="T57" fmla="*/ 32 h 40"/>
              <a:gd name="T58" fmla="*/ 20 w 41"/>
              <a:gd name="T59" fmla="*/ 34 h 40"/>
              <a:gd name="T60" fmla="*/ 15 w 41"/>
              <a:gd name="T61" fmla="*/ 33 h 40"/>
              <a:gd name="T62" fmla="*/ 11 w 41"/>
              <a:gd name="T63" fmla="*/ 31 h 40"/>
              <a:gd name="T64" fmla="*/ 9 w 41"/>
              <a:gd name="T65" fmla="*/ 28 h 40"/>
              <a:gd name="T66" fmla="*/ 7 w 41"/>
              <a:gd name="T67" fmla="*/ 26 h 40"/>
              <a:gd name="T68" fmla="*/ 5 w 41"/>
              <a:gd name="T69" fmla="*/ 25 h 40"/>
              <a:gd name="T70" fmla="*/ 1 w 41"/>
              <a:gd name="T71" fmla="*/ 26 h 40"/>
              <a:gd name="T72" fmla="*/ 0 w 41"/>
              <a:gd name="T73" fmla="*/ 28 h 40"/>
              <a:gd name="T74" fmla="*/ 2 w 41"/>
              <a:gd name="T75" fmla="*/ 33 h 40"/>
              <a:gd name="T76" fmla="*/ 8 w 41"/>
              <a:gd name="T77" fmla="*/ 38 h 40"/>
              <a:gd name="T78" fmla="*/ 20 w 41"/>
              <a:gd name="T79" fmla="*/ 40 h 40"/>
              <a:gd name="T80" fmla="*/ 31 w 41"/>
              <a:gd name="T81" fmla="*/ 38 h 40"/>
              <a:gd name="T82" fmla="*/ 38 w 41"/>
              <a:gd name="T83" fmla="*/ 34 h 40"/>
              <a:gd name="T84" fmla="*/ 41 w 41"/>
              <a:gd name="T85" fmla="*/ 27 h 40"/>
              <a:gd name="T86" fmla="*/ 39 w 41"/>
              <a:gd name="T87" fmla="*/ 22 h 40"/>
              <a:gd name="T88" fmla="*/ 35 w 41"/>
              <a:gd name="T8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" h="40">
                <a:moveTo>
                  <a:pt x="35" y="19"/>
                </a:moveTo>
                <a:cubicBezTo>
                  <a:pt x="34" y="18"/>
                  <a:pt x="32" y="17"/>
                  <a:pt x="29" y="17"/>
                </a:cubicBezTo>
                <a:cubicBezTo>
                  <a:pt x="27" y="16"/>
                  <a:pt x="25" y="16"/>
                  <a:pt x="22" y="15"/>
                </a:cubicBezTo>
                <a:cubicBezTo>
                  <a:pt x="19" y="15"/>
                  <a:pt x="18" y="14"/>
                  <a:pt x="17" y="14"/>
                </a:cubicBezTo>
                <a:cubicBezTo>
                  <a:pt x="16" y="14"/>
                  <a:pt x="15" y="14"/>
                  <a:pt x="14" y="13"/>
                </a:cubicBezTo>
                <a:cubicBezTo>
                  <a:pt x="13" y="13"/>
                  <a:pt x="12" y="12"/>
                  <a:pt x="11" y="12"/>
                </a:cubicBezTo>
                <a:cubicBezTo>
                  <a:pt x="11" y="11"/>
                  <a:pt x="11" y="11"/>
                  <a:pt x="11" y="10"/>
                </a:cubicBezTo>
                <a:cubicBezTo>
                  <a:pt x="11" y="8"/>
                  <a:pt x="11" y="7"/>
                  <a:pt x="13" y="7"/>
                </a:cubicBezTo>
                <a:cubicBezTo>
                  <a:pt x="15" y="6"/>
                  <a:pt x="17" y="5"/>
                  <a:pt x="19" y="5"/>
                </a:cubicBezTo>
                <a:cubicBezTo>
                  <a:pt x="22" y="5"/>
                  <a:pt x="24" y="6"/>
                  <a:pt x="26" y="6"/>
                </a:cubicBezTo>
                <a:cubicBezTo>
                  <a:pt x="27" y="7"/>
                  <a:pt x="28" y="8"/>
                  <a:pt x="29" y="10"/>
                </a:cubicBezTo>
                <a:cubicBezTo>
                  <a:pt x="30" y="11"/>
                  <a:pt x="31" y="12"/>
                  <a:pt x="31" y="12"/>
                </a:cubicBezTo>
                <a:cubicBezTo>
                  <a:pt x="32" y="13"/>
                  <a:pt x="33" y="13"/>
                  <a:pt x="34" y="13"/>
                </a:cubicBezTo>
                <a:cubicBezTo>
                  <a:pt x="35" y="13"/>
                  <a:pt x="36" y="12"/>
                  <a:pt x="37" y="12"/>
                </a:cubicBezTo>
                <a:cubicBezTo>
                  <a:pt x="38" y="11"/>
                  <a:pt x="38" y="10"/>
                  <a:pt x="38" y="9"/>
                </a:cubicBezTo>
                <a:cubicBezTo>
                  <a:pt x="38" y="8"/>
                  <a:pt x="38" y="7"/>
                  <a:pt x="37" y="6"/>
                </a:cubicBezTo>
                <a:cubicBezTo>
                  <a:pt x="37" y="5"/>
                  <a:pt x="36" y="4"/>
                  <a:pt x="34" y="3"/>
                </a:cubicBezTo>
                <a:cubicBezTo>
                  <a:pt x="33" y="2"/>
                  <a:pt x="31" y="1"/>
                  <a:pt x="28" y="1"/>
                </a:cubicBezTo>
                <a:cubicBezTo>
                  <a:pt x="26" y="0"/>
                  <a:pt x="23" y="0"/>
                  <a:pt x="20" y="0"/>
                </a:cubicBezTo>
                <a:cubicBezTo>
                  <a:pt x="16" y="0"/>
                  <a:pt x="13" y="0"/>
                  <a:pt x="10" y="1"/>
                </a:cubicBezTo>
                <a:cubicBezTo>
                  <a:pt x="7" y="2"/>
                  <a:pt x="5" y="3"/>
                  <a:pt x="3" y="5"/>
                </a:cubicBezTo>
                <a:cubicBezTo>
                  <a:pt x="2" y="6"/>
                  <a:pt x="1" y="8"/>
                  <a:pt x="1" y="10"/>
                </a:cubicBezTo>
                <a:cubicBezTo>
                  <a:pt x="1" y="13"/>
                  <a:pt x="2" y="15"/>
                  <a:pt x="3" y="16"/>
                </a:cubicBezTo>
                <a:cubicBezTo>
                  <a:pt x="5" y="18"/>
                  <a:pt x="7" y="19"/>
                  <a:pt x="9" y="20"/>
                </a:cubicBezTo>
                <a:cubicBezTo>
                  <a:pt x="11" y="21"/>
                  <a:pt x="15" y="21"/>
                  <a:pt x="18" y="22"/>
                </a:cubicBezTo>
                <a:cubicBezTo>
                  <a:pt x="21" y="22"/>
                  <a:pt x="23" y="23"/>
                  <a:pt x="25" y="23"/>
                </a:cubicBezTo>
                <a:cubicBezTo>
                  <a:pt x="27" y="24"/>
                  <a:pt x="28" y="24"/>
                  <a:pt x="29" y="25"/>
                </a:cubicBezTo>
                <a:cubicBezTo>
                  <a:pt x="30" y="26"/>
                  <a:pt x="30" y="27"/>
                  <a:pt x="30" y="28"/>
                </a:cubicBezTo>
                <a:cubicBezTo>
                  <a:pt x="30" y="30"/>
                  <a:pt x="29" y="31"/>
                  <a:pt x="28" y="32"/>
                </a:cubicBezTo>
                <a:cubicBezTo>
                  <a:pt x="26" y="33"/>
                  <a:pt x="23" y="34"/>
                  <a:pt x="20" y="34"/>
                </a:cubicBezTo>
                <a:cubicBezTo>
                  <a:pt x="18" y="34"/>
                  <a:pt x="16" y="34"/>
                  <a:pt x="15" y="33"/>
                </a:cubicBezTo>
                <a:cubicBezTo>
                  <a:pt x="13" y="33"/>
                  <a:pt x="12" y="32"/>
                  <a:pt x="11" y="31"/>
                </a:cubicBezTo>
                <a:cubicBezTo>
                  <a:pt x="11" y="30"/>
                  <a:pt x="10" y="29"/>
                  <a:pt x="9" y="28"/>
                </a:cubicBezTo>
                <a:cubicBezTo>
                  <a:pt x="9" y="27"/>
                  <a:pt x="8" y="26"/>
                  <a:pt x="7" y="26"/>
                </a:cubicBezTo>
                <a:cubicBezTo>
                  <a:pt x="7" y="25"/>
                  <a:pt x="6" y="25"/>
                  <a:pt x="5" y="25"/>
                </a:cubicBezTo>
                <a:cubicBezTo>
                  <a:pt x="3" y="25"/>
                  <a:pt x="2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30"/>
                  <a:pt x="1" y="32"/>
                  <a:pt x="2" y="33"/>
                </a:cubicBezTo>
                <a:cubicBezTo>
                  <a:pt x="4" y="35"/>
                  <a:pt x="5" y="37"/>
                  <a:pt x="8" y="38"/>
                </a:cubicBezTo>
                <a:cubicBezTo>
                  <a:pt x="11" y="39"/>
                  <a:pt x="15" y="40"/>
                  <a:pt x="20" y="40"/>
                </a:cubicBezTo>
                <a:cubicBezTo>
                  <a:pt x="25" y="40"/>
                  <a:pt x="28" y="39"/>
                  <a:pt x="31" y="38"/>
                </a:cubicBezTo>
                <a:cubicBezTo>
                  <a:pt x="34" y="37"/>
                  <a:pt x="37" y="36"/>
                  <a:pt x="38" y="34"/>
                </a:cubicBezTo>
                <a:cubicBezTo>
                  <a:pt x="40" y="32"/>
                  <a:pt x="41" y="30"/>
                  <a:pt x="41" y="27"/>
                </a:cubicBezTo>
                <a:cubicBezTo>
                  <a:pt x="41" y="26"/>
                  <a:pt x="40" y="24"/>
                  <a:pt x="39" y="22"/>
                </a:cubicBezTo>
                <a:cubicBezTo>
                  <a:pt x="38" y="21"/>
                  <a:pt x="37" y="20"/>
                  <a:pt x="35" y="1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62"/>
          <p:cNvSpPr>
            <a:spLocks noChangeArrowheads="1"/>
          </p:cNvSpPr>
          <p:nvPr/>
        </p:nvSpPr>
        <p:spPr bwMode="auto">
          <a:xfrm>
            <a:off x="9591615" y="4329537"/>
            <a:ext cx="222154" cy="3101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63"/>
          <p:cNvSpPr>
            <a:spLocks noChangeArrowheads="1"/>
          </p:cNvSpPr>
          <p:nvPr/>
        </p:nvSpPr>
        <p:spPr bwMode="auto">
          <a:xfrm>
            <a:off x="9591615" y="4266786"/>
            <a:ext cx="222154" cy="30294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64"/>
          <p:cNvSpPr>
            <a:spLocks noChangeArrowheads="1"/>
          </p:cNvSpPr>
          <p:nvPr/>
        </p:nvSpPr>
        <p:spPr bwMode="auto">
          <a:xfrm>
            <a:off x="9591615" y="4203313"/>
            <a:ext cx="222154" cy="2885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Freeform 65"/>
          <p:cNvSpPr>
            <a:spLocks/>
          </p:cNvSpPr>
          <p:nvPr/>
        </p:nvSpPr>
        <p:spPr bwMode="auto">
          <a:xfrm>
            <a:off x="9796459" y="4028042"/>
            <a:ext cx="111077" cy="67800"/>
          </a:xfrm>
          <a:custGeom>
            <a:avLst/>
            <a:gdLst>
              <a:gd name="T0" fmla="*/ 60 w 65"/>
              <a:gd name="T1" fmla="*/ 0 h 40"/>
              <a:gd name="T2" fmla="*/ 57 w 65"/>
              <a:gd name="T3" fmla="*/ 0 h 40"/>
              <a:gd name="T4" fmla="*/ 55 w 65"/>
              <a:gd name="T5" fmla="*/ 2 h 40"/>
              <a:gd name="T6" fmla="*/ 54 w 65"/>
              <a:gd name="T7" fmla="*/ 5 h 40"/>
              <a:gd name="T8" fmla="*/ 48 w 65"/>
              <a:gd name="T9" fmla="*/ 28 h 40"/>
              <a:gd name="T10" fmla="*/ 40 w 65"/>
              <a:gd name="T11" fmla="*/ 6 h 40"/>
              <a:gd name="T12" fmla="*/ 39 w 65"/>
              <a:gd name="T13" fmla="*/ 3 h 40"/>
              <a:gd name="T14" fmla="*/ 37 w 65"/>
              <a:gd name="T15" fmla="*/ 1 h 40"/>
              <a:gd name="T16" fmla="*/ 33 w 65"/>
              <a:gd name="T17" fmla="*/ 0 h 40"/>
              <a:gd name="T18" fmla="*/ 28 w 65"/>
              <a:gd name="T19" fmla="*/ 1 h 40"/>
              <a:gd name="T20" fmla="*/ 26 w 65"/>
              <a:gd name="T21" fmla="*/ 3 h 40"/>
              <a:gd name="T22" fmla="*/ 25 w 65"/>
              <a:gd name="T23" fmla="*/ 6 h 40"/>
              <a:gd name="T24" fmla="*/ 17 w 65"/>
              <a:gd name="T25" fmla="*/ 28 h 40"/>
              <a:gd name="T26" fmla="*/ 10 w 65"/>
              <a:gd name="T27" fmla="*/ 5 h 40"/>
              <a:gd name="T28" fmla="*/ 9 w 65"/>
              <a:gd name="T29" fmla="*/ 1 h 40"/>
              <a:gd name="T30" fmla="*/ 5 w 65"/>
              <a:gd name="T31" fmla="*/ 0 h 40"/>
              <a:gd name="T32" fmla="*/ 1 w 65"/>
              <a:gd name="T33" fmla="*/ 1 h 40"/>
              <a:gd name="T34" fmla="*/ 0 w 65"/>
              <a:gd name="T35" fmla="*/ 3 h 40"/>
              <a:gd name="T36" fmla="*/ 1 w 65"/>
              <a:gd name="T37" fmla="*/ 7 h 40"/>
              <a:gd name="T38" fmla="*/ 9 w 65"/>
              <a:gd name="T39" fmla="*/ 33 h 40"/>
              <a:gd name="T40" fmla="*/ 10 w 65"/>
              <a:gd name="T41" fmla="*/ 35 h 40"/>
              <a:gd name="T42" fmla="*/ 12 w 65"/>
              <a:gd name="T43" fmla="*/ 38 h 40"/>
              <a:gd name="T44" fmla="*/ 14 w 65"/>
              <a:gd name="T45" fmla="*/ 39 h 40"/>
              <a:gd name="T46" fmla="*/ 17 w 65"/>
              <a:gd name="T47" fmla="*/ 40 h 40"/>
              <a:gd name="T48" fmla="*/ 21 w 65"/>
              <a:gd name="T49" fmla="*/ 39 h 40"/>
              <a:gd name="T50" fmla="*/ 23 w 65"/>
              <a:gd name="T51" fmla="*/ 37 h 40"/>
              <a:gd name="T52" fmla="*/ 24 w 65"/>
              <a:gd name="T53" fmla="*/ 33 h 40"/>
              <a:gd name="T54" fmla="*/ 33 w 65"/>
              <a:gd name="T55" fmla="*/ 10 h 40"/>
              <a:gd name="T56" fmla="*/ 41 w 65"/>
              <a:gd name="T57" fmla="*/ 33 h 40"/>
              <a:gd name="T58" fmla="*/ 42 w 65"/>
              <a:gd name="T59" fmla="*/ 37 h 40"/>
              <a:gd name="T60" fmla="*/ 44 w 65"/>
              <a:gd name="T61" fmla="*/ 39 h 40"/>
              <a:gd name="T62" fmla="*/ 48 w 65"/>
              <a:gd name="T63" fmla="*/ 40 h 40"/>
              <a:gd name="T64" fmla="*/ 52 w 65"/>
              <a:gd name="T65" fmla="*/ 39 h 40"/>
              <a:gd name="T66" fmla="*/ 54 w 65"/>
              <a:gd name="T67" fmla="*/ 37 h 40"/>
              <a:gd name="T68" fmla="*/ 56 w 65"/>
              <a:gd name="T69" fmla="*/ 33 h 40"/>
              <a:gd name="T70" fmla="*/ 64 w 65"/>
              <a:gd name="T71" fmla="*/ 7 h 40"/>
              <a:gd name="T72" fmla="*/ 65 w 65"/>
              <a:gd name="T73" fmla="*/ 3 h 40"/>
              <a:gd name="T74" fmla="*/ 63 w 65"/>
              <a:gd name="T75" fmla="*/ 1 h 40"/>
              <a:gd name="T76" fmla="*/ 60 w 65"/>
              <a:gd name="T7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" h="40">
                <a:moveTo>
                  <a:pt x="60" y="0"/>
                </a:moveTo>
                <a:cubicBezTo>
                  <a:pt x="59" y="0"/>
                  <a:pt x="58" y="0"/>
                  <a:pt x="57" y="0"/>
                </a:cubicBezTo>
                <a:cubicBezTo>
                  <a:pt x="56" y="1"/>
                  <a:pt x="56" y="2"/>
                  <a:pt x="55" y="2"/>
                </a:cubicBezTo>
                <a:cubicBezTo>
                  <a:pt x="55" y="3"/>
                  <a:pt x="55" y="4"/>
                  <a:pt x="54" y="5"/>
                </a:cubicBezTo>
                <a:cubicBezTo>
                  <a:pt x="48" y="28"/>
                  <a:pt x="48" y="28"/>
                  <a:pt x="48" y="28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3"/>
                  <a:pt x="39" y="3"/>
                </a:cubicBezTo>
                <a:cubicBezTo>
                  <a:pt x="38" y="2"/>
                  <a:pt x="38" y="1"/>
                  <a:pt x="37" y="1"/>
                </a:cubicBezTo>
                <a:cubicBezTo>
                  <a:pt x="36" y="0"/>
                  <a:pt x="34" y="0"/>
                  <a:pt x="33" y="0"/>
                </a:cubicBezTo>
                <a:cubicBezTo>
                  <a:pt x="31" y="0"/>
                  <a:pt x="29" y="0"/>
                  <a:pt x="28" y="1"/>
                </a:cubicBezTo>
                <a:cubicBezTo>
                  <a:pt x="27" y="1"/>
                  <a:pt x="27" y="2"/>
                  <a:pt x="26" y="3"/>
                </a:cubicBezTo>
                <a:cubicBezTo>
                  <a:pt x="26" y="4"/>
                  <a:pt x="25" y="5"/>
                  <a:pt x="25" y="6"/>
                </a:cubicBezTo>
                <a:cubicBezTo>
                  <a:pt x="17" y="28"/>
                  <a:pt x="17" y="28"/>
                  <a:pt x="17" y="28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9" y="2"/>
                  <a:pt x="9" y="1"/>
                </a:cubicBezTo>
                <a:cubicBezTo>
                  <a:pt x="8" y="0"/>
                  <a:pt x="7" y="0"/>
                  <a:pt x="5" y="0"/>
                </a:cubicBezTo>
                <a:cubicBezTo>
                  <a:pt x="4" y="0"/>
                  <a:pt x="2" y="0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0" y="5"/>
                  <a:pt x="1" y="7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4"/>
                  <a:pt x="10" y="34"/>
                  <a:pt x="10" y="35"/>
                </a:cubicBezTo>
                <a:cubicBezTo>
                  <a:pt x="11" y="36"/>
                  <a:pt x="11" y="37"/>
                  <a:pt x="12" y="38"/>
                </a:cubicBezTo>
                <a:cubicBezTo>
                  <a:pt x="12" y="38"/>
                  <a:pt x="13" y="39"/>
                  <a:pt x="14" y="39"/>
                </a:cubicBezTo>
                <a:cubicBezTo>
                  <a:pt x="14" y="40"/>
                  <a:pt x="15" y="40"/>
                  <a:pt x="17" y="40"/>
                </a:cubicBezTo>
                <a:cubicBezTo>
                  <a:pt x="18" y="40"/>
                  <a:pt x="20" y="39"/>
                  <a:pt x="21" y="39"/>
                </a:cubicBezTo>
                <a:cubicBezTo>
                  <a:pt x="22" y="38"/>
                  <a:pt x="22" y="38"/>
                  <a:pt x="23" y="37"/>
                </a:cubicBezTo>
                <a:cubicBezTo>
                  <a:pt x="23" y="36"/>
                  <a:pt x="23" y="35"/>
                  <a:pt x="24" y="33"/>
                </a:cubicBezTo>
                <a:cubicBezTo>
                  <a:pt x="33" y="10"/>
                  <a:pt x="33" y="10"/>
                  <a:pt x="33" y="10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5"/>
                  <a:pt x="42" y="36"/>
                  <a:pt x="42" y="37"/>
                </a:cubicBezTo>
                <a:cubicBezTo>
                  <a:pt x="43" y="38"/>
                  <a:pt x="43" y="38"/>
                  <a:pt x="44" y="39"/>
                </a:cubicBezTo>
                <a:cubicBezTo>
                  <a:pt x="45" y="39"/>
                  <a:pt x="47" y="40"/>
                  <a:pt x="48" y="40"/>
                </a:cubicBezTo>
                <a:cubicBezTo>
                  <a:pt x="50" y="40"/>
                  <a:pt x="51" y="39"/>
                  <a:pt x="52" y="39"/>
                </a:cubicBezTo>
                <a:cubicBezTo>
                  <a:pt x="53" y="38"/>
                  <a:pt x="54" y="38"/>
                  <a:pt x="54" y="37"/>
                </a:cubicBezTo>
                <a:cubicBezTo>
                  <a:pt x="54" y="36"/>
                  <a:pt x="55" y="35"/>
                  <a:pt x="56" y="33"/>
                </a:cubicBezTo>
                <a:cubicBezTo>
                  <a:pt x="64" y="7"/>
                  <a:pt x="64" y="7"/>
                  <a:pt x="64" y="7"/>
                </a:cubicBezTo>
                <a:cubicBezTo>
                  <a:pt x="65" y="5"/>
                  <a:pt x="65" y="4"/>
                  <a:pt x="65" y="3"/>
                </a:cubicBezTo>
                <a:cubicBezTo>
                  <a:pt x="65" y="2"/>
                  <a:pt x="64" y="1"/>
                  <a:pt x="63" y="1"/>
                </a:cubicBezTo>
                <a:cubicBezTo>
                  <a:pt x="62" y="0"/>
                  <a:pt x="61" y="0"/>
                  <a:pt x="6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66"/>
          <p:cNvSpPr>
            <a:spLocks/>
          </p:cNvSpPr>
          <p:nvPr/>
        </p:nvSpPr>
        <p:spPr bwMode="auto">
          <a:xfrm>
            <a:off x="9591615" y="4395895"/>
            <a:ext cx="203401" cy="181041"/>
          </a:xfrm>
          <a:custGeom>
            <a:avLst/>
            <a:gdLst>
              <a:gd name="T0" fmla="*/ 93 w 119"/>
              <a:gd name="T1" fmla="*/ 0 h 106"/>
              <a:gd name="T2" fmla="*/ 27 w 119"/>
              <a:gd name="T3" fmla="*/ 0 h 106"/>
              <a:gd name="T4" fmla="*/ 0 w 119"/>
              <a:gd name="T5" fmla="*/ 27 h 106"/>
              <a:gd name="T6" fmla="*/ 0 w 119"/>
              <a:gd name="T7" fmla="*/ 79 h 106"/>
              <a:gd name="T8" fmla="*/ 27 w 119"/>
              <a:gd name="T9" fmla="*/ 106 h 106"/>
              <a:gd name="T10" fmla="*/ 93 w 119"/>
              <a:gd name="T11" fmla="*/ 106 h 106"/>
              <a:gd name="T12" fmla="*/ 119 w 119"/>
              <a:gd name="T13" fmla="*/ 79 h 106"/>
              <a:gd name="T14" fmla="*/ 119 w 119"/>
              <a:gd name="T15" fmla="*/ 27 h 106"/>
              <a:gd name="T16" fmla="*/ 9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93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94"/>
                  <a:pt x="12" y="106"/>
                  <a:pt x="27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107" y="106"/>
                  <a:pt x="119" y="94"/>
                  <a:pt x="119" y="79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12"/>
                  <a:pt x="107" y="0"/>
                  <a:pt x="9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67"/>
          <p:cNvSpPr>
            <a:spLocks/>
          </p:cNvSpPr>
          <p:nvPr/>
        </p:nvSpPr>
        <p:spPr bwMode="auto">
          <a:xfrm>
            <a:off x="9722888" y="4028042"/>
            <a:ext cx="66358" cy="66358"/>
          </a:xfrm>
          <a:custGeom>
            <a:avLst/>
            <a:gdLst>
              <a:gd name="T0" fmla="*/ 34 w 39"/>
              <a:gd name="T1" fmla="*/ 33 h 39"/>
              <a:gd name="T2" fmla="*/ 10 w 39"/>
              <a:gd name="T3" fmla="*/ 33 h 39"/>
              <a:gd name="T4" fmla="*/ 10 w 39"/>
              <a:gd name="T5" fmla="*/ 22 h 39"/>
              <a:gd name="T6" fmla="*/ 32 w 39"/>
              <a:gd name="T7" fmla="*/ 22 h 39"/>
              <a:gd name="T8" fmla="*/ 35 w 39"/>
              <a:gd name="T9" fmla="*/ 21 h 39"/>
              <a:gd name="T10" fmla="*/ 36 w 39"/>
              <a:gd name="T11" fmla="*/ 19 h 39"/>
              <a:gd name="T12" fmla="*/ 35 w 39"/>
              <a:gd name="T13" fmla="*/ 17 h 39"/>
              <a:gd name="T14" fmla="*/ 32 w 39"/>
              <a:gd name="T15" fmla="*/ 16 h 39"/>
              <a:gd name="T16" fmla="*/ 10 w 39"/>
              <a:gd name="T17" fmla="*/ 16 h 39"/>
              <a:gd name="T18" fmla="*/ 10 w 39"/>
              <a:gd name="T19" fmla="*/ 6 h 39"/>
              <a:gd name="T20" fmla="*/ 34 w 39"/>
              <a:gd name="T21" fmla="*/ 6 h 39"/>
              <a:gd name="T22" fmla="*/ 37 w 39"/>
              <a:gd name="T23" fmla="*/ 6 h 39"/>
              <a:gd name="T24" fmla="*/ 38 w 39"/>
              <a:gd name="T25" fmla="*/ 3 h 39"/>
              <a:gd name="T26" fmla="*/ 37 w 39"/>
              <a:gd name="T27" fmla="*/ 1 h 39"/>
              <a:gd name="T28" fmla="*/ 34 w 39"/>
              <a:gd name="T29" fmla="*/ 0 h 39"/>
              <a:gd name="T30" fmla="*/ 6 w 39"/>
              <a:gd name="T31" fmla="*/ 0 h 39"/>
              <a:gd name="T32" fmla="*/ 2 w 39"/>
              <a:gd name="T33" fmla="*/ 1 h 39"/>
              <a:gd name="T34" fmla="*/ 0 w 39"/>
              <a:gd name="T35" fmla="*/ 2 h 39"/>
              <a:gd name="T36" fmla="*/ 0 w 39"/>
              <a:gd name="T37" fmla="*/ 5 h 39"/>
              <a:gd name="T38" fmla="*/ 0 w 39"/>
              <a:gd name="T39" fmla="*/ 34 h 39"/>
              <a:gd name="T40" fmla="*/ 1 w 39"/>
              <a:gd name="T41" fmla="*/ 38 h 39"/>
              <a:gd name="T42" fmla="*/ 6 w 39"/>
              <a:gd name="T43" fmla="*/ 39 h 39"/>
              <a:gd name="T44" fmla="*/ 34 w 39"/>
              <a:gd name="T45" fmla="*/ 39 h 39"/>
              <a:gd name="T46" fmla="*/ 38 w 39"/>
              <a:gd name="T47" fmla="*/ 38 h 39"/>
              <a:gd name="T48" fmla="*/ 39 w 39"/>
              <a:gd name="T49" fmla="*/ 36 h 39"/>
              <a:gd name="T50" fmla="*/ 38 w 39"/>
              <a:gd name="T51" fmla="*/ 34 h 39"/>
              <a:gd name="T52" fmla="*/ 34 w 39"/>
              <a:gd name="T53" fmla="*/ 3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9" h="39">
                <a:moveTo>
                  <a:pt x="34" y="33"/>
                </a:moveTo>
                <a:cubicBezTo>
                  <a:pt x="10" y="33"/>
                  <a:pt x="10" y="33"/>
                  <a:pt x="10" y="33"/>
                </a:cubicBezTo>
                <a:cubicBezTo>
                  <a:pt x="10" y="22"/>
                  <a:pt x="10" y="22"/>
                  <a:pt x="10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2"/>
                  <a:pt x="34" y="22"/>
                  <a:pt x="35" y="21"/>
                </a:cubicBezTo>
                <a:cubicBezTo>
                  <a:pt x="36" y="20"/>
                  <a:pt x="36" y="20"/>
                  <a:pt x="36" y="19"/>
                </a:cubicBezTo>
                <a:cubicBezTo>
                  <a:pt x="36" y="18"/>
                  <a:pt x="36" y="17"/>
                  <a:pt x="35" y="17"/>
                </a:cubicBezTo>
                <a:cubicBezTo>
                  <a:pt x="34" y="16"/>
                  <a:pt x="33" y="16"/>
                  <a:pt x="32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6"/>
                  <a:pt x="10" y="6"/>
                  <a:pt x="10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6"/>
                  <a:pt x="37" y="6"/>
                </a:cubicBezTo>
                <a:cubicBezTo>
                  <a:pt x="38" y="5"/>
                  <a:pt x="38" y="4"/>
                  <a:pt x="38" y="3"/>
                </a:cubicBezTo>
                <a:cubicBezTo>
                  <a:pt x="38" y="2"/>
                  <a:pt x="38" y="2"/>
                  <a:pt x="37" y="1"/>
                </a:cubicBezTo>
                <a:cubicBezTo>
                  <a:pt x="36" y="1"/>
                  <a:pt x="35" y="0"/>
                  <a:pt x="34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3" y="0"/>
                  <a:pt x="2" y="1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6"/>
                  <a:pt x="0" y="37"/>
                  <a:pt x="1" y="38"/>
                </a:cubicBezTo>
                <a:cubicBezTo>
                  <a:pt x="2" y="39"/>
                  <a:pt x="4" y="39"/>
                  <a:pt x="6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9"/>
                  <a:pt x="37" y="39"/>
                  <a:pt x="38" y="38"/>
                </a:cubicBezTo>
                <a:cubicBezTo>
                  <a:pt x="39" y="38"/>
                  <a:pt x="39" y="37"/>
                  <a:pt x="39" y="36"/>
                </a:cubicBezTo>
                <a:cubicBezTo>
                  <a:pt x="39" y="35"/>
                  <a:pt x="39" y="34"/>
                  <a:pt x="38" y="34"/>
                </a:cubicBezTo>
                <a:cubicBezTo>
                  <a:pt x="37" y="33"/>
                  <a:pt x="36" y="33"/>
                  <a:pt x="34" y="3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68"/>
          <p:cNvSpPr>
            <a:spLocks/>
          </p:cNvSpPr>
          <p:nvPr/>
        </p:nvSpPr>
        <p:spPr bwMode="auto">
          <a:xfrm>
            <a:off x="9629122" y="4028042"/>
            <a:ext cx="73570" cy="67800"/>
          </a:xfrm>
          <a:custGeom>
            <a:avLst/>
            <a:gdLst>
              <a:gd name="T0" fmla="*/ 38 w 43"/>
              <a:gd name="T1" fmla="*/ 0 h 40"/>
              <a:gd name="T2" fmla="*/ 35 w 43"/>
              <a:gd name="T3" fmla="*/ 1 h 40"/>
              <a:gd name="T4" fmla="*/ 34 w 43"/>
              <a:gd name="T5" fmla="*/ 4 h 40"/>
              <a:gd name="T6" fmla="*/ 34 w 43"/>
              <a:gd name="T7" fmla="*/ 27 h 40"/>
              <a:gd name="T8" fmla="*/ 14 w 43"/>
              <a:gd name="T9" fmla="*/ 4 h 40"/>
              <a:gd name="T10" fmla="*/ 12 w 43"/>
              <a:gd name="T11" fmla="*/ 2 h 40"/>
              <a:gd name="T12" fmla="*/ 11 w 43"/>
              <a:gd name="T13" fmla="*/ 1 h 40"/>
              <a:gd name="T14" fmla="*/ 9 w 43"/>
              <a:gd name="T15" fmla="*/ 0 h 40"/>
              <a:gd name="T16" fmla="*/ 6 w 43"/>
              <a:gd name="T17" fmla="*/ 0 h 40"/>
              <a:gd name="T18" fmla="*/ 3 w 43"/>
              <a:gd name="T19" fmla="*/ 0 h 40"/>
              <a:gd name="T20" fmla="*/ 1 w 43"/>
              <a:gd name="T21" fmla="*/ 2 h 40"/>
              <a:gd name="T22" fmla="*/ 0 w 43"/>
              <a:gd name="T23" fmla="*/ 5 h 40"/>
              <a:gd name="T24" fmla="*/ 0 w 43"/>
              <a:gd name="T25" fmla="*/ 35 h 40"/>
              <a:gd name="T26" fmla="*/ 2 w 43"/>
              <a:gd name="T27" fmla="*/ 39 h 40"/>
              <a:gd name="T28" fmla="*/ 5 w 43"/>
              <a:gd name="T29" fmla="*/ 40 h 40"/>
              <a:gd name="T30" fmla="*/ 9 w 43"/>
              <a:gd name="T31" fmla="*/ 39 h 40"/>
              <a:gd name="T32" fmla="*/ 10 w 43"/>
              <a:gd name="T33" fmla="*/ 35 h 40"/>
              <a:gd name="T34" fmla="*/ 10 w 43"/>
              <a:gd name="T35" fmla="*/ 13 h 40"/>
              <a:gd name="T36" fmla="*/ 30 w 43"/>
              <a:gd name="T37" fmla="*/ 35 h 40"/>
              <a:gd name="T38" fmla="*/ 31 w 43"/>
              <a:gd name="T39" fmla="*/ 37 h 40"/>
              <a:gd name="T40" fmla="*/ 33 w 43"/>
              <a:gd name="T41" fmla="*/ 39 h 40"/>
              <a:gd name="T42" fmla="*/ 35 w 43"/>
              <a:gd name="T43" fmla="*/ 39 h 40"/>
              <a:gd name="T44" fmla="*/ 38 w 43"/>
              <a:gd name="T45" fmla="*/ 40 h 40"/>
              <a:gd name="T46" fmla="*/ 43 w 43"/>
              <a:gd name="T47" fmla="*/ 35 h 40"/>
              <a:gd name="T48" fmla="*/ 43 w 43"/>
              <a:gd name="T49" fmla="*/ 4 h 40"/>
              <a:gd name="T50" fmla="*/ 42 w 43"/>
              <a:gd name="T51" fmla="*/ 1 h 40"/>
              <a:gd name="T52" fmla="*/ 38 w 43"/>
              <a:gd name="T5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" h="40">
                <a:moveTo>
                  <a:pt x="38" y="0"/>
                </a:moveTo>
                <a:cubicBezTo>
                  <a:pt x="37" y="0"/>
                  <a:pt x="36" y="0"/>
                  <a:pt x="35" y="1"/>
                </a:cubicBezTo>
                <a:cubicBezTo>
                  <a:pt x="34" y="1"/>
                  <a:pt x="34" y="3"/>
                  <a:pt x="34" y="4"/>
                </a:cubicBezTo>
                <a:cubicBezTo>
                  <a:pt x="34" y="27"/>
                  <a:pt x="34" y="27"/>
                  <a:pt x="34" y="27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1"/>
                  <a:pt x="11" y="1"/>
                </a:cubicBezTo>
                <a:cubicBezTo>
                  <a:pt x="10" y="1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5" y="0"/>
                  <a:pt x="4" y="0"/>
                  <a:pt x="3" y="0"/>
                </a:cubicBezTo>
                <a:cubicBezTo>
                  <a:pt x="2" y="1"/>
                  <a:pt x="1" y="2"/>
                  <a:pt x="1" y="2"/>
                </a:cubicBezTo>
                <a:cubicBezTo>
                  <a:pt x="1" y="3"/>
                  <a:pt x="0" y="4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1" y="38"/>
                  <a:pt x="2" y="39"/>
                </a:cubicBezTo>
                <a:cubicBezTo>
                  <a:pt x="3" y="39"/>
                  <a:pt x="4" y="40"/>
                  <a:pt x="5" y="40"/>
                </a:cubicBezTo>
                <a:cubicBezTo>
                  <a:pt x="7" y="40"/>
                  <a:pt x="8" y="39"/>
                  <a:pt x="9" y="39"/>
                </a:cubicBezTo>
                <a:cubicBezTo>
                  <a:pt x="10" y="38"/>
                  <a:pt x="10" y="37"/>
                  <a:pt x="10" y="35"/>
                </a:cubicBezTo>
                <a:cubicBezTo>
                  <a:pt x="10" y="13"/>
                  <a:pt x="10" y="13"/>
                  <a:pt x="10" y="13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6"/>
                  <a:pt x="31" y="36"/>
                  <a:pt x="31" y="37"/>
                </a:cubicBezTo>
                <a:cubicBezTo>
                  <a:pt x="32" y="38"/>
                  <a:pt x="32" y="38"/>
                  <a:pt x="33" y="39"/>
                </a:cubicBezTo>
                <a:cubicBezTo>
                  <a:pt x="34" y="39"/>
                  <a:pt x="34" y="39"/>
                  <a:pt x="35" y="39"/>
                </a:cubicBezTo>
                <a:cubicBezTo>
                  <a:pt x="36" y="40"/>
                  <a:pt x="37" y="40"/>
                  <a:pt x="38" y="40"/>
                </a:cubicBezTo>
                <a:cubicBezTo>
                  <a:pt x="41" y="40"/>
                  <a:pt x="43" y="38"/>
                  <a:pt x="43" y="35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3"/>
                  <a:pt x="43" y="1"/>
                  <a:pt x="42" y="1"/>
                </a:cubicBezTo>
                <a:cubicBezTo>
                  <a:pt x="41" y="0"/>
                  <a:pt x="40" y="0"/>
                  <a:pt x="38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69"/>
          <p:cNvSpPr>
            <a:spLocks noEditPoints="1"/>
          </p:cNvSpPr>
          <p:nvPr/>
        </p:nvSpPr>
        <p:spPr bwMode="auto">
          <a:xfrm>
            <a:off x="9497849" y="3968176"/>
            <a:ext cx="618858" cy="685215"/>
          </a:xfrm>
          <a:custGeom>
            <a:avLst/>
            <a:gdLst>
              <a:gd name="T0" fmla="*/ 337 w 363"/>
              <a:gd name="T1" fmla="*/ 0 h 402"/>
              <a:gd name="T2" fmla="*/ 27 w 363"/>
              <a:gd name="T3" fmla="*/ 0 h 402"/>
              <a:gd name="T4" fmla="*/ 0 w 363"/>
              <a:gd name="T5" fmla="*/ 27 h 402"/>
              <a:gd name="T6" fmla="*/ 0 w 363"/>
              <a:gd name="T7" fmla="*/ 103 h 402"/>
              <a:gd name="T8" fmla="*/ 0 w 363"/>
              <a:gd name="T9" fmla="*/ 376 h 402"/>
              <a:gd name="T10" fmla="*/ 27 w 363"/>
              <a:gd name="T11" fmla="*/ 402 h 402"/>
              <a:gd name="T12" fmla="*/ 337 w 363"/>
              <a:gd name="T13" fmla="*/ 402 h 402"/>
              <a:gd name="T14" fmla="*/ 363 w 363"/>
              <a:gd name="T15" fmla="*/ 376 h 402"/>
              <a:gd name="T16" fmla="*/ 363 w 363"/>
              <a:gd name="T17" fmla="*/ 103 h 402"/>
              <a:gd name="T18" fmla="*/ 363 w 363"/>
              <a:gd name="T19" fmla="*/ 27 h 402"/>
              <a:gd name="T20" fmla="*/ 337 w 363"/>
              <a:gd name="T21" fmla="*/ 0 h 402"/>
              <a:gd name="T22" fmla="*/ 19 w 363"/>
              <a:gd name="T23" fmla="*/ 43 h 402"/>
              <a:gd name="T24" fmla="*/ 43 w 363"/>
              <a:gd name="T25" fmla="*/ 19 h 402"/>
              <a:gd name="T26" fmla="*/ 322 w 363"/>
              <a:gd name="T27" fmla="*/ 19 h 402"/>
              <a:gd name="T28" fmla="*/ 346 w 363"/>
              <a:gd name="T29" fmla="*/ 43 h 402"/>
              <a:gd name="T30" fmla="*/ 346 w 363"/>
              <a:gd name="T31" fmla="*/ 94 h 402"/>
              <a:gd name="T32" fmla="*/ 343 w 363"/>
              <a:gd name="T33" fmla="*/ 93 h 402"/>
              <a:gd name="T34" fmla="*/ 19 w 363"/>
              <a:gd name="T35" fmla="*/ 93 h 402"/>
              <a:gd name="T36" fmla="*/ 19 w 363"/>
              <a:gd name="T37" fmla="*/ 43 h 402"/>
              <a:gd name="T38" fmla="*/ 346 w 363"/>
              <a:gd name="T39" fmla="*/ 360 h 402"/>
              <a:gd name="T40" fmla="*/ 322 w 363"/>
              <a:gd name="T41" fmla="*/ 384 h 402"/>
              <a:gd name="T42" fmla="*/ 43 w 363"/>
              <a:gd name="T43" fmla="*/ 384 h 402"/>
              <a:gd name="T44" fmla="*/ 19 w 363"/>
              <a:gd name="T45" fmla="*/ 360 h 402"/>
              <a:gd name="T46" fmla="*/ 19 w 363"/>
              <a:gd name="T47" fmla="*/ 113 h 402"/>
              <a:gd name="T48" fmla="*/ 343 w 363"/>
              <a:gd name="T49" fmla="*/ 113 h 402"/>
              <a:gd name="T50" fmla="*/ 346 w 363"/>
              <a:gd name="T51" fmla="*/ 113 h 402"/>
              <a:gd name="T52" fmla="*/ 346 w 363"/>
              <a:gd name="T53" fmla="*/ 36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3" h="402">
                <a:moveTo>
                  <a:pt x="337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91"/>
                  <a:pt x="12" y="402"/>
                  <a:pt x="27" y="402"/>
                </a:cubicBezTo>
                <a:cubicBezTo>
                  <a:pt x="337" y="402"/>
                  <a:pt x="337" y="402"/>
                  <a:pt x="337" y="402"/>
                </a:cubicBezTo>
                <a:cubicBezTo>
                  <a:pt x="352" y="402"/>
                  <a:pt x="363" y="391"/>
                  <a:pt x="363" y="376"/>
                </a:cubicBezTo>
                <a:cubicBezTo>
                  <a:pt x="363" y="103"/>
                  <a:pt x="363" y="103"/>
                  <a:pt x="363" y="103"/>
                </a:cubicBezTo>
                <a:cubicBezTo>
                  <a:pt x="363" y="27"/>
                  <a:pt x="363" y="27"/>
                  <a:pt x="363" y="27"/>
                </a:cubicBezTo>
                <a:cubicBezTo>
                  <a:pt x="363" y="12"/>
                  <a:pt x="352" y="0"/>
                  <a:pt x="337" y="0"/>
                </a:cubicBezTo>
                <a:close/>
                <a:moveTo>
                  <a:pt x="19" y="43"/>
                </a:moveTo>
                <a:cubicBezTo>
                  <a:pt x="19" y="30"/>
                  <a:pt x="30" y="19"/>
                  <a:pt x="43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35" y="19"/>
                  <a:pt x="346" y="30"/>
                  <a:pt x="346" y="43"/>
                </a:cubicBezTo>
                <a:cubicBezTo>
                  <a:pt x="346" y="94"/>
                  <a:pt x="346" y="94"/>
                  <a:pt x="346" y="94"/>
                </a:cubicBezTo>
                <a:cubicBezTo>
                  <a:pt x="345" y="94"/>
                  <a:pt x="344" y="93"/>
                  <a:pt x="343" y="93"/>
                </a:cubicBezTo>
                <a:cubicBezTo>
                  <a:pt x="19" y="93"/>
                  <a:pt x="19" y="93"/>
                  <a:pt x="19" y="93"/>
                </a:cubicBezTo>
                <a:lnTo>
                  <a:pt x="19" y="43"/>
                </a:lnTo>
                <a:close/>
                <a:moveTo>
                  <a:pt x="346" y="360"/>
                </a:moveTo>
                <a:cubicBezTo>
                  <a:pt x="346" y="373"/>
                  <a:pt x="335" y="384"/>
                  <a:pt x="322" y="384"/>
                </a:cubicBezTo>
                <a:cubicBezTo>
                  <a:pt x="43" y="384"/>
                  <a:pt x="43" y="384"/>
                  <a:pt x="43" y="384"/>
                </a:cubicBezTo>
                <a:cubicBezTo>
                  <a:pt x="30" y="384"/>
                  <a:pt x="19" y="373"/>
                  <a:pt x="19" y="360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343" y="113"/>
                  <a:pt x="343" y="113"/>
                  <a:pt x="343" y="113"/>
                </a:cubicBezTo>
                <a:cubicBezTo>
                  <a:pt x="344" y="113"/>
                  <a:pt x="345" y="113"/>
                  <a:pt x="346" y="113"/>
                </a:cubicBezTo>
                <a:lnTo>
                  <a:pt x="346" y="36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373"/>
          <p:cNvSpPr>
            <a:spLocks noEditPoints="1"/>
          </p:cNvSpPr>
          <p:nvPr/>
        </p:nvSpPr>
        <p:spPr bwMode="auto">
          <a:xfrm>
            <a:off x="10905786" y="5231136"/>
            <a:ext cx="142092" cy="141371"/>
          </a:xfrm>
          <a:custGeom>
            <a:avLst/>
            <a:gdLst>
              <a:gd name="T0" fmla="*/ 41 w 83"/>
              <a:gd name="T1" fmla="*/ 0 h 83"/>
              <a:gd name="T2" fmla="*/ 0 w 83"/>
              <a:gd name="T3" fmla="*/ 41 h 83"/>
              <a:gd name="T4" fmla="*/ 41 w 83"/>
              <a:gd name="T5" fmla="*/ 83 h 83"/>
              <a:gd name="T6" fmla="*/ 83 w 83"/>
              <a:gd name="T7" fmla="*/ 41 h 83"/>
              <a:gd name="T8" fmla="*/ 41 w 83"/>
              <a:gd name="T9" fmla="*/ 0 h 83"/>
              <a:gd name="T10" fmla="*/ 41 w 83"/>
              <a:gd name="T11" fmla="*/ 73 h 83"/>
              <a:gd name="T12" fmla="*/ 10 w 83"/>
              <a:gd name="T13" fmla="*/ 41 h 83"/>
              <a:gd name="T14" fmla="*/ 41 w 83"/>
              <a:gd name="T15" fmla="*/ 10 h 83"/>
              <a:gd name="T16" fmla="*/ 73 w 83"/>
              <a:gd name="T17" fmla="*/ 41 h 83"/>
              <a:gd name="T18" fmla="*/ 41 w 83"/>
              <a:gd name="T19" fmla="*/ 7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83">
                <a:moveTo>
                  <a:pt x="41" y="0"/>
                </a:moveTo>
                <a:cubicBezTo>
                  <a:pt x="18" y="0"/>
                  <a:pt x="0" y="18"/>
                  <a:pt x="0" y="41"/>
                </a:cubicBezTo>
                <a:cubicBezTo>
                  <a:pt x="0" y="64"/>
                  <a:pt x="18" y="83"/>
                  <a:pt x="41" y="83"/>
                </a:cubicBezTo>
                <a:cubicBezTo>
                  <a:pt x="64" y="83"/>
                  <a:pt x="83" y="64"/>
                  <a:pt x="83" y="41"/>
                </a:cubicBezTo>
                <a:cubicBezTo>
                  <a:pt x="83" y="18"/>
                  <a:pt x="64" y="0"/>
                  <a:pt x="41" y="0"/>
                </a:cubicBezTo>
                <a:close/>
                <a:moveTo>
                  <a:pt x="41" y="73"/>
                </a:moveTo>
                <a:cubicBezTo>
                  <a:pt x="24" y="73"/>
                  <a:pt x="10" y="59"/>
                  <a:pt x="10" y="41"/>
                </a:cubicBezTo>
                <a:cubicBezTo>
                  <a:pt x="10" y="24"/>
                  <a:pt x="24" y="10"/>
                  <a:pt x="41" y="10"/>
                </a:cubicBezTo>
                <a:cubicBezTo>
                  <a:pt x="59" y="10"/>
                  <a:pt x="73" y="24"/>
                  <a:pt x="73" y="41"/>
                </a:cubicBezTo>
                <a:cubicBezTo>
                  <a:pt x="73" y="59"/>
                  <a:pt x="59" y="73"/>
                  <a:pt x="41" y="7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374"/>
          <p:cNvSpPr>
            <a:spLocks noEditPoints="1"/>
          </p:cNvSpPr>
          <p:nvPr/>
        </p:nvSpPr>
        <p:spPr bwMode="auto">
          <a:xfrm>
            <a:off x="10769465" y="5096978"/>
            <a:ext cx="414736" cy="410408"/>
          </a:xfrm>
          <a:custGeom>
            <a:avLst/>
            <a:gdLst>
              <a:gd name="T0" fmla="*/ 216 w 243"/>
              <a:gd name="T1" fmla="*/ 110 h 241"/>
              <a:gd name="T2" fmla="*/ 243 w 243"/>
              <a:gd name="T3" fmla="*/ 95 h 241"/>
              <a:gd name="T4" fmla="*/ 234 w 243"/>
              <a:gd name="T5" fmla="*/ 73 h 241"/>
              <a:gd name="T6" fmla="*/ 204 w 243"/>
              <a:gd name="T7" fmla="*/ 75 h 241"/>
              <a:gd name="T8" fmla="*/ 194 w 243"/>
              <a:gd name="T9" fmla="*/ 59 h 241"/>
              <a:gd name="T10" fmla="*/ 204 w 243"/>
              <a:gd name="T11" fmla="*/ 29 h 241"/>
              <a:gd name="T12" fmla="*/ 187 w 243"/>
              <a:gd name="T13" fmla="*/ 16 h 241"/>
              <a:gd name="T14" fmla="*/ 163 w 243"/>
              <a:gd name="T15" fmla="*/ 38 h 241"/>
              <a:gd name="T16" fmla="*/ 142 w 243"/>
              <a:gd name="T17" fmla="*/ 32 h 241"/>
              <a:gd name="T18" fmla="*/ 134 w 243"/>
              <a:gd name="T19" fmla="*/ 0 h 241"/>
              <a:gd name="T20" fmla="*/ 110 w 243"/>
              <a:gd name="T21" fmla="*/ 0 h 241"/>
              <a:gd name="T22" fmla="*/ 102 w 243"/>
              <a:gd name="T23" fmla="*/ 31 h 241"/>
              <a:gd name="T24" fmla="*/ 80 w 243"/>
              <a:gd name="T25" fmla="*/ 35 h 241"/>
              <a:gd name="T26" fmla="*/ 75 w 243"/>
              <a:gd name="T27" fmla="*/ 31 h 241"/>
              <a:gd name="T28" fmla="*/ 65 w 243"/>
              <a:gd name="T29" fmla="*/ 22 h 241"/>
              <a:gd name="T30" fmla="*/ 58 w 243"/>
              <a:gd name="T31" fmla="*/ 16 h 241"/>
              <a:gd name="T32" fmla="*/ 38 w 243"/>
              <a:gd name="T33" fmla="*/ 32 h 241"/>
              <a:gd name="T34" fmla="*/ 49 w 243"/>
              <a:gd name="T35" fmla="*/ 60 h 241"/>
              <a:gd name="T36" fmla="*/ 40 w 243"/>
              <a:gd name="T37" fmla="*/ 73 h 241"/>
              <a:gd name="T38" fmla="*/ 17 w 243"/>
              <a:gd name="T39" fmla="*/ 72 h 241"/>
              <a:gd name="T40" fmla="*/ 7 w 243"/>
              <a:gd name="T41" fmla="*/ 71 h 241"/>
              <a:gd name="T42" fmla="*/ 4 w 243"/>
              <a:gd name="T43" fmla="*/ 78 h 241"/>
              <a:gd name="T44" fmla="*/ 0 w 243"/>
              <a:gd name="T45" fmla="*/ 91 h 241"/>
              <a:gd name="T46" fmla="*/ 23 w 243"/>
              <a:gd name="T47" fmla="*/ 105 h 241"/>
              <a:gd name="T48" fmla="*/ 28 w 243"/>
              <a:gd name="T49" fmla="*/ 108 h 241"/>
              <a:gd name="T50" fmla="*/ 27 w 243"/>
              <a:gd name="T51" fmla="*/ 112 h 241"/>
              <a:gd name="T52" fmla="*/ 26 w 243"/>
              <a:gd name="T53" fmla="*/ 128 h 241"/>
              <a:gd name="T54" fmla="*/ 0 w 243"/>
              <a:gd name="T55" fmla="*/ 146 h 241"/>
              <a:gd name="T56" fmla="*/ 8 w 243"/>
              <a:gd name="T57" fmla="*/ 168 h 241"/>
              <a:gd name="T58" fmla="*/ 38 w 243"/>
              <a:gd name="T59" fmla="*/ 165 h 241"/>
              <a:gd name="T60" fmla="*/ 48 w 243"/>
              <a:gd name="T61" fmla="*/ 182 h 241"/>
              <a:gd name="T62" fmla="*/ 38 w 243"/>
              <a:gd name="T63" fmla="*/ 210 h 241"/>
              <a:gd name="T64" fmla="*/ 58 w 243"/>
              <a:gd name="T65" fmla="*/ 223 h 241"/>
              <a:gd name="T66" fmla="*/ 82 w 243"/>
              <a:gd name="T67" fmla="*/ 205 h 241"/>
              <a:gd name="T68" fmla="*/ 101 w 243"/>
              <a:gd name="T69" fmla="*/ 212 h 241"/>
              <a:gd name="T70" fmla="*/ 109 w 243"/>
              <a:gd name="T71" fmla="*/ 241 h 241"/>
              <a:gd name="T72" fmla="*/ 131 w 243"/>
              <a:gd name="T73" fmla="*/ 241 h 241"/>
              <a:gd name="T74" fmla="*/ 140 w 243"/>
              <a:gd name="T75" fmla="*/ 211 h 241"/>
              <a:gd name="T76" fmla="*/ 163 w 243"/>
              <a:gd name="T77" fmla="*/ 205 h 241"/>
              <a:gd name="T78" fmla="*/ 184 w 243"/>
              <a:gd name="T79" fmla="*/ 224 h 241"/>
              <a:gd name="T80" fmla="*/ 203 w 243"/>
              <a:gd name="T81" fmla="*/ 211 h 241"/>
              <a:gd name="T82" fmla="*/ 192 w 243"/>
              <a:gd name="T83" fmla="*/ 183 h 241"/>
              <a:gd name="T84" fmla="*/ 205 w 243"/>
              <a:gd name="T85" fmla="*/ 168 h 241"/>
              <a:gd name="T86" fmla="*/ 236 w 243"/>
              <a:gd name="T87" fmla="*/ 168 h 241"/>
              <a:gd name="T88" fmla="*/ 243 w 243"/>
              <a:gd name="T89" fmla="*/ 147 h 241"/>
              <a:gd name="T90" fmla="*/ 216 w 243"/>
              <a:gd name="T91" fmla="*/ 130 h 241"/>
              <a:gd name="T92" fmla="*/ 216 w 243"/>
              <a:gd name="T93" fmla="*/ 110 h 241"/>
              <a:gd name="T94" fmla="*/ 121 w 243"/>
              <a:gd name="T95" fmla="*/ 170 h 241"/>
              <a:gd name="T96" fmla="*/ 72 w 243"/>
              <a:gd name="T97" fmla="*/ 120 h 241"/>
              <a:gd name="T98" fmla="*/ 121 w 243"/>
              <a:gd name="T99" fmla="*/ 71 h 241"/>
              <a:gd name="T100" fmla="*/ 171 w 243"/>
              <a:gd name="T101" fmla="*/ 120 h 241"/>
              <a:gd name="T102" fmla="*/ 121 w 243"/>
              <a:gd name="T103" fmla="*/ 17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3" h="241">
                <a:moveTo>
                  <a:pt x="216" y="110"/>
                </a:moveTo>
                <a:cubicBezTo>
                  <a:pt x="243" y="95"/>
                  <a:pt x="243" y="95"/>
                  <a:pt x="243" y="95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04" y="75"/>
                  <a:pt x="204" y="75"/>
                  <a:pt x="204" y="7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63" y="38"/>
                  <a:pt x="163" y="38"/>
                  <a:pt x="163" y="38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34" y="0"/>
                  <a:pt x="134" y="0"/>
                  <a:pt x="134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80" y="35"/>
                  <a:pt x="80" y="35"/>
                  <a:pt x="80" y="35"/>
                </a:cubicBezTo>
                <a:cubicBezTo>
                  <a:pt x="75" y="31"/>
                  <a:pt x="75" y="31"/>
                  <a:pt x="75" y="31"/>
                </a:cubicBezTo>
                <a:cubicBezTo>
                  <a:pt x="65" y="22"/>
                  <a:pt x="65" y="22"/>
                  <a:pt x="65" y="22"/>
                </a:cubicBezTo>
                <a:cubicBezTo>
                  <a:pt x="58" y="16"/>
                  <a:pt x="58" y="16"/>
                  <a:pt x="58" y="16"/>
                </a:cubicBezTo>
                <a:cubicBezTo>
                  <a:pt x="38" y="32"/>
                  <a:pt x="38" y="32"/>
                  <a:pt x="38" y="32"/>
                </a:cubicBezTo>
                <a:cubicBezTo>
                  <a:pt x="49" y="60"/>
                  <a:pt x="49" y="60"/>
                  <a:pt x="49" y="60"/>
                </a:cubicBezTo>
                <a:cubicBezTo>
                  <a:pt x="40" y="73"/>
                  <a:pt x="40" y="73"/>
                  <a:pt x="40" y="73"/>
                </a:cubicBezTo>
                <a:cubicBezTo>
                  <a:pt x="17" y="72"/>
                  <a:pt x="17" y="72"/>
                  <a:pt x="17" y="72"/>
                </a:cubicBezTo>
                <a:cubicBezTo>
                  <a:pt x="7" y="71"/>
                  <a:pt x="7" y="71"/>
                  <a:pt x="7" y="71"/>
                </a:cubicBezTo>
                <a:cubicBezTo>
                  <a:pt x="4" y="78"/>
                  <a:pt x="4" y="78"/>
                  <a:pt x="4" y="78"/>
                </a:cubicBezTo>
                <a:cubicBezTo>
                  <a:pt x="0" y="91"/>
                  <a:pt x="0" y="91"/>
                  <a:pt x="0" y="91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0" y="146"/>
                  <a:pt x="0" y="146"/>
                  <a:pt x="0" y="146"/>
                </a:cubicBezTo>
                <a:cubicBezTo>
                  <a:pt x="8" y="168"/>
                  <a:pt x="8" y="168"/>
                  <a:pt x="8" y="168"/>
                </a:cubicBezTo>
                <a:cubicBezTo>
                  <a:pt x="38" y="165"/>
                  <a:pt x="38" y="165"/>
                  <a:pt x="38" y="165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38" y="210"/>
                  <a:pt x="38" y="210"/>
                  <a:pt x="38" y="210"/>
                </a:cubicBezTo>
                <a:cubicBezTo>
                  <a:pt x="58" y="223"/>
                  <a:pt x="58" y="223"/>
                  <a:pt x="58" y="223"/>
                </a:cubicBezTo>
                <a:cubicBezTo>
                  <a:pt x="82" y="205"/>
                  <a:pt x="82" y="205"/>
                  <a:pt x="82" y="205"/>
                </a:cubicBezTo>
                <a:cubicBezTo>
                  <a:pt x="101" y="212"/>
                  <a:pt x="101" y="212"/>
                  <a:pt x="101" y="212"/>
                </a:cubicBezTo>
                <a:cubicBezTo>
                  <a:pt x="109" y="241"/>
                  <a:pt x="109" y="241"/>
                  <a:pt x="109" y="241"/>
                </a:cubicBezTo>
                <a:cubicBezTo>
                  <a:pt x="131" y="241"/>
                  <a:pt x="131" y="241"/>
                  <a:pt x="131" y="241"/>
                </a:cubicBezTo>
                <a:cubicBezTo>
                  <a:pt x="140" y="211"/>
                  <a:pt x="140" y="211"/>
                  <a:pt x="140" y="211"/>
                </a:cubicBezTo>
                <a:cubicBezTo>
                  <a:pt x="163" y="205"/>
                  <a:pt x="163" y="205"/>
                  <a:pt x="163" y="205"/>
                </a:cubicBezTo>
                <a:cubicBezTo>
                  <a:pt x="184" y="224"/>
                  <a:pt x="184" y="224"/>
                  <a:pt x="184" y="224"/>
                </a:cubicBezTo>
                <a:cubicBezTo>
                  <a:pt x="203" y="211"/>
                  <a:pt x="203" y="211"/>
                  <a:pt x="203" y="211"/>
                </a:cubicBezTo>
                <a:cubicBezTo>
                  <a:pt x="192" y="183"/>
                  <a:pt x="192" y="183"/>
                  <a:pt x="192" y="183"/>
                </a:cubicBezTo>
                <a:cubicBezTo>
                  <a:pt x="205" y="168"/>
                  <a:pt x="205" y="168"/>
                  <a:pt x="205" y="168"/>
                </a:cubicBezTo>
                <a:cubicBezTo>
                  <a:pt x="236" y="168"/>
                  <a:pt x="236" y="168"/>
                  <a:pt x="236" y="168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16" y="130"/>
                  <a:pt x="216" y="130"/>
                  <a:pt x="216" y="130"/>
                </a:cubicBezTo>
                <a:lnTo>
                  <a:pt x="216" y="110"/>
                </a:lnTo>
                <a:close/>
                <a:moveTo>
                  <a:pt x="121" y="170"/>
                </a:moveTo>
                <a:cubicBezTo>
                  <a:pt x="94" y="170"/>
                  <a:pt x="72" y="148"/>
                  <a:pt x="72" y="120"/>
                </a:cubicBezTo>
                <a:cubicBezTo>
                  <a:pt x="72" y="93"/>
                  <a:pt x="94" y="71"/>
                  <a:pt x="121" y="71"/>
                </a:cubicBezTo>
                <a:cubicBezTo>
                  <a:pt x="148" y="71"/>
                  <a:pt x="171" y="93"/>
                  <a:pt x="171" y="120"/>
                </a:cubicBezTo>
                <a:cubicBezTo>
                  <a:pt x="171" y="148"/>
                  <a:pt x="148" y="170"/>
                  <a:pt x="121" y="17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375"/>
          <p:cNvSpPr>
            <a:spLocks/>
          </p:cNvSpPr>
          <p:nvPr/>
        </p:nvSpPr>
        <p:spPr bwMode="auto">
          <a:xfrm>
            <a:off x="10614389" y="5018359"/>
            <a:ext cx="261103" cy="271201"/>
          </a:xfrm>
          <a:custGeom>
            <a:avLst/>
            <a:gdLst>
              <a:gd name="T0" fmla="*/ 88 w 153"/>
              <a:gd name="T1" fmla="*/ 137 h 159"/>
              <a:gd name="T2" fmla="*/ 85 w 153"/>
              <a:gd name="T3" fmla="*/ 126 h 159"/>
              <a:gd name="T4" fmla="*/ 59 w 153"/>
              <a:gd name="T5" fmla="*/ 120 h 159"/>
              <a:gd name="T6" fmla="*/ 44 w 153"/>
              <a:gd name="T7" fmla="*/ 59 h 159"/>
              <a:gd name="T8" fmla="*/ 105 w 153"/>
              <a:gd name="T9" fmla="*/ 44 h 159"/>
              <a:gd name="T10" fmla="*/ 123 w 153"/>
              <a:gd name="T11" fmla="*/ 65 h 159"/>
              <a:gd name="T12" fmla="*/ 148 w 153"/>
              <a:gd name="T13" fmla="*/ 58 h 159"/>
              <a:gd name="T14" fmla="*/ 153 w 153"/>
              <a:gd name="T15" fmla="*/ 56 h 159"/>
              <a:gd name="T16" fmla="*/ 121 w 153"/>
              <a:gd name="T17" fmla="*/ 17 h 159"/>
              <a:gd name="T18" fmla="*/ 31 w 153"/>
              <a:gd name="T19" fmla="*/ 25 h 159"/>
              <a:gd name="T20" fmla="*/ 17 w 153"/>
              <a:gd name="T21" fmla="*/ 43 h 159"/>
              <a:gd name="T22" fmla="*/ 8 w 153"/>
              <a:gd name="T23" fmla="*/ 62 h 159"/>
              <a:gd name="T24" fmla="*/ 42 w 153"/>
              <a:gd name="T25" fmla="*/ 147 h 159"/>
              <a:gd name="T26" fmla="*/ 92 w 153"/>
              <a:gd name="T27" fmla="*/ 157 h 159"/>
              <a:gd name="T28" fmla="*/ 88 w 153"/>
              <a:gd name="T29" fmla="*/ 13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" h="159">
                <a:moveTo>
                  <a:pt x="88" y="137"/>
                </a:moveTo>
                <a:cubicBezTo>
                  <a:pt x="85" y="126"/>
                  <a:pt x="85" y="126"/>
                  <a:pt x="85" y="126"/>
                </a:cubicBezTo>
                <a:cubicBezTo>
                  <a:pt x="76" y="127"/>
                  <a:pt x="67" y="125"/>
                  <a:pt x="59" y="120"/>
                </a:cubicBezTo>
                <a:cubicBezTo>
                  <a:pt x="38" y="107"/>
                  <a:pt x="31" y="80"/>
                  <a:pt x="44" y="59"/>
                </a:cubicBezTo>
                <a:cubicBezTo>
                  <a:pt x="56" y="38"/>
                  <a:pt x="84" y="31"/>
                  <a:pt x="105" y="44"/>
                </a:cubicBezTo>
                <a:cubicBezTo>
                  <a:pt x="113" y="49"/>
                  <a:pt x="119" y="56"/>
                  <a:pt x="123" y="65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47" y="40"/>
                  <a:pt x="136" y="26"/>
                  <a:pt x="121" y="17"/>
                </a:cubicBezTo>
                <a:cubicBezTo>
                  <a:pt x="92" y="0"/>
                  <a:pt x="55" y="4"/>
                  <a:pt x="31" y="25"/>
                </a:cubicBezTo>
                <a:cubicBezTo>
                  <a:pt x="26" y="30"/>
                  <a:pt x="21" y="36"/>
                  <a:pt x="17" y="43"/>
                </a:cubicBezTo>
                <a:cubicBezTo>
                  <a:pt x="13" y="49"/>
                  <a:pt x="10" y="56"/>
                  <a:pt x="8" y="62"/>
                </a:cubicBezTo>
                <a:cubicBezTo>
                  <a:pt x="0" y="94"/>
                  <a:pt x="13" y="129"/>
                  <a:pt x="42" y="147"/>
                </a:cubicBezTo>
                <a:cubicBezTo>
                  <a:pt x="58" y="156"/>
                  <a:pt x="75" y="159"/>
                  <a:pt x="92" y="157"/>
                </a:cubicBezTo>
                <a:lnTo>
                  <a:pt x="88" y="13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376"/>
          <p:cNvSpPr>
            <a:spLocks/>
          </p:cNvSpPr>
          <p:nvPr/>
        </p:nvSpPr>
        <p:spPr bwMode="auto">
          <a:xfrm>
            <a:off x="10500427" y="4985901"/>
            <a:ext cx="155075" cy="131273"/>
          </a:xfrm>
          <a:custGeom>
            <a:avLst/>
            <a:gdLst>
              <a:gd name="T0" fmla="*/ 91 w 91"/>
              <a:gd name="T1" fmla="*/ 40 h 77"/>
              <a:gd name="T2" fmla="*/ 30 w 91"/>
              <a:gd name="T3" fmla="*/ 3 h 77"/>
              <a:gd name="T4" fmla="*/ 14 w 91"/>
              <a:gd name="T5" fmla="*/ 7 h 77"/>
              <a:gd name="T6" fmla="*/ 3 w 91"/>
              <a:gd name="T7" fmla="*/ 24 h 77"/>
              <a:gd name="T8" fmla="*/ 7 w 91"/>
              <a:gd name="T9" fmla="*/ 40 h 77"/>
              <a:gd name="T10" fmla="*/ 68 w 91"/>
              <a:gd name="T11" fmla="*/ 77 h 77"/>
              <a:gd name="T12" fmla="*/ 77 w 91"/>
              <a:gd name="T13" fmla="*/ 57 h 77"/>
              <a:gd name="T14" fmla="*/ 91 w 91"/>
              <a:gd name="T15" fmla="*/ 4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77">
                <a:moveTo>
                  <a:pt x="91" y="40"/>
                </a:moveTo>
                <a:cubicBezTo>
                  <a:pt x="30" y="3"/>
                  <a:pt x="30" y="3"/>
                  <a:pt x="30" y="3"/>
                </a:cubicBezTo>
                <a:cubicBezTo>
                  <a:pt x="24" y="0"/>
                  <a:pt x="17" y="1"/>
                  <a:pt x="14" y="7"/>
                </a:cubicBezTo>
                <a:cubicBezTo>
                  <a:pt x="3" y="24"/>
                  <a:pt x="3" y="24"/>
                  <a:pt x="3" y="24"/>
                </a:cubicBezTo>
                <a:cubicBezTo>
                  <a:pt x="0" y="30"/>
                  <a:pt x="2" y="37"/>
                  <a:pt x="7" y="40"/>
                </a:cubicBezTo>
                <a:cubicBezTo>
                  <a:pt x="68" y="77"/>
                  <a:pt x="68" y="77"/>
                  <a:pt x="68" y="77"/>
                </a:cubicBezTo>
                <a:cubicBezTo>
                  <a:pt x="70" y="70"/>
                  <a:pt x="73" y="64"/>
                  <a:pt x="77" y="57"/>
                </a:cubicBezTo>
                <a:cubicBezTo>
                  <a:pt x="81" y="51"/>
                  <a:pt x="85" y="45"/>
                  <a:pt x="91" y="4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377"/>
          <p:cNvSpPr>
            <a:spLocks noEditPoints="1"/>
          </p:cNvSpPr>
          <p:nvPr/>
        </p:nvSpPr>
        <p:spPr bwMode="auto">
          <a:xfrm>
            <a:off x="9399034" y="4977246"/>
            <a:ext cx="773933" cy="528698"/>
          </a:xfrm>
          <a:custGeom>
            <a:avLst/>
            <a:gdLst>
              <a:gd name="T0" fmla="*/ 444 w 454"/>
              <a:gd name="T1" fmla="*/ 103 h 310"/>
              <a:gd name="T2" fmla="*/ 105 w 454"/>
              <a:gd name="T3" fmla="*/ 31 h 310"/>
              <a:gd name="T4" fmla="*/ 108 w 454"/>
              <a:gd name="T5" fmla="*/ 19 h 310"/>
              <a:gd name="T6" fmla="*/ 72 w 454"/>
              <a:gd name="T7" fmla="*/ 0 h 310"/>
              <a:gd name="T8" fmla="*/ 19 w 454"/>
              <a:gd name="T9" fmla="*/ 60 h 310"/>
              <a:gd name="T10" fmla="*/ 0 w 454"/>
              <a:gd name="T11" fmla="*/ 147 h 310"/>
              <a:gd name="T12" fmla="*/ 21 w 454"/>
              <a:gd name="T13" fmla="*/ 152 h 310"/>
              <a:gd name="T14" fmla="*/ 21 w 454"/>
              <a:gd name="T15" fmla="*/ 310 h 310"/>
              <a:gd name="T16" fmla="*/ 27 w 454"/>
              <a:gd name="T17" fmla="*/ 310 h 310"/>
              <a:gd name="T18" fmla="*/ 27 w 454"/>
              <a:gd name="T19" fmla="*/ 153 h 310"/>
              <a:gd name="T20" fmla="*/ 29 w 454"/>
              <a:gd name="T21" fmla="*/ 154 h 310"/>
              <a:gd name="T22" fmla="*/ 90 w 454"/>
              <a:gd name="T23" fmla="*/ 105 h 310"/>
              <a:gd name="T24" fmla="*/ 101 w 454"/>
              <a:gd name="T25" fmla="*/ 53 h 310"/>
              <a:gd name="T26" fmla="*/ 217 w 454"/>
              <a:gd name="T27" fmla="*/ 77 h 310"/>
              <a:gd name="T28" fmla="*/ 174 w 454"/>
              <a:gd name="T29" fmla="*/ 306 h 310"/>
              <a:gd name="T30" fmla="*/ 196 w 454"/>
              <a:gd name="T31" fmla="*/ 306 h 310"/>
              <a:gd name="T32" fmla="*/ 198 w 454"/>
              <a:gd name="T33" fmla="*/ 291 h 310"/>
              <a:gd name="T34" fmla="*/ 266 w 454"/>
              <a:gd name="T35" fmla="*/ 253 h 310"/>
              <a:gd name="T36" fmla="*/ 270 w 454"/>
              <a:gd name="T37" fmla="*/ 306 h 310"/>
              <a:gd name="T38" fmla="*/ 294 w 454"/>
              <a:gd name="T39" fmla="*/ 306 h 310"/>
              <a:gd name="T40" fmla="*/ 275 w 454"/>
              <a:gd name="T41" fmla="*/ 90 h 310"/>
              <a:gd name="T42" fmla="*/ 439 w 454"/>
              <a:gd name="T43" fmla="*/ 125 h 310"/>
              <a:gd name="T44" fmla="*/ 452 w 454"/>
              <a:gd name="T45" fmla="*/ 116 h 310"/>
              <a:gd name="T46" fmla="*/ 444 w 454"/>
              <a:gd name="T47" fmla="*/ 103 h 310"/>
              <a:gd name="T48" fmla="*/ 85 w 454"/>
              <a:gd name="T49" fmla="*/ 49 h 310"/>
              <a:gd name="T50" fmla="*/ 72 w 454"/>
              <a:gd name="T51" fmla="*/ 57 h 310"/>
              <a:gd name="T52" fmla="*/ 63 w 454"/>
              <a:gd name="T53" fmla="*/ 45 h 310"/>
              <a:gd name="T54" fmla="*/ 76 w 454"/>
              <a:gd name="T55" fmla="*/ 36 h 310"/>
              <a:gd name="T56" fmla="*/ 85 w 454"/>
              <a:gd name="T57" fmla="*/ 49 h 310"/>
              <a:gd name="T58" fmla="*/ 204 w 454"/>
              <a:gd name="T59" fmla="*/ 265 h 310"/>
              <a:gd name="T60" fmla="*/ 215 w 454"/>
              <a:gd name="T61" fmla="*/ 206 h 310"/>
              <a:gd name="T62" fmla="*/ 265 w 454"/>
              <a:gd name="T63" fmla="*/ 228 h 310"/>
              <a:gd name="T64" fmla="*/ 204 w 454"/>
              <a:gd name="T65" fmla="*/ 265 h 310"/>
              <a:gd name="T66" fmla="*/ 219 w 454"/>
              <a:gd name="T67" fmla="*/ 187 h 310"/>
              <a:gd name="T68" fmla="*/ 261 w 454"/>
              <a:gd name="T69" fmla="*/ 170 h 310"/>
              <a:gd name="T70" fmla="*/ 263 w 454"/>
              <a:gd name="T71" fmla="*/ 206 h 310"/>
              <a:gd name="T72" fmla="*/ 219 w 454"/>
              <a:gd name="T73" fmla="*/ 187 h 310"/>
              <a:gd name="T74" fmla="*/ 260 w 454"/>
              <a:gd name="T75" fmla="*/ 154 h 310"/>
              <a:gd name="T76" fmla="*/ 223 w 454"/>
              <a:gd name="T77" fmla="*/ 170 h 310"/>
              <a:gd name="T78" fmla="*/ 240 w 454"/>
              <a:gd name="T79" fmla="*/ 82 h 310"/>
              <a:gd name="T80" fmla="*/ 255 w 454"/>
              <a:gd name="T81" fmla="*/ 85 h 310"/>
              <a:gd name="T82" fmla="*/ 260 w 454"/>
              <a:gd name="T83" fmla="*/ 15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4" h="310">
                <a:moveTo>
                  <a:pt x="444" y="103"/>
                </a:moveTo>
                <a:cubicBezTo>
                  <a:pt x="105" y="31"/>
                  <a:pt x="105" y="31"/>
                  <a:pt x="105" y="31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72" y="0"/>
                  <a:pt x="72" y="0"/>
                  <a:pt x="72" y="0"/>
                </a:cubicBezTo>
                <a:cubicBezTo>
                  <a:pt x="19" y="60"/>
                  <a:pt x="19" y="60"/>
                  <a:pt x="19" y="60"/>
                </a:cubicBezTo>
                <a:cubicBezTo>
                  <a:pt x="0" y="147"/>
                  <a:pt x="0" y="147"/>
                  <a:pt x="0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1" y="310"/>
                  <a:pt x="21" y="310"/>
                  <a:pt x="21" y="310"/>
                </a:cubicBezTo>
                <a:cubicBezTo>
                  <a:pt x="27" y="310"/>
                  <a:pt x="27" y="310"/>
                  <a:pt x="27" y="310"/>
                </a:cubicBezTo>
                <a:cubicBezTo>
                  <a:pt x="27" y="153"/>
                  <a:pt x="27" y="153"/>
                  <a:pt x="27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217" y="77"/>
                  <a:pt x="217" y="77"/>
                  <a:pt x="217" y="77"/>
                </a:cubicBezTo>
                <a:cubicBezTo>
                  <a:pt x="174" y="306"/>
                  <a:pt x="174" y="306"/>
                  <a:pt x="174" y="306"/>
                </a:cubicBezTo>
                <a:cubicBezTo>
                  <a:pt x="196" y="306"/>
                  <a:pt x="196" y="306"/>
                  <a:pt x="196" y="306"/>
                </a:cubicBezTo>
                <a:cubicBezTo>
                  <a:pt x="198" y="291"/>
                  <a:pt x="198" y="291"/>
                  <a:pt x="198" y="291"/>
                </a:cubicBezTo>
                <a:cubicBezTo>
                  <a:pt x="266" y="253"/>
                  <a:pt x="266" y="253"/>
                  <a:pt x="266" y="253"/>
                </a:cubicBezTo>
                <a:cubicBezTo>
                  <a:pt x="270" y="306"/>
                  <a:pt x="270" y="306"/>
                  <a:pt x="270" y="306"/>
                </a:cubicBezTo>
                <a:cubicBezTo>
                  <a:pt x="294" y="306"/>
                  <a:pt x="294" y="306"/>
                  <a:pt x="294" y="306"/>
                </a:cubicBezTo>
                <a:cubicBezTo>
                  <a:pt x="275" y="90"/>
                  <a:pt x="275" y="90"/>
                  <a:pt x="275" y="90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45" y="126"/>
                  <a:pt x="451" y="122"/>
                  <a:pt x="452" y="116"/>
                </a:cubicBezTo>
                <a:cubicBezTo>
                  <a:pt x="454" y="110"/>
                  <a:pt x="450" y="105"/>
                  <a:pt x="444" y="103"/>
                </a:cubicBezTo>
                <a:close/>
                <a:moveTo>
                  <a:pt x="85" y="49"/>
                </a:moveTo>
                <a:cubicBezTo>
                  <a:pt x="84" y="55"/>
                  <a:pt x="78" y="59"/>
                  <a:pt x="72" y="57"/>
                </a:cubicBezTo>
                <a:cubicBezTo>
                  <a:pt x="66" y="56"/>
                  <a:pt x="62" y="50"/>
                  <a:pt x="63" y="45"/>
                </a:cubicBezTo>
                <a:cubicBezTo>
                  <a:pt x="65" y="39"/>
                  <a:pt x="71" y="35"/>
                  <a:pt x="76" y="36"/>
                </a:cubicBezTo>
                <a:cubicBezTo>
                  <a:pt x="82" y="37"/>
                  <a:pt x="86" y="43"/>
                  <a:pt x="85" y="49"/>
                </a:cubicBezTo>
                <a:close/>
                <a:moveTo>
                  <a:pt x="204" y="265"/>
                </a:moveTo>
                <a:cubicBezTo>
                  <a:pt x="215" y="206"/>
                  <a:pt x="215" y="206"/>
                  <a:pt x="215" y="206"/>
                </a:cubicBezTo>
                <a:cubicBezTo>
                  <a:pt x="265" y="228"/>
                  <a:pt x="265" y="228"/>
                  <a:pt x="265" y="228"/>
                </a:cubicBezTo>
                <a:lnTo>
                  <a:pt x="204" y="265"/>
                </a:lnTo>
                <a:close/>
                <a:moveTo>
                  <a:pt x="219" y="187"/>
                </a:moveTo>
                <a:cubicBezTo>
                  <a:pt x="261" y="170"/>
                  <a:pt x="261" y="170"/>
                  <a:pt x="261" y="170"/>
                </a:cubicBezTo>
                <a:cubicBezTo>
                  <a:pt x="263" y="206"/>
                  <a:pt x="263" y="206"/>
                  <a:pt x="263" y="206"/>
                </a:cubicBezTo>
                <a:lnTo>
                  <a:pt x="219" y="187"/>
                </a:lnTo>
                <a:close/>
                <a:moveTo>
                  <a:pt x="260" y="154"/>
                </a:moveTo>
                <a:cubicBezTo>
                  <a:pt x="223" y="170"/>
                  <a:pt x="223" y="170"/>
                  <a:pt x="223" y="170"/>
                </a:cubicBezTo>
                <a:cubicBezTo>
                  <a:pt x="240" y="82"/>
                  <a:pt x="240" y="82"/>
                  <a:pt x="240" y="82"/>
                </a:cubicBezTo>
                <a:cubicBezTo>
                  <a:pt x="255" y="85"/>
                  <a:pt x="255" y="85"/>
                  <a:pt x="255" y="85"/>
                </a:cubicBezTo>
                <a:lnTo>
                  <a:pt x="260" y="15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378"/>
          <p:cNvSpPr>
            <a:spLocks noEditPoints="1"/>
          </p:cNvSpPr>
          <p:nvPr/>
        </p:nvSpPr>
        <p:spPr bwMode="auto">
          <a:xfrm>
            <a:off x="8927317" y="5146025"/>
            <a:ext cx="156518" cy="156518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78 h 92"/>
              <a:gd name="T12" fmla="*/ 14 w 92"/>
              <a:gd name="T13" fmla="*/ 46 h 92"/>
              <a:gd name="T14" fmla="*/ 46 w 92"/>
              <a:gd name="T15" fmla="*/ 14 h 92"/>
              <a:gd name="T16" fmla="*/ 78 w 92"/>
              <a:gd name="T17" fmla="*/ 46 h 92"/>
              <a:gd name="T18" fmla="*/ 46 w 92"/>
              <a:gd name="T19" fmla="*/ 7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0" y="0"/>
                  <a:pt x="0" y="21"/>
                  <a:pt x="0" y="46"/>
                </a:cubicBezTo>
                <a:cubicBezTo>
                  <a:pt x="0" y="72"/>
                  <a:pt x="20" y="92"/>
                  <a:pt x="46" y="92"/>
                </a:cubicBezTo>
                <a:cubicBezTo>
                  <a:pt x="71" y="92"/>
                  <a:pt x="92" y="72"/>
                  <a:pt x="92" y="46"/>
                </a:cubicBezTo>
                <a:cubicBezTo>
                  <a:pt x="92" y="21"/>
                  <a:pt x="71" y="0"/>
                  <a:pt x="46" y="0"/>
                </a:cubicBezTo>
                <a:close/>
                <a:moveTo>
                  <a:pt x="46" y="78"/>
                </a:moveTo>
                <a:cubicBezTo>
                  <a:pt x="28" y="78"/>
                  <a:pt x="14" y="64"/>
                  <a:pt x="14" y="46"/>
                </a:cubicBezTo>
                <a:cubicBezTo>
                  <a:pt x="14" y="28"/>
                  <a:pt x="28" y="14"/>
                  <a:pt x="46" y="14"/>
                </a:cubicBezTo>
                <a:cubicBezTo>
                  <a:pt x="64" y="14"/>
                  <a:pt x="78" y="28"/>
                  <a:pt x="78" y="46"/>
                </a:cubicBezTo>
                <a:cubicBezTo>
                  <a:pt x="78" y="64"/>
                  <a:pt x="64" y="78"/>
                  <a:pt x="46" y="7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379"/>
          <p:cNvSpPr>
            <a:spLocks/>
          </p:cNvSpPr>
          <p:nvPr/>
        </p:nvSpPr>
        <p:spPr bwMode="auto">
          <a:xfrm>
            <a:off x="8852304" y="5217432"/>
            <a:ext cx="66358" cy="8655"/>
          </a:xfrm>
          <a:custGeom>
            <a:avLst/>
            <a:gdLst>
              <a:gd name="T0" fmla="*/ 37 w 39"/>
              <a:gd name="T1" fmla="*/ 0 h 5"/>
              <a:gd name="T2" fmla="*/ 2 w 39"/>
              <a:gd name="T3" fmla="*/ 0 h 5"/>
              <a:gd name="T4" fmla="*/ 1 w 39"/>
              <a:gd name="T5" fmla="*/ 1 h 5"/>
              <a:gd name="T6" fmla="*/ 0 w 39"/>
              <a:gd name="T7" fmla="*/ 3 h 5"/>
              <a:gd name="T8" fmla="*/ 2 w 39"/>
              <a:gd name="T9" fmla="*/ 5 h 5"/>
              <a:gd name="T10" fmla="*/ 37 w 39"/>
              <a:gd name="T11" fmla="*/ 5 h 5"/>
              <a:gd name="T12" fmla="*/ 39 w 39"/>
              <a:gd name="T13" fmla="*/ 3 h 5"/>
              <a:gd name="T14" fmla="*/ 37 w 3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5">
                <a:moveTo>
                  <a:pt x="37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8" y="5"/>
                  <a:pt x="39" y="4"/>
                  <a:pt x="39" y="3"/>
                </a:cubicBezTo>
                <a:cubicBezTo>
                  <a:pt x="39" y="1"/>
                  <a:pt x="38" y="0"/>
                  <a:pt x="37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380"/>
          <p:cNvSpPr>
            <a:spLocks/>
          </p:cNvSpPr>
          <p:nvPr/>
        </p:nvSpPr>
        <p:spPr bwMode="auto">
          <a:xfrm>
            <a:off x="8739784" y="5048652"/>
            <a:ext cx="7934" cy="67079"/>
          </a:xfrm>
          <a:custGeom>
            <a:avLst/>
            <a:gdLst>
              <a:gd name="T0" fmla="*/ 0 w 5"/>
              <a:gd name="T1" fmla="*/ 3 h 39"/>
              <a:gd name="T2" fmla="*/ 0 w 5"/>
              <a:gd name="T3" fmla="*/ 37 h 39"/>
              <a:gd name="T4" fmla="*/ 0 w 5"/>
              <a:gd name="T5" fmla="*/ 39 h 39"/>
              <a:gd name="T6" fmla="*/ 2 w 5"/>
              <a:gd name="T7" fmla="*/ 39 h 39"/>
              <a:gd name="T8" fmla="*/ 5 w 5"/>
              <a:gd name="T9" fmla="*/ 37 h 39"/>
              <a:gd name="T10" fmla="*/ 5 w 5"/>
              <a:gd name="T11" fmla="*/ 3 h 39"/>
              <a:gd name="T12" fmla="*/ 2 w 5"/>
              <a:gd name="T13" fmla="*/ 0 h 39"/>
              <a:gd name="T14" fmla="*/ 0 w 5"/>
              <a:gd name="T15" fmla="*/ 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39">
                <a:moveTo>
                  <a:pt x="0" y="3"/>
                </a:move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9"/>
                </a:cubicBezTo>
                <a:cubicBezTo>
                  <a:pt x="1" y="39"/>
                  <a:pt x="2" y="39"/>
                  <a:pt x="2" y="39"/>
                </a:cubicBezTo>
                <a:cubicBezTo>
                  <a:pt x="4" y="39"/>
                  <a:pt x="5" y="38"/>
                  <a:pt x="5" y="37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381"/>
          <p:cNvSpPr>
            <a:spLocks/>
          </p:cNvSpPr>
          <p:nvPr/>
        </p:nvSpPr>
        <p:spPr bwMode="auto">
          <a:xfrm>
            <a:off x="8736178" y="5335000"/>
            <a:ext cx="8655" cy="68522"/>
          </a:xfrm>
          <a:custGeom>
            <a:avLst/>
            <a:gdLst>
              <a:gd name="T0" fmla="*/ 5 w 5"/>
              <a:gd name="T1" fmla="*/ 37 h 40"/>
              <a:gd name="T2" fmla="*/ 5 w 5"/>
              <a:gd name="T3" fmla="*/ 3 h 40"/>
              <a:gd name="T4" fmla="*/ 3 w 5"/>
              <a:gd name="T5" fmla="*/ 0 h 40"/>
              <a:gd name="T6" fmla="*/ 0 w 5"/>
              <a:gd name="T7" fmla="*/ 3 h 40"/>
              <a:gd name="T8" fmla="*/ 0 w 5"/>
              <a:gd name="T9" fmla="*/ 37 h 40"/>
              <a:gd name="T10" fmla="*/ 1 w 5"/>
              <a:gd name="T11" fmla="*/ 39 h 40"/>
              <a:gd name="T12" fmla="*/ 3 w 5"/>
              <a:gd name="T13" fmla="*/ 40 h 40"/>
              <a:gd name="T14" fmla="*/ 5 w 5"/>
              <a:gd name="T15" fmla="*/ 3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40">
                <a:moveTo>
                  <a:pt x="5" y="37"/>
                </a:move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1" y="39"/>
                </a:cubicBezTo>
                <a:cubicBezTo>
                  <a:pt x="1" y="39"/>
                  <a:pt x="2" y="40"/>
                  <a:pt x="3" y="40"/>
                </a:cubicBezTo>
                <a:cubicBezTo>
                  <a:pt x="4" y="40"/>
                  <a:pt x="5" y="38"/>
                  <a:pt x="5" y="3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382"/>
          <p:cNvSpPr>
            <a:spLocks noEditPoints="1"/>
          </p:cNvSpPr>
          <p:nvPr/>
        </p:nvSpPr>
        <p:spPr bwMode="auto">
          <a:xfrm>
            <a:off x="8664771" y="4884922"/>
            <a:ext cx="156518" cy="157239"/>
          </a:xfrm>
          <a:custGeom>
            <a:avLst/>
            <a:gdLst>
              <a:gd name="T0" fmla="*/ 46 w 92"/>
              <a:gd name="T1" fmla="*/ 92 h 92"/>
              <a:gd name="T2" fmla="*/ 92 w 92"/>
              <a:gd name="T3" fmla="*/ 46 h 92"/>
              <a:gd name="T4" fmla="*/ 46 w 92"/>
              <a:gd name="T5" fmla="*/ 0 h 92"/>
              <a:gd name="T6" fmla="*/ 0 w 92"/>
              <a:gd name="T7" fmla="*/ 46 h 92"/>
              <a:gd name="T8" fmla="*/ 46 w 92"/>
              <a:gd name="T9" fmla="*/ 92 h 92"/>
              <a:gd name="T10" fmla="*/ 46 w 92"/>
              <a:gd name="T11" fmla="*/ 14 h 92"/>
              <a:gd name="T12" fmla="*/ 79 w 92"/>
              <a:gd name="T13" fmla="*/ 46 h 92"/>
              <a:gd name="T14" fmla="*/ 46 w 92"/>
              <a:gd name="T15" fmla="*/ 78 h 92"/>
              <a:gd name="T16" fmla="*/ 14 w 92"/>
              <a:gd name="T17" fmla="*/ 46 h 92"/>
              <a:gd name="T18" fmla="*/ 46 w 92"/>
              <a:gd name="T19" fmla="*/ 1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92"/>
                </a:moveTo>
                <a:cubicBezTo>
                  <a:pt x="72" y="92"/>
                  <a:pt x="92" y="71"/>
                  <a:pt x="92" y="46"/>
                </a:cubicBezTo>
                <a:cubicBezTo>
                  <a:pt x="92" y="21"/>
                  <a:pt x="72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cubicBezTo>
                  <a:pt x="0" y="71"/>
                  <a:pt x="21" y="92"/>
                  <a:pt x="46" y="92"/>
                </a:cubicBezTo>
                <a:close/>
                <a:moveTo>
                  <a:pt x="46" y="14"/>
                </a:moveTo>
                <a:cubicBezTo>
                  <a:pt x="64" y="14"/>
                  <a:pt x="79" y="28"/>
                  <a:pt x="79" y="46"/>
                </a:cubicBezTo>
                <a:cubicBezTo>
                  <a:pt x="79" y="64"/>
                  <a:pt x="64" y="78"/>
                  <a:pt x="46" y="78"/>
                </a:cubicBezTo>
                <a:cubicBezTo>
                  <a:pt x="29" y="78"/>
                  <a:pt x="14" y="64"/>
                  <a:pt x="14" y="46"/>
                </a:cubicBezTo>
                <a:cubicBezTo>
                  <a:pt x="14" y="28"/>
                  <a:pt x="29" y="14"/>
                  <a:pt x="46" y="1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383"/>
          <p:cNvSpPr>
            <a:spLocks noEditPoints="1"/>
          </p:cNvSpPr>
          <p:nvPr/>
        </p:nvSpPr>
        <p:spPr bwMode="auto">
          <a:xfrm>
            <a:off x="8664771" y="5408571"/>
            <a:ext cx="156518" cy="155075"/>
          </a:xfrm>
          <a:custGeom>
            <a:avLst/>
            <a:gdLst>
              <a:gd name="T0" fmla="*/ 46 w 92"/>
              <a:gd name="T1" fmla="*/ 0 h 91"/>
              <a:gd name="T2" fmla="*/ 0 w 92"/>
              <a:gd name="T3" fmla="*/ 46 h 91"/>
              <a:gd name="T4" fmla="*/ 46 w 92"/>
              <a:gd name="T5" fmla="*/ 91 h 91"/>
              <a:gd name="T6" fmla="*/ 92 w 92"/>
              <a:gd name="T7" fmla="*/ 46 h 91"/>
              <a:gd name="T8" fmla="*/ 46 w 92"/>
              <a:gd name="T9" fmla="*/ 0 h 91"/>
              <a:gd name="T10" fmla="*/ 46 w 92"/>
              <a:gd name="T11" fmla="*/ 78 h 91"/>
              <a:gd name="T12" fmla="*/ 14 w 92"/>
              <a:gd name="T13" fmla="*/ 46 h 91"/>
              <a:gd name="T14" fmla="*/ 46 w 92"/>
              <a:gd name="T15" fmla="*/ 13 h 91"/>
              <a:gd name="T16" fmla="*/ 79 w 92"/>
              <a:gd name="T17" fmla="*/ 46 h 91"/>
              <a:gd name="T18" fmla="*/ 46 w 92"/>
              <a:gd name="T19" fmla="*/ 7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1">
                <a:moveTo>
                  <a:pt x="46" y="0"/>
                </a:moveTo>
                <a:cubicBezTo>
                  <a:pt x="21" y="0"/>
                  <a:pt x="0" y="20"/>
                  <a:pt x="0" y="46"/>
                </a:cubicBezTo>
                <a:cubicBezTo>
                  <a:pt x="0" y="71"/>
                  <a:pt x="21" y="91"/>
                  <a:pt x="46" y="91"/>
                </a:cubicBezTo>
                <a:cubicBezTo>
                  <a:pt x="72" y="91"/>
                  <a:pt x="92" y="71"/>
                  <a:pt x="92" y="46"/>
                </a:cubicBezTo>
                <a:cubicBezTo>
                  <a:pt x="92" y="20"/>
                  <a:pt x="72" y="0"/>
                  <a:pt x="46" y="0"/>
                </a:cubicBezTo>
                <a:close/>
                <a:moveTo>
                  <a:pt x="46" y="78"/>
                </a:moveTo>
                <a:cubicBezTo>
                  <a:pt x="29" y="78"/>
                  <a:pt x="14" y="63"/>
                  <a:pt x="14" y="46"/>
                </a:cubicBezTo>
                <a:cubicBezTo>
                  <a:pt x="14" y="28"/>
                  <a:pt x="29" y="13"/>
                  <a:pt x="46" y="13"/>
                </a:cubicBezTo>
                <a:cubicBezTo>
                  <a:pt x="64" y="13"/>
                  <a:pt x="79" y="28"/>
                  <a:pt x="79" y="46"/>
                </a:cubicBezTo>
                <a:cubicBezTo>
                  <a:pt x="79" y="63"/>
                  <a:pt x="64" y="78"/>
                  <a:pt x="46" y="7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384"/>
          <p:cNvSpPr>
            <a:spLocks noEditPoints="1"/>
          </p:cNvSpPr>
          <p:nvPr/>
        </p:nvSpPr>
        <p:spPr bwMode="auto">
          <a:xfrm>
            <a:off x="8633756" y="5120780"/>
            <a:ext cx="209893" cy="209171"/>
          </a:xfrm>
          <a:custGeom>
            <a:avLst/>
            <a:gdLst>
              <a:gd name="T0" fmla="*/ 62 w 123"/>
              <a:gd name="T1" fmla="*/ 0 h 123"/>
              <a:gd name="T2" fmla="*/ 0 w 123"/>
              <a:gd name="T3" fmla="*/ 61 h 123"/>
              <a:gd name="T4" fmla="*/ 62 w 123"/>
              <a:gd name="T5" fmla="*/ 123 h 123"/>
              <a:gd name="T6" fmla="*/ 123 w 123"/>
              <a:gd name="T7" fmla="*/ 61 h 123"/>
              <a:gd name="T8" fmla="*/ 62 w 123"/>
              <a:gd name="T9" fmla="*/ 0 h 123"/>
              <a:gd name="T10" fmla="*/ 62 w 123"/>
              <a:gd name="T11" fmla="*/ 105 h 123"/>
              <a:gd name="T12" fmla="*/ 18 w 123"/>
              <a:gd name="T13" fmla="*/ 61 h 123"/>
              <a:gd name="T14" fmla="*/ 62 w 123"/>
              <a:gd name="T15" fmla="*/ 18 h 123"/>
              <a:gd name="T16" fmla="*/ 105 w 123"/>
              <a:gd name="T17" fmla="*/ 61 h 123"/>
              <a:gd name="T18" fmla="*/ 62 w 123"/>
              <a:gd name="T19" fmla="*/ 10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123">
                <a:moveTo>
                  <a:pt x="62" y="0"/>
                </a:moveTo>
                <a:cubicBezTo>
                  <a:pt x="28" y="0"/>
                  <a:pt x="0" y="27"/>
                  <a:pt x="0" y="61"/>
                </a:cubicBezTo>
                <a:cubicBezTo>
                  <a:pt x="0" y="95"/>
                  <a:pt x="28" y="123"/>
                  <a:pt x="62" y="123"/>
                </a:cubicBezTo>
                <a:cubicBezTo>
                  <a:pt x="96" y="123"/>
                  <a:pt x="123" y="95"/>
                  <a:pt x="123" y="61"/>
                </a:cubicBezTo>
                <a:cubicBezTo>
                  <a:pt x="123" y="27"/>
                  <a:pt x="96" y="0"/>
                  <a:pt x="62" y="0"/>
                </a:cubicBezTo>
                <a:close/>
                <a:moveTo>
                  <a:pt x="62" y="105"/>
                </a:moveTo>
                <a:cubicBezTo>
                  <a:pt x="38" y="105"/>
                  <a:pt x="18" y="85"/>
                  <a:pt x="18" y="61"/>
                </a:cubicBezTo>
                <a:cubicBezTo>
                  <a:pt x="18" y="37"/>
                  <a:pt x="38" y="18"/>
                  <a:pt x="62" y="18"/>
                </a:cubicBezTo>
                <a:cubicBezTo>
                  <a:pt x="86" y="18"/>
                  <a:pt x="105" y="37"/>
                  <a:pt x="105" y="61"/>
                </a:cubicBezTo>
                <a:cubicBezTo>
                  <a:pt x="105" y="85"/>
                  <a:pt x="86" y="105"/>
                  <a:pt x="62" y="10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385"/>
          <p:cNvSpPr>
            <a:spLocks/>
          </p:cNvSpPr>
          <p:nvPr/>
        </p:nvSpPr>
        <p:spPr bwMode="auto">
          <a:xfrm>
            <a:off x="8562350" y="5221038"/>
            <a:ext cx="67800" cy="8655"/>
          </a:xfrm>
          <a:custGeom>
            <a:avLst/>
            <a:gdLst>
              <a:gd name="T0" fmla="*/ 37 w 40"/>
              <a:gd name="T1" fmla="*/ 0 h 5"/>
              <a:gd name="T2" fmla="*/ 3 w 40"/>
              <a:gd name="T3" fmla="*/ 0 h 5"/>
              <a:gd name="T4" fmla="*/ 1 w 40"/>
              <a:gd name="T5" fmla="*/ 0 h 5"/>
              <a:gd name="T6" fmla="*/ 0 w 40"/>
              <a:gd name="T7" fmla="*/ 2 h 5"/>
              <a:gd name="T8" fmla="*/ 3 w 40"/>
              <a:gd name="T9" fmla="*/ 5 h 5"/>
              <a:gd name="T10" fmla="*/ 37 w 40"/>
              <a:gd name="T11" fmla="*/ 5 h 5"/>
              <a:gd name="T12" fmla="*/ 40 w 40"/>
              <a:gd name="T13" fmla="*/ 2 h 5"/>
              <a:gd name="T14" fmla="*/ 37 w 40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5">
                <a:moveTo>
                  <a:pt x="37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8" y="5"/>
                  <a:pt x="40" y="4"/>
                  <a:pt x="40" y="2"/>
                </a:cubicBezTo>
                <a:cubicBezTo>
                  <a:pt x="40" y="1"/>
                  <a:pt x="38" y="0"/>
                  <a:pt x="37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386"/>
          <p:cNvSpPr>
            <a:spLocks noEditPoints="1"/>
          </p:cNvSpPr>
          <p:nvPr/>
        </p:nvSpPr>
        <p:spPr bwMode="auto">
          <a:xfrm>
            <a:off x="8400062" y="5146025"/>
            <a:ext cx="157239" cy="156518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78 h 92"/>
              <a:gd name="T12" fmla="*/ 14 w 92"/>
              <a:gd name="T13" fmla="*/ 46 h 92"/>
              <a:gd name="T14" fmla="*/ 46 w 92"/>
              <a:gd name="T15" fmla="*/ 14 h 92"/>
              <a:gd name="T16" fmla="*/ 78 w 92"/>
              <a:gd name="T17" fmla="*/ 46 h 92"/>
              <a:gd name="T18" fmla="*/ 46 w 92"/>
              <a:gd name="T19" fmla="*/ 7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1" y="0"/>
                  <a:pt x="0" y="21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1" y="92"/>
                  <a:pt x="92" y="72"/>
                  <a:pt x="92" y="46"/>
                </a:cubicBezTo>
                <a:cubicBezTo>
                  <a:pt x="92" y="21"/>
                  <a:pt x="71" y="0"/>
                  <a:pt x="46" y="0"/>
                </a:cubicBezTo>
                <a:close/>
                <a:moveTo>
                  <a:pt x="46" y="78"/>
                </a:moveTo>
                <a:cubicBezTo>
                  <a:pt x="28" y="78"/>
                  <a:pt x="14" y="64"/>
                  <a:pt x="14" y="46"/>
                </a:cubicBezTo>
                <a:cubicBezTo>
                  <a:pt x="14" y="28"/>
                  <a:pt x="28" y="14"/>
                  <a:pt x="46" y="14"/>
                </a:cubicBezTo>
                <a:cubicBezTo>
                  <a:pt x="64" y="14"/>
                  <a:pt x="78" y="28"/>
                  <a:pt x="78" y="46"/>
                </a:cubicBezTo>
                <a:cubicBezTo>
                  <a:pt x="78" y="64"/>
                  <a:pt x="64" y="78"/>
                  <a:pt x="46" y="7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387"/>
          <p:cNvSpPr>
            <a:spLocks/>
          </p:cNvSpPr>
          <p:nvPr/>
        </p:nvSpPr>
        <p:spPr bwMode="auto">
          <a:xfrm>
            <a:off x="7691044" y="5267200"/>
            <a:ext cx="269758" cy="248842"/>
          </a:xfrm>
          <a:custGeom>
            <a:avLst/>
            <a:gdLst>
              <a:gd name="T0" fmla="*/ 139 w 158"/>
              <a:gd name="T1" fmla="*/ 74 h 146"/>
              <a:gd name="T2" fmla="*/ 46 w 158"/>
              <a:gd name="T3" fmla="*/ 0 h 146"/>
              <a:gd name="T4" fmla="*/ 28 w 158"/>
              <a:gd name="T5" fmla="*/ 33 h 146"/>
              <a:gd name="T6" fmla="*/ 0 w 158"/>
              <a:gd name="T7" fmla="*/ 58 h 146"/>
              <a:gd name="T8" fmla="*/ 91 w 158"/>
              <a:gd name="T9" fmla="*/ 131 h 146"/>
              <a:gd name="T10" fmla="*/ 138 w 158"/>
              <a:gd name="T11" fmla="*/ 121 h 146"/>
              <a:gd name="T12" fmla="*/ 139 w 158"/>
              <a:gd name="T13" fmla="*/ 7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" h="146">
                <a:moveTo>
                  <a:pt x="139" y="74"/>
                </a:moveTo>
                <a:cubicBezTo>
                  <a:pt x="46" y="0"/>
                  <a:pt x="46" y="0"/>
                  <a:pt x="46" y="0"/>
                </a:cubicBezTo>
                <a:cubicBezTo>
                  <a:pt x="42" y="11"/>
                  <a:pt x="36" y="22"/>
                  <a:pt x="28" y="33"/>
                </a:cubicBezTo>
                <a:cubicBezTo>
                  <a:pt x="19" y="43"/>
                  <a:pt x="10" y="51"/>
                  <a:pt x="0" y="58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1"/>
                  <a:pt x="117" y="146"/>
                  <a:pt x="138" y="121"/>
                </a:cubicBezTo>
                <a:cubicBezTo>
                  <a:pt x="158" y="95"/>
                  <a:pt x="139" y="74"/>
                  <a:pt x="139" y="7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388"/>
          <p:cNvSpPr>
            <a:spLocks/>
          </p:cNvSpPr>
          <p:nvPr/>
        </p:nvSpPr>
        <p:spPr bwMode="auto">
          <a:xfrm>
            <a:off x="7384500" y="4999605"/>
            <a:ext cx="386606" cy="385163"/>
          </a:xfrm>
          <a:custGeom>
            <a:avLst/>
            <a:gdLst>
              <a:gd name="T0" fmla="*/ 195 w 227"/>
              <a:gd name="T1" fmla="*/ 180 h 226"/>
              <a:gd name="T2" fmla="*/ 213 w 227"/>
              <a:gd name="T3" fmla="*/ 146 h 226"/>
              <a:gd name="T4" fmla="*/ 179 w 227"/>
              <a:gd name="T5" fmla="*/ 30 h 226"/>
              <a:gd name="T6" fmla="*/ 65 w 227"/>
              <a:gd name="T7" fmla="*/ 18 h 226"/>
              <a:gd name="T8" fmla="*/ 119 w 227"/>
              <a:gd name="T9" fmla="*/ 61 h 226"/>
              <a:gd name="T10" fmla="*/ 112 w 227"/>
              <a:gd name="T11" fmla="*/ 113 h 226"/>
              <a:gd name="T12" fmla="*/ 62 w 227"/>
              <a:gd name="T13" fmla="*/ 135 h 226"/>
              <a:gd name="T14" fmla="*/ 8 w 227"/>
              <a:gd name="T15" fmla="*/ 91 h 226"/>
              <a:gd name="T16" fmla="*/ 46 w 227"/>
              <a:gd name="T17" fmla="*/ 196 h 226"/>
              <a:gd name="T18" fmla="*/ 166 w 227"/>
              <a:gd name="T19" fmla="*/ 204 h 226"/>
              <a:gd name="T20" fmla="*/ 195 w 227"/>
              <a:gd name="T21" fmla="*/ 18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26">
                <a:moveTo>
                  <a:pt x="195" y="180"/>
                </a:moveTo>
                <a:cubicBezTo>
                  <a:pt x="203" y="169"/>
                  <a:pt x="209" y="158"/>
                  <a:pt x="213" y="146"/>
                </a:cubicBezTo>
                <a:cubicBezTo>
                  <a:pt x="227" y="105"/>
                  <a:pt x="214" y="58"/>
                  <a:pt x="179" y="30"/>
                </a:cubicBezTo>
                <a:cubicBezTo>
                  <a:pt x="145" y="3"/>
                  <a:pt x="101" y="0"/>
                  <a:pt x="65" y="18"/>
                </a:cubicBezTo>
                <a:cubicBezTo>
                  <a:pt x="119" y="61"/>
                  <a:pt x="119" y="61"/>
                  <a:pt x="119" y="61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62" y="135"/>
                  <a:pt x="62" y="135"/>
                  <a:pt x="62" y="135"/>
                </a:cubicBezTo>
                <a:cubicBezTo>
                  <a:pt x="8" y="91"/>
                  <a:pt x="8" y="91"/>
                  <a:pt x="8" y="91"/>
                </a:cubicBezTo>
                <a:cubicBezTo>
                  <a:pt x="0" y="129"/>
                  <a:pt x="13" y="170"/>
                  <a:pt x="46" y="196"/>
                </a:cubicBezTo>
                <a:cubicBezTo>
                  <a:pt x="81" y="225"/>
                  <a:pt x="129" y="226"/>
                  <a:pt x="166" y="204"/>
                </a:cubicBezTo>
                <a:cubicBezTo>
                  <a:pt x="177" y="198"/>
                  <a:pt x="187" y="190"/>
                  <a:pt x="195" y="18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389"/>
          <p:cNvSpPr>
            <a:spLocks noEditPoints="1"/>
          </p:cNvSpPr>
          <p:nvPr/>
        </p:nvSpPr>
        <p:spPr bwMode="auto">
          <a:xfrm>
            <a:off x="6795936" y="5282347"/>
            <a:ext cx="245957" cy="243792"/>
          </a:xfrm>
          <a:custGeom>
            <a:avLst/>
            <a:gdLst>
              <a:gd name="T0" fmla="*/ 128 w 144"/>
              <a:gd name="T1" fmla="*/ 65 h 143"/>
              <a:gd name="T2" fmla="*/ 144 w 144"/>
              <a:gd name="T3" fmla="*/ 57 h 143"/>
              <a:gd name="T4" fmla="*/ 139 w 144"/>
              <a:gd name="T5" fmla="*/ 43 h 143"/>
              <a:gd name="T6" fmla="*/ 121 w 144"/>
              <a:gd name="T7" fmla="*/ 45 h 143"/>
              <a:gd name="T8" fmla="*/ 115 w 144"/>
              <a:gd name="T9" fmla="*/ 35 h 143"/>
              <a:gd name="T10" fmla="*/ 121 w 144"/>
              <a:gd name="T11" fmla="*/ 18 h 143"/>
              <a:gd name="T12" fmla="*/ 111 w 144"/>
              <a:gd name="T13" fmla="*/ 10 h 143"/>
              <a:gd name="T14" fmla="*/ 97 w 144"/>
              <a:gd name="T15" fmla="*/ 23 h 143"/>
              <a:gd name="T16" fmla="*/ 85 w 144"/>
              <a:gd name="T17" fmla="*/ 19 h 143"/>
              <a:gd name="T18" fmla="*/ 80 w 144"/>
              <a:gd name="T19" fmla="*/ 0 h 143"/>
              <a:gd name="T20" fmla="*/ 65 w 144"/>
              <a:gd name="T21" fmla="*/ 0 h 143"/>
              <a:gd name="T22" fmla="*/ 60 w 144"/>
              <a:gd name="T23" fmla="*/ 19 h 143"/>
              <a:gd name="T24" fmla="*/ 47 w 144"/>
              <a:gd name="T25" fmla="*/ 21 h 143"/>
              <a:gd name="T26" fmla="*/ 34 w 144"/>
              <a:gd name="T27" fmla="*/ 10 h 143"/>
              <a:gd name="T28" fmla="*/ 23 w 144"/>
              <a:gd name="T29" fmla="*/ 19 h 143"/>
              <a:gd name="T30" fmla="*/ 29 w 144"/>
              <a:gd name="T31" fmla="*/ 36 h 143"/>
              <a:gd name="T32" fmla="*/ 24 w 144"/>
              <a:gd name="T33" fmla="*/ 43 h 143"/>
              <a:gd name="T34" fmla="*/ 4 w 144"/>
              <a:gd name="T35" fmla="*/ 43 h 143"/>
              <a:gd name="T36" fmla="*/ 0 w 144"/>
              <a:gd name="T37" fmla="*/ 54 h 143"/>
              <a:gd name="T38" fmla="*/ 17 w 144"/>
              <a:gd name="T39" fmla="*/ 64 h 143"/>
              <a:gd name="T40" fmla="*/ 16 w 144"/>
              <a:gd name="T41" fmla="*/ 76 h 143"/>
              <a:gd name="T42" fmla="*/ 0 w 144"/>
              <a:gd name="T43" fmla="*/ 87 h 143"/>
              <a:gd name="T44" fmla="*/ 5 w 144"/>
              <a:gd name="T45" fmla="*/ 100 h 143"/>
              <a:gd name="T46" fmla="*/ 23 w 144"/>
              <a:gd name="T47" fmla="*/ 98 h 143"/>
              <a:gd name="T48" fmla="*/ 29 w 144"/>
              <a:gd name="T49" fmla="*/ 108 h 143"/>
              <a:gd name="T50" fmla="*/ 23 w 144"/>
              <a:gd name="T51" fmla="*/ 125 h 143"/>
              <a:gd name="T52" fmla="*/ 34 w 144"/>
              <a:gd name="T53" fmla="*/ 133 h 143"/>
              <a:gd name="T54" fmla="*/ 49 w 144"/>
              <a:gd name="T55" fmla="*/ 122 h 143"/>
              <a:gd name="T56" fmla="*/ 60 w 144"/>
              <a:gd name="T57" fmla="*/ 126 h 143"/>
              <a:gd name="T58" fmla="*/ 65 w 144"/>
              <a:gd name="T59" fmla="*/ 143 h 143"/>
              <a:gd name="T60" fmla="*/ 78 w 144"/>
              <a:gd name="T61" fmla="*/ 143 h 143"/>
              <a:gd name="T62" fmla="*/ 83 w 144"/>
              <a:gd name="T63" fmla="*/ 125 h 143"/>
              <a:gd name="T64" fmla="*/ 97 w 144"/>
              <a:gd name="T65" fmla="*/ 122 h 143"/>
              <a:gd name="T66" fmla="*/ 109 w 144"/>
              <a:gd name="T67" fmla="*/ 133 h 143"/>
              <a:gd name="T68" fmla="*/ 120 w 144"/>
              <a:gd name="T69" fmla="*/ 125 h 143"/>
              <a:gd name="T70" fmla="*/ 114 w 144"/>
              <a:gd name="T71" fmla="*/ 108 h 143"/>
              <a:gd name="T72" fmla="*/ 121 w 144"/>
              <a:gd name="T73" fmla="*/ 100 h 143"/>
              <a:gd name="T74" fmla="*/ 140 w 144"/>
              <a:gd name="T75" fmla="*/ 100 h 143"/>
              <a:gd name="T76" fmla="*/ 144 w 144"/>
              <a:gd name="T77" fmla="*/ 87 h 143"/>
              <a:gd name="T78" fmla="*/ 128 w 144"/>
              <a:gd name="T79" fmla="*/ 78 h 143"/>
              <a:gd name="T80" fmla="*/ 128 w 144"/>
              <a:gd name="T81" fmla="*/ 65 h 143"/>
              <a:gd name="T82" fmla="*/ 72 w 144"/>
              <a:gd name="T83" fmla="*/ 101 h 143"/>
              <a:gd name="T84" fmla="*/ 43 w 144"/>
              <a:gd name="T85" fmla="*/ 72 h 143"/>
              <a:gd name="T86" fmla="*/ 72 w 144"/>
              <a:gd name="T87" fmla="*/ 43 h 143"/>
              <a:gd name="T88" fmla="*/ 101 w 144"/>
              <a:gd name="T89" fmla="*/ 72 h 143"/>
              <a:gd name="T90" fmla="*/ 72 w 144"/>
              <a:gd name="T91" fmla="*/ 10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3">
                <a:moveTo>
                  <a:pt x="128" y="65"/>
                </a:moveTo>
                <a:cubicBezTo>
                  <a:pt x="144" y="57"/>
                  <a:pt x="144" y="57"/>
                  <a:pt x="144" y="57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11" y="10"/>
                  <a:pt x="111" y="10"/>
                  <a:pt x="111" y="10"/>
                </a:cubicBezTo>
                <a:cubicBezTo>
                  <a:pt x="97" y="23"/>
                  <a:pt x="97" y="23"/>
                  <a:pt x="97" y="23"/>
                </a:cubicBezTo>
                <a:cubicBezTo>
                  <a:pt x="85" y="19"/>
                  <a:pt x="85" y="19"/>
                  <a:pt x="85" y="19"/>
                </a:cubicBezTo>
                <a:cubicBezTo>
                  <a:pt x="80" y="0"/>
                  <a:pt x="80" y="0"/>
                  <a:pt x="80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0" y="19"/>
                  <a:pt x="60" y="19"/>
                  <a:pt x="60" y="19"/>
                </a:cubicBezTo>
                <a:cubicBezTo>
                  <a:pt x="47" y="21"/>
                  <a:pt x="47" y="21"/>
                  <a:pt x="47" y="21"/>
                </a:cubicBezTo>
                <a:cubicBezTo>
                  <a:pt x="34" y="10"/>
                  <a:pt x="34" y="10"/>
                  <a:pt x="34" y="10"/>
                </a:cubicBezTo>
                <a:cubicBezTo>
                  <a:pt x="23" y="19"/>
                  <a:pt x="23" y="19"/>
                  <a:pt x="23" y="19"/>
                </a:cubicBezTo>
                <a:cubicBezTo>
                  <a:pt x="29" y="36"/>
                  <a:pt x="29" y="36"/>
                  <a:pt x="29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17" y="64"/>
                  <a:pt x="17" y="64"/>
                  <a:pt x="17" y="64"/>
                </a:cubicBezTo>
                <a:cubicBezTo>
                  <a:pt x="16" y="76"/>
                  <a:pt x="16" y="76"/>
                  <a:pt x="16" y="76"/>
                </a:cubicBezTo>
                <a:cubicBezTo>
                  <a:pt x="0" y="87"/>
                  <a:pt x="0" y="87"/>
                  <a:pt x="0" y="87"/>
                </a:cubicBezTo>
                <a:cubicBezTo>
                  <a:pt x="5" y="100"/>
                  <a:pt x="5" y="100"/>
                  <a:pt x="5" y="100"/>
                </a:cubicBezTo>
                <a:cubicBezTo>
                  <a:pt x="23" y="98"/>
                  <a:pt x="23" y="98"/>
                  <a:pt x="23" y="98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109" y="133"/>
                  <a:pt x="109" y="133"/>
                  <a:pt x="109" y="133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28" y="78"/>
                  <a:pt x="128" y="78"/>
                  <a:pt x="128" y="78"/>
                </a:cubicBezTo>
                <a:lnTo>
                  <a:pt x="128" y="65"/>
                </a:lnTo>
                <a:close/>
                <a:moveTo>
                  <a:pt x="72" y="101"/>
                </a:moveTo>
                <a:cubicBezTo>
                  <a:pt x="56" y="101"/>
                  <a:pt x="43" y="88"/>
                  <a:pt x="43" y="72"/>
                </a:cubicBezTo>
                <a:cubicBezTo>
                  <a:pt x="43" y="56"/>
                  <a:pt x="56" y="43"/>
                  <a:pt x="72" y="43"/>
                </a:cubicBezTo>
                <a:cubicBezTo>
                  <a:pt x="88" y="43"/>
                  <a:pt x="101" y="56"/>
                  <a:pt x="101" y="72"/>
                </a:cubicBezTo>
                <a:cubicBezTo>
                  <a:pt x="101" y="88"/>
                  <a:pt x="88" y="101"/>
                  <a:pt x="72" y="10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390"/>
          <p:cNvSpPr>
            <a:spLocks noEditPoints="1"/>
          </p:cNvSpPr>
          <p:nvPr/>
        </p:nvSpPr>
        <p:spPr bwMode="auto">
          <a:xfrm>
            <a:off x="6875998" y="5362409"/>
            <a:ext cx="85832" cy="83668"/>
          </a:xfrm>
          <a:custGeom>
            <a:avLst/>
            <a:gdLst>
              <a:gd name="T0" fmla="*/ 25 w 50"/>
              <a:gd name="T1" fmla="*/ 0 h 49"/>
              <a:gd name="T2" fmla="*/ 0 w 50"/>
              <a:gd name="T3" fmla="*/ 25 h 49"/>
              <a:gd name="T4" fmla="*/ 25 w 50"/>
              <a:gd name="T5" fmla="*/ 49 h 49"/>
              <a:gd name="T6" fmla="*/ 50 w 50"/>
              <a:gd name="T7" fmla="*/ 25 h 49"/>
              <a:gd name="T8" fmla="*/ 25 w 50"/>
              <a:gd name="T9" fmla="*/ 0 h 49"/>
              <a:gd name="T10" fmla="*/ 25 w 50"/>
              <a:gd name="T11" fmla="*/ 43 h 49"/>
              <a:gd name="T12" fmla="*/ 6 w 50"/>
              <a:gd name="T13" fmla="*/ 25 h 49"/>
              <a:gd name="T14" fmla="*/ 25 w 50"/>
              <a:gd name="T15" fmla="*/ 6 h 49"/>
              <a:gd name="T16" fmla="*/ 44 w 50"/>
              <a:gd name="T17" fmla="*/ 25 h 49"/>
              <a:gd name="T18" fmla="*/ 25 w 50"/>
              <a:gd name="T19" fmla="*/ 4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9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38"/>
                  <a:pt x="11" y="49"/>
                  <a:pt x="25" y="49"/>
                </a:cubicBezTo>
                <a:cubicBezTo>
                  <a:pt x="39" y="49"/>
                  <a:pt x="50" y="38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  <a:moveTo>
                  <a:pt x="25" y="43"/>
                </a:moveTo>
                <a:cubicBezTo>
                  <a:pt x="15" y="43"/>
                  <a:pt x="6" y="35"/>
                  <a:pt x="6" y="25"/>
                </a:cubicBezTo>
                <a:cubicBezTo>
                  <a:pt x="6" y="14"/>
                  <a:pt x="15" y="6"/>
                  <a:pt x="25" y="6"/>
                </a:cubicBezTo>
                <a:cubicBezTo>
                  <a:pt x="35" y="6"/>
                  <a:pt x="44" y="14"/>
                  <a:pt x="44" y="25"/>
                </a:cubicBezTo>
                <a:cubicBezTo>
                  <a:pt x="44" y="35"/>
                  <a:pt x="35" y="43"/>
                  <a:pt x="25" y="4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391"/>
          <p:cNvSpPr>
            <a:spLocks noEditPoints="1"/>
          </p:cNvSpPr>
          <p:nvPr/>
        </p:nvSpPr>
        <p:spPr bwMode="auto">
          <a:xfrm>
            <a:off x="6233338" y="4924592"/>
            <a:ext cx="598662" cy="595056"/>
          </a:xfrm>
          <a:custGeom>
            <a:avLst/>
            <a:gdLst>
              <a:gd name="T0" fmla="*/ 341 w 351"/>
              <a:gd name="T1" fmla="*/ 243 h 349"/>
              <a:gd name="T2" fmla="*/ 351 w 351"/>
              <a:gd name="T3" fmla="*/ 213 h 349"/>
              <a:gd name="T4" fmla="*/ 313 w 351"/>
              <a:gd name="T5" fmla="*/ 189 h 349"/>
              <a:gd name="T6" fmla="*/ 313 w 351"/>
              <a:gd name="T7" fmla="*/ 159 h 349"/>
              <a:gd name="T8" fmla="*/ 351 w 351"/>
              <a:gd name="T9" fmla="*/ 137 h 349"/>
              <a:gd name="T10" fmla="*/ 339 w 351"/>
              <a:gd name="T11" fmla="*/ 106 h 349"/>
              <a:gd name="T12" fmla="*/ 295 w 351"/>
              <a:gd name="T13" fmla="*/ 109 h 349"/>
              <a:gd name="T14" fmla="*/ 280 w 351"/>
              <a:gd name="T15" fmla="*/ 86 h 349"/>
              <a:gd name="T16" fmla="*/ 295 w 351"/>
              <a:gd name="T17" fmla="*/ 42 h 349"/>
              <a:gd name="T18" fmla="*/ 270 w 351"/>
              <a:gd name="T19" fmla="*/ 23 h 349"/>
              <a:gd name="T20" fmla="*/ 236 w 351"/>
              <a:gd name="T21" fmla="*/ 55 h 349"/>
              <a:gd name="T22" fmla="*/ 206 w 351"/>
              <a:gd name="T23" fmla="*/ 47 h 349"/>
              <a:gd name="T24" fmla="*/ 194 w 351"/>
              <a:gd name="T25" fmla="*/ 0 h 349"/>
              <a:gd name="T26" fmla="*/ 159 w 351"/>
              <a:gd name="T27" fmla="*/ 0 h 349"/>
              <a:gd name="T28" fmla="*/ 147 w 351"/>
              <a:gd name="T29" fmla="*/ 46 h 349"/>
              <a:gd name="T30" fmla="*/ 115 w 351"/>
              <a:gd name="T31" fmla="*/ 51 h 349"/>
              <a:gd name="T32" fmla="*/ 84 w 351"/>
              <a:gd name="T33" fmla="*/ 23 h 349"/>
              <a:gd name="T34" fmla="*/ 55 w 351"/>
              <a:gd name="T35" fmla="*/ 47 h 349"/>
              <a:gd name="T36" fmla="*/ 71 w 351"/>
              <a:gd name="T37" fmla="*/ 87 h 349"/>
              <a:gd name="T38" fmla="*/ 57 w 351"/>
              <a:gd name="T39" fmla="*/ 106 h 349"/>
              <a:gd name="T40" fmla="*/ 10 w 351"/>
              <a:gd name="T41" fmla="*/ 104 h 349"/>
              <a:gd name="T42" fmla="*/ 0 w 351"/>
              <a:gd name="T43" fmla="*/ 132 h 349"/>
              <a:gd name="T44" fmla="*/ 41 w 351"/>
              <a:gd name="T45" fmla="*/ 156 h 349"/>
              <a:gd name="T46" fmla="*/ 38 w 351"/>
              <a:gd name="T47" fmla="*/ 186 h 349"/>
              <a:gd name="T48" fmla="*/ 0 w 351"/>
              <a:gd name="T49" fmla="*/ 211 h 349"/>
              <a:gd name="T50" fmla="*/ 12 w 351"/>
              <a:gd name="T51" fmla="*/ 244 h 349"/>
              <a:gd name="T52" fmla="*/ 55 w 351"/>
              <a:gd name="T53" fmla="*/ 239 h 349"/>
              <a:gd name="T54" fmla="*/ 69 w 351"/>
              <a:gd name="T55" fmla="*/ 264 h 349"/>
              <a:gd name="T56" fmla="*/ 55 w 351"/>
              <a:gd name="T57" fmla="*/ 304 h 349"/>
              <a:gd name="T58" fmla="*/ 84 w 351"/>
              <a:gd name="T59" fmla="*/ 324 h 349"/>
              <a:gd name="T60" fmla="*/ 119 w 351"/>
              <a:gd name="T61" fmla="*/ 296 h 349"/>
              <a:gd name="T62" fmla="*/ 146 w 351"/>
              <a:gd name="T63" fmla="*/ 307 h 349"/>
              <a:gd name="T64" fmla="*/ 158 w 351"/>
              <a:gd name="T65" fmla="*/ 349 h 349"/>
              <a:gd name="T66" fmla="*/ 190 w 351"/>
              <a:gd name="T67" fmla="*/ 349 h 349"/>
              <a:gd name="T68" fmla="*/ 202 w 351"/>
              <a:gd name="T69" fmla="*/ 305 h 349"/>
              <a:gd name="T70" fmla="*/ 236 w 351"/>
              <a:gd name="T71" fmla="*/ 297 h 349"/>
              <a:gd name="T72" fmla="*/ 266 w 351"/>
              <a:gd name="T73" fmla="*/ 324 h 349"/>
              <a:gd name="T74" fmla="*/ 293 w 351"/>
              <a:gd name="T75" fmla="*/ 306 h 349"/>
              <a:gd name="T76" fmla="*/ 277 w 351"/>
              <a:gd name="T77" fmla="*/ 265 h 349"/>
              <a:gd name="T78" fmla="*/ 296 w 351"/>
              <a:gd name="T79" fmla="*/ 243 h 349"/>
              <a:gd name="T80" fmla="*/ 341 w 351"/>
              <a:gd name="T81" fmla="*/ 243 h 349"/>
              <a:gd name="T82" fmla="*/ 175 w 351"/>
              <a:gd name="T83" fmla="*/ 246 h 349"/>
              <a:gd name="T84" fmla="*/ 104 w 351"/>
              <a:gd name="T85" fmla="*/ 175 h 349"/>
              <a:gd name="T86" fmla="*/ 175 w 351"/>
              <a:gd name="T87" fmla="*/ 103 h 349"/>
              <a:gd name="T88" fmla="*/ 247 w 351"/>
              <a:gd name="T89" fmla="*/ 175 h 349"/>
              <a:gd name="T90" fmla="*/ 175 w 351"/>
              <a:gd name="T91" fmla="*/ 246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1" h="349">
                <a:moveTo>
                  <a:pt x="341" y="243"/>
                </a:moveTo>
                <a:cubicBezTo>
                  <a:pt x="351" y="213"/>
                  <a:pt x="351" y="213"/>
                  <a:pt x="351" y="213"/>
                </a:cubicBezTo>
                <a:cubicBezTo>
                  <a:pt x="313" y="189"/>
                  <a:pt x="313" y="189"/>
                  <a:pt x="313" y="189"/>
                </a:cubicBezTo>
                <a:cubicBezTo>
                  <a:pt x="313" y="159"/>
                  <a:pt x="313" y="159"/>
                  <a:pt x="313" y="159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39" y="106"/>
                  <a:pt x="339" y="106"/>
                  <a:pt x="339" y="106"/>
                </a:cubicBezTo>
                <a:cubicBezTo>
                  <a:pt x="295" y="109"/>
                  <a:pt x="295" y="109"/>
                  <a:pt x="295" y="109"/>
                </a:cubicBezTo>
                <a:cubicBezTo>
                  <a:pt x="280" y="86"/>
                  <a:pt x="280" y="86"/>
                  <a:pt x="280" y="86"/>
                </a:cubicBezTo>
                <a:cubicBezTo>
                  <a:pt x="295" y="42"/>
                  <a:pt x="295" y="42"/>
                  <a:pt x="295" y="42"/>
                </a:cubicBezTo>
                <a:cubicBezTo>
                  <a:pt x="270" y="23"/>
                  <a:pt x="270" y="23"/>
                  <a:pt x="270" y="23"/>
                </a:cubicBezTo>
                <a:cubicBezTo>
                  <a:pt x="236" y="55"/>
                  <a:pt x="236" y="55"/>
                  <a:pt x="236" y="55"/>
                </a:cubicBezTo>
                <a:cubicBezTo>
                  <a:pt x="206" y="47"/>
                  <a:pt x="206" y="47"/>
                  <a:pt x="206" y="47"/>
                </a:cubicBezTo>
                <a:cubicBezTo>
                  <a:pt x="194" y="0"/>
                  <a:pt x="194" y="0"/>
                  <a:pt x="194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84" y="23"/>
                  <a:pt x="84" y="23"/>
                  <a:pt x="84" y="23"/>
                </a:cubicBezTo>
                <a:cubicBezTo>
                  <a:pt x="55" y="47"/>
                  <a:pt x="55" y="47"/>
                  <a:pt x="55" y="47"/>
                </a:cubicBezTo>
                <a:cubicBezTo>
                  <a:pt x="71" y="87"/>
                  <a:pt x="71" y="87"/>
                  <a:pt x="71" y="87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0" y="132"/>
                  <a:pt x="0" y="132"/>
                  <a:pt x="0" y="132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38" y="186"/>
                  <a:pt x="38" y="186"/>
                  <a:pt x="38" y="186"/>
                </a:cubicBezTo>
                <a:cubicBezTo>
                  <a:pt x="0" y="211"/>
                  <a:pt x="0" y="211"/>
                  <a:pt x="0" y="211"/>
                </a:cubicBezTo>
                <a:cubicBezTo>
                  <a:pt x="12" y="244"/>
                  <a:pt x="12" y="244"/>
                  <a:pt x="12" y="244"/>
                </a:cubicBezTo>
                <a:cubicBezTo>
                  <a:pt x="55" y="239"/>
                  <a:pt x="55" y="239"/>
                  <a:pt x="55" y="239"/>
                </a:cubicBezTo>
                <a:cubicBezTo>
                  <a:pt x="69" y="264"/>
                  <a:pt x="69" y="264"/>
                  <a:pt x="69" y="264"/>
                </a:cubicBezTo>
                <a:cubicBezTo>
                  <a:pt x="55" y="304"/>
                  <a:pt x="55" y="304"/>
                  <a:pt x="55" y="304"/>
                </a:cubicBezTo>
                <a:cubicBezTo>
                  <a:pt x="84" y="324"/>
                  <a:pt x="84" y="324"/>
                  <a:pt x="84" y="324"/>
                </a:cubicBezTo>
                <a:cubicBezTo>
                  <a:pt x="119" y="296"/>
                  <a:pt x="119" y="296"/>
                  <a:pt x="119" y="296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58" y="349"/>
                  <a:pt x="158" y="349"/>
                  <a:pt x="158" y="349"/>
                </a:cubicBezTo>
                <a:cubicBezTo>
                  <a:pt x="190" y="349"/>
                  <a:pt x="190" y="349"/>
                  <a:pt x="190" y="349"/>
                </a:cubicBezTo>
                <a:cubicBezTo>
                  <a:pt x="202" y="305"/>
                  <a:pt x="202" y="305"/>
                  <a:pt x="202" y="305"/>
                </a:cubicBezTo>
                <a:cubicBezTo>
                  <a:pt x="236" y="297"/>
                  <a:pt x="236" y="297"/>
                  <a:pt x="236" y="297"/>
                </a:cubicBezTo>
                <a:cubicBezTo>
                  <a:pt x="266" y="324"/>
                  <a:pt x="266" y="324"/>
                  <a:pt x="266" y="324"/>
                </a:cubicBezTo>
                <a:cubicBezTo>
                  <a:pt x="293" y="306"/>
                  <a:pt x="293" y="306"/>
                  <a:pt x="293" y="306"/>
                </a:cubicBezTo>
                <a:cubicBezTo>
                  <a:pt x="277" y="265"/>
                  <a:pt x="277" y="265"/>
                  <a:pt x="277" y="265"/>
                </a:cubicBezTo>
                <a:cubicBezTo>
                  <a:pt x="296" y="243"/>
                  <a:pt x="296" y="243"/>
                  <a:pt x="296" y="243"/>
                </a:cubicBezTo>
                <a:lnTo>
                  <a:pt x="341" y="243"/>
                </a:lnTo>
                <a:close/>
                <a:moveTo>
                  <a:pt x="175" y="246"/>
                </a:moveTo>
                <a:cubicBezTo>
                  <a:pt x="136" y="246"/>
                  <a:pt x="104" y="214"/>
                  <a:pt x="104" y="175"/>
                </a:cubicBezTo>
                <a:cubicBezTo>
                  <a:pt x="104" y="135"/>
                  <a:pt x="136" y="103"/>
                  <a:pt x="175" y="103"/>
                </a:cubicBezTo>
                <a:cubicBezTo>
                  <a:pt x="215" y="103"/>
                  <a:pt x="247" y="135"/>
                  <a:pt x="247" y="175"/>
                </a:cubicBezTo>
                <a:cubicBezTo>
                  <a:pt x="247" y="214"/>
                  <a:pt x="215" y="246"/>
                  <a:pt x="175" y="24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392"/>
          <p:cNvSpPr>
            <a:spLocks noEditPoints="1"/>
          </p:cNvSpPr>
          <p:nvPr/>
        </p:nvSpPr>
        <p:spPr bwMode="auto">
          <a:xfrm>
            <a:off x="6429526" y="5118616"/>
            <a:ext cx="206286" cy="206286"/>
          </a:xfrm>
          <a:custGeom>
            <a:avLst/>
            <a:gdLst>
              <a:gd name="T0" fmla="*/ 60 w 121"/>
              <a:gd name="T1" fmla="*/ 0 h 121"/>
              <a:gd name="T2" fmla="*/ 0 w 121"/>
              <a:gd name="T3" fmla="*/ 61 h 121"/>
              <a:gd name="T4" fmla="*/ 60 w 121"/>
              <a:gd name="T5" fmla="*/ 121 h 121"/>
              <a:gd name="T6" fmla="*/ 121 w 121"/>
              <a:gd name="T7" fmla="*/ 61 h 121"/>
              <a:gd name="T8" fmla="*/ 60 w 121"/>
              <a:gd name="T9" fmla="*/ 0 h 121"/>
              <a:gd name="T10" fmla="*/ 60 w 121"/>
              <a:gd name="T11" fmla="*/ 106 h 121"/>
              <a:gd name="T12" fmla="*/ 15 w 121"/>
              <a:gd name="T13" fmla="*/ 61 h 121"/>
              <a:gd name="T14" fmla="*/ 60 w 121"/>
              <a:gd name="T15" fmla="*/ 15 h 121"/>
              <a:gd name="T16" fmla="*/ 106 w 121"/>
              <a:gd name="T17" fmla="*/ 61 h 121"/>
              <a:gd name="T18" fmla="*/ 60 w 121"/>
              <a:gd name="T19" fmla="*/ 10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" h="121"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4" y="121"/>
                  <a:pt x="121" y="94"/>
                  <a:pt x="121" y="61"/>
                </a:cubicBezTo>
                <a:cubicBezTo>
                  <a:pt x="121" y="27"/>
                  <a:pt x="94" y="0"/>
                  <a:pt x="60" y="0"/>
                </a:cubicBezTo>
                <a:close/>
                <a:moveTo>
                  <a:pt x="60" y="106"/>
                </a:moveTo>
                <a:cubicBezTo>
                  <a:pt x="35" y="106"/>
                  <a:pt x="15" y="86"/>
                  <a:pt x="15" y="61"/>
                </a:cubicBezTo>
                <a:cubicBezTo>
                  <a:pt x="15" y="35"/>
                  <a:pt x="35" y="15"/>
                  <a:pt x="60" y="15"/>
                </a:cubicBezTo>
                <a:cubicBezTo>
                  <a:pt x="86" y="15"/>
                  <a:pt x="106" y="35"/>
                  <a:pt x="106" y="61"/>
                </a:cubicBezTo>
                <a:cubicBezTo>
                  <a:pt x="106" y="86"/>
                  <a:pt x="86" y="106"/>
                  <a:pt x="60" y="10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393"/>
          <p:cNvSpPr>
            <a:spLocks noEditPoints="1"/>
          </p:cNvSpPr>
          <p:nvPr/>
        </p:nvSpPr>
        <p:spPr bwMode="auto">
          <a:xfrm>
            <a:off x="5307937" y="5149632"/>
            <a:ext cx="556107" cy="434210"/>
          </a:xfrm>
          <a:custGeom>
            <a:avLst/>
            <a:gdLst>
              <a:gd name="T0" fmla="*/ 326 w 326"/>
              <a:gd name="T1" fmla="*/ 81 h 255"/>
              <a:gd name="T2" fmla="*/ 245 w 326"/>
              <a:gd name="T3" fmla="*/ 0 h 255"/>
              <a:gd name="T4" fmla="*/ 211 w 326"/>
              <a:gd name="T5" fmla="*/ 13 h 255"/>
              <a:gd name="T6" fmla="*/ 183 w 326"/>
              <a:gd name="T7" fmla="*/ 3 h 255"/>
              <a:gd name="T8" fmla="*/ 145 w 326"/>
              <a:gd name="T9" fmla="*/ 12 h 255"/>
              <a:gd name="T10" fmla="*/ 145 w 326"/>
              <a:gd name="T11" fmla="*/ 81 h 255"/>
              <a:gd name="T12" fmla="*/ 95 w 326"/>
              <a:gd name="T13" fmla="*/ 93 h 255"/>
              <a:gd name="T14" fmla="*/ 89 w 326"/>
              <a:gd name="T15" fmla="*/ 124 h 255"/>
              <a:gd name="T16" fmla="*/ 69 w 326"/>
              <a:gd name="T17" fmla="*/ 104 h 255"/>
              <a:gd name="T18" fmla="*/ 49 w 326"/>
              <a:gd name="T19" fmla="*/ 126 h 255"/>
              <a:gd name="T20" fmla="*/ 24 w 326"/>
              <a:gd name="T21" fmla="*/ 124 h 255"/>
              <a:gd name="T22" fmla="*/ 24 w 326"/>
              <a:gd name="T23" fmla="*/ 150 h 255"/>
              <a:gd name="T24" fmla="*/ 0 w 326"/>
              <a:gd name="T25" fmla="*/ 161 h 255"/>
              <a:gd name="T26" fmla="*/ 16 w 326"/>
              <a:gd name="T27" fmla="*/ 185 h 255"/>
              <a:gd name="T28" fmla="*/ 5 w 326"/>
              <a:gd name="T29" fmla="*/ 210 h 255"/>
              <a:gd name="T30" fmla="*/ 30 w 326"/>
              <a:gd name="T31" fmla="*/ 218 h 255"/>
              <a:gd name="T32" fmla="*/ 36 w 326"/>
              <a:gd name="T33" fmla="*/ 244 h 255"/>
              <a:gd name="T34" fmla="*/ 63 w 326"/>
              <a:gd name="T35" fmla="*/ 237 h 255"/>
              <a:gd name="T36" fmla="*/ 82 w 326"/>
              <a:gd name="T37" fmla="*/ 255 h 255"/>
              <a:gd name="T38" fmla="*/ 102 w 326"/>
              <a:gd name="T39" fmla="*/ 233 h 255"/>
              <a:gd name="T40" fmla="*/ 126 w 326"/>
              <a:gd name="T41" fmla="*/ 236 h 255"/>
              <a:gd name="T42" fmla="*/ 127 w 326"/>
              <a:gd name="T43" fmla="*/ 209 h 255"/>
              <a:gd name="T44" fmla="*/ 149 w 326"/>
              <a:gd name="T45" fmla="*/ 203 h 255"/>
              <a:gd name="T46" fmla="*/ 221 w 326"/>
              <a:gd name="T47" fmla="*/ 207 h 255"/>
              <a:gd name="T48" fmla="*/ 326 w 326"/>
              <a:gd name="T49" fmla="*/ 93 h 255"/>
              <a:gd name="T50" fmla="*/ 276 w 326"/>
              <a:gd name="T51" fmla="*/ 81 h 255"/>
              <a:gd name="T52" fmla="*/ 175 w 326"/>
              <a:gd name="T53" fmla="*/ 93 h 255"/>
              <a:gd name="T54" fmla="*/ 166 w 326"/>
              <a:gd name="T55" fmla="*/ 104 h 255"/>
              <a:gd name="T56" fmla="*/ 156 w 326"/>
              <a:gd name="T57" fmla="*/ 93 h 255"/>
              <a:gd name="T58" fmla="*/ 75 w 326"/>
              <a:gd name="T59" fmla="*/ 210 h 255"/>
              <a:gd name="T60" fmla="*/ 75 w 326"/>
              <a:gd name="T61" fmla="*/ 149 h 255"/>
              <a:gd name="T62" fmla="*/ 106 w 326"/>
              <a:gd name="T63" fmla="*/ 180 h 255"/>
              <a:gd name="T64" fmla="*/ 75 w 326"/>
              <a:gd name="T65" fmla="*/ 210 h 255"/>
              <a:gd name="T66" fmla="*/ 183 w 326"/>
              <a:gd name="T67" fmla="*/ 81 h 255"/>
              <a:gd name="T68" fmla="*/ 237 w 326"/>
              <a:gd name="T69" fmla="*/ 93 h 255"/>
              <a:gd name="T70" fmla="*/ 266 w 326"/>
              <a:gd name="T71" fmla="*/ 94 h 255"/>
              <a:gd name="T72" fmla="*/ 247 w 326"/>
              <a:gd name="T73" fmla="*/ 94 h 255"/>
              <a:gd name="T74" fmla="*/ 257 w 326"/>
              <a:gd name="T75" fmla="*/ 85 h 255"/>
              <a:gd name="T76" fmla="*/ 266 w 326"/>
              <a:gd name="T77" fmla="*/ 94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255">
                <a:moveTo>
                  <a:pt x="276" y="81"/>
                </a:moveTo>
                <a:cubicBezTo>
                  <a:pt x="326" y="81"/>
                  <a:pt x="326" y="81"/>
                  <a:pt x="326" y="81"/>
                </a:cubicBezTo>
                <a:cubicBezTo>
                  <a:pt x="326" y="45"/>
                  <a:pt x="302" y="24"/>
                  <a:pt x="276" y="12"/>
                </a:cubicBezTo>
                <a:cubicBezTo>
                  <a:pt x="266" y="6"/>
                  <a:pt x="254" y="3"/>
                  <a:pt x="245" y="0"/>
                </a:cubicBezTo>
                <a:cubicBezTo>
                  <a:pt x="237" y="3"/>
                  <a:pt x="237" y="3"/>
                  <a:pt x="237" y="3"/>
                </a:cubicBezTo>
                <a:cubicBezTo>
                  <a:pt x="211" y="13"/>
                  <a:pt x="211" y="13"/>
                  <a:pt x="211" y="13"/>
                </a:cubicBezTo>
                <a:cubicBezTo>
                  <a:pt x="183" y="3"/>
                  <a:pt x="183" y="3"/>
                  <a:pt x="183" y="3"/>
                </a:cubicBezTo>
                <a:cubicBezTo>
                  <a:pt x="183" y="3"/>
                  <a:pt x="183" y="3"/>
                  <a:pt x="183" y="3"/>
                </a:cubicBezTo>
                <a:cubicBezTo>
                  <a:pt x="176" y="0"/>
                  <a:pt x="176" y="0"/>
                  <a:pt x="176" y="0"/>
                </a:cubicBezTo>
                <a:cubicBezTo>
                  <a:pt x="167" y="3"/>
                  <a:pt x="156" y="6"/>
                  <a:pt x="145" y="12"/>
                </a:cubicBezTo>
                <a:cubicBezTo>
                  <a:pt x="120" y="24"/>
                  <a:pt x="95" y="45"/>
                  <a:pt x="9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5" y="106"/>
                  <a:pt x="95" y="117"/>
                  <a:pt x="95" y="12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31" y="142"/>
                  <a:pt x="31" y="142"/>
                  <a:pt x="31" y="142"/>
                </a:cubicBezTo>
                <a:cubicBezTo>
                  <a:pt x="24" y="150"/>
                  <a:pt x="24" y="150"/>
                  <a:pt x="24" y="150"/>
                </a:cubicBezTo>
                <a:cubicBezTo>
                  <a:pt x="4" y="149"/>
                  <a:pt x="4" y="149"/>
                  <a:pt x="4" y="149"/>
                </a:cubicBezTo>
                <a:cubicBezTo>
                  <a:pt x="0" y="161"/>
                  <a:pt x="0" y="161"/>
                  <a:pt x="0" y="16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6" y="185"/>
                  <a:pt x="16" y="185"/>
                  <a:pt x="16" y="185"/>
                </a:cubicBezTo>
                <a:cubicBezTo>
                  <a:pt x="0" y="195"/>
                  <a:pt x="0" y="195"/>
                  <a:pt x="0" y="195"/>
                </a:cubicBezTo>
                <a:cubicBezTo>
                  <a:pt x="5" y="210"/>
                  <a:pt x="5" y="210"/>
                  <a:pt x="5" y="210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30" y="218"/>
                  <a:pt x="30" y="218"/>
                  <a:pt x="30" y="218"/>
                </a:cubicBezTo>
                <a:cubicBezTo>
                  <a:pt x="24" y="235"/>
                  <a:pt x="24" y="235"/>
                  <a:pt x="24" y="235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32"/>
                  <a:pt x="51" y="232"/>
                  <a:pt x="51" y="232"/>
                </a:cubicBezTo>
                <a:cubicBezTo>
                  <a:pt x="63" y="237"/>
                  <a:pt x="63" y="237"/>
                  <a:pt x="63" y="237"/>
                </a:cubicBezTo>
                <a:cubicBezTo>
                  <a:pt x="68" y="255"/>
                  <a:pt x="68" y="255"/>
                  <a:pt x="68" y="255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7" y="236"/>
                  <a:pt x="87" y="236"/>
                  <a:pt x="87" y="236"/>
                </a:cubicBezTo>
                <a:cubicBezTo>
                  <a:pt x="102" y="233"/>
                  <a:pt x="102" y="233"/>
                  <a:pt x="102" y="233"/>
                </a:cubicBezTo>
                <a:cubicBezTo>
                  <a:pt x="115" y="244"/>
                  <a:pt x="115" y="244"/>
                  <a:pt x="115" y="244"/>
                </a:cubicBezTo>
                <a:cubicBezTo>
                  <a:pt x="126" y="236"/>
                  <a:pt x="126" y="236"/>
                  <a:pt x="126" y="236"/>
                </a:cubicBezTo>
                <a:cubicBezTo>
                  <a:pt x="119" y="218"/>
                  <a:pt x="119" y="218"/>
                  <a:pt x="119" y="218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147" y="209"/>
                  <a:pt x="147" y="209"/>
                  <a:pt x="147" y="209"/>
                </a:cubicBezTo>
                <a:cubicBezTo>
                  <a:pt x="149" y="203"/>
                  <a:pt x="149" y="203"/>
                  <a:pt x="149" y="203"/>
                </a:cubicBezTo>
                <a:cubicBezTo>
                  <a:pt x="162" y="205"/>
                  <a:pt x="179" y="207"/>
                  <a:pt x="200" y="207"/>
                </a:cubicBezTo>
                <a:cubicBezTo>
                  <a:pt x="221" y="207"/>
                  <a:pt x="221" y="207"/>
                  <a:pt x="221" y="207"/>
                </a:cubicBezTo>
                <a:cubicBezTo>
                  <a:pt x="323" y="207"/>
                  <a:pt x="326" y="169"/>
                  <a:pt x="326" y="169"/>
                </a:cubicBezTo>
                <a:cubicBezTo>
                  <a:pt x="326" y="169"/>
                  <a:pt x="326" y="157"/>
                  <a:pt x="326" y="93"/>
                </a:cubicBezTo>
                <a:cubicBezTo>
                  <a:pt x="276" y="93"/>
                  <a:pt x="276" y="93"/>
                  <a:pt x="276" y="93"/>
                </a:cubicBezTo>
                <a:lnTo>
                  <a:pt x="276" y="81"/>
                </a:lnTo>
                <a:close/>
                <a:moveTo>
                  <a:pt x="166" y="85"/>
                </a:moveTo>
                <a:cubicBezTo>
                  <a:pt x="171" y="85"/>
                  <a:pt x="175" y="88"/>
                  <a:pt x="175" y="93"/>
                </a:cubicBezTo>
                <a:cubicBezTo>
                  <a:pt x="175" y="93"/>
                  <a:pt x="175" y="94"/>
                  <a:pt x="175" y="94"/>
                </a:cubicBezTo>
                <a:cubicBezTo>
                  <a:pt x="175" y="100"/>
                  <a:pt x="171" y="104"/>
                  <a:pt x="166" y="104"/>
                </a:cubicBezTo>
                <a:cubicBezTo>
                  <a:pt x="160" y="104"/>
                  <a:pt x="156" y="100"/>
                  <a:pt x="156" y="94"/>
                </a:cubicBezTo>
                <a:cubicBezTo>
                  <a:pt x="156" y="94"/>
                  <a:pt x="156" y="93"/>
                  <a:pt x="156" y="93"/>
                </a:cubicBezTo>
                <a:cubicBezTo>
                  <a:pt x="157" y="88"/>
                  <a:pt x="161" y="85"/>
                  <a:pt x="166" y="85"/>
                </a:cubicBezTo>
                <a:close/>
                <a:moveTo>
                  <a:pt x="75" y="210"/>
                </a:moveTo>
                <a:cubicBezTo>
                  <a:pt x="59" y="210"/>
                  <a:pt x="45" y="197"/>
                  <a:pt x="45" y="180"/>
                </a:cubicBezTo>
                <a:cubicBezTo>
                  <a:pt x="45" y="163"/>
                  <a:pt x="59" y="149"/>
                  <a:pt x="75" y="149"/>
                </a:cubicBezTo>
                <a:cubicBezTo>
                  <a:pt x="83" y="149"/>
                  <a:pt x="90" y="152"/>
                  <a:pt x="95" y="156"/>
                </a:cubicBezTo>
                <a:cubicBezTo>
                  <a:pt x="102" y="162"/>
                  <a:pt x="106" y="170"/>
                  <a:pt x="106" y="180"/>
                </a:cubicBezTo>
                <a:cubicBezTo>
                  <a:pt x="106" y="181"/>
                  <a:pt x="106" y="183"/>
                  <a:pt x="106" y="185"/>
                </a:cubicBezTo>
                <a:cubicBezTo>
                  <a:pt x="103" y="199"/>
                  <a:pt x="91" y="210"/>
                  <a:pt x="75" y="210"/>
                </a:cubicBezTo>
                <a:close/>
                <a:moveTo>
                  <a:pt x="183" y="93"/>
                </a:moveTo>
                <a:cubicBezTo>
                  <a:pt x="183" y="81"/>
                  <a:pt x="183" y="81"/>
                  <a:pt x="183" y="81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37" y="93"/>
                  <a:pt x="237" y="93"/>
                  <a:pt x="237" y="93"/>
                </a:cubicBezTo>
                <a:lnTo>
                  <a:pt x="183" y="93"/>
                </a:lnTo>
                <a:close/>
                <a:moveTo>
                  <a:pt x="266" y="94"/>
                </a:moveTo>
                <a:cubicBezTo>
                  <a:pt x="266" y="100"/>
                  <a:pt x="262" y="104"/>
                  <a:pt x="257" y="104"/>
                </a:cubicBezTo>
                <a:cubicBezTo>
                  <a:pt x="251" y="104"/>
                  <a:pt x="247" y="100"/>
                  <a:pt x="247" y="94"/>
                </a:cubicBezTo>
                <a:cubicBezTo>
                  <a:pt x="247" y="94"/>
                  <a:pt x="247" y="93"/>
                  <a:pt x="247" y="93"/>
                </a:cubicBezTo>
                <a:cubicBezTo>
                  <a:pt x="248" y="88"/>
                  <a:pt x="252" y="85"/>
                  <a:pt x="257" y="85"/>
                </a:cubicBezTo>
                <a:cubicBezTo>
                  <a:pt x="261" y="85"/>
                  <a:pt x="265" y="88"/>
                  <a:pt x="266" y="93"/>
                </a:cubicBezTo>
                <a:cubicBezTo>
                  <a:pt x="266" y="93"/>
                  <a:pt x="266" y="94"/>
                  <a:pt x="266" y="9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394"/>
          <p:cNvSpPr>
            <a:spLocks/>
          </p:cNvSpPr>
          <p:nvPr/>
        </p:nvSpPr>
        <p:spPr bwMode="auto">
          <a:xfrm>
            <a:off x="5553172" y="4890692"/>
            <a:ext cx="227203" cy="131273"/>
          </a:xfrm>
          <a:custGeom>
            <a:avLst/>
            <a:gdLst>
              <a:gd name="T0" fmla="*/ 27 w 133"/>
              <a:gd name="T1" fmla="*/ 77 h 77"/>
              <a:gd name="T2" fmla="*/ 39 w 133"/>
              <a:gd name="T3" fmla="*/ 49 h 77"/>
              <a:gd name="T4" fmla="*/ 39 w 133"/>
              <a:gd name="T5" fmla="*/ 77 h 77"/>
              <a:gd name="T6" fmla="*/ 91 w 133"/>
              <a:gd name="T7" fmla="*/ 77 h 77"/>
              <a:gd name="T8" fmla="*/ 91 w 133"/>
              <a:gd name="T9" fmla="*/ 49 h 77"/>
              <a:gd name="T10" fmla="*/ 103 w 133"/>
              <a:gd name="T11" fmla="*/ 77 h 77"/>
              <a:gd name="T12" fmla="*/ 125 w 133"/>
              <a:gd name="T13" fmla="*/ 77 h 77"/>
              <a:gd name="T14" fmla="*/ 133 w 133"/>
              <a:gd name="T15" fmla="*/ 77 h 77"/>
              <a:gd name="T16" fmla="*/ 67 w 133"/>
              <a:gd name="T17" fmla="*/ 0 h 77"/>
              <a:gd name="T18" fmla="*/ 0 w 133"/>
              <a:gd name="T19" fmla="*/ 77 h 77"/>
              <a:gd name="T20" fmla="*/ 8 w 133"/>
              <a:gd name="T21" fmla="*/ 77 h 77"/>
              <a:gd name="T22" fmla="*/ 27 w 133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7">
                <a:moveTo>
                  <a:pt x="27" y="77"/>
                </a:moveTo>
                <a:cubicBezTo>
                  <a:pt x="39" y="49"/>
                  <a:pt x="39" y="49"/>
                  <a:pt x="39" y="49"/>
                </a:cubicBezTo>
                <a:cubicBezTo>
                  <a:pt x="39" y="77"/>
                  <a:pt x="39" y="77"/>
                  <a:pt x="39" y="77"/>
                </a:cubicBezTo>
                <a:cubicBezTo>
                  <a:pt x="91" y="77"/>
                  <a:pt x="91" y="77"/>
                  <a:pt x="91" y="77"/>
                </a:cubicBezTo>
                <a:cubicBezTo>
                  <a:pt x="91" y="49"/>
                  <a:pt x="91" y="49"/>
                  <a:pt x="91" y="49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33" y="77"/>
                  <a:pt x="133" y="77"/>
                  <a:pt x="133" y="77"/>
                </a:cubicBezTo>
                <a:cubicBezTo>
                  <a:pt x="133" y="34"/>
                  <a:pt x="103" y="0"/>
                  <a:pt x="67" y="0"/>
                </a:cubicBezTo>
                <a:cubicBezTo>
                  <a:pt x="30" y="0"/>
                  <a:pt x="0" y="34"/>
                  <a:pt x="0" y="77"/>
                </a:cubicBezTo>
                <a:cubicBezTo>
                  <a:pt x="8" y="77"/>
                  <a:pt x="8" y="77"/>
                  <a:pt x="8" y="77"/>
                </a:cubicBezTo>
                <a:lnTo>
                  <a:pt x="27" y="77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395"/>
          <p:cNvSpPr>
            <a:spLocks/>
          </p:cNvSpPr>
          <p:nvPr/>
        </p:nvSpPr>
        <p:spPr bwMode="auto">
          <a:xfrm>
            <a:off x="5569040" y="5038554"/>
            <a:ext cx="196188" cy="98816"/>
          </a:xfrm>
          <a:custGeom>
            <a:avLst/>
            <a:gdLst>
              <a:gd name="T0" fmla="*/ 58 w 115"/>
              <a:gd name="T1" fmla="*/ 58 h 58"/>
              <a:gd name="T2" fmla="*/ 115 w 115"/>
              <a:gd name="T3" fmla="*/ 0 h 58"/>
              <a:gd name="T4" fmla="*/ 0 w 115"/>
              <a:gd name="T5" fmla="*/ 0 h 58"/>
              <a:gd name="T6" fmla="*/ 58 w 115"/>
              <a:gd name="T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" h="58">
                <a:moveTo>
                  <a:pt x="58" y="58"/>
                </a:moveTo>
                <a:cubicBezTo>
                  <a:pt x="87" y="58"/>
                  <a:pt x="111" y="33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33"/>
                  <a:pt x="28" y="58"/>
                  <a:pt x="58" y="5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396"/>
          <p:cNvSpPr>
            <a:spLocks noEditPoints="1"/>
          </p:cNvSpPr>
          <p:nvPr/>
        </p:nvSpPr>
        <p:spPr bwMode="auto">
          <a:xfrm>
            <a:off x="5391605" y="5412177"/>
            <a:ext cx="90160" cy="88718"/>
          </a:xfrm>
          <a:custGeom>
            <a:avLst/>
            <a:gdLst>
              <a:gd name="T0" fmla="*/ 26 w 53"/>
              <a:gd name="T1" fmla="*/ 0 h 52"/>
              <a:gd name="T2" fmla="*/ 0 w 53"/>
              <a:gd name="T3" fmla="*/ 26 h 52"/>
              <a:gd name="T4" fmla="*/ 26 w 53"/>
              <a:gd name="T5" fmla="*/ 52 h 52"/>
              <a:gd name="T6" fmla="*/ 53 w 53"/>
              <a:gd name="T7" fmla="*/ 27 h 52"/>
              <a:gd name="T8" fmla="*/ 53 w 53"/>
              <a:gd name="T9" fmla="*/ 26 h 52"/>
              <a:gd name="T10" fmla="*/ 46 w 53"/>
              <a:gd name="T11" fmla="*/ 9 h 52"/>
              <a:gd name="T12" fmla="*/ 26 w 53"/>
              <a:gd name="T13" fmla="*/ 0 h 52"/>
              <a:gd name="T14" fmla="*/ 26 w 53"/>
              <a:gd name="T15" fmla="*/ 45 h 52"/>
              <a:gd name="T16" fmla="*/ 7 w 53"/>
              <a:gd name="T17" fmla="*/ 26 h 52"/>
              <a:gd name="T18" fmla="*/ 26 w 53"/>
              <a:gd name="T19" fmla="*/ 6 h 52"/>
              <a:gd name="T20" fmla="*/ 46 w 53"/>
              <a:gd name="T21" fmla="*/ 26 h 52"/>
              <a:gd name="T22" fmla="*/ 26 w 53"/>
              <a:gd name="T23" fmla="*/ 4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" h="52">
                <a:moveTo>
                  <a:pt x="26" y="0"/>
                </a:moveTo>
                <a:cubicBezTo>
                  <a:pt x="12" y="0"/>
                  <a:pt x="0" y="11"/>
                  <a:pt x="0" y="26"/>
                </a:cubicBezTo>
                <a:cubicBezTo>
                  <a:pt x="0" y="40"/>
                  <a:pt x="12" y="52"/>
                  <a:pt x="26" y="52"/>
                </a:cubicBezTo>
                <a:cubicBezTo>
                  <a:pt x="40" y="52"/>
                  <a:pt x="52" y="41"/>
                  <a:pt x="53" y="2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9"/>
                  <a:pt x="50" y="13"/>
                  <a:pt x="46" y="9"/>
                </a:cubicBezTo>
                <a:cubicBezTo>
                  <a:pt x="41" y="3"/>
                  <a:pt x="34" y="0"/>
                  <a:pt x="26" y="0"/>
                </a:cubicBezTo>
                <a:close/>
                <a:moveTo>
                  <a:pt x="26" y="45"/>
                </a:moveTo>
                <a:cubicBezTo>
                  <a:pt x="16" y="45"/>
                  <a:pt x="7" y="36"/>
                  <a:pt x="7" y="26"/>
                </a:cubicBezTo>
                <a:cubicBezTo>
                  <a:pt x="7" y="15"/>
                  <a:pt x="16" y="6"/>
                  <a:pt x="26" y="6"/>
                </a:cubicBezTo>
                <a:cubicBezTo>
                  <a:pt x="37" y="6"/>
                  <a:pt x="46" y="15"/>
                  <a:pt x="46" y="26"/>
                </a:cubicBezTo>
                <a:cubicBezTo>
                  <a:pt x="46" y="36"/>
                  <a:pt x="37" y="45"/>
                  <a:pt x="26" y="4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397"/>
          <p:cNvSpPr>
            <a:spLocks/>
          </p:cNvSpPr>
          <p:nvPr/>
        </p:nvSpPr>
        <p:spPr bwMode="auto">
          <a:xfrm>
            <a:off x="4663834" y="5236185"/>
            <a:ext cx="168779" cy="136322"/>
          </a:xfrm>
          <a:custGeom>
            <a:avLst/>
            <a:gdLst>
              <a:gd name="T0" fmla="*/ 89 w 99"/>
              <a:gd name="T1" fmla="*/ 48 h 80"/>
              <a:gd name="T2" fmla="*/ 60 w 99"/>
              <a:gd name="T3" fmla="*/ 0 h 80"/>
              <a:gd name="T4" fmla="*/ 0 w 99"/>
              <a:gd name="T5" fmla="*/ 0 h 80"/>
              <a:gd name="T6" fmla="*/ 38 w 99"/>
              <a:gd name="T7" fmla="*/ 65 h 80"/>
              <a:gd name="T8" fmla="*/ 38 w 99"/>
              <a:gd name="T9" fmla="*/ 80 h 80"/>
              <a:gd name="T10" fmla="*/ 73 w 99"/>
              <a:gd name="T11" fmla="*/ 80 h 80"/>
              <a:gd name="T12" fmla="*/ 89 w 99"/>
              <a:gd name="T13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80">
                <a:moveTo>
                  <a:pt x="89" y="48"/>
                </a:moveTo>
                <a:cubicBezTo>
                  <a:pt x="60" y="0"/>
                  <a:pt x="60" y="0"/>
                  <a:pt x="6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" y="14"/>
                  <a:pt x="38" y="34"/>
                  <a:pt x="38" y="65"/>
                </a:cubicBezTo>
                <a:cubicBezTo>
                  <a:pt x="38" y="70"/>
                  <a:pt x="38" y="76"/>
                  <a:pt x="38" y="80"/>
                </a:cubicBezTo>
                <a:cubicBezTo>
                  <a:pt x="53" y="80"/>
                  <a:pt x="66" y="80"/>
                  <a:pt x="73" y="80"/>
                </a:cubicBezTo>
                <a:cubicBezTo>
                  <a:pt x="99" y="80"/>
                  <a:pt x="89" y="48"/>
                  <a:pt x="89" y="4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398"/>
          <p:cNvSpPr>
            <a:spLocks/>
          </p:cNvSpPr>
          <p:nvPr/>
        </p:nvSpPr>
        <p:spPr bwMode="auto">
          <a:xfrm>
            <a:off x="4433746" y="5003212"/>
            <a:ext cx="177435" cy="205565"/>
          </a:xfrm>
          <a:custGeom>
            <a:avLst/>
            <a:gdLst>
              <a:gd name="T0" fmla="*/ 52 w 104"/>
              <a:gd name="T1" fmla="*/ 0 h 121"/>
              <a:gd name="T2" fmla="*/ 0 w 104"/>
              <a:gd name="T3" fmla="*/ 60 h 121"/>
              <a:gd name="T4" fmla="*/ 31 w 104"/>
              <a:gd name="T5" fmla="*/ 116 h 121"/>
              <a:gd name="T6" fmla="*/ 31 w 104"/>
              <a:gd name="T7" fmla="*/ 116 h 121"/>
              <a:gd name="T8" fmla="*/ 52 w 104"/>
              <a:gd name="T9" fmla="*/ 121 h 121"/>
              <a:gd name="T10" fmla="*/ 73 w 104"/>
              <a:gd name="T11" fmla="*/ 116 h 121"/>
              <a:gd name="T12" fmla="*/ 74 w 104"/>
              <a:gd name="T13" fmla="*/ 115 h 121"/>
              <a:gd name="T14" fmla="*/ 104 w 104"/>
              <a:gd name="T15" fmla="*/ 60 h 121"/>
              <a:gd name="T16" fmla="*/ 52 w 104"/>
              <a:gd name="T1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21">
                <a:moveTo>
                  <a:pt x="52" y="0"/>
                </a:moveTo>
                <a:cubicBezTo>
                  <a:pt x="23" y="0"/>
                  <a:pt x="0" y="27"/>
                  <a:pt x="0" y="60"/>
                </a:cubicBezTo>
                <a:cubicBezTo>
                  <a:pt x="0" y="85"/>
                  <a:pt x="13" y="106"/>
                  <a:pt x="31" y="11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8" y="119"/>
                  <a:pt x="45" y="121"/>
                  <a:pt x="52" y="121"/>
                </a:cubicBezTo>
                <a:cubicBezTo>
                  <a:pt x="59" y="121"/>
                  <a:pt x="66" y="119"/>
                  <a:pt x="73" y="116"/>
                </a:cubicBezTo>
                <a:cubicBezTo>
                  <a:pt x="73" y="116"/>
                  <a:pt x="74" y="115"/>
                  <a:pt x="74" y="115"/>
                </a:cubicBezTo>
                <a:cubicBezTo>
                  <a:pt x="92" y="105"/>
                  <a:pt x="104" y="84"/>
                  <a:pt x="104" y="60"/>
                </a:cubicBezTo>
                <a:cubicBezTo>
                  <a:pt x="104" y="27"/>
                  <a:pt x="81" y="0"/>
                  <a:pt x="5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399"/>
          <p:cNvSpPr>
            <a:spLocks/>
          </p:cNvSpPr>
          <p:nvPr/>
        </p:nvSpPr>
        <p:spPr bwMode="auto">
          <a:xfrm>
            <a:off x="4350078" y="5227530"/>
            <a:ext cx="351263" cy="315920"/>
          </a:xfrm>
          <a:custGeom>
            <a:avLst/>
            <a:gdLst>
              <a:gd name="T0" fmla="*/ 150 w 206"/>
              <a:gd name="T1" fmla="*/ 5 h 185"/>
              <a:gd name="T2" fmla="*/ 134 w 206"/>
              <a:gd name="T3" fmla="*/ 0 h 185"/>
              <a:gd name="T4" fmla="*/ 134 w 206"/>
              <a:gd name="T5" fmla="*/ 0 h 185"/>
              <a:gd name="T6" fmla="*/ 120 w 206"/>
              <a:gd name="T7" fmla="*/ 5 h 185"/>
              <a:gd name="T8" fmla="*/ 103 w 206"/>
              <a:gd name="T9" fmla="*/ 12 h 185"/>
              <a:gd name="T10" fmla="*/ 87 w 206"/>
              <a:gd name="T11" fmla="*/ 5 h 185"/>
              <a:gd name="T12" fmla="*/ 73 w 206"/>
              <a:gd name="T13" fmla="*/ 0 h 185"/>
              <a:gd name="T14" fmla="*/ 57 w 206"/>
              <a:gd name="T15" fmla="*/ 5 h 185"/>
              <a:gd name="T16" fmla="*/ 0 w 206"/>
              <a:gd name="T17" fmla="*/ 73 h 185"/>
              <a:gd name="T18" fmla="*/ 0 w 206"/>
              <a:gd name="T19" fmla="*/ 85 h 185"/>
              <a:gd name="T20" fmla="*/ 0 w 206"/>
              <a:gd name="T21" fmla="*/ 151 h 185"/>
              <a:gd name="T22" fmla="*/ 94 w 206"/>
              <a:gd name="T23" fmla="*/ 185 h 185"/>
              <a:gd name="T24" fmla="*/ 113 w 206"/>
              <a:gd name="T25" fmla="*/ 185 h 185"/>
              <a:gd name="T26" fmla="*/ 206 w 206"/>
              <a:gd name="T27" fmla="*/ 151 h 185"/>
              <a:gd name="T28" fmla="*/ 206 w 206"/>
              <a:gd name="T29" fmla="*/ 85 h 185"/>
              <a:gd name="T30" fmla="*/ 206 w 206"/>
              <a:gd name="T31" fmla="*/ 73 h 185"/>
              <a:gd name="T32" fmla="*/ 150 w 206"/>
              <a:gd name="T33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185">
                <a:moveTo>
                  <a:pt x="150" y="5"/>
                </a:moveTo>
                <a:cubicBezTo>
                  <a:pt x="144" y="3"/>
                  <a:pt x="139" y="2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0" y="5"/>
                  <a:pt x="120" y="5"/>
                  <a:pt x="120" y="5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87" y="5"/>
                  <a:pt x="87" y="5"/>
                  <a:pt x="87" y="5"/>
                </a:cubicBezTo>
                <a:cubicBezTo>
                  <a:pt x="73" y="0"/>
                  <a:pt x="73" y="0"/>
                  <a:pt x="73" y="0"/>
                </a:cubicBezTo>
                <a:cubicBezTo>
                  <a:pt x="68" y="2"/>
                  <a:pt x="62" y="3"/>
                  <a:pt x="57" y="5"/>
                </a:cubicBezTo>
                <a:cubicBezTo>
                  <a:pt x="30" y="15"/>
                  <a:pt x="0" y="35"/>
                  <a:pt x="0" y="73"/>
                </a:cubicBezTo>
                <a:cubicBezTo>
                  <a:pt x="0" y="77"/>
                  <a:pt x="0" y="81"/>
                  <a:pt x="0" y="85"/>
                </a:cubicBezTo>
                <a:cubicBezTo>
                  <a:pt x="0" y="141"/>
                  <a:pt x="0" y="151"/>
                  <a:pt x="0" y="151"/>
                </a:cubicBezTo>
                <a:cubicBezTo>
                  <a:pt x="0" y="151"/>
                  <a:pt x="3" y="185"/>
                  <a:pt x="94" y="185"/>
                </a:cubicBezTo>
                <a:cubicBezTo>
                  <a:pt x="113" y="185"/>
                  <a:pt x="113" y="185"/>
                  <a:pt x="113" y="185"/>
                </a:cubicBezTo>
                <a:cubicBezTo>
                  <a:pt x="204" y="185"/>
                  <a:pt x="206" y="151"/>
                  <a:pt x="206" y="151"/>
                </a:cubicBezTo>
                <a:cubicBezTo>
                  <a:pt x="206" y="151"/>
                  <a:pt x="206" y="141"/>
                  <a:pt x="206" y="85"/>
                </a:cubicBezTo>
                <a:cubicBezTo>
                  <a:pt x="206" y="81"/>
                  <a:pt x="206" y="77"/>
                  <a:pt x="206" y="73"/>
                </a:cubicBezTo>
                <a:cubicBezTo>
                  <a:pt x="206" y="35"/>
                  <a:pt x="176" y="15"/>
                  <a:pt x="150" y="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400"/>
          <p:cNvSpPr>
            <a:spLocks/>
          </p:cNvSpPr>
          <p:nvPr/>
        </p:nvSpPr>
        <p:spPr bwMode="auto">
          <a:xfrm>
            <a:off x="4222411" y="5236185"/>
            <a:ext cx="166616" cy="136322"/>
          </a:xfrm>
          <a:custGeom>
            <a:avLst/>
            <a:gdLst>
              <a:gd name="T0" fmla="*/ 98 w 98"/>
              <a:gd name="T1" fmla="*/ 0 h 80"/>
              <a:gd name="T2" fmla="*/ 39 w 98"/>
              <a:gd name="T3" fmla="*/ 0 h 80"/>
              <a:gd name="T4" fmla="*/ 10 w 98"/>
              <a:gd name="T5" fmla="*/ 48 h 80"/>
              <a:gd name="T6" fmla="*/ 26 w 98"/>
              <a:gd name="T7" fmla="*/ 80 h 80"/>
              <a:gd name="T8" fmla="*/ 60 w 98"/>
              <a:gd name="T9" fmla="*/ 80 h 80"/>
              <a:gd name="T10" fmla="*/ 60 w 98"/>
              <a:gd name="T11" fmla="*/ 65 h 80"/>
              <a:gd name="T12" fmla="*/ 98 w 98"/>
              <a:gd name="T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80">
                <a:moveTo>
                  <a:pt x="98" y="0"/>
                </a:moveTo>
                <a:cubicBezTo>
                  <a:pt x="39" y="0"/>
                  <a:pt x="39" y="0"/>
                  <a:pt x="39" y="0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0" y="80"/>
                  <a:pt x="26" y="80"/>
                </a:cubicBezTo>
                <a:cubicBezTo>
                  <a:pt x="33" y="80"/>
                  <a:pt x="45" y="80"/>
                  <a:pt x="60" y="80"/>
                </a:cubicBezTo>
                <a:cubicBezTo>
                  <a:pt x="60" y="76"/>
                  <a:pt x="60" y="70"/>
                  <a:pt x="60" y="65"/>
                </a:cubicBezTo>
                <a:cubicBezTo>
                  <a:pt x="60" y="34"/>
                  <a:pt x="77" y="14"/>
                  <a:pt x="98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401"/>
          <p:cNvSpPr>
            <a:spLocks/>
          </p:cNvSpPr>
          <p:nvPr/>
        </p:nvSpPr>
        <p:spPr bwMode="auto">
          <a:xfrm>
            <a:off x="4295260" y="4893577"/>
            <a:ext cx="462340" cy="331067"/>
          </a:xfrm>
          <a:custGeom>
            <a:avLst/>
            <a:gdLst>
              <a:gd name="T0" fmla="*/ 28 w 271"/>
              <a:gd name="T1" fmla="*/ 194 h 194"/>
              <a:gd name="T2" fmla="*/ 68 w 271"/>
              <a:gd name="T3" fmla="*/ 194 h 194"/>
              <a:gd name="T4" fmla="*/ 84 w 271"/>
              <a:gd name="T5" fmla="*/ 188 h 194"/>
              <a:gd name="T6" fmla="*/ 96 w 271"/>
              <a:gd name="T7" fmla="*/ 183 h 194"/>
              <a:gd name="T8" fmla="*/ 93 w 271"/>
              <a:gd name="T9" fmla="*/ 180 h 194"/>
              <a:gd name="T10" fmla="*/ 42 w 271"/>
              <a:gd name="T11" fmla="*/ 180 h 194"/>
              <a:gd name="T12" fmla="*/ 18 w 271"/>
              <a:gd name="T13" fmla="*/ 156 h 194"/>
              <a:gd name="T14" fmla="*/ 18 w 271"/>
              <a:gd name="T15" fmla="*/ 39 h 194"/>
              <a:gd name="T16" fmla="*/ 42 w 271"/>
              <a:gd name="T17" fmla="*/ 15 h 194"/>
              <a:gd name="T18" fmla="*/ 228 w 271"/>
              <a:gd name="T19" fmla="*/ 15 h 194"/>
              <a:gd name="T20" fmla="*/ 253 w 271"/>
              <a:gd name="T21" fmla="*/ 39 h 194"/>
              <a:gd name="T22" fmla="*/ 253 w 271"/>
              <a:gd name="T23" fmla="*/ 156 h 194"/>
              <a:gd name="T24" fmla="*/ 228 w 271"/>
              <a:gd name="T25" fmla="*/ 180 h 194"/>
              <a:gd name="T26" fmla="*/ 176 w 271"/>
              <a:gd name="T27" fmla="*/ 180 h 194"/>
              <a:gd name="T28" fmla="*/ 173 w 271"/>
              <a:gd name="T29" fmla="*/ 183 h 194"/>
              <a:gd name="T30" fmla="*/ 203 w 271"/>
              <a:gd name="T31" fmla="*/ 194 h 194"/>
              <a:gd name="T32" fmla="*/ 243 w 271"/>
              <a:gd name="T33" fmla="*/ 194 h 194"/>
              <a:gd name="T34" fmla="*/ 271 w 271"/>
              <a:gd name="T35" fmla="*/ 166 h 194"/>
              <a:gd name="T36" fmla="*/ 271 w 271"/>
              <a:gd name="T37" fmla="*/ 29 h 194"/>
              <a:gd name="T38" fmla="*/ 243 w 271"/>
              <a:gd name="T39" fmla="*/ 0 h 194"/>
              <a:gd name="T40" fmla="*/ 28 w 271"/>
              <a:gd name="T41" fmla="*/ 0 h 194"/>
              <a:gd name="T42" fmla="*/ 0 w 271"/>
              <a:gd name="T43" fmla="*/ 29 h 194"/>
              <a:gd name="T44" fmla="*/ 0 w 271"/>
              <a:gd name="T45" fmla="*/ 166 h 194"/>
              <a:gd name="T46" fmla="*/ 28 w 271"/>
              <a:gd name="T47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1" h="194">
                <a:moveTo>
                  <a:pt x="2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74" y="192"/>
                  <a:pt x="79" y="189"/>
                  <a:pt x="84" y="188"/>
                </a:cubicBezTo>
                <a:cubicBezTo>
                  <a:pt x="88" y="186"/>
                  <a:pt x="92" y="185"/>
                  <a:pt x="96" y="183"/>
                </a:cubicBezTo>
                <a:cubicBezTo>
                  <a:pt x="95" y="182"/>
                  <a:pt x="94" y="181"/>
                  <a:pt x="93" y="180"/>
                </a:cubicBezTo>
                <a:cubicBezTo>
                  <a:pt x="42" y="180"/>
                  <a:pt x="42" y="180"/>
                  <a:pt x="42" y="180"/>
                </a:cubicBezTo>
                <a:cubicBezTo>
                  <a:pt x="29" y="180"/>
                  <a:pt x="18" y="169"/>
                  <a:pt x="18" y="15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25"/>
                  <a:pt x="29" y="15"/>
                  <a:pt x="42" y="15"/>
                </a:cubicBezTo>
                <a:cubicBezTo>
                  <a:pt x="228" y="15"/>
                  <a:pt x="228" y="15"/>
                  <a:pt x="228" y="15"/>
                </a:cubicBezTo>
                <a:cubicBezTo>
                  <a:pt x="242" y="15"/>
                  <a:pt x="253" y="25"/>
                  <a:pt x="253" y="39"/>
                </a:cubicBezTo>
                <a:cubicBezTo>
                  <a:pt x="253" y="156"/>
                  <a:pt x="253" y="156"/>
                  <a:pt x="253" y="156"/>
                </a:cubicBezTo>
                <a:cubicBezTo>
                  <a:pt x="253" y="169"/>
                  <a:pt x="242" y="180"/>
                  <a:pt x="228" y="180"/>
                </a:cubicBezTo>
                <a:cubicBezTo>
                  <a:pt x="176" y="180"/>
                  <a:pt x="176" y="180"/>
                  <a:pt x="176" y="180"/>
                </a:cubicBezTo>
                <a:cubicBezTo>
                  <a:pt x="175" y="181"/>
                  <a:pt x="174" y="182"/>
                  <a:pt x="173" y="183"/>
                </a:cubicBezTo>
                <a:cubicBezTo>
                  <a:pt x="182" y="186"/>
                  <a:pt x="192" y="189"/>
                  <a:pt x="203" y="194"/>
                </a:cubicBezTo>
                <a:cubicBezTo>
                  <a:pt x="243" y="194"/>
                  <a:pt x="243" y="194"/>
                  <a:pt x="243" y="194"/>
                </a:cubicBezTo>
                <a:cubicBezTo>
                  <a:pt x="258" y="194"/>
                  <a:pt x="271" y="181"/>
                  <a:pt x="271" y="166"/>
                </a:cubicBezTo>
                <a:cubicBezTo>
                  <a:pt x="271" y="29"/>
                  <a:pt x="271" y="29"/>
                  <a:pt x="271" y="29"/>
                </a:cubicBezTo>
                <a:cubicBezTo>
                  <a:pt x="271" y="13"/>
                  <a:pt x="258" y="0"/>
                  <a:pt x="24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81"/>
                  <a:pt x="13" y="194"/>
                  <a:pt x="28" y="19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402"/>
          <p:cNvSpPr>
            <a:spLocks noEditPoints="1"/>
          </p:cNvSpPr>
          <p:nvPr/>
        </p:nvSpPr>
        <p:spPr bwMode="auto">
          <a:xfrm>
            <a:off x="3330910" y="5156123"/>
            <a:ext cx="420506" cy="414736"/>
          </a:xfrm>
          <a:custGeom>
            <a:avLst/>
            <a:gdLst>
              <a:gd name="T0" fmla="*/ 163 w 247"/>
              <a:gd name="T1" fmla="*/ 0 h 243"/>
              <a:gd name="T2" fmla="*/ 128 w 247"/>
              <a:gd name="T3" fmla="*/ 14 h 243"/>
              <a:gd name="T4" fmla="*/ 156 w 247"/>
              <a:gd name="T5" fmla="*/ 117 h 243"/>
              <a:gd name="T6" fmla="*/ 128 w 247"/>
              <a:gd name="T7" fmla="*/ 158 h 243"/>
              <a:gd name="T8" fmla="*/ 99 w 247"/>
              <a:gd name="T9" fmla="*/ 117 h 243"/>
              <a:gd name="T10" fmla="*/ 128 w 247"/>
              <a:gd name="T11" fmla="*/ 14 h 243"/>
              <a:gd name="T12" fmla="*/ 92 w 247"/>
              <a:gd name="T13" fmla="*/ 0 h 243"/>
              <a:gd name="T14" fmla="*/ 8 w 247"/>
              <a:gd name="T15" fmla="*/ 84 h 243"/>
              <a:gd name="T16" fmla="*/ 8 w 247"/>
              <a:gd name="T17" fmla="*/ 128 h 243"/>
              <a:gd name="T18" fmla="*/ 0 w 247"/>
              <a:gd name="T19" fmla="*/ 129 h 243"/>
              <a:gd name="T20" fmla="*/ 0 w 247"/>
              <a:gd name="T21" fmla="*/ 243 h 243"/>
              <a:gd name="T22" fmla="*/ 56 w 247"/>
              <a:gd name="T23" fmla="*/ 233 h 243"/>
              <a:gd name="T24" fmla="*/ 56 w 247"/>
              <a:gd name="T25" fmla="*/ 208 h 243"/>
              <a:gd name="T26" fmla="*/ 117 w 247"/>
              <a:gd name="T27" fmla="*/ 214 h 243"/>
              <a:gd name="T28" fmla="*/ 138 w 247"/>
              <a:gd name="T29" fmla="*/ 214 h 243"/>
              <a:gd name="T30" fmla="*/ 247 w 247"/>
              <a:gd name="T31" fmla="*/ 175 h 243"/>
              <a:gd name="T32" fmla="*/ 247 w 247"/>
              <a:gd name="T33" fmla="*/ 84 h 243"/>
              <a:gd name="T34" fmla="*/ 163 w 247"/>
              <a:gd name="T35" fmla="*/ 0 h 243"/>
              <a:gd name="T36" fmla="*/ 23 w 247"/>
              <a:gd name="T37" fmla="*/ 229 h 243"/>
              <a:gd name="T38" fmla="*/ 13 w 247"/>
              <a:gd name="T39" fmla="*/ 230 h 243"/>
              <a:gd name="T40" fmla="*/ 13 w 247"/>
              <a:gd name="T41" fmla="*/ 185 h 243"/>
              <a:gd name="T42" fmla="*/ 13 w 247"/>
              <a:gd name="T43" fmla="*/ 143 h 243"/>
              <a:gd name="T44" fmla="*/ 23 w 247"/>
              <a:gd name="T45" fmla="*/ 140 h 243"/>
              <a:gd name="T46" fmla="*/ 23 w 247"/>
              <a:gd name="T47" fmla="*/ 194 h 243"/>
              <a:gd name="T48" fmla="*/ 23 w 247"/>
              <a:gd name="T49" fmla="*/ 229 h 243"/>
              <a:gd name="T50" fmla="*/ 44 w 247"/>
              <a:gd name="T51" fmla="*/ 224 h 243"/>
              <a:gd name="T52" fmla="*/ 34 w 247"/>
              <a:gd name="T53" fmla="*/ 226 h 243"/>
              <a:gd name="T54" fmla="*/ 34 w 247"/>
              <a:gd name="T55" fmla="*/ 201 h 243"/>
              <a:gd name="T56" fmla="*/ 34 w 247"/>
              <a:gd name="T57" fmla="*/ 201 h 243"/>
              <a:gd name="T58" fmla="*/ 34 w 247"/>
              <a:gd name="T59" fmla="*/ 138 h 243"/>
              <a:gd name="T60" fmla="*/ 44 w 247"/>
              <a:gd name="T61" fmla="*/ 136 h 243"/>
              <a:gd name="T62" fmla="*/ 44 w 247"/>
              <a:gd name="T63" fmla="*/ 205 h 243"/>
              <a:gd name="T64" fmla="*/ 44 w 247"/>
              <a:gd name="T65" fmla="*/ 224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7" h="243">
                <a:moveTo>
                  <a:pt x="163" y="0"/>
                </a:moveTo>
                <a:cubicBezTo>
                  <a:pt x="128" y="14"/>
                  <a:pt x="128" y="14"/>
                  <a:pt x="128" y="14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128" y="158"/>
                  <a:pt x="128" y="158"/>
                  <a:pt x="128" y="158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92" y="0"/>
                  <a:pt x="92" y="0"/>
                  <a:pt x="92" y="0"/>
                </a:cubicBezTo>
                <a:cubicBezTo>
                  <a:pt x="60" y="9"/>
                  <a:pt x="8" y="31"/>
                  <a:pt x="8" y="84"/>
                </a:cubicBezTo>
                <a:cubicBezTo>
                  <a:pt x="8" y="102"/>
                  <a:pt x="8" y="116"/>
                  <a:pt x="8" y="12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243"/>
                  <a:pt x="0" y="243"/>
                  <a:pt x="0" y="243"/>
                </a:cubicBezTo>
                <a:cubicBezTo>
                  <a:pt x="56" y="233"/>
                  <a:pt x="56" y="233"/>
                  <a:pt x="56" y="233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71" y="212"/>
                  <a:pt x="91" y="214"/>
                  <a:pt x="117" y="214"/>
                </a:cubicBezTo>
                <a:cubicBezTo>
                  <a:pt x="138" y="214"/>
                  <a:pt x="138" y="214"/>
                  <a:pt x="138" y="214"/>
                </a:cubicBezTo>
                <a:cubicBezTo>
                  <a:pt x="244" y="214"/>
                  <a:pt x="247" y="175"/>
                  <a:pt x="247" y="175"/>
                </a:cubicBezTo>
                <a:cubicBezTo>
                  <a:pt x="247" y="175"/>
                  <a:pt x="247" y="161"/>
                  <a:pt x="247" y="84"/>
                </a:cubicBezTo>
                <a:cubicBezTo>
                  <a:pt x="247" y="31"/>
                  <a:pt x="195" y="9"/>
                  <a:pt x="163" y="0"/>
                </a:cubicBezTo>
                <a:close/>
                <a:moveTo>
                  <a:pt x="23" y="229"/>
                </a:moveTo>
                <a:cubicBezTo>
                  <a:pt x="13" y="230"/>
                  <a:pt x="13" y="230"/>
                  <a:pt x="13" y="230"/>
                </a:cubicBezTo>
                <a:cubicBezTo>
                  <a:pt x="13" y="185"/>
                  <a:pt x="13" y="185"/>
                  <a:pt x="13" y="185"/>
                </a:cubicBezTo>
                <a:cubicBezTo>
                  <a:pt x="13" y="143"/>
                  <a:pt x="13" y="143"/>
                  <a:pt x="13" y="143"/>
                </a:cubicBezTo>
                <a:cubicBezTo>
                  <a:pt x="23" y="140"/>
                  <a:pt x="23" y="140"/>
                  <a:pt x="23" y="140"/>
                </a:cubicBezTo>
                <a:cubicBezTo>
                  <a:pt x="23" y="194"/>
                  <a:pt x="23" y="194"/>
                  <a:pt x="23" y="194"/>
                </a:cubicBezTo>
                <a:lnTo>
                  <a:pt x="23" y="229"/>
                </a:lnTo>
                <a:close/>
                <a:moveTo>
                  <a:pt x="44" y="224"/>
                </a:moveTo>
                <a:cubicBezTo>
                  <a:pt x="34" y="226"/>
                  <a:pt x="34" y="226"/>
                  <a:pt x="34" y="226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4" y="205"/>
                  <a:pt x="44" y="205"/>
                  <a:pt x="44" y="205"/>
                </a:cubicBezTo>
                <a:lnTo>
                  <a:pt x="44" y="22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403"/>
          <p:cNvSpPr>
            <a:spLocks/>
          </p:cNvSpPr>
          <p:nvPr/>
        </p:nvSpPr>
        <p:spPr bwMode="auto">
          <a:xfrm>
            <a:off x="3446315" y="5042161"/>
            <a:ext cx="203401" cy="102422"/>
          </a:xfrm>
          <a:custGeom>
            <a:avLst/>
            <a:gdLst>
              <a:gd name="T0" fmla="*/ 60 w 119"/>
              <a:gd name="T1" fmla="*/ 60 h 60"/>
              <a:gd name="T2" fmla="*/ 119 w 119"/>
              <a:gd name="T3" fmla="*/ 0 h 60"/>
              <a:gd name="T4" fmla="*/ 0 w 119"/>
              <a:gd name="T5" fmla="*/ 0 h 60"/>
              <a:gd name="T6" fmla="*/ 60 w 119"/>
              <a:gd name="T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60">
                <a:moveTo>
                  <a:pt x="60" y="60"/>
                </a:moveTo>
                <a:cubicBezTo>
                  <a:pt x="90" y="60"/>
                  <a:pt x="115" y="34"/>
                  <a:pt x="119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34"/>
                  <a:pt x="29" y="60"/>
                  <a:pt x="60" y="6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404"/>
          <p:cNvSpPr>
            <a:spLocks/>
          </p:cNvSpPr>
          <p:nvPr/>
        </p:nvSpPr>
        <p:spPr bwMode="auto">
          <a:xfrm>
            <a:off x="3431168" y="4888528"/>
            <a:ext cx="233695" cy="136322"/>
          </a:xfrm>
          <a:custGeom>
            <a:avLst/>
            <a:gdLst>
              <a:gd name="T0" fmla="*/ 28 w 137"/>
              <a:gd name="T1" fmla="*/ 80 h 80"/>
              <a:gd name="T2" fmla="*/ 40 w 137"/>
              <a:gd name="T3" fmla="*/ 51 h 80"/>
              <a:gd name="T4" fmla="*/ 40 w 137"/>
              <a:gd name="T5" fmla="*/ 80 h 80"/>
              <a:gd name="T6" fmla="*/ 93 w 137"/>
              <a:gd name="T7" fmla="*/ 80 h 80"/>
              <a:gd name="T8" fmla="*/ 93 w 137"/>
              <a:gd name="T9" fmla="*/ 51 h 80"/>
              <a:gd name="T10" fmla="*/ 106 w 137"/>
              <a:gd name="T11" fmla="*/ 80 h 80"/>
              <a:gd name="T12" fmla="*/ 129 w 137"/>
              <a:gd name="T13" fmla="*/ 80 h 80"/>
              <a:gd name="T14" fmla="*/ 137 w 137"/>
              <a:gd name="T15" fmla="*/ 80 h 80"/>
              <a:gd name="T16" fmla="*/ 69 w 137"/>
              <a:gd name="T17" fmla="*/ 0 h 80"/>
              <a:gd name="T18" fmla="*/ 0 w 137"/>
              <a:gd name="T19" fmla="*/ 80 h 80"/>
              <a:gd name="T20" fmla="*/ 8 w 137"/>
              <a:gd name="T21" fmla="*/ 80 h 80"/>
              <a:gd name="T22" fmla="*/ 28 w 137"/>
              <a:gd name="T2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" h="80">
                <a:moveTo>
                  <a:pt x="28" y="80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80"/>
                  <a:pt x="40" y="80"/>
                  <a:pt x="40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93" y="51"/>
                  <a:pt x="93" y="51"/>
                  <a:pt x="93" y="51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37" y="36"/>
                  <a:pt x="106" y="0"/>
                  <a:pt x="69" y="0"/>
                </a:cubicBezTo>
                <a:cubicBezTo>
                  <a:pt x="31" y="0"/>
                  <a:pt x="0" y="36"/>
                  <a:pt x="0" y="80"/>
                </a:cubicBezTo>
                <a:cubicBezTo>
                  <a:pt x="8" y="80"/>
                  <a:pt x="8" y="80"/>
                  <a:pt x="8" y="80"/>
                </a:cubicBezTo>
                <a:lnTo>
                  <a:pt x="28" y="8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405"/>
          <p:cNvSpPr>
            <a:spLocks/>
          </p:cNvSpPr>
          <p:nvPr/>
        </p:nvSpPr>
        <p:spPr bwMode="auto">
          <a:xfrm>
            <a:off x="3211178" y="5377556"/>
            <a:ext cx="111077" cy="194745"/>
          </a:xfrm>
          <a:custGeom>
            <a:avLst/>
            <a:gdLst>
              <a:gd name="T0" fmla="*/ 34 w 65"/>
              <a:gd name="T1" fmla="*/ 14 h 114"/>
              <a:gd name="T2" fmla="*/ 33 w 65"/>
              <a:gd name="T3" fmla="*/ 14 h 114"/>
              <a:gd name="T4" fmla="*/ 0 w 65"/>
              <a:gd name="T5" fmla="*/ 0 h 114"/>
              <a:gd name="T6" fmla="*/ 0 w 65"/>
              <a:gd name="T7" fmla="*/ 114 h 114"/>
              <a:gd name="T8" fmla="*/ 33 w 65"/>
              <a:gd name="T9" fmla="*/ 100 h 114"/>
              <a:gd name="T10" fmla="*/ 33 w 65"/>
              <a:gd name="T11" fmla="*/ 100 h 114"/>
              <a:gd name="T12" fmla="*/ 65 w 65"/>
              <a:gd name="T13" fmla="*/ 114 h 114"/>
              <a:gd name="T14" fmla="*/ 65 w 65"/>
              <a:gd name="T15" fmla="*/ 0 h 114"/>
              <a:gd name="T16" fmla="*/ 34 w 65"/>
              <a:gd name="T17" fmla="*/ 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14">
                <a:moveTo>
                  <a:pt x="34" y="14"/>
                </a:moveTo>
                <a:cubicBezTo>
                  <a:pt x="34" y="14"/>
                  <a:pt x="33" y="14"/>
                  <a:pt x="33" y="14"/>
                </a:cubicBezTo>
                <a:cubicBezTo>
                  <a:pt x="15" y="14"/>
                  <a:pt x="0" y="7"/>
                  <a:pt x="0" y="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06"/>
                  <a:pt x="15" y="100"/>
                  <a:pt x="33" y="100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51" y="100"/>
                  <a:pt x="65" y="106"/>
                  <a:pt x="65" y="114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7"/>
                  <a:pt x="51" y="13"/>
                  <a:pt x="34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07"/>
          <p:cNvSpPr>
            <a:spLocks noEditPoints="1"/>
          </p:cNvSpPr>
          <p:nvPr/>
        </p:nvSpPr>
        <p:spPr bwMode="auto">
          <a:xfrm>
            <a:off x="3223439" y="5358803"/>
            <a:ext cx="86554" cy="37507"/>
          </a:xfrm>
          <a:custGeom>
            <a:avLst/>
            <a:gdLst>
              <a:gd name="T0" fmla="*/ 26 w 51"/>
              <a:gd name="T1" fmla="*/ 22 h 22"/>
              <a:gd name="T2" fmla="*/ 27 w 51"/>
              <a:gd name="T3" fmla="*/ 22 h 22"/>
              <a:gd name="T4" fmla="*/ 51 w 51"/>
              <a:gd name="T5" fmla="*/ 11 h 22"/>
              <a:gd name="T6" fmla="*/ 26 w 51"/>
              <a:gd name="T7" fmla="*/ 0 h 22"/>
              <a:gd name="T8" fmla="*/ 0 w 51"/>
              <a:gd name="T9" fmla="*/ 11 h 22"/>
              <a:gd name="T10" fmla="*/ 26 w 51"/>
              <a:gd name="T11" fmla="*/ 22 h 22"/>
              <a:gd name="T12" fmla="*/ 27 w 51"/>
              <a:gd name="T13" fmla="*/ 5 h 22"/>
              <a:gd name="T14" fmla="*/ 41 w 51"/>
              <a:gd name="T15" fmla="*/ 11 h 22"/>
              <a:gd name="T16" fmla="*/ 27 w 51"/>
              <a:gd name="T17" fmla="*/ 17 h 22"/>
              <a:gd name="T18" fmla="*/ 13 w 51"/>
              <a:gd name="T19" fmla="*/ 11 h 22"/>
              <a:gd name="T20" fmla="*/ 27 w 51"/>
              <a:gd name="T21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22">
                <a:moveTo>
                  <a:pt x="26" y="22"/>
                </a:moveTo>
                <a:cubicBezTo>
                  <a:pt x="26" y="22"/>
                  <a:pt x="27" y="22"/>
                  <a:pt x="27" y="22"/>
                </a:cubicBezTo>
                <a:cubicBezTo>
                  <a:pt x="41" y="21"/>
                  <a:pt x="51" y="17"/>
                  <a:pt x="51" y="11"/>
                </a:cubicBezTo>
                <a:cubicBezTo>
                  <a:pt x="51" y="5"/>
                  <a:pt x="40" y="0"/>
                  <a:pt x="26" y="0"/>
                </a:cubicBezTo>
                <a:cubicBezTo>
                  <a:pt x="12" y="0"/>
                  <a:pt x="0" y="5"/>
                  <a:pt x="0" y="11"/>
                </a:cubicBezTo>
                <a:cubicBezTo>
                  <a:pt x="0" y="17"/>
                  <a:pt x="12" y="22"/>
                  <a:pt x="26" y="22"/>
                </a:cubicBezTo>
                <a:close/>
                <a:moveTo>
                  <a:pt x="27" y="5"/>
                </a:moveTo>
                <a:cubicBezTo>
                  <a:pt x="34" y="5"/>
                  <a:pt x="41" y="8"/>
                  <a:pt x="41" y="11"/>
                </a:cubicBezTo>
                <a:cubicBezTo>
                  <a:pt x="41" y="14"/>
                  <a:pt x="34" y="17"/>
                  <a:pt x="27" y="17"/>
                </a:cubicBezTo>
                <a:cubicBezTo>
                  <a:pt x="19" y="17"/>
                  <a:pt x="13" y="14"/>
                  <a:pt x="13" y="11"/>
                </a:cubicBezTo>
                <a:cubicBezTo>
                  <a:pt x="13" y="8"/>
                  <a:pt x="19" y="5"/>
                  <a:pt x="27" y="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08"/>
          <p:cNvSpPr>
            <a:spLocks noEditPoints="1"/>
          </p:cNvSpPr>
          <p:nvPr/>
        </p:nvSpPr>
        <p:spPr bwMode="auto">
          <a:xfrm>
            <a:off x="3223439" y="5553548"/>
            <a:ext cx="86554" cy="36064"/>
          </a:xfrm>
          <a:custGeom>
            <a:avLst/>
            <a:gdLst>
              <a:gd name="T0" fmla="*/ 26 w 51"/>
              <a:gd name="T1" fmla="*/ 0 h 21"/>
              <a:gd name="T2" fmla="*/ 0 w 51"/>
              <a:gd name="T3" fmla="*/ 11 h 21"/>
              <a:gd name="T4" fmla="*/ 26 w 51"/>
              <a:gd name="T5" fmla="*/ 21 h 21"/>
              <a:gd name="T6" fmla="*/ 27 w 51"/>
              <a:gd name="T7" fmla="*/ 21 h 21"/>
              <a:gd name="T8" fmla="*/ 51 w 51"/>
              <a:gd name="T9" fmla="*/ 11 h 21"/>
              <a:gd name="T10" fmla="*/ 26 w 51"/>
              <a:gd name="T11" fmla="*/ 0 h 21"/>
              <a:gd name="T12" fmla="*/ 27 w 51"/>
              <a:gd name="T13" fmla="*/ 17 h 21"/>
              <a:gd name="T14" fmla="*/ 13 w 51"/>
              <a:gd name="T15" fmla="*/ 11 h 21"/>
              <a:gd name="T16" fmla="*/ 27 w 51"/>
              <a:gd name="T17" fmla="*/ 5 h 21"/>
              <a:gd name="T18" fmla="*/ 41 w 51"/>
              <a:gd name="T19" fmla="*/ 11 h 21"/>
              <a:gd name="T20" fmla="*/ 27 w 51"/>
              <a:gd name="T21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21">
                <a:moveTo>
                  <a:pt x="26" y="0"/>
                </a:moveTo>
                <a:cubicBezTo>
                  <a:pt x="12" y="0"/>
                  <a:pt x="0" y="5"/>
                  <a:pt x="0" y="11"/>
                </a:cubicBezTo>
                <a:cubicBezTo>
                  <a:pt x="0" y="17"/>
                  <a:pt x="12" y="21"/>
                  <a:pt x="26" y="21"/>
                </a:cubicBezTo>
                <a:cubicBezTo>
                  <a:pt x="26" y="21"/>
                  <a:pt x="27" y="21"/>
                  <a:pt x="27" y="21"/>
                </a:cubicBezTo>
                <a:cubicBezTo>
                  <a:pt x="41" y="21"/>
                  <a:pt x="51" y="16"/>
                  <a:pt x="51" y="11"/>
                </a:cubicBezTo>
                <a:cubicBezTo>
                  <a:pt x="51" y="5"/>
                  <a:pt x="40" y="0"/>
                  <a:pt x="26" y="0"/>
                </a:cubicBezTo>
                <a:close/>
                <a:moveTo>
                  <a:pt x="27" y="17"/>
                </a:moveTo>
                <a:cubicBezTo>
                  <a:pt x="19" y="17"/>
                  <a:pt x="13" y="14"/>
                  <a:pt x="13" y="11"/>
                </a:cubicBezTo>
                <a:cubicBezTo>
                  <a:pt x="13" y="7"/>
                  <a:pt x="19" y="5"/>
                  <a:pt x="27" y="5"/>
                </a:cubicBezTo>
                <a:cubicBezTo>
                  <a:pt x="34" y="5"/>
                  <a:pt x="41" y="7"/>
                  <a:pt x="41" y="11"/>
                </a:cubicBezTo>
                <a:cubicBezTo>
                  <a:pt x="41" y="14"/>
                  <a:pt x="34" y="17"/>
                  <a:pt x="27" y="17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409"/>
          <p:cNvSpPr>
            <a:spLocks/>
          </p:cNvSpPr>
          <p:nvPr/>
        </p:nvSpPr>
        <p:spPr bwMode="auto">
          <a:xfrm>
            <a:off x="2595926" y="4939739"/>
            <a:ext cx="237301" cy="269037"/>
          </a:xfrm>
          <a:custGeom>
            <a:avLst/>
            <a:gdLst>
              <a:gd name="T0" fmla="*/ 125 w 139"/>
              <a:gd name="T1" fmla="*/ 7 h 158"/>
              <a:gd name="T2" fmla="*/ 93 w 139"/>
              <a:gd name="T3" fmla="*/ 15 h 158"/>
              <a:gd name="T4" fmla="*/ 93 w 139"/>
              <a:gd name="T5" fmla="*/ 39 h 158"/>
              <a:gd name="T6" fmla="*/ 81 w 139"/>
              <a:gd name="T7" fmla="*/ 59 h 158"/>
              <a:gd name="T8" fmla="*/ 0 w 139"/>
              <a:gd name="T9" fmla="*/ 92 h 158"/>
              <a:gd name="T10" fmla="*/ 48 w 139"/>
              <a:gd name="T11" fmla="*/ 122 h 158"/>
              <a:gd name="T12" fmla="*/ 58 w 139"/>
              <a:gd name="T13" fmla="*/ 128 h 158"/>
              <a:gd name="T14" fmla="*/ 106 w 139"/>
              <a:gd name="T15" fmla="*/ 158 h 158"/>
              <a:gd name="T16" fmla="*/ 100 w 139"/>
              <a:gd name="T17" fmla="*/ 70 h 158"/>
              <a:gd name="T18" fmla="*/ 112 w 139"/>
              <a:gd name="T19" fmla="*/ 51 h 158"/>
              <a:gd name="T20" fmla="*/ 133 w 139"/>
              <a:gd name="T21" fmla="*/ 40 h 158"/>
              <a:gd name="T22" fmla="*/ 125 w 139"/>
              <a:gd name="T23" fmla="*/ 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" h="158">
                <a:moveTo>
                  <a:pt x="125" y="7"/>
                </a:moveTo>
                <a:cubicBezTo>
                  <a:pt x="114" y="0"/>
                  <a:pt x="99" y="4"/>
                  <a:pt x="93" y="15"/>
                </a:cubicBezTo>
                <a:cubicBezTo>
                  <a:pt x="88" y="23"/>
                  <a:pt x="88" y="32"/>
                  <a:pt x="93" y="39"/>
                </a:cubicBezTo>
                <a:cubicBezTo>
                  <a:pt x="90" y="43"/>
                  <a:pt x="86" y="49"/>
                  <a:pt x="81" y="59"/>
                </a:cubicBezTo>
                <a:cubicBezTo>
                  <a:pt x="64" y="85"/>
                  <a:pt x="0" y="92"/>
                  <a:pt x="0" y="92"/>
                </a:cubicBezTo>
                <a:cubicBezTo>
                  <a:pt x="48" y="122"/>
                  <a:pt x="48" y="122"/>
                  <a:pt x="48" y="122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106" y="158"/>
                  <a:pt x="83" y="97"/>
                  <a:pt x="100" y="70"/>
                </a:cubicBezTo>
                <a:cubicBezTo>
                  <a:pt x="106" y="61"/>
                  <a:pt x="110" y="55"/>
                  <a:pt x="112" y="51"/>
                </a:cubicBezTo>
                <a:cubicBezTo>
                  <a:pt x="120" y="51"/>
                  <a:pt x="128" y="47"/>
                  <a:pt x="133" y="40"/>
                </a:cubicBezTo>
                <a:cubicBezTo>
                  <a:pt x="139" y="29"/>
                  <a:pt x="136" y="14"/>
                  <a:pt x="125" y="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10"/>
          <p:cNvSpPr>
            <a:spLocks noEditPoints="1"/>
          </p:cNvSpPr>
          <p:nvPr/>
        </p:nvSpPr>
        <p:spPr bwMode="auto">
          <a:xfrm>
            <a:off x="2036935" y="4926035"/>
            <a:ext cx="753016" cy="590007"/>
          </a:xfrm>
          <a:custGeom>
            <a:avLst/>
            <a:gdLst>
              <a:gd name="T0" fmla="*/ 432 w 442"/>
              <a:gd name="T1" fmla="*/ 173 h 346"/>
              <a:gd name="T2" fmla="*/ 323 w 442"/>
              <a:gd name="T3" fmla="*/ 105 h 346"/>
              <a:gd name="T4" fmla="*/ 308 w 442"/>
              <a:gd name="T5" fmla="*/ 104 h 346"/>
              <a:gd name="T6" fmla="*/ 308 w 442"/>
              <a:gd name="T7" fmla="*/ 53 h 346"/>
              <a:gd name="T8" fmla="*/ 234 w 442"/>
              <a:gd name="T9" fmla="*/ 0 h 346"/>
              <a:gd name="T10" fmla="*/ 47 w 442"/>
              <a:gd name="T11" fmla="*/ 0 h 346"/>
              <a:gd name="T12" fmla="*/ 0 w 442"/>
              <a:gd name="T13" fmla="*/ 59 h 346"/>
              <a:gd name="T14" fmla="*/ 0 w 442"/>
              <a:gd name="T15" fmla="*/ 296 h 346"/>
              <a:gd name="T16" fmla="*/ 47 w 442"/>
              <a:gd name="T17" fmla="*/ 346 h 346"/>
              <a:gd name="T18" fmla="*/ 264 w 442"/>
              <a:gd name="T19" fmla="*/ 346 h 346"/>
              <a:gd name="T20" fmla="*/ 308 w 442"/>
              <a:gd name="T21" fmla="*/ 294 h 346"/>
              <a:gd name="T22" fmla="*/ 308 w 442"/>
              <a:gd name="T23" fmla="*/ 163 h 346"/>
              <a:gd name="T24" fmla="*/ 402 w 442"/>
              <a:gd name="T25" fmla="*/ 221 h 346"/>
              <a:gd name="T26" fmla="*/ 425 w 442"/>
              <a:gd name="T27" fmla="*/ 215 h 346"/>
              <a:gd name="T28" fmla="*/ 437 w 442"/>
              <a:gd name="T29" fmla="*/ 196 h 346"/>
              <a:gd name="T30" fmla="*/ 432 w 442"/>
              <a:gd name="T31" fmla="*/ 173 h 346"/>
              <a:gd name="T32" fmla="*/ 231 w 442"/>
              <a:gd name="T33" fmla="*/ 320 h 346"/>
              <a:gd name="T34" fmla="*/ 71 w 442"/>
              <a:gd name="T35" fmla="*/ 320 h 346"/>
              <a:gd name="T36" fmla="*/ 27 w 442"/>
              <a:gd name="T37" fmla="*/ 279 h 346"/>
              <a:gd name="T38" fmla="*/ 27 w 442"/>
              <a:gd name="T39" fmla="*/ 79 h 346"/>
              <a:gd name="T40" fmla="*/ 65 w 442"/>
              <a:gd name="T41" fmla="*/ 30 h 346"/>
              <a:gd name="T42" fmla="*/ 224 w 442"/>
              <a:gd name="T43" fmla="*/ 30 h 346"/>
              <a:gd name="T44" fmla="*/ 224 w 442"/>
              <a:gd name="T45" fmla="*/ 71 h 346"/>
              <a:gd name="T46" fmla="*/ 279 w 442"/>
              <a:gd name="T47" fmla="*/ 71 h 346"/>
              <a:gd name="T48" fmla="*/ 279 w 442"/>
              <a:gd name="T49" fmla="*/ 276 h 346"/>
              <a:gd name="T50" fmla="*/ 231 w 442"/>
              <a:gd name="T51" fmla="*/ 32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2" h="346">
                <a:moveTo>
                  <a:pt x="432" y="173"/>
                </a:moveTo>
                <a:cubicBezTo>
                  <a:pt x="323" y="105"/>
                  <a:pt x="323" y="105"/>
                  <a:pt x="323" y="105"/>
                </a:cubicBezTo>
                <a:cubicBezTo>
                  <a:pt x="318" y="102"/>
                  <a:pt x="313" y="102"/>
                  <a:pt x="308" y="104"/>
                </a:cubicBezTo>
                <a:cubicBezTo>
                  <a:pt x="308" y="74"/>
                  <a:pt x="308" y="53"/>
                  <a:pt x="308" y="53"/>
                </a:cubicBezTo>
                <a:cubicBezTo>
                  <a:pt x="234" y="0"/>
                  <a:pt x="234" y="0"/>
                  <a:pt x="23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0" y="0"/>
                  <a:pt x="0" y="59"/>
                </a:cubicBezTo>
                <a:cubicBezTo>
                  <a:pt x="0" y="118"/>
                  <a:pt x="0" y="296"/>
                  <a:pt x="0" y="296"/>
                </a:cubicBezTo>
                <a:cubicBezTo>
                  <a:pt x="0" y="296"/>
                  <a:pt x="3" y="346"/>
                  <a:pt x="47" y="346"/>
                </a:cubicBezTo>
                <a:cubicBezTo>
                  <a:pt x="91" y="346"/>
                  <a:pt x="264" y="346"/>
                  <a:pt x="264" y="346"/>
                </a:cubicBezTo>
                <a:cubicBezTo>
                  <a:pt x="264" y="346"/>
                  <a:pt x="308" y="343"/>
                  <a:pt x="308" y="294"/>
                </a:cubicBezTo>
                <a:cubicBezTo>
                  <a:pt x="308" y="270"/>
                  <a:pt x="308" y="215"/>
                  <a:pt x="308" y="163"/>
                </a:cubicBezTo>
                <a:cubicBezTo>
                  <a:pt x="402" y="221"/>
                  <a:pt x="402" y="221"/>
                  <a:pt x="402" y="221"/>
                </a:cubicBezTo>
                <a:cubicBezTo>
                  <a:pt x="410" y="226"/>
                  <a:pt x="420" y="223"/>
                  <a:pt x="425" y="215"/>
                </a:cubicBezTo>
                <a:cubicBezTo>
                  <a:pt x="437" y="196"/>
                  <a:pt x="437" y="196"/>
                  <a:pt x="437" y="196"/>
                </a:cubicBezTo>
                <a:cubicBezTo>
                  <a:pt x="442" y="188"/>
                  <a:pt x="440" y="177"/>
                  <a:pt x="432" y="173"/>
                </a:cubicBezTo>
                <a:close/>
                <a:moveTo>
                  <a:pt x="231" y="320"/>
                </a:moveTo>
                <a:cubicBezTo>
                  <a:pt x="182" y="320"/>
                  <a:pt x="71" y="320"/>
                  <a:pt x="71" y="320"/>
                </a:cubicBezTo>
                <a:cubicBezTo>
                  <a:pt x="71" y="320"/>
                  <a:pt x="27" y="326"/>
                  <a:pt x="27" y="279"/>
                </a:cubicBezTo>
                <a:cubicBezTo>
                  <a:pt x="27" y="232"/>
                  <a:pt x="27" y="79"/>
                  <a:pt x="27" y="79"/>
                </a:cubicBezTo>
                <a:cubicBezTo>
                  <a:pt x="27" y="79"/>
                  <a:pt x="24" y="30"/>
                  <a:pt x="65" y="30"/>
                </a:cubicBezTo>
                <a:cubicBezTo>
                  <a:pt x="106" y="30"/>
                  <a:pt x="224" y="30"/>
                  <a:pt x="224" y="30"/>
                </a:cubicBezTo>
                <a:cubicBezTo>
                  <a:pt x="224" y="71"/>
                  <a:pt x="224" y="71"/>
                  <a:pt x="224" y="71"/>
                </a:cubicBezTo>
                <a:cubicBezTo>
                  <a:pt x="279" y="71"/>
                  <a:pt x="279" y="71"/>
                  <a:pt x="279" y="71"/>
                </a:cubicBezTo>
                <a:cubicBezTo>
                  <a:pt x="279" y="276"/>
                  <a:pt x="279" y="276"/>
                  <a:pt x="279" y="276"/>
                </a:cubicBezTo>
                <a:cubicBezTo>
                  <a:pt x="279" y="276"/>
                  <a:pt x="281" y="320"/>
                  <a:pt x="231" y="32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411"/>
          <p:cNvSpPr>
            <a:spLocks noChangeArrowheads="1"/>
          </p:cNvSpPr>
          <p:nvPr/>
        </p:nvSpPr>
        <p:spPr bwMode="auto">
          <a:xfrm>
            <a:off x="2140799" y="5321296"/>
            <a:ext cx="315199" cy="25966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412"/>
          <p:cNvSpPr>
            <a:spLocks noChangeArrowheads="1"/>
          </p:cNvSpPr>
          <p:nvPr/>
        </p:nvSpPr>
        <p:spPr bwMode="auto">
          <a:xfrm>
            <a:off x="2140799" y="5391260"/>
            <a:ext cx="315199" cy="25966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413"/>
          <p:cNvSpPr>
            <a:spLocks noChangeArrowheads="1"/>
          </p:cNvSpPr>
          <p:nvPr/>
        </p:nvSpPr>
        <p:spPr bwMode="auto">
          <a:xfrm>
            <a:off x="2139356" y="5178483"/>
            <a:ext cx="315199" cy="25245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414"/>
          <p:cNvSpPr>
            <a:spLocks noChangeArrowheads="1"/>
          </p:cNvSpPr>
          <p:nvPr/>
        </p:nvSpPr>
        <p:spPr bwMode="auto">
          <a:xfrm>
            <a:off x="2139356" y="5248447"/>
            <a:ext cx="315199" cy="25245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415"/>
          <p:cNvSpPr>
            <a:spLocks noChangeArrowheads="1"/>
          </p:cNvSpPr>
          <p:nvPr/>
        </p:nvSpPr>
        <p:spPr bwMode="auto">
          <a:xfrm>
            <a:off x="2147290" y="5032063"/>
            <a:ext cx="150026" cy="25245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416"/>
          <p:cNvSpPr>
            <a:spLocks noChangeArrowheads="1"/>
          </p:cNvSpPr>
          <p:nvPr/>
        </p:nvSpPr>
        <p:spPr bwMode="auto">
          <a:xfrm>
            <a:off x="2145848" y="5102027"/>
            <a:ext cx="151469" cy="25245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17"/>
          <p:cNvSpPr>
            <a:spLocks/>
          </p:cNvSpPr>
          <p:nvPr/>
        </p:nvSpPr>
        <p:spPr bwMode="auto">
          <a:xfrm>
            <a:off x="1283198" y="4890692"/>
            <a:ext cx="436374" cy="516436"/>
          </a:xfrm>
          <a:custGeom>
            <a:avLst/>
            <a:gdLst>
              <a:gd name="T0" fmla="*/ 223 w 256"/>
              <a:gd name="T1" fmla="*/ 138 h 303"/>
              <a:gd name="T2" fmla="*/ 256 w 256"/>
              <a:gd name="T3" fmla="*/ 120 h 303"/>
              <a:gd name="T4" fmla="*/ 246 w 256"/>
              <a:gd name="T5" fmla="*/ 92 h 303"/>
              <a:gd name="T6" fmla="*/ 208 w 256"/>
              <a:gd name="T7" fmla="*/ 95 h 303"/>
              <a:gd name="T8" fmla="*/ 195 w 256"/>
              <a:gd name="T9" fmla="*/ 75 h 303"/>
              <a:gd name="T10" fmla="*/ 208 w 256"/>
              <a:gd name="T11" fmla="*/ 37 h 303"/>
              <a:gd name="T12" fmla="*/ 186 w 256"/>
              <a:gd name="T13" fmla="*/ 21 h 303"/>
              <a:gd name="T14" fmla="*/ 156 w 256"/>
              <a:gd name="T15" fmla="*/ 48 h 303"/>
              <a:gd name="T16" fmla="*/ 131 w 256"/>
              <a:gd name="T17" fmla="*/ 41 h 303"/>
              <a:gd name="T18" fmla="*/ 120 w 256"/>
              <a:gd name="T19" fmla="*/ 0 h 303"/>
              <a:gd name="T20" fmla="*/ 90 w 256"/>
              <a:gd name="T21" fmla="*/ 0 h 303"/>
              <a:gd name="T22" fmla="*/ 79 w 256"/>
              <a:gd name="T23" fmla="*/ 40 h 303"/>
              <a:gd name="T24" fmla="*/ 52 w 256"/>
              <a:gd name="T25" fmla="*/ 45 h 303"/>
              <a:gd name="T26" fmla="*/ 24 w 256"/>
              <a:gd name="T27" fmla="*/ 21 h 303"/>
              <a:gd name="T28" fmla="*/ 0 w 256"/>
              <a:gd name="T29" fmla="*/ 41 h 303"/>
              <a:gd name="T30" fmla="*/ 7 w 256"/>
              <a:gd name="T31" fmla="*/ 58 h 303"/>
              <a:gd name="T32" fmla="*/ 23 w 256"/>
              <a:gd name="T33" fmla="*/ 61 h 303"/>
              <a:gd name="T34" fmla="*/ 70 w 256"/>
              <a:gd name="T35" fmla="*/ 85 h 303"/>
              <a:gd name="T36" fmla="*/ 80 w 256"/>
              <a:gd name="T37" fmla="*/ 95 h 303"/>
              <a:gd name="T38" fmla="*/ 104 w 256"/>
              <a:gd name="T39" fmla="*/ 90 h 303"/>
              <a:gd name="T40" fmla="*/ 166 w 256"/>
              <a:gd name="T41" fmla="*/ 152 h 303"/>
              <a:gd name="T42" fmla="*/ 165 w 256"/>
              <a:gd name="T43" fmla="*/ 161 h 303"/>
              <a:gd name="T44" fmla="*/ 104 w 256"/>
              <a:gd name="T45" fmla="*/ 214 h 303"/>
              <a:gd name="T46" fmla="*/ 103 w 256"/>
              <a:gd name="T47" fmla="*/ 214 h 303"/>
              <a:gd name="T48" fmla="*/ 83 w 256"/>
              <a:gd name="T49" fmla="*/ 248 h 303"/>
              <a:gd name="T50" fmla="*/ 68 w 256"/>
              <a:gd name="T51" fmla="*/ 263 h 303"/>
              <a:gd name="T52" fmla="*/ 79 w 256"/>
              <a:gd name="T53" fmla="*/ 267 h 303"/>
              <a:gd name="T54" fmla="*/ 89 w 256"/>
              <a:gd name="T55" fmla="*/ 303 h 303"/>
              <a:gd name="T56" fmla="*/ 115 w 256"/>
              <a:gd name="T57" fmla="*/ 303 h 303"/>
              <a:gd name="T58" fmla="*/ 117 w 256"/>
              <a:gd name="T59" fmla="*/ 303 h 303"/>
              <a:gd name="T60" fmla="*/ 127 w 256"/>
              <a:gd name="T61" fmla="*/ 265 h 303"/>
              <a:gd name="T62" fmla="*/ 156 w 256"/>
              <a:gd name="T63" fmla="*/ 259 h 303"/>
              <a:gd name="T64" fmla="*/ 183 w 256"/>
              <a:gd name="T65" fmla="*/ 282 h 303"/>
              <a:gd name="T66" fmla="*/ 206 w 256"/>
              <a:gd name="T67" fmla="*/ 266 h 303"/>
              <a:gd name="T68" fmla="*/ 192 w 256"/>
              <a:gd name="T69" fmla="*/ 230 h 303"/>
              <a:gd name="T70" fmla="*/ 209 w 256"/>
              <a:gd name="T71" fmla="*/ 211 h 303"/>
              <a:gd name="T72" fmla="*/ 248 w 256"/>
              <a:gd name="T73" fmla="*/ 211 h 303"/>
              <a:gd name="T74" fmla="*/ 256 w 256"/>
              <a:gd name="T75" fmla="*/ 185 h 303"/>
              <a:gd name="T76" fmla="*/ 223 w 256"/>
              <a:gd name="T77" fmla="*/ 164 h 303"/>
              <a:gd name="T78" fmla="*/ 223 w 256"/>
              <a:gd name="T79" fmla="*/ 13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6" h="303">
                <a:moveTo>
                  <a:pt x="223" y="138"/>
                </a:moveTo>
                <a:cubicBezTo>
                  <a:pt x="256" y="120"/>
                  <a:pt x="256" y="120"/>
                  <a:pt x="256" y="120"/>
                </a:cubicBezTo>
                <a:cubicBezTo>
                  <a:pt x="246" y="92"/>
                  <a:pt x="246" y="92"/>
                  <a:pt x="246" y="92"/>
                </a:cubicBezTo>
                <a:cubicBezTo>
                  <a:pt x="208" y="95"/>
                  <a:pt x="208" y="95"/>
                  <a:pt x="208" y="95"/>
                </a:cubicBezTo>
                <a:cubicBezTo>
                  <a:pt x="195" y="75"/>
                  <a:pt x="195" y="75"/>
                  <a:pt x="195" y="75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20" y="0"/>
                  <a:pt x="120" y="0"/>
                  <a:pt x="12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40"/>
                  <a:pt x="79" y="40"/>
                  <a:pt x="79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24" y="21"/>
                  <a:pt x="24" y="21"/>
                  <a:pt x="24" y="21"/>
                </a:cubicBezTo>
                <a:cubicBezTo>
                  <a:pt x="0" y="41"/>
                  <a:pt x="0" y="41"/>
                  <a:pt x="0" y="41"/>
                </a:cubicBezTo>
                <a:cubicBezTo>
                  <a:pt x="7" y="58"/>
                  <a:pt x="7" y="58"/>
                  <a:pt x="7" y="58"/>
                </a:cubicBezTo>
                <a:cubicBezTo>
                  <a:pt x="12" y="59"/>
                  <a:pt x="17" y="60"/>
                  <a:pt x="23" y="61"/>
                </a:cubicBezTo>
                <a:cubicBezTo>
                  <a:pt x="40" y="65"/>
                  <a:pt x="56" y="73"/>
                  <a:pt x="70" y="85"/>
                </a:cubicBezTo>
                <a:cubicBezTo>
                  <a:pt x="74" y="88"/>
                  <a:pt x="77" y="92"/>
                  <a:pt x="80" y="95"/>
                </a:cubicBezTo>
                <a:cubicBezTo>
                  <a:pt x="87" y="92"/>
                  <a:pt x="96" y="90"/>
                  <a:pt x="104" y="90"/>
                </a:cubicBezTo>
                <a:cubicBezTo>
                  <a:pt x="138" y="90"/>
                  <a:pt x="166" y="118"/>
                  <a:pt x="166" y="152"/>
                </a:cubicBezTo>
                <a:cubicBezTo>
                  <a:pt x="166" y="155"/>
                  <a:pt x="166" y="158"/>
                  <a:pt x="165" y="161"/>
                </a:cubicBezTo>
                <a:cubicBezTo>
                  <a:pt x="161" y="191"/>
                  <a:pt x="135" y="214"/>
                  <a:pt x="104" y="214"/>
                </a:cubicBezTo>
                <a:cubicBezTo>
                  <a:pt x="104" y="214"/>
                  <a:pt x="104" y="214"/>
                  <a:pt x="103" y="214"/>
                </a:cubicBezTo>
                <a:cubicBezTo>
                  <a:pt x="99" y="226"/>
                  <a:pt x="92" y="238"/>
                  <a:pt x="83" y="248"/>
                </a:cubicBezTo>
                <a:cubicBezTo>
                  <a:pt x="78" y="254"/>
                  <a:pt x="73" y="258"/>
                  <a:pt x="68" y="263"/>
                </a:cubicBezTo>
                <a:cubicBezTo>
                  <a:pt x="79" y="267"/>
                  <a:pt x="79" y="267"/>
                  <a:pt x="79" y="267"/>
                </a:cubicBezTo>
                <a:cubicBezTo>
                  <a:pt x="89" y="303"/>
                  <a:pt x="89" y="303"/>
                  <a:pt x="89" y="303"/>
                </a:cubicBezTo>
                <a:cubicBezTo>
                  <a:pt x="115" y="303"/>
                  <a:pt x="115" y="303"/>
                  <a:pt x="115" y="303"/>
                </a:cubicBezTo>
                <a:cubicBezTo>
                  <a:pt x="117" y="303"/>
                  <a:pt x="117" y="303"/>
                  <a:pt x="117" y="303"/>
                </a:cubicBezTo>
                <a:cubicBezTo>
                  <a:pt x="127" y="265"/>
                  <a:pt x="127" y="265"/>
                  <a:pt x="127" y="265"/>
                </a:cubicBezTo>
                <a:cubicBezTo>
                  <a:pt x="156" y="259"/>
                  <a:pt x="156" y="259"/>
                  <a:pt x="156" y="259"/>
                </a:cubicBezTo>
                <a:cubicBezTo>
                  <a:pt x="183" y="282"/>
                  <a:pt x="183" y="282"/>
                  <a:pt x="183" y="282"/>
                </a:cubicBezTo>
                <a:cubicBezTo>
                  <a:pt x="206" y="266"/>
                  <a:pt x="206" y="266"/>
                  <a:pt x="206" y="266"/>
                </a:cubicBezTo>
                <a:cubicBezTo>
                  <a:pt x="192" y="230"/>
                  <a:pt x="192" y="230"/>
                  <a:pt x="192" y="230"/>
                </a:cubicBezTo>
                <a:cubicBezTo>
                  <a:pt x="209" y="211"/>
                  <a:pt x="209" y="211"/>
                  <a:pt x="209" y="211"/>
                </a:cubicBezTo>
                <a:cubicBezTo>
                  <a:pt x="248" y="211"/>
                  <a:pt x="248" y="211"/>
                  <a:pt x="248" y="211"/>
                </a:cubicBezTo>
                <a:cubicBezTo>
                  <a:pt x="256" y="185"/>
                  <a:pt x="256" y="185"/>
                  <a:pt x="256" y="185"/>
                </a:cubicBezTo>
                <a:cubicBezTo>
                  <a:pt x="223" y="164"/>
                  <a:pt x="223" y="164"/>
                  <a:pt x="223" y="164"/>
                </a:cubicBezTo>
                <a:lnTo>
                  <a:pt x="223" y="13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18"/>
          <p:cNvSpPr>
            <a:spLocks noEditPoints="1"/>
          </p:cNvSpPr>
          <p:nvPr/>
        </p:nvSpPr>
        <p:spPr bwMode="auto">
          <a:xfrm>
            <a:off x="1525547" y="5418668"/>
            <a:ext cx="52654" cy="52654"/>
          </a:xfrm>
          <a:custGeom>
            <a:avLst/>
            <a:gdLst>
              <a:gd name="T0" fmla="*/ 15 w 31"/>
              <a:gd name="T1" fmla="*/ 0 h 31"/>
              <a:gd name="T2" fmla="*/ 0 w 31"/>
              <a:gd name="T3" fmla="*/ 16 h 31"/>
              <a:gd name="T4" fmla="*/ 15 w 31"/>
              <a:gd name="T5" fmla="*/ 31 h 31"/>
              <a:gd name="T6" fmla="*/ 31 w 31"/>
              <a:gd name="T7" fmla="*/ 16 h 31"/>
              <a:gd name="T8" fmla="*/ 15 w 31"/>
              <a:gd name="T9" fmla="*/ 0 h 31"/>
              <a:gd name="T10" fmla="*/ 15 w 31"/>
              <a:gd name="T11" fmla="*/ 27 h 31"/>
              <a:gd name="T12" fmla="*/ 4 w 31"/>
              <a:gd name="T13" fmla="*/ 16 h 31"/>
              <a:gd name="T14" fmla="*/ 15 w 31"/>
              <a:gd name="T15" fmla="*/ 4 h 31"/>
              <a:gd name="T16" fmla="*/ 27 w 31"/>
              <a:gd name="T17" fmla="*/ 16 h 31"/>
              <a:gd name="T18" fmla="*/ 15 w 31"/>
              <a:gd name="T19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31">
                <a:moveTo>
                  <a:pt x="15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5" y="31"/>
                </a:cubicBezTo>
                <a:cubicBezTo>
                  <a:pt x="24" y="31"/>
                  <a:pt x="31" y="24"/>
                  <a:pt x="31" y="16"/>
                </a:cubicBezTo>
                <a:cubicBezTo>
                  <a:pt x="31" y="7"/>
                  <a:pt x="24" y="0"/>
                  <a:pt x="15" y="0"/>
                </a:cubicBezTo>
                <a:close/>
                <a:moveTo>
                  <a:pt x="15" y="27"/>
                </a:moveTo>
                <a:cubicBezTo>
                  <a:pt x="9" y="27"/>
                  <a:pt x="4" y="22"/>
                  <a:pt x="4" y="16"/>
                </a:cubicBezTo>
                <a:cubicBezTo>
                  <a:pt x="4" y="9"/>
                  <a:pt x="9" y="4"/>
                  <a:pt x="15" y="4"/>
                </a:cubicBezTo>
                <a:cubicBezTo>
                  <a:pt x="22" y="4"/>
                  <a:pt x="27" y="9"/>
                  <a:pt x="27" y="16"/>
                </a:cubicBezTo>
                <a:cubicBezTo>
                  <a:pt x="27" y="22"/>
                  <a:pt x="22" y="27"/>
                  <a:pt x="15" y="27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419"/>
          <p:cNvSpPr>
            <a:spLocks noEditPoints="1"/>
          </p:cNvSpPr>
          <p:nvPr/>
        </p:nvSpPr>
        <p:spPr bwMode="auto">
          <a:xfrm>
            <a:off x="1474337" y="5369621"/>
            <a:ext cx="155075" cy="152911"/>
          </a:xfrm>
          <a:custGeom>
            <a:avLst/>
            <a:gdLst>
              <a:gd name="T0" fmla="*/ 91 w 91"/>
              <a:gd name="T1" fmla="*/ 35 h 90"/>
              <a:gd name="T2" fmla="*/ 88 w 91"/>
              <a:gd name="T3" fmla="*/ 27 h 90"/>
              <a:gd name="T4" fmla="*/ 76 w 91"/>
              <a:gd name="T5" fmla="*/ 28 h 90"/>
              <a:gd name="T6" fmla="*/ 72 w 91"/>
              <a:gd name="T7" fmla="*/ 22 h 90"/>
              <a:gd name="T8" fmla="*/ 76 w 91"/>
              <a:gd name="T9" fmla="*/ 11 h 90"/>
              <a:gd name="T10" fmla="*/ 70 w 91"/>
              <a:gd name="T11" fmla="*/ 6 h 90"/>
              <a:gd name="T12" fmla="*/ 61 w 91"/>
              <a:gd name="T13" fmla="*/ 14 h 90"/>
              <a:gd name="T14" fmla="*/ 53 w 91"/>
              <a:gd name="T15" fmla="*/ 12 h 90"/>
              <a:gd name="T16" fmla="*/ 50 w 91"/>
              <a:gd name="T17" fmla="*/ 0 h 90"/>
              <a:gd name="T18" fmla="*/ 41 w 91"/>
              <a:gd name="T19" fmla="*/ 0 h 90"/>
              <a:gd name="T20" fmla="*/ 38 w 91"/>
              <a:gd name="T21" fmla="*/ 11 h 90"/>
              <a:gd name="T22" fmla="*/ 30 w 91"/>
              <a:gd name="T23" fmla="*/ 13 h 90"/>
              <a:gd name="T24" fmla="*/ 22 w 91"/>
              <a:gd name="T25" fmla="*/ 6 h 90"/>
              <a:gd name="T26" fmla="*/ 15 w 91"/>
              <a:gd name="T27" fmla="*/ 12 h 90"/>
              <a:gd name="T28" fmla="*/ 19 w 91"/>
              <a:gd name="T29" fmla="*/ 22 h 90"/>
              <a:gd name="T30" fmla="*/ 15 w 91"/>
              <a:gd name="T31" fmla="*/ 27 h 90"/>
              <a:gd name="T32" fmla="*/ 3 w 91"/>
              <a:gd name="T33" fmla="*/ 26 h 90"/>
              <a:gd name="T34" fmla="*/ 0 w 91"/>
              <a:gd name="T35" fmla="*/ 34 h 90"/>
              <a:gd name="T36" fmla="*/ 11 w 91"/>
              <a:gd name="T37" fmla="*/ 40 h 90"/>
              <a:gd name="T38" fmla="*/ 10 w 91"/>
              <a:gd name="T39" fmla="*/ 48 h 90"/>
              <a:gd name="T40" fmla="*/ 0 w 91"/>
              <a:gd name="T41" fmla="*/ 54 h 90"/>
              <a:gd name="T42" fmla="*/ 3 w 91"/>
              <a:gd name="T43" fmla="*/ 62 h 90"/>
              <a:gd name="T44" fmla="*/ 15 w 91"/>
              <a:gd name="T45" fmla="*/ 61 h 90"/>
              <a:gd name="T46" fmla="*/ 18 w 91"/>
              <a:gd name="T47" fmla="*/ 68 h 90"/>
              <a:gd name="T48" fmla="*/ 15 w 91"/>
              <a:gd name="T49" fmla="*/ 78 h 90"/>
              <a:gd name="T50" fmla="*/ 22 w 91"/>
              <a:gd name="T51" fmla="*/ 83 h 90"/>
              <a:gd name="T52" fmla="*/ 31 w 91"/>
              <a:gd name="T53" fmla="*/ 76 h 90"/>
              <a:gd name="T54" fmla="*/ 38 w 91"/>
              <a:gd name="T55" fmla="*/ 79 h 90"/>
              <a:gd name="T56" fmla="*/ 41 w 91"/>
              <a:gd name="T57" fmla="*/ 90 h 90"/>
              <a:gd name="T58" fmla="*/ 49 w 91"/>
              <a:gd name="T59" fmla="*/ 90 h 90"/>
              <a:gd name="T60" fmla="*/ 52 w 91"/>
              <a:gd name="T61" fmla="*/ 78 h 90"/>
              <a:gd name="T62" fmla="*/ 61 w 91"/>
              <a:gd name="T63" fmla="*/ 76 h 90"/>
              <a:gd name="T64" fmla="*/ 69 w 91"/>
              <a:gd name="T65" fmla="*/ 83 h 90"/>
              <a:gd name="T66" fmla="*/ 76 w 91"/>
              <a:gd name="T67" fmla="*/ 78 h 90"/>
              <a:gd name="T68" fmla="*/ 72 w 91"/>
              <a:gd name="T69" fmla="*/ 68 h 90"/>
              <a:gd name="T70" fmla="*/ 76 w 91"/>
              <a:gd name="T71" fmla="*/ 62 h 90"/>
              <a:gd name="T72" fmla="*/ 88 w 91"/>
              <a:gd name="T73" fmla="*/ 62 h 90"/>
              <a:gd name="T74" fmla="*/ 91 w 91"/>
              <a:gd name="T75" fmla="*/ 55 h 90"/>
              <a:gd name="T76" fmla="*/ 81 w 91"/>
              <a:gd name="T77" fmla="*/ 48 h 90"/>
              <a:gd name="T78" fmla="*/ 81 w 91"/>
              <a:gd name="T79" fmla="*/ 41 h 90"/>
              <a:gd name="T80" fmla="*/ 91 w 91"/>
              <a:gd name="T81" fmla="*/ 35 h 90"/>
              <a:gd name="T82" fmla="*/ 45 w 91"/>
              <a:gd name="T83" fmla="*/ 63 h 90"/>
              <a:gd name="T84" fmla="*/ 27 w 91"/>
              <a:gd name="T85" fmla="*/ 45 h 90"/>
              <a:gd name="T86" fmla="*/ 45 w 91"/>
              <a:gd name="T87" fmla="*/ 26 h 90"/>
              <a:gd name="T88" fmla="*/ 64 w 91"/>
              <a:gd name="T89" fmla="*/ 45 h 90"/>
              <a:gd name="T90" fmla="*/ 45 w 91"/>
              <a:gd name="T91" fmla="*/ 6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1" h="90">
                <a:moveTo>
                  <a:pt x="91" y="35"/>
                </a:moveTo>
                <a:cubicBezTo>
                  <a:pt x="88" y="27"/>
                  <a:pt x="88" y="27"/>
                  <a:pt x="88" y="27"/>
                </a:cubicBezTo>
                <a:cubicBezTo>
                  <a:pt x="76" y="28"/>
                  <a:pt x="76" y="28"/>
                  <a:pt x="76" y="28"/>
                </a:cubicBezTo>
                <a:cubicBezTo>
                  <a:pt x="72" y="22"/>
                  <a:pt x="72" y="22"/>
                  <a:pt x="72" y="22"/>
                </a:cubicBezTo>
                <a:cubicBezTo>
                  <a:pt x="76" y="11"/>
                  <a:pt x="76" y="11"/>
                  <a:pt x="76" y="11"/>
                </a:cubicBezTo>
                <a:cubicBezTo>
                  <a:pt x="70" y="6"/>
                  <a:pt x="70" y="6"/>
                  <a:pt x="70" y="6"/>
                </a:cubicBezTo>
                <a:cubicBezTo>
                  <a:pt x="61" y="14"/>
                  <a:pt x="61" y="14"/>
                  <a:pt x="61" y="14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8" y="11"/>
                  <a:pt x="38" y="11"/>
                  <a:pt x="38" y="1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6"/>
                  <a:pt x="22" y="6"/>
                  <a:pt x="22" y="6"/>
                </a:cubicBezTo>
                <a:cubicBezTo>
                  <a:pt x="15" y="12"/>
                  <a:pt x="15" y="12"/>
                  <a:pt x="15" y="12"/>
                </a:cubicBezTo>
                <a:cubicBezTo>
                  <a:pt x="19" y="22"/>
                  <a:pt x="19" y="22"/>
                  <a:pt x="19" y="22"/>
                </a:cubicBezTo>
                <a:cubicBezTo>
                  <a:pt x="15" y="27"/>
                  <a:pt x="15" y="27"/>
                  <a:pt x="15" y="27"/>
                </a:cubicBezTo>
                <a:cubicBezTo>
                  <a:pt x="3" y="26"/>
                  <a:pt x="3" y="26"/>
                  <a:pt x="3" y="26"/>
                </a:cubicBezTo>
                <a:cubicBezTo>
                  <a:pt x="0" y="34"/>
                  <a:pt x="0" y="34"/>
                  <a:pt x="0" y="34"/>
                </a:cubicBezTo>
                <a:cubicBezTo>
                  <a:pt x="11" y="40"/>
                  <a:pt x="11" y="40"/>
                  <a:pt x="11" y="40"/>
                </a:cubicBezTo>
                <a:cubicBezTo>
                  <a:pt x="10" y="48"/>
                  <a:pt x="10" y="48"/>
                  <a:pt x="10" y="48"/>
                </a:cubicBezTo>
                <a:cubicBezTo>
                  <a:pt x="0" y="54"/>
                  <a:pt x="0" y="54"/>
                  <a:pt x="0" y="54"/>
                </a:cubicBezTo>
                <a:cubicBezTo>
                  <a:pt x="3" y="62"/>
                  <a:pt x="3" y="62"/>
                  <a:pt x="3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8" y="68"/>
                  <a:pt x="18" y="68"/>
                  <a:pt x="18" y="68"/>
                </a:cubicBezTo>
                <a:cubicBezTo>
                  <a:pt x="15" y="78"/>
                  <a:pt x="15" y="78"/>
                  <a:pt x="15" y="78"/>
                </a:cubicBezTo>
                <a:cubicBezTo>
                  <a:pt x="22" y="83"/>
                  <a:pt x="22" y="83"/>
                  <a:pt x="22" y="83"/>
                </a:cubicBezTo>
                <a:cubicBezTo>
                  <a:pt x="31" y="76"/>
                  <a:pt x="31" y="76"/>
                  <a:pt x="31" y="76"/>
                </a:cubicBezTo>
                <a:cubicBezTo>
                  <a:pt x="38" y="79"/>
                  <a:pt x="38" y="79"/>
                  <a:pt x="38" y="79"/>
                </a:cubicBezTo>
                <a:cubicBezTo>
                  <a:pt x="41" y="90"/>
                  <a:pt x="41" y="90"/>
                  <a:pt x="41" y="90"/>
                </a:cubicBezTo>
                <a:cubicBezTo>
                  <a:pt x="49" y="90"/>
                  <a:pt x="49" y="90"/>
                  <a:pt x="49" y="90"/>
                </a:cubicBezTo>
                <a:cubicBezTo>
                  <a:pt x="52" y="78"/>
                  <a:pt x="52" y="78"/>
                  <a:pt x="52" y="78"/>
                </a:cubicBezTo>
                <a:cubicBezTo>
                  <a:pt x="61" y="76"/>
                  <a:pt x="61" y="76"/>
                  <a:pt x="61" y="76"/>
                </a:cubicBezTo>
                <a:cubicBezTo>
                  <a:pt x="69" y="83"/>
                  <a:pt x="69" y="83"/>
                  <a:pt x="69" y="83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68"/>
                  <a:pt x="72" y="68"/>
                  <a:pt x="72" y="68"/>
                </a:cubicBezTo>
                <a:cubicBezTo>
                  <a:pt x="76" y="62"/>
                  <a:pt x="76" y="62"/>
                  <a:pt x="76" y="62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55"/>
                  <a:pt x="91" y="55"/>
                  <a:pt x="91" y="55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81" y="41"/>
                  <a:pt x="81" y="41"/>
                </a:cubicBezTo>
                <a:lnTo>
                  <a:pt x="91" y="35"/>
                </a:lnTo>
                <a:close/>
                <a:moveTo>
                  <a:pt x="45" y="63"/>
                </a:moveTo>
                <a:cubicBezTo>
                  <a:pt x="35" y="63"/>
                  <a:pt x="27" y="55"/>
                  <a:pt x="27" y="45"/>
                </a:cubicBezTo>
                <a:cubicBezTo>
                  <a:pt x="27" y="34"/>
                  <a:pt x="35" y="26"/>
                  <a:pt x="45" y="26"/>
                </a:cubicBezTo>
                <a:cubicBezTo>
                  <a:pt x="56" y="26"/>
                  <a:pt x="64" y="34"/>
                  <a:pt x="64" y="45"/>
                </a:cubicBezTo>
                <a:cubicBezTo>
                  <a:pt x="64" y="55"/>
                  <a:pt x="56" y="63"/>
                  <a:pt x="45" y="6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420"/>
          <p:cNvSpPr>
            <a:spLocks/>
          </p:cNvSpPr>
          <p:nvPr/>
        </p:nvSpPr>
        <p:spPr bwMode="auto">
          <a:xfrm>
            <a:off x="1429617" y="5060914"/>
            <a:ext cx="119732" cy="177435"/>
          </a:xfrm>
          <a:custGeom>
            <a:avLst/>
            <a:gdLst>
              <a:gd name="T0" fmla="*/ 23 w 70"/>
              <a:gd name="T1" fmla="*/ 91 h 104"/>
              <a:gd name="T2" fmla="*/ 20 w 70"/>
              <a:gd name="T3" fmla="*/ 104 h 104"/>
              <a:gd name="T4" fmla="*/ 70 w 70"/>
              <a:gd name="T5" fmla="*/ 60 h 104"/>
              <a:gd name="T6" fmla="*/ 70 w 70"/>
              <a:gd name="T7" fmla="*/ 52 h 104"/>
              <a:gd name="T8" fmla="*/ 18 w 70"/>
              <a:gd name="T9" fmla="*/ 0 h 104"/>
              <a:gd name="T10" fmla="*/ 0 w 70"/>
              <a:gd name="T11" fmla="*/ 3 h 104"/>
              <a:gd name="T12" fmla="*/ 8 w 70"/>
              <a:gd name="T13" fmla="*/ 13 h 104"/>
              <a:gd name="T14" fmla="*/ 18 w 70"/>
              <a:gd name="T15" fmla="*/ 12 h 104"/>
              <a:gd name="T16" fmla="*/ 58 w 70"/>
              <a:gd name="T17" fmla="*/ 52 h 104"/>
              <a:gd name="T18" fmla="*/ 23 w 70"/>
              <a:gd name="T19" fmla="*/ 9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0" h="104">
                <a:moveTo>
                  <a:pt x="23" y="91"/>
                </a:moveTo>
                <a:cubicBezTo>
                  <a:pt x="22" y="96"/>
                  <a:pt x="22" y="100"/>
                  <a:pt x="20" y="104"/>
                </a:cubicBezTo>
                <a:cubicBezTo>
                  <a:pt x="46" y="103"/>
                  <a:pt x="66" y="84"/>
                  <a:pt x="70" y="60"/>
                </a:cubicBezTo>
                <a:cubicBezTo>
                  <a:pt x="70" y="57"/>
                  <a:pt x="70" y="55"/>
                  <a:pt x="70" y="52"/>
                </a:cubicBezTo>
                <a:cubicBezTo>
                  <a:pt x="70" y="23"/>
                  <a:pt x="47" y="0"/>
                  <a:pt x="18" y="0"/>
                </a:cubicBezTo>
                <a:cubicBezTo>
                  <a:pt x="12" y="0"/>
                  <a:pt x="6" y="1"/>
                  <a:pt x="0" y="3"/>
                </a:cubicBezTo>
                <a:cubicBezTo>
                  <a:pt x="3" y="6"/>
                  <a:pt x="6" y="10"/>
                  <a:pt x="8" y="13"/>
                </a:cubicBezTo>
                <a:cubicBezTo>
                  <a:pt x="11" y="13"/>
                  <a:pt x="15" y="12"/>
                  <a:pt x="18" y="12"/>
                </a:cubicBezTo>
                <a:cubicBezTo>
                  <a:pt x="40" y="12"/>
                  <a:pt x="58" y="30"/>
                  <a:pt x="58" y="52"/>
                </a:cubicBezTo>
                <a:cubicBezTo>
                  <a:pt x="58" y="72"/>
                  <a:pt x="43" y="89"/>
                  <a:pt x="23" y="9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421"/>
          <p:cNvSpPr>
            <a:spLocks noEditPoints="1"/>
          </p:cNvSpPr>
          <p:nvPr/>
        </p:nvSpPr>
        <p:spPr bwMode="auto">
          <a:xfrm>
            <a:off x="1084124" y="5006097"/>
            <a:ext cx="366410" cy="356312"/>
          </a:xfrm>
          <a:custGeom>
            <a:avLst/>
            <a:gdLst>
              <a:gd name="T0" fmla="*/ 205 w 215"/>
              <a:gd name="T1" fmla="*/ 143 h 209"/>
              <a:gd name="T2" fmla="*/ 208 w 215"/>
              <a:gd name="T3" fmla="*/ 135 h 209"/>
              <a:gd name="T4" fmla="*/ 211 w 215"/>
              <a:gd name="T5" fmla="*/ 122 h 209"/>
              <a:gd name="T6" fmla="*/ 197 w 215"/>
              <a:gd name="T7" fmla="*/ 52 h 209"/>
              <a:gd name="T8" fmla="*/ 190 w 215"/>
              <a:gd name="T9" fmla="*/ 42 h 209"/>
              <a:gd name="T10" fmla="*/ 184 w 215"/>
              <a:gd name="T11" fmla="*/ 35 h 209"/>
              <a:gd name="T12" fmla="*/ 177 w 215"/>
              <a:gd name="T13" fmla="*/ 29 h 209"/>
              <a:gd name="T14" fmla="*/ 136 w 215"/>
              <a:gd name="T15" fmla="*/ 8 h 209"/>
              <a:gd name="T16" fmla="*/ 130 w 215"/>
              <a:gd name="T17" fmla="*/ 6 h 209"/>
              <a:gd name="T18" fmla="*/ 36 w 215"/>
              <a:gd name="T19" fmla="*/ 40 h 209"/>
              <a:gd name="T20" fmla="*/ 47 w 215"/>
              <a:gd name="T21" fmla="*/ 182 h 209"/>
              <a:gd name="T22" fmla="*/ 128 w 215"/>
              <a:gd name="T23" fmla="*/ 204 h 209"/>
              <a:gd name="T24" fmla="*/ 188 w 215"/>
              <a:gd name="T25" fmla="*/ 171 h 209"/>
              <a:gd name="T26" fmla="*/ 205 w 215"/>
              <a:gd name="T27" fmla="*/ 143 h 209"/>
              <a:gd name="T28" fmla="*/ 152 w 215"/>
              <a:gd name="T29" fmla="*/ 140 h 209"/>
              <a:gd name="T30" fmla="*/ 127 w 215"/>
              <a:gd name="T31" fmla="*/ 157 h 209"/>
              <a:gd name="T32" fmla="*/ 76 w 215"/>
              <a:gd name="T33" fmla="*/ 146 h 209"/>
              <a:gd name="T34" fmla="*/ 70 w 215"/>
              <a:gd name="T35" fmla="*/ 70 h 209"/>
              <a:gd name="T36" fmla="*/ 86 w 215"/>
              <a:gd name="T37" fmla="*/ 57 h 209"/>
              <a:gd name="T38" fmla="*/ 146 w 215"/>
              <a:gd name="T39" fmla="*/ 64 h 209"/>
              <a:gd name="T40" fmla="*/ 159 w 215"/>
              <a:gd name="T41" fmla="*/ 81 h 209"/>
              <a:gd name="T42" fmla="*/ 165 w 215"/>
              <a:gd name="T43" fmla="*/ 110 h 209"/>
              <a:gd name="T44" fmla="*/ 152 w 215"/>
              <a:gd name="T45" fmla="*/ 14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5" h="209">
                <a:moveTo>
                  <a:pt x="205" y="143"/>
                </a:moveTo>
                <a:cubicBezTo>
                  <a:pt x="206" y="141"/>
                  <a:pt x="207" y="138"/>
                  <a:pt x="208" y="135"/>
                </a:cubicBezTo>
                <a:cubicBezTo>
                  <a:pt x="209" y="131"/>
                  <a:pt x="210" y="127"/>
                  <a:pt x="211" y="122"/>
                </a:cubicBezTo>
                <a:cubicBezTo>
                  <a:pt x="215" y="98"/>
                  <a:pt x="210" y="73"/>
                  <a:pt x="197" y="52"/>
                </a:cubicBezTo>
                <a:cubicBezTo>
                  <a:pt x="195" y="49"/>
                  <a:pt x="193" y="45"/>
                  <a:pt x="190" y="42"/>
                </a:cubicBezTo>
                <a:cubicBezTo>
                  <a:pt x="188" y="39"/>
                  <a:pt x="186" y="37"/>
                  <a:pt x="184" y="35"/>
                </a:cubicBezTo>
                <a:cubicBezTo>
                  <a:pt x="182" y="33"/>
                  <a:pt x="180" y="31"/>
                  <a:pt x="177" y="29"/>
                </a:cubicBezTo>
                <a:cubicBezTo>
                  <a:pt x="165" y="18"/>
                  <a:pt x="151" y="11"/>
                  <a:pt x="136" y="8"/>
                </a:cubicBezTo>
                <a:cubicBezTo>
                  <a:pt x="134" y="7"/>
                  <a:pt x="132" y="7"/>
                  <a:pt x="130" y="6"/>
                </a:cubicBezTo>
                <a:cubicBezTo>
                  <a:pt x="96" y="0"/>
                  <a:pt x="60" y="12"/>
                  <a:pt x="36" y="40"/>
                </a:cubicBezTo>
                <a:cubicBezTo>
                  <a:pt x="0" y="82"/>
                  <a:pt x="4" y="145"/>
                  <a:pt x="47" y="182"/>
                </a:cubicBezTo>
                <a:cubicBezTo>
                  <a:pt x="70" y="202"/>
                  <a:pt x="100" y="209"/>
                  <a:pt x="128" y="204"/>
                </a:cubicBezTo>
                <a:cubicBezTo>
                  <a:pt x="151" y="201"/>
                  <a:pt x="172" y="189"/>
                  <a:pt x="188" y="171"/>
                </a:cubicBezTo>
                <a:cubicBezTo>
                  <a:pt x="195" y="162"/>
                  <a:pt x="201" y="153"/>
                  <a:pt x="205" y="143"/>
                </a:cubicBezTo>
                <a:close/>
                <a:moveTo>
                  <a:pt x="152" y="140"/>
                </a:moveTo>
                <a:cubicBezTo>
                  <a:pt x="145" y="149"/>
                  <a:pt x="136" y="154"/>
                  <a:pt x="127" y="157"/>
                </a:cubicBezTo>
                <a:cubicBezTo>
                  <a:pt x="110" y="162"/>
                  <a:pt x="91" y="159"/>
                  <a:pt x="76" y="146"/>
                </a:cubicBezTo>
                <a:cubicBezTo>
                  <a:pt x="54" y="127"/>
                  <a:pt x="51" y="93"/>
                  <a:pt x="70" y="70"/>
                </a:cubicBezTo>
                <a:cubicBezTo>
                  <a:pt x="75" y="65"/>
                  <a:pt x="80" y="61"/>
                  <a:pt x="86" y="57"/>
                </a:cubicBezTo>
                <a:cubicBezTo>
                  <a:pt x="105" y="48"/>
                  <a:pt x="129" y="50"/>
                  <a:pt x="146" y="64"/>
                </a:cubicBezTo>
                <a:cubicBezTo>
                  <a:pt x="152" y="69"/>
                  <a:pt x="156" y="75"/>
                  <a:pt x="159" y="81"/>
                </a:cubicBezTo>
                <a:cubicBezTo>
                  <a:pt x="164" y="90"/>
                  <a:pt x="166" y="100"/>
                  <a:pt x="165" y="110"/>
                </a:cubicBezTo>
                <a:cubicBezTo>
                  <a:pt x="164" y="121"/>
                  <a:pt x="160" y="132"/>
                  <a:pt x="152" y="14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422"/>
          <p:cNvSpPr>
            <a:spLocks/>
          </p:cNvSpPr>
          <p:nvPr/>
        </p:nvSpPr>
        <p:spPr bwMode="auto">
          <a:xfrm>
            <a:off x="1011996" y="5301100"/>
            <a:ext cx="173829" cy="181041"/>
          </a:xfrm>
          <a:custGeom>
            <a:avLst/>
            <a:gdLst>
              <a:gd name="T0" fmla="*/ 60 w 102"/>
              <a:gd name="T1" fmla="*/ 0 h 106"/>
              <a:gd name="T2" fmla="*/ 14 w 102"/>
              <a:gd name="T3" fmla="*/ 54 h 106"/>
              <a:gd name="T4" fmla="*/ 19 w 102"/>
              <a:gd name="T5" fmla="*/ 89 h 106"/>
              <a:gd name="T6" fmla="*/ 56 w 102"/>
              <a:gd name="T7" fmla="*/ 89 h 106"/>
              <a:gd name="T8" fmla="*/ 102 w 102"/>
              <a:gd name="T9" fmla="*/ 35 h 106"/>
              <a:gd name="T10" fmla="*/ 79 w 102"/>
              <a:gd name="T11" fmla="*/ 20 h 106"/>
              <a:gd name="T12" fmla="*/ 60 w 102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06">
                <a:moveTo>
                  <a:pt x="60" y="0"/>
                </a:moveTo>
                <a:cubicBezTo>
                  <a:pt x="14" y="54"/>
                  <a:pt x="14" y="54"/>
                  <a:pt x="14" y="54"/>
                </a:cubicBezTo>
                <a:cubicBezTo>
                  <a:pt x="14" y="54"/>
                  <a:pt x="0" y="73"/>
                  <a:pt x="19" y="89"/>
                </a:cubicBezTo>
                <a:cubicBezTo>
                  <a:pt x="38" y="106"/>
                  <a:pt x="56" y="89"/>
                  <a:pt x="56" y="89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94" y="31"/>
                  <a:pt x="86" y="26"/>
                  <a:pt x="79" y="20"/>
                </a:cubicBezTo>
                <a:cubicBezTo>
                  <a:pt x="71" y="14"/>
                  <a:pt x="65" y="7"/>
                  <a:pt x="6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423"/>
          <p:cNvSpPr>
            <a:spLocks noChangeArrowheads="1"/>
          </p:cNvSpPr>
          <p:nvPr/>
        </p:nvSpPr>
        <p:spPr bwMode="auto">
          <a:xfrm>
            <a:off x="1559448" y="4046795"/>
            <a:ext cx="173829" cy="201237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424"/>
          <p:cNvSpPr>
            <a:spLocks/>
          </p:cNvSpPr>
          <p:nvPr/>
        </p:nvSpPr>
        <p:spPr bwMode="auto">
          <a:xfrm>
            <a:off x="1523384" y="4254524"/>
            <a:ext cx="222154" cy="298610"/>
          </a:xfrm>
          <a:custGeom>
            <a:avLst/>
            <a:gdLst>
              <a:gd name="T0" fmla="*/ 65 w 130"/>
              <a:gd name="T1" fmla="*/ 3 h 175"/>
              <a:gd name="T2" fmla="*/ 52 w 130"/>
              <a:gd name="T3" fmla="*/ 89 h 175"/>
              <a:gd name="T4" fmla="*/ 14 w 130"/>
              <a:gd name="T5" fmla="*/ 112 h 175"/>
              <a:gd name="T6" fmla="*/ 14 w 130"/>
              <a:gd name="T7" fmla="*/ 78 h 175"/>
              <a:gd name="T8" fmla="*/ 65 w 130"/>
              <a:gd name="T9" fmla="*/ 3 h 175"/>
              <a:gd name="T10" fmla="*/ 9 w 130"/>
              <a:gd name="T11" fmla="*/ 58 h 175"/>
              <a:gd name="T12" fmla="*/ 0 w 130"/>
              <a:gd name="T13" fmla="*/ 89 h 175"/>
              <a:gd name="T14" fmla="*/ 0 w 130"/>
              <a:gd name="T15" fmla="*/ 137 h 175"/>
              <a:gd name="T16" fmla="*/ 7 w 130"/>
              <a:gd name="T17" fmla="*/ 160 h 175"/>
              <a:gd name="T18" fmla="*/ 65 w 130"/>
              <a:gd name="T19" fmla="*/ 175 h 175"/>
              <a:gd name="T20" fmla="*/ 130 w 130"/>
              <a:gd name="T21" fmla="*/ 149 h 175"/>
              <a:gd name="T22" fmla="*/ 130 w 130"/>
              <a:gd name="T23" fmla="*/ 45 h 175"/>
              <a:gd name="T24" fmla="*/ 65 w 130"/>
              <a:gd name="T25" fmla="*/ 3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75">
                <a:moveTo>
                  <a:pt x="65" y="3"/>
                </a:moveTo>
                <a:cubicBezTo>
                  <a:pt x="52" y="89"/>
                  <a:pt x="52" y="89"/>
                  <a:pt x="52" y="89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4" y="78"/>
                  <a:pt x="14" y="78"/>
                  <a:pt x="14" y="78"/>
                </a:cubicBezTo>
                <a:cubicBezTo>
                  <a:pt x="65" y="3"/>
                  <a:pt x="65" y="3"/>
                  <a:pt x="65" y="3"/>
                </a:cubicBezTo>
                <a:cubicBezTo>
                  <a:pt x="35" y="3"/>
                  <a:pt x="18" y="33"/>
                  <a:pt x="9" y="58"/>
                </a:cubicBezTo>
                <a:cubicBezTo>
                  <a:pt x="3" y="75"/>
                  <a:pt x="0" y="89"/>
                  <a:pt x="0" y="89"/>
                </a:cubicBezTo>
                <a:cubicBezTo>
                  <a:pt x="0" y="89"/>
                  <a:pt x="0" y="116"/>
                  <a:pt x="0" y="137"/>
                </a:cubicBezTo>
                <a:cubicBezTo>
                  <a:pt x="0" y="146"/>
                  <a:pt x="2" y="153"/>
                  <a:pt x="7" y="160"/>
                </a:cubicBezTo>
                <a:cubicBezTo>
                  <a:pt x="14" y="169"/>
                  <a:pt x="31" y="175"/>
                  <a:pt x="65" y="175"/>
                </a:cubicBezTo>
                <a:cubicBezTo>
                  <a:pt x="122" y="175"/>
                  <a:pt x="130" y="149"/>
                  <a:pt x="130" y="149"/>
                </a:cubicBezTo>
                <a:cubicBezTo>
                  <a:pt x="130" y="149"/>
                  <a:pt x="130" y="89"/>
                  <a:pt x="130" y="45"/>
                </a:cubicBezTo>
                <a:cubicBezTo>
                  <a:pt x="130" y="0"/>
                  <a:pt x="65" y="3"/>
                  <a:pt x="65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25"/>
          <p:cNvSpPr>
            <a:spLocks/>
          </p:cNvSpPr>
          <p:nvPr/>
        </p:nvSpPr>
        <p:spPr bwMode="auto">
          <a:xfrm>
            <a:off x="1185825" y="4438450"/>
            <a:ext cx="362082" cy="178877"/>
          </a:xfrm>
          <a:custGeom>
            <a:avLst/>
            <a:gdLst>
              <a:gd name="T0" fmla="*/ 187 w 212"/>
              <a:gd name="T1" fmla="*/ 55 h 105"/>
              <a:gd name="T2" fmla="*/ 178 w 212"/>
              <a:gd name="T3" fmla="*/ 0 h 105"/>
              <a:gd name="T4" fmla="*/ 110 w 212"/>
              <a:gd name="T5" fmla="*/ 20 h 105"/>
              <a:gd name="T6" fmla="*/ 44 w 212"/>
              <a:gd name="T7" fmla="*/ 0 h 105"/>
              <a:gd name="T8" fmla="*/ 30 w 212"/>
              <a:gd name="T9" fmla="*/ 56 h 105"/>
              <a:gd name="T10" fmla="*/ 0 w 212"/>
              <a:gd name="T11" fmla="*/ 72 h 105"/>
              <a:gd name="T12" fmla="*/ 110 w 212"/>
              <a:gd name="T13" fmla="*/ 105 h 105"/>
              <a:gd name="T14" fmla="*/ 212 w 212"/>
              <a:gd name="T15" fmla="*/ 72 h 105"/>
              <a:gd name="T16" fmla="*/ 187 w 212"/>
              <a:gd name="T17" fmla="*/ 5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2" h="105">
                <a:moveTo>
                  <a:pt x="187" y="55"/>
                </a:moveTo>
                <a:cubicBezTo>
                  <a:pt x="173" y="33"/>
                  <a:pt x="178" y="0"/>
                  <a:pt x="178" y="0"/>
                </a:cubicBezTo>
                <a:cubicBezTo>
                  <a:pt x="178" y="0"/>
                  <a:pt x="156" y="20"/>
                  <a:pt x="110" y="20"/>
                </a:cubicBezTo>
                <a:cubicBezTo>
                  <a:pt x="64" y="20"/>
                  <a:pt x="44" y="0"/>
                  <a:pt x="44" y="0"/>
                </a:cubicBezTo>
                <a:cubicBezTo>
                  <a:pt x="44" y="0"/>
                  <a:pt x="49" y="34"/>
                  <a:pt x="30" y="56"/>
                </a:cubicBezTo>
                <a:cubicBezTo>
                  <a:pt x="23" y="64"/>
                  <a:pt x="14" y="70"/>
                  <a:pt x="0" y="72"/>
                </a:cubicBezTo>
                <a:cubicBezTo>
                  <a:pt x="0" y="72"/>
                  <a:pt x="32" y="105"/>
                  <a:pt x="110" y="105"/>
                </a:cubicBezTo>
                <a:cubicBezTo>
                  <a:pt x="187" y="105"/>
                  <a:pt x="212" y="72"/>
                  <a:pt x="212" y="72"/>
                </a:cubicBezTo>
                <a:cubicBezTo>
                  <a:pt x="200" y="70"/>
                  <a:pt x="193" y="63"/>
                  <a:pt x="187" y="5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426"/>
          <p:cNvSpPr>
            <a:spLocks/>
          </p:cNvSpPr>
          <p:nvPr/>
        </p:nvSpPr>
        <p:spPr bwMode="auto">
          <a:xfrm>
            <a:off x="1231987" y="4138398"/>
            <a:ext cx="283463" cy="256054"/>
          </a:xfrm>
          <a:custGeom>
            <a:avLst/>
            <a:gdLst>
              <a:gd name="T0" fmla="*/ 75 w 166"/>
              <a:gd name="T1" fmla="*/ 150 h 150"/>
              <a:gd name="T2" fmla="*/ 91 w 166"/>
              <a:gd name="T3" fmla="*/ 150 h 150"/>
              <a:gd name="T4" fmla="*/ 166 w 166"/>
              <a:gd name="T5" fmla="*/ 125 h 150"/>
              <a:gd name="T6" fmla="*/ 166 w 166"/>
              <a:gd name="T7" fmla="*/ 122 h 150"/>
              <a:gd name="T8" fmla="*/ 166 w 166"/>
              <a:gd name="T9" fmla="*/ 59 h 150"/>
              <a:gd name="T10" fmla="*/ 108 w 166"/>
              <a:gd name="T11" fmla="*/ 0 h 150"/>
              <a:gd name="T12" fmla="*/ 108 w 166"/>
              <a:gd name="T13" fmla="*/ 0 h 150"/>
              <a:gd name="T14" fmla="*/ 83 w 166"/>
              <a:gd name="T15" fmla="*/ 10 h 150"/>
              <a:gd name="T16" fmla="*/ 102 w 166"/>
              <a:gd name="T17" fmla="*/ 82 h 150"/>
              <a:gd name="T18" fmla="*/ 83 w 166"/>
              <a:gd name="T19" fmla="*/ 111 h 150"/>
              <a:gd name="T20" fmla="*/ 63 w 166"/>
              <a:gd name="T21" fmla="*/ 82 h 150"/>
              <a:gd name="T22" fmla="*/ 83 w 166"/>
              <a:gd name="T23" fmla="*/ 10 h 150"/>
              <a:gd name="T24" fmla="*/ 58 w 166"/>
              <a:gd name="T25" fmla="*/ 0 h 150"/>
              <a:gd name="T26" fmla="*/ 0 w 166"/>
              <a:gd name="T27" fmla="*/ 59 h 150"/>
              <a:gd name="T28" fmla="*/ 0 w 166"/>
              <a:gd name="T29" fmla="*/ 122 h 150"/>
              <a:gd name="T30" fmla="*/ 0 w 166"/>
              <a:gd name="T31" fmla="*/ 123 h 150"/>
              <a:gd name="T32" fmla="*/ 75 w 166"/>
              <a:gd name="T33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" h="150">
                <a:moveTo>
                  <a:pt x="75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150" y="150"/>
                  <a:pt x="163" y="132"/>
                  <a:pt x="166" y="125"/>
                </a:cubicBezTo>
                <a:cubicBezTo>
                  <a:pt x="166" y="123"/>
                  <a:pt x="166" y="122"/>
                  <a:pt x="166" y="122"/>
                </a:cubicBezTo>
                <a:cubicBezTo>
                  <a:pt x="166" y="122"/>
                  <a:pt x="166" y="113"/>
                  <a:pt x="166" y="59"/>
                </a:cubicBezTo>
                <a:cubicBezTo>
                  <a:pt x="166" y="22"/>
                  <a:pt x="130" y="6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83" y="10"/>
                  <a:pt x="83" y="10"/>
                  <a:pt x="83" y="10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63" y="82"/>
                  <a:pt x="63" y="82"/>
                  <a:pt x="63" y="82"/>
                </a:cubicBezTo>
                <a:cubicBezTo>
                  <a:pt x="83" y="10"/>
                  <a:pt x="83" y="10"/>
                  <a:pt x="83" y="10"/>
                </a:cubicBezTo>
                <a:cubicBezTo>
                  <a:pt x="58" y="0"/>
                  <a:pt x="58" y="0"/>
                  <a:pt x="58" y="0"/>
                </a:cubicBezTo>
                <a:cubicBezTo>
                  <a:pt x="36" y="6"/>
                  <a:pt x="0" y="22"/>
                  <a:pt x="0" y="59"/>
                </a:cubicBezTo>
                <a:cubicBezTo>
                  <a:pt x="0" y="113"/>
                  <a:pt x="0" y="122"/>
                  <a:pt x="0" y="122"/>
                </a:cubicBezTo>
                <a:cubicBezTo>
                  <a:pt x="0" y="122"/>
                  <a:pt x="0" y="123"/>
                  <a:pt x="0" y="123"/>
                </a:cubicBezTo>
                <a:cubicBezTo>
                  <a:pt x="1" y="127"/>
                  <a:pt x="9" y="150"/>
                  <a:pt x="75" y="15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Oval 427"/>
          <p:cNvSpPr>
            <a:spLocks noChangeArrowheads="1"/>
          </p:cNvSpPr>
          <p:nvPr/>
        </p:nvSpPr>
        <p:spPr bwMode="auto">
          <a:xfrm>
            <a:off x="1301951" y="3959521"/>
            <a:ext cx="143535" cy="167337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28"/>
          <p:cNvSpPr>
            <a:spLocks/>
          </p:cNvSpPr>
          <p:nvPr/>
        </p:nvSpPr>
        <p:spPr bwMode="auto">
          <a:xfrm>
            <a:off x="1000456" y="4253081"/>
            <a:ext cx="219990" cy="297889"/>
          </a:xfrm>
          <a:custGeom>
            <a:avLst/>
            <a:gdLst>
              <a:gd name="T0" fmla="*/ 129 w 129"/>
              <a:gd name="T1" fmla="*/ 138 h 175"/>
              <a:gd name="T2" fmla="*/ 129 w 129"/>
              <a:gd name="T3" fmla="*/ 89 h 175"/>
              <a:gd name="T4" fmla="*/ 121 w 129"/>
              <a:gd name="T5" fmla="*/ 58 h 175"/>
              <a:gd name="T6" fmla="*/ 65 w 129"/>
              <a:gd name="T7" fmla="*/ 3 h 175"/>
              <a:gd name="T8" fmla="*/ 116 w 129"/>
              <a:gd name="T9" fmla="*/ 78 h 175"/>
              <a:gd name="T10" fmla="*/ 116 w 129"/>
              <a:gd name="T11" fmla="*/ 113 h 175"/>
              <a:gd name="T12" fmla="*/ 78 w 129"/>
              <a:gd name="T13" fmla="*/ 89 h 175"/>
              <a:gd name="T14" fmla="*/ 65 w 129"/>
              <a:gd name="T15" fmla="*/ 3 h 175"/>
              <a:gd name="T16" fmla="*/ 0 w 129"/>
              <a:gd name="T17" fmla="*/ 45 h 175"/>
              <a:gd name="T18" fmla="*/ 0 w 129"/>
              <a:gd name="T19" fmla="*/ 149 h 175"/>
              <a:gd name="T20" fmla="*/ 65 w 129"/>
              <a:gd name="T21" fmla="*/ 175 h 175"/>
              <a:gd name="T22" fmla="*/ 122 w 129"/>
              <a:gd name="T23" fmla="*/ 161 h 175"/>
              <a:gd name="T24" fmla="*/ 129 w 129"/>
              <a:gd name="T25" fmla="*/ 13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" h="175">
                <a:moveTo>
                  <a:pt x="129" y="138"/>
                </a:moveTo>
                <a:cubicBezTo>
                  <a:pt x="129" y="117"/>
                  <a:pt x="129" y="89"/>
                  <a:pt x="129" y="89"/>
                </a:cubicBezTo>
                <a:cubicBezTo>
                  <a:pt x="129" y="89"/>
                  <a:pt x="127" y="75"/>
                  <a:pt x="121" y="58"/>
                </a:cubicBezTo>
                <a:cubicBezTo>
                  <a:pt x="112" y="33"/>
                  <a:pt x="95" y="3"/>
                  <a:pt x="65" y="3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78" y="89"/>
                  <a:pt x="78" y="89"/>
                  <a:pt x="78" y="89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"/>
                  <a:pt x="0" y="0"/>
                  <a:pt x="0" y="45"/>
                </a:cubicBezTo>
                <a:cubicBezTo>
                  <a:pt x="0" y="90"/>
                  <a:pt x="0" y="149"/>
                  <a:pt x="0" y="149"/>
                </a:cubicBezTo>
                <a:cubicBezTo>
                  <a:pt x="0" y="149"/>
                  <a:pt x="8" y="175"/>
                  <a:pt x="65" y="175"/>
                </a:cubicBezTo>
                <a:cubicBezTo>
                  <a:pt x="97" y="175"/>
                  <a:pt x="114" y="170"/>
                  <a:pt x="122" y="161"/>
                </a:cubicBezTo>
                <a:cubicBezTo>
                  <a:pt x="128" y="155"/>
                  <a:pt x="129" y="147"/>
                  <a:pt x="129" y="13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Oval 429"/>
          <p:cNvSpPr>
            <a:spLocks noChangeArrowheads="1"/>
          </p:cNvSpPr>
          <p:nvPr/>
        </p:nvSpPr>
        <p:spPr bwMode="auto">
          <a:xfrm>
            <a:off x="1011996" y="4044631"/>
            <a:ext cx="173829" cy="203401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30"/>
          <p:cNvSpPr>
            <a:spLocks/>
          </p:cNvSpPr>
          <p:nvPr/>
        </p:nvSpPr>
        <p:spPr bwMode="auto">
          <a:xfrm>
            <a:off x="2707003" y="4072040"/>
            <a:ext cx="98816" cy="411129"/>
          </a:xfrm>
          <a:custGeom>
            <a:avLst/>
            <a:gdLst>
              <a:gd name="T0" fmla="*/ 31 w 58"/>
              <a:gd name="T1" fmla="*/ 0 h 241"/>
              <a:gd name="T2" fmla="*/ 0 w 58"/>
              <a:gd name="T3" fmla="*/ 0 h 241"/>
              <a:gd name="T4" fmla="*/ 0 w 58"/>
              <a:gd name="T5" fmla="*/ 241 h 241"/>
              <a:gd name="T6" fmla="*/ 31 w 58"/>
              <a:gd name="T7" fmla="*/ 241 h 241"/>
              <a:gd name="T8" fmla="*/ 58 w 58"/>
              <a:gd name="T9" fmla="*/ 216 h 241"/>
              <a:gd name="T10" fmla="*/ 58 w 58"/>
              <a:gd name="T11" fmla="*/ 25 h 241"/>
              <a:gd name="T12" fmla="*/ 31 w 58"/>
              <a:gd name="T1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241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1"/>
                  <a:pt x="0" y="241"/>
                  <a:pt x="0" y="241"/>
                </a:cubicBezTo>
                <a:cubicBezTo>
                  <a:pt x="31" y="241"/>
                  <a:pt x="31" y="241"/>
                  <a:pt x="31" y="241"/>
                </a:cubicBezTo>
                <a:cubicBezTo>
                  <a:pt x="46" y="241"/>
                  <a:pt x="58" y="230"/>
                  <a:pt x="58" y="216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11"/>
                  <a:pt x="46" y="0"/>
                  <a:pt x="31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31"/>
          <p:cNvSpPr>
            <a:spLocks/>
          </p:cNvSpPr>
          <p:nvPr/>
        </p:nvSpPr>
        <p:spPr bwMode="auto">
          <a:xfrm>
            <a:off x="2321119" y="4072040"/>
            <a:ext cx="339723" cy="411129"/>
          </a:xfrm>
          <a:custGeom>
            <a:avLst/>
            <a:gdLst>
              <a:gd name="T0" fmla="*/ 0 w 199"/>
              <a:gd name="T1" fmla="*/ 86 h 241"/>
              <a:gd name="T2" fmla="*/ 8 w 199"/>
              <a:gd name="T3" fmla="*/ 105 h 241"/>
              <a:gd name="T4" fmla="*/ 8 w 199"/>
              <a:gd name="T5" fmla="*/ 241 h 241"/>
              <a:gd name="T6" fmla="*/ 199 w 199"/>
              <a:gd name="T7" fmla="*/ 241 h 241"/>
              <a:gd name="T8" fmla="*/ 199 w 199"/>
              <a:gd name="T9" fmla="*/ 0 h 241"/>
              <a:gd name="T10" fmla="*/ 0 w 199"/>
              <a:gd name="T11" fmla="*/ 0 h 241"/>
              <a:gd name="T12" fmla="*/ 0 w 199"/>
              <a:gd name="T13" fmla="*/ 8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241">
                <a:moveTo>
                  <a:pt x="0" y="86"/>
                </a:moveTo>
                <a:cubicBezTo>
                  <a:pt x="5" y="91"/>
                  <a:pt x="8" y="98"/>
                  <a:pt x="8" y="105"/>
                </a:cubicBezTo>
                <a:cubicBezTo>
                  <a:pt x="8" y="241"/>
                  <a:pt x="8" y="241"/>
                  <a:pt x="8" y="241"/>
                </a:cubicBezTo>
                <a:cubicBezTo>
                  <a:pt x="199" y="241"/>
                  <a:pt x="199" y="241"/>
                  <a:pt x="199" y="241"/>
                </a:cubicBezTo>
                <a:cubicBezTo>
                  <a:pt x="199" y="0"/>
                  <a:pt x="199" y="0"/>
                  <a:pt x="199" y="0"/>
                </a:cubicBezTo>
                <a:cubicBezTo>
                  <a:pt x="0" y="0"/>
                  <a:pt x="0" y="0"/>
                  <a:pt x="0" y="0"/>
                </a:cubicBezTo>
                <a:lnTo>
                  <a:pt x="0" y="8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32"/>
          <p:cNvSpPr>
            <a:spLocks/>
          </p:cNvSpPr>
          <p:nvPr/>
        </p:nvSpPr>
        <p:spPr bwMode="auto">
          <a:xfrm>
            <a:off x="2393247" y="3997027"/>
            <a:ext cx="188975" cy="49769"/>
          </a:xfrm>
          <a:custGeom>
            <a:avLst/>
            <a:gdLst>
              <a:gd name="T0" fmla="*/ 14 w 111"/>
              <a:gd name="T1" fmla="*/ 29 h 29"/>
              <a:gd name="T2" fmla="*/ 97 w 111"/>
              <a:gd name="T3" fmla="*/ 29 h 29"/>
              <a:gd name="T4" fmla="*/ 111 w 111"/>
              <a:gd name="T5" fmla="*/ 15 h 29"/>
              <a:gd name="T6" fmla="*/ 97 w 111"/>
              <a:gd name="T7" fmla="*/ 0 h 29"/>
              <a:gd name="T8" fmla="*/ 14 w 111"/>
              <a:gd name="T9" fmla="*/ 0 h 29"/>
              <a:gd name="T10" fmla="*/ 0 w 111"/>
              <a:gd name="T11" fmla="*/ 15 h 29"/>
              <a:gd name="T12" fmla="*/ 4 w 111"/>
              <a:gd name="T13" fmla="*/ 25 h 29"/>
              <a:gd name="T14" fmla="*/ 14 w 111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29">
                <a:moveTo>
                  <a:pt x="14" y="29"/>
                </a:moveTo>
                <a:cubicBezTo>
                  <a:pt x="97" y="29"/>
                  <a:pt x="97" y="29"/>
                  <a:pt x="97" y="29"/>
                </a:cubicBezTo>
                <a:cubicBezTo>
                  <a:pt x="105" y="29"/>
                  <a:pt x="111" y="22"/>
                  <a:pt x="111" y="15"/>
                </a:cubicBezTo>
                <a:cubicBezTo>
                  <a:pt x="111" y="7"/>
                  <a:pt x="105" y="0"/>
                  <a:pt x="9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9"/>
                  <a:pt x="2" y="22"/>
                  <a:pt x="4" y="25"/>
                </a:cubicBezTo>
                <a:cubicBezTo>
                  <a:pt x="7" y="27"/>
                  <a:pt x="10" y="29"/>
                  <a:pt x="14" y="2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33"/>
          <p:cNvSpPr>
            <a:spLocks noEditPoints="1"/>
          </p:cNvSpPr>
          <p:nvPr/>
        </p:nvSpPr>
        <p:spPr bwMode="auto">
          <a:xfrm>
            <a:off x="2070835" y="4234328"/>
            <a:ext cx="233695" cy="295003"/>
          </a:xfrm>
          <a:custGeom>
            <a:avLst/>
            <a:gdLst>
              <a:gd name="T0" fmla="*/ 120 w 137"/>
              <a:gd name="T1" fmla="*/ 0 h 173"/>
              <a:gd name="T2" fmla="*/ 118 w 137"/>
              <a:gd name="T3" fmla="*/ 0 h 173"/>
              <a:gd name="T4" fmla="*/ 58 w 137"/>
              <a:gd name="T5" fmla="*/ 0 h 173"/>
              <a:gd name="T6" fmla="*/ 20 w 137"/>
              <a:gd name="T7" fmla="*/ 0 h 173"/>
              <a:gd name="T8" fmla="*/ 0 w 137"/>
              <a:gd name="T9" fmla="*/ 21 h 173"/>
              <a:gd name="T10" fmla="*/ 0 w 137"/>
              <a:gd name="T11" fmla="*/ 152 h 173"/>
              <a:gd name="T12" fmla="*/ 20 w 137"/>
              <a:gd name="T13" fmla="*/ 173 h 173"/>
              <a:gd name="T14" fmla="*/ 118 w 137"/>
              <a:gd name="T15" fmla="*/ 173 h 173"/>
              <a:gd name="T16" fmla="*/ 137 w 137"/>
              <a:gd name="T17" fmla="*/ 152 h 173"/>
              <a:gd name="T18" fmla="*/ 137 w 137"/>
              <a:gd name="T19" fmla="*/ 146 h 173"/>
              <a:gd name="T20" fmla="*/ 137 w 137"/>
              <a:gd name="T21" fmla="*/ 21 h 173"/>
              <a:gd name="T22" fmla="*/ 120 w 137"/>
              <a:gd name="T23" fmla="*/ 0 h 173"/>
              <a:gd name="T24" fmla="*/ 115 w 137"/>
              <a:gd name="T25" fmla="*/ 125 h 173"/>
              <a:gd name="T26" fmla="*/ 58 w 137"/>
              <a:gd name="T27" fmla="*/ 125 h 173"/>
              <a:gd name="T28" fmla="*/ 22 w 137"/>
              <a:gd name="T29" fmla="*/ 125 h 173"/>
              <a:gd name="T30" fmla="*/ 22 w 137"/>
              <a:gd name="T31" fmla="*/ 118 h 173"/>
              <a:gd name="T32" fmla="*/ 58 w 137"/>
              <a:gd name="T33" fmla="*/ 118 h 173"/>
              <a:gd name="T34" fmla="*/ 115 w 137"/>
              <a:gd name="T35" fmla="*/ 118 h 173"/>
              <a:gd name="T36" fmla="*/ 115 w 137"/>
              <a:gd name="T37" fmla="*/ 125 h 173"/>
              <a:gd name="T38" fmla="*/ 21 w 137"/>
              <a:gd name="T39" fmla="*/ 29 h 173"/>
              <a:gd name="T40" fmla="*/ 58 w 137"/>
              <a:gd name="T41" fmla="*/ 29 h 173"/>
              <a:gd name="T42" fmla="*/ 114 w 137"/>
              <a:gd name="T43" fmla="*/ 29 h 173"/>
              <a:gd name="T44" fmla="*/ 114 w 137"/>
              <a:gd name="T45" fmla="*/ 36 h 173"/>
              <a:gd name="T46" fmla="*/ 58 w 137"/>
              <a:gd name="T47" fmla="*/ 36 h 173"/>
              <a:gd name="T48" fmla="*/ 21 w 137"/>
              <a:gd name="T49" fmla="*/ 36 h 173"/>
              <a:gd name="T50" fmla="*/ 21 w 137"/>
              <a:gd name="T51" fmla="*/ 29 h 173"/>
              <a:gd name="T52" fmla="*/ 21 w 137"/>
              <a:gd name="T53" fmla="*/ 50 h 173"/>
              <a:gd name="T54" fmla="*/ 58 w 137"/>
              <a:gd name="T55" fmla="*/ 50 h 173"/>
              <a:gd name="T56" fmla="*/ 114 w 137"/>
              <a:gd name="T57" fmla="*/ 50 h 173"/>
              <a:gd name="T58" fmla="*/ 114 w 137"/>
              <a:gd name="T59" fmla="*/ 57 h 173"/>
              <a:gd name="T60" fmla="*/ 58 w 137"/>
              <a:gd name="T61" fmla="*/ 57 h 173"/>
              <a:gd name="T62" fmla="*/ 21 w 137"/>
              <a:gd name="T63" fmla="*/ 57 h 173"/>
              <a:gd name="T64" fmla="*/ 21 w 137"/>
              <a:gd name="T65" fmla="*/ 50 h 173"/>
              <a:gd name="T66" fmla="*/ 21 w 137"/>
              <a:gd name="T67" fmla="*/ 73 h 173"/>
              <a:gd name="T68" fmla="*/ 58 w 137"/>
              <a:gd name="T69" fmla="*/ 73 h 173"/>
              <a:gd name="T70" fmla="*/ 114 w 137"/>
              <a:gd name="T71" fmla="*/ 73 h 173"/>
              <a:gd name="T72" fmla="*/ 114 w 137"/>
              <a:gd name="T73" fmla="*/ 80 h 173"/>
              <a:gd name="T74" fmla="*/ 58 w 137"/>
              <a:gd name="T75" fmla="*/ 80 h 173"/>
              <a:gd name="T76" fmla="*/ 21 w 137"/>
              <a:gd name="T77" fmla="*/ 80 h 173"/>
              <a:gd name="T78" fmla="*/ 21 w 137"/>
              <a:gd name="T79" fmla="*/ 73 h 173"/>
              <a:gd name="T80" fmla="*/ 21 w 137"/>
              <a:gd name="T81" fmla="*/ 93 h 173"/>
              <a:gd name="T82" fmla="*/ 58 w 137"/>
              <a:gd name="T83" fmla="*/ 93 h 173"/>
              <a:gd name="T84" fmla="*/ 114 w 137"/>
              <a:gd name="T85" fmla="*/ 93 h 173"/>
              <a:gd name="T86" fmla="*/ 114 w 137"/>
              <a:gd name="T87" fmla="*/ 101 h 173"/>
              <a:gd name="T88" fmla="*/ 58 w 137"/>
              <a:gd name="T89" fmla="*/ 101 h 173"/>
              <a:gd name="T90" fmla="*/ 21 w 137"/>
              <a:gd name="T91" fmla="*/ 101 h 173"/>
              <a:gd name="T92" fmla="*/ 21 w 137"/>
              <a:gd name="T93" fmla="*/ 93 h 173"/>
              <a:gd name="T94" fmla="*/ 22 w 137"/>
              <a:gd name="T95" fmla="*/ 146 h 173"/>
              <a:gd name="T96" fmla="*/ 22 w 137"/>
              <a:gd name="T97" fmla="*/ 139 h 173"/>
              <a:gd name="T98" fmla="*/ 66 w 137"/>
              <a:gd name="T99" fmla="*/ 139 h 173"/>
              <a:gd name="T100" fmla="*/ 115 w 137"/>
              <a:gd name="T101" fmla="*/ 139 h 173"/>
              <a:gd name="T102" fmla="*/ 115 w 137"/>
              <a:gd name="T103" fmla="*/ 146 h 173"/>
              <a:gd name="T104" fmla="*/ 80 w 137"/>
              <a:gd name="T105" fmla="*/ 146 h 173"/>
              <a:gd name="T106" fmla="*/ 22 w 137"/>
              <a:gd name="T107" fmla="*/ 14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7" h="173">
                <a:moveTo>
                  <a:pt x="120" y="0"/>
                </a:moveTo>
                <a:cubicBezTo>
                  <a:pt x="119" y="0"/>
                  <a:pt x="118" y="0"/>
                  <a:pt x="11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4"/>
                  <a:pt x="9" y="173"/>
                  <a:pt x="20" y="173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29" y="173"/>
                  <a:pt x="137" y="164"/>
                  <a:pt x="137" y="152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0"/>
                  <a:pt x="130" y="1"/>
                  <a:pt x="120" y="0"/>
                </a:cubicBezTo>
                <a:close/>
                <a:moveTo>
                  <a:pt x="115" y="125"/>
                </a:moveTo>
                <a:cubicBezTo>
                  <a:pt x="58" y="125"/>
                  <a:pt x="58" y="125"/>
                  <a:pt x="58" y="125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115" y="118"/>
                  <a:pt x="115" y="118"/>
                  <a:pt x="115" y="118"/>
                </a:cubicBezTo>
                <a:lnTo>
                  <a:pt x="115" y="125"/>
                </a:lnTo>
                <a:close/>
                <a:moveTo>
                  <a:pt x="21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21" y="36"/>
                  <a:pt x="21" y="36"/>
                  <a:pt x="21" y="36"/>
                </a:cubicBezTo>
                <a:lnTo>
                  <a:pt x="21" y="29"/>
                </a:lnTo>
                <a:close/>
                <a:moveTo>
                  <a:pt x="21" y="50"/>
                </a:moveTo>
                <a:cubicBezTo>
                  <a:pt x="58" y="50"/>
                  <a:pt x="58" y="50"/>
                  <a:pt x="58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21" y="57"/>
                  <a:pt x="21" y="57"/>
                  <a:pt x="21" y="57"/>
                </a:cubicBezTo>
                <a:lnTo>
                  <a:pt x="21" y="50"/>
                </a:lnTo>
                <a:close/>
                <a:moveTo>
                  <a:pt x="21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21" y="80"/>
                  <a:pt x="21" y="80"/>
                  <a:pt x="21" y="80"/>
                </a:cubicBezTo>
                <a:lnTo>
                  <a:pt x="21" y="73"/>
                </a:lnTo>
                <a:close/>
                <a:moveTo>
                  <a:pt x="21" y="93"/>
                </a:moveTo>
                <a:cubicBezTo>
                  <a:pt x="58" y="93"/>
                  <a:pt x="58" y="93"/>
                  <a:pt x="58" y="93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21" y="101"/>
                  <a:pt x="21" y="101"/>
                  <a:pt x="21" y="101"/>
                </a:cubicBezTo>
                <a:lnTo>
                  <a:pt x="21" y="93"/>
                </a:lnTo>
                <a:close/>
                <a:moveTo>
                  <a:pt x="22" y="146"/>
                </a:moveTo>
                <a:cubicBezTo>
                  <a:pt x="22" y="139"/>
                  <a:pt x="22" y="139"/>
                  <a:pt x="22" y="139"/>
                </a:cubicBezTo>
                <a:cubicBezTo>
                  <a:pt x="66" y="139"/>
                  <a:pt x="66" y="139"/>
                  <a:pt x="66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80" y="146"/>
                  <a:pt x="80" y="146"/>
                  <a:pt x="80" y="146"/>
                </a:cubicBezTo>
                <a:lnTo>
                  <a:pt x="22" y="14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34"/>
          <p:cNvSpPr>
            <a:spLocks/>
          </p:cNvSpPr>
          <p:nvPr/>
        </p:nvSpPr>
        <p:spPr bwMode="auto">
          <a:xfrm>
            <a:off x="2169650" y="4072040"/>
            <a:ext cx="106028" cy="136322"/>
          </a:xfrm>
          <a:custGeom>
            <a:avLst/>
            <a:gdLst>
              <a:gd name="T0" fmla="*/ 62 w 62"/>
              <a:gd name="T1" fmla="*/ 0 h 80"/>
              <a:gd name="T2" fmla="*/ 27 w 62"/>
              <a:gd name="T3" fmla="*/ 0 h 80"/>
              <a:gd name="T4" fmla="*/ 0 w 62"/>
              <a:gd name="T5" fmla="*/ 25 h 80"/>
              <a:gd name="T6" fmla="*/ 0 w 62"/>
              <a:gd name="T7" fmla="*/ 80 h 80"/>
              <a:gd name="T8" fmla="*/ 62 w 62"/>
              <a:gd name="T9" fmla="*/ 80 h 80"/>
              <a:gd name="T10" fmla="*/ 62 w 62"/>
              <a:gd name="T11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80">
                <a:moveTo>
                  <a:pt x="62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80"/>
                  <a:pt x="0" y="80"/>
                  <a:pt x="0" y="80"/>
                </a:cubicBezTo>
                <a:cubicBezTo>
                  <a:pt x="62" y="80"/>
                  <a:pt x="62" y="80"/>
                  <a:pt x="62" y="80"/>
                </a:cubicBezTo>
                <a:lnTo>
                  <a:pt x="62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Oval 435"/>
          <p:cNvSpPr>
            <a:spLocks noChangeArrowheads="1"/>
          </p:cNvSpPr>
          <p:nvPr/>
        </p:nvSpPr>
        <p:spPr bwMode="auto">
          <a:xfrm>
            <a:off x="2463211" y="2133962"/>
            <a:ext cx="214220" cy="250284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36"/>
          <p:cNvSpPr>
            <a:spLocks/>
          </p:cNvSpPr>
          <p:nvPr/>
        </p:nvSpPr>
        <p:spPr bwMode="auto">
          <a:xfrm>
            <a:off x="2449507" y="2384246"/>
            <a:ext cx="272644" cy="368574"/>
          </a:xfrm>
          <a:custGeom>
            <a:avLst/>
            <a:gdLst>
              <a:gd name="T0" fmla="*/ 79 w 160"/>
              <a:gd name="T1" fmla="*/ 3 h 216"/>
              <a:gd name="T2" fmla="*/ 64 w 160"/>
              <a:gd name="T3" fmla="*/ 110 h 216"/>
              <a:gd name="T4" fmla="*/ 16 w 160"/>
              <a:gd name="T5" fmla="*/ 139 h 216"/>
              <a:gd name="T6" fmla="*/ 16 w 160"/>
              <a:gd name="T7" fmla="*/ 96 h 216"/>
              <a:gd name="T8" fmla="*/ 79 w 160"/>
              <a:gd name="T9" fmla="*/ 3 h 216"/>
              <a:gd name="T10" fmla="*/ 0 w 160"/>
              <a:gd name="T11" fmla="*/ 110 h 216"/>
              <a:gd name="T12" fmla="*/ 0 w 160"/>
              <a:gd name="T13" fmla="*/ 170 h 216"/>
              <a:gd name="T14" fmla="*/ 79 w 160"/>
              <a:gd name="T15" fmla="*/ 216 h 216"/>
              <a:gd name="T16" fmla="*/ 160 w 160"/>
              <a:gd name="T17" fmla="*/ 185 h 216"/>
              <a:gd name="T18" fmla="*/ 160 w 160"/>
              <a:gd name="T19" fmla="*/ 55 h 216"/>
              <a:gd name="T20" fmla="*/ 79 w 160"/>
              <a:gd name="T21" fmla="*/ 3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216">
                <a:moveTo>
                  <a:pt x="79" y="3"/>
                </a:moveTo>
                <a:cubicBezTo>
                  <a:pt x="64" y="110"/>
                  <a:pt x="64" y="110"/>
                  <a:pt x="64" y="110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6" y="96"/>
                  <a:pt x="16" y="96"/>
                  <a:pt x="16" y="96"/>
                </a:cubicBezTo>
                <a:cubicBezTo>
                  <a:pt x="79" y="3"/>
                  <a:pt x="79" y="3"/>
                  <a:pt x="79" y="3"/>
                </a:cubicBezTo>
                <a:cubicBezTo>
                  <a:pt x="17" y="3"/>
                  <a:pt x="0" y="110"/>
                  <a:pt x="0" y="110"/>
                </a:cubicBezTo>
                <a:cubicBezTo>
                  <a:pt x="0" y="110"/>
                  <a:pt x="0" y="144"/>
                  <a:pt x="0" y="170"/>
                </a:cubicBezTo>
                <a:cubicBezTo>
                  <a:pt x="0" y="196"/>
                  <a:pt x="8" y="216"/>
                  <a:pt x="79" y="216"/>
                </a:cubicBezTo>
                <a:cubicBezTo>
                  <a:pt x="151" y="216"/>
                  <a:pt x="160" y="185"/>
                  <a:pt x="160" y="185"/>
                </a:cubicBezTo>
                <a:cubicBezTo>
                  <a:pt x="160" y="185"/>
                  <a:pt x="160" y="111"/>
                  <a:pt x="160" y="55"/>
                </a:cubicBezTo>
                <a:cubicBezTo>
                  <a:pt x="160" y="0"/>
                  <a:pt x="79" y="3"/>
                  <a:pt x="79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37"/>
          <p:cNvSpPr>
            <a:spLocks/>
          </p:cNvSpPr>
          <p:nvPr/>
        </p:nvSpPr>
        <p:spPr bwMode="auto">
          <a:xfrm>
            <a:off x="2188403" y="2551583"/>
            <a:ext cx="182484" cy="202680"/>
          </a:xfrm>
          <a:custGeom>
            <a:avLst/>
            <a:gdLst>
              <a:gd name="T0" fmla="*/ 107 w 107"/>
              <a:gd name="T1" fmla="*/ 118 h 119"/>
              <a:gd name="T2" fmla="*/ 107 w 107"/>
              <a:gd name="T3" fmla="*/ 0 h 119"/>
              <a:gd name="T4" fmla="*/ 0 w 107"/>
              <a:gd name="T5" fmla="*/ 0 h 119"/>
              <a:gd name="T6" fmla="*/ 107 w 107"/>
              <a:gd name="T7" fmla="*/ 11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119">
                <a:moveTo>
                  <a:pt x="107" y="118"/>
                </a:moveTo>
                <a:cubicBezTo>
                  <a:pt x="107" y="0"/>
                  <a:pt x="107" y="0"/>
                  <a:pt x="10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9"/>
                  <a:pt x="107" y="118"/>
                  <a:pt x="107" y="11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438"/>
          <p:cNvSpPr>
            <a:spLocks noChangeArrowheads="1"/>
          </p:cNvSpPr>
          <p:nvPr/>
        </p:nvSpPr>
        <p:spPr bwMode="auto">
          <a:xfrm>
            <a:off x="2236008" y="2470078"/>
            <a:ext cx="48326" cy="49047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439"/>
          <p:cNvSpPr>
            <a:spLocks/>
          </p:cNvSpPr>
          <p:nvPr/>
        </p:nvSpPr>
        <p:spPr bwMode="auto">
          <a:xfrm>
            <a:off x="2188403" y="2170026"/>
            <a:ext cx="160124" cy="311593"/>
          </a:xfrm>
          <a:custGeom>
            <a:avLst/>
            <a:gdLst>
              <a:gd name="T0" fmla="*/ 42 w 94"/>
              <a:gd name="T1" fmla="*/ 163 h 183"/>
              <a:gd name="T2" fmla="*/ 56 w 94"/>
              <a:gd name="T3" fmla="*/ 163 h 183"/>
              <a:gd name="T4" fmla="*/ 56 w 94"/>
              <a:gd name="T5" fmla="*/ 164 h 183"/>
              <a:gd name="T6" fmla="*/ 62 w 94"/>
              <a:gd name="T7" fmla="*/ 178 h 183"/>
              <a:gd name="T8" fmla="*/ 75 w 94"/>
              <a:gd name="T9" fmla="*/ 183 h 183"/>
              <a:gd name="T10" fmla="*/ 94 w 94"/>
              <a:gd name="T11" fmla="*/ 164 h 183"/>
              <a:gd name="T12" fmla="*/ 94 w 94"/>
              <a:gd name="T13" fmla="*/ 19 h 183"/>
              <a:gd name="T14" fmla="*/ 88 w 94"/>
              <a:gd name="T15" fmla="*/ 6 h 183"/>
              <a:gd name="T16" fmla="*/ 75 w 94"/>
              <a:gd name="T17" fmla="*/ 0 h 183"/>
              <a:gd name="T18" fmla="*/ 56 w 94"/>
              <a:gd name="T19" fmla="*/ 19 h 183"/>
              <a:gd name="T20" fmla="*/ 42 w 94"/>
              <a:gd name="T21" fmla="*/ 24 h 183"/>
              <a:gd name="T22" fmla="*/ 0 w 94"/>
              <a:gd name="T23" fmla="*/ 40 h 183"/>
              <a:gd name="T24" fmla="*/ 0 w 94"/>
              <a:gd name="T25" fmla="*/ 163 h 183"/>
              <a:gd name="T26" fmla="*/ 28 w 94"/>
              <a:gd name="T27" fmla="*/ 163 h 183"/>
              <a:gd name="T28" fmla="*/ 42 w 94"/>
              <a:gd name="T29" fmla="*/ 16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" h="183">
                <a:moveTo>
                  <a:pt x="42" y="163"/>
                </a:moveTo>
                <a:cubicBezTo>
                  <a:pt x="56" y="163"/>
                  <a:pt x="56" y="163"/>
                  <a:pt x="56" y="163"/>
                </a:cubicBezTo>
                <a:cubicBezTo>
                  <a:pt x="56" y="164"/>
                  <a:pt x="56" y="164"/>
                  <a:pt x="56" y="164"/>
                </a:cubicBezTo>
                <a:cubicBezTo>
                  <a:pt x="56" y="170"/>
                  <a:pt x="59" y="174"/>
                  <a:pt x="62" y="178"/>
                </a:cubicBezTo>
                <a:cubicBezTo>
                  <a:pt x="65" y="181"/>
                  <a:pt x="70" y="183"/>
                  <a:pt x="75" y="183"/>
                </a:cubicBezTo>
                <a:cubicBezTo>
                  <a:pt x="86" y="183"/>
                  <a:pt x="94" y="175"/>
                  <a:pt x="94" y="164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14"/>
                  <a:pt x="92" y="9"/>
                  <a:pt x="88" y="6"/>
                </a:cubicBezTo>
                <a:cubicBezTo>
                  <a:pt x="85" y="3"/>
                  <a:pt x="80" y="0"/>
                  <a:pt x="75" y="0"/>
                </a:cubicBezTo>
                <a:cubicBezTo>
                  <a:pt x="65" y="0"/>
                  <a:pt x="56" y="9"/>
                  <a:pt x="56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63"/>
                  <a:pt x="0" y="163"/>
                  <a:pt x="0" y="163"/>
                </a:cubicBezTo>
                <a:cubicBezTo>
                  <a:pt x="28" y="163"/>
                  <a:pt x="28" y="163"/>
                  <a:pt x="28" y="163"/>
                </a:cubicBezTo>
                <a:lnTo>
                  <a:pt x="42" y="16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Oval 440"/>
          <p:cNvSpPr>
            <a:spLocks noChangeArrowheads="1"/>
          </p:cNvSpPr>
          <p:nvPr/>
        </p:nvSpPr>
        <p:spPr bwMode="auto">
          <a:xfrm>
            <a:off x="1595512" y="2391459"/>
            <a:ext cx="132715" cy="155075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41"/>
          <p:cNvSpPr>
            <a:spLocks/>
          </p:cNvSpPr>
          <p:nvPr/>
        </p:nvSpPr>
        <p:spPr bwMode="auto">
          <a:xfrm>
            <a:off x="1563054" y="2121701"/>
            <a:ext cx="119011" cy="119732"/>
          </a:xfrm>
          <a:custGeom>
            <a:avLst/>
            <a:gdLst>
              <a:gd name="T0" fmla="*/ 55 w 70"/>
              <a:gd name="T1" fmla="*/ 70 h 70"/>
              <a:gd name="T2" fmla="*/ 70 w 70"/>
              <a:gd name="T3" fmla="*/ 70 h 70"/>
              <a:gd name="T4" fmla="*/ 0 w 70"/>
              <a:gd name="T5" fmla="*/ 0 h 70"/>
              <a:gd name="T6" fmla="*/ 0 w 70"/>
              <a:gd name="T7" fmla="*/ 14 h 70"/>
              <a:gd name="T8" fmla="*/ 55 w 70"/>
              <a:gd name="T9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55" y="70"/>
                </a:moveTo>
                <a:cubicBezTo>
                  <a:pt x="70" y="70"/>
                  <a:pt x="70" y="70"/>
                  <a:pt x="70" y="70"/>
                </a:cubicBezTo>
                <a:cubicBezTo>
                  <a:pt x="70" y="31"/>
                  <a:pt x="39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31" y="14"/>
                  <a:pt x="55" y="39"/>
                  <a:pt x="55" y="7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42"/>
          <p:cNvSpPr>
            <a:spLocks/>
          </p:cNvSpPr>
          <p:nvPr/>
        </p:nvSpPr>
        <p:spPr bwMode="auto">
          <a:xfrm>
            <a:off x="1563054" y="2164256"/>
            <a:ext cx="76456" cy="77177"/>
          </a:xfrm>
          <a:custGeom>
            <a:avLst/>
            <a:gdLst>
              <a:gd name="T0" fmla="*/ 33 w 45"/>
              <a:gd name="T1" fmla="*/ 45 h 45"/>
              <a:gd name="T2" fmla="*/ 45 w 45"/>
              <a:gd name="T3" fmla="*/ 45 h 45"/>
              <a:gd name="T4" fmla="*/ 0 w 45"/>
              <a:gd name="T5" fmla="*/ 0 h 45"/>
              <a:gd name="T6" fmla="*/ 0 w 45"/>
              <a:gd name="T7" fmla="*/ 12 h 45"/>
              <a:gd name="T8" fmla="*/ 33 w 45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33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20"/>
                  <a:pt x="25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8" y="12"/>
                  <a:pt x="33" y="27"/>
                  <a:pt x="33" y="4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43"/>
          <p:cNvSpPr>
            <a:spLocks/>
          </p:cNvSpPr>
          <p:nvPr/>
        </p:nvSpPr>
        <p:spPr bwMode="auto">
          <a:xfrm>
            <a:off x="1563054" y="2198877"/>
            <a:ext cx="42556" cy="42556"/>
          </a:xfrm>
          <a:custGeom>
            <a:avLst/>
            <a:gdLst>
              <a:gd name="T0" fmla="*/ 13 w 25"/>
              <a:gd name="T1" fmla="*/ 25 h 25"/>
              <a:gd name="T2" fmla="*/ 25 w 25"/>
              <a:gd name="T3" fmla="*/ 25 h 25"/>
              <a:gd name="T4" fmla="*/ 0 w 25"/>
              <a:gd name="T5" fmla="*/ 0 h 25"/>
              <a:gd name="T6" fmla="*/ 0 w 25"/>
              <a:gd name="T7" fmla="*/ 12 h 25"/>
              <a:gd name="T8" fmla="*/ 13 w 25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13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11"/>
                  <a:pt x="14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7" y="12"/>
                  <a:pt x="13" y="18"/>
                  <a:pt x="13" y="2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44"/>
          <p:cNvSpPr>
            <a:spLocks/>
          </p:cNvSpPr>
          <p:nvPr/>
        </p:nvSpPr>
        <p:spPr bwMode="auto">
          <a:xfrm>
            <a:off x="1568103" y="2551583"/>
            <a:ext cx="168779" cy="228646"/>
          </a:xfrm>
          <a:custGeom>
            <a:avLst/>
            <a:gdLst>
              <a:gd name="T0" fmla="*/ 49 w 99"/>
              <a:gd name="T1" fmla="*/ 2 h 134"/>
              <a:gd name="T2" fmla="*/ 40 w 99"/>
              <a:gd name="T3" fmla="*/ 68 h 134"/>
              <a:gd name="T4" fmla="*/ 10 w 99"/>
              <a:gd name="T5" fmla="*/ 87 h 134"/>
              <a:gd name="T6" fmla="*/ 10 w 99"/>
              <a:gd name="T7" fmla="*/ 60 h 134"/>
              <a:gd name="T8" fmla="*/ 49 w 99"/>
              <a:gd name="T9" fmla="*/ 2 h 134"/>
              <a:gd name="T10" fmla="*/ 0 w 99"/>
              <a:gd name="T11" fmla="*/ 68 h 134"/>
              <a:gd name="T12" fmla="*/ 0 w 99"/>
              <a:gd name="T13" fmla="*/ 106 h 134"/>
              <a:gd name="T14" fmla="*/ 49 w 99"/>
              <a:gd name="T15" fmla="*/ 134 h 134"/>
              <a:gd name="T16" fmla="*/ 99 w 99"/>
              <a:gd name="T17" fmla="*/ 115 h 134"/>
              <a:gd name="T18" fmla="*/ 99 w 99"/>
              <a:gd name="T19" fmla="*/ 35 h 134"/>
              <a:gd name="T20" fmla="*/ 49 w 99"/>
              <a:gd name="T21" fmla="*/ 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9" h="134">
                <a:moveTo>
                  <a:pt x="49" y="2"/>
                </a:moveTo>
                <a:cubicBezTo>
                  <a:pt x="40" y="68"/>
                  <a:pt x="40" y="68"/>
                  <a:pt x="40" y="68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60"/>
                  <a:pt x="10" y="60"/>
                  <a:pt x="10" y="60"/>
                </a:cubicBezTo>
                <a:cubicBezTo>
                  <a:pt x="49" y="2"/>
                  <a:pt x="49" y="2"/>
                  <a:pt x="49" y="2"/>
                </a:cubicBezTo>
                <a:cubicBezTo>
                  <a:pt x="11" y="2"/>
                  <a:pt x="0" y="68"/>
                  <a:pt x="0" y="68"/>
                </a:cubicBezTo>
                <a:cubicBezTo>
                  <a:pt x="0" y="68"/>
                  <a:pt x="0" y="90"/>
                  <a:pt x="0" y="106"/>
                </a:cubicBezTo>
                <a:cubicBezTo>
                  <a:pt x="0" y="122"/>
                  <a:pt x="5" y="134"/>
                  <a:pt x="49" y="134"/>
                </a:cubicBezTo>
                <a:cubicBezTo>
                  <a:pt x="94" y="134"/>
                  <a:pt x="99" y="115"/>
                  <a:pt x="99" y="115"/>
                </a:cubicBezTo>
                <a:cubicBezTo>
                  <a:pt x="99" y="115"/>
                  <a:pt x="99" y="69"/>
                  <a:pt x="99" y="35"/>
                </a:cubicBezTo>
                <a:cubicBezTo>
                  <a:pt x="99" y="0"/>
                  <a:pt x="49" y="2"/>
                  <a:pt x="49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45"/>
          <p:cNvSpPr>
            <a:spLocks/>
          </p:cNvSpPr>
          <p:nvPr/>
        </p:nvSpPr>
        <p:spPr bwMode="auto">
          <a:xfrm>
            <a:off x="1300508" y="2495323"/>
            <a:ext cx="170222" cy="22360"/>
          </a:xfrm>
          <a:custGeom>
            <a:avLst/>
            <a:gdLst>
              <a:gd name="T0" fmla="*/ 94 w 100"/>
              <a:gd name="T1" fmla="*/ 0 h 13"/>
              <a:gd name="T2" fmla="*/ 7 w 100"/>
              <a:gd name="T3" fmla="*/ 0 h 13"/>
              <a:gd name="T4" fmla="*/ 2 w 100"/>
              <a:gd name="T5" fmla="*/ 2 h 13"/>
              <a:gd name="T6" fmla="*/ 0 w 100"/>
              <a:gd name="T7" fmla="*/ 6 h 13"/>
              <a:gd name="T8" fmla="*/ 7 w 100"/>
              <a:gd name="T9" fmla="*/ 13 h 13"/>
              <a:gd name="T10" fmla="*/ 94 w 100"/>
              <a:gd name="T11" fmla="*/ 13 h 13"/>
              <a:gd name="T12" fmla="*/ 100 w 100"/>
              <a:gd name="T13" fmla="*/ 6 h 13"/>
              <a:gd name="T14" fmla="*/ 94 w 100"/>
              <a:gd name="T1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13">
                <a:moveTo>
                  <a:pt x="94" y="0"/>
                </a:move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0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10"/>
                  <a:pt x="3" y="13"/>
                  <a:pt x="7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7" y="13"/>
                  <a:pt x="100" y="10"/>
                  <a:pt x="100" y="6"/>
                </a:cubicBezTo>
                <a:cubicBezTo>
                  <a:pt x="100" y="3"/>
                  <a:pt x="97" y="0"/>
                  <a:pt x="94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46"/>
          <p:cNvSpPr>
            <a:spLocks/>
          </p:cNvSpPr>
          <p:nvPr/>
        </p:nvSpPr>
        <p:spPr bwMode="auto">
          <a:xfrm>
            <a:off x="1421683" y="2283988"/>
            <a:ext cx="56260" cy="64915"/>
          </a:xfrm>
          <a:custGeom>
            <a:avLst/>
            <a:gdLst>
              <a:gd name="T0" fmla="*/ 17 w 33"/>
              <a:gd name="T1" fmla="*/ 38 h 38"/>
              <a:gd name="T2" fmla="*/ 33 w 33"/>
              <a:gd name="T3" fmla="*/ 24 h 38"/>
              <a:gd name="T4" fmla="*/ 33 w 33"/>
              <a:gd name="T5" fmla="*/ 19 h 38"/>
              <a:gd name="T6" fmla="*/ 18 w 33"/>
              <a:gd name="T7" fmla="*/ 0 h 38"/>
              <a:gd name="T8" fmla="*/ 17 w 33"/>
              <a:gd name="T9" fmla="*/ 0 h 38"/>
              <a:gd name="T10" fmla="*/ 0 w 33"/>
              <a:gd name="T11" fmla="*/ 19 h 38"/>
              <a:gd name="T12" fmla="*/ 17 w 33"/>
              <a:gd name="T1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8">
                <a:moveTo>
                  <a:pt x="17" y="38"/>
                </a:moveTo>
                <a:cubicBezTo>
                  <a:pt x="24" y="38"/>
                  <a:pt x="31" y="32"/>
                  <a:pt x="33" y="24"/>
                </a:cubicBezTo>
                <a:cubicBezTo>
                  <a:pt x="33" y="22"/>
                  <a:pt x="33" y="21"/>
                  <a:pt x="33" y="19"/>
                </a:cubicBezTo>
                <a:cubicBezTo>
                  <a:pt x="33" y="9"/>
                  <a:pt x="26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9"/>
                </a:cubicBezTo>
                <a:cubicBezTo>
                  <a:pt x="0" y="30"/>
                  <a:pt x="7" y="38"/>
                  <a:pt x="17" y="3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47"/>
          <p:cNvSpPr>
            <a:spLocks/>
          </p:cNvSpPr>
          <p:nvPr/>
        </p:nvSpPr>
        <p:spPr bwMode="auto">
          <a:xfrm>
            <a:off x="1390668" y="2355395"/>
            <a:ext cx="117569" cy="68522"/>
          </a:xfrm>
          <a:custGeom>
            <a:avLst/>
            <a:gdLst>
              <a:gd name="T0" fmla="*/ 50 w 69"/>
              <a:gd name="T1" fmla="*/ 0 h 40"/>
              <a:gd name="T2" fmla="*/ 36 w 69"/>
              <a:gd name="T3" fmla="*/ 5 h 40"/>
              <a:gd name="T4" fmla="*/ 42 w 69"/>
              <a:gd name="T5" fmla="*/ 25 h 40"/>
              <a:gd name="T6" fmla="*/ 36 w 69"/>
              <a:gd name="T7" fmla="*/ 35 h 40"/>
              <a:gd name="T8" fmla="*/ 29 w 69"/>
              <a:gd name="T9" fmla="*/ 25 h 40"/>
              <a:gd name="T10" fmla="*/ 36 w 69"/>
              <a:gd name="T11" fmla="*/ 5 h 40"/>
              <a:gd name="T12" fmla="*/ 19 w 69"/>
              <a:gd name="T13" fmla="*/ 0 h 40"/>
              <a:gd name="T14" fmla="*/ 0 w 69"/>
              <a:gd name="T15" fmla="*/ 20 h 40"/>
              <a:gd name="T16" fmla="*/ 0 w 69"/>
              <a:gd name="T17" fmla="*/ 40 h 40"/>
              <a:gd name="T18" fmla="*/ 32 w 69"/>
              <a:gd name="T19" fmla="*/ 40 h 40"/>
              <a:gd name="T20" fmla="*/ 37 w 69"/>
              <a:gd name="T21" fmla="*/ 40 h 40"/>
              <a:gd name="T22" fmla="*/ 69 w 69"/>
              <a:gd name="T23" fmla="*/ 40 h 40"/>
              <a:gd name="T24" fmla="*/ 69 w 69"/>
              <a:gd name="T25" fmla="*/ 20 h 40"/>
              <a:gd name="T26" fmla="*/ 50 w 69"/>
              <a:gd name="T2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9" h="40">
                <a:moveTo>
                  <a:pt x="50" y="0"/>
                </a:moveTo>
                <a:cubicBezTo>
                  <a:pt x="36" y="5"/>
                  <a:pt x="36" y="5"/>
                  <a:pt x="36" y="5"/>
                </a:cubicBezTo>
                <a:cubicBezTo>
                  <a:pt x="42" y="25"/>
                  <a:pt x="42" y="25"/>
                  <a:pt x="42" y="25"/>
                </a:cubicBezTo>
                <a:cubicBezTo>
                  <a:pt x="36" y="35"/>
                  <a:pt x="36" y="35"/>
                  <a:pt x="36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6" y="5"/>
                  <a:pt x="36" y="5"/>
                  <a:pt x="36" y="5"/>
                </a:cubicBezTo>
                <a:cubicBezTo>
                  <a:pt x="19" y="0"/>
                  <a:pt x="19" y="0"/>
                  <a:pt x="19" y="0"/>
                </a:cubicBezTo>
                <a:cubicBezTo>
                  <a:pt x="10" y="3"/>
                  <a:pt x="0" y="8"/>
                  <a:pt x="0" y="20"/>
                </a:cubicBezTo>
                <a:cubicBezTo>
                  <a:pt x="0" y="40"/>
                  <a:pt x="0" y="40"/>
                  <a:pt x="0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40"/>
                  <a:pt x="69" y="40"/>
                  <a:pt x="69" y="20"/>
                </a:cubicBezTo>
                <a:cubicBezTo>
                  <a:pt x="69" y="8"/>
                  <a:pt x="59" y="3"/>
                  <a:pt x="5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48"/>
          <p:cNvSpPr>
            <a:spLocks/>
          </p:cNvSpPr>
          <p:nvPr/>
        </p:nvSpPr>
        <p:spPr bwMode="auto">
          <a:xfrm>
            <a:off x="1237036" y="2251531"/>
            <a:ext cx="119732" cy="196188"/>
          </a:xfrm>
          <a:custGeom>
            <a:avLst/>
            <a:gdLst>
              <a:gd name="T0" fmla="*/ 66 w 70"/>
              <a:gd name="T1" fmla="*/ 0 h 115"/>
              <a:gd name="T2" fmla="*/ 61 w 70"/>
              <a:gd name="T3" fmla="*/ 4 h 115"/>
              <a:gd name="T4" fmla="*/ 61 w 70"/>
              <a:gd name="T5" fmla="*/ 56 h 115"/>
              <a:gd name="T6" fmla="*/ 3 w 70"/>
              <a:gd name="T7" fmla="*/ 56 h 115"/>
              <a:gd name="T8" fmla="*/ 1 w 70"/>
              <a:gd name="T9" fmla="*/ 57 h 115"/>
              <a:gd name="T10" fmla="*/ 0 w 70"/>
              <a:gd name="T11" fmla="*/ 61 h 115"/>
              <a:gd name="T12" fmla="*/ 3 w 70"/>
              <a:gd name="T13" fmla="*/ 65 h 115"/>
              <a:gd name="T14" fmla="*/ 29 w 70"/>
              <a:gd name="T15" fmla="*/ 65 h 115"/>
              <a:gd name="T16" fmla="*/ 61 w 70"/>
              <a:gd name="T17" fmla="*/ 65 h 115"/>
              <a:gd name="T18" fmla="*/ 61 w 70"/>
              <a:gd name="T19" fmla="*/ 111 h 115"/>
              <a:gd name="T20" fmla="*/ 63 w 70"/>
              <a:gd name="T21" fmla="*/ 114 h 115"/>
              <a:gd name="T22" fmla="*/ 66 w 70"/>
              <a:gd name="T23" fmla="*/ 115 h 115"/>
              <a:gd name="T24" fmla="*/ 70 w 70"/>
              <a:gd name="T25" fmla="*/ 111 h 115"/>
              <a:gd name="T26" fmla="*/ 70 w 70"/>
              <a:gd name="T27" fmla="*/ 61 h 115"/>
              <a:gd name="T28" fmla="*/ 70 w 70"/>
              <a:gd name="T29" fmla="*/ 4 h 115"/>
              <a:gd name="T30" fmla="*/ 69 w 70"/>
              <a:gd name="T31" fmla="*/ 1 h 115"/>
              <a:gd name="T32" fmla="*/ 66 w 70"/>
              <a:gd name="T3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15">
                <a:moveTo>
                  <a:pt x="66" y="0"/>
                </a:moveTo>
                <a:cubicBezTo>
                  <a:pt x="63" y="0"/>
                  <a:pt x="61" y="2"/>
                  <a:pt x="61" y="4"/>
                </a:cubicBezTo>
                <a:cubicBezTo>
                  <a:pt x="61" y="56"/>
                  <a:pt x="61" y="56"/>
                  <a:pt x="61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2" y="56"/>
                  <a:pt x="1" y="57"/>
                  <a:pt x="1" y="57"/>
                </a:cubicBezTo>
                <a:cubicBezTo>
                  <a:pt x="0" y="58"/>
                  <a:pt x="0" y="59"/>
                  <a:pt x="0" y="61"/>
                </a:cubicBezTo>
                <a:cubicBezTo>
                  <a:pt x="0" y="63"/>
                  <a:pt x="1" y="65"/>
                  <a:pt x="3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2"/>
                  <a:pt x="62" y="113"/>
                  <a:pt x="63" y="114"/>
                </a:cubicBezTo>
                <a:cubicBezTo>
                  <a:pt x="63" y="115"/>
                  <a:pt x="65" y="115"/>
                  <a:pt x="66" y="115"/>
                </a:cubicBezTo>
                <a:cubicBezTo>
                  <a:pt x="68" y="115"/>
                  <a:pt x="70" y="113"/>
                  <a:pt x="70" y="111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3"/>
                  <a:pt x="70" y="2"/>
                  <a:pt x="69" y="1"/>
                </a:cubicBezTo>
                <a:cubicBezTo>
                  <a:pt x="68" y="0"/>
                  <a:pt x="67" y="0"/>
                  <a:pt x="6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49"/>
          <p:cNvSpPr>
            <a:spLocks/>
          </p:cNvSpPr>
          <p:nvPr/>
        </p:nvSpPr>
        <p:spPr bwMode="auto">
          <a:xfrm>
            <a:off x="1254346" y="2411655"/>
            <a:ext cx="62752" cy="37507"/>
          </a:xfrm>
          <a:custGeom>
            <a:avLst/>
            <a:gdLst>
              <a:gd name="T0" fmla="*/ 27 w 37"/>
              <a:gd name="T1" fmla="*/ 0 h 22"/>
              <a:gd name="T2" fmla="*/ 19 w 37"/>
              <a:gd name="T3" fmla="*/ 3 h 22"/>
              <a:gd name="T4" fmla="*/ 23 w 37"/>
              <a:gd name="T5" fmla="*/ 14 h 22"/>
              <a:gd name="T6" fmla="*/ 19 w 37"/>
              <a:gd name="T7" fmla="*/ 19 h 22"/>
              <a:gd name="T8" fmla="*/ 15 w 37"/>
              <a:gd name="T9" fmla="*/ 14 h 22"/>
              <a:gd name="T10" fmla="*/ 19 w 37"/>
              <a:gd name="T11" fmla="*/ 3 h 22"/>
              <a:gd name="T12" fmla="*/ 15 w 37"/>
              <a:gd name="T13" fmla="*/ 2 h 22"/>
              <a:gd name="T14" fmla="*/ 10 w 37"/>
              <a:gd name="T15" fmla="*/ 0 h 22"/>
              <a:gd name="T16" fmla="*/ 0 w 37"/>
              <a:gd name="T17" fmla="*/ 11 h 22"/>
              <a:gd name="T18" fmla="*/ 0 w 37"/>
              <a:gd name="T19" fmla="*/ 22 h 22"/>
              <a:gd name="T20" fmla="*/ 17 w 37"/>
              <a:gd name="T21" fmla="*/ 22 h 22"/>
              <a:gd name="T22" fmla="*/ 19 w 37"/>
              <a:gd name="T23" fmla="*/ 22 h 22"/>
              <a:gd name="T24" fmla="*/ 20 w 37"/>
              <a:gd name="T25" fmla="*/ 22 h 22"/>
              <a:gd name="T26" fmla="*/ 37 w 37"/>
              <a:gd name="T27" fmla="*/ 22 h 22"/>
              <a:gd name="T28" fmla="*/ 37 w 37"/>
              <a:gd name="T29" fmla="*/ 11 h 22"/>
              <a:gd name="T30" fmla="*/ 27 w 37"/>
              <a:gd name="T3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22">
                <a:moveTo>
                  <a:pt x="27" y="0"/>
                </a:moveTo>
                <a:cubicBezTo>
                  <a:pt x="19" y="3"/>
                  <a:pt x="19" y="3"/>
                  <a:pt x="19" y="3"/>
                </a:cubicBezTo>
                <a:cubicBezTo>
                  <a:pt x="23" y="14"/>
                  <a:pt x="23" y="14"/>
                  <a:pt x="23" y="14"/>
                </a:cubicBezTo>
                <a:cubicBezTo>
                  <a:pt x="19" y="19"/>
                  <a:pt x="19" y="19"/>
                  <a:pt x="19" y="19"/>
                </a:cubicBezTo>
                <a:cubicBezTo>
                  <a:pt x="15" y="14"/>
                  <a:pt x="15" y="14"/>
                  <a:pt x="15" y="14"/>
                </a:cubicBezTo>
                <a:cubicBezTo>
                  <a:pt x="19" y="3"/>
                  <a:pt x="19" y="3"/>
                  <a:pt x="19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2"/>
                  <a:pt x="0" y="5"/>
                  <a:pt x="0" y="11"/>
                </a:cubicBezTo>
                <a:cubicBezTo>
                  <a:pt x="0" y="22"/>
                  <a:pt x="0" y="22"/>
                  <a:pt x="0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11"/>
                </a:cubicBezTo>
                <a:cubicBezTo>
                  <a:pt x="37" y="5"/>
                  <a:pt x="32" y="2"/>
                  <a:pt x="27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50"/>
          <p:cNvSpPr>
            <a:spLocks/>
          </p:cNvSpPr>
          <p:nvPr/>
        </p:nvSpPr>
        <p:spPr bwMode="auto">
          <a:xfrm>
            <a:off x="1269493" y="2372706"/>
            <a:ext cx="32458" cy="35343"/>
          </a:xfrm>
          <a:custGeom>
            <a:avLst/>
            <a:gdLst>
              <a:gd name="T0" fmla="*/ 8 w 19"/>
              <a:gd name="T1" fmla="*/ 21 h 21"/>
              <a:gd name="T2" fmla="*/ 10 w 19"/>
              <a:gd name="T3" fmla="*/ 21 h 21"/>
              <a:gd name="T4" fmla="*/ 19 w 19"/>
              <a:gd name="T5" fmla="*/ 10 h 21"/>
              <a:gd name="T6" fmla="*/ 10 w 19"/>
              <a:gd name="T7" fmla="*/ 0 h 21"/>
              <a:gd name="T8" fmla="*/ 0 w 19"/>
              <a:gd name="T9" fmla="*/ 10 h 21"/>
              <a:gd name="T10" fmla="*/ 8 w 19"/>
              <a:gd name="T11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1">
                <a:moveTo>
                  <a:pt x="8" y="21"/>
                </a:moveTo>
                <a:cubicBezTo>
                  <a:pt x="8" y="21"/>
                  <a:pt x="9" y="21"/>
                  <a:pt x="10" y="21"/>
                </a:cubicBezTo>
                <a:cubicBezTo>
                  <a:pt x="15" y="21"/>
                  <a:pt x="19" y="16"/>
                  <a:pt x="19" y="10"/>
                </a:cubicBez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3" y="20"/>
                  <a:pt x="8" y="2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Oval 451"/>
          <p:cNvSpPr>
            <a:spLocks noChangeArrowheads="1"/>
          </p:cNvSpPr>
          <p:nvPr/>
        </p:nvSpPr>
        <p:spPr bwMode="auto">
          <a:xfrm>
            <a:off x="1269493" y="2252973"/>
            <a:ext cx="31015" cy="37507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52"/>
          <p:cNvSpPr>
            <a:spLocks/>
          </p:cNvSpPr>
          <p:nvPr/>
        </p:nvSpPr>
        <p:spPr bwMode="auto">
          <a:xfrm>
            <a:off x="1252904" y="2294086"/>
            <a:ext cx="64194" cy="36064"/>
          </a:xfrm>
          <a:custGeom>
            <a:avLst/>
            <a:gdLst>
              <a:gd name="T0" fmla="*/ 20 w 38"/>
              <a:gd name="T1" fmla="*/ 21 h 21"/>
              <a:gd name="T2" fmla="*/ 20 w 38"/>
              <a:gd name="T3" fmla="*/ 21 h 21"/>
              <a:gd name="T4" fmla="*/ 38 w 38"/>
              <a:gd name="T5" fmla="*/ 21 h 21"/>
              <a:gd name="T6" fmla="*/ 38 w 38"/>
              <a:gd name="T7" fmla="*/ 10 h 21"/>
              <a:gd name="T8" fmla="*/ 28 w 38"/>
              <a:gd name="T9" fmla="*/ 0 h 21"/>
              <a:gd name="T10" fmla="*/ 20 w 38"/>
              <a:gd name="T11" fmla="*/ 3 h 21"/>
              <a:gd name="T12" fmla="*/ 23 w 38"/>
              <a:gd name="T13" fmla="*/ 13 h 21"/>
              <a:gd name="T14" fmla="*/ 20 w 38"/>
              <a:gd name="T15" fmla="*/ 19 h 21"/>
              <a:gd name="T16" fmla="*/ 16 w 38"/>
              <a:gd name="T17" fmla="*/ 13 h 21"/>
              <a:gd name="T18" fmla="*/ 20 w 38"/>
              <a:gd name="T19" fmla="*/ 3 h 21"/>
              <a:gd name="T20" fmla="*/ 10 w 38"/>
              <a:gd name="T21" fmla="*/ 0 h 21"/>
              <a:gd name="T22" fmla="*/ 0 w 38"/>
              <a:gd name="T23" fmla="*/ 10 h 21"/>
              <a:gd name="T24" fmla="*/ 0 w 38"/>
              <a:gd name="T25" fmla="*/ 21 h 21"/>
              <a:gd name="T26" fmla="*/ 18 w 38"/>
              <a:gd name="T27" fmla="*/ 21 h 21"/>
              <a:gd name="T28" fmla="*/ 20 w 38"/>
              <a:gd name="T2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21">
                <a:moveTo>
                  <a:pt x="20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10"/>
                </a:cubicBezTo>
                <a:cubicBezTo>
                  <a:pt x="38" y="4"/>
                  <a:pt x="32" y="1"/>
                  <a:pt x="28" y="0"/>
                </a:cubicBezTo>
                <a:cubicBezTo>
                  <a:pt x="20" y="3"/>
                  <a:pt x="20" y="3"/>
                  <a:pt x="20" y="3"/>
                </a:cubicBezTo>
                <a:cubicBezTo>
                  <a:pt x="23" y="13"/>
                  <a:pt x="23" y="13"/>
                  <a:pt x="23" y="13"/>
                </a:cubicBezTo>
                <a:cubicBezTo>
                  <a:pt x="20" y="19"/>
                  <a:pt x="20" y="19"/>
                  <a:pt x="20" y="19"/>
                </a:cubicBezTo>
                <a:cubicBezTo>
                  <a:pt x="16" y="13"/>
                  <a:pt x="16" y="13"/>
                  <a:pt x="16" y="13"/>
                </a:cubicBezTo>
                <a:cubicBezTo>
                  <a:pt x="20" y="3"/>
                  <a:pt x="20" y="3"/>
                  <a:pt x="20" y="3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1"/>
                  <a:pt x="0" y="4"/>
                  <a:pt x="0" y="10"/>
                </a:cubicBezTo>
                <a:cubicBezTo>
                  <a:pt x="0" y="21"/>
                  <a:pt x="0" y="21"/>
                  <a:pt x="0" y="21"/>
                </a:cubicBezTo>
                <a:cubicBezTo>
                  <a:pt x="18" y="21"/>
                  <a:pt x="18" y="21"/>
                  <a:pt x="18" y="21"/>
                </a:cubicBezTo>
                <a:lnTo>
                  <a:pt x="20" y="2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53"/>
          <p:cNvSpPr>
            <a:spLocks noEditPoints="1"/>
          </p:cNvSpPr>
          <p:nvPr/>
        </p:nvSpPr>
        <p:spPr bwMode="auto">
          <a:xfrm>
            <a:off x="1194480" y="2222680"/>
            <a:ext cx="383721" cy="262546"/>
          </a:xfrm>
          <a:custGeom>
            <a:avLst/>
            <a:gdLst>
              <a:gd name="T0" fmla="*/ 225 w 225"/>
              <a:gd name="T1" fmla="*/ 137 h 154"/>
              <a:gd name="T2" fmla="*/ 225 w 225"/>
              <a:gd name="T3" fmla="*/ 80 h 154"/>
              <a:gd name="T4" fmla="*/ 225 w 225"/>
              <a:gd name="T5" fmla="*/ 66 h 154"/>
              <a:gd name="T6" fmla="*/ 225 w 225"/>
              <a:gd name="T7" fmla="*/ 56 h 154"/>
              <a:gd name="T8" fmla="*/ 225 w 225"/>
              <a:gd name="T9" fmla="*/ 42 h 154"/>
              <a:gd name="T10" fmla="*/ 225 w 225"/>
              <a:gd name="T11" fmla="*/ 35 h 154"/>
              <a:gd name="T12" fmla="*/ 225 w 225"/>
              <a:gd name="T13" fmla="*/ 21 h 154"/>
              <a:gd name="T14" fmla="*/ 225 w 225"/>
              <a:gd name="T15" fmla="*/ 18 h 154"/>
              <a:gd name="T16" fmla="*/ 223 w 225"/>
              <a:gd name="T17" fmla="*/ 11 h 154"/>
              <a:gd name="T18" fmla="*/ 216 w 225"/>
              <a:gd name="T19" fmla="*/ 3 h 154"/>
              <a:gd name="T20" fmla="*/ 209 w 225"/>
              <a:gd name="T21" fmla="*/ 0 h 154"/>
              <a:gd name="T22" fmla="*/ 207 w 225"/>
              <a:gd name="T23" fmla="*/ 0 h 154"/>
              <a:gd name="T24" fmla="*/ 193 w 225"/>
              <a:gd name="T25" fmla="*/ 0 h 154"/>
              <a:gd name="T26" fmla="*/ 185 w 225"/>
              <a:gd name="T27" fmla="*/ 0 h 154"/>
              <a:gd name="T28" fmla="*/ 172 w 225"/>
              <a:gd name="T29" fmla="*/ 0 h 154"/>
              <a:gd name="T30" fmla="*/ 161 w 225"/>
              <a:gd name="T31" fmla="*/ 0 h 154"/>
              <a:gd name="T32" fmla="*/ 147 w 225"/>
              <a:gd name="T33" fmla="*/ 0 h 154"/>
              <a:gd name="T34" fmla="*/ 18 w 225"/>
              <a:gd name="T35" fmla="*/ 0 h 154"/>
              <a:gd name="T36" fmla="*/ 0 w 225"/>
              <a:gd name="T37" fmla="*/ 18 h 154"/>
              <a:gd name="T38" fmla="*/ 0 w 225"/>
              <a:gd name="T39" fmla="*/ 137 h 154"/>
              <a:gd name="T40" fmla="*/ 18 w 225"/>
              <a:gd name="T41" fmla="*/ 154 h 154"/>
              <a:gd name="T42" fmla="*/ 207 w 225"/>
              <a:gd name="T43" fmla="*/ 154 h 154"/>
              <a:gd name="T44" fmla="*/ 225 w 225"/>
              <a:gd name="T45" fmla="*/ 137 h 154"/>
              <a:gd name="T46" fmla="*/ 211 w 225"/>
              <a:gd name="T47" fmla="*/ 126 h 154"/>
              <a:gd name="T48" fmla="*/ 196 w 225"/>
              <a:gd name="T49" fmla="*/ 141 h 154"/>
              <a:gd name="T50" fmla="*/ 55 w 225"/>
              <a:gd name="T51" fmla="*/ 141 h 154"/>
              <a:gd name="T52" fmla="*/ 29 w 225"/>
              <a:gd name="T53" fmla="*/ 141 h 154"/>
              <a:gd name="T54" fmla="*/ 13 w 225"/>
              <a:gd name="T55" fmla="*/ 126 h 154"/>
              <a:gd name="T56" fmla="*/ 13 w 225"/>
              <a:gd name="T57" fmla="*/ 26 h 154"/>
              <a:gd name="T58" fmla="*/ 29 w 225"/>
              <a:gd name="T59" fmla="*/ 11 h 154"/>
              <a:gd name="T60" fmla="*/ 91 w 225"/>
              <a:gd name="T61" fmla="*/ 11 h 154"/>
              <a:gd name="T62" fmla="*/ 146 w 225"/>
              <a:gd name="T63" fmla="*/ 11 h 154"/>
              <a:gd name="T64" fmla="*/ 160 w 225"/>
              <a:gd name="T65" fmla="*/ 11 h 154"/>
              <a:gd name="T66" fmla="*/ 170 w 225"/>
              <a:gd name="T67" fmla="*/ 11 h 154"/>
              <a:gd name="T68" fmla="*/ 183 w 225"/>
              <a:gd name="T69" fmla="*/ 11 h 154"/>
              <a:gd name="T70" fmla="*/ 191 w 225"/>
              <a:gd name="T71" fmla="*/ 11 h 154"/>
              <a:gd name="T72" fmla="*/ 196 w 225"/>
              <a:gd name="T73" fmla="*/ 11 h 154"/>
              <a:gd name="T74" fmla="*/ 203 w 225"/>
              <a:gd name="T75" fmla="*/ 13 h 154"/>
              <a:gd name="T76" fmla="*/ 211 w 225"/>
              <a:gd name="T77" fmla="*/ 23 h 154"/>
              <a:gd name="T78" fmla="*/ 211 w 225"/>
              <a:gd name="T79" fmla="*/ 26 h 154"/>
              <a:gd name="T80" fmla="*/ 211 w 225"/>
              <a:gd name="T81" fmla="*/ 36 h 154"/>
              <a:gd name="T82" fmla="*/ 211 w 225"/>
              <a:gd name="T83" fmla="*/ 43 h 154"/>
              <a:gd name="T84" fmla="*/ 211 w 225"/>
              <a:gd name="T85" fmla="*/ 57 h 154"/>
              <a:gd name="T86" fmla="*/ 211 w 225"/>
              <a:gd name="T87" fmla="*/ 66 h 154"/>
              <a:gd name="T88" fmla="*/ 211 w 225"/>
              <a:gd name="T89" fmla="*/ 81 h 154"/>
              <a:gd name="T90" fmla="*/ 211 w 225"/>
              <a:gd name="T91" fmla="*/ 12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5" h="154">
                <a:moveTo>
                  <a:pt x="225" y="137"/>
                </a:moveTo>
                <a:cubicBezTo>
                  <a:pt x="225" y="80"/>
                  <a:pt x="225" y="80"/>
                  <a:pt x="225" y="80"/>
                </a:cubicBezTo>
                <a:cubicBezTo>
                  <a:pt x="225" y="66"/>
                  <a:pt x="225" y="66"/>
                  <a:pt x="225" y="6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35"/>
                  <a:pt x="225" y="35"/>
                  <a:pt x="225" y="35"/>
                </a:cubicBezTo>
                <a:cubicBezTo>
                  <a:pt x="225" y="21"/>
                  <a:pt x="225" y="21"/>
                  <a:pt x="225" y="21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5" y="15"/>
                  <a:pt x="224" y="13"/>
                  <a:pt x="223" y="11"/>
                </a:cubicBezTo>
                <a:cubicBezTo>
                  <a:pt x="222" y="7"/>
                  <a:pt x="219" y="5"/>
                  <a:pt x="216" y="3"/>
                </a:cubicBezTo>
                <a:cubicBezTo>
                  <a:pt x="214" y="1"/>
                  <a:pt x="212" y="1"/>
                  <a:pt x="209" y="0"/>
                </a:cubicBezTo>
                <a:cubicBezTo>
                  <a:pt x="208" y="0"/>
                  <a:pt x="208" y="0"/>
                  <a:pt x="207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6"/>
                  <a:pt x="8" y="154"/>
                  <a:pt x="18" y="154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17" y="154"/>
                  <a:pt x="225" y="146"/>
                  <a:pt x="225" y="137"/>
                </a:cubicBezTo>
                <a:close/>
                <a:moveTo>
                  <a:pt x="211" y="126"/>
                </a:moveTo>
                <a:cubicBezTo>
                  <a:pt x="211" y="135"/>
                  <a:pt x="204" y="141"/>
                  <a:pt x="196" y="141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20" y="141"/>
                  <a:pt x="13" y="135"/>
                  <a:pt x="13" y="1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18"/>
                  <a:pt x="20" y="11"/>
                  <a:pt x="29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146" y="11"/>
                  <a:pt x="146" y="11"/>
                  <a:pt x="146" y="11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70" y="11"/>
                  <a:pt x="170" y="11"/>
                  <a:pt x="170" y="11"/>
                </a:cubicBezTo>
                <a:cubicBezTo>
                  <a:pt x="183" y="11"/>
                  <a:pt x="183" y="11"/>
                  <a:pt x="183" y="11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96" y="11"/>
                  <a:pt x="196" y="11"/>
                  <a:pt x="196" y="11"/>
                </a:cubicBezTo>
                <a:cubicBezTo>
                  <a:pt x="198" y="11"/>
                  <a:pt x="201" y="12"/>
                  <a:pt x="203" y="13"/>
                </a:cubicBezTo>
                <a:cubicBezTo>
                  <a:pt x="207" y="15"/>
                  <a:pt x="210" y="19"/>
                  <a:pt x="211" y="23"/>
                </a:cubicBezTo>
                <a:cubicBezTo>
                  <a:pt x="211" y="24"/>
                  <a:pt x="211" y="25"/>
                  <a:pt x="211" y="26"/>
                </a:cubicBezTo>
                <a:cubicBezTo>
                  <a:pt x="211" y="36"/>
                  <a:pt x="211" y="36"/>
                  <a:pt x="211" y="36"/>
                </a:cubicBezTo>
                <a:cubicBezTo>
                  <a:pt x="211" y="43"/>
                  <a:pt x="211" y="43"/>
                  <a:pt x="211" y="43"/>
                </a:cubicBezTo>
                <a:cubicBezTo>
                  <a:pt x="211" y="57"/>
                  <a:pt x="211" y="57"/>
                  <a:pt x="211" y="57"/>
                </a:cubicBezTo>
                <a:cubicBezTo>
                  <a:pt x="211" y="66"/>
                  <a:pt x="211" y="66"/>
                  <a:pt x="211" y="66"/>
                </a:cubicBezTo>
                <a:cubicBezTo>
                  <a:pt x="211" y="81"/>
                  <a:pt x="211" y="81"/>
                  <a:pt x="211" y="81"/>
                </a:cubicBezTo>
                <a:lnTo>
                  <a:pt x="211" y="12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54"/>
          <p:cNvSpPr>
            <a:spLocks/>
          </p:cNvSpPr>
          <p:nvPr/>
        </p:nvSpPr>
        <p:spPr bwMode="auto">
          <a:xfrm>
            <a:off x="1010554" y="2551583"/>
            <a:ext cx="168779" cy="228646"/>
          </a:xfrm>
          <a:custGeom>
            <a:avLst/>
            <a:gdLst>
              <a:gd name="T0" fmla="*/ 50 w 99"/>
              <a:gd name="T1" fmla="*/ 2 h 134"/>
              <a:gd name="T2" fmla="*/ 89 w 99"/>
              <a:gd name="T3" fmla="*/ 59 h 134"/>
              <a:gd name="T4" fmla="*/ 89 w 99"/>
              <a:gd name="T5" fmla="*/ 86 h 134"/>
              <a:gd name="T6" fmla="*/ 59 w 99"/>
              <a:gd name="T7" fmla="*/ 68 h 134"/>
              <a:gd name="T8" fmla="*/ 50 w 99"/>
              <a:gd name="T9" fmla="*/ 2 h 134"/>
              <a:gd name="T10" fmla="*/ 0 w 99"/>
              <a:gd name="T11" fmla="*/ 34 h 134"/>
              <a:gd name="T12" fmla="*/ 0 w 99"/>
              <a:gd name="T13" fmla="*/ 114 h 134"/>
              <a:gd name="T14" fmla="*/ 50 w 99"/>
              <a:gd name="T15" fmla="*/ 134 h 134"/>
              <a:gd name="T16" fmla="*/ 99 w 99"/>
              <a:gd name="T17" fmla="*/ 105 h 134"/>
              <a:gd name="T18" fmla="*/ 99 w 99"/>
              <a:gd name="T19" fmla="*/ 68 h 134"/>
              <a:gd name="T20" fmla="*/ 50 w 99"/>
              <a:gd name="T21" fmla="*/ 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9" h="134">
                <a:moveTo>
                  <a:pt x="50" y="2"/>
                </a:moveTo>
                <a:cubicBezTo>
                  <a:pt x="89" y="59"/>
                  <a:pt x="89" y="59"/>
                  <a:pt x="89" y="59"/>
                </a:cubicBezTo>
                <a:cubicBezTo>
                  <a:pt x="89" y="86"/>
                  <a:pt x="89" y="86"/>
                  <a:pt x="89" y="86"/>
                </a:cubicBezTo>
                <a:cubicBezTo>
                  <a:pt x="59" y="68"/>
                  <a:pt x="59" y="68"/>
                  <a:pt x="59" y="68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2"/>
                  <a:pt x="0" y="0"/>
                  <a:pt x="0" y="34"/>
                </a:cubicBezTo>
                <a:cubicBezTo>
                  <a:pt x="0" y="68"/>
                  <a:pt x="0" y="114"/>
                  <a:pt x="0" y="114"/>
                </a:cubicBezTo>
                <a:cubicBezTo>
                  <a:pt x="0" y="114"/>
                  <a:pt x="5" y="134"/>
                  <a:pt x="50" y="134"/>
                </a:cubicBezTo>
                <a:cubicBezTo>
                  <a:pt x="94" y="134"/>
                  <a:pt x="99" y="121"/>
                  <a:pt x="99" y="105"/>
                </a:cubicBezTo>
                <a:cubicBezTo>
                  <a:pt x="99" y="89"/>
                  <a:pt x="99" y="68"/>
                  <a:pt x="99" y="68"/>
                </a:cubicBezTo>
                <a:cubicBezTo>
                  <a:pt x="99" y="68"/>
                  <a:pt x="88" y="2"/>
                  <a:pt x="50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455"/>
          <p:cNvSpPr>
            <a:spLocks noChangeArrowheads="1"/>
          </p:cNvSpPr>
          <p:nvPr/>
        </p:nvSpPr>
        <p:spPr bwMode="auto">
          <a:xfrm>
            <a:off x="1019209" y="2391459"/>
            <a:ext cx="132715" cy="155075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456"/>
          <p:cNvSpPr>
            <a:spLocks noEditPoints="1"/>
          </p:cNvSpPr>
          <p:nvPr/>
        </p:nvSpPr>
        <p:spPr bwMode="auto">
          <a:xfrm>
            <a:off x="1230544" y="3277911"/>
            <a:ext cx="388770" cy="347657"/>
          </a:xfrm>
          <a:custGeom>
            <a:avLst/>
            <a:gdLst>
              <a:gd name="T0" fmla="*/ 148 w 228"/>
              <a:gd name="T1" fmla="*/ 0 h 204"/>
              <a:gd name="T2" fmla="*/ 148 w 228"/>
              <a:gd name="T3" fmla="*/ 0 h 204"/>
              <a:gd name="T4" fmla="*/ 114 w 228"/>
              <a:gd name="T5" fmla="*/ 13 h 204"/>
              <a:gd name="T6" fmla="*/ 80 w 228"/>
              <a:gd name="T7" fmla="*/ 0 h 204"/>
              <a:gd name="T8" fmla="*/ 0 w 228"/>
              <a:gd name="T9" fmla="*/ 80 h 204"/>
              <a:gd name="T10" fmla="*/ 0 w 228"/>
              <a:gd name="T11" fmla="*/ 98 h 204"/>
              <a:gd name="T12" fmla="*/ 7 w 228"/>
              <a:gd name="T13" fmla="*/ 84 h 204"/>
              <a:gd name="T14" fmla="*/ 17 w 228"/>
              <a:gd name="T15" fmla="*/ 84 h 204"/>
              <a:gd name="T16" fmla="*/ 93 w 228"/>
              <a:gd name="T17" fmla="*/ 137 h 204"/>
              <a:gd name="T18" fmla="*/ 93 w 228"/>
              <a:gd name="T19" fmla="*/ 204 h 204"/>
              <a:gd name="T20" fmla="*/ 104 w 228"/>
              <a:gd name="T21" fmla="*/ 204 h 204"/>
              <a:gd name="T22" fmla="*/ 124 w 228"/>
              <a:gd name="T23" fmla="*/ 204 h 204"/>
              <a:gd name="T24" fmla="*/ 228 w 228"/>
              <a:gd name="T25" fmla="*/ 167 h 204"/>
              <a:gd name="T26" fmla="*/ 228 w 228"/>
              <a:gd name="T27" fmla="*/ 80 h 204"/>
              <a:gd name="T28" fmla="*/ 148 w 228"/>
              <a:gd name="T29" fmla="*/ 0 h 204"/>
              <a:gd name="T30" fmla="*/ 114 w 228"/>
              <a:gd name="T31" fmla="*/ 151 h 204"/>
              <a:gd name="T32" fmla="*/ 101 w 228"/>
              <a:gd name="T33" fmla="*/ 132 h 204"/>
              <a:gd name="T34" fmla="*/ 87 w 228"/>
              <a:gd name="T35" fmla="*/ 112 h 204"/>
              <a:gd name="T36" fmla="*/ 114 w 228"/>
              <a:gd name="T37" fmla="*/ 13 h 204"/>
              <a:gd name="T38" fmla="*/ 141 w 228"/>
              <a:gd name="T39" fmla="*/ 112 h 204"/>
              <a:gd name="T40" fmla="*/ 114 w 228"/>
              <a:gd name="T41" fmla="*/ 15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8" h="204"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80" y="0"/>
                  <a:pt x="80" y="0"/>
                  <a:pt x="80" y="0"/>
                </a:cubicBezTo>
                <a:cubicBezTo>
                  <a:pt x="50" y="9"/>
                  <a:pt x="0" y="30"/>
                  <a:pt x="0" y="80"/>
                </a:cubicBezTo>
                <a:cubicBezTo>
                  <a:pt x="0" y="87"/>
                  <a:pt x="0" y="92"/>
                  <a:pt x="0" y="98"/>
                </a:cubicBezTo>
                <a:cubicBezTo>
                  <a:pt x="5" y="90"/>
                  <a:pt x="7" y="84"/>
                  <a:pt x="7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7" y="84"/>
                  <a:pt x="33" y="137"/>
                  <a:pt x="93" y="137"/>
                </a:cubicBezTo>
                <a:cubicBezTo>
                  <a:pt x="93" y="204"/>
                  <a:pt x="93" y="204"/>
                  <a:pt x="93" y="204"/>
                </a:cubicBezTo>
                <a:cubicBezTo>
                  <a:pt x="97" y="204"/>
                  <a:pt x="100" y="204"/>
                  <a:pt x="104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225" y="204"/>
                  <a:pt x="228" y="167"/>
                  <a:pt x="228" y="167"/>
                </a:cubicBezTo>
                <a:cubicBezTo>
                  <a:pt x="228" y="167"/>
                  <a:pt x="228" y="154"/>
                  <a:pt x="228" y="80"/>
                </a:cubicBezTo>
                <a:cubicBezTo>
                  <a:pt x="228" y="30"/>
                  <a:pt x="178" y="9"/>
                  <a:pt x="148" y="0"/>
                </a:cubicBezTo>
                <a:close/>
                <a:moveTo>
                  <a:pt x="114" y="151"/>
                </a:moveTo>
                <a:cubicBezTo>
                  <a:pt x="101" y="132"/>
                  <a:pt x="101" y="132"/>
                  <a:pt x="101" y="13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141" y="112"/>
                  <a:pt x="141" y="112"/>
                  <a:pt x="141" y="112"/>
                </a:cubicBezTo>
                <a:lnTo>
                  <a:pt x="114" y="15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457"/>
          <p:cNvSpPr>
            <a:spLocks noChangeArrowheads="1"/>
          </p:cNvSpPr>
          <p:nvPr/>
        </p:nvSpPr>
        <p:spPr bwMode="auto">
          <a:xfrm>
            <a:off x="1327917" y="3034119"/>
            <a:ext cx="195467" cy="227924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58"/>
          <p:cNvSpPr>
            <a:spLocks/>
          </p:cNvSpPr>
          <p:nvPr/>
        </p:nvSpPr>
        <p:spPr bwMode="auto">
          <a:xfrm>
            <a:off x="1198087" y="3562095"/>
            <a:ext cx="108913" cy="109634"/>
          </a:xfrm>
          <a:custGeom>
            <a:avLst/>
            <a:gdLst>
              <a:gd name="T0" fmla="*/ 20 w 64"/>
              <a:gd name="T1" fmla="*/ 2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64 w 64"/>
              <a:gd name="T9" fmla="*/ 31 h 64"/>
              <a:gd name="T10" fmla="*/ 32 w 64"/>
              <a:gd name="T11" fmla="*/ 0 h 64"/>
              <a:gd name="T12" fmla="*/ 20 w 64"/>
              <a:gd name="T13" fmla="*/ 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64">
                <a:moveTo>
                  <a:pt x="20" y="2"/>
                </a:moveTo>
                <a:cubicBezTo>
                  <a:pt x="8" y="7"/>
                  <a:pt x="0" y="18"/>
                  <a:pt x="0" y="32"/>
                </a:cubicBezTo>
                <a:cubicBezTo>
                  <a:pt x="0" y="49"/>
                  <a:pt x="14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32"/>
                  <a:pt x="64" y="31"/>
                  <a:pt x="64" y="31"/>
                </a:cubicBezTo>
                <a:cubicBezTo>
                  <a:pt x="64" y="14"/>
                  <a:pt x="49" y="0"/>
                  <a:pt x="32" y="0"/>
                </a:cubicBezTo>
                <a:cubicBezTo>
                  <a:pt x="28" y="0"/>
                  <a:pt x="24" y="1"/>
                  <a:pt x="20" y="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59"/>
          <p:cNvSpPr>
            <a:spLocks noEditPoints="1"/>
          </p:cNvSpPr>
          <p:nvPr/>
        </p:nvSpPr>
        <p:spPr bwMode="auto">
          <a:xfrm>
            <a:off x="1138221" y="3448133"/>
            <a:ext cx="228646" cy="305101"/>
          </a:xfrm>
          <a:custGeom>
            <a:avLst/>
            <a:gdLst>
              <a:gd name="T0" fmla="*/ 66 w 134"/>
              <a:gd name="T1" fmla="*/ 0 h 179"/>
              <a:gd name="T2" fmla="*/ 54 w 134"/>
              <a:gd name="T3" fmla="*/ 18 h 179"/>
              <a:gd name="T4" fmla="*/ 0 w 134"/>
              <a:gd name="T5" fmla="*/ 48 h 179"/>
              <a:gd name="T6" fmla="*/ 0 w 134"/>
              <a:gd name="T7" fmla="*/ 117 h 179"/>
              <a:gd name="T8" fmla="*/ 66 w 134"/>
              <a:gd name="T9" fmla="*/ 179 h 179"/>
              <a:gd name="T10" fmla="*/ 134 w 134"/>
              <a:gd name="T11" fmla="*/ 116 h 179"/>
              <a:gd name="T12" fmla="*/ 134 w 134"/>
              <a:gd name="T13" fmla="*/ 104 h 179"/>
              <a:gd name="T14" fmla="*/ 134 w 134"/>
              <a:gd name="T15" fmla="*/ 48 h 179"/>
              <a:gd name="T16" fmla="*/ 66 w 134"/>
              <a:gd name="T17" fmla="*/ 0 h 179"/>
              <a:gd name="T18" fmla="*/ 107 w 134"/>
              <a:gd name="T19" fmla="*/ 99 h 179"/>
              <a:gd name="T20" fmla="*/ 107 w 134"/>
              <a:gd name="T21" fmla="*/ 100 h 179"/>
              <a:gd name="T22" fmla="*/ 67 w 134"/>
              <a:gd name="T23" fmla="*/ 139 h 179"/>
              <a:gd name="T24" fmla="*/ 27 w 134"/>
              <a:gd name="T25" fmla="*/ 99 h 179"/>
              <a:gd name="T26" fmla="*/ 54 w 134"/>
              <a:gd name="T27" fmla="*/ 60 h 179"/>
              <a:gd name="T28" fmla="*/ 67 w 134"/>
              <a:gd name="T29" fmla="*/ 58 h 179"/>
              <a:gd name="T30" fmla="*/ 107 w 134"/>
              <a:gd name="T31" fmla="*/ 9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4" h="179">
                <a:moveTo>
                  <a:pt x="66" y="0"/>
                </a:moveTo>
                <a:cubicBezTo>
                  <a:pt x="66" y="0"/>
                  <a:pt x="62" y="9"/>
                  <a:pt x="54" y="18"/>
                </a:cubicBezTo>
                <a:cubicBezTo>
                  <a:pt x="44" y="30"/>
                  <a:pt x="27" y="45"/>
                  <a:pt x="0" y="48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53"/>
                  <a:pt x="66" y="179"/>
                  <a:pt x="66" y="179"/>
                </a:cubicBezTo>
                <a:cubicBezTo>
                  <a:pt x="124" y="164"/>
                  <a:pt x="134" y="116"/>
                  <a:pt x="134" y="116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81" y="46"/>
                  <a:pt x="66" y="0"/>
                  <a:pt x="66" y="0"/>
                </a:cubicBezTo>
                <a:close/>
                <a:moveTo>
                  <a:pt x="107" y="99"/>
                </a:moveTo>
                <a:cubicBezTo>
                  <a:pt x="107" y="99"/>
                  <a:pt x="107" y="100"/>
                  <a:pt x="107" y="100"/>
                </a:cubicBezTo>
                <a:cubicBezTo>
                  <a:pt x="106" y="122"/>
                  <a:pt x="89" y="139"/>
                  <a:pt x="67" y="139"/>
                </a:cubicBezTo>
                <a:cubicBezTo>
                  <a:pt x="45" y="139"/>
                  <a:pt x="27" y="121"/>
                  <a:pt x="27" y="99"/>
                </a:cubicBezTo>
                <a:cubicBezTo>
                  <a:pt x="27" y="81"/>
                  <a:pt x="38" y="66"/>
                  <a:pt x="54" y="60"/>
                </a:cubicBezTo>
                <a:cubicBezTo>
                  <a:pt x="58" y="59"/>
                  <a:pt x="63" y="58"/>
                  <a:pt x="67" y="58"/>
                </a:cubicBezTo>
                <a:cubicBezTo>
                  <a:pt x="89" y="58"/>
                  <a:pt x="107" y="76"/>
                  <a:pt x="107" y="9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460"/>
          <p:cNvSpPr>
            <a:spLocks/>
          </p:cNvSpPr>
          <p:nvPr/>
        </p:nvSpPr>
        <p:spPr bwMode="auto">
          <a:xfrm>
            <a:off x="2599533" y="3101919"/>
            <a:ext cx="43998" cy="42556"/>
          </a:xfrm>
          <a:custGeom>
            <a:avLst/>
            <a:gdLst>
              <a:gd name="T0" fmla="*/ 25 w 26"/>
              <a:gd name="T1" fmla="*/ 4 h 25"/>
              <a:gd name="T2" fmla="*/ 15 w 26"/>
              <a:gd name="T3" fmla="*/ 2 h 25"/>
              <a:gd name="T4" fmla="*/ 3 w 26"/>
              <a:gd name="T5" fmla="*/ 11 h 25"/>
              <a:gd name="T6" fmla="*/ 0 w 26"/>
              <a:gd name="T7" fmla="*/ 17 h 25"/>
              <a:gd name="T8" fmla="*/ 1 w 26"/>
              <a:gd name="T9" fmla="*/ 21 h 25"/>
              <a:gd name="T10" fmla="*/ 11 w 26"/>
              <a:gd name="T11" fmla="*/ 23 h 25"/>
              <a:gd name="T12" fmla="*/ 23 w 26"/>
              <a:gd name="T13" fmla="*/ 14 h 25"/>
              <a:gd name="T14" fmla="*/ 26 w 26"/>
              <a:gd name="T15" fmla="*/ 8 h 25"/>
              <a:gd name="T16" fmla="*/ 25 w 26"/>
              <a:gd name="T17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25">
                <a:moveTo>
                  <a:pt x="25" y="4"/>
                </a:moveTo>
                <a:cubicBezTo>
                  <a:pt x="22" y="1"/>
                  <a:pt x="18" y="0"/>
                  <a:pt x="15" y="2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12"/>
                  <a:pt x="0" y="15"/>
                  <a:pt x="0" y="17"/>
                </a:cubicBezTo>
                <a:cubicBezTo>
                  <a:pt x="0" y="18"/>
                  <a:pt x="0" y="20"/>
                  <a:pt x="1" y="21"/>
                </a:cubicBezTo>
                <a:cubicBezTo>
                  <a:pt x="4" y="24"/>
                  <a:pt x="8" y="25"/>
                  <a:pt x="11" y="23"/>
                </a:cubicBezTo>
                <a:cubicBezTo>
                  <a:pt x="23" y="14"/>
                  <a:pt x="23" y="14"/>
                  <a:pt x="23" y="14"/>
                </a:cubicBezTo>
                <a:cubicBezTo>
                  <a:pt x="25" y="13"/>
                  <a:pt x="26" y="10"/>
                  <a:pt x="26" y="8"/>
                </a:cubicBezTo>
                <a:cubicBezTo>
                  <a:pt x="26" y="7"/>
                  <a:pt x="26" y="5"/>
                  <a:pt x="25" y="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61"/>
          <p:cNvSpPr>
            <a:spLocks/>
          </p:cNvSpPr>
          <p:nvPr/>
        </p:nvSpPr>
        <p:spPr bwMode="auto">
          <a:xfrm>
            <a:off x="2493504" y="3013202"/>
            <a:ext cx="23802" cy="49769"/>
          </a:xfrm>
          <a:custGeom>
            <a:avLst/>
            <a:gdLst>
              <a:gd name="T0" fmla="*/ 7 w 14"/>
              <a:gd name="T1" fmla="*/ 29 h 29"/>
              <a:gd name="T2" fmla="*/ 14 w 14"/>
              <a:gd name="T3" fmla="*/ 22 h 29"/>
              <a:gd name="T4" fmla="*/ 14 w 14"/>
              <a:gd name="T5" fmla="*/ 7 h 29"/>
              <a:gd name="T6" fmla="*/ 12 w 14"/>
              <a:gd name="T7" fmla="*/ 2 h 29"/>
              <a:gd name="T8" fmla="*/ 7 w 14"/>
              <a:gd name="T9" fmla="*/ 0 h 29"/>
              <a:gd name="T10" fmla="*/ 0 w 14"/>
              <a:gd name="T11" fmla="*/ 7 h 29"/>
              <a:gd name="T12" fmla="*/ 0 w 14"/>
              <a:gd name="T13" fmla="*/ 22 h 29"/>
              <a:gd name="T14" fmla="*/ 2 w 14"/>
              <a:gd name="T15" fmla="*/ 27 h 29"/>
              <a:gd name="T16" fmla="*/ 7 w 14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29">
                <a:moveTo>
                  <a:pt x="7" y="29"/>
                </a:moveTo>
                <a:cubicBezTo>
                  <a:pt x="11" y="29"/>
                  <a:pt x="14" y="26"/>
                  <a:pt x="14" y="22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5"/>
                  <a:pt x="14" y="4"/>
                  <a:pt x="12" y="2"/>
                </a:cubicBezTo>
                <a:cubicBezTo>
                  <a:pt x="11" y="1"/>
                  <a:pt x="9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4"/>
                  <a:pt x="1" y="26"/>
                  <a:pt x="2" y="27"/>
                </a:cubicBezTo>
                <a:cubicBezTo>
                  <a:pt x="3" y="28"/>
                  <a:pt x="5" y="29"/>
                  <a:pt x="7" y="2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62"/>
          <p:cNvSpPr>
            <a:spLocks/>
          </p:cNvSpPr>
          <p:nvPr/>
        </p:nvSpPr>
        <p:spPr bwMode="auto">
          <a:xfrm>
            <a:off x="2463211" y="3316860"/>
            <a:ext cx="62752" cy="23802"/>
          </a:xfrm>
          <a:custGeom>
            <a:avLst/>
            <a:gdLst>
              <a:gd name="T0" fmla="*/ 30 w 37"/>
              <a:gd name="T1" fmla="*/ 0 h 14"/>
              <a:gd name="T2" fmla="*/ 7 w 37"/>
              <a:gd name="T3" fmla="*/ 0 h 14"/>
              <a:gd name="T4" fmla="*/ 2 w 37"/>
              <a:gd name="T5" fmla="*/ 2 h 14"/>
              <a:gd name="T6" fmla="*/ 0 w 37"/>
              <a:gd name="T7" fmla="*/ 7 h 14"/>
              <a:gd name="T8" fmla="*/ 7 w 37"/>
              <a:gd name="T9" fmla="*/ 14 h 14"/>
              <a:gd name="T10" fmla="*/ 30 w 37"/>
              <a:gd name="T11" fmla="*/ 14 h 14"/>
              <a:gd name="T12" fmla="*/ 37 w 37"/>
              <a:gd name="T13" fmla="*/ 7 h 14"/>
              <a:gd name="T14" fmla="*/ 30 w 37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14">
                <a:moveTo>
                  <a:pt x="30" y="0"/>
                </a:move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1"/>
                  <a:pt x="2" y="2"/>
                </a:cubicBezTo>
                <a:cubicBezTo>
                  <a:pt x="1" y="4"/>
                  <a:pt x="0" y="5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4" y="14"/>
                  <a:pt x="37" y="11"/>
                  <a:pt x="37" y="7"/>
                </a:cubicBezTo>
                <a:cubicBezTo>
                  <a:pt x="37" y="4"/>
                  <a:pt x="34" y="0"/>
                  <a:pt x="3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63"/>
          <p:cNvSpPr>
            <a:spLocks/>
          </p:cNvSpPr>
          <p:nvPr/>
        </p:nvSpPr>
        <p:spPr bwMode="auto">
          <a:xfrm>
            <a:off x="2427147" y="3250503"/>
            <a:ext cx="141371" cy="59866"/>
          </a:xfrm>
          <a:custGeom>
            <a:avLst/>
            <a:gdLst>
              <a:gd name="T0" fmla="*/ 66 w 83"/>
              <a:gd name="T1" fmla="*/ 5 h 35"/>
              <a:gd name="T2" fmla="*/ 66 w 83"/>
              <a:gd name="T3" fmla="*/ 22 h 35"/>
              <a:gd name="T4" fmla="*/ 41 w 83"/>
              <a:gd name="T5" fmla="*/ 27 h 35"/>
              <a:gd name="T6" fmla="*/ 18 w 83"/>
              <a:gd name="T7" fmla="*/ 22 h 35"/>
              <a:gd name="T8" fmla="*/ 15 w 83"/>
              <a:gd name="T9" fmla="*/ 5 h 35"/>
              <a:gd name="T10" fmla="*/ 6 w 83"/>
              <a:gd name="T11" fmla="*/ 0 h 35"/>
              <a:gd name="T12" fmla="*/ 11 w 83"/>
              <a:gd name="T13" fmla="*/ 14 h 35"/>
              <a:gd name="T14" fmla="*/ 41 w 83"/>
              <a:gd name="T15" fmla="*/ 35 h 35"/>
              <a:gd name="T16" fmla="*/ 42 w 83"/>
              <a:gd name="T17" fmla="*/ 35 h 35"/>
              <a:gd name="T18" fmla="*/ 73 w 83"/>
              <a:gd name="T19" fmla="*/ 14 h 35"/>
              <a:gd name="T20" fmla="*/ 77 w 83"/>
              <a:gd name="T21" fmla="*/ 0 h 35"/>
              <a:gd name="T22" fmla="*/ 66 w 83"/>
              <a:gd name="T23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35">
                <a:moveTo>
                  <a:pt x="66" y="5"/>
                </a:moveTo>
                <a:cubicBezTo>
                  <a:pt x="65" y="10"/>
                  <a:pt x="63" y="17"/>
                  <a:pt x="66" y="22"/>
                </a:cubicBezTo>
                <a:cubicBezTo>
                  <a:pt x="66" y="22"/>
                  <a:pt x="53" y="27"/>
                  <a:pt x="41" y="27"/>
                </a:cubicBezTo>
                <a:cubicBezTo>
                  <a:pt x="30" y="27"/>
                  <a:pt x="18" y="22"/>
                  <a:pt x="18" y="22"/>
                </a:cubicBezTo>
                <a:cubicBezTo>
                  <a:pt x="19" y="16"/>
                  <a:pt x="17" y="10"/>
                  <a:pt x="15" y="5"/>
                </a:cubicBezTo>
                <a:cubicBezTo>
                  <a:pt x="6" y="0"/>
                  <a:pt x="6" y="0"/>
                  <a:pt x="6" y="0"/>
                </a:cubicBezTo>
                <a:cubicBezTo>
                  <a:pt x="8" y="5"/>
                  <a:pt x="10" y="11"/>
                  <a:pt x="11" y="14"/>
                </a:cubicBezTo>
                <a:cubicBezTo>
                  <a:pt x="11" y="22"/>
                  <a:pt x="0" y="35"/>
                  <a:pt x="41" y="35"/>
                </a:cubicBezTo>
                <a:cubicBezTo>
                  <a:pt x="41" y="35"/>
                  <a:pt x="42" y="35"/>
                  <a:pt x="42" y="35"/>
                </a:cubicBezTo>
                <a:cubicBezTo>
                  <a:pt x="83" y="35"/>
                  <a:pt x="73" y="22"/>
                  <a:pt x="73" y="14"/>
                </a:cubicBezTo>
                <a:cubicBezTo>
                  <a:pt x="73" y="11"/>
                  <a:pt x="75" y="5"/>
                  <a:pt x="77" y="0"/>
                </a:cubicBezTo>
                <a:lnTo>
                  <a:pt x="66" y="5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64"/>
          <p:cNvSpPr>
            <a:spLocks/>
          </p:cNvSpPr>
          <p:nvPr/>
        </p:nvSpPr>
        <p:spPr bwMode="auto">
          <a:xfrm>
            <a:off x="2394689" y="3289452"/>
            <a:ext cx="38949" cy="39671"/>
          </a:xfrm>
          <a:custGeom>
            <a:avLst/>
            <a:gdLst>
              <a:gd name="T0" fmla="*/ 16 w 23"/>
              <a:gd name="T1" fmla="*/ 3 h 23"/>
              <a:gd name="T2" fmla="*/ 3 w 23"/>
              <a:gd name="T3" fmla="*/ 7 h 23"/>
              <a:gd name="T4" fmla="*/ 6 w 23"/>
              <a:gd name="T5" fmla="*/ 20 h 23"/>
              <a:gd name="T6" fmla="*/ 20 w 23"/>
              <a:gd name="T7" fmla="*/ 17 h 23"/>
              <a:gd name="T8" fmla="*/ 16 w 23"/>
              <a:gd name="T9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16" y="3"/>
                </a:moveTo>
                <a:cubicBezTo>
                  <a:pt x="12" y="0"/>
                  <a:pt x="5" y="2"/>
                  <a:pt x="3" y="7"/>
                </a:cubicBezTo>
                <a:cubicBezTo>
                  <a:pt x="0" y="11"/>
                  <a:pt x="1" y="17"/>
                  <a:pt x="6" y="20"/>
                </a:cubicBezTo>
                <a:cubicBezTo>
                  <a:pt x="11" y="23"/>
                  <a:pt x="17" y="22"/>
                  <a:pt x="20" y="17"/>
                </a:cubicBezTo>
                <a:cubicBezTo>
                  <a:pt x="23" y="12"/>
                  <a:pt x="21" y="6"/>
                  <a:pt x="16" y="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65"/>
          <p:cNvSpPr>
            <a:spLocks noEditPoints="1"/>
          </p:cNvSpPr>
          <p:nvPr/>
        </p:nvSpPr>
        <p:spPr bwMode="auto">
          <a:xfrm>
            <a:off x="2404787" y="3073068"/>
            <a:ext cx="186090" cy="186090"/>
          </a:xfrm>
          <a:custGeom>
            <a:avLst/>
            <a:gdLst>
              <a:gd name="T0" fmla="*/ 54 w 109"/>
              <a:gd name="T1" fmla="*/ 0 h 109"/>
              <a:gd name="T2" fmla="*/ 0 w 109"/>
              <a:gd name="T3" fmla="*/ 54 h 109"/>
              <a:gd name="T4" fmla="*/ 12 w 109"/>
              <a:gd name="T5" fmla="*/ 89 h 109"/>
              <a:gd name="T6" fmla="*/ 12 w 109"/>
              <a:gd name="T7" fmla="*/ 89 h 109"/>
              <a:gd name="T8" fmla="*/ 25 w 109"/>
              <a:gd name="T9" fmla="*/ 100 h 109"/>
              <a:gd name="T10" fmla="*/ 54 w 109"/>
              <a:gd name="T11" fmla="*/ 109 h 109"/>
              <a:gd name="T12" fmla="*/ 82 w 109"/>
              <a:gd name="T13" fmla="*/ 101 h 109"/>
              <a:gd name="T14" fmla="*/ 97 w 109"/>
              <a:gd name="T15" fmla="*/ 89 h 109"/>
              <a:gd name="T16" fmla="*/ 97 w 109"/>
              <a:gd name="T17" fmla="*/ 88 h 109"/>
              <a:gd name="T18" fmla="*/ 109 w 109"/>
              <a:gd name="T19" fmla="*/ 54 h 109"/>
              <a:gd name="T20" fmla="*/ 54 w 109"/>
              <a:gd name="T21" fmla="*/ 0 h 109"/>
              <a:gd name="T22" fmla="*/ 54 w 109"/>
              <a:gd name="T23" fmla="*/ 101 h 109"/>
              <a:gd name="T24" fmla="*/ 7 w 109"/>
              <a:gd name="T25" fmla="*/ 54 h 109"/>
              <a:gd name="T26" fmla="*/ 54 w 109"/>
              <a:gd name="T27" fmla="*/ 7 h 109"/>
              <a:gd name="T28" fmla="*/ 101 w 109"/>
              <a:gd name="T29" fmla="*/ 54 h 109"/>
              <a:gd name="T30" fmla="*/ 54 w 109"/>
              <a:gd name="T31" fmla="*/ 10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109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67"/>
                  <a:pt x="5" y="80"/>
                  <a:pt x="12" y="89"/>
                </a:cubicBezTo>
                <a:cubicBezTo>
                  <a:pt x="12" y="89"/>
                  <a:pt x="12" y="89"/>
                  <a:pt x="12" y="89"/>
                </a:cubicBezTo>
                <a:cubicBezTo>
                  <a:pt x="16" y="93"/>
                  <a:pt x="20" y="97"/>
                  <a:pt x="25" y="100"/>
                </a:cubicBezTo>
                <a:cubicBezTo>
                  <a:pt x="34" y="106"/>
                  <a:pt x="44" y="109"/>
                  <a:pt x="54" y="109"/>
                </a:cubicBezTo>
                <a:cubicBezTo>
                  <a:pt x="65" y="109"/>
                  <a:pt x="74" y="106"/>
                  <a:pt x="82" y="101"/>
                </a:cubicBezTo>
                <a:cubicBezTo>
                  <a:pt x="88" y="98"/>
                  <a:pt x="93" y="94"/>
                  <a:pt x="97" y="89"/>
                </a:cubicBezTo>
                <a:cubicBezTo>
                  <a:pt x="97" y="88"/>
                  <a:pt x="97" y="88"/>
                  <a:pt x="97" y="88"/>
                </a:cubicBezTo>
                <a:cubicBezTo>
                  <a:pt x="104" y="79"/>
                  <a:pt x="109" y="67"/>
                  <a:pt x="109" y="54"/>
                </a:cubicBezTo>
                <a:cubicBezTo>
                  <a:pt x="109" y="24"/>
                  <a:pt x="85" y="0"/>
                  <a:pt x="54" y="0"/>
                </a:cubicBezTo>
                <a:close/>
                <a:moveTo>
                  <a:pt x="54" y="101"/>
                </a:moveTo>
                <a:cubicBezTo>
                  <a:pt x="29" y="101"/>
                  <a:pt x="7" y="80"/>
                  <a:pt x="7" y="54"/>
                </a:cubicBezTo>
                <a:cubicBezTo>
                  <a:pt x="7" y="28"/>
                  <a:pt x="29" y="7"/>
                  <a:pt x="54" y="7"/>
                </a:cubicBezTo>
                <a:cubicBezTo>
                  <a:pt x="80" y="7"/>
                  <a:pt x="101" y="28"/>
                  <a:pt x="101" y="54"/>
                </a:cubicBezTo>
                <a:cubicBezTo>
                  <a:pt x="101" y="80"/>
                  <a:pt x="80" y="101"/>
                  <a:pt x="54" y="10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66"/>
          <p:cNvSpPr>
            <a:spLocks/>
          </p:cNvSpPr>
          <p:nvPr/>
        </p:nvSpPr>
        <p:spPr bwMode="auto">
          <a:xfrm>
            <a:off x="2369444" y="3325516"/>
            <a:ext cx="28851" cy="28851"/>
          </a:xfrm>
          <a:custGeom>
            <a:avLst/>
            <a:gdLst>
              <a:gd name="T0" fmla="*/ 13 w 17"/>
              <a:gd name="T1" fmla="*/ 2 h 17"/>
              <a:gd name="T2" fmla="*/ 2 w 17"/>
              <a:gd name="T3" fmla="*/ 4 h 17"/>
              <a:gd name="T4" fmla="*/ 5 w 17"/>
              <a:gd name="T5" fmla="*/ 15 h 17"/>
              <a:gd name="T6" fmla="*/ 15 w 17"/>
              <a:gd name="T7" fmla="*/ 12 h 17"/>
              <a:gd name="T8" fmla="*/ 13 w 17"/>
              <a:gd name="T9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3" y="2"/>
                </a:moveTo>
                <a:cubicBezTo>
                  <a:pt x="9" y="0"/>
                  <a:pt x="5" y="1"/>
                  <a:pt x="2" y="4"/>
                </a:cubicBezTo>
                <a:cubicBezTo>
                  <a:pt x="0" y="8"/>
                  <a:pt x="1" y="13"/>
                  <a:pt x="5" y="15"/>
                </a:cubicBezTo>
                <a:cubicBezTo>
                  <a:pt x="9" y="17"/>
                  <a:pt x="13" y="16"/>
                  <a:pt x="15" y="12"/>
                </a:cubicBezTo>
                <a:cubicBezTo>
                  <a:pt x="17" y="8"/>
                  <a:pt x="16" y="4"/>
                  <a:pt x="13" y="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67"/>
          <p:cNvSpPr>
            <a:spLocks/>
          </p:cNvSpPr>
          <p:nvPr/>
        </p:nvSpPr>
        <p:spPr bwMode="auto">
          <a:xfrm>
            <a:off x="2353576" y="3101919"/>
            <a:ext cx="44719" cy="42556"/>
          </a:xfrm>
          <a:custGeom>
            <a:avLst/>
            <a:gdLst>
              <a:gd name="T0" fmla="*/ 3 w 26"/>
              <a:gd name="T1" fmla="*/ 14 h 25"/>
              <a:gd name="T2" fmla="*/ 14 w 26"/>
              <a:gd name="T3" fmla="*/ 23 h 25"/>
              <a:gd name="T4" fmla="*/ 24 w 26"/>
              <a:gd name="T5" fmla="*/ 21 h 25"/>
              <a:gd name="T6" fmla="*/ 26 w 26"/>
              <a:gd name="T7" fmla="*/ 17 h 25"/>
              <a:gd name="T8" fmla="*/ 23 w 26"/>
              <a:gd name="T9" fmla="*/ 11 h 25"/>
              <a:gd name="T10" fmla="*/ 11 w 26"/>
              <a:gd name="T11" fmla="*/ 2 h 25"/>
              <a:gd name="T12" fmla="*/ 1 w 26"/>
              <a:gd name="T13" fmla="*/ 4 h 25"/>
              <a:gd name="T14" fmla="*/ 0 w 26"/>
              <a:gd name="T15" fmla="*/ 8 h 25"/>
              <a:gd name="T16" fmla="*/ 3 w 26"/>
              <a:gd name="T17" fmla="*/ 1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25">
                <a:moveTo>
                  <a:pt x="3" y="14"/>
                </a:moveTo>
                <a:cubicBezTo>
                  <a:pt x="14" y="23"/>
                  <a:pt x="14" y="23"/>
                  <a:pt x="14" y="23"/>
                </a:cubicBezTo>
                <a:cubicBezTo>
                  <a:pt x="18" y="25"/>
                  <a:pt x="22" y="24"/>
                  <a:pt x="24" y="21"/>
                </a:cubicBezTo>
                <a:cubicBezTo>
                  <a:pt x="25" y="20"/>
                  <a:pt x="26" y="18"/>
                  <a:pt x="26" y="17"/>
                </a:cubicBezTo>
                <a:cubicBezTo>
                  <a:pt x="26" y="15"/>
                  <a:pt x="25" y="12"/>
                  <a:pt x="2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8" y="0"/>
                  <a:pt x="3" y="1"/>
                  <a:pt x="1" y="4"/>
                </a:cubicBezTo>
                <a:cubicBezTo>
                  <a:pt x="0" y="5"/>
                  <a:pt x="0" y="7"/>
                  <a:pt x="0" y="8"/>
                </a:cubicBezTo>
                <a:cubicBezTo>
                  <a:pt x="0" y="10"/>
                  <a:pt x="1" y="13"/>
                  <a:pt x="3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68"/>
          <p:cNvSpPr>
            <a:spLocks/>
          </p:cNvSpPr>
          <p:nvPr/>
        </p:nvSpPr>
        <p:spPr bwMode="auto">
          <a:xfrm>
            <a:off x="2190567" y="3482034"/>
            <a:ext cx="200516" cy="271201"/>
          </a:xfrm>
          <a:custGeom>
            <a:avLst/>
            <a:gdLst>
              <a:gd name="T0" fmla="*/ 59 w 118"/>
              <a:gd name="T1" fmla="*/ 3 h 159"/>
              <a:gd name="T2" fmla="*/ 106 w 118"/>
              <a:gd name="T3" fmla="*/ 71 h 159"/>
              <a:gd name="T4" fmla="*/ 106 w 118"/>
              <a:gd name="T5" fmla="*/ 103 h 159"/>
              <a:gd name="T6" fmla="*/ 71 w 118"/>
              <a:gd name="T7" fmla="*/ 81 h 159"/>
              <a:gd name="T8" fmla="*/ 59 w 118"/>
              <a:gd name="T9" fmla="*/ 3 h 159"/>
              <a:gd name="T10" fmla="*/ 0 w 118"/>
              <a:gd name="T11" fmla="*/ 41 h 159"/>
              <a:gd name="T12" fmla="*/ 0 w 118"/>
              <a:gd name="T13" fmla="*/ 136 h 159"/>
              <a:gd name="T14" fmla="*/ 59 w 118"/>
              <a:gd name="T15" fmla="*/ 159 h 159"/>
              <a:gd name="T16" fmla="*/ 118 w 118"/>
              <a:gd name="T17" fmla="*/ 125 h 159"/>
              <a:gd name="T18" fmla="*/ 118 w 118"/>
              <a:gd name="T19" fmla="*/ 81 h 159"/>
              <a:gd name="T20" fmla="*/ 59 w 118"/>
              <a:gd name="T21" fmla="*/ 3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59">
                <a:moveTo>
                  <a:pt x="59" y="3"/>
                </a:moveTo>
                <a:cubicBezTo>
                  <a:pt x="106" y="71"/>
                  <a:pt x="106" y="71"/>
                  <a:pt x="106" y="71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71" y="81"/>
                  <a:pt x="71" y="81"/>
                  <a:pt x="71" y="81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0" y="0"/>
                  <a:pt x="0" y="41"/>
                </a:cubicBezTo>
                <a:cubicBezTo>
                  <a:pt x="0" y="82"/>
                  <a:pt x="0" y="136"/>
                  <a:pt x="0" y="136"/>
                </a:cubicBezTo>
                <a:cubicBezTo>
                  <a:pt x="0" y="136"/>
                  <a:pt x="7" y="159"/>
                  <a:pt x="59" y="159"/>
                </a:cubicBezTo>
                <a:cubicBezTo>
                  <a:pt x="111" y="159"/>
                  <a:pt x="118" y="144"/>
                  <a:pt x="118" y="125"/>
                </a:cubicBezTo>
                <a:cubicBezTo>
                  <a:pt x="118" y="106"/>
                  <a:pt x="118" y="81"/>
                  <a:pt x="118" y="81"/>
                </a:cubicBezTo>
                <a:cubicBezTo>
                  <a:pt x="118" y="81"/>
                  <a:pt x="105" y="3"/>
                  <a:pt x="59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Oval 469"/>
          <p:cNvSpPr>
            <a:spLocks noChangeArrowheads="1"/>
          </p:cNvSpPr>
          <p:nvPr/>
        </p:nvSpPr>
        <p:spPr bwMode="auto">
          <a:xfrm>
            <a:off x="2200665" y="3293058"/>
            <a:ext cx="157960" cy="183926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70"/>
          <p:cNvSpPr>
            <a:spLocks/>
          </p:cNvSpPr>
          <p:nvPr/>
        </p:nvSpPr>
        <p:spPr bwMode="auto">
          <a:xfrm>
            <a:off x="3778824" y="3272863"/>
            <a:ext cx="121175" cy="253890"/>
          </a:xfrm>
          <a:custGeom>
            <a:avLst/>
            <a:gdLst>
              <a:gd name="T0" fmla="*/ 58 w 71"/>
              <a:gd name="T1" fmla="*/ 37 h 149"/>
              <a:gd name="T2" fmla="*/ 21 w 71"/>
              <a:gd name="T3" fmla="*/ 0 h 149"/>
              <a:gd name="T4" fmla="*/ 0 w 71"/>
              <a:gd name="T5" fmla="*/ 19 h 149"/>
              <a:gd name="T6" fmla="*/ 30 w 71"/>
              <a:gd name="T7" fmla="*/ 75 h 149"/>
              <a:gd name="T8" fmla="*/ 9 w 71"/>
              <a:gd name="T9" fmla="*/ 123 h 149"/>
              <a:gd name="T10" fmla="*/ 31 w 71"/>
              <a:gd name="T11" fmla="*/ 149 h 149"/>
              <a:gd name="T12" fmla="*/ 71 w 71"/>
              <a:gd name="T13" fmla="*/ 79 h 149"/>
              <a:gd name="T14" fmla="*/ 58 w 71"/>
              <a:gd name="T15" fmla="*/ 3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49">
                <a:moveTo>
                  <a:pt x="58" y="37"/>
                </a:moveTo>
                <a:cubicBezTo>
                  <a:pt x="49" y="23"/>
                  <a:pt x="37" y="11"/>
                  <a:pt x="21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36"/>
                  <a:pt x="30" y="55"/>
                  <a:pt x="30" y="75"/>
                </a:cubicBezTo>
                <a:cubicBezTo>
                  <a:pt x="30" y="92"/>
                  <a:pt x="23" y="108"/>
                  <a:pt x="9" y="123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57" y="129"/>
                  <a:pt x="71" y="105"/>
                  <a:pt x="71" y="79"/>
                </a:cubicBezTo>
                <a:cubicBezTo>
                  <a:pt x="71" y="64"/>
                  <a:pt x="67" y="50"/>
                  <a:pt x="58" y="37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71"/>
          <p:cNvSpPr>
            <a:spLocks/>
          </p:cNvSpPr>
          <p:nvPr/>
        </p:nvSpPr>
        <p:spPr bwMode="auto">
          <a:xfrm>
            <a:off x="3630962" y="3180539"/>
            <a:ext cx="139207" cy="162288"/>
          </a:xfrm>
          <a:custGeom>
            <a:avLst/>
            <a:gdLst>
              <a:gd name="T0" fmla="*/ 41 w 82"/>
              <a:gd name="T1" fmla="*/ 95 h 95"/>
              <a:gd name="T2" fmla="*/ 78 w 82"/>
              <a:gd name="T3" fmla="*/ 66 h 95"/>
              <a:gd name="T4" fmla="*/ 82 w 82"/>
              <a:gd name="T5" fmla="*/ 47 h 95"/>
              <a:gd name="T6" fmla="*/ 81 w 82"/>
              <a:gd name="T7" fmla="*/ 38 h 95"/>
              <a:gd name="T8" fmla="*/ 41 w 82"/>
              <a:gd name="T9" fmla="*/ 0 h 95"/>
              <a:gd name="T10" fmla="*/ 12 w 82"/>
              <a:gd name="T11" fmla="*/ 14 h 95"/>
              <a:gd name="T12" fmla="*/ 2 w 82"/>
              <a:gd name="T13" fmla="*/ 32 h 95"/>
              <a:gd name="T14" fmla="*/ 0 w 82"/>
              <a:gd name="T15" fmla="*/ 47 h 95"/>
              <a:gd name="T16" fmla="*/ 41 w 82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95">
                <a:moveTo>
                  <a:pt x="41" y="95"/>
                </a:moveTo>
                <a:cubicBezTo>
                  <a:pt x="58" y="95"/>
                  <a:pt x="72" y="83"/>
                  <a:pt x="78" y="66"/>
                </a:cubicBezTo>
                <a:cubicBezTo>
                  <a:pt x="80" y="60"/>
                  <a:pt x="82" y="54"/>
                  <a:pt x="82" y="47"/>
                </a:cubicBezTo>
                <a:cubicBezTo>
                  <a:pt x="82" y="44"/>
                  <a:pt x="81" y="41"/>
                  <a:pt x="81" y="38"/>
                </a:cubicBezTo>
                <a:cubicBezTo>
                  <a:pt x="77" y="16"/>
                  <a:pt x="61" y="0"/>
                  <a:pt x="41" y="0"/>
                </a:cubicBezTo>
                <a:cubicBezTo>
                  <a:pt x="29" y="0"/>
                  <a:pt x="19" y="5"/>
                  <a:pt x="12" y="14"/>
                </a:cubicBezTo>
                <a:cubicBezTo>
                  <a:pt x="7" y="19"/>
                  <a:pt x="4" y="25"/>
                  <a:pt x="2" y="32"/>
                </a:cubicBezTo>
                <a:cubicBezTo>
                  <a:pt x="1" y="37"/>
                  <a:pt x="0" y="42"/>
                  <a:pt x="0" y="47"/>
                </a:cubicBezTo>
                <a:cubicBezTo>
                  <a:pt x="0" y="74"/>
                  <a:pt x="18" y="95"/>
                  <a:pt x="41" y="9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72"/>
          <p:cNvSpPr>
            <a:spLocks/>
          </p:cNvSpPr>
          <p:nvPr/>
        </p:nvSpPr>
        <p:spPr bwMode="auto">
          <a:xfrm>
            <a:off x="3603554" y="3347876"/>
            <a:ext cx="175271" cy="238744"/>
          </a:xfrm>
          <a:custGeom>
            <a:avLst/>
            <a:gdLst>
              <a:gd name="T0" fmla="*/ 51 w 103"/>
              <a:gd name="T1" fmla="*/ 2 h 140"/>
              <a:gd name="T2" fmla="*/ 41 w 103"/>
              <a:gd name="T3" fmla="*/ 71 h 140"/>
              <a:gd name="T4" fmla="*/ 10 w 103"/>
              <a:gd name="T5" fmla="*/ 90 h 140"/>
              <a:gd name="T6" fmla="*/ 10 w 103"/>
              <a:gd name="T7" fmla="*/ 62 h 140"/>
              <a:gd name="T8" fmla="*/ 51 w 103"/>
              <a:gd name="T9" fmla="*/ 2 h 140"/>
              <a:gd name="T10" fmla="*/ 0 w 103"/>
              <a:gd name="T11" fmla="*/ 71 h 140"/>
              <a:gd name="T12" fmla="*/ 0 w 103"/>
              <a:gd name="T13" fmla="*/ 110 h 140"/>
              <a:gd name="T14" fmla="*/ 8 w 103"/>
              <a:gd name="T15" fmla="*/ 131 h 140"/>
              <a:gd name="T16" fmla="*/ 51 w 103"/>
              <a:gd name="T17" fmla="*/ 140 h 140"/>
              <a:gd name="T18" fmla="*/ 80 w 103"/>
              <a:gd name="T19" fmla="*/ 136 h 140"/>
              <a:gd name="T20" fmla="*/ 80 w 103"/>
              <a:gd name="T21" fmla="*/ 136 h 140"/>
              <a:gd name="T22" fmla="*/ 94 w 103"/>
              <a:gd name="T23" fmla="*/ 130 h 140"/>
              <a:gd name="T24" fmla="*/ 103 w 103"/>
              <a:gd name="T25" fmla="*/ 120 h 140"/>
              <a:gd name="T26" fmla="*/ 103 w 103"/>
              <a:gd name="T27" fmla="*/ 87 h 140"/>
              <a:gd name="T28" fmla="*/ 103 w 103"/>
              <a:gd name="T29" fmla="*/ 36 h 140"/>
              <a:gd name="T30" fmla="*/ 51 w 103"/>
              <a:gd name="T31" fmla="*/ 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" h="140">
                <a:moveTo>
                  <a:pt x="51" y="2"/>
                </a:moveTo>
                <a:cubicBezTo>
                  <a:pt x="41" y="71"/>
                  <a:pt x="41" y="71"/>
                  <a:pt x="41" y="71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62"/>
                  <a:pt x="10" y="62"/>
                  <a:pt x="10" y="62"/>
                </a:cubicBezTo>
                <a:cubicBezTo>
                  <a:pt x="51" y="2"/>
                  <a:pt x="51" y="2"/>
                  <a:pt x="51" y="2"/>
                </a:cubicBezTo>
                <a:cubicBezTo>
                  <a:pt x="11" y="2"/>
                  <a:pt x="0" y="71"/>
                  <a:pt x="0" y="71"/>
                </a:cubicBezTo>
                <a:cubicBezTo>
                  <a:pt x="0" y="71"/>
                  <a:pt x="0" y="93"/>
                  <a:pt x="0" y="110"/>
                </a:cubicBezTo>
                <a:cubicBezTo>
                  <a:pt x="0" y="118"/>
                  <a:pt x="1" y="126"/>
                  <a:pt x="8" y="131"/>
                </a:cubicBezTo>
                <a:cubicBezTo>
                  <a:pt x="15" y="137"/>
                  <a:pt x="28" y="140"/>
                  <a:pt x="51" y="140"/>
                </a:cubicBezTo>
                <a:cubicBezTo>
                  <a:pt x="63" y="140"/>
                  <a:pt x="73" y="139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5" y="135"/>
                  <a:pt x="89" y="132"/>
                  <a:pt x="94" y="130"/>
                </a:cubicBezTo>
                <a:cubicBezTo>
                  <a:pt x="102" y="125"/>
                  <a:pt x="103" y="120"/>
                  <a:pt x="103" y="120"/>
                </a:cubicBezTo>
                <a:cubicBezTo>
                  <a:pt x="103" y="120"/>
                  <a:pt x="103" y="106"/>
                  <a:pt x="103" y="87"/>
                </a:cubicBezTo>
                <a:cubicBezTo>
                  <a:pt x="103" y="71"/>
                  <a:pt x="103" y="52"/>
                  <a:pt x="103" y="36"/>
                </a:cubicBezTo>
                <a:cubicBezTo>
                  <a:pt x="103" y="0"/>
                  <a:pt x="51" y="2"/>
                  <a:pt x="51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73"/>
          <p:cNvSpPr>
            <a:spLocks/>
          </p:cNvSpPr>
          <p:nvPr/>
        </p:nvSpPr>
        <p:spPr bwMode="auto">
          <a:xfrm>
            <a:off x="3342450" y="3575800"/>
            <a:ext cx="263988" cy="53375"/>
          </a:xfrm>
          <a:custGeom>
            <a:avLst/>
            <a:gdLst>
              <a:gd name="T0" fmla="*/ 144 w 155"/>
              <a:gd name="T1" fmla="*/ 0 h 31"/>
              <a:gd name="T2" fmla="*/ 77 w 155"/>
              <a:gd name="T3" fmla="*/ 6 h 31"/>
              <a:gd name="T4" fmla="*/ 22 w 155"/>
              <a:gd name="T5" fmla="*/ 2 h 31"/>
              <a:gd name="T6" fmla="*/ 0 w 155"/>
              <a:gd name="T7" fmla="*/ 12 h 31"/>
              <a:gd name="T8" fmla="*/ 25 w 155"/>
              <a:gd name="T9" fmla="*/ 28 h 31"/>
              <a:gd name="T10" fmla="*/ 77 w 155"/>
              <a:gd name="T11" fmla="*/ 31 h 31"/>
              <a:gd name="T12" fmla="*/ 155 w 155"/>
              <a:gd name="T13" fmla="*/ 24 h 31"/>
              <a:gd name="T14" fmla="*/ 155 w 155"/>
              <a:gd name="T15" fmla="*/ 24 h 31"/>
              <a:gd name="T16" fmla="*/ 132 w 155"/>
              <a:gd name="T17" fmla="*/ 12 h 31"/>
              <a:gd name="T18" fmla="*/ 144 w 155"/>
              <a:gd name="T1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" h="31">
                <a:moveTo>
                  <a:pt x="144" y="0"/>
                </a:moveTo>
                <a:cubicBezTo>
                  <a:pt x="123" y="4"/>
                  <a:pt x="100" y="6"/>
                  <a:pt x="77" y="6"/>
                </a:cubicBezTo>
                <a:cubicBezTo>
                  <a:pt x="58" y="6"/>
                  <a:pt x="40" y="5"/>
                  <a:pt x="22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25" y="28"/>
                  <a:pt x="25" y="28"/>
                  <a:pt x="25" y="28"/>
                </a:cubicBezTo>
                <a:cubicBezTo>
                  <a:pt x="42" y="30"/>
                  <a:pt x="59" y="31"/>
                  <a:pt x="77" y="31"/>
                </a:cubicBezTo>
                <a:cubicBezTo>
                  <a:pt x="104" y="31"/>
                  <a:pt x="131" y="29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32" y="12"/>
                  <a:pt x="132" y="12"/>
                  <a:pt x="132" y="12"/>
                </a:cubicBezTo>
                <a:lnTo>
                  <a:pt x="144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74"/>
          <p:cNvSpPr>
            <a:spLocks/>
          </p:cNvSpPr>
          <p:nvPr/>
        </p:nvSpPr>
        <p:spPr bwMode="auto">
          <a:xfrm>
            <a:off x="3354712" y="3184145"/>
            <a:ext cx="251727" cy="41113"/>
          </a:xfrm>
          <a:custGeom>
            <a:avLst/>
            <a:gdLst>
              <a:gd name="T0" fmla="*/ 5 w 148"/>
              <a:gd name="T1" fmla="*/ 24 h 24"/>
              <a:gd name="T2" fmla="*/ 70 w 148"/>
              <a:gd name="T3" fmla="*/ 18 h 24"/>
              <a:gd name="T4" fmla="*/ 125 w 148"/>
              <a:gd name="T5" fmla="*/ 22 h 24"/>
              <a:gd name="T6" fmla="*/ 148 w 148"/>
              <a:gd name="T7" fmla="*/ 15 h 24"/>
              <a:gd name="T8" fmla="*/ 133 w 148"/>
              <a:gd name="T9" fmla="*/ 5 h 24"/>
              <a:gd name="T10" fmla="*/ 70 w 148"/>
              <a:gd name="T11" fmla="*/ 0 h 24"/>
              <a:gd name="T12" fmla="*/ 0 w 148"/>
              <a:gd name="T13" fmla="*/ 5 h 24"/>
              <a:gd name="T14" fmla="*/ 18 w 148"/>
              <a:gd name="T15" fmla="*/ 13 h 24"/>
              <a:gd name="T16" fmla="*/ 5 w 148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" h="24">
                <a:moveTo>
                  <a:pt x="5" y="24"/>
                </a:moveTo>
                <a:cubicBezTo>
                  <a:pt x="25" y="20"/>
                  <a:pt x="47" y="18"/>
                  <a:pt x="70" y="18"/>
                </a:cubicBezTo>
                <a:cubicBezTo>
                  <a:pt x="89" y="18"/>
                  <a:pt x="107" y="20"/>
                  <a:pt x="125" y="22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33" y="5"/>
                  <a:pt x="133" y="5"/>
                  <a:pt x="133" y="5"/>
                </a:cubicBezTo>
                <a:cubicBezTo>
                  <a:pt x="113" y="2"/>
                  <a:pt x="92" y="0"/>
                  <a:pt x="70" y="0"/>
                </a:cubicBezTo>
                <a:cubicBezTo>
                  <a:pt x="46" y="0"/>
                  <a:pt x="23" y="2"/>
                  <a:pt x="0" y="5"/>
                </a:cubicBezTo>
                <a:cubicBezTo>
                  <a:pt x="18" y="13"/>
                  <a:pt x="18" y="13"/>
                  <a:pt x="18" y="13"/>
                </a:cubicBezTo>
                <a:lnTo>
                  <a:pt x="5" y="2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75"/>
          <p:cNvSpPr>
            <a:spLocks/>
          </p:cNvSpPr>
          <p:nvPr/>
        </p:nvSpPr>
        <p:spPr bwMode="auto">
          <a:xfrm>
            <a:off x="3192424" y="3350761"/>
            <a:ext cx="175992" cy="235859"/>
          </a:xfrm>
          <a:custGeom>
            <a:avLst/>
            <a:gdLst>
              <a:gd name="T0" fmla="*/ 103 w 103"/>
              <a:gd name="T1" fmla="*/ 108 h 138"/>
              <a:gd name="T2" fmla="*/ 103 w 103"/>
              <a:gd name="T3" fmla="*/ 69 h 138"/>
              <a:gd name="T4" fmla="*/ 52 w 103"/>
              <a:gd name="T5" fmla="*/ 0 h 138"/>
              <a:gd name="T6" fmla="*/ 93 w 103"/>
              <a:gd name="T7" fmla="*/ 60 h 138"/>
              <a:gd name="T8" fmla="*/ 93 w 103"/>
              <a:gd name="T9" fmla="*/ 88 h 138"/>
              <a:gd name="T10" fmla="*/ 62 w 103"/>
              <a:gd name="T11" fmla="*/ 69 h 138"/>
              <a:gd name="T12" fmla="*/ 52 w 103"/>
              <a:gd name="T13" fmla="*/ 0 h 138"/>
              <a:gd name="T14" fmla="*/ 46 w 103"/>
              <a:gd name="T15" fmla="*/ 0 h 138"/>
              <a:gd name="T16" fmla="*/ 0 w 103"/>
              <a:gd name="T17" fmla="*/ 34 h 138"/>
              <a:gd name="T18" fmla="*/ 0 w 103"/>
              <a:gd name="T19" fmla="*/ 91 h 138"/>
              <a:gd name="T20" fmla="*/ 0 w 103"/>
              <a:gd name="T21" fmla="*/ 96 h 138"/>
              <a:gd name="T22" fmla="*/ 0 w 103"/>
              <a:gd name="T23" fmla="*/ 118 h 138"/>
              <a:gd name="T24" fmla="*/ 52 w 103"/>
              <a:gd name="T25" fmla="*/ 138 h 138"/>
              <a:gd name="T26" fmla="*/ 92 w 103"/>
              <a:gd name="T27" fmla="*/ 131 h 138"/>
              <a:gd name="T28" fmla="*/ 103 w 103"/>
              <a:gd name="T29" fmla="*/ 10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" h="138">
                <a:moveTo>
                  <a:pt x="103" y="108"/>
                </a:moveTo>
                <a:cubicBezTo>
                  <a:pt x="103" y="91"/>
                  <a:pt x="103" y="69"/>
                  <a:pt x="103" y="69"/>
                </a:cubicBezTo>
                <a:cubicBezTo>
                  <a:pt x="103" y="69"/>
                  <a:pt x="92" y="0"/>
                  <a:pt x="52" y="0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88"/>
                  <a:pt x="93" y="88"/>
                  <a:pt x="93" y="88"/>
                </a:cubicBezTo>
                <a:cubicBezTo>
                  <a:pt x="62" y="69"/>
                  <a:pt x="62" y="69"/>
                  <a:pt x="62" y="69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0" y="0"/>
                  <a:pt x="46" y="0"/>
                </a:cubicBezTo>
                <a:cubicBezTo>
                  <a:pt x="33" y="1"/>
                  <a:pt x="0" y="5"/>
                  <a:pt x="0" y="34"/>
                </a:cubicBezTo>
                <a:cubicBezTo>
                  <a:pt x="0" y="52"/>
                  <a:pt x="0" y="74"/>
                  <a:pt x="0" y="91"/>
                </a:cubicBezTo>
                <a:cubicBezTo>
                  <a:pt x="0" y="92"/>
                  <a:pt x="0" y="94"/>
                  <a:pt x="0" y="96"/>
                </a:cubicBezTo>
                <a:cubicBezTo>
                  <a:pt x="0" y="109"/>
                  <a:pt x="0" y="118"/>
                  <a:pt x="0" y="118"/>
                </a:cubicBezTo>
                <a:cubicBezTo>
                  <a:pt x="0" y="118"/>
                  <a:pt x="6" y="138"/>
                  <a:pt x="52" y="138"/>
                </a:cubicBezTo>
                <a:cubicBezTo>
                  <a:pt x="72" y="138"/>
                  <a:pt x="84" y="136"/>
                  <a:pt x="92" y="131"/>
                </a:cubicBezTo>
                <a:cubicBezTo>
                  <a:pt x="102" y="126"/>
                  <a:pt x="103" y="117"/>
                  <a:pt x="103" y="10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76"/>
          <p:cNvSpPr>
            <a:spLocks/>
          </p:cNvSpPr>
          <p:nvPr/>
        </p:nvSpPr>
        <p:spPr bwMode="auto">
          <a:xfrm>
            <a:off x="3201080" y="3180539"/>
            <a:ext cx="139928" cy="162288"/>
          </a:xfrm>
          <a:custGeom>
            <a:avLst/>
            <a:gdLst>
              <a:gd name="T0" fmla="*/ 2 w 82"/>
              <a:gd name="T1" fmla="*/ 62 h 95"/>
              <a:gd name="T2" fmla="*/ 41 w 82"/>
              <a:gd name="T3" fmla="*/ 95 h 95"/>
              <a:gd name="T4" fmla="*/ 82 w 82"/>
              <a:gd name="T5" fmla="*/ 47 h 95"/>
              <a:gd name="T6" fmla="*/ 79 w 82"/>
              <a:gd name="T7" fmla="*/ 29 h 95"/>
              <a:gd name="T8" fmla="*/ 68 w 82"/>
              <a:gd name="T9" fmla="*/ 11 h 95"/>
              <a:gd name="T10" fmla="*/ 41 w 82"/>
              <a:gd name="T11" fmla="*/ 0 h 95"/>
              <a:gd name="T12" fmla="*/ 3 w 82"/>
              <a:gd name="T13" fmla="*/ 31 h 95"/>
              <a:gd name="T14" fmla="*/ 0 w 82"/>
              <a:gd name="T15" fmla="*/ 47 h 95"/>
              <a:gd name="T16" fmla="*/ 1 w 82"/>
              <a:gd name="T17" fmla="*/ 58 h 95"/>
              <a:gd name="T18" fmla="*/ 2 w 82"/>
              <a:gd name="T19" fmla="*/ 6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95">
                <a:moveTo>
                  <a:pt x="2" y="62"/>
                </a:moveTo>
                <a:cubicBezTo>
                  <a:pt x="8" y="81"/>
                  <a:pt x="23" y="95"/>
                  <a:pt x="41" y="95"/>
                </a:cubicBezTo>
                <a:cubicBezTo>
                  <a:pt x="64" y="95"/>
                  <a:pt x="82" y="74"/>
                  <a:pt x="82" y="47"/>
                </a:cubicBezTo>
                <a:cubicBezTo>
                  <a:pt x="82" y="41"/>
                  <a:pt x="81" y="34"/>
                  <a:pt x="79" y="29"/>
                </a:cubicBezTo>
                <a:cubicBezTo>
                  <a:pt x="76" y="22"/>
                  <a:pt x="73" y="16"/>
                  <a:pt x="68" y="11"/>
                </a:cubicBezTo>
                <a:cubicBezTo>
                  <a:pt x="61" y="4"/>
                  <a:pt x="51" y="0"/>
                  <a:pt x="41" y="0"/>
                </a:cubicBezTo>
                <a:cubicBezTo>
                  <a:pt x="23" y="0"/>
                  <a:pt x="8" y="13"/>
                  <a:pt x="3" y="31"/>
                </a:cubicBezTo>
                <a:cubicBezTo>
                  <a:pt x="1" y="36"/>
                  <a:pt x="0" y="42"/>
                  <a:pt x="0" y="47"/>
                </a:cubicBezTo>
                <a:cubicBezTo>
                  <a:pt x="0" y="51"/>
                  <a:pt x="1" y="55"/>
                  <a:pt x="1" y="58"/>
                </a:cubicBezTo>
                <a:cubicBezTo>
                  <a:pt x="2" y="59"/>
                  <a:pt x="2" y="61"/>
                  <a:pt x="2" y="6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477"/>
          <p:cNvSpPr>
            <a:spLocks/>
          </p:cNvSpPr>
          <p:nvPr/>
        </p:nvSpPr>
        <p:spPr bwMode="auto">
          <a:xfrm>
            <a:off x="3047447" y="3255552"/>
            <a:ext cx="131273" cy="289954"/>
          </a:xfrm>
          <a:custGeom>
            <a:avLst/>
            <a:gdLst>
              <a:gd name="T0" fmla="*/ 77 w 77"/>
              <a:gd name="T1" fmla="*/ 24 h 170"/>
              <a:gd name="T2" fmla="*/ 66 w 77"/>
              <a:gd name="T3" fmla="*/ 0 h 170"/>
              <a:gd name="T4" fmla="*/ 0 w 77"/>
              <a:gd name="T5" fmla="*/ 89 h 170"/>
              <a:gd name="T6" fmla="*/ 54 w 77"/>
              <a:gd name="T7" fmla="*/ 170 h 170"/>
              <a:gd name="T8" fmla="*/ 54 w 77"/>
              <a:gd name="T9" fmla="*/ 170 h 170"/>
              <a:gd name="T10" fmla="*/ 77 w 77"/>
              <a:gd name="T11" fmla="*/ 147 h 170"/>
              <a:gd name="T12" fmla="*/ 41 w 77"/>
              <a:gd name="T13" fmla="*/ 85 h 170"/>
              <a:gd name="T14" fmla="*/ 77 w 77"/>
              <a:gd name="T15" fmla="*/ 2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170">
                <a:moveTo>
                  <a:pt x="77" y="24"/>
                </a:moveTo>
                <a:cubicBezTo>
                  <a:pt x="66" y="0"/>
                  <a:pt x="66" y="0"/>
                  <a:pt x="66" y="0"/>
                </a:cubicBezTo>
                <a:cubicBezTo>
                  <a:pt x="25" y="23"/>
                  <a:pt x="0" y="54"/>
                  <a:pt x="0" y="89"/>
                </a:cubicBezTo>
                <a:cubicBezTo>
                  <a:pt x="0" y="119"/>
                  <a:pt x="20" y="148"/>
                  <a:pt x="54" y="170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54" y="129"/>
                  <a:pt x="41" y="108"/>
                  <a:pt x="41" y="85"/>
                </a:cubicBezTo>
                <a:cubicBezTo>
                  <a:pt x="41" y="62"/>
                  <a:pt x="54" y="41"/>
                  <a:pt x="77" y="2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78"/>
          <p:cNvSpPr>
            <a:spLocks/>
          </p:cNvSpPr>
          <p:nvPr/>
        </p:nvSpPr>
        <p:spPr bwMode="auto">
          <a:xfrm>
            <a:off x="4726585" y="3134377"/>
            <a:ext cx="196188" cy="192582"/>
          </a:xfrm>
          <a:custGeom>
            <a:avLst/>
            <a:gdLst>
              <a:gd name="T0" fmla="*/ 106 w 115"/>
              <a:gd name="T1" fmla="*/ 73 h 113"/>
              <a:gd name="T2" fmla="*/ 40 w 115"/>
              <a:gd name="T3" fmla="*/ 6 h 113"/>
              <a:gd name="T4" fmla="*/ 24 w 115"/>
              <a:gd name="T5" fmla="*/ 0 h 113"/>
              <a:gd name="T6" fmla="*/ 9 w 115"/>
              <a:gd name="T7" fmla="*/ 6 h 113"/>
              <a:gd name="T8" fmla="*/ 9 w 115"/>
              <a:gd name="T9" fmla="*/ 37 h 113"/>
              <a:gd name="T10" fmla="*/ 75 w 115"/>
              <a:gd name="T11" fmla="*/ 104 h 113"/>
              <a:gd name="T12" fmla="*/ 106 w 115"/>
              <a:gd name="T13" fmla="*/ 104 h 113"/>
              <a:gd name="T14" fmla="*/ 106 w 115"/>
              <a:gd name="T15" fmla="*/ 7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113">
                <a:moveTo>
                  <a:pt x="106" y="73"/>
                </a:moveTo>
                <a:cubicBezTo>
                  <a:pt x="40" y="6"/>
                  <a:pt x="40" y="6"/>
                  <a:pt x="40" y="6"/>
                </a:cubicBezTo>
                <a:cubicBezTo>
                  <a:pt x="36" y="2"/>
                  <a:pt x="30" y="0"/>
                  <a:pt x="24" y="0"/>
                </a:cubicBezTo>
                <a:cubicBezTo>
                  <a:pt x="19" y="0"/>
                  <a:pt x="13" y="2"/>
                  <a:pt x="9" y="6"/>
                </a:cubicBezTo>
                <a:cubicBezTo>
                  <a:pt x="0" y="15"/>
                  <a:pt x="0" y="29"/>
                  <a:pt x="9" y="37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83" y="113"/>
                  <a:pt x="97" y="113"/>
                  <a:pt x="106" y="104"/>
                </a:cubicBezTo>
                <a:cubicBezTo>
                  <a:pt x="115" y="96"/>
                  <a:pt x="115" y="81"/>
                  <a:pt x="106" y="7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79"/>
          <p:cNvSpPr>
            <a:spLocks/>
          </p:cNvSpPr>
          <p:nvPr/>
        </p:nvSpPr>
        <p:spPr bwMode="auto">
          <a:xfrm>
            <a:off x="4431582" y="3158179"/>
            <a:ext cx="421227" cy="274808"/>
          </a:xfrm>
          <a:custGeom>
            <a:avLst/>
            <a:gdLst>
              <a:gd name="T0" fmla="*/ 232 w 247"/>
              <a:gd name="T1" fmla="*/ 96 h 161"/>
              <a:gd name="T2" fmla="*/ 165 w 247"/>
              <a:gd name="T3" fmla="*/ 24 h 161"/>
              <a:gd name="T4" fmla="*/ 91 w 247"/>
              <a:gd name="T5" fmla="*/ 6 h 161"/>
              <a:gd name="T6" fmla="*/ 42 w 247"/>
              <a:gd name="T7" fmla="*/ 18 h 161"/>
              <a:gd name="T8" fmla="*/ 38 w 247"/>
              <a:gd name="T9" fmla="*/ 24 h 161"/>
              <a:gd name="T10" fmla="*/ 36 w 247"/>
              <a:gd name="T11" fmla="*/ 29 h 161"/>
              <a:gd name="T12" fmla="*/ 36 w 247"/>
              <a:gd name="T13" fmla="*/ 29 h 161"/>
              <a:gd name="T14" fmla="*/ 5 w 247"/>
              <a:gd name="T15" fmla="*/ 96 h 161"/>
              <a:gd name="T16" fmla="*/ 43 w 247"/>
              <a:gd name="T17" fmla="*/ 128 h 161"/>
              <a:gd name="T18" fmla="*/ 69 w 247"/>
              <a:gd name="T19" fmla="*/ 82 h 161"/>
              <a:gd name="T20" fmla="*/ 101 w 247"/>
              <a:gd name="T21" fmla="*/ 82 h 161"/>
              <a:gd name="T22" fmla="*/ 179 w 247"/>
              <a:gd name="T23" fmla="*/ 153 h 161"/>
              <a:gd name="T24" fmla="*/ 188 w 247"/>
              <a:gd name="T25" fmla="*/ 161 h 161"/>
              <a:gd name="T26" fmla="*/ 232 w 247"/>
              <a:gd name="T27" fmla="*/ 118 h 161"/>
              <a:gd name="T28" fmla="*/ 232 w 247"/>
              <a:gd name="T29" fmla="*/ 9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161">
                <a:moveTo>
                  <a:pt x="232" y="96"/>
                </a:moveTo>
                <a:cubicBezTo>
                  <a:pt x="165" y="24"/>
                  <a:pt x="165" y="24"/>
                  <a:pt x="165" y="24"/>
                </a:cubicBezTo>
                <a:cubicBezTo>
                  <a:pt x="165" y="24"/>
                  <a:pt x="132" y="14"/>
                  <a:pt x="91" y="6"/>
                </a:cubicBezTo>
                <a:cubicBezTo>
                  <a:pt x="62" y="0"/>
                  <a:pt x="48" y="11"/>
                  <a:pt x="42" y="18"/>
                </a:cubicBezTo>
                <a:cubicBezTo>
                  <a:pt x="39" y="21"/>
                  <a:pt x="38" y="24"/>
                  <a:pt x="38" y="24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5" y="96"/>
                  <a:pt x="5" y="96"/>
                  <a:pt x="5" y="96"/>
                </a:cubicBezTo>
                <a:cubicBezTo>
                  <a:pt x="0" y="144"/>
                  <a:pt x="43" y="128"/>
                  <a:pt x="43" y="128"/>
                </a:cubicBezTo>
                <a:cubicBezTo>
                  <a:pt x="43" y="128"/>
                  <a:pt x="56" y="106"/>
                  <a:pt x="69" y="82"/>
                </a:cubicBezTo>
                <a:cubicBezTo>
                  <a:pt x="83" y="59"/>
                  <a:pt x="101" y="82"/>
                  <a:pt x="101" y="82"/>
                </a:cubicBezTo>
                <a:cubicBezTo>
                  <a:pt x="179" y="153"/>
                  <a:pt x="179" y="153"/>
                  <a:pt x="179" y="153"/>
                </a:cubicBezTo>
                <a:cubicBezTo>
                  <a:pt x="188" y="161"/>
                  <a:pt x="188" y="161"/>
                  <a:pt x="188" y="161"/>
                </a:cubicBezTo>
                <a:cubicBezTo>
                  <a:pt x="188" y="161"/>
                  <a:pt x="217" y="133"/>
                  <a:pt x="232" y="118"/>
                </a:cubicBezTo>
                <a:cubicBezTo>
                  <a:pt x="247" y="104"/>
                  <a:pt x="232" y="96"/>
                  <a:pt x="232" y="9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80"/>
          <p:cNvSpPr>
            <a:spLocks/>
          </p:cNvSpPr>
          <p:nvPr/>
        </p:nvSpPr>
        <p:spPr bwMode="auto">
          <a:xfrm>
            <a:off x="4687636" y="3427937"/>
            <a:ext cx="90160" cy="90160"/>
          </a:xfrm>
          <a:custGeom>
            <a:avLst/>
            <a:gdLst>
              <a:gd name="T0" fmla="*/ 24 w 53"/>
              <a:gd name="T1" fmla="*/ 0 h 53"/>
              <a:gd name="T2" fmla="*/ 19 w 53"/>
              <a:gd name="T3" fmla="*/ 6 h 53"/>
              <a:gd name="T4" fmla="*/ 22 w 53"/>
              <a:gd name="T5" fmla="*/ 8 h 53"/>
              <a:gd name="T6" fmla="*/ 36 w 53"/>
              <a:gd name="T7" fmla="*/ 22 h 53"/>
              <a:gd name="T8" fmla="*/ 39 w 53"/>
              <a:gd name="T9" fmla="*/ 39 h 53"/>
              <a:gd name="T10" fmla="*/ 22 w 53"/>
              <a:gd name="T11" fmla="*/ 36 h 53"/>
              <a:gd name="T12" fmla="*/ 7 w 53"/>
              <a:gd name="T13" fmla="*/ 22 h 53"/>
              <a:gd name="T14" fmla="*/ 5 w 53"/>
              <a:gd name="T15" fmla="*/ 20 h 53"/>
              <a:gd name="T16" fmla="*/ 0 w 53"/>
              <a:gd name="T17" fmla="*/ 25 h 53"/>
              <a:gd name="T18" fmla="*/ 1 w 53"/>
              <a:gd name="T19" fmla="*/ 26 h 53"/>
              <a:gd name="T20" fmla="*/ 20 w 53"/>
              <a:gd name="T21" fmla="*/ 44 h 53"/>
              <a:gd name="T22" fmla="*/ 46 w 53"/>
              <a:gd name="T23" fmla="*/ 46 h 53"/>
              <a:gd name="T24" fmla="*/ 44 w 53"/>
              <a:gd name="T25" fmla="*/ 20 h 53"/>
              <a:gd name="T26" fmla="*/ 24 w 53"/>
              <a:gd name="T2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" h="53">
                <a:moveTo>
                  <a:pt x="24" y="0"/>
                </a:moveTo>
                <a:cubicBezTo>
                  <a:pt x="19" y="6"/>
                  <a:pt x="19" y="6"/>
                  <a:pt x="19" y="6"/>
                </a:cubicBezTo>
                <a:cubicBezTo>
                  <a:pt x="20" y="6"/>
                  <a:pt x="21" y="7"/>
                  <a:pt x="22" y="8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8"/>
                  <a:pt x="43" y="35"/>
                  <a:pt x="39" y="39"/>
                </a:cubicBezTo>
                <a:cubicBezTo>
                  <a:pt x="35" y="43"/>
                  <a:pt x="27" y="42"/>
                  <a:pt x="22" y="3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6" y="21"/>
                  <a:pt x="5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20" y="44"/>
                  <a:pt x="20" y="44"/>
                  <a:pt x="20" y="44"/>
                </a:cubicBezTo>
                <a:cubicBezTo>
                  <a:pt x="27" y="52"/>
                  <a:pt x="39" y="53"/>
                  <a:pt x="46" y="46"/>
                </a:cubicBezTo>
                <a:cubicBezTo>
                  <a:pt x="53" y="39"/>
                  <a:pt x="52" y="28"/>
                  <a:pt x="44" y="20"/>
                </a:cubicBezTo>
                <a:lnTo>
                  <a:pt x="24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81"/>
          <p:cNvSpPr>
            <a:spLocks/>
          </p:cNvSpPr>
          <p:nvPr/>
        </p:nvSpPr>
        <p:spPr bwMode="auto">
          <a:xfrm>
            <a:off x="4637868" y="3480591"/>
            <a:ext cx="90881" cy="90160"/>
          </a:xfrm>
          <a:custGeom>
            <a:avLst/>
            <a:gdLst>
              <a:gd name="T0" fmla="*/ 24 w 53"/>
              <a:gd name="T1" fmla="*/ 1 h 53"/>
              <a:gd name="T2" fmla="*/ 24 w 53"/>
              <a:gd name="T3" fmla="*/ 0 h 53"/>
              <a:gd name="T4" fmla="*/ 18 w 53"/>
              <a:gd name="T5" fmla="*/ 6 h 53"/>
              <a:gd name="T6" fmla="*/ 22 w 53"/>
              <a:gd name="T7" fmla="*/ 10 h 53"/>
              <a:gd name="T8" fmla="*/ 37 w 53"/>
              <a:gd name="T9" fmla="*/ 24 h 53"/>
              <a:gd name="T10" fmla="*/ 40 w 53"/>
              <a:gd name="T11" fmla="*/ 41 h 53"/>
              <a:gd name="T12" fmla="*/ 23 w 53"/>
              <a:gd name="T13" fmla="*/ 38 h 53"/>
              <a:gd name="T14" fmla="*/ 8 w 53"/>
              <a:gd name="T15" fmla="*/ 24 h 53"/>
              <a:gd name="T16" fmla="*/ 5 w 53"/>
              <a:gd name="T17" fmla="*/ 20 h 53"/>
              <a:gd name="T18" fmla="*/ 5 w 53"/>
              <a:gd name="T19" fmla="*/ 20 h 53"/>
              <a:gd name="T20" fmla="*/ 0 w 53"/>
              <a:gd name="T21" fmla="*/ 25 h 53"/>
              <a:gd name="T22" fmla="*/ 0 w 53"/>
              <a:gd name="T23" fmla="*/ 25 h 53"/>
              <a:gd name="T24" fmla="*/ 20 w 53"/>
              <a:gd name="T25" fmla="*/ 45 h 53"/>
              <a:gd name="T26" fmla="*/ 46 w 53"/>
              <a:gd name="T27" fmla="*/ 46 h 53"/>
              <a:gd name="T28" fmla="*/ 44 w 53"/>
              <a:gd name="T29" fmla="*/ 20 h 53"/>
              <a:gd name="T30" fmla="*/ 24 w 53"/>
              <a:gd name="T31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53">
                <a:moveTo>
                  <a:pt x="24" y="1"/>
                </a:moveTo>
                <a:cubicBezTo>
                  <a:pt x="24" y="0"/>
                  <a:pt x="24" y="0"/>
                  <a:pt x="24" y="0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7"/>
                  <a:pt x="21" y="8"/>
                  <a:pt x="22" y="10"/>
                </a:cubicBezTo>
                <a:cubicBezTo>
                  <a:pt x="37" y="24"/>
                  <a:pt x="37" y="24"/>
                  <a:pt x="37" y="24"/>
                </a:cubicBezTo>
                <a:cubicBezTo>
                  <a:pt x="42" y="30"/>
                  <a:pt x="44" y="37"/>
                  <a:pt x="40" y="41"/>
                </a:cubicBezTo>
                <a:cubicBezTo>
                  <a:pt x="36" y="45"/>
                  <a:pt x="28" y="44"/>
                  <a:pt x="23" y="38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3"/>
                  <a:pt x="6" y="21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20" y="45"/>
                  <a:pt x="20" y="45"/>
                  <a:pt x="20" y="45"/>
                </a:cubicBezTo>
                <a:cubicBezTo>
                  <a:pt x="28" y="52"/>
                  <a:pt x="39" y="53"/>
                  <a:pt x="46" y="46"/>
                </a:cubicBezTo>
                <a:cubicBezTo>
                  <a:pt x="53" y="40"/>
                  <a:pt x="52" y="28"/>
                  <a:pt x="44" y="20"/>
                </a:cubicBezTo>
                <a:lnTo>
                  <a:pt x="24" y="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82"/>
          <p:cNvSpPr>
            <a:spLocks/>
          </p:cNvSpPr>
          <p:nvPr/>
        </p:nvSpPr>
        <p:spPr bwMode="auto">
          <a:xfrm>
            <a:off x="4588821" y="3531802"/>
            <a:ext cx="90160" cy="90160"/>
          </a:xfrm>
          <a:custGeom>
            <a:avLst/>
            <a:gdLst>
              <a:gd name="T0" fmla="*/ 44 w 53"/>
              <a:gd name="T1" fmla="*/ 20 h 53"/>
              <a:gd name="T2" fmla="*/ 25 w 53"/>
              <a:gd name="T3" fmla="*/ 0 h 53"/>
              <a:gd name="T4" fmla="*/ 24 w 53"/>
              <a:gd name="T5" fmla="*/ 0 h 53"/>
              <a:gd name="T6" fmla="*/ 19 w 53"/>
              <a:gd name="T7" fmla="*/ 5 h 53"/>
              <a:gd name="T8" fmla="*/ 23 w 53"/>
              <a:gd name="T9" fmla="*/ 8 h 53"/>
              <a:gd name="T10" fmla="*/ 37 w 53"/>
              <a:gd name="T11" fmla="*/ 22 h 53"/>
              <a:gd name="T12" fmla="*/ 40 w 53"/>
              <a:gd name="T13" fmla="*/ 40 h 53"/>
              <a:gd name="T14" fmla="*/ 23 w 53"/>
              <a:gd name="T15" fmla="*/ 37 h 53"/>
              <a:gd name="T16" fmla="*/ 8 w 53"/>
              <a:gd name="T17" fmla="*/ 22 h 53"/>
              <a:gd name="T18" fmla="*/ 6 w 53"/>
              <a:gd name="T19" fmla="*/ 19 h 53"/>
              <a:gd name="T20" fmla="*/ 0 w 53"/>
              <a:gd name="T21" fmla="*/ 25 h 53"/>
              <a:gd name="T22" fmla="*/ 1 w 53"/>
              <a:gd name="T23" fmla="*/ 25 h 53"/>
              <a:gd name="T24" fmla="*/ 20 w 53"/>
              <a:gd name="T25" fmla="*/ 44 h 53"/>
              <a:gd name="T26" fmla="*/ 46 w 53"/>
              <a:gd name="T27" fmla="*/ 46 h 53"/>
              <a:gd name="T28" fmla="*/ 44 w 53"/>
              <a:gd name="T29" fmla="*/ 2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44" y="20"/>
                </a:move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6"/>
                  <a:pt x="22" y="7"/>
                  <a:pt x="23" y="8"/>
                </a:cubicBezTo>
                <a:cubicBezTo>
                  <a:pt x="37" y="22"/>
                  <a:pt x="37" y="22"/>
                  <a:pt x="37" y="22"/>
                </a:cubicBezTo>
                <a:cubicBezTo>
                  <a:pt x="43" y="28"/>
                  <a:pt x="44" y="36"/>
                  <a:pt x="40" y="40"/>
                </a:cubicBezTo>
                <a:cubicBezTo>
                  <a:pt x="36" y="43"/>
                  <a:pt x="28" y="42"/>
                  <a:pt x="23" y="37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1"/>
                  <a:pt x="6" y="20"/>
                  <a:pt x="6" y="19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0" y="44"/>
                  <a:pt x="20" y="44"/>
                  <a:pt x="20" y="44"/>
                </a:cubicBezTo>
                <a:cubicBezTo>
                  <a:pt x="28" y="52"/>
                  <a:pt x="40" y="53"/>
                  <a:pt x="46" y="46"/>
                </a:cubicBezTo>
                <a:cubicBezTo>
                  <a:pt x="53" y="39"/>
                  <a:pt x="52" y="28"/>
                  <a:pt x="44" y="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483"/>
          <p:cNvSpPr>
            <a:spLocks/>
          </p:cNvSpPr>
          <p:nvPr/>
        </p:nvSpPr>
        <p:spPr bwMode="auto">
          <a:xfrm>
            <a:off x="4492891" y="3564259"/>
            <a:ext cx="104586" cy="107471"/>
          </a:xfrm>
          <a:custGeom>
            <a:avLst/>
            <a:gdLst>
              <a:gd name="T0" fmla="*/ 53 w 61"/>
              <a:gd name="T1" fmla="*/ 8 h 63"/>
              <a:gd name="T2" fmla="*/ 25 w 61"/>
              <a:gd name="T3" fmla="*/ 8 h 63"/>
              <a:gd name="T4" fmla="*/ 25 w 61"/>
              <a:gd name="T5" fmla="*/ 8 h 63"/>
              <a:gd name="T6" fmla="*/ 10 w 61"/>
              <a:gd name="T7" fmla="*/ 23 h 63"/>
              <a:gd name="T8" fmla="*/ 5 w 61"/>
              <a:gd name="T9" fmla="*/ 28 h 63"/>
              <a:gd name="T10" fmla="*/ 0 w 61"/>
              <a:gd name="T11" fmla="*/ 42 h 63"/>
              <a:gd name="T12" fmla="*/ 6 w 61"/>
              <a:gd name="T13" fmla="*/ 56 h 63"/>
              <a:gd name="T14" fmla="*/ 33 w 61"/>
              <a:gd name="T15" fmla="*/ 56 h 63"/>
              <a:gd name="T16" fmla="*/ 53 w 61"/>
              <a:gd name="T17" fmla="*/ 36 h 63"/>
              <a:gd name="T18" fmla="*/ 54 w 61"/>
              <a:gd name="T19" fmla="*/ 9 h 63"/>
              <a:gd name="T20" fmla="*/ 53 w 61"/>
              <a:gd name="T21" fmla="*/ 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63">
                <a:moveTo>
                  <a:pt x="53" y="8"/>
                </a:moveTo>
                <a:cubicBezTo>
                  <a:pt x="45" y="0"/>
                  <a:pt x="33" y="0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10" y="23"/>
                  <a:pt x="10" y="23"/>
                  <a:pt x="10" y="23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32"/>
                  <a:pt x="0" y="37"/>
                  <a:pt x="0" y="42"/>
                </a:cubicBezTo>
                <a:cubicBezTo>
                  <a:pt x="0" y="47"/>
                  <a:pt x="2" y="52"/>
                  <a:pt x="6" y="56"/>
                </a:cubicBezTo>
                <a:cubicBezTo>
                  <a:pt x="13" y="63"/>
                  <a:pt x="26" y="63"/>
                  <a:pt x="33" y="56"/>
                </a:cubicBezTo>
                <a:cubicBezTo>
                  <a:pt x="53" y="36"/>
                  <a:pt x="53" y="36"/>
                  <a:pt x="53" y="36"/>
                </a:cubicBezTo>
                <a:cubicBezTo>
                  <a:pt x="60" y="28"/>
                  <a:pt x="61" y="17"/>
                  <a:pt x="54" y="9"/>
                </a:cubicBezTo>
                <a:cubicBezTo>
                  <a:pt x="54" y="9"/>
                  <a:pt x="53" y="8"/>
                  <a:pt x="53" y="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84"/>
          <p:cNvSpPr>
            <a:spLocks/>
          </p:cNvSpPr>
          <p:nvPr/>
        </p:nvSpPr>
        <p:spPr bwMode="auto">
          <a:xfrm>
            <a:off x="4435189" y="3508000"/>
            <a:ext cx="103864" cy="108913"/>
          </a:xfrm>
          <a:custGeom>
            <a:avLst/>
            <a:gdLst>
              <a:gd name="T0" fmla="*/ 53 w 61"/>
              <a:gd name="T1" fmla="*/ 36 h 64"/>
              <a:gd name="T2" fmla="*/ 53 w 61"/>
              <a:gd name="T3" fmla="*/ 8 h 64"/>
              <a:gd name="T4" fmla="*/ 25 w 61"/>
              <a:gd name="T5" fmla="*/ 8 h 64"/>
              <a:gd name="T6" fmla="*/ 24 w 61"/>
              <a:gd name="T7" fmla="*/ 9 h 64"/>
              <a:gd name="T8" fmla="*/ 8 w 61"/>
              <a:gd name="T9" fmla="*/ 25 h 64"/>
              <a:gd name="T10" fmla="*/ 5 w 61"/>
              <a:gd name="T11" fmla="*/ 28 h 64"/>
              <a:gd name="T12" fmla="*/ 0 w 61"/>
              <a:gd name="T13" fmla="*/ 42 h 64"/>
              <a:gd name="T14" fmla="*/ 5 w 61"/>
              <a:gd name="T15" fmla="*/ 56 h 64"/>
              <a:gd name="T16" fmla="*/ 33 w 61"/>
              <a:gd name="T17" fmla="*/ 56 h 64"/>
              <a:gd name="T18" fmla="*/ 38 w 61"/>
              <a:gd name="T19" fmla="*/ 51 h 64"/>
              <a:gd name="T20" fmla="*/ 53 w 61"/>
              <a:gd name="T21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64">
                <a:moveTo>
                  <a:pt x="53" y="36"/>
                </a:moveTo>
                <a:cubicBezTo>
                  <a:pt x="61" y="28"/>
                  <a:pt x="61" y="15"/>
                  <a:pt x="53" y="8"/>
                </a:cubicBezTo>
                <a:cubicBezTo>
                  <a:pt x="45" y="0"/>
                  <a:pt x="33" y="0"/>
                  <a:pt x="25" y="8"/>
                </a:cubicBezTo>
                <a:cubicBezTo>
                  <a:pt x="24" y="9"/>
                  <a:pt x="24" y="9"/>
                  <a:pt x="24" y="9"/>
                </a:cubicBezTo>
                <a:cubicBezTo>
                  <a:pt x="8" y="25"/>
                  <a:pt x="8" y="25"/>
                  <a:pt x="8" y="25"/>
                </a:cubicBezTo>
                <a:cubicBezTo>
                  <a:pt x="5" y="28"/>
                  <a:pt x="5" y="28"/>
                  <a:pt x="5" y="28"/>
                </a:cubicBezTo>
                <a:cubicBezTo>
                  <a:pt x="1" y="32"/>
                  <a:pt x="0" y="37"/>
                  <a:pt x="0" y="42"/>
                </a:cubicBezTo>
                <a:cubicBezTo>
                  <a:pt x="0" y="47"/>
                  <a:pt x="2" y="52"/>
                  <a:pt x="5" y="56"/>
                </a:cubicBezTo>
                <a:cubicBezTo>
                  <a:pt x="13" y="64"/>
                  <a:pt x="26" y="63"/>
                  <a:pt x="33" y="56"/>
                </a:cubicBezTo>
                <a:cubicBezTo>
                  <a:pt x="38" y="51"/>
                  <a:pt x="38" y="51"/>
                  <a:pt x="38" y="51"/>
                </a:cubicBezTo>
                <a:lnTo>
                  <a:pt x="53" y="3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485"/>
          <p:cNvSpPr>
            <a:spLocks/>
          </p:cNvSpPr>
          <p:nvPr/>
        </p:nvSpPr>
        <p:spPr bwMode="auto">
          <a:xfrm>
            <a:off x="4372437" y="3451740"/>
            <a:ext cx="105307" cy="107471"/>
          </a:xfrm>
          <a:custGeom>
            <a:avLst/>
            <a:gdLst>
              <a:gd name="T0" fmla="*/ 54 w 62"/>
              <a:gd name="T1" fmla="*/ 36 h 63"/>
              <a:gd name="T2" fmla="*/ 54 w 62"/>
              <a:gd name="T3" fmla="*/ 8 h 63"/>
              <a:gd name="T4" fmla="*/ 26 w 62"/>
              <a:gd name="T5" fmla="*/ 8 h 63"/>
              <a:gd name="T6" fmla="*/ 7 w 62"/>
              <a:gd name="T7" fmla="*/ 27 h 63"/>
              <a:gd name="T8" fmla="*/ 6 w 62"/>
              <a:gd name="T9" fmla="*/ 28 h 63"/>
              <a:gd name="T10" fmla="*/ 0 w 62"/>
              <a:gd name="T11" fmla="*/ 42 h 63"/>
              <a:gd name="T12" fmla="*/ 6 w 62"/>
              <a:gd name="T13" fmla="*/ 56 h 63"/>
              <a:gd name="T14" fmla="*/ 34 w 62"/>
              <a:gd name="T15" fmla="*/ 56 h 63"/>
              <a:gd name="T16" fmla="*/ 37 w 62"/>
              <a:gd name="T17" fmla="*/ 52 h 63"/>
              <a:gd name="T18" fmla="*/ 54 w 62"/>
              <a:gd name="T19" fmla="*/ 3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54" y="36"/>
                </a:moveTo>
                <a:cubicBezTo>
                  <a:pt x="62" y="28"/>
                  <a:pt x="61" y="15"/>
                  <a:pt x="54" y="8"/>
                </a:cubicBezTo>
                <a:cubicBezTo>
                  <a:pt x="46" y="0"/>
                  <a:pt x="33" y="0"/>
                  <a:pt x="26" y="8"/>
                </a:cubicBezTo>
                <a:cubicBezTo>
                  <a:pt x="7" y="27"/>
                  <a:pt x="7" y="27"/>
                  <a:pt x="7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2" y="32"/>
                  <a:pt x="0" y="37"/>
                  <a:pt x="0" y="42"/>
                </a:cubicBezTo>
                <a:cubicBezTo>
                  <a:pt x="0" y="47"/>
                  <a:pt x="2" y="52"/>
                  <a:pt x="6" y="56"/>
                </a:cubicBezTo>
                <a:cubicBezTo>
                  <a:pt x="14" y="63"/>
                  <a:pt x="27" y="63"/>
                  <a:pt x="34" y="56"/>
                </a:cubicBezTo>
                <a:cubicBezTo>
                  <a:pt x="37" y="52"/>
                  <a:pt x="37" y="52"/>
                  <a:pt x="37" y="52"/>
                </a:cubicBezTo>
                <a:lnTo>
                  <a:pt x="54" y="3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486"/>
          <p:cNvSpPr>
            <a:spLocks/>
          </p:cNvSpPr>
          <p:nvPr/>
        </p:nvSpPr>
        <p:spPr bwMode="auto">
          <a:xfrm>
            <a:off x="4317620" y="3399086"/>
            <a:ext cx="103864" cy="105307"/>
          </a:xfrm>
          <a:custGeom>
            <a:avLst/>
            <a:gdLst>
              <a:gd name="T0" fmla="*/ 53 w 61"/>
              <a:gd name="T1" fmla="*/ 34 h 62"/>
              <a:gd name="T2" fmla="*/ 53 w 61"/>
              <a:gd name="T3" fmla="*/ 34 h 62"/>
              <a:gd name="T4" fmla="*/ 53 w 61"/>
              <a:gd name="T5" fmla="*/ 6 h 62"/>
              <a:gd name="T6" fmla="*/ 37 w 61"/>
              <a:gd name="T7" fmla="*/ 0 h 62"/>
              <a:gd name="T8" fmla="*/ 26 w 61"/>
              <a:gd name="T9" fmla="*/ 5 h 62"/>
              <a:gd name="T10" fmla="*/ 25 w 61"/>
              <a:gd name="T11" fmla="*/ 6 h 62"/>
              <a:gd name="T12" fmla="*/ 5 w 61"/>
              <a:gd name="T13" fmla="*/ 26 h 62"/>
              <a:gd name="T14" fmla="*/ 0 w 61"/>
              <a:gd name="T15" fmla="*/ 40 h 62"/>
              <a:gd name="T16" fmla="*/ 6 w 61"/>
              <a:gd name="T17" fmla="*/ 54 h 62"/>
              <a:gd name="T18" fmla="*/ 33 w 61"/>
              <a:gd name="T19" fmla="*/ 54 h 62"/>
              <a:gd name="T20" fmla="*/ 53 w 61"/>
              <a:gd name="T21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62">
                <a:moveTo>
                  <a:pt x="53" y="34"/>
                </a:moveTo>
                <a:cubicBezTo>
                  <a:pt x="53" y="34"/>
                  <a:pt x="53" y="34"/>
                  <a:pt x="53" y="34"/>
                </a:cubicBezTo>
                <a:cubicBezTo>
                  <a:pt x="61" y="26"/>
                  <a:pt x="61" y="13"/>
                  <a:pt x="53" y="6"/>
                </a:cubicBezTo>
                <a:cubicBezTo>
                  <a:pt x="49" y="2"/>
                  <a:pt x="43" y="0"/>
                  <a:pt x="37" y="0"/>
                </a:cubicBezTo>
                <a:cubicBezTo>
                  <a:pt x="33" y="0"/>
                  <a:pt x="30" y="2"/>
                  <a:pt x="26" y="5"/>
                </a:cubicBezTo>
                <a:cubicBezTo>
                  <a:pt x="26" y="5"/>
                  <a:pt x="25" y="6"/>
                  <a:pt x="25" y="6"/>
                </a:cubicBezTo>
                <a:cubicBezTo>
                  <a:pt x="5" y="26"/>
                  <a:pt x="5" y="26"/>
                  <a:pt x="5" y="26"/>
                </a:cubicBezTo>
                <a:cubicBezTo>
                  <a:pt x="2" y="30"/>
                  <a:pt x="0" y="35"/>
                  <a:pt x="0" y="40"/>
                </a:cubicBezTo>
                <a:cubicBezTo>
                  <a:pt x="0" y="45"/>
                  <a:pt x="2" y="50"/>
                  <a:pt x="6" y="54"/>
                </a:cubicBezTo>
                <a:cubicBezTo>
                  <a:pt x="13" y="62"/>
                  <a:pt x="26" y="61"/>
                  <a:pt x="33" y="54"/>
                </a:cubicBezTo>
                <a:lnTo>
                  <a:pt x="53" y="3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487"/>
          <p:cNvSpPr>
            <a:spLocks/>
          </p:cNvSpPr>
          <p:nvPr/>
        </p:nvSpPr>
        <p:spPr bwMode="auto">
          <a:xfrm>
            <a:off x="4205101" y="3134377"/>
            <a:ext cx="269037" cy="264710"/>
          </a:xfrm>
          <a:custGeom>
            <a:avLst/>
            <a:gdLst>
              <a:gd name="T0" fmla="*/ 206 w 373"/>
              <a:gd name="T1" fmla="*/ 362 h 367"/>
              <a:gd name="T2" fmla="*/ 222 w 373"/>
              <a:gd name="T3" fmla="*/ 348 h 367"/>
              <a:gd name="T4" fmla="*/ 45 w 373"/>
              <a:gd name="T5" fmla="*/ 203 h 367"/>
              <a:gd name="T6" fmla="*/ 182 w 373"/>
              <a:gd name="T7" fmla="*/ 43 h 367"/>
              <a:gd name="T8" fmla="*/ 286 w 373"/>
              <a:gd name="T9" fmla="*/ 137 h 367"/>
              <a:gd name="T10" fmla="*/ 359 w 373"/>
              <a:gd name="T11" fmla="*/ 116 h 367"/>
              <a:gd name="T12" fmla="*/ 371 w 373"/>
              <a:gd name="T13" fmla="*/ 90 h 367"/>
              <a:gd name="T14" fmla="*/ 373 w 373"/>
              <a:gd name="T15" fmla="*/ 88 h 367"/>
              <a:gd name="T16" fmla="*/ 295 w 373"/>
              <a:gd name="T17" fmla="*/ 111 h 367"/>
              <a:gd name="T18" fmla="*/ 180 w 373"/>
              <a:gd name="T19" fmla="*/ 0 h 367"/>
              <a:gd name="T20" fmla="*/ 0 w 373"/>
              <a:gd name="T21" fmla="*/ 206 h 367"/>
              <a:gd name="T22" fmla="*/ 199 w 373"/>
              <a:gd name="T23" fmla="*/ 367 h 367"/>
              <a:gd name="T24" fmla="*/ 206 w 373"/>
              <a:gd name="T25" fmla="*/ 362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3" h="367">
                <a:moveTo>
                  <a:pt x="206" y="362"/>
                </a:moveTo>
                <a:lnTo>
                  <a:pt x="222" y="348"/>
                </a:lnTo>
                <a:lnTo>
                  <a:pt x="45" y="203"/>
                </a:lnTo>
                <a:lnTo>
                  <a:pt x="182" y="43"/>
                </a:lnTo>
                <a:lnTo>
                  <a:pt x="286" y="137"/>
                </a:lnTo>
                <a:lnTo>
                  <a:pt x="359" y="116"/>
                </a:lnTo>
                <a:lnTo>
                  <a:pt x="371" y="90"/>
                </a:lnTo>
                <a:lnTo>
                  <a:pt x="373" y="88"/>
                </a:lnTo>
                <a:lnTo>
                  <a:pt x="295" y="111"/>
                </a:lnTo>
                <a:lnTo>
                  <a:pt x="180" y="0"/>
                </a:lnTo>
                <a:lnTo>
                  <a:pt x="0" y="206"/>
                </a:lnTo>
                <a:lnTo>
                  <a:pt x="199" y="367"/>
                </a:lnTo>
                <a:lnTo>
                  <a:pt x="206" y="362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488"/>
          <p:cNvSpPr>
            <a:spLocks/>
          </p:cNvSpPr>
          <p:nvPr/>
        </p:nvSpPr>
        <p:spPr bwMode="auto">
          <a:xfrm>
            <a:off x="4135136" y="3071625"/>
            <a:ext cx="186090" cy="204122"/>
          </a:xfrm>
          <a:custGeom>
            <a:avLst/>
            <a:gdLst>
              <a:gd name="T0" fmla="*/ 99 w 109"/>
              <a:gd name="T1" fmla="*/ 9 h 120"/>
              <a:gd name="T2" fmla="*/ 68 w 109"/>
              <a:gd name="T3" fmla="*/ 10 h 120"/>
              <a:gd name="T4" fmla="*/ 5 w 109"/>
              <a:gd name="T5" fmla="*/ 80 h 120"/>
              <a:gd name="T6" fmla="*/ 0 w 109"/>
              <a:gd name="T7" fmla="*/ 95 h 120"/>
              <a:gd name="T8" fmla="*/ 7 w 109"/>
              <a:gd name="T9" fmla="*/ 112 h 120"/>
              <a:gd name="T10" fmla="*/ 38 w 109"/>
              <a:gd name="T11" fmla="*/ 110 h 120"/>
              <a:gd name="T12" fmla="*/ 101 w 109"/>
              <a:gd name="T13" fmla="*/ 40 h 120"/>
              <a:gd name="T14" fmla="*/ 99 w 109"/>
              <a:gd name="T15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120">
                <a:moveTo>
                  <a:pt x="99" y="9"/>
                </a:moveTo>
                <a:cubicBezTo>
                  <a:pt x="90" y="0"/>
                  <a:pt x="76" y="1"/>
                  <a:pt x="68" y="10"/>
                </a:cubicBezTo>
                <a:cubicBezTo>
                  <a:pt x="5" y="80"/>
                  <a:pt x="5" y="80"/>
                  <a:pt x="5" y="80"/>
                </a:cubicBezTo>
                <a:cubicBezTo>
                  <a:pt x="2" y="84"/>
                  <a:pt x="0" y="90"/>
                  <a:pt x="0" y="95"/>
                </a:cubicBezTo>
                <a:cubicBezTo>
                  <a:pt x="0" y="101"/>
                  <a:pt x="2" y="107"/>
                  <a:pt x="7" y="112"/>
                </a:cubicBezTo>
                <a:cubicBezTo>
                  <a:pt x="16" y="120"/>
                  <a:pt x="30" y="119"/>
                  <a:pt x="38" y="110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9" y="31"/>
                  <a:pt x="108" y="17"/>
                  <a:pt x="99" y="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489"/>
          <p:cNvSpPr>
            <a:spLocks/>
          </p:cNvSpPr>
          <p:nvPr/>
        </p:nvSpPr>
        <p:spPr bwMode="auto">
          <a:xfrm>
            <a:off x="3608602" y="2110160"/>
            <a:ext cx="245235" cy="303659"/>
          </a:xfrm>
          <a:custGeom>
            <a:avLst/>
            <a:gdLst>
              <a:gd name="T0" fmla="*/ 248 w 340"/>
              <a:gd name="T1" fmla="*/ 0 h 421"/>
              <a:gd name="T2" fmla="*/ 0 w 340"/>
              <a:gd name="T3" fmla="*/ 357 h 421"/>
              <a:gd name="T4" fmla="*/ 94 w 340"/>
              <a:gd name="T5" fmla="*/ 421 h 421"/>
              <a:gd name="T6" fmla="*/ 340 w 340"/>
              <a:gd name="T7" fmla="*/ 66 h 421"/>
              <a:gd name="T8" fmla="*/ 248 w 340"/>
              <a:gd name="T9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421">
                <a:moveTo>
                  <a:pt x="248" y="0"/>
                </a:moveTo>
                <a:lnTo>
                  <a:pt x="0" y="357"/>
                </a:lnTo>
                <a:lnTo>
                  <a:pt x="94" y="421"/>
                </a:lnTo>
                <a:lnTo>
                  <a:pt x="340" y="66"/>
                </a:lnTo>
                <a:lnTo>
                  <a:pt x="248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490"/>
          <p:cNvSpPr>
            <a:spLocks/>
          </p:cNvSpPr>
          <p:nvPr/>
        </p:nvSpPr>
        <p:spPr bwMode="auto">
          <a:xfrm>
            <a:off x="3584800" y="2379197"/>
            <a:ext cx="81505" cy="68522"/>
          </a:xfrm>
          <a:custGeom>
            <a:avLst/>
            <a:gdLst>
              <a:gd name="T0" fmla="*/ 14 w 113"/>
              <a:gd name="T1" fmla="*/ 12 h 95"/>
              <a:gd name="T2" fmla="*/ 0 w 113"/>
              <a:gd name="T3" fmla="*/ 33 h 95"/>
              <a:gd name="T4" fmla="*/ 14 w 113"/>
              <a:gd name="T5" fmla="*/ 43 h 95"/>
              <a:gd name="T6" fmla="*/ 26 w 113"/>
              <a:gd name="T7" fmla="*/ 52 h 95"/>
              <a:gd name="T8" fmla="*/ 90 w 113"/>
              <a:gd name="T9" fmla="*/ 95 h 95"/>
              <a:gd name="T10" fmla="*/ 113 w 113"/>
              <a:gd name="T11" fmla="*/ 62 h 95"/>
              <a:gd name="T12" fmla="*/ 23 w 113"/>
              <a:gd name="T13" fmla="*/ 0 h 95"/>
              <a:gd name="T14" fmla="*/ 14 w 113"/>
              <a:gd name="T15" fmla="*/ 1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95">
                <a:moveTo>
                  <a:pt x="14" y="12"/>
                </a:moveTo>
                <a:lnTo>
                  <a:pt x="0" y="33"/>
                </a:lnTo>
                <a:lnTo>
                  <a:pt x="14" y="43"/>
                </a:lnTo>
                <a:lnTo>
                  <a:pt x="26" y="52"/>
                </a:lnTo>
                <a:lnTo>
                  <a:pt x="90" y="95"/>
                </a:lnTo>
                <a:lnTo>
                  <a:pt x="113" y="62"/>
                </a:lnTo>
                <a:lnTo>
                  <a:pt x="23" y="0"/>
                </a:lnTo>
                <a:lnTo>
                  <a:pt x="14" y="1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491"/>
          <p:cNvSpPr>
            <a:spLocks/>
          </p:cNvSpPr>
          <p:nvPr/>
        </p:nvSpPr>
        <p:spPr bwMode="auto">
          <a:xfrm>
            <a:off x="3463625" y="2415261"/>
            <a:ext cx="177435" cy="226482"/>
          </a:xfrm>
          <a:custGeom>
            <a:avLst/>
            <a:gdLst>
              <a:gd name="T0" fmla="*/ 66 w 104"/>
              <a:gd name="T1" fmla="*/ 0 h 133"/>
              <a:gd name="T2" fmla="*/ 60 w 104"/>
              <a:gd name="T3" fmla="*/ 8 h 133"/>
              <a:gd name="T4" fmla="*/ 59 w 104"/>
              <a:gd name="T5" fmla="*/ 10 h 133"/>
              <a:gd name="T6" fmla="*/ 11 w 104"/>
              <a:gd name="T7" fmla="*/ 29 h 133"/>
              <a:gd name="T8" fmla="*/ 0 w 104"/>
              <a:gd name="T9" fmla="*/ 129 h 133"/>
              <a:gd name="T10" fmla="*/ 37 w 104"/>
              <a:gd name="T11" fmla="*/ 76 h 133"/>
              <a:gd name="T12" fmla="*/ 37 w 104"/>
              <a:gd name="T13" fmla="*/ 51 h 133"/>
              <a:gd name="T14" fmla="*/ 60 w 104"/>
              <a:gd name="T15" fmla="*/ 43 h 133"/>
              <a:gd name="T16" fmla="*/ 63 w 104"/>
              <a:gd name="T17" fmla="*/ 44 h 133"/>
              <a:gd name="T18" fmla="*/ 66 w 104"/>
              <a:gd name="T19" fmla="*/ 71 h 133"/>
              <a:gd name="T20" fmla="*/ 60 w 104"/>
              <a:gd name="T21" fmla="*/ 77 h 133"/>
              <a:gd name="T22" fmla="*/ 42 w 104"/>
              <a:gd name="T23" fmla="*/ 80 h 133"/>
              <a:gd name="T24" fmla="*/ 6 w 104"/>
              <a:gd name="T25" fmla="*/ 133 h 133"/>
              <a:gd name="T26" fmla="*/ 54 w 104"/>
              <a:gd name="T27" fmla="*/ 109 h 133"/>
              <a:gd name="T28" fmla="*/ 60 w 104"/>
              <a:gd name="T29" fmla="*/ 106 h 133"/>
              <a:gd name="T30" fmla="*/ 77 w 104"/>
              <a:gd name="T31" fmla="*/ 98 h 133"/>
              <a:gd name="T32" fmla="*/ 96 w 104"/>
              <a:gd name="T33" fmla="*/ 88 h 133"/>
              <a:gd name="T34" fmla="*/ 97 w 104"/>
              <a:gd name="T35" fmla="*/ 37 h 133"/>
              <a:gd name="T36" fmla="*/ 104 w 104"/>
              <a:gd name="T37" fmla="*/ 26 h 133"/>
              <a:gd name="T38" fmla="*/ 77 w 104"/>
              <a:gd name="T39" fmla="*/ 7 h 133"/>
              <a:gd name="T40" fmla="*/ 66 w 104"/>
              <a:gd name="T4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4" h="133">
                <a:moveTo>
                  <a:pt x="66" y="0"/>
                </a:moveTo>
                <a:cubicBezTo>
                  <a:pt x="60" y="8"/>
                  <a:pt x="60" y="8"/>
                  <a:pt x="60" y="8"/>
                </a:cubicBezTo>
                <a:cubicBezTo>
                  <a:pt x="59" y="10"/>
                  <a:pt x="59" y="10"/>
                  <a:pt x="59" y="10"/>
                </a:cubicBezTo>
                <a:cubicBezTo>
                  <a:pt x="11" y="29"/>
                  <a:pt x="11" y="29"/>
                  <a:pt x="11" y="29"/>
                </a:cubicBezTo>
                <a:cubicBezTo>
                  <a:pt x="0" y="129"/>
                  <a:pt x="0" y="129"/>
                  <a:pt x="0" y="129"/>
                </a:cubicBezTo>
                <a:cubicBezTo>
                  <a:pt x="37" y="76"/>
                  <a:pt x="37" y="76"/>
                  <a:pt x="37" y="76"/>
                </a:cubicBezTo>
                <a:cubicBezTo>
                  <a:pt x="32" y="70"/>
                  <a:pt x="31" y="60"/>
                  <a:pt x="37" y="51"/>
                </a:cubicBezTo>
                <a:cubicBezTo>
                  <a:pt x="43" y="43"/>
                  <a:pt x="52" y="40"/>
                  <a:pt x="60" y="43"/>
                </a:cubicBezTo>
                <a:cubicBezTo>
                  <a:pt x="61" y="43"/>
                  <a:pt x="62" y="44"/>
                  <a:pt x="63" y="44"/>
                </a:cubicBezTo>
                <a:cubicBezTo>
                  <a:pt x="71" y="50"/>
                  <a:pt x="72" y="62"/>
                  <a:pt x="66" y="71"/>
                </a:cubicBezTo>
                <a:cubicBezTo>
                  <a:pt x="64" y="74"/>
                  <a:pt x="62" y="76"/>
                  <a:pt x="60" y="77"/>
                </a:cubicBezTo>
                <a:cubicBezTo>
                  <a:pt x="55" y="81"/>
                  <a:pt x="48" y="82"/>
                  <a:pt x="42" y="80"/>
                </a:cubicBezTo>
                <a:cubicBezTo>
                  <a:pt x="6" y="133"/>
                  <a:pt x="6" y="133"/>
                  <a:pt x="6" y="133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77" y="98"/>
                  <a:pt x="77" y="98"/>
                  <a:pt x="77" y="98"/>
                </a:cubicBezTo>
                <a:cubicBezTo>
                  <a:pt x="96" y="88"/>
                  <a:pt x="96" y="88"/>
                  <a:pt x="96" y="88"/>
                </a:cubicBezTo>
                <a:cubicBezTo>
                  <a:pt x="97" y="37"/>
                  <a:pt x="97" y="37"/>
                  <a:pt x="97" y="37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77" y="7"/>
                  <a:pt x="77" y="7"/>
                  <a:pt x="77" y="7"/>
                </a:cubicBezTo>
                <a:lnTo>
                  <a:pt x="66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492"/>
          <p:cNvSpPr>
            <a:spLocks noChangeArrowheads="1"/>
          </p:cNvSpPr>
          <p:nvPr/>
        </p:nvSpPr>
        <p:spPr bwMode="auto">
          <a:xfrm>
            <a:off x="3237144" y="2495323"/>
            <a:ext cx="168779" cy="1514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493"/>
          <p:cNvSpPr>
            <a:spLocks noChangeArrowheads="1"/>
          </p:cNvSpPr>
          <p:nvPr/>
        </p:nvSpPr>
        <p:spPr bwMode="auto">
          <a:xfrm>
            <a:off x="3237144" y="2449161"/>
            <a:ext cx="168779" cy="1731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494"/>
          <p:cNvSpPr>
            <a:spLocks noChangeArrowheads="1"/>
          </p:cNvSpPr>
          <p:nvPr/>
        </p:nvSpPr>
        <p:spPr bwMode="auto">
          <a:xfrm>
            <a:off x="3237144" y="2403000"/>
            <a:ext cx="168779" cy="15868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495"/>
          <p:cNvSpPr>
            <a:spLocks noChangeArrowheads="1"/>
          </p:cNvSpPr>
          <p:nvPr/>
        </p:nvSpPr>
        <p:spPr bwMode="auto">
          <a:xfrm>
            <a:off x="3237144" y="2357559"/>
            <a:ext cx="168779" cy="1514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96"/>
          <p:cNvSpPr>
            <a:spLocks/>
          </p:cNvSpPr>
          <p:nvPr/>
        </p:nvSpPr>
        <p:spPr bwMode="auto">
          <a:xfrm>
            <a:off x="3108756" y="2215467"/>
            <a:ext cx="489749" cy="593613"/>
          </a:xfrm>
          <a:custGeom>
            <a:avLst/>
            <a:gdLst>
              <a:gd name="T0" fmla="*/ 268 w 287"/>
              <a:gd name="T1" fmla="*/ 303 h 348"/>
              <a:gd name="T2" fmla="*/ 245 w 287"/>
              <a:gd name="T3" fmla="*/ 331 h 348"/>
              <a:gd name="T4" fmla="*/ 90 w 287"/>
              <a:gd name="T5" fmla="*/ 331 h 348"/>
              <a:gd name="T6" fmla="*/ 90 w 287"/>
              <a:gd name="T7" fmla="*/ 281 h 348"/>
              <a:gd name="T8" fmla="*/ 76 w 287"/>
              <a:gd name="T9" fmla="*/ 263 h 348"/>
              <a:gd name="T10" fmla="*/ 17 w 287"/>
              <a:gd name="T11" fmla="*/ 263 h 348"/>
              <a:gd name="T12" fmla="*/ 17 w 287"/>
              <a:gd name="T13" fmla="*/ 59 h 348"/>
              <a:gd name="T14" fmla="*/ 40 w 287"/>
              <a:gd name="T15" fmla="*/ 27 h 348"/>
              <a:gd name="T16" fmla="*/ 251 w 287"/>
              <a:gd name="T17" fmla="*/ 27 h 348"/>
              <a:gd name="T18" fmla="*/ 268 w 287"/>
              <a:gd name="T19" fmla="*/ 52 h 348"/>
              <a:gd name="T20" fmla="*/ 268 w 287"/>
              <a:gd name="T21" fmla="*/ 104 h 348"/>
              <a:gd name="T22" fmla="*/ 268 w 287"/>
              <a:gd name="T23" fmla="*/ 104 h 348"/>
              <a:gd name="T24" fmla="*/ 285 w 287"/>
              <a:gd name="T25" fmla="*/ 83 h 348"/>
              <a:gd name="T26" fmla="*/ 285 w 287"/>
              <a:gd name="T27" fmla="*/ 45 h 348"/>
              <a:gd name="T28" fmla="*/ 252 w 287"/>
              <a:gd name="T29" fmla="*/ 8 h 348"/>
              <a:gd name="T30" fmla="*/ 70 w 287"/>
              <a:gd name="T31" fmla="*/ 8 h 348"/>
              <a:gd name="T32" fmla="*/ 40 w 287"/>
              <a:gd name="T33" fmla="*/ 8 h 348"/>
              <a:gd name="T34" fmla="*/ 0 w 287"/>
              <a:gd name="T35" fmla="*/ 44 h 348"/>
              <a:gd name="T36" fmla="*/ 0 w 287"/>
              <a:gd name="T37" fmla="*/ 294 h 348"/>
              <a:gd name="T38" fmla="*/ 82 w 287"/>
              <a:gd name="T39" fmla="*/ 346 h 348"/>
              <a:gd name="T40" fmla="*/ 252 w 287"/>
              <a:gd name="T41" fmla="*/ 346 h 348"/>
              <a:gd name="T42" fmla="*/ 285 w 287"/>
              <a:gd name="T43" fmla="*/ 321 h 348"/>
              <a:gd name="T44" fmla="*/ 285 w 287"/>
              <a:gd name="T45" fmla="*/ 228 h 348"/>
              <a:gd name="T46" fmla="*/ 268 w 287"/>
              <a:gd name="T47" fmla="*/ 238 h 348"/>
              <a:gd name="T48" fmla="*/ 268 w 287"/>
              <a:gd name="T49" fmla="*/ 303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7" h="348">
                <a:moveTo>
                  <a:pt x="268" y="303"/>
                </a:moveTo>
                <a:cubicBezTo>
                  <a:pt x="268" y="303"/>
                  <a:pt x="272" y="331"/>
                  <a:pt x="245" y="331"/>
                </a:cubicBezTo>
                <a:cubicBezTo>
                  <a:pt x="217" y="331"/>
                  <a:pt x="90" y="331"/>
                  <a:pt x="90" y="331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0" y="281"/>
                  <a:pt x="91" y="263"/>
                  <a:pt x="76" y="263"/>
                </a:cubicBezTo>
                <a:cubicBezTo>
                  <a:pt x="60" y="263"/>
                  <a:pt x="17" y="263"/>
                  <a:pt x="17" y="263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59"/>
                  <a:pt x="13" y="27"/>
                  <a:pt x="40" y="27"/>
                </a:cubicBezTo>
                <a:cubicBezTo>
                  <a:pt x="251" y="27"/>
                  <a:pt x="251" y="27"/>
                  <a:pt x="251" y="27"/>
                </a:cubicBezTo>
                <a:cubicBezTo>
                  <a:pt x="251" y="27"/>
                  <a:pt x="268" y="30"/>
                  <a:pt x="268" y="52"/>
                </a:cubicBezTo>
                <a:cubicBezTo>
                  <a:pt x="268" y="57"/>
                  <a:pt x="268" y="77"/>
                  <a:pt x="268" y="104"/>
                </a:cubicBezTo>
                <a:cubicBezTo>
                  <a:pt x="268" y="104"/>
                  <a:pt x="268" y="104"/>
                  <a:pt x="268" y="104"/>
                </a:cubicBezTo>
                <a:cubicBezTo>
                  <a:pt x="285" y="83"/>
                  <a:pt x="285" y="83"/>
                  <a:pt x="285" y="83"/>
                </a:cubicBezTo>
                <a:cubicBezTo>
                  <a:pt x="285" y="60"/>
                  <a:pt x="285" y="45"/>
                  <a:pt x="285" y="45"/>
                </a:cubicBezTo>
                <a:cubicBezTo>
                  <a:pt x="285" y="45"/>
                  <a:pt x="287" y="8"/>
                  <a:pt x="252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0" y="0"/>
                  <a:pt x="0" y="44"/>
                </a:cubicBezTo>
                <a:cubicBezTo>
                  <a:pt x="0" y="87"/>
                  <a:pt x="0" y="294"/>
                  <a:pt x="0" y="294"/>
                </a:cubicBezTo>
                <a:cubicBezTo>
                  <a:pt x="82" y="346"/>
                  <a:pt x="82" y="346"/>
                  <a:pt x="82" y="346"/>
                </a:cubicBezTo>
                <a:cubicBezTo>
                  <a:pt x="252" y="346"/>
                  <a:pt x="252" y="346"/>
                  <a:pt x="252" y="346"/>
                </a:cubicBezTo>
                <a:cubicBezTo>
                  <a:pt x="252" y="346"/>
                  <a:pt x="285" y="348"/>
                  <a:pt x="285" y="321"/>
                </a:cubicBezTo>
                <a:cubicBezTo>
                  <a:pt x="285" y="312"/>
                  <a:pt x="285" y="274"/>
                  <a:pt x="285" y="228"/>
                </a:cubicBezTo>
                <a:cubicBezTo>
                  <a:pt x="268" y="238"/>
                  <a:pt x="268" y="238"/>
                  <a:pt x="268" y="238"/>
                </a:cubicBezTo>
                <a:cubicBezTo>
                  <a:pt x="268" y="275"/>
                  <a:pt x="268" y="303"/>
                  <a:pt x="268" y="30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497"/>
          <p:cNvSpPr>
            <a:spLocks/>
          </p:cNvSpPr>
          <p:nvPr/>
        </p:nvSpPr>
        <p:spPr bwMode="auto">
          <a:xfrm>
            <a:off x="4803763" y="2531387"/>
            <a:ext cx="152911" cy="129109"/>
          </a:xfrm>
          <a:custGeom>
            <a:avLst/>
            <a:gdLst>
              <a:gd name="T0" fmla="*/ 73 w 90"/>
              <a:gd name="T1" fmla="*/ 0 h 76"/>
              <a:gd name="T2" fmla="*/ 0 w 90"/>
              <a:gd name="T3" fmla="*/ 0 h 76"/>
              <a:gd name="T4" fmla="*/ 0 w 90"/>
              <a:gd name="T5" fmla="*/ 14 h 76"/>
              <a:gd name="T6" fmla="*/ 62 w 90"/>
              <a:gd name="T7" fmla="*/ 14 h 76"/>
              <a:gd name="T8" fmla="*/ 76 w 90"/>
              <a:gd name="T9" fmla="*/ 28 h 76"/>
              <a:gd name="T10" fmla="*/ 76 w 90"/>
              <a:gd name="T11" fmla="*/ 76 h 76"/>
              <a:gd name="T12" fmla="*/ 90 w 90"/>
              <a:gd name="T13" fmla="*/ 76 h 76"/>
              <a:gd name="T14" fmla="*/ 90 w 90"/>
              <a:gd name="T15" fmla="*/ 18 h 76"/>
              <a:gd name="T16" fmla="*/ 73 w 90"/>
              <a:gd name="T1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76">
                <a:moveTo>
                  <a:pt x="7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70" y="14"/>
                  <a:pt x="76" y="20"/>
                  <a:pt x="76" y="28"/>
                </a:cubicBezTo>
                <a:cubicBezTo>
                  <a:pt x="76" y="76"/>
                  <a:pt x="76" y="76"/>
                  <a:pt x="76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8"/>
                  <a:pt x="82" y="0"/>
                  <a:pt x="73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Oval 498"/>
          <p:cNvSpPr>
            <a:spLocks noChangeArrowheads="1"/>
          </p:cNvSpPr>
          <p:nvPr/>
        </p:nvSpPr>
        <p:spPr bwMode="auto">
          <a:xfrm>
            <a:off x="4774190" y="2571779"/>
            <a:ext cx="58424" cy="68522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99"/>
          <p:cNvSpPr>
            <a:spLocks/>
          </p:cNvSpPr>
          <p:nvPr/>
        </p:nvSpPr>
        <p:spPr bwMode="auto">
          <a:xfrm>
            <a:off x="4750388" y="2645349"/>
            <a:ext cx="106028" cy="76456"/>
          </a:xfrm>
          <a:custGeom>
            <a:avLst/>
            <a:gdLst>
              <a:gd name="T0" fmla="*/ 39 w 62"/>
              <a:gd name="T1" fmla="*/ 0 h 45"/>
              <a:gd name="T2" fmla="*/ 31 w 62"/>
              <a:gd name="T3" fmla="*/ 5 h 45"/>
              <a:gd name="T4" fmla="*/ 37 w 62"/>
              <a:gd name="T5" fmla="*/ 27 h 45"/>
              <a:gd name="T6" fmla="*/ 31 w 62"/>
              <a:gd name="T7" fmla="*/ 34 h 45"/>
              <a:gd name="T8" fmla="*/ 25 w 62"/>
              <a:gd name="T9" fmla="*/ 27 h 45"/>
              <a:gd name="T10" fmla="*/ 31 w 62"/>
              <a:gd name="T11" fmla="*/ 5 h 45"/>
              <a:gd name="T12" fmla="*/ 23 w 62"/>
              <a:gd name="T13" fmla="*/ 0 h 45"/>
              <a:gd name="T14" fmla="*/ 0 w 62"/>
              <a:gd name="T15" fmla="*/ 18 h 45"/>
              <a:gd name="T16" fmla="*/ 0 w 62"/>
              <a:gd name="T17" fmla="*/ 45 h 45"/>
              <a:gd name="T18" fmla="*/ 29 w 62"/>
              <a:gd name="T19" fmla="*/ 45 h 45"/>
              <a:gd name="T20" fmla="*/ 33 w 62"/>
              <a:gd name="T21" fmla="*/ 45 h 45"/>
              <a:gd name="T22" fmla="*/ 62 w 62"/>
              <a:gd name="T23" fmla="*/ 45 h 45"/>
              <a:gd name="T24" fmla="*/ 62 w 62"/>
              <a:gd name="T25" fmla="*/ 18 h 45"/>
              <a:gd name="T26" fmla="*/ 39 w 62"/>
              <a:gd name="T2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" h="45">
                <a:moveTo>
                  <a:pt x="39" y="0"/>
                </a:moveTo>
                <a:cubicBezTo>
                  <a:pt x="31" y="5"/>
                  <a:pt x="31" y="5"/>
                  <a:pt x="31" y="5"/>
                </a:cubicBezTo>
                <a:cubicBezTo>
                  <a:pt x="37" y="27"/>
                  <a:pt x="37" y="27"/>
                  <a:pt x="37" y="27"/>
                </a:cubicBezTo>
                <a:cubicBezTo>
                  <a:pt x="31" y="34"/>
                  <a:pt x="31" y="34"/>
                  <a:pt x="31" y="34"/>
                </a:cubicBezTo>
                <a:cubicBezTo>
                  <a:pt x="25" y="27"/>
                  <a:pt x="25" y="27"/>
                  <a:pt x="25" y="27"/>
                </a:cubicBezTo>
                <a:cubicBezTo>
                  <a:pt x="31" y="5"/>
                  <a:pt x="31" y="5"/>
                  <a:pt x="31" y="5"/>
                </a:cubicBezTo>
                <a:cubicBezTo>
                  <a:pt x="23" y="0"/>
                  <a:pt x="23" y="0"/>
                  <a:pt x="23" y="0"/>
                </a:cubicBezTo>
                <a:cubicBezTo>
                  <a:pt x="14" y="2"/>
                  <a:pt x="0" y="7"/>
                  <a:pt x="0" y="18"/>
                </a:cubicBezTo>
                <a:cubicBezTo>
                  <a:pt x="0" y="34"/>
                  <a:pt x="0" y="45"/>
                  <a:pt x="0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45"/>
                  <a:pt x="62" y="34"/>
                  <a:pt x="62" y="18"/>
                </a:cubicBezTo>
                <a:cubicBezTo>
                  <a:pt x="62" y="7"/>
                  <a:pt x="48" y="2"/>
                  <a:pt x="39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500"/>
          <p:cNvSpPr>
            <a:spLocks/>
          </p:cNvSpPr>
          <p:nvPr/>
        </p:nvSpPr>
        <p:spPr bwMode="auto">
          <a:xfrm>
            <a:off x="4505153" y="2191665"/>
            <a:ext cx="59866" cy="68522"/>
          </a:xfrm>
          <a:custGeom>
            <a:avLst/>
            <a:gdLst>
              <a:gd name="T0" fmla="*/ 11 w 35"/>
              <a:gd name="T1" fmla="*/ 39 h 40"/>
              <a:gd name="T2" fmla="*/ 18 w 35"/>
              <a:gd name="T3" fmla="*/ 40 h 40"/>
              <a:gd name="T4" fmla="*/ 35 w 35"/>
              <a:gd name="T5" fmla="*/ 20 h 40"/>
              <a:gd name="T6" fmla="*/ 18 w 35"/>
              <a:gd name="T7" fmla="*/ 0 h 40"/>
              <a:gd name="T8" fmla="*/ 0 w 35"/>
              <a:gd name="T9" fmla="*/ 20 h 40"/>
              <a:gd name="T10" fmla="*/ 11 w 35"/>
              <a:gd name="T11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40">
                <a:moveTo>
                  <a:pt x="11" y="39"/>
                </a:moveTo>
                <a:cubicBezTo>
                  <a:pt x="13" y="40"/>
                  <a:pt x="15" y="40"/>
                  <a:pt x="18" y="40"/>
                </a:cubicBezTo>
                <a:cubicBezTo>
                  <a:pt x="27" y="40"/>
                  <a:pt x="35" y="31"/>
                  <a:pt x="35" y="20"/>
                </a:cubicBezTo>
                <a:cubicBezTo>
                  <a:pt x="35" y="9"/>
                  <a:pt x="27" y="0"/>
                  <a:pt x="18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29"/>
                  <a:pt x="5" y="36"/>
                  <a:pt x="11" y="3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501"/>
          <p:cNvSpPr>
            <a:spLocks/>
          </p:cNvSpPr>
          <p:nvPr/>
        </p:nvSpPr>
        <p:spPr bwMode="auto">
          <a:xfrm>
            <a:off x="4481350" y="2265235"/>
            <a:ext cx="107471" cy="76456"/>
          </a:xfrm>
          <a:custGeom>
            <a:avLst/>
            <a:gdLst>
              <a:gd name="T0" fmla="*/ 34 w 63"/>
              <a:gd name="T1" fmla="*/ 45 h 45"/>
              <a:gd name="T2" fmla="*/ 63 w 63"/>
              <a:gd name="T3" fmla="*/ 45 h 45"/>
              <a:gd name="T4" fmla="*/ 63 w 63"/>
              <a:gd name="T5" fmla="*/ 19 h 45"/>
              <a:gd name="T6" fmla="*/ 40 w 63"/>
              <a:gd name="T7" fmla="*/ 0 h 45"/>
              <a:gd name="T8" fmla="*/ 32 w 63"/>
              <a:gd name="T9" fmla="*/ 6 h 45"/>
              <a:gd name="T10" fmla="*/ 38 w 63"/>
              <a:gd name="T11" fmla="*/ 27 h 45"/>
              <a:gd name="T12" fmla="*/ 32 w 63"/>
              <a:gd name="T13" fmla="*/ 35 h 45"/>
              <a:gd name="T14" fmla="*/ 26 w 63"/>
              <a:gd name="T15" fmla="*/ 27 h 45"/>
              <a:gd name="T16" fmla="*/ 32 w 63"/>
              <a:gd name="T17" fmla="*/ 6 h 45"/>
              <a:gd name="T18" fmla="*/ 23 w 63"/>
              <a:gd name="T19" fmla="*/ 0 h 45"/>
              <a:gd name="T20" fmla="*/ 0 w 63"/>
              <a:gd name="T21" fmla="*/ 19 h 45"/>
              <a:gd name="T22" fmla="*/ 0 w 63"/>
              <a:gd name="T23" fmla="*/ 45 h 45"/>
              <a:gd name="T24" fmla="*/ 30 w 63"/>
              <a:gd name="T25" fmla="*/ 45 h 45"/>
              <a:gd name="T26" fmla="*/ 34 w 63"/>
              <a:gd name="T2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" h="45">
                <a:moveTo>
                  <a:pt x="34" y="45"/>
                </a:move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34"/>
                  <a:pt x="63" y="19"/>
                </a:cubicBezTo>
                <a:cubicBezTo>
                  <a:pt x="63" y="8"/>
                  <a:pt x="49" y="3"/>
                  <a:pt x="40" y="0"/>
                </a:cubicBezTo>
                <a:cubicBezTo>
                  <a:pt x="32" y="6"/>
                  <a:pt x="32" y="6"/>
                  <a:pt x="32" y="6"/>
                </a:cubicBezTo>
                <a:cubicBezTo>
                  <a:pt x="38" y="27"/>
                  <a:pt x="38" y="27"/>
                  <a:pt x="38" y="27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27"/>
                  <a:pt x="26" y="27"/>
                  <a:pt x="26" y="27"/>
                </a:cubicBezTo>
                <a:cubicBezTo>
                  <a:pt x="32" y="6"/>
                  <a:pt x="32" y="6"/>
                  <a:pt x="32" y="6"/>
                </a:cubicBezTo>
                <a:cubicBezTo>
                  <a:pt x="23" y="0"/>
                  <a:pt x="23" y="0"/>
                  <a:pt x="23" y="0"/>
                </a:cubicBezTo>
                <a:cubicBezTo>
                  <a:pt x="15" y="3"/>
                  <a:pt x="0" y="8"/>
                  <a:pt x="0" y="19"/>
                </a:cubicBezTo>
                <a:cubicBezTo>
                  <a:pt x="0" y="34"/>
                  <a:pt x="0" y="45"/>
                  <a:pt x="0" y="45"/>
                </a:cubicBezTo>
                <a:cubicBezTo>
                  <a:pt x="30" y="45"/>
                  <a:pt x="30" y="45"/>
                  <a:pt x="30" y="45"/>
                </a:cubicBezTo>
                <a:lnTo>
                  <a:pt x="34" y="4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502"/>
          <p:cNvSpPr>
            <a:spLocks noEditPoints="1"/>
          </p:cNvSpPr>
          <p:nvPr/>
        </p:nvSpPr>
        <p:spPr bwMode="auto">
          <a:xfrm>
            <a:off x="4382535" y="2152715"/>
            <a:ext cx="306544" cy="230088"/>
          </a:xfrm>
          <a:custGeom>
            <a:avLst/>
            <a:gdLst>
              <a:gd name="T0" fmla="*/ 17 w 180"/>
              <a:gd name="T1" fmla="*/ 135 h 135"/>
              <a:gd name="T2" fmla="*/ 163 w 180"/>
              <a:gd name="T3" fmla="*/ 135 h 135"/>
              <a:gd name="T4" fmla="*/ 180 w 180"/>
              <a:gd name="T5" fmla="*/ 117 h 135"/>
              <a:gd name="T6" fmla="*/ 180 w 180"/>
              <a:gd name="T7" fmla="*/ 18 h 135"/>
              <a:gd name="T8" fmla="*/ 163 w 180"/>
              <a:gd name="T9" fmla="*/ 0 h 135"/>
              <a:gd name="T10" fmla="*/ 17 w 180"/>
              <a:gd name="T11" fmla="*/ 0 h 135"/>
              <a:gd name="T12" fmla="*/ 0 w 180"/>
              <a:gd name="T13" fmla="*/ 18 h 135"/>
              <a:gd name="T14" fmla="*/ 0 w 180"/>
              <a:gd name="T15" fmla="*/ 117 h 135"/>
              <a:gd name="T16" fmla="*/ 17 w 180"/>
              <a:gd name="T17" fmla="*/ 135 h 135"/>
              <a:gd name="T18" fmla="*/ 13 w 180"/>
              <a:gd name="T19" fmla="*/ 27 h 135"/>
              <a:gd name="T20" fmla="*/ 28 w 180"/>
              <a:gd name="T21" fmla="*/ 13 h 135"/>
              <a:gd name="T22" fmla="*/ 90 w 180"/>
              <a:gd name="T23" fmla="*/ 13 h 135"/>
              <a:gd name="T24" fmla="*/ 152 w 180"/>
              <a:gd name="T25" fmla="*/ 13 h 135"/>
              <a:gd name="T26" fmla="*/ 166 w 180"/>
              <a:gd name="T27" fmla="*/ 27 h 135"/>
              <a:gd name="T28" fmla="*/ 166 w 180"/>
              <a:gd name="T29" fmla="*/ 107 h 135"/>
              <a:gd name="T30" fmla="*/ 152 w 180"/>
              <a:gd name="T31" fmla="*/ 122 h 135"/>
              <a:gd name="T32" fmla="*/ 92 w 180"/>
              <a:gd name="T33" fmla="*/ 122 h 135"/>
              <a:gd name="T34" fmla="*/ 28 w 180"/>
              <a:gd name="T35" fmla="*/ 122 h 135"/>
              <a:gd name="T36" fmla="*/ 13 w 180"/>
              <a:gd name="T37" fmla="*/ 107 h 135"/>
              <a:gd name="T38" fmla="*/ 13 w 180"/>
              <a:gd name="T39" fmla="*/ 2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135">
                <a:moveTo>
                  <a:pt x="17" y="135"/>
                </a:moveTo>
                <a:cubicBezTo>
                  <a:pt x="163" y="135"/>
                  <a:pt x="163" y="135"/>
                  <a:pt x="163" y="135"/>
                </a:cubicBezTo>
                <a:cubicBezTo>
                  <a:pt x="172" y="135"/>
                  <a:pt x="180" y="127"/>
                  <a:pt x="180" y="117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8"/>
                  <a:pt x="172" y="0"/>
                  <a:pt x="16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7"/>
                  <a:pt x="8" y="135"/>
                  <a:pt x="17" y="135"/>
                </a:cubicBezTo>
                <a:close/>
                <a:moveTo>
                  <a:pt x="13" y="27"/>
                </a:moveTo>
                <a:cubicBezTo>
                  <a:pt x="13" y="19"/>
                  <a:pt x="20" y="13"/>
                  <a:pt x="28" y="13"/>
                </a:cubicBezTo>
                <a:cubicBezTo>
                  <a:pt x="90" y="13"/>
                  <a:pt x="90" y="13"/>
                  <a:pt x="90" y="13"/>
                </a:cubicBezTo>
                <a:cubicBezTo>
                  <a:pt x="152" y="13"/>
                  <a:pt x="152" y="13"/>
                  <a:pt x="152" y="13"/>
                </a:cubicBezTo>
                <a:cubicBezTo>
                  <a:pt x="160" y="13"/>
                  <a:pt x="166" y="19"/>
                  <a:pt x="166" y="27"/>
                </a:cubicBezTo>
                <a:cubicBezTo>
                  <a:pt x="166" y="107"/>
                  <a:pt x="166" y="107"/>
                  <a:pt x="166" y="107"/>
                </a:cubicBezTo>
                <a:cubicBezTo>
                  <a:pt x="166" y="115"/>
                  <a:pt x="160" y="122"/>
                  <a:pt x="152" y="122"/>
                </a:cubicBezTo>
                <a:cubicBezTo>
                  <a:pt x="92" y="122"/>
                  <a:pt x="92" y="122"/>
                  <a:pt x="92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20" y="122"/>
                  <a:pt x="13" y="115"/>
                  <a:pt x="13" y="107"/>
                </a:cubicBezTo>
                <a:lnTo>
                  <a:pt x="13" y="2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503"/>
          <p:cNvSpPr>
            <a:spLocks/>
          </p:cNvSpPr>
          <p:nvPr/>
        </p:nvSpPr>
        <p:spPr bwMode="auto">
          <a:xfrm>
            <a:off x="4259918" y="2400114"/>
            <a:ext cx="548894" cy="103864"/>
          </a:xfrm>
          <a:custGeom>
            <a:avLst/>
            <a:gdLst>
              <a:gd name="T0" fmla="*/ 720 w 761"/>
              <a:gd name="T1" fmla="*/ 144 h 144"/>
              <a:gd name="T2" fmla="*/ 761 w 761"/>
              <a:gd name="T3" fmla="*/ 144 h 144"/>
              <a:gd name="T4" fmla="*/ 761 w 761"/>
              <a:gd name="T5" fmla="*/ 85 h 144"/>
              <a:gd name="T6" fmla="*/ 409 w 761"/>
              <a:gd name="T7" fmla="*/ 85 h 144"/>
              <a:gd name="T8" fmla="*/ 409 w 761"/>
              <a:gd name="T9" fmla="*/ 0 h 144"/>
              <a:gd name="T10" fmla="*/ 390 w 761"/>
              <a:gd name="T11" fmla="*/ 0 h 144"/>
              <a:gd name="T12" fmla="*/ 371 w 761"/>
              <a:gd name="T13" fmla="*/ 0 h 144"/>
              <a:gd name="T14" fmla="*/ 352 w 761"/>
              <a:gd name="T15" fmla="*/ 0 h 144"/>
              <a:gd name="T16" fmla="*/ 352 w 761"/>
              <a:gd name="T17" fmla="*/ 85 h 144"/>
              <a:gd name="T18" fmla="*/ 0 w 761"/>
              <a:gd name="T19" fmla="*/ 85 h 144"/>
              <a:gd name="T20" fmla="*/ 0 w 761"/>
              <a:gd name="T21" fmla="*/ 144 h 144"/>
              <a:gd name="T22" fmla="*/ 40 w 761"/>
              <a:gd name="T23" fmla="*/ 144 h 144"/>
              <a:gd name="T24" fmla="*/ 40 w 761"/>
              <a:gd name="T25" fmla="*/ 115 h 144"/>
              <a:gd name="T26" fmla="*/ 371 w 761"/>
              <a:gd name="T27" fmla="*/ 115 h 144"/>
              <a:gd name="T28" fmla="*/ 390 w 761"/>
              <a:gd name="T29" fmla="*/ 115 h 144"/>
              <a:gd name="T30" fmla="*/ 720 w 761"/>
              <a:gd name="T31" fmla="*/ 115 h 144"/>
              <a:gd name="T32" fmla="*/ 720 w 761"/>
              <a:gd name="T33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1" h="144">
                <a:moveTo>
                  <a:pt x="720" y="144"/>
                </a:moveTo>
                <a:lnTo>
                  <a:pt x="761" y="144"/>
                </a:lnTo>
                <a:lnTo>
                  <a:pt x="761" y="85"/>
                </a:lnTo>
                <a:lnTo>
                  <a:pt x="409" y="85"/>
                </a:lnTo>
                <a:lnTo>
                  <a:pt x="409" y="0"/>
                </a:lnTo>
                <a:lnTo>
                  <a:pt x="390" y="0"/>
                </a:lnTo>
                <a:lnTo>
                  <a:pt x="371" y="0"/>
                </a:lnTo>
                <a:lnTo>
                  <a:pt x="352" y="0"/>
                </a:lnTo>
                <a:lnTo>
                  <a:pt x="352" y="85"/>
                </a:lnTo>
                <a:lnTo>
                  <a:pt x="0" y="85"/>
                </a:lnTo>
                <a:lnTo>
                  <a:pt x="0" y="144"/>
                </a:lnTo>
                <a:lnTo>
                  <a:pt x="40" y="144"/>
                </a:lnTo>
                <a:lnTo>
                  <a:pt x="40" y="115"/>
                </a:lnTo>
                <a:lnTo>
                  <a:pt x="371" y="115"/>
                </a:lnTo>
                <a:lnTo>
                  <a:pt x="390" y="115"/>
                </a:lnTo>
                <a:lnTo>
                  <a:pt x="720" y="115"/>
                </a:lnTo>
                <a:lnTo>
                  <a:pt x="720" y="14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Oval 504"/>
          <p:cNvSpPr>
            <a:spLocks noChangeArrowheads="1"/>
          </p:cNvSpPr>
          <p:nvPr/>
        </p:nvSpPr>
        <p:spPr bwMode="auto">
          <a:xfrm>
            <a:off x="4228903" y="2568894"/>
            <a:ext cx="59866" cy="67800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505"/>
          <p:cNvSpPr>
            <a:spLocks/>
          </p:cNvSpPr>
          <p:nvPr/>
        </p:nvSpPr>
        <p:spPr bwMode="auto">
          <a:xfrm>
            <a:off x="4205101" y="2641743"/>
            <a:ext cx="107471" cy="77177"/>
          </a:xfrm>
          <a:custGeom>
            <a:avLst/>
            <a:gdLst>
              <a:gd name="T0" fmla="*/ 63 w 63"/>
              <a:gd name="T1" fmla="*/ 45 h 45"/>
              <a:gd name="T2" fmla="*/ 63 w 63"/>
              <a:gd name="T3" fmla="*/ 18 h 45"/>
              <a:gd name="T4" fmla="*/ 40 w 63"/>
              <a:gd name="T5" fmla="*/ 0 h 45"/>
              <a:gd name="T6" fmla="*/ 32 w 63"/>
              <a:gd name="T7" fmla="*/ 5 h 45"/>
              <a:gd name="T8" fmla="*/ 38 w 63"/>
              <a:gd name="T9" fmla="*/ 27 h 45"/>
              <a:gd name="T10" fmla="*/ 32 w 63"/>
              <a:gd name="T11" fmla="*/ 34 h 45"/>
              <a:gd name="T12" fmla="*/ 26 w 63"/>
              <a:gd name="T13" fmla="*/ 27 h 45"/>
              <a:gd name="T14" fmla="*/ 32 w 63"/>
              <a:gd name="T15" fmla="*/ 5 h 45"/>
              <a:gd name="T16" fmla="*/ 23 w 63"/>
              <a:gd name="T17" fmla="*/ 0 h 45"/>
              <a:gd name="T18" fmla="*/ 0 w 63"/>
              <a:gd name="T19" fmla="*/ 18 h 45"/>
              <a:gd name="T20" fmla="*/ 0 w 63"/>
              <a:gd name="T21" fmla="*/ 45 h 45"/>
              <a:gd name="T22" fmla="*/ 30 w 63"/>
              <a:gd name="T23" fmla="*/ 45 h 45"/>
              <a:gd name="T24" fmla="*/ 34 w 63"/>
              <a:gd name="T25" fmla="*/ 45 h 45"/>
              <a:gd name="T26" fmla="*/ 63 w 63"/>
              <a:gd name="T2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" h="45">
                <a:moveTo>
                  <a:pt x="63" y="45"/>
                </a:moveTo>
                <a:cubicBezTo>
                  <a:pt x="63" y="45"/>
                  <a:pt x="63" y="33"/>
                  <a:pt x="63" y="18"/>
                </a:cubicBezTo>
                <a:cubicBezTo>
                  <a:pt x="63" y="7"/>
                  <a:pt x="49" y="2"/>
                  <a:pt x="40" y="0"/>
                </a:cubicBezTo>
                <a:cubicBezTo>
                  <a:pt x="32" y="5"/>
                  <a:pt x="32" y="5"/>
                  <a:pt x="32" y="5"/>
                </a:cubicBezTo>
                <a:cubicBezTo>
                  <a:pt x="38" y="27"/>
                  <a:pt x="38" y="27"/>
                  <a:pt x="38" y="27"/>
                </a:cubicBezTo>
                <a:cubicBezTo>
                  <a:pt x="32" y="34"/>
                  <a:pt x="32" y="34"/>
                  <a:pt x="32" y="34"/>
                </a:cubicBezTo>
                <a:cubicBezTo>
                  <a:pt x="26" y="27"/>
                  <a:pt x="26" y="27"/>
                  <a:pt x="26" y="27"/>
                </a:cubicBezTo>
                <a:cubicBezTo>
                  <a:pt x="32" y="5"/>
                  <a:pt x="32" y="5"/>
                  <a:pt x="32" y="5"/>
                </a:cubicBezTo>
                <a:cubicBezTo>
                  <a:pt x="23" y="0"/>
                  <a:pt x="23" y="0"/>
                  <a:pt x="23" y="0"/>
                </a:cubicBezTo>
                <a:cubicBezTo>
                  <a:pt x="15" y="2"/>
                  <a:pt x="0" y="7"/>
                  <a:pt x="0" y="18"/>
                </a:cubicBezTo>
                <a:cubicBezTo>
                  <a:pt x="0" y="33"/>
                  <a:pt x="0" y="45"/>
                  <a:pt x="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4" y="45"/>
                  <a:pt x="34" y="45"/>
                  <a:pt x="34" y="45"/>
                </a:cubicBezTo>
                <a:lnTo>
                  <a:pt x="63" y="4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506"/>
          <p:cNvSpPr>
            <a:spLocks/>
          </p:cNvSpPr>
          <p:nvPr/>
        </p:nvSpPr>
        <p:spPr bwMode="auto">
          <a:xfrm>
            <a:off x="4106285" y="2527781"/>
            <a:ext cx="153633" cy="129109"/>
          </a:xfrm>
          <a:custGeom>
            <a:avLst/>
            <a:gdLst>
              <a:gd name="T0" fmla="*/ 90 w 90"/>
              <a:gd name="T1" fmla="*/ 0 h 76"/>
              <a:gd name="T2" fmla="*/ 17 w 90"/>
              <a:gd name="T3" fmla="*/ 0 h 76"/>
              <a:gd name="T4" fmla="*/ 0 w 90"/>
              <a:gd name="T5" fmla="*/ 18 h 76"/>
              <a:gd name="T6" fmla="*/ 0 w 90"/>
              <a:gd name="T7" fmla="*/ 76 h 76"/>
              <a:gd name="T8" fmla="*/ 13 w 90"/>
              <a:gd name="T9" fmla="*/ 76 h 76"/>
              <a:gd name="T10" fmla="*/ 13 w 90"/>
              <a:gd name="T11" fmla="*/ 28 h 76"/>
              <a:gd name="T12" fmla="*/ 28 w 90"/>
              <a:gd name="T13" fmla="*/ 13 h 76"/>
              <a:gd name="T14" fmla="*/ 90 w 90"/>
              <a:gd name="T15" fmla="*/ 13 h 76"/>
              <a:gd name="T16" fmla="*/ 90 w 90"/>
              <a:gd name="T1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76">
                <a:moveTo>
                  <a:pt x="90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76"/>
                  <a:pt x="0" y="76"/>
                  <a:pt x="0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0"/>
                  <a:pt x="20" y="13"/>
                  <a:pt x="28" y="13"/>
                </a:cubicBezTo>
                <a:cubicBezTo>
                  <a:pt x="90" y="13"/>
                  <a:pt x="90" y="13"/>
                  <a:pt x="90" y="13"/>
                </a:cubicBezTo>
                <a:lnTo>
                  <a:pt x="90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507"/>
          <p:cNvSpPr>
            <a:spLocks/>
          </p:cNvSpPr>
          <p:nvPr/>
        </p:nvSpPr>
        <p:spPr bwMode="auto">
          <a:xfrm>
            <a:off x="5478159" y="3279354"/>
            <a:ext cx="375065" cy="339001"/>
          </a:xfrm>
          <a:custGeom>
            <a:avLst/>
            <a:gdLst>
              <a:gd name="T0" fmla="*/ 142 w 220"/>
              <a:gd name="T1" fmla="*/ 0 h 199"/>
              <a:gd name="T2" fmla="*/ 109 w 220"/>
              <a:gd name="T3" fmla="*/ 13 h 199"/>
              <a:gd name="T4" fmla="*/ 135 w 220"/>
              <a:gd name="T5" fmla="*/ 109 h 199"/>
              <a:gd name="T6" fmla="*/ 109 w 220"/>
              <a:gd name="T7" fmla="*/ 147 h 199"/>
              <a:gd name="T8" fmla="*/ 83 w 220"/>
              <a:gd name="T9" fmla="*/ 109 h 199"/>
              <a:gd name="T10" fmla="*/ 109 w 220"/>
              <a:gd name="T11" fmla="*/ 13 h 199"/>
              <a:gd name="T12" fmla="*/ 76 w 220"/>
              <a:gd name="T13" fmla="*/ 0 h 199"/>
              <a:gd name="T14" fmla="*/ 0 w 220"/>
              <a:gd name="T15" fmla="*/ 65 h 199"/>
              <a:gd name="T16" fmla="*/ 55 w 220"/>
              <a:gd name="T17" fmla="*/ 65 h 199"/>
              <a:gd name="T18" fmla="*/ 72 w 220"/>
              <a:gd name="T19" fmla="*/ 82 h 199"/>
              <a:gd name="T20" fmla="*/ 72 w 220"/>
              <a:gd name="T21" fmla="*/ 109 h 199"/>
              <a:gd name="T22" fmla="*/ 72 w 220"/>
              <a:gd name="T23" fmla="*/ 198 h 199"/>
              <a:gd name="T24" fmla="*/ 99 w 220"/>
              <a:gd name="T25" fmla="*/ 199 h 199"/>
              <a:gd name="T26" fmla="*/ 119 w 220"/>
              <a:gd name="T27" fmla="*/ 199 h 199"/>
              <a:gd name="T28" fmla="*/ 220 w 220"/>
              <a:gd name="T29" fmla="*/ 162 h 199"/>
              <a:gd name="T30" fmla="*/ 220 w 220"/>
              <a:gd name="T31" fmla="*/ 78 h 199"/>
              <a:gd name="T32" fmla="*/ 142 w 220"/>
              <a:gd name="T3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0" h="199">
                <a:moveTo>
                  <a:pt x="142" y="0"/>
                </a:moveTo>
                <a:cubicBezTo>
                  <a:pt x="109" y="13"/>
                  <a:pt x="109" y="13"/>
                  <a:pt x="109" y="13"/>
                </a:cubicBezTo>
                <a:cubicBezTo>
                  <a:pt x="135" y="109"/>
                  <a:pt x="135" y="109"/>
                  <a:pt x="135" y="10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76" y="0"/>
                  <a:pt x="76" y="0"/>
                  <a:pt x="76" y="0"/>
                </a:cubicBezTo>
                <a:cubicBezTo>
                  <a:pt x="49" y="8"/>
                  <a:pt x="7" y="25"/>
                  <a:pt x="0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64" y="65"/>
                  <a:pt x="72" y="73"/>
                  <a:pt x="72" y="82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80" y="199"/>
                  <a:pt x="89" y="199"/>
                  <a:pt x="99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217" y="199"/>
                  <a:pt x="220" y="162"/>
                  <a:pt x="220" y="162"/>
                </a:cubicBezTo>
                <a:cubicBezTo>
                  <a:pt x="220" y="162"/>
                  <a:pt x="220" y="150"/>
                  <a:pt x="220" y="78"/>
                </a:cubicBezTo>
                <a:cubicBezTo>
                  <a:pt x="220" y="29"/>
                  <a:pt x="172" y="8"/>
                  <a:pt x="14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Oval 508"/>
          <p:cNvSpPr>
            <a:spLocks noChangeArrowheads="1"/>
          </p:cNvSpPr>
          <p:nvPr/>
        </p:nvSpPr>
        <p:spPr bwMode="auto">
          <a:xfrm>
            <a:off x="5569040" y="3040611"/>
            <a:ext cx="190418" cy="223597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509"/>
          <p:cNvSpPr>
            <a:spLocks noEditPoints="1"/>
          </p:cNvSpPr>
          <p:nvPr/>
        </p:nvSpPr>
        <p:spPr bwMode="auto">
          <a:xfrm>
            <a:off x="5344001" y="3700581"/>
            <a:ext cx="217826" cy="37507"/>
          </a:xfrm>
          <a:custGeom>
            <a:avLst/>
            <a:gdLst>
              <a:gd name="T0" fmla="*/ 0 w 128"/>
              <a:gd name="T1" fmla="*/ 22 h 22"/>
              <a:gd name="T2" fmla="*/ 128 w 128"/>
              <a:gd name="T3" fmla="*/ 22 h 22"/>
              <a:gd name="T4" fmla="*/ 128 w 128"/>
              <a:gd name="T5" fmla="*/ 0 h 22"/>
              <a:gd name="T6" fmla="*/ 0 w 128"/>
              <a:gd name="T7" fmla="*/ 0 h 22"/>
              <a:gd name="T8" fmla="*/ 0 w 128"/>
              <a:gd name="T9" fmla="*/ 22 h 22"/>
              <a:gd name="T10" fmla="*/ 104 w 128"/>
              <a:gd name="T11" fmla="*/ 5 h 22"/>
              <a:gd name="T12" fmla="*/ 110 w 128"/>
              <a:gd name="T13" fmla="*/ 11 h 22"/>
              <a:gd name="T14" fmla="*/ 104 w 128"/>
              <a:gd name="T15" fmla="*/ 18 h 22"/>
              <a:gd name="T16" fmla="*/ 97 w 128"/>
              <a:gd name="T17" fmla="*/ 11 h 22"/>
              <a:gd name="T18" fmla="*/ 104 w 128"/>
              <a:gd name="T19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22">
                <a:moveTo>
                  <a:pt x="0" y="22"/>
                </a:moveTo>
                <a:cubicBezTo>
                  <a:pt x="128" y="22"/>
                  <a:pt x="128" y="22"/>
                  <a:pt x="128" y="22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22"/>
                </a:lnTo>
                <a:close/>
                <a:moveTo>
                  <a:pt x="104" y="5"/>
                </a:moveTo>
                <a:cubicBezTo>
                  <a:pt x="108" y="5"/>
                  <a:pt x="110" y="8"/>
                  <a:pt x="110" y="11"/>
                </a:cubicBezTo>
                <a:cubicBezTo>
                  <a:pt x="110" y="15"/>
                  <a:pt x="108" y="18"/>
                  <a:pt x="104" y="18"/>
                </a:cubicBezTo>
                <a:cubicBezTo>
                  <a:pt x="100" y="18"/>
                  <a:pt x="97" y="15"/>
                  <a:pt x="97" y="11"/>
                </a:cubicBezTo>
                <a:cubicBezTo>
                  <a:pt x="97" y="8"/>
                  <a:pt x="100" y="5"/>
                  <a:pt x="104" y="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510"/>
          <p:cNvSpPr>
            <a:spLocks/>
          </p:cNvSpPr>
          <p:nvPr/>
        </p:nvSpPr>
        <p:spPr bwMode="auto">
          <a:xfrm>
            <a:off x="5376458" y="3655862"/>
            <a:ext cx="144977" cy="32458"/>
          </a:xfrm>
          <a:custGeom>
            <a:avLst/>
            <a:gdLst>
              <a:gd name="T0" fmla="*/ 76 w 85"/>
              <a:gd name="T1" fmla="*/ 19 h 19"/>
              <a:gd name="T2" fmla="*/ 85 w 85"/>
              <a:gd name="T3" fmla="*/ 10 h 19"/>
              <a:gd name="T4" fmla="*/ 76 w 85"/>
              <a:gd name="T5" fmla="*/ 0 h 19"/>
              <a:gd name="T6" fmla="*/ 9 w 85"/>
              <a:gd name="T7" fmla="*/ 0 h 19"/>
              <a:gd name="T8" fmla="*/ 3 w 85"/>
              <a:gd name="T9" fmla="*/ 3 h 19"/>
              <a:gd name="T10" fmla="*/ 0 w 85"/>
              <a:gd name="T11" fmla="*/ 10 h 19"/>
              <a:gd name="T12" fmla="*/ 9 w 85"/>
              <a:gd name="T13" fmla="*/ 19 h 19"/>
              <a:gd name="T14" fmla="*/ 76 w 85"/>
              <a:gd name="T1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19">
                <a:moveTo>
                  <a:pt x="76" y="19"/>
                </a:moveTo>
                <a:cubicBezTo>
                  <a:pt x="81" y="19"/>
                  <a:pt x="85" y="15"/>
                  <a:pt x="85" y="10"/>
                </a:cubicBezTo>
                <a:cubicBezTo>
                  <a:pt x="85" y="5"/>
                  <a:pt x="81" y="0"/>
                  <a:pt x="76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4" y="1"/>
                  <a:pt x="3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15"/>
                  <a:pt x="4" y="19"/>
                  <a:pt x="9" y="19"/>
                </a:cubicBezTo>
                <a:lnTo>
                  <a:pt x="76" y="1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511"/>
          <p:cNvSpPr>
            <a:spLocks noEditPoints="1"/>
          </p:cNvSpPr>
          <p:nvPr/>
        </p:nvSpPr>
        <p:spPr bwMode="auto">
          <a:xfrm>
            <a:off x="5311543" y="3404135"/>
            <a:ext cx="272644" cy="232973"/>
          </a:xfrm>
          <a:custGeom>
            <a:avLst/>
            <a:gdLst>
              <a:gd name="T0" fmla="*/ 145 w 160"/>
              <a:gd name="T1" fmla="*/ 0 h 137"/>
              <a:gd name="T2" fmla="*/ 97 w 160"/>
              <a:gd name="T3" fmla="*/ 0 h 137"/>
              <a:gd name="T4" fmla="*/ 16 w 160"/>
              <a:gd name="T5" fmla="*/ 0 h 137"/>
              <a:gd name="T6" fmla="*/ 0 w 160"/>
              <a:gd name="T7" fmla="*/ 15 h 137"/>
              <a:gd name="T8" fmla="*/ 0 w 160"/>
              <a:gd name="T9" fmla="*/ 122 h 137"/>
              <a:gd name="T10" fmla="*/ 16 w 160"/>
              <a:gd name="T11" fmla="*/ 137 h 137"/>
              <a:gd name="T12" fmla="*/ 145 w 160"/>
              <a:gd name="T13" fmla="*/ 137 h 137"/>
              <a:gd name="T14" fmla="*/ 160 w 160"/>
              <a:gd name="T15" fmla="*/ 124 h 137"/>
              <a:gd name="T16" fmla="*/ 160 w 160"/>
              <a:gd name="T17" fmla="*/ 122 h 137"/>
              <a:gd name="T18" fmla="*/ 160 w 160"/>
              <a:gd name="T19" fmla="*/ 15 h 137"/>
              <a:gd name="T20" fmla="*/ 145 w 160"/>
              <a:gd name="T21" fmla="*/ 0 h 137"/>
              <a:gd name="T22" fmla="*/ 135 w 160"/>
              <a:gd name="T23" fmla="*/ 123 h 137"/>
              <a:gd name="T24" fmla="*/ 26 w 160"/>
              <a:gd name="T25" fmla="*/ 123 h 137"/>
              <a:gd name="T26" fmla="*/ 13 w 160"/>
              <a:gd name="T27" fmla="*/ 111 h 137"/>
              <a:gd name="T28" fmla="*/ 13 w 160"/>
              <a:gd name="T29" fmla="*/ 27 h 137"/>
              <a:gd name="T30" fmla="*/ 26 w 160"/>
              <a:gd name="T31" fmla="*/ 15 h 137"/>
              <a:gd name="T32" fmla="*/ 97 w 160"/>
              <a:gd name="T33" fmla="*/ 15 h 137"/>
              <a:gd name="T34" fmla="*/ 135 w 160"/>
              <a:gd name="T35" fmla="*/ 15 h 137"/>
              <a:gd name="T36" fmla="*/ 147 w 160"/>
              <a:gd name="T37" fmla="*/ 27 h 137"/>
              <a:gd name="T38" fmla="*/ 147 w 160"/>
              <a:gd name="T39" fmla="*/ 111 h 137"/>
              <a:gd name="T40" fmla="*/ 142 w 160"/>
              <a:gd name="T41" fmla="*/ 121 h 137"/>
              <a:gd name="T42" fmla="*/ 135 w 160"/>
              <a:gd name="T43" fmla="*/ 12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" h="137">
                <a:moveTo>
                  <a:pt x="145" y="0"/>
                </a:moveTo>
                <a:cubicBezTo>
                  <a:pt x="97" y="0"/>
                  <a:pt x="97" y="0"/>
                  <a:pt x="9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0"/>
                  <a:pt x="7" y="137"/>
                  <a:pt x="16" y="137"/>
                </a:cubicBezTo>
                <a:cubicBezTo>
                  <a:pt x="145" y="137"/>
                  <a:pt x="145" y="137"/>
                  <a:pt x="145" y="137"/>
                </a:cubicBezTo>
                <a:cubicBezTo>
                  <a:pt x="153" y="137"/>
                  <a:pt x="159" y="131"/>
                  <a:pt x="160" y="124"/>
                </a:cubicBezTo>
                <a:cubicBezTo>
                  <a:pt x="160" y="123"/>
                  <a:pt x="160" y="123"/>
                  <a:pt x="160" y="122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60" y="7"/>
                  <a:pt x="154" y="0"/>
                  <a:pt x="145" y="0"/>
                </a:cubicBezTo>
                <a:close/>
                <a:moveTo>
                  <a:pt x="135" y="123"/>
                </a:moveTo>
                <a:cubicBezTo>
                  <a:pt x="26" y="123"/>
                  <a:pt x="26" y="123"/>
                  <a:pt x="26" y="123"/>
                </a:cubicBezTo>
                <a:cubicBezTo>
                  <a:pt x="19" y="123"/>
                  <a:pt x="13" y="117"/>
                  <a:pt x="13" y="111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0"/>
                  <a:pt x="19" y="15"/>
                  <a:pt x="26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42" y="15"/>
                  <a:pt x="147" y="20"/>
                  <a:pt x="147" y="27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115"/>
                  <a:pt x="145" y="119"/>
                  <a:pt x="142" y="121"/>
                </a:cubicBezTo>
                <a:cubicBezTo>
                  <a:pt x="140" y="122"/>
                  <a:pt x="137" y="123"/>
                  <a:pt x="135" y="12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512"/>
          <p:cNvSpPr>
            <a:spLocks/>
          </p:cNvSpPr>
          <p:nvPr/>
        </p:nvSpPr>
        <p:spPr bwMode="auto">
          <a:xfrm>
            <a:off x="6569454" y="3119230"/>
            <a:ext cx="450078" cy="22360"/>
          </a:xfrm>
          <a:custGeom>
            <a:avLst/>
            <a:gdLst>
              <a:gd name="T0" fmla="*/ 257 w 264"/>
              <a:gd name="T1" fmla="*/ 0 h 13"/>
              <a:gd name="T2" fmla="*/ 6 w 264"/>
              <a:gd name="T3" fmla="*/ 0 h 13"/>
              <a:gd name="T4" fmla="*/ 2 w 264"/>
              <a:gd name="T5" fmla="*/ 2 h 13"/>
              <a:gd name="T6" fmla="*/ 0 w 264"/>
              <a:gd name="T7" fmla="*/ 7 h 13"/>
              <a:gd name="T8" fmla="*/ 6 w 264"/>
              <a:gd name="T9" fmla="*/ 13 h 13"/>
              <a:gd name="T10" fmla="*/ 257 w 264"/>
              <a:gd name="T11" fmla="*/ 13 h 13"/>
              <a:gd name="T12" fmla="*/ 264 w 264"/>
              <a:gd name="T13" fmla="*/ 7 h 13"/>
              <a:gd name="T14" fmla="*/ 257 w 264"/>
              <a:gd name="T1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4" h="13">
                <a:moveTo>
                  <a:pt x="257" y="0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257" y="13"/>
                  <a:pt x="257" y="13"/>
                  <a:pt x="257" y="13"/>
                </a:cubicBezTo>
                <a:cubicBezTo>
                  <a:pt x="261" y="13"/>
                  <a:pt x="264" y="10"/>
                  <a:pt x="264" y="7"/>
                </a:cubicBezTo>
                <a:cubicBezTo>
                  <a:pt x="264" y="3"/>
                  <a:pt x="261" y="0"/>
                  <a:pt x="257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513"/>
          <p:cNvSpPr>
            <a:spLocks noChangeArrowheads="1"/>
          </p:cNvSpPr>
          <p:nvPr/>
        </p:nvSpPr>
        <p:spPr bwMode="auto">
          <a:xfrm>
            <a:off x="6869507" y="3293058"/>
            <a:ext cx="28851" cy="12261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Rectangle 514"/>
          <p:cNvSpPr>
            <a:spLocks noChangeArrowheads="1"/>
          </p:cNvSpPr>
          <p:nvPr/>
        </p:nvSpPr>
        <p:spPr bwMode="auto">
          <a:xfrm>
            <a:off x="6821902" y="3325516"/>
            <a:ext cx="30294" cy="86554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515"/>
          <p:cNvSpPr>
            <a:spLocks noChangeArrowheads="1"/>
          </p:cNvSpPr>
          <p:nvPr/>
        </p:nvSpPr>
        <p:spPr bwMode="auto">
          <a:xfrm>
            <a:off x="6772134" y="3280796"/>
            <a:ext cx="28851" cy="13127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516"/>
          <p:cNvSpPr>
            <a:spLocks/>
          </p:cNvSpPr>
          <p:nvPr/>
        </p:nvSpPr>
        <p:spPr bwMode="auto">
          <a:xfrm>
            <a:off x="6750496" y="3521704"/>
            <a:ext cx="86554" cy="146420"/>
          </a:xfrm>
          <a:custGeom>
            <a:avLst/>
            <a:gdLst>
              <a:gd name="T0" fmla="*/ 43 w 51"/>
              <a:gd name="T1" fmla="*/ 71 h 86"/>
              <a:gd name="T2" fmla="*/ 36 w 51"/>
              <a:gd name="T3" fmla="*/ 71 h 86"/>
              <a:gd name="T4" fmla="*/ 36 w 51"/>
              <a:gd name="T5" fmla="*/ 0 h 86"/>
              <a:gd name="T6" fmla="*/ 19 w 51"/>
              <a:gd name="T7" fmla="*/ 0 h 86"/>
              <a:gd name="T8" fmla="*/ 19 w 51"/>
              <a:gd name="T9" fmla="*/ 71 h 86"/>
              <a:gd name="T10" fmla="*/ 7 w 51"/>
              <a:gd name="T11" fmla="*/ 71 h 86"/>
              <a:gd name="T12" fmla="*/ 2 w 51"/>
              <a:gd name="T13" fmla="*/ 73 h 86"/>
              <a:gd name="T14" fmla="*/ 0 w 51"/>
              <a:gd name="T15" fmla="*/ 79 h 86"/>
              <a:gd name="T16" fmla="*/ 7 w 51"/>
              <a:gd name="T17" fmla="*/ 86 h 86"/>
              <a:gd name="T18" fmla="*/ 43 w 51"/>
              <a:gd name="T19" fmla="*/ 86 h 86"/>
              <a:gd name="T20" fmla="*/ 51 w 51"/>
              <a:gd name="T21" fmla="*/ 79 h 86"/>
              <a:gd name="T22" fmla="*/ 43 w 51"/>
              <a:gd name="T23" fmla="*/ 7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" h="86">
                <a:moveTo>
                  <a:pt x="43" y="71"/>
                </a:moveTo>
                <a:cubicBezTo>
                  <a:pt x="36" y="71"/>
                  <a:pt x="36" y="71"/>
                  <a:pt x="36" y="71"/>
                </a:cubicBezTo>
                <a:cubicBezTo>
                  <a:pt x="36" y="0"/>
                  <a:pt x="36" y="0"/>
                  <a:pt x="3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71"/>
                  <a:pt x="19" y="71"/>
                  <a:pt x="19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5" y="71"/>
                  <a:pt x="3" y="72"/>
                  <a:pt x="2" y="73"/>
                </a:cubicBezTo>
                <a:cubicBezTo>
                  <a:pt x="0" y="75"/>
                  <a:pt x="0" y="77"/>
                  <a:pt x="0" y="79"/>
                </a:cubicBezTo>
                <a:cubicBezTo>
                  <a:pt x="0" y="83"/>
                  <a:pt x="3" y="86"/>
                  <a:pt x="7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7" y="86"/>
                  <a:pt x="51" y="83"/>
                  <a:pt x="51" y="79"/>
                </a:cubicBezTo>
                <a:cubicBezTo>
                  <a:pt x="51" y="75"/>
                  <a:pt x="47" y="71"/>
                  <a:pt x="43" y="7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17"/>
          <p:cNvSpPr>
            <a:spLocks noChangeArrowheads="1"/>
          </p:cNvSpPr>
          <p:nvPr/>
        </p:nvSpPr>
        <p:spPr bwMode="auto">
          <a:xfrm>
            <a:off x="6720923" y="3325516"/>
            <a:ext cx="29573" cy="86554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18"/>
          <p:cNvSpPr>
            <a:spLocks noChangeArrowheads="1"/>
          </p:cNvSpPr>
          <p:nvPr/>
        </p:nvSpPr>
        <p:spPr bwMode="auto">
          <a:xfrm>
            <a:off x="6668270" y="3357974"/>
            <a:ext cx="28851" cy="5409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19"/>
          <p:cNvSpPr>
            <a:spLocks noEditPoints="1"/>
          </p:cNvSpPr>
          <p:nvPr/>
        </p:nvSpPr>
        <p:spPr bwMode="auto">
          <a:xfrm>
            <a:off x="6601912" y="3161786"/>
            <a:ext cx="383721" cy="346214"/>
          </a:xfrm>
          <a:custGeom>
            <a:avLst/>
            <a:gdLst>
              <a:gd name="T0" fmla="*/ 0 w 532"/>
              <a:gd name="T1" fmla="*/ 480 h 480"/>
              <a:gd name="T2" fmla="*/ 532 w 532"/>
              <a:gd name="T3" fmla="*/ 480 h 480"/>
              <a:gd name="T4" fmla="*/ 532 w 532"/>
              <a:gd name="T5" fmla="*/ 0 h 480"/>
              <a:gd name="T6" fmla="*/ 0 w 532"/>
              <a:gd name="T7" fmla="*/ 0 h 480"/>
              <a:gd name="T8" fmla="*/ 0 w 532"/>
              <a:gd name="T9" fmla="*/ 480 h 480"/>
              <a:gd name="T10" fmla="*/ 28 w 532"/>
              <a:gd name="T11" fmla="*/ 28 h 480"/>
              <a:gd name="T12" fmla="*/ 506 w 532"/>
              <a:gd name="T13" fmla="*/ 28 h 480"/>
              <a:gd name="T14" fmla="*/ 506 w 532"/>
              <a:gd name="T15" fmla="*/ 442 h 480"/>
              <a:gd name="T16" fmla="*/ 28 w 532"/>
              <a:gd name="T17" fmla="*/ 442 h 480"/>
              <a:gd name="T18" fmla="*/ 28 w 532"/>
              <a:gd name="T19" fmla="*/ 28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2" h="480">
                <a:moveTo>
                  <a:pt x="0" y="480"/>
                </a:moveTo>
                <a:lnTo>
                  <a:pt x="532" y="480"/>
                </a:lnTo>
                <a:lnTo>
                  <a:pt x="532" y="0"/>
                </a:lnTo>
                <a:lnTo>
                  <a:pt x="0" y="0"/>
                </a:lnTo>
                <a:lnTo>
                  <a:pt x="0" y="480"/>
                </a:lnTo>
                <a:close/>
                <a:moveTo>
                  <a:pt x="28" y="28"/>
                </a:moveTo>
                <a:lnTo>
                  <a:pt x="506" y="28"/>
                </a:lnTo>
                <a:lnTo>
                  <a:pt x="506" y="442"/>
                </a:lnTo>
                <a:lnTo>
                  <a:pt x="28" y="442"/>
                </a:lnTo>
                <a:lnTo>
                  <a:pt x="28" y="2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520"/>
          <p:cNvSpPr>
            <a:spLocks/>
          </p:cNvSpPr>
          <p:nvPr/>
        </p:nvSpPr>
        <p:spPr bwMode="auto">
          <a:xfrm>
            <a:off x="6274451" y="3299550"/>
            <a:ext cx="313757" cy="281299"/>
          </a:xfrm>
          <a:custGeom>
            <a:avLst/>
            <a:gdLst>
              <a:gd name="T0" fmla="*/ 161 w 184"/>
              <a:gd name="T1" fmla="*/ 20 h 165"/>
              <a:gd name="T2" fmla="*/ 119 w 184"/>
              <a:gd name="T3" fmla="*/ 0 h 165"/>
              <a:gd name="T4" fmla="*/ 92 w 184"/>
              <a:gd name="T5" fmla="*/ 11 h 165"/>
              <a:gd name="T6" fmla="*/ 114 w 184"/>
              <a:gd name="T7" fmla="*/ 90 h 165"/>
              <a:gd name="T8" fmla="*/ 92 w 184"/>
              <a:gd name="T9" fmla="*/ 122 h 165"/>
              <a:gd name="T10" fmla="*/ 70 w 184"/>
              <a:gd name="T11" fmla="*/ 90 h 165"/>
              <a:gd name="T12" fmla="*/ 92 w 184"/>
              <a:gd name="T13" fmla="*/ 11 h 165"/>
              <a:gd name="T14" fmla="*/ 65 w 184"/>
              <a:gd name="T15" fmla="*/ 0 h 165"/>
              <a:gd name="T16" fmla="*/ 0 w 184"/>
              <a:gd name="T17" fmla="*/ 65 h 165"/>
              <a:gd name="T18" fmla="*/ 0 w 184"/>
              <a:gd name="T19" fmla="*/ 135 h 165"/>
              <a:gd name="T20" fmla="*/ 84 w 184"/>
              <a:gd name="T21" fmla="*/ 165 h 165"/>
              <a:gd name="T22" fmla="*/ 100 w 184"/>
              <a:gd name="T23" fmla="*/ 165 h 165"/>
              <a:gd name="T24" fmla="*/ 184 w 184"/>
              <a:gd name="T25" fmla="*/ 135 h 165"/>
              <a:gd name="T26" fmla="*/ 184 w 184"/>
              <a:gd name="T27" fmla="*/ 65 h 165"/>
              <a:gd name="T28" fmla="*/ 161 w 184"/>
              <a:gd name="T29" fmla="*/ 2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4" h="165">
                <a:moveTo>
                  <a:pt x="161" y="20"/>
                </a:moveTo>
                <a:cubicBezTo>
                  <a:pt x="148" y="10"/>
                  <a:pt x="132" y="4"/>
                  <a:pt x="119" y="0"/>
                </a:cubicBezTo>
                <a:cubicBezTo>
                  <a:pt x="92" y="11"/>
                  <a:pt x="92" y="11"/>
                  <a:pt x="92" y="11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92" y="122"/>
                  <a:pt x="92" y="122"/>
                  <a:pt x="92" y="122"/>
                </a:cubicBezTo>
                <a:cubicBezTo>
                  <a:pt x="70" y="90"/>
                  <a:pt x="70" y="90"/>
                  <a:pt x="70" y="90"/>
                </a:cubicBezTo>
                <a:cubicBezTo>
                  <a:pt x="92" y="11"/>
                  <a:pt x="92" y="11"/>
                  <a:pt x="92" y="11"/>
                </a:cubicBezTo>
                <a:cubicBezTo>
                  <a:pt x="65" y="0"/>
                  <a:pt x="65" y="0"/>
                  <a:pt x="65" y="0"/>
                </a:cubicBezTo>
                <a:cubicBezTo>
                  <a:pt x="40" y="7"/>
                  <a:pt x="0" y="24"/>
                  <a:pt x="0" y="65"/>
                </a:cubicBezTo>
                <a:cubicBezTo>
                  <a:pt x="0" y="124"/>
                  <a:pt x="0" y="135"/>
                  <a:pt x="0" y="135"/>
                </a:cubicBezTo>
                <a:cubicBezTo>
                  <a:pt x="0" y="135"/>
                  <a:pt x="3" y="165"/>
                  <a:pt x="84" y="165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182" y="165"/>
                  <a:pt x="184" y="135"/>
                  <a:pt x="184" y="135"/>
                </a:cubicBezTo>
                <a:cubicBezTo>
                  <a:pt x="184" y="135"/>
                  <a:pt x="184" y="124"/>
                  <a:pt x="184" y="65"/>
                </a:cubicBezTo>
                <a:cubicBezTo>
                  <a:pt x="184" y="44"/>
                  <a:pt x="174" y="30"/>
                  <a:pt x="161" y="2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Oval 521"/>
          <p:cNvSpPr>
            <a:spLocks noChangeArrowheads="1"/>
          </p:cNvSpPr>
          <p:nvPr/>
        </p:nvSpPr>
        <p:spPr bwMode="auto">
          <a:xfrm>
            <a:off x="6353071" y="3104083"/>
            <a:ext cx="156518" cy="182484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22"/>
          <p:cNvSpPr>
            <a:spLocks noChangeArrowheads="1"/>
          </p:cNvSpPr>
          <p:nvPr/>
        </p:nvSpPr>
        <p:spPr bwMode="auto">
          <a:xfrm>
            <a:off x="7689602" y="3380333"/>
            <a:ext cx="199073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23"/>
          <p:cNvSpPr>
            <a:spLocks noChangeArrowheads="1"/>
          </p:cNvSpPr>
          <p:nvPr/>
        </p:nvSpPr>
        <p:spPr bwMode="auto">
          <a:xfrm>
            <a:off x="7689602" y="3310369"/>
            <a:ext cx="199073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Rectangle 524"/>
          <p:cNvSpPr>
            <a:spLocks noChangeArrowheads="1"/>
          </p:cNvSpPr>
          <p:nvPr/>
        </p:nvSpPr>
        <p:spPr bwMode="auto">
          <a:xfrm>
            <a:off x="7689602" y="3228143"/>
            <a:ext cx="199073" cy="2596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Rectangle 525"/>
          <p:cNvSpPr>
            <a:spLocks noChangeArrowheads="1"/>
          </p:cNvSpPr>
          <p:nvPr/>
        </p:nvSpPr>
        <p:spPr bwMode="auto">
          <a:xfrm>
            <a:off x="7689602" y="3158179"/>
            <a:ext cx="199073" cy="2596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526"/>
          <p:cNvSpPr>
            <a:spLocks noChangeArrowheads="1"/>
          </p:cNvSpPr>
          <p:nvPr/>
        </p:nvSpPr>
        <p:spPr bwMode="auto">
          <a:xfrm>
            <a:off x="7486922" y="3615470"/>
            <a:ext cx="400310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527"/>
          <p:cNvSpPr>
            <a:spLocks noChangeArrowheads="1"/>
          </p:cNvSpPr>
          <p:nvPr/>
        </p:nvSpPr>
        <p:spPr bwMode="auto">
          <a:xfrm>
            <a:off x="7486922" y="3545506"/>
            <a:ext cx="400310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528"/>
          <p:cNvSpPr>
            <a:spLocks noChangeArrowheads="1"/>
          </p:cNvSpPr>
          <p:nvPr/>
        </p:nvSpPr>
        <p:spPr bwMode="auto">
          <a:xfrm>
            <a:off x="7486922" y="3463280"/>
            <a:ext cx="400310" cy="25966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29"/>
          <p:cNvSpPr>
            <a:spLocks/>
          </p:cNvSpPr>
          <p:nvPr/>
        </p:nvSpPr>
        <p:spPr bwMode="auto">
          <a:xfrm>
            <a:off x="7481152" y="3254109"/>
            <a:ext cx="158681" cy="93766"/>
          </a:xfrm>
          <a:custGeom>
            <a:avLst/>
            <a:gdLst>
              <a:gd name="T0" fmla="*/ 52 w 93"/>
              <a:gd name="T1" fmla="*/ 55 h 55"/>
              <a:gd name="T2" fmla="*/ 93 w 93"/>
              <a:gd name="T3" fmla="*/ 55 h 55"/>
              <a:gd name="T4" fmla="*/ 93 w 93"/>
              <a:gd name="T5" fmla="*/ 39 h 55"/>
              <a:gd name="T6" fmla="*/ 52 w 93"/>
              <a:gd name="T7" fmla="*/ 0 h 55"/>
              <a:gd name="T8" fmla="*/ 41 w 93"/>
              <a:gd name="T9" fmla="*/ 0 h 55"/>
              <a:gd name="T10" fmla="*/ 0 w 93"/>
              <a:gd name="T11" fmla="*/ 39 h 55"/>
              <a:gd name="T12" fmla="*/ 0 w 93"/>
              <a:gd name="T13" fmla="*/ 55 h 55"/>
              <a:gd name="T14" fmla="*/ 41 w 93"/>
              <a:gd name="T15" fmla="*/ 55 h 55"/>
              <a:gd name="T16" fmla="*/ 52 w 93"/>
              <a:gd name="T1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55">
                <a:moveTo>
                  <a:pt x="52" y="55"/>
                </a:moveTo>
                <a:cubicBezTo>
                  <a:pt x="93" y="55"/>
                  <a:pt x="93" y="55"/>
                  <a:pt x="93" y="55"/>
                </a:cubicBezTo>
                <a:cubicBezTo>
                  <a:pt x="93" y="39"/>
                  <a:pt x="93" y="39"/>
                  <a:pt x="93" y="39"/>
                </a:cubicBezTo>
                <a:cubicBezTo>
                  <a:pt x="93" y="0"/>
                  <a:pt x="52" y="0"/>
                  <a:pt x="52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0" y="0"/>
                  <a:pt x="0" y="39"/>
                </a:cubicBezTo>
                <a:cubicBezTo>
                  <a:pt x="0" y="55"/>
                  <a:pt x="0" y="55"/>
                  <a:pt x="0" y="55"/>
                </a:cubicBezTo>
                <a:cubicBezTo>
                  <a:pt x="41" y="55"/>
                  <a:pt x="41" y="55"/>
                  <a:pt x="41" y="55"/>
                </a:cubicBezTo>
                <a:lnTo>
                  <a:pt x="52" y="5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530"/>
          <p:cNvSpPr>
            <a:spLocks noChangeArrowheads="1"/>
          </p:cNvSpPr>
          <p:nvPr/>
        </p:nvSpPr>
        <p:spPr bwMode="auto">
          <a:xfrm>
            <a:off x="7524428" y="3166834"/>
            <a:ext cx="76456" cy="75013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531"/>
          <p:cNvSpPr>
            <a:spLocks noEditPoints="1"/>
          </p:cNvSpPr>
          <p:nvPr/>
        </p:nvSpPr>
        <p:spPr bwMode="auto">
          <a:xfrm>
            <a:off x="7382337" y="3026906"/>
            <a:ext cx="613809" cy="731377"/>
          </a:xfrm>
          <a:custGeom>
            <a:avLst/>
            <a:gdLst>
              <a:gd name="T0" fmla="*/ 332 w 360"/>
              <a:gd name="T1" fmla="*/ 0 h 429"/>
              <a:gd name="T2" fmla="*/ 28 w 360"/>
              <a:gd name="T3" fmla="*/ 0 h 429"/>
              <a:gd name="T4" fmla="*/ 0 w 360"/>
              <a:gd name="T5" fmla="*/ 29 h 429"/>
              <a:gd name="T6" fmla="*/ 0 w 360"/>
              <a:gd name="T7" fmla="*/ 401 h 429"/>
              <a:gd name="T8" fmla="*/ 28 w 360"/>
              <a:gd name="T9" fmla="*/ 429 h 429"/>
              <a:gd name="T10" fmla="*/ 332 w 360"/>
              <a:gd name="T11" fmla="*/ 429 h 429"/>
              <a:gd name="T12" fmla="*/ 360 w 360"/>
              <a:gd name="T13" fmla="*/ 401 h 429"/>
              <a:gd name="T14" fmla="*/ 360 w 360"/>
              <a:gd name="T15" fmla="*/ 29 h 429"/>
              <a:gd name="T16" fmla="*/ 332 w 360"/>
              <a:gd name="T17" fmla="*/ 0 h 429"/>
              <a:gd name="T18" fmla="*/ 342 w 360"/>
              <a:gd name="T19" fmla="*/ 385 h 429"/>
              <a:gd name="T20" fmla="*/ 317 w 360"/>
              <a:gd name="T21" fmla="*/ 411 h 429"/>
              <a:gd name="T22" fmla="*/ 44 w 360"/>
              <a:gd name="T23" fmla="*/ 411 h 429"/>
              <a:gd name="T24" fmla="*/ 19 w 360"/>
              <a:gd name="T25" fmla="*/ 385 h 429"/>
              <a:gd name="T26" fmla="*/ 19 w 360"/>
              <a:gd name="T27" fmla="*/ 42 h 429"/>
              <a:gd name="T28" fmla="*/ 44 w 360"/>
              <a:gd name="T29" fmla="*/ 15 h 429"/>
              <a:gd name="T30" fmla="*/ 317 w 360"/>
              <a:gd name="T31" fmla="*/ 15 h 429"/>
              <a:gd name="T32" fmla="*/ 342 w 360"/>
              <a:gd name="T33" fmla="*/ 42 h 429"/>
              <a:gd name="T34" fmla="*/ 342 w 360"/>
              <a:gd name="T35" fmla="*/ 385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0" h="429">
                <a:moveTo>
                  <a:pt x="332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16"/>
                  <a:pt x="13" y="429"/>
                  <a:pt x="28" y="429"/>
                </a:cubicBezTo>
                <a:cubicBezTo>
                  <a:pt x="332" y="429"/>
                  <a:pt x="332" y="429"/>
                  <a:pt x="332" y="429"/>
                </a:cubicBezTo>
                <a:cubicBezTo>
                  <a:pt x="347" y="429"/>
                  <a:pt x="360" y="416"/>
                  <a:pt x="360" y="401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360" y="13"/>
                  <a:pt x="347" y="0"/>
                  <a:pt x="332" y="0"/>
                </a:cubicBezTo>
                <a:close/>
                <a:moveTo>
                  <a:pt x="342" y="385"/>
                </a:moveTo>
                <a:cubicBezTo>
                  <a:pt x="342" y="400"/>
                  <a:pt x="331" y="411"/>
                  <a:pt x="317" y="411"/>
                </a:cubicBezTo>
                <a:cubicBezTo>
                  <a:pt x="44" y="411"/>
                  <a:pt x="44" y="411"/>
                  <a:pt x="44" y="411"/>
                </a:cubicBezTo>
                <a:cubicBezTo>
                  <a:pt x="30" y="411"/>
                  <a:pt x="19" y="400"/>
                  <a:pt x="19" y="385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27"/>
                  <a:pt x="30" y="15"/>
                  <a:pt x="44" y="15"/>
                </a:cubicBezTo>
                <a:cubicBezTo>
                  <a:pt x="317" y="15"/>
                  <a:pt x="317" y="15"/>
                  <a:pt x="317" y="15"/>
                </a:cubicBezTo>
                <a:cubicBezTo>
                  <a:pt x="331" y="15"/>
                  <a:pt x="342" y="27"/>
                  <a:pt x="342" y="42"/>
                </a:cubicBezTo>
                <a:lnTo>
                  <a:pt x="342" y="38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32"/>
          <p:cNvSpPr>
            <a:spLocks/>
          </p:cNvSpPr>
          <p:nvPr/>
        </p:nvSpPr>
        <p:spPr bwMode="auto">
          <a:xfrm>
            <a:off x="8855189" y="3513048"/>
            <a:ext cx="214941" cy="192582"/>
          </a:xfrm>
          <a:custGeom>
            <a:avLst/>
            <a:gdLst>
              <a:gd name="T0" fmla="*/ 81 w 126"/>
              <a:gd name="T1" fmla="*/ 0 h 113"/>
              <a:gd name="T2" fmla="*/ 63 w 126"/>
              <a:gd name="T3" fmla="*/ 7 h 113"/>
              <a:gd name="T4" fmla="*/ 77 w 126"/>
              <a:gd name="T5" fmla="*/ 61 h 113"/>
              <a:gd name="T6" fmla="*/ 63 w 126"/>
              <a:gd name="T7" fmla="*/ 83 h 113"/>
              <a:gd name="T8" fmla="*/ 48 w 126"/>
              <a:gd name="T9" fmla="*/ 61 h 113"/>
              <a:gd name="T10" fmla="*/ 63 w 126"/>
              <a:gd name="T11" fmla="*/ 7 h 113"/>
              <a:gd name="T12" fmla="*/ 44 w 126"/>
              <a:gd name="T13" fmla="*/ 0 h 113"/>
              <a:gd name="T14" fmla="*/ 0 w 126"/>
              <a:gd name="T15" fmla="*/ 44 h 113"/>
              <a:gd name="T16" fmla="*/ 0 w 126"/>
              <a:gd name="T17" fmla="*/ 92 h 113"/>
              <a:gd name="T18" fmla="*/ 57 w 126"/>
              <a:gd name="T19" fmla="*/ 113 h 113"/>
              <a:gd name="T20" fmla="*/ 68 w 126"/>
              <a:gd name="T21" fmla="*/ 113 h 113"/>
              <a:gd name="T22" fmla="*/ 126 w 126"/>
              <a:gd name="T23" fmla="*/ 92 h 113"/>
              <a:gd name="T24" fmla="*/ 126 w 126"/>
              <a:gd name="T25" fmla="*/ 44 h 113"/>
              <a:gd name="T26" fmla="*/ 81 w 126"/>
              <a:gd name="T2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13">
                <a:moveTo>
                  <a:pt x="81" y="0"/>
                </a:moveTo>
                <a:cubicBezTo>
                  <a:pt x="63" y="7"/>
                  <a:pt x="63" y="7"/>
                  <a:pt x="63" y="7"/>
                </a:cubicBezTo>
                <a:cubicBezTo>
                  <a:pt x="77" y="61"/>
                  <a:pt x="77" y="61"/>
                  <a:pt x="77" y="61"/>
                </a:cubicBezTo>
                <a:cubicBezTo>
                  <a:pt x="63" y="83"/>
                  <a:pt x="63" y="83"/>
                  <a:pt x="63" y="83"/>
                </a:cubicBezTo>
                <a:cubicBezTo>
                  <a:pt x="48" y="61"/>
                  <a:pt x="48" y="61"/>
                  <a:pt x="48" y="61"/>
                </a:cubicBezTo>
                <a:cubicBezTo>
                  <a:pt x="63" y="7"/>
                  <a:pt x="63" y="7"/>
                  <a:pt x="63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27" y="4"/>
                  <a:pt x="0" y="16"/>
                  <a:pt x="0" y="44"/>
                </a:cubicBezTo>
                <a:cubicBezTo>
                  <a:pt x="0" y="84"/>
                  <a:pt x="0" y="92"/>
                  <a:pt x="0" y="92"/>
                </a:cubicBezTo>
                <a:cubicBezTo>
                  <a:pt x="0" y="92"/>
                  <a:pt x="1" y="113"/>
                  <a:pt x="57" y="113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124" y="113"/>
                  <a:pt x="126" y="92"/>
                  <a:pt x="126" y="92"/>
                </a:cubicBezTo>
                <a:cubicBezTo>
                  <a:pt x="126" y="92"/>
                  <a:pt x="126" y="84"/>
                  <a:pt x="126" y="44"/>
                </a:cubicBezTo>
                <a:cubicBezTo>
                  <a:pt x="126" y="16"/>
                  <a:pt x="98" y="4"/>
                  <a:pt x="81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Oval 533"/>
          <p:cNvSpPr>
            <a:spLocks noChangeArrowheads="1"/>
          </p:cNvSpPr>
          <p:nvPr/>
        </p:nvSpPr>
        <p:spPr bwMode="auto">
          <a:xfrm>
            <a:off x="8908564" y="3376727"/>
            <a:ext cx="107471" cy="126224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34"/>
          <p:cNvSpPr>
            <a:spLocks/>
          </p:cNvSpPr>
          <p:nvPr/>
        </p:nvSpPr>
        <p:spPr bwMode="auto">
          <a:xfrm>
            <a:off x="8625101" y="3184145"/>
            <a:ext cx="214941" cy="192582"/>
          </a:xfrm>
          <a:custGeom>
            <a:avLst/>
            <a:gdLst>
              <a:gd name="T0" fmla="*/ 82 w 126"/>
              <a:gd name="T1" fmla="*/ 0 h 113"/>
              <a:gd name="T2" fmla="*/ 63 w 126"/>
              <a:gd name="T3" fmla="*/ 7 h 113"/>
              <a:gd name="T4" fmla="*/ 78 w 126"/>
              <a:gd name="T5" fmla="*/ 62 h 113"/>
              <a:gd name="T6" fmla="*/ 63 w 126"/>
              <a:gd name="T7" fmla="*/ 83 h 113"/>
              <a:gd name="T8" fmla="*/ 48 w 126"/>
              <a:gd name="T9" fmla="*/ 62 h 113"/>
              <a:gd name="T10" fmla="*/ 63 w 126"/>
              <a:gd name="T11" fmla="*/ 7 h 113"/>
              <a:gd name="T12" fmla="*/ 44 w 126"/>
              <a:gd name="T13" fmla="*/ 0 h 113"/>
              <a:gd name="T14" fmla="*/ 0 w 126"/>
              <a:gd name="T15" fmla="*/ 44 h 113"/>
              <a:gd name="T16" fmla="*/ 0 w 126"/>
              <a:gd name="T17" fmla="*/ 92 h 113"/>
              <a:gd name="T18" fmla="*/ 57 w 126"/>
              <a:gd name="T19" fmla="*/ 113 h 113"/>
              <a:gd name="T20" fmla="*/ 69 w 126"/>
              <a:gd name="T21" fmla="*/ 113 h 113"/>
              <a:gd name="T22" fmla="*/ 126 w 126"/>
              <a:gd name="T23" fmla="*/ 92 h 113"/>
              <a:gd name="T24" fmla="*/ 126 w 126"/>
              <a:gd name="T25" fmla="*/ 44 h 113"/>
              <a:gd name="T26" fmla="*/ 82 w 126"/>
              <a:gd name="T2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13">
                <a:moveTo>
                  <a:pt x="82" y="0"/>
                </a:moveTo>
                <a:cubicBezTo>
                  <a:pt x="63" y="7"/>
                  <a:pt x="63" y="7"/>
                  <a:pt x="63" y="7"/>
                </a:cubicBezTo>
                <a:cubicBezTo>
                  <a:pt x="78" y="62"/>
                  <a:pt x="78" y="62"/>
                  <a:pt x="78" y="62"/>
                </a:cubicBezTo>
                <a:cubicBezTo>
                  <a:pt x="63" y="83"/>
                  <a:pt x="63" y="83"/>
                  <a:pt x="63" y="83"/>
                </a:cubicBezTo>
                <a:cubicBezTo>
                  <a:pt x="48" y="62"/>
                  <a:pt x="48" y="62"/>
                  <a:pt x="48" y="62"/>
                </a:cubicBezTo>
                <a:cubicBezTo>
                  <a:pt x="63" y="7"/>
                  <a:pt x="63" y="7"/>
                  <a:pt x="63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27" y="5"/>
                  <a:pt x="0" y="16"/>
                  <a:pt x="0" y="44"/>
                </a:cubicBezTo>
                <a:cubicBezTo>
                  <a:pt x="0" y="85"/>
                  <a:pt x="0" y="92"/>
                  <a:pt x="0" y="92"/>
                </a:cubicBezTo>
                <a:cubicBezTo>
                  <a:pt x="0" y="92"/>
                  <a:pt x="2" y="113"/>
                  <a:pt x="57" y="113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124" y="113"/>
                  <a:pt x="126" y="92"/>
                  <a:pt x="126" y="92"/>
                </a:cubicBezTo>
                <a:cubicBezTo>
                  <a:pt x="126" y="92"/>
                  <a:pt x="126" y="85"/>
                  <a:pt x="126" y="44"/>
                </a:cubicBezTo>
                <a:cubicBezTo>
                  <a:pt x="126" y="16"/>
                  <a:pt x="99" y="5"/>
                  <a:pt x="8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Oval 535"/>
          <p:cNvSpPr>
            <a:spLocks noChangeArrowheads="1"/>
          </p:cNvSpPr>
          <p:nvPr/>
        </p:nvSpPr>
        <p:spPr bwMode="auto">
          <a:xfrm>
            <a:off x="8678475" y="3049266"/>
            <a:ext cx="108913" cy="126224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536"/>
          <p:cNvSpPr>
            <a:spLocks/>
          </p:cNvSpPr>
          <p:nvPr/>
        </p:nvSpPr>
        <p:spPr bwMode="auto">
          <a:xfrm>
            <a:off x="8632314" y="3396923"/>
            <a:ext cx="207728" cy="172386"/>
          </a:xfrm>
          <a:custGeom>
            <a:avLst/>
            <a:gdLst>
              <a:gd name="T0" fmla="*/ 160 w 288"/>
              <a:gd name="T1" fmla="*/ 0 h 239"/>
              <a:gd name="T2" fmla="*/ 139 w 288"/>
              <a:gd name="T3" fmla="*/ 0 h 239"/>
              <a:gd name="T4" fmla="*/ 127 w 288"/>
              <a:gd name="T5" fmla="*/ 0 h 239"/>
              <a:gd name="T6" fmla="*/ 127 w 288"/>
              <a:gd name="T7" fmla="*/ 133 h 239"/>
              <a:gd name="T8" fmla="*/ 0 w 288"/>
              <a:gd name="T9" fmla="*/ 211 h 239"/>
              <a:gd name="T10" fmla="*/ 0 w 288"/>
              <a:gd name="T11" fmla="*/ 239 h 239"/>
              <a:gd name="T12" fmla="*/ 144 w 288"/>
              <a:gd name="T13" fmla="*/ 161 h 239"/>
              <a:gd name="T14" fmla="*/ 288 w 288"/>
              <a:gd name="T15" fmla="*/ 239 h 239"/>
              <a:gd name="T16" fmla="*/ 288 w 288"/>
              <a:gd name="T17" fmla="*/ 211 h 239"/>
              <a:gd name="T18" fmla="*/ 160 w 288"/>
              <a:gd name="T19" fmla="*/ 133 h 239"/>
              <a:gd name="T20" fmla="*/ 160 w 288"/>
              <a:gd name="T21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239">
                <a:moveTo>
                  <a:pt x="160" y="0"/>
                </a:moveTo>
                <a:lnTo>
                  <a:pt x="139" y="0"/>
                </a:lnTo>
                <a:lnTo>
                  <a:pt x="127" y="0"/>
                </a:lnTo>
                <a:lnTo>
                  <a:pt x="127" y="133"/>
                </a:lnTo>
                <a:lnTo>
                  <a:pt x="0" y="211"/>
                </a:lnTo>
                <a:lnTo>
                  <a:pt x="0" y="239"/>
                </a:lnTo>
                <a:lnTo>
                  <a:pt x="144" y="161"/>
                </a:lnTo>
                <a:lnTo>
                  <a:pt x="288" y="239"/>
                </a:lnTo>
                <a:lnTo>
                  <a:pt x="288" y="211"/>
                </a:lnTo>
                <a:lnTo>
                  <a:pt x="160" y="133"/>
                </a:lnTo>
                <a:lnTo>
                  <a:pt x="160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537"/>
          <p:cNvSpPr>
            <a:spLocks/>
          </p:cNvSpPr>
          <p:nvPr/>
        </p:nvSpPr>
        <p:spPr bwMode="auto">
          <a:xfrm>
            <a:off x="8398619" y="3513048"/>
            <a:ext cx="214941" cy="192582"/>
          </a:xfrm>
          <a:custGeom>
            <a:avLst/>
            <a:gdLst>
              <a:gd name="T0" fmla="*/ 81 w 126"/>
              <a:gd name="T1" fmla="*/ 0 h 113"/>
              <a:gd name="T2" fmla="*/ 63 w 126"/>
              <a:gd name="T3" fmla="*/ 7 h 113"/>
              <a:gd name="T4" fmla="*/ 77 w 126"/>
              <a:gd name="T5" fmla="*/ 61 h 113"/>
              <a:gd name="T6" fmla="*/ 63 w 126"/>
              <a:gd name="T7" fmla="*/ 83 h 113"/>
              <a:gd name="T8" fmla="*/ 48 w 126"/>
              <a:gd name="T9" fmla="*/ 61 h 113"/>
              <a:gd name="T10" fmla="*/ 63 w 126"/>
              <a:gd name="T11" fmla="*/ 7 h 113"/>
              <a:gd name="T12" fmla="*/ 44 w 126"/>
              <a:gd name="T13" fmla="*/ 0 h 113"/>
              <a:gd name="T14" fmla="*/ 0 w 126"/>
              <a:gd name="T15" fmla="*/ 44 h 113"/>
              <a:gd name="T16" fmla="*/ 0 w 126"/>
              <a:gd name="T17" fmla="*/ 92 h 113"/>
              <a:gd name="T18" fmla="*/ 57 w 126"/>
              <a:gd name="T19" fmla="*/ 113 h 113"/>
              <a:gd name="T20" fmla="*/ 68 w 126"/>
              <a:gd name="T21" fmla="*/ 113 h 113"/>
              <a:gd name="T22" fmla="*/ 126 w 126"/>
              <a:gd name="T23" fmla="*/ 92 h 113"/>
              <a:gd name="T24" fmla="*/ 126 w 126"/>
              <a:gd name="T25" fmla="*/ 44 h 113"/>
              <a:gd name="T26" fmla="*/ 81 w 126"/>
              <a:gd name="T2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13">
                <a:moveTo>
                  <a:pt x="81" y="0"/>
                </a:moveTo>
                <a:cubicBezTo>
                  <a:pt x="63" y="7"/>
                  <a:pt x="63" y="7"/>
                  <a:pt x="63" y="7"/>
                </a:cubicBezTo>
                <a:cubicBezTo>
                  <a:pt x="77" y="61"/>
                  <a:pt x="77" y="61"/>
                  <a:pt x="77" y="61"/>
                </a:cubicBezTo>
                <a:cubicBezTo>
                  <a:pt x="63" y="83"/>
                  <a:pt x="63" y="83"/>
                  <a:pt x="63" y="83"/>
                </a:cubicBezTo>
                <a:cubicBezTo>
                  <a:pt x="48" y="61"/>
                  <a:pt x="48" y="61"/>
                  <a:pt x="48" y="61"/>
                </a:cubicBezTo>
                <a:cubicBezTo>
                  <a:pt x="63" y="7"/>
                  <a:pt x="63" y="7"/>
                  <a:pt x="63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27" y="4"/>
                  <a:pt x="0" y="16"/>
                  <a:pt x="0" y="44"/>
                </a:cubicBezTo>
                <a:cubicBezTo>
                  <a:pt x="0" y="84"/>
                  <a:pt x="0" y="92"/>
                  <a:pt x="0" y="92"/>
                </a:cubicBezTo>
                <a:cubicBezTo>
                  <a:pt x="0" y="92"/>
                  <a:pt x="1" y="113"/>
                  <a:pt x="57" y="113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124" y="113"/>
                  <a:pt x="126" y="92"/>
                  <a:pt x="126" y="92"/>
                </a:cubicBezTo>
                <a:cubicBezTo>
                  <a:pt x="126" y="92"/>
                  <a:pt x="126" y="84"/>
                  <a:pt x="126" y="44"/>
                </a:cubicBezTo>
                <a:cubicBezTo>
                  <a:pt x="126" y="16"/>
                  <a:pt x="98" y="4"/>
                  <a:pt x="81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Oval 538"/>
          <p:cNvSpPr>
            <a:spLocks noChangeArrowheads="1"/>
          </p:cNvSpPr>
          <p:nvPr/>
        </p:nvSpPr>
        <p:spPr bwMode="auto">
          <a:xfrm>
            <a:off x="8451273" y="3376727"/>
            <a:ext cx="107471" cy="126224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39"/>
          <p:cNvSpPr>
            <a:spLocks/>
          </p:cNvSpPr>
          <p:nvPr/>
        </p:nvSpPr>
        <p:spPr bwMode="auto">
          <a:xfrm>
            <a:off x="10030153" y="3538293"/>
            <a:ext cx="37507" cy="87275"/>
          </a:xfrm>
          <a:custGeom>
            <a:avLst/>
            <a:gdLst>
              <a:gd name="T0" fmla="*/ 21 w 52"/>
              <a:gd name="T1" fmla="*/ 0 h 121"/>
              <a:gd name="T2" fmla="*/ 0 w 52"/>
              <a:gd name="T3" fmla="*/ 7 h 121"/>
              <a:gd name="T4" fmla="*/ 30 w 52"/>
              <a:gd name="T5" fmla="*/ 121 h 121"/>
              <a:gd name="T6" fmla="*/ 52 w 52"/>
              <a:gd name="T7" fmla="*/ 114 h 121"/>
              <a:gd name="T8" fmla="*/ 21 w 52"/>
              <a:gd name="T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1">
                <a:moveTo>
                  <a:pt x="21" y="0"/>
                </a:moveTo>
                <a:lnTo>
                  <a:pt x="0" y="7"/>
                </a:lnTo>
                <a:lnTo>
                  <a:pt x="30" y="121"/>
                </a:lnTo>
                <a:lnTo>
                  <a:pt x="52" y="114"/>
                </a:lnTo>
                <a:lnTo>
                  <a:pt x="2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40"/>
          <p:cNvSpPr>
            <a:spLocks/>
          </p:cNvSpPr>
          <p:nvPr/>
        </p:nvSpPr>
        <p:spPr bwMode="auto">
          <a:xfrm>
            <a:off x="9997696" y="3546949"/>
            <a:ext cx="37507" cy="87275"/>
          </a:xfrm>
          <a:custGeom>
            <a:avLst/>
            <a:gdLst>
              <a:gd name="T0" fmla="*/ 0 w 52"/>
              <a:gd name="T1" fmla="*/ 7 h 121"/>
              <a:gd name="T2" fmla="*/ 31 w 52"/>
              <a:gd name="T3" fmla="*/ 121 h 121"/>
              <a:gd name="T4" fmla="*/ 52 w 52"/>
              <a:gd name="T5" fmla="*/ 116 h 121"/>
              <a:gd name="T6" fmla="*/ 21 w 52"/>
              <a:gd name="T7" fmla="*/ 0 h 121"/>
              <a:gd name="T8" fmla="*/ 0 w 52"/>
              <a:gd name="T9" fmla="*/ 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1">
                <a:moveTo>
                  <a:pt x="0" y="7"/>
                </a:moveTo>
                <a:lnTo>
                  <a:pt x="31" y="121"/>
                </a:lnTo>
                <a:lnTo>
                  <a:pt x="52" y="116"/>
                </a:lnTo>
                <a:lnTo>
                  <a:pt x="21" y="0"/>
                </a:lnTo>
                <a:lnTo>
                  <a:pt x="0" y="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41"/>
          <p:cNvSpPr>
            <a:spLocks/>
          </p:cNvSpPr>
          <p:nvPr/>
        </p:nvSpPr>
        <p:spPr bwMode="auto">
          <a:xfrm>
            <a:off x="9963795" y="3557047"/>
            <a:ext cx="37507" cy="85832"/>
          </a:xfrm>
          <a:custGeom>
            <a:avLst/>
            <a:gdLst>
              <a:gd name="T0" fmla="*/ 0 w 52"/>
              <a:gd name="T1" fmla="*/ 5 h 119"/>
              <a:gd name="T2" fmla="*/ 30 w 52"/>
              <a:gd name="T3" fmla="*/ 119 h 119"/>
              <a:gd name="T4" fmla="*/ 52 w 52"/>
              <a:gd name="T5" fmla="*/ 114 h 119"/>
              <a:gd name="T6" fmla="*/ 21 w 52"/>
              <a:gd name="T7" fmla="*/ 0 h 119"/>
              <a:gd name="T8" fmla="*/ 0 w 52"/>
              <a:gd name="T9" fmla="*/ 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19">
                <a:moveTo>
                  <a:pt x="0" y="5"/>
                </a:moveTo>
                <a:lnTo>
                  <a:pt x="30" y="119"/>
                </a:lnTo>
                <a:lnTo>
                  <a:pt x="52" y="114"/>
                </a:lnTo>
                <a:lnTo>
                  <a:pt x="21" y="0"/>
                </a:lnTo>
                <a:lnTo>
                  <a:pt x="0" y="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42"/>
          <p:cNvSpPr>
            <a:spLocks/>
          </p:cNvSpPr>
          <p:nvPr/>
        </p:nvSpPr>
        <p:spPr bwMode="auto">
          <a:xfrm>
            <a:off x="9931338" y="3565702"/>
            <a:ext cx="37507" cy="87275"/>
          </a:xfrm>
          <a:custGeom>
            <a:avLst/>
            <a:gdLst>
              <a:gd name="T0" fmla="*/ 0 w 52"/>
              <a:gd name="T1" fmla="*/ 5 h 121"/>
              <a:gd name="T2" fmla="*/ 28 w 52"/>
              <a:gd name="T3" fmla="*/ 121 h 121"/>
              <a:gd name="T4" fmla="*/ 52 w 52"/>
              <a:gd name="T5" fmla="*/ 114 h 121"/>
              <a:gd name="T6" fmla="*/ 21 w 52"/>
              <a:gd name="T7" fmla="*/ 0 h 121"/>
              <a:gd name="T8" fmla="*/ 0 w 52"/>
              <a:gd name="T9" fmla="*/ 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1">
                <a:moveTo>
                  <a:pt x="0" y="5"/>
                </a:moveTo>
                <a:lnTo>
                  <a:pt x="28" y="121"/>
                </a:lnTo>
                <a:lnTo>
                  <a:pt x="52" y="114"/>
                </a:lnTo>
                <a:lnTo>
                  <a:pt x="21" y="0"/>
                </a:lnTo>
                <a:lnTo>
                  <a:pt x="0" y="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43"/>
          <p:cNvSpPr>
            <a:spLocks noEditPoints="1"/>
          </p:cNvSpPr>
          <p:nvPr/>
        </p:nvSpPr>
        <p:spPr bwMode="auto">
          <a:xfrm>
            <a:off x="9813769" y="3129328"/>
            <a:ext cx="160124" cy="160124"/>
          </a:xfrm>
          <a:custGeom>
            <a:avLst/>
            <a:gdLst>
              <a:gd name="T0" fmla="*/ 88 w 94"/>
              <a:gd name="T1" fmla="*/ 36 h 94"/>
              <a:gd name="T2" fmla="*/ 36 w 94"/>
              <a:gd name="T3" fmla="*/ 6 h 94"/>
              <a:gd name="T4" fmla="*/ 6 w 94"/>
              <a:gd name="T5" fmla="*/ 58 h 94"/>
              <a:gd name="T6" fmla="*/ 58 w 94"/>
              <a:gd name="T7" fmla="*/ 88 h 94"/>
              <a:gd name="T8" fmla="*/ 88 w 94"/>
              <a:gd name="T9" fmla="*/ 36 h 94"/>
              <a:gd name="T10" fmla="*/ 55 w 94"/>
              <a:gd name="T11" fmla="*/ 74 h 94"/>
              <a:gd name="T12" fmla="*/ 21 w 94"/>
              <a:gd name="T13" fmla="*/ 54 h 94"/>
              <a:gd name="T14" fmla="*/ 41 w 94"/>
              <a:gd name="T15" fmla="*/ 20 h 94"/>
              <a:gd name="T16" fmla="*/ 74 w 94"/>
              <a:gd name="T17" fmla="*/ 40 h 94"/>
              <a:gd name="T18" fmla="*/ 55 w 94"/>
              <a:gd name="T19" fmla="*/ 7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94">
                <a:moveTo>
                  <a:pt x="88" y="36"/>
                </a:moveTo>
                <a:cubicBezTo>
                  <a:pt x="82" y="13"/>
                  <a:pt x="59" y="0"/>
                  <a:pt x="36" y="6"/>
                </a:cubicBezTo>
                <a:cubicBezTo>
                  <a:pt x="14" y="12"/>
                  <a:pt x="0" y="36"/>
                  <a:pt x="6" y="58"/>
                </a:cubicBezTo>
                <a:cubicBezTo>
                  <a:pt x="12" y="81"/>
                  <a:pt x="36" y="94"/>
                  <a:pt x="58" y="88"/>
                </a:cubicBezTo>
                <a:cubicBezTo>
                  <a:pt x="81" y="82"/>
                  <a:pt x="94" y="59"/>
                  <a:pt x="88" y="36"/>
                </a:cubicBezTo>
                <a:close/>
                <a:moveTo>
                  <a:pt x="55" y="74"/>
                </a:moveTo>
                <a:cubicBezTo>
                  <a:pt x="40" y="78"/>
                  <a:pt x="25" y="69"/>
                  <a:pt x="21" y="54"/>
                </a:cubicBezTo>
                <a:cubicBezTo>
                  <a:pt x="17" y="39"/>
                  <a:pt x="26" y="24"/>
                  <a:pt x="41" y="20"/>
                </a:cubicBezTo>
                <a:cubicBezTo>
                  <a:pt x="55" y="17"/>
                  <a:pt x="70" y="25"/>
                  <a:pt x="74" y="40"/>
                </a:cubicBezTo>
                <a:cubicBezTo>
                  <a:pt x="78" y="55"/>
                  <a:pt x="69" y="70"/>
                  <a:pt x="55" y="7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544"/>
          <p:cNvSpPr>
            <a:spLocks noEditPoints="1"/>
          </p:cNvSpPr>
          <p:nvPr/>
        </p:nvSpPr>
        <p:spPr bwMode="auto">
          <a:xfrm>
            <a:off x="9751739" y="3059364"/>
            <a:ext cx="378672" cy="659971"/>
          </a:xfrm>
          <a:custGeom>
            <a:avLst/>
            <a:gdLst>
              <a:gd name="T0" fmla="*/ 301 w 525"/>
              <a:gd name="T1" fmla="*/ 0 h 915"/>
              <a:gd name="T2" fmla="*/ 0 w 525"/>
              <a:gd name="T3" fmla="*/ 83 h 915"/>
              <a:gd name="T4" fmla="*/ 223 w 525"/>
              <a:gd name="T5" fmla="*/ 915 h 915"/>
              <a:gd name="T6" fmla="*/ 525 w 525"/>
              <a:gd name="T7" fmla="*/ 835 h 915"/>
              <a:gd name="T8" fmla="*/ 301 w 525"/>
              <a:gd name="T9" fmla="*/ 0 h 915"/>
              <a:gd name="T10" fmla="*/ 29 w 525"/>
              <a:gd name="T11" fmla="*/ 104 h 915"/>
              <a:gd name="T12" fmla="*/ 291 w 525"/>
              <a:gd name="T13" fmla="*/ 36 h 915"/>
              <a:gd name="T14" fmla="*/ 497 w 525"/>
              <a:gd name="T15" fmla="*/ 806 h 915"/>
              <a:gd name="T16" fmla="*/ 237 w 525"/>
              <a:gd name="T17" fmla="*/ 877 h 915"/>
              <a:gd name="T18" fmla="*/ 29 w 525"/>
              <a:gd name="T19" fmla="*/ 104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5" h="915">
                <a:moveTo>
                  <a:pt x="301" y="0"/>
                </a:moveTo>
                <a:lnTo>
                  <a:pt x="0" y="83"/>
                </a:lnTo>
                <a:lnTo>
                  <a:pt x="223" y="915"/>
                </a:lnTo>
                <a:lnTo>
                  <a:pt x="525" y="835"/>
                </a:lnTo>
                <a:lnTo>
                  <a:pt x="301" y="0"/>
                </a:lnTo>
                <a:close/>
                <a:moveTo>
                  <a:pt x="29" y="104"/>
                </a:moveTo>
                <a:lnTo>
                  <a:pt x="291" y="36"/>
                </a:lnTo>
                <a:lnTo>
                  <a:pt x="497" y="806"/>
                </a:lnTo>
                <a:lnTo>
                  <a:pt x="237" y="877"/>
                </a:lnTo>
                <a:lnTo>
                  <a:pt x="29" y="10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545"/>
          <p:cNvSpPr>
            <a:spLocks noChangeArrowheads="1"/>
          </p:cNvSpPr>
          <p:nvPr/>
        </p:nvSpPr>
        <p:spPr bwMode="auto">
          <a:xfrm>
            <a:off x="9678890" y="3579406"/>
            <a:ext cx="16590" cy="8511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546"/>
          <p:cNvSpPr>
            <a:spLocks noChangeArrowheads="1"/>
          </p:cNvSpPr>
          <p:nvPr/>
        </p:nvSpPr>
        <p:spPr bwMode="auto">
          <a:xfrm>
            <a:off x="9644990" y="3579406"/>
            <a:ext cx="16590" cy="8511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547"/>
          <p:cNvSpPr>
            <a:spLocks noChangeArrowheads="1"/>
          </p:cNvSpPr>
          <p:nvPr/>
        </p:nvSpPr>
        <p:spPr bwMode="auto">
          <a:xfrm>
            <a:off x="9608926" y="3579406"/>
            <a:ext cx="17311" cy="8511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548"/>
          <p:cNvSpPr>
            <a:spLocks noChangeArrowheads="1"/>
          </p:cNvSpPr>
          <p:nvPr/>
        </p:nvSpPr>
        <p:spPr bwMode="auto">
          <a:xfrm>
            <a:off x="9575026" y="3579406"/>
            <a:ext cx="16590" cy="8511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49"/>
          <p:cNvSpPr>
            <a:spLocks noEditPoints="1"/>
          </p:cNvSpPr>
          <p:nvPr/>
        </p:nvSpPr>
        <p:spPr bwMode="auto">
          <a:xfrm>
            <a:off x="9561321" y="3150245"/>
            <a:ext cx="144977" cy="144256"/>
          </a:xfrm>
          <a:custGeom>
            <a:avLst/>
            <a:gdLst>
              <a:gd name="T0" fmla="*/ 42 w 85"/>
              <a:gd name="T1" fmla="*/ 0 h 85"/>
              <a:gd name="T2" fmla="*/ 0 w 85"/>
              <a:gd name="T3" fmla="*/ 43 h 85"/>
              <a:gd name="T4" fmla="*/ 42 w 85"/>
              <a:gd name="T5" fmla="*/ 85 h 85"/>
              <a:gd name="T6" fmla="*/ 85 w 85"/>
              <a:gd name="T7" fmla="*/ 43 h 85"/>
              <a:gd name="T8" fmla="*/ 42 w 85"/>
              <a:gd name="T9" fmla="*/ 0 h 85"/>
              <a:gd name="T10" fmla="*/ 43 w 85"/>
              <a:gd name="T11" fmla="*/ 70 h 85"/>
              <a:gd name="T12" fmla="*/ 15 w 85"/>
              <a:gd name="T13" fmla="*/ 43 h 85"/>
              <a:gd name="T14" fmla="*/ 43 w 85"/>
              <a:gd name="T15" fmla="*/ 15 h 85"/>
              <a:gd name="T16" fmla="*/ 70 w 85"/>
              <a:gd name="T17" fmla="*/ 43 h 85"/>
              <a:gd name="T18" fmla="*/ 43 w 85"/>
              <a:gd name="T19" fmla="*/ 7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5">
                <a:moveTo>
                  <a:pt x="42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66"/>
                  <a:pt x="19" y="85"/>
                  <a:pt x="42" y="85"/>
                </a:cubicBezTo>
                <a:cubicBezTo>
                  <a:pt x="66" y="85"/>
                  <a:pt x="85" y="66"/>
                  <a:pt x="85" y="43"/>
                </a:cubicBezTo>
                <a:cubicBezTo>
                  <a:pt x="85" y="19"/>
                  <a:pt x="66" y="0"/>
                  <a:pt x="42" y="0"/>
                </a:cubicBezTo>
                <a:close/>
                <a:moveTo>
                  <a:pt x="43" y="70"/>
                </a:moveTo>
                <a:cubicBezTo>
                  <a:pt x="28" y="70"/>
                  <a:pt x="15" y="58"/>
                  <a:pt x="15" y="43"/>
                </a:cubicBezTo>
                <a:cubicBezTo>
                  <a:pt x="15" y="27"/>
                  <a:pt x="28" y="15"/>
                  <a:pt x="43" y="15"/>
                </a:cubicBezTo>
                <a:cubicBezTo>
                  <a:pt x="58" y="15"/>
                  <a:pt x="70" y="27"/>
                  <a:pt x="70" y="43"/>
                </a:cubicBezTo>
                <a:cubicBezTo>
                  <a:pt x="70" y="58"/>
                  <a:pt x="58" y="70"/>
                  <a:pt x="43" y="7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50"/>
          <p:cNvSpPr>
            <a:spLocks noEditPoints="1"/>
          </p:cNvSpPr>
          <p:nvPr/>
        </p:nvSpPr>
        <p:spPr bwMode="auto">
          <a:xfrm>
            <a:off x="9520209" y="3096870"/>
            <a:ext cx="225039" cy="622464"/>
          </a:xfrm>
          <a:custGeom>
            <a:avLst/>
            <a:gdLst>
              <a:gd name="T0" fmla="*/ 0 w 312"/>
              <a:gd name="T1" fmla="*/ 863 h 863"/>
              <a:gd name="T2" fmla="*/ 312 w 312"/>
              <a:gd name="T3" fmla="*/ 863 h 863"/>
              <a:gd name="T4" fmla="*/ 312 w 312"/>
              <a:gd name="T5" fmla="*/ 0 h 863"/>
              <a:gd name="T6" fmla="*/ 0 w 312"/>
              <a:gd name="T7" fmla="*/ 0 h 863"/>
              <a:gd name="T8" fmla="*/ 0 w 312"/>
              <a:gd name="T9" fmla="*/ 863 h 863"/>
              <a:gd name="T10" fmla="*/ 21 w 312"/>
              <a:gd name="T11" fmla="*/ 31 h 863"/>
              <a:gd name="T12" fmla="*/ 291 w 312"/>
              <a:gd name="T13" fmla="*/ 31 h 863"/>
              <a:gd name="T14" fmla="*/ 291 w 312"/>
              <a:gd name="T15" fmla="*/ 830 h 863"/>
              <a:gd name="T16" fmla="*/ 21 w 312"/>
              <a:gd name="T17" fmla="*/ 830 h 863"/>
              <a:gd name="T18" fmla="*/ 21 w 312"/>
              <a:gd name="T19" fmla="*/ 3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2" h="863">
                <a:moveTo>
                  <a:pt x="0" y="863"/>
                </a:moveTo>
                <a:lnTo>
                  <a:pt x="312" y="863"/>
                </a:lnTo>
                <a:lnTo>
                  <a:pt x="312" y="0"/>
                </a:lnTo>
                <a:lnTo>
                  <a:pt x="0" y="0"/>
                </a:lnTo>
                <a:lnTo>
                  <a:pt x="0" y="863"/>
                </a:lnTo>
                <a:close/>
                <a:moveTo>
                  <a:pt x="21" y="31"/>
                </a:moveTo>
                <a:lnTo>
                  <a:pt x="291" y="31"/>
                </a:lnTo>
                <a:lnTo>
                  <a:pt x="291" y="830"/>
                </a:lnTo>
                <a:lnTo>
                  <a:pt x="21" y="830"/>
                </a:lnTo>
                <a:lnTo>
                  <a:pt x="21" y="3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551"/>
          <p:cNvSpPr>
            <a:spLocks/>
          </p:cNvSpPr>
          <p:nvPr/>
        </p:nvSpPr>
        <p:spPr bwMode="auto">
          <a:xfrm>
            <a:off x="10500427" y="3187752"/>
            <a:ext cx="681609" cy="449357"/>
          </a:xfrm>
          <a:custGeom>
            <a:avLst/>
            <a:gdLst>
              <a:gd name="T0" fmla="*/ 364 w 400"/>
              <a:gd name="T1" fmla="*/ 0 h 264"/>
              <a:gd name="T2" fmla="*/ 36 w 400"/>
              <a:gd name="T3" fmla="*/ 0 h 264"/>
              <a:gd name="T4" fmla="*/ 0 w 400"/>
              <a:gd name="T5" fmla="*/ 36 h 264"/>
              <a:gd name="T6" fmla="*/ 0 w 400"/>
              <a:gd name="T7" fmla="*/ 228 h 264"/>
              <a:gd name="T8" fmla="*/ 36 w 400"/>
              <a:gd name="T9" fmla="*/ 264 h 264"/>
              <a:gd name="T10" fmla="*/ 364 w 400"/>
              <a:gd name="T11" fmla="*/ 264 h 264"/>
              <a:gd name="T12" fmla="*/ 400 w 400"/>
              <a:gd name="T13" fmla="*/ 228 h 264"/>
              <a:gd name="T14" fmla="*/ 400 w 400"/>
              <a:gd name="T15" fmla="*/ 36 h 264"/>
              <a:gd name="T16" fmla="*/ 364 w 400"/>
              <a:gd name="T17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264">
                <a:moveTo>
                  <a:pt x="364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8"/>
                  <a:pt x="16" y="264"/>
                  <a:pt x="36" y="264"/>
                </a:cubicBezTo>
                <a:cubicBezTo>
                  <a:pt x="364" y="264"/>
                  <a:pt x="364" y="264"/>
                  <a:pt x="364" y="264"/>
                </a:cubicBezTo>
                <a:cubicBezTo>
                  <a:pt x="384" y="264"/>
                  <a:pt x="400" y="248"/>
                  <a:pt x="400" y="228"/>
                </a:cubicBezTo>
                <a:cubicBezTo>
                  <a:pt x="400" y="36"/>
                  <a:pt x="400" y="36"/>
                  <a:pt x="400" y="36"/>
                </a:cubicBezTo>
                <a:cubicBezTo>
                  <a:pt x="400" y="16"/>
                  <a:pt x="384" y="0"/>
                  <a:pt x="364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552"/>
          <p:cNvSpPr>
            <a:spLocks/>
          </p:cNvSpPr>
          <p:nvPr/>
        </p:nvSpPr>
        <p:spPr bwMode="auto">
          <a:xfrm>
            <a:off x="10740613" y="3110574"/>
            <a:ext cx="209893" cy="46162"/>
          </a:xfrm>
          <a:custGeom>
            <a:avLst/>
            <a:gdLst>
              <a:gd name="T0" fmla="*/ 14 w 123"/>
              <a:gd name="T1" fmla="*/ 27 h 27"/>
              <a:gd name="T2" fmla="*/ 109 w 123"/>
              <a:gd name="T3" fmla="*/ 27 h 27"/>
              <a:gd name="T4" fmla="*/ 123 w 123"/>
              <a:gd name="T5" fmla="*/ 13 h 27"/>
              <a:gd name="T6" fmla="*/ 109 w 123"/>
              <a:gd name="T7" fmla="*/ 0 h 27"/>
              <a:gd name="T8" fmla="*/ 14 w 123"/>
              <a:gd name="T9" fmla="*/ 0 h 27"/>
              <a:gd name="T10" fmla="*/ 0 w 123"/>
              <a:gd name="T11" fmla="*/ 13 h 27"/>
              <a:gd name="T12" fmla="*/ 4 w 123"/>
              <a:gd name="T13" fmla="*/ 23 h 27"/>
              <a:gd name="T14" fmla="*/ 14 w 123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3" h="27">
                <a:moveTo>
                  <a:pt x="14" y="27"/>
                </a:moveTo>
                <a:cubicBezTo>
                  <a:pt x="109" y="27"/>
                  <a:pt x="109" y="27"/>
                  <a:pt x="109" y="27"/>
                </a:cubicBezTo>
                <a:cubicBezTo>
                  <a:pt x="116" y="27"/>
                  <a:pt x="123" y="21"/>
                  <a:pt x="123" y="13"/>
                </a:cubicBezTo>
                <a:cubicBezTo>
                  <a:pt x="123" y="6"/>
                  <a:pt x="116" y="0"/>
                  <a:pt x="10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3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53"/>
          <p:cNvSpPr>
            <a:spLocks/>
          </p:cNvSpPr>
          <p:nvPr/>
        </p:nvSpPr>
        <p:spPr bwMode="auto">
          <a:xfrm>
            <a:off x="10478068" y="1197742"/>
            <a:ext cx="741475" cy="107471"/>
          </a:xfrm>
          <a:custGeom>
            <a:avLst/>
            <a:gdLst>
              <a:gd name="T0" fmla="*/ 408 w 435"/>
              <a:gd name="T1" fmla="*/ 0 h 63"/>
              <a:gd name="T2" fmla="*/ 27 w 435"/>
              <a:gd name="T3" fmla="*/ 0 h 63"/>
              <a:gd name="T4" fmla="*/ 0 w 435"/>
              <a:gd name="T5" fmla="*/ 27 h 63"/>
              <a:gd name="T6" fmla="*/ 0 w 435"/>
              <a:gd name="T7" fmla="*/ 36 h 63"/>
              <a:gd name="T8" fmla="*/ 27 w 435"/>
              <a:gd name="T9" fmla="*/ 63 h 63"/>
              <a:gd name="T10" fmla="*/ 33 w 435"/>
              <a:gd name="T11" fmla="*/ 63 h 63"/>
              <a:gd name="T12" fmla="*/ 33 w 435"/>
              <a:gd name="T13" fmla="*/ 31 h 63"/>
              <a:gd name="T14" fmla="*/ 408 w 435"/>
              <a:gd name="T15" fmla="*/ 31 h 63"/>
              <a:gd name="T16" fmla="*/ 408 w 435"/>
              <a:gd name="T17" fmla="*/ 63 h 63"/>
              <a:gd name="T18" fmla="*/ 408 w 435"/>
              <a:gd name="T19" fmla="*/ 63 h 63"/>
              <a:gd name="T20" fmla="*/ 435 w 435"/>
              <a:gd name="T21" fmla="*/ 36 h 63"/>
              <a:gd name="T22" fmla="*/ 435 w 435"/>
              <a:gd name="T23" fmla="*/ 27 h 63"/>
              <a:gd name="T24" fmla="*/ 408 w 435"/>
              <a:gd name="T2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5" h="63">
                <a:moveTo>
                  <a:pt x="408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51"/>
                  <a:pt x="12" y="63"/>
                  <a:pt x="27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31"/>
                  <a:pt x="33" y="31"/>
                  <a:pt x="33" y="31"/>
                </a:cubicBezTo>
                <a:cubicBezTo>
                  <a:pt x="408" y="31"/>
                  <a:pt x="408" y="31"/>
                  <a:pt x="408" y="31"/>
                </a:cubicBezTo>
                <a:cubicBezTo>
                  <a:pt x="408" y="63"/>
                  <a:pt x="408" y="63"/>
                  <a:pt x="408" y="63"/>
                </a:cubicBezTo>
                <a:cubicBezTo>
                  <a:pt x="408" y="63"/>
                  <a:pt x="408" y="63"/>
                  <a:pt x="408" y="63"/>
                </a:cubicBezTo>
                <a:cubicBezTo>
                  <a:pt x="423" y="63"/>
                  <a:pt x="435" y="51"/>
                  <a:pt x="435" y="36"/>
                </a:cubicBezTo>
                <a:cubicBezTo>
                  <a:pt x="435" y="27"/>
                  <a:pt x="435" y="27"/>
                  <a:pt x="435" y="27"/>
                </a:cubicBezTo>
                <a:cubicBezTo>
                  <a:pt x="435" y="12"/>
                  <a:pt x="423" y="0"/>
                  <a:pt x="408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54"/>
          <p:cNvSpPr>
            <a:spLocks/>
          </p:cNvSpPr>
          <p:nvPr/>
        </p:nvSpPr>
        <p:spPr bwMode="auto">
          <a:xfrm>
            <a:off x="10534328" y="1305212"/>
            <a:ext cx="639775" cy="576302"/>
          </a:xfrm>
          <a:custGeom>
            <a:avLst/>
            <a:gdLst>
              <a:gd name="T0" fmla="*/ 827 w 887"/>
              <a:gd name="T1" fmla="*/ 728 h 799"/>
              <a:gd name="T2" fmla="*/ 66 w 887"/>
              <a:gd name="T3" fmla="*/ 728 h 799"/>
              <a:gd name="T4" fmla="*/ 66 w 887"/>
              <a:gd name="T5" fmla="*/ 0 h 799"/>
              <a:gd name="T6" fmla="*/ 0 w 887"/>
              <a:gd name="T7" fmla="*/ 0 h 799"/>
              <a:gd name="T8" fmla="*/ 0 w 887"/>
              <a:gd name="T9" fmla="*/ 799 h 799"/>
              <a:gd name="T10" fmla="*/ 887 w 887"/>
              <a:gd name="T11" fmla="*/ 799 h 799"/>
              <a:gd name="T12" fmla="*/ 887 w 887"/>
              <a:gd name="T13" fmla="*/ 0 h 799"/>
              <a:gd name="T14" fmla="*/ 827 w 887"/>
              <a:gd name="T15" fmla="*/ 0 h 799"/>
              <a:gd name="T16" fmla="*/ 827 w 887"/>
              <a:gd name="T17" fmla="*/ 72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799">
                <a:moveTo>
                  <a:pt x="827" y="728"/>
                </a:moveTo>
                <a:lnTo>
                  <a:pt x="66" y="728"/>
                </a:lnTo>
                <a:lnTo>
                  <a:pt x="66" y="0"/>
                </a:lnTo>
                <a:lnTo>
                  <a:pt x="0" y="0"/>
                </a:lnTo>
                <a:lnTo>
                  <a:pt x="0" y="799"/>
                </a:lnTo>
                <a:lnTo>
                  <a:pt x="887" y="799"/>
                </a:lnTo>
                <a:lnTo>
                  <a:pt x="887" y="0"/>
                </a:lnTo>
                <a:lnTo>
                  <a:pt x="827" y="0"/>
                </a:lnTo>
                <a:lnTo>
                  <a:pt x="827" y="72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555"/>
          <p:cNvSpPr>
            <a:spLocks noChangeArrowheads="1"/>
          </p:cNvSpPr>
          <p:nvPr/>
        </p:nvSpPr>
        <p:spPr bwMode="auto">
          <a:xfrm>
            <a:off x="10581932" y="1286459"/>
            <a:ext cx="548894" cy="1875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56"/>
          <p:cNvSpPr>
            <a:spLocks/>
          </p:cNvSpPr>
          <p:nvPr/>
        </p:nvSpPr>
        <p:spPr bwMode="auto">
          <a:xfrm>
            <a:off x="10625209" y="1530252"/>
            <a:ext cx="463061" cy="28851"/>
          </a:xfrm>
          <a:custGeom>
            <a:avLst/>
            <a:gdLst>
              <a:gd name="T0" fmla="*/ 8 w 272"/>
              <a:gd name="T1" fmla="*/ 17 h 17"/>
              <a:gd name="T2" fmla="*/ 263 w 272"/>
              <a:gd name="T3" fmla="*/ 17 h 17"/>
              <a:gd name="T4" fmla="*/ 272 w 272"/>
              <a:gd name="T5" fmla="*/ 8 h 17"/>
              <a:gd name="T6" fmla="*/ 263 w 272"/>
              <a:gd name="T7" fmla="*/ 0 h 17"/>
              <a:gd name="T8" fmla="*/ 8 w 272"/>
              <a:gd name="T9" fmla="*/ 0 h 17"/>
              <a:gd name="T10" fmla="*/ 2 w 272"/>
              <a:gd name="T11" fmla="*/ 3 h 17"/>
              <a:gd name="T12" fmla="*/ 0 w 272"/>
              <a:gd name="T13" fmla="*/ 8 h 17"/>
              <a:gd name="T14" fmla="*/ 8 w 272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2" h="17">
                <a:moveTo>
                  <a:pt x="8" y="17"/>
                </a:moveTo>
                <a:cubicBezTo>
                  <a:pt x="263" y="17"/>
                  <a:pt x="263" y="17"/>
                  <a:pt x="263" y="17"/>
                </a:cubicBezTo>
                <a:cubicBezTo>
                  <a:pt x="268" y="17"/>
                  <a:pt x="272" y="13"/>
                  <a:pt x="272" y="8"/>
                </a:cubicBezTo>
                <a:cubicBezTo>
                  <a:pt x="272" y="4"/>
                  <a:pt x="268" y="0"/>
                  <a:pt x="263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4" y="1"/>
                  <a:pt x="2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13"/>
                  <a:pt x="3" y="17"/>
                  <a:pt x="8" y="1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57"/>
          <p:cNvSpPr>
            <a:spLocks noEditPoints="1"/>
          </p:cNvSpPr>
          <p:nvPr/>
        </p:nvSpPr>
        <p:spPr bwMode="auto">
          <a:xfrm>
            <a:off x="10912999" y="1352817"/>
            <a:ext cx="97373" cy="116126"/>
          </a:xfrm>
          <a:custGeom>
            <a:avLst/>
            <a:gdLst>
              <a:gd name="T0" fmla="*/ 8 w 57"/>
              <a:gd name="T1" fmla="*/ 68 h 68"/>
              <a:gd name="T2" fmla="*/ 29 w 57"/>
              <a:gd name="T3" fmla="*/ 68 h 68"/>
              <a:gd name="T4" fmla="*/ 39 w 57"/>
              <a:gd name="T5" fmla="*/ 68 h 68"/>
              <a:gd name="T6" fmla="*/ 46 w 57"/>
              <a:gd name="T7" fmla="*/ 66 h 68"/>
              <a:gd name="T8" fmla="*/ 54 w 57"/>
              <a:gd name="T9" fmla="*/ 59 h 68"/>
              <a:gd name="T10" fmla="*/ 57 w 57"/>
              <a:gd name="T11" fmla="*/ 49 h 68"/>
              <a:gd name="T12" fmla="*/ 43 w 57"/>
              <a:gd name="T13" fmla="*/ 32 h 68"/>
              <a:gd name="T14" fmla="*/ 54 w 57"/>
              <a:gd name="T15" fmla="*/ 17 h 68"/>
              <a:gd name="T16" fmla="*/ 53 w 57"/>
              <a:gd name="T17" fmla="*/ 11 h 68"/>
              <a:gd name="T18" fmla="*/ 50 w 57"/>
              <a:gd name="T19" fmla="*/ 7 h 68"/>
              <a:gd name="T20" fmla="*/ 45 w 57"/>
              <a:gd name="T21" fmla="*/ 3 h 68"/>
              <a:gd name="T22" fmla="*/ 39 w 57"/>
              <a:gd name="T23" fmla="*/ 1 h 68"/>
              <a:gd name="T24" fmla="*/ 31 w 57"/>
              <a:gd name="T25" fmla="*/ 0 h 68"/>
              <a:gd name="T26" fmla="*/ 8 w 57"/>
              <a:gd name="T27" fmla="*/ 0 h 68"/>
              <a:gd name="T28" fmla="*/ 2 w 57"/>
              <a:gd name="T29" fmla="*/ 2 h 68"/>
              <a:gd name="T30" fmla="*/ 0 w 57"/>
              <a:gd name="T31" fmla="*/ 8 h 68"/>
              <a:gd name="T32" fmla="*/ 0 w 57"/>
              <a:gd name="T33" fmla="*/ 60 h 68"/>
              <a:gd name="T34" fmla="*/ 2 w 57"/>
              <a:gd name="T35" fmla="*/ 66 h 68"/>
              <a:gd name="T36" fmla="*/ 8 w 57"/>
              <a:gd name="T37" fmla="*/ 68 h 68"/>
              <a:gd name="T38" fmla="*/ 14 w 57"/>
              <a:gd name="T39" fmla="*/ 10 h 68"/>
              <a:gd name="T40" fmla="*/ 25 w 57"/>
              <a:gd name="T41" fmla="*/ 10 h 68"/>
              <a:gd name="T42" fmla="*/ 36 w 57"/>
              <a:gd name="T43" fmla="*/ 12 h 68"/>
              <a:gd name="T44" fmla="*/ 40 w 57"/>
              <a:gd name="T45" fmla="*/ 19 h 68"/>
              <a:gd name="T46" fmla="*/ 39 w 57"/>
              <a:gd name="T47" fmla="*/ 23 h 68"/>
              <a:gd name="T48" fmla="*/ 35 w 57"/>
              <a:gd name="T49" fmla="*/ 27 h 68"/>
              <a:gd name="T50" fmla="*/ 27 w 57"/>
              <a:gd name="T51" fmla="*/ 28 h 68"/>
              <a:gd name="T52" fmla="*/ 14 w 57"/>
              <a:gd name="T53" fmla="*/ 28 h 68"/>
              <a:gd name="T54" fmla="*/ 14 w 57"/>
              <a:gd name="T55" fmla="*/ 10 h 68"/>
              <a:gd name="T56" fmla="*/ 14 w 57"/>
              <a:gd name="T57" fmla="*/ 38 h 68"/>
              <a:gd name="T58" fmla="*/ 28 w 57"/>
              <a:gd name="T59" fmla="*/ 38 h 68"/>
              <a:gd name="T60" fmla="*/ 39 w 57"/>
              <a:gd name="T61" fmla="*/ 40 h 68"/>
              <a:gd name="T62" fmla="*/ 43 w 57"/>
              <a:gd name="T63" fmla="*/ 48 h 68"/>
              <a:gd name="T64" fmla="*/ 29 w 57"/>
              <a:gd name="T65" fmla="*/ 58 h 68"/>
              <a:gd name="T66" fmla="*/ 14 w 57"/>
              <a:gd name="T67" fmla="*/ 58 h 68"/>
              <a:gd name="T68" fmla="*/ 14 w 57"/>
              <a:gd name="T69" fmla="*/ 3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" h="68">
                <a:moveTo>
                  <a:pt x="8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33" y="68"/>
                  <a:pt x="36" y="68"/>
                  <a:pt x="39" y="68"/>
                </a:cubicBezTo>
                <a:cubicBezTo>
                  <a:pt x="41" y="67"/>
                  <a:pt x="44" y="67"/>
                  <a:pt x="46" y="66"/>
                </a:cubicBezTo>
                <a:cubicBezTo>
                  <a:pt x="49" y="64"/>
                  <a:pt x="52" y="62"/>
                  <a:pt x="54" y="59"/>
                </a:cubicBezTo>
                <a:cubicBezTo>
                  <a:pt x="56" y="56"/>
                  <a:pt x="57" y="52"/>
                  <a:pt x="57" y="49"/>
                </a:cubicBezTo>
                <a:cubicBezTo>
                  <a:pt x="57" y="40"/>
                  <a:pt x="52" y="35"/>
                  <a:pt x="43" y="32"/>
                </a:cubicBezTo>
                <a:cubicBezTo>
                  <a:pt x="50" y="29"/>
                  <a:pt x="54" y="24"/>
                  <a:pt x="54" y="17"/>
                </a:cubicBezTo>
                <a:cubicBezTo>
                  <a:pt x="54" y="15"/>
                  <a:pt x="53" y="13"/>
                  <a:pt x="53" y="11"/>
                </a:cubicBezTo>
                <a:cubicBezTo>
                  <a:pt x="52" y="10"/>
                  <a:pt x="51" y="8"/>
                  <a:pt x="50" y="7"/>
                </a:cubicBezTo>
                <a:cubicBezTo>
                  <a:pt x="48" y="5"/>
                  <a:pt x="47" y="4"/>
                  <a:pt x="45" y="3"/>
                </a:cubicBezTo>
                <a:cubicBezTo>
                  <a:pt x="44" y="2"/>
                  <a:pt x="41" y="1"/>
                  <a:pt x="39" y="1"/>
                </a:cubicBezTo>
                <a:cubicBezTo>
                  <a:pt x="37" y="0"/>
                  <a:pt x="34" y="0"/>
                  <a:pt x="31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3" y="1"/>
                  <a:pt x="2" y="2"/>
                </a:cubicBezTo>
                <a:cubicBezTo>
                  <a:pt x="1" y="3"/>
                  <a:pt x="0" y="5"/>
                  <a:pt x="0" y="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1" y="65"/>
                  <a:pt x="2" y="66"/>
                </a:cubicBezTo>
                <a:cubicBezTo>
                  <a:pt x="3" y="67"/>
                  <a:pt x="6" y="68"/>
                  <a:pt x="8" y="68"/>
                </a:cubicBezTo>
                <a:close/>
                <a:moveTo>
                  <a:pt x="14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30" y="10"/>
                  <a:pt x="34" y="11"/>
                  <a:pt x="36" y="12"/>
                </a:cubicBezTo>
                <a:cubicBezTo>
                  <a:pt x="39" y="13"/>
                  <a:pt x="40" y="15"/>
                  <a:pt x="40" y="19"/>
                </a:cubicBezTo>
                <a:cubicBezTo>
                  <a:pt x="40" y="20"/>
                  <a:pt x="40" y="22"/>
                  <a:pt x="39" y="23"/>
                </a:cubicBezTo>
                <a:cubicBezTo>
                  <a:pt x="38" y="25"/>
                  <a:pt x="36" y="26"/>
                  <a:pt x="35" y="27"/>
                </a:cubicBezTo>
                <a:cubicBezTo>
                  <a:pt x="33" y="28"/>
                  <a:pt x="30" y="28"/>
                  <a:pt x="27" y="28"/>
                </a:cubicBezTo>
                <a:cubicBezTo>
                  <a:pt x="14" y="28"/>
                  <a:pt x="14" y="28"/>
                  <a:pt x="14" y="28"/>
                </a:cubicBezTo>
                <a:lnTo>
                  <a:pt x="14" y="10"/>
                </a:lnTo>
                <a:close/>
                <a:moveTo>
                  <a:pt x="14" y="38"/>
                </a:moveTo>
                <a:cubicBezTo>
                  <a:pt x="28" y="38"/>
                  <a:pt x="28" y="38"/>
                  <a:pt x="28" y="38"/>
                </a:cubicBezTo>
                <a:cubicBezTo>
                  <a:pt x="33" y="38"/>
                  <a:pt x="37" y="39"/>
                  <a:pt x="39" y="40"/>
                </a:cubicBezTo>
                <a:cubicBezTo>
                  <a:pt x="41" y="42"/>
                  <a:pt x="43" y="44"/>
                  <a:pt x="43" y="48"/>
                </a:cubicBezTo>
                <a:cubicBezTo>
                  <a:pt x="43" y="54"/>
                  <a:pt x="38" y="58"/>
                  <a:pt x="29" y="58"/>
                </a:cubicBezTo>
                <a:cubicBezTo>
                  <a:pt x="14" y="58"/>
                  <a:pt x="14" y="58"/>
                  <a:pt x="14" y="58"/>
                </a:cubicBezTo>
                <a:lnTo>
                  <a:pt x="14" y="3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58"/>
          <p:cNvSpPr>
            <a:spLocks/>
          </p:cNvSpPr>
          <p:nvPr/>
        </p:nvSpPr>
        <p:spPr bwMode="auto">
          <a:xfrm>
            <a:off x="10855297" y="1603822"/>
            <a:ext cx="120454" cy="173829"/>
          </a:xfrm>
          <a:custGeom>
            <a:avLst/>
            <a:gdLst>
              <a:gd name="T0" fmla="*/ 68 w 71"/>
              <a:gd name="T1" fmla="*/ 88 h 102"/>
              <a:gd name="T2" fmla="*/ 60 w 71"/>
              <a:gd name="T3" fmla="*/ 86 h 102"/>
              <a:gd name="T4" fmla="*/ 24 w 71"/>
              <a:gd name="T5" fmla="*/ 86 h 102"/>
              <a:gd name="T6" fmla="*/ 27 w 71"/>
              <a:gd name="T7" fmla="*/ 81 h 102"/>
              <a:gd name="T8" fmla="*/ 41 w 71"/>
              <a:gd name="T9" fmla="*/ 68 h 102"/>
              <a:gd name="T10" fmla="*/ 56 w 71"/>
              <a:gd name="T11" fmla="*/ 55 h 102"/>
              <a:gd name="T12" fmla="*/ 65 w 71"/>
              <a:gd name="T13" fmla="*/ 44 h 102"/>
              <a:gd name="T14" fmla="*/ 69 w 71"/>
              <a:gd name="T15" fmla="*/ 29 h 102"/>
              <a:gd name="T16" fmla="*/ 67 w 71"/>
              <a:gd name="T17" fmla="*/ 18 h 102"/>
              <a:gd name="T18" fmla="*/ 61 w 71"/>
              <a:gd name="T19" fmla="*/ 9 h 102"/>
              <a:gd name="T20" fmla="*/ 53 w 71"/>
              <a:gd name="T21" fmla="*/ 3 h 102"/>
              <a:gd name="T22" fmla="*/ 35 w 71"/>
              <a:gd name="T23" fmla="*/ 0 h 102"/>
              <a:gd name="T24" fmla="*/ 19 w 71"/>
              <a:gd name="T25" fmla="*/ 2 h 102"/>
              <a:gd name="T26" fmla="*/ 9 w 71"/>
              <a:gd name="T27" fmla="*/ 9 h 102"/>
              <a:gd name="T28" fmla="*/ 2 w 71"/>
              <a:gd name="T29" fmla="*/ 19 h 102"/>
              <a:gd name="T30" fmla="*/ 0 w 71"/>
              <a:gd name="T31" fmla="*/ 29 h 102"/>
              <a:gd name="T32" fmla="*/ 2 w 71"/>
              <a:gd name="T33" fmla="*/ 35 h 102"/>
              <a:gd name="T34" fmla="*/ 8 w 71"/>
              <a:gd name="T35" fmla="*/ 37 h 102"/>
              <a:gd name="T36" fmla="*/ 14 w 71"/>
              <a:gd name="T37" fmla="*/ 35 h 102"/>
              <a:gd name="T38" fmla="*/ 18 w 71"/>
              <a:gd name="T39" fmla="*/ 28 h 102"/>
              <a:gd name="T40" fmla="*/ 20 w 71"/>
              <a:gd name="T41" fmla="*/ 22 h 102"/>
              <a:gd name="T42" fmla="*/ 34 w 71"/>
              <a:gd name="T43" fmla="*/ 14 h 102"/>
              <a:gd name="T44" fmla="*/ 42 w 71"/>
              <a:gd name="T45" fmla="*/ 16 h 102"/>
              <a:gd name="T46" fmla="*/ 48 w 71"/>
              <a:gd name="T47" fmla="*/ 21 h 102"/>
              <a:gd name="T48" fmla="*/ 50 w 71"/>
              <a:gd name="T49" fmla="*/ 29 h 102"/>
              <a:gd name="T50" fmla="*/ 48 w 71"/>
              <a:gd name="T51" fmla="*/ 38 h 102"/>
              <a:gd name="T52" fmla="*/ 42 w 71"/>
              <a:gd name="T53" fmla="*/ 46 h 102"/>
              <a:gd name="T54" fmla="*/ 33 w 71"/>
              <a:gd name="T55" fmla="*/ 54 h 102"/>
              <a:gd name="T56" fmla="*/ 22 w 71"/>
              <a:gd name="T57" fmla="*/ 63 h 102"/>
              <a:gd name="T58" fmla="*/ 6 w 71"/>
              <a:gd name="T59" fmla="*/ 79 h 102"/>
              <a:gd name="T60" fmla="*/ 1 w 71"/>
              <a:gd name="T61" fmla="*/ 86 h 102"/>
              <a:gd name="T62" fmla="*/ 0 w 71"/>
              <a:gd name="T63" fmla="*/ 93 h 102"/>
              <a:gd name="T64" fmla="*/ 3 w 71"/>
              <a:gd name="T65" fmla="*/ 99 h 102"/>
              <a:gd name="T66" fmla="*/ 11 w 71"/>
              <a:gd name="T67" fmla="*/ 102 h 102"/>
              <a:gd name="T68" fmla="*/ 62 w 71"/>
              <a:gd name="T69" fmla="*/ 102 h 102"/>
              <a:gd name="T70" fmla="*/ 69 w 71"/>
              <a:gd name="T71" fmla="*/ 100 h 102"/>
              <a:gd name="T72" fmla="*/ 71 w 71"/>
              <a:gd name="T73" fmla="*/ 94 h 102"/>
              <a:gd name="T74" fmla="*/ 68 w 71"/>
              <a:gd name="T75" fmla="*/ 8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1" h="102">
                <a:moveTo>
                  <a:pt x="68" y="88"/>
                </a:moveTo>
                <a:cubicBezTo>
                  <a:pt x="66" y="87"/>
                  <a:pt x="64" y="86"/>
                  <a:pt x="60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4"/>
                  <a:pt x="26" y="83"/>
                  <a:pt x="27" y="81"/>
                </a:cubicBezTo>
                <a:cubicBezTo>
                  <a:pt x="30" y="78"/>
                  <a:pt x="34" y="74"/>
                  <a:pt x="41" y="68"/>
                </a:cubicBezTo>
                <a:cubicBezTo>
                  <a:pt x="48" y="62"/>
                  <a:pt x="53" y="58"/>
                  <a:pt x="56" y="55"/>
                </a:cubicBezTo>
                <a:cubicBezTo>
                  <a:pt x="59" y="53"/>
                  <a:pt x="62" y="49"/>
                  <a:pt x="65" y="44"/>
                </a:cubicBezTo>
                <a:cubicBezTo>
                  <a:pt x="68" y="40"/>
                  <a:pt x="69" y="34"/>
                  <a:pt x="69" y="29"/>
                </a:cubicBezTo>
                <a:cubicBezTo>
                  <a:pt x="69" y="25"/>
                  <a:pt x="69" y="22"/>
                  <a:pt x="67" y="18"/>
                </a:cubicBezTo>
                <a:cubicBezTo>
                  <a:pt x="66" y="15"/>
                  <a:pt x="64" y="12"/>
                  <a:pt x="61" y="9"/>
                </a:cubicBezTo>
                <a:cubicBezTo>
                  <a:pt x="59" y="7"/>
                  <a:pt x="56" y="4"/>
                  <a:pt x="53" y="3"/>
                </a:cubicBezTo>
                <a:cubicBezTo>
                  <a:pt x="48" y="1"/>
                  <a:pt x="42" y="0"/>
                  <a:pt x="35" y="0"/>
                </a:cubicBezTo>
                <a:cubicBezTo>
                  <a:pt x="29" y="0"/>
                  <a:pt x="24" y="0"/>
                  <a:pt x="19" y="2"/>
                </a:cubicBezTo>
                <a:cubicBezTo>
                  <a:pt x="15" y="4"/>
                  <a:pt x="11" y="6"/>
                  <a:pt x="9" y="9"/>
                </a:cubicBezTo>
                <a:cubicBezTo>
                  <a:pt x="6" y="12"/>
                  <a:pt x="3" y="15"/>
                  <a:pt x="2" y="19"/>
                </a:cubicBezTo>
                <a:cubicBezTo>
                  <a:pt x="1" y="22"/>
                  <a:pt x="0" y="25"/>
                  <a:pt x="0" y="29"/>
                </a:cubicBezTo>
                <a:cubicBezTo>
                  <a:pt x="0" y="31"/>
                  <a:pt x="1" y="33"/>
                  <a:pt x="2" y="35"/>
                </a:cubicBezTo>
                <a:cubicBezTo>
                  <a:pt x="4" y="36"/>
                  <a:pt x="6" y="37"/>
                  <a:pt x="8" y="37"/>
                </a:cubicBezTo>
                <a:cubicBezTo>
                  <a:pt x="11" y="37"/>
                  <a:pt x="13" y="36"/>
                  <a:pt x="14" y="35"/>
                </a:cubicBezTo>
                <a:cubicBezTo>
                  <a:pt x="15" y="33"/>
                  <a:pt x="17" y="31"/>
                  <a:pt x="18" y="28"/>
                </a:cubicBezTo>
                <a:cubicBezTo>
                  <a:pt x="19" y="24"/>
                  <a:pt x="20" y="23"/>
                  <a:pt x="20" y="22"/>
                </a:cubicBezTo>
                <a:cubicBezTo>
                  <a:pt x="23" y="16"/>
                  <a:pt x="28" y="14"/>
                  <a:pt x="34" y="14"/>
                </a:cubicBezTo>
                <a:cubicBezTo>
                  <a:pt x="37" y="14"/>
                  <a:pt x="40" y="14"/>
                  <a:pt x="42" y="16"/>
                </a:cubicBezTo>
                <a:cubicBezTo>
                  <a:pt x="45" y="17"/>
                  <a:pt x="47" y="19"/>
                  <a:pt x="48" y="21"/>
                </a:cubicBezTo>
                <a:cubicBezTo>
                  <a:pt x="50" y="24"/>
                  <a:pt x="50" y="26"/>
                  <a:pt x="50" y="29"/>
                </a:cubicBezTo>
                <a:cubicBezTo>
                  <a:pt x="50" y="32"/>
                  <a:pt x="50" y="35"/>
                  <a:pt x="48" y="38"/>
                </a:cubicBezTo>
                <a:cubicBezTo>
                  <a:pt x="47" y="40"/>
                  <a:pt x="45" y="43"/>
                  <a:pt x="42" y="46"/>
                </a:cubicBezTo>
                <a:cubicBezTo>
                  <a:pt x="40" y="49"/>
                  <a:pt x="37" y="51"/>
                  <a:pt x="33" y="54"/>
                </a:cubicBezTo>
                <a:cubicBezTo>
                  <a:pt x="31" y="55"/>
                  <a:pt x="27" y="58"/>
                  <a:pt x="22" y="63"/>
                </a:cubicBezTo>
                <a:cubicBezTo>
                  <a:pt x="17" y="68"/>
                  <a:pt x="12" y="73"/>
                  <a:pt x="6" y="79"/>
                </a:cubicBezTo>
                <a:cubicBezTo>
                  <a:pt x="4" y="81"/>
                  <a:pt x="3" y="83"/>
                  <a:pt x="1" y="86"/>
                </a:cubicBezTo>
                <a:cubicBezTo>
                  <a:pt x="0" y="89"/>
                  <a:pt x="0" y="91"/>
                  <a:pt x="0" y="93"/>
                </a:cubicBezTo>
                <a:cubicBezTo>
                  <a:pt x="0" y="95"/>
                  <a:pt x="1" y="97"/>
                  <a:pt x="3" y="99"/>
                </a:cubicBezTo>
                <a:cubicBezTo>
                  <a:pt x="5" y="101"/>
                  <a:pt x="7" y="102"/>
                  <a:pt x="11" y="102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5" y="102"/>
                  <a:pt x="67" y="102"/>
                  <a:pt x="69" y="100"/>
                </a:cubicBezTo>
                <a:cubicBezTo>
                  <a:pt x="70" y="98"/>
                  <a:pt x="71" y="96"/>
                  <a:pt x="71" y="94"/>
                </a:cubicBezTo>
                <a:cubicBezTo>
                  <a:pt x="71" y="92"/>
                  <a:pt x="70" y="90"/>
                  <a:pt x="68" y="8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559"/>
          <p:cNvSpPr>
            <a:spLocks/>
          </p:cNvSpPr>
          <p:nvPr/>
        </p:nvSpPr>
        <p:spPr bwMode="auto">
          <a:xfrm>
            <a:off x="10805529" y="1352817"/>
            <a:ext cx="88718" cy="116126"/>
          </a:xfrm>
          <a:custGeom>
            <a:avLst/>
            <a:gdLst>
              <a:gd name="T0" fmla="*/ 8 w 52"/>
              <a:gd name="T1" fmla="*/ 68 h 68"/>
              <a:gd name="T2" fmla="*/ 46 w 52"/>
              <a:gd name="T3" fmla="*/ 68 h 68"/>
              <a:gd name="T4" fmla="*/ 51 w 52"/>
              <a:gd name="T5" fmla="*/ 67 h 68"/>
              <a:gd name="T6" fmla="*/ 52 w 52"/>
              <a:gd name="T7" fmla="*/ 63 h 68"/>
              <a:gd name="T8" fmla="*/ 51 w 52"/>
              <a:gd name="T9" fmla="*/ 59 h 68"/>
              <a:gd name="T10" fmla="*/ 46 w 52"/>
              <a:gd name="T11" fmla="*/ 57 h 68"/>
              <a:gd name="T12" fmla="*/ 14 w 52"/>
              <a:gd name="T13" fmla="*/ 57 h 68"/>
              <a:gd name="T14" fmla="*/ 14 w 52"/>
              <a:gd name="T15" fmla="*/ 38 h 68"/>
              <a:gd name="T16" fmla="*/ 42 w 52"/>
              <a:gd name="T17" fmla="*/ 38 h 68"/>
              <a:gd name="T18" fmla="*/ 47 w 52"/>
              <a:gd name="T19" fmla="*/ 36 h 68"/>
              <a:gd name="T20" fmla="*/ 48 w 52"/>
              <a:gd name="T21" fmla="*/ 32 h 68"/>
              <a:gd name="T22" fmla="*/ 47 w 52"/>
              <a:gd name="T23" fmla="*/ 29 h 68"/>
              <a:gd name="T24" fmla="*/ 42 w 52"/>
              <a:gd name="T25" fmla="*/ 27 h 68"/>
              <a:gd name="T26" fmla="*/ 14 w 52"/>
              <a:gd name="T27" fmla="*/ 27 h 68"/>
              <a:gd name="T28" fmla="*/ 14 w 52"/>
              <a:gd name="T29" fmla="*/ 11 h 68"/>
              <a:gd name="T30" fmla="*/ 45 w 52"/>
              <a:gd name="T31" fmla="*/ 11 h 68"/>
              <a:gd name="T32" fmla="*/ 50 w 52"/>
              <a:gd name="T33" fmla="*/ 9 h 68"/>
              <a:gd name="T34" fmla="*/ 51 w 52"/>
              <a:gd name="T35" fmla="*/ 5 h 68"/>
              <a:gd name="T36" fmla="*/ 50 w 52"/>
              <a:gd name="T37" fmla="*/ 1 h 68"/>
              <a:gd name="T38" fmla="*/ 45 w 52"/>
              <a:gd name="T39" fmla="*/ 0 h 68"/>
              <a:gd name="T40" fmla="*/ 8 w 52"/>
              <a:gd name="T41" fmla="*/ 0 h 68"/>
              <a:gd name="T42" fmla="*/ 4 w 52"/>
              <a:gd name="T43" fmla="*/ 1 h 68"/>
              <a:gd name="T44" fmla="*/ 1 w 52"/>
              <a:gd name="T45" fmla="*/ 4 h 68"/>
              <a:gd name="T46" fmla="*/ 0 w 52"/>
              <a:gd name="T47" fmla="*/ 8 h 68"/>
              <a:gd name="T48" fmla="*/ 0 w 52"/>
              <a:gd name="T49" fmla="*/ 60 h 68"/>
              <a:gd name="T50" fmla="*/ 2 w 52"/>
              <a:gd name="T51" fmla="*/ 66 h 68"/>
              <a:gd name="T52" fmla="*/ 8 w 52"/>
              <a:gd name="T5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2" h="68">
                <a:moveTo>
                  <a:pt x="8" y="68"/>
                </a:moveTo>
                <a:cubicBezTo>
                  <a:pt x="46" y="68"/>
                  <a:pt x="46" y="68"/>
                  <a:pt x="46" y="68"/>
                </a:cubicBezTo>
                <a:cubicBezTo>
                  <a:pt x="48" y="68"/>
                  <a:pt x="50" y="68"/>
                  <a:pt x="51" y="67"/>
                </a:cubicBezTo>
                <a:cubicBezTo>
                  <a:pt x="52" y="66"/>
                  <a:pt x="52" y="64"/>
                  <a:pt x="52" y="63"/>
                </a:cubicBezTo>
                <a:cubicBezTo>
                  <a:pt x="52" y="61"/>
                  <a:pt x="52" y="60"/>
                  <a:pt x="51" y="59"/>
                </a:cubicBezTo>
                <a:cubicBezTo>
                  <a:pt x="50" y="58"/>
                  <a:pt x="48" y="57"/>
                  <a:pt x="46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38"/>
                  <a:pt x="14" y="38"/>
                  <a:pt x="14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4" y="38"/>
                  <a:pt x="46" y="37"/>
                  <a:pt x="47" y="36"/>
                </a:cubicBezTo>
                <a:cubicBezTo>
                  <a:pt x="48" y="35"/>
                  <a:pt x="48" y="34"/>
                  <a:pt x="48" y="32"/>
                </a:cubicBezTo>
                <a:cubicBezTo>
                  <a:pt x="48" y="31"/>
                  <a:pt x="48" y="30"/>
                  <a:pt x="47" y="29"/>
                </a:cubicBezTo>
                <a:cubicBezTo>
                  <a:pt x="46" y="28"/>
                  <a:pt x="44" y="27"/>
                  <a:pt x="42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11"/>
                  <a:pt x="14" y="11"/>
                  <a:pt x="14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7" y="11"/>
                  <a:pt x="49" y="10"/>
                  <a:pt x="50" y="9"/>
                </a:cubicBezTo>
                <a:cubicBezTo>
                  <a:pt x="51" y="8"/>
                  <a:pt x="51" y="7"/>
                  <a:pt x="51" y="5"/>
                </a:cubicBezTo>
                <a:cubicBezTo>
                  <a:pt x="51" y="4"/>
                  <a:pt x="51" y="2"/>
                  <a:pt x="50" y="1"/>
                </a:cubicBezTo>
                <a:cubicBezTo>
                  <a:pt x="49" y="0"/>
                  <a:pt x="47" y="0"/>
                  <a:pt x="45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1" y="2"/>
                  <a:pt x="1" y="4"/>
                </a:cubicBezTo>
                <a:cubicBezTo>
                  <a:pt x="0" y="5"/>
                  <a:pt x="0" y="6"/>
                  <a:pt x="0" y="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1" y="65"/>
                  <a:pt x="2" y="66"/>
                </a:cubicBezTo>
                <a:cubicBezTo>
                  <a:pt x="3" y="67"/>
                  <a:pt x="5" y="68"/>
                  <a:pt x="8" y="6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60"/>
          <p:cNvSpPr>
            <a:spLocks/>
          </p:cNvSpPr>
          <p:nvPr/>
        </p:nvSpPr>
        <p:spPr bwMode="auto">
          <a:xfrm>
            <a:off x="10711762" y="1603822"/>
            <a:ext cx="85111" cy="177435"/>
          </a:xfrm>
          <a:custGeom>
            <a:avLst/>
            <a:gdLst>
              <a:gd name="T0" fmla="*/ 42 w 50"/>
              <a:gd name="T1" fmla="*/ 0 h 104"/>
              <a:gd name="T2" fmla="*/ 38 w 50"/>
              <a:gd name="T3" fmla="*/ 1 h 104"/>
              <a:gd name="T4" fmla="*/ 33 w 50"/>
              <a:gd name="T5" fmla="*/ 8 h 104"/>
              <a:gd name="T6" fmla="*/ 24 w 50"/>
              <a:gd name="T7" fmla="*/ 17 h 104"/>
              <a:gd name="T8" fmla="*/ 10 w 50"/>
              <a:gd name="T9" fmla="*/ 26 h 104"/>
              <a:gd name="T10" fmla="*/ 2 w 50"/>
              <a:gd name="T11" fmla="*/ 30 h 104"/>
              <a:gd name="T12" fmla="*/ 0 w 50"/>
              <a:gd name="T13" fmla="*/ 35 h 104"/>
              <a:gd name="T14" fmla="*/ 2 w 50"/>
              <a:gd name="T15" fmla="*/ 41 h 104"/>
              <a:gd name="T16" fmla="*/ 7 w 50"/>
              <a:gd name="T17" fmla="*/ 43 h 104"/>
              <a:gd name="T18" fmla="*/ 31 w 50"/>
              <a:gd name="T19" fmla="*/ 29 h 104"/>
              <a:gd name="T20" fmla="*/ 31 w 50"/>
              <a:gd name="T21" fmla="*/ 93 h 104"/>
              <a:gd name="T22" fmla="*/ 34 w 50"/>
              <a:gd name="T23" fmla="*/ 101 h 104"/>
              <a:gd name="T24" fmla="*/ 41 w 50"/>
              <a:gd name="T25" fmla="*/ 104 h 104"/>
              <a:gd name="T26" fmla="*/ 50 w 50"/>
              <a:gd name="T27" fmla="*/ 90 h 104"/>
              <a:gd name="T28" fmla="*/ 50 w 50"/>
              <a:gd name="T29" fmla="*/ 10 h 104"/>
              <a:gd name="T30" fmla="*/ 48 w 50"/>
              <a:gd name="T31" fmla="*/ 3 h 104"/>
              <a:gd name="T32" fmla="*/ 42 w 50"/>
              <a:gd name="T3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104">
                <a:moveTo>
                  <a:pt x="42" y="0"/>
                </a:moveTo>
                <a:cubicBezTo>
                  <a:pt x="40" y="0"/>
                  <a:pt x="38" y="0"/>
                  <a:pt x="38" y="1"/>
                </a:cubicBezTo>
                <a:cubicBezTo>
                  <a:pt x="37" y="2"/>
                  <a:pt x="35" y="4"/>
                  <a:pt x="33" y="8"/>
                </a:cubicBezTo>
                <a:cubicBezTo>
                  <a:pt x="30" y="11"/>
                  <a:pt x="27" y="14"/>
                  <a:pt x="24" y="17"/>
                </a:cubicBezTo>
                <a:cubicBezTo>
                  <a:pt x="20" y="20"/>
                  <a:pt x="16" y="23"/>
                  <a:pt x="10" y="26"/>
                </a:cubicBezTo>
                <a:cubicBezTo>
                  <a:pt x="6" y="28"/>
                  <a:pt x="4" y="29"/>
                  <a:pt x="2" y="30"/>
                </a:cubicBezTo>
                <a:cubicBezTo>
                  <a:pt x="1" y="31"/>
                  <a:pt x="0" y="33"/>
                  <a:pt x="0" y="35"/>
                </a:cubicBezTo>
                <a:cubicBezTo>
                  <a:pt x="0" y="37"/>
                  <a:pt x="1" y="39"/>
                  <a:pt x="2" y="41"/>
                </a:cubicBezTo>
                <a:cubicBezTo>
                  <a:pt x="4" y="42"/>
                  <a:pt x="6" y="43"/>
                  <a:pt x="7" y="43"/>
                </a:cubicBezTo>
                <a:cubicBezTo>
                  <a:pt x="12" y="43"/>
                  <a:pt x="20" y="38"/>
                  <a:pt x="31" y="29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7"/>
                  <a:pt x="32" y="99"/>
                  <a:pt x="34" y="101"/>
                </a:cubicBezTo>
                <a:cubicBezTo>
                  <a:pt x="36" y="103"/>
                  <a:pt x="38" y="104"/>
                  <a:pt x="41" y="104"/>
                </a:cubicBezTo>
                <a:cubicBezTo>
                  <a:pt x="47" y="104"/>
                  <a:pt x="50" y="99"/>
                  <a:pt x="50" y="9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7"/>
                  <a:pt x="49" y="4"/>
                  <a:pt x="48" y="3"/>
                </a:cubicBezTo>
                <a:cubicBezTo>
                  <a:pt x="47" y="1"/>
                  <a:pt x="45" y="0"/>
                  <a:pt x="42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61"/>
          <p:cNvSpPr>
            <a:spLocks/>
          </p:cNvSpPr>
          <p:nvPr/>
        </p:nvSpPr>
        <p:spPr bwMode="auto">
          <a:xfrm>
            <a:off x="10706713" y="1352817"/>
            <a:ext cx="81505" cy="118290"/>
          </a:xfrm>
          <a:custGeom>
            <a:avLst/>
            <a:gdLst>
              <a:gd name="T0" fmla="*/ 7 w 48"/>
              <a:gd name="T1" fmla="*/ 69 h 69"/>
              <a:gd name="T2" fmla="*/ 12 w 48"/>
              <a:gd name="T3" fmla="*/ 67 h 69"/>
              <a:gd name="T4" fmla="*/ 14 w 48"/>
              <a:gd name="T5" fmla="*/ 61 h 69"/>
              <a:gd name="T6" fmla="*/ 14 w 48"/>
              <a:gd name="T7" fmla="*/ 38 h 69"/>
              <a:gd name="T8" fmla="*/ 37 w 48"/>
              <a:gd name="T9" fmla="*/ 38 h 69"/>
              <a:gd name="T10" fmla="*/ 41 w 48"/>
              <a:gd name="T11" fmla="*/ 37 h 69"/>
              <a:gd name="T12" fmla="*/ 43 w 48"/>
              <a:gd name="T13" fmla="*/ 33 h 69"/>
              <a:gd name="T14" fmla="*/ 41 w 48"/>
              <a:gd name="T15" fmla="*/ 29 h 69"/>
              <a:gd name="T16" fmla="*/ 37 w 48"/>
              <a:gd name="T17" fmla="*/ 28 h 69"/>
              <a:gd name="T18" fmla="*/ 14 w 48"/>
              <a:gd name="T19" fmla="*/ 28 h 69"/>
              <a:gd name="T20" fmla="*/ 14 w 48"/>
              <a:gd name="T21" fmla="*/ 11 h 69"/>
              <a:gd name="T22" fmla="*/ 41 w 48"/>
              <a:gd name="T23" fmla="*/ 11 h 69"/>
              <a:gd name="T24" fmla="*/ 46 w 48"/>
              <a:gd name="T25" fmla="*/ 9 h 69"/>
              <a:gd name="T26" fmla="*/ 48 w 48"/>
              <a:gd name="T27" fmla="*/ 5 h 69"/>
              <a:gd name="T28" fmla="*/ 46 w 48"/>
              <a:gd name="T29" fmla="*/ 1 h 69"/>
              <a:gd name="T30" fmla="*/ 41 w 48"/>
              <a:gd name="T31" fmla="*/ 0 h 69"/>
              <a:gd name="T32" fmla="*/ 9 w 48"/>
              <a:gd name="T33" fmla="*/ 0 h 69"/>
              <a:gd name="T34" fmla="*/ 4 w 48"/>
              <a:gd name="T35" fmla="*/ 1 h 69"/>
              <a:gd name="T36" fmla="*/ 1 w 48"/>
              <a:gd name="T37" fmla="*/ 4 h 69"/>
              <a:gd name="T38" fmla="*/ 0 w 48"/>
              <a:gd name="T39" fmla="*/ 8 h 69"/>
              <a:gd name="T40" fmla="*/ 0 w 48"/>
              <a:gd name="T41" fmla="*/ 61 h 69"/>
              <a:gd name="T42" fmla="*/ 2 w 48"/>
              <a:gd name="T43" fmla="*/ 67 h 69"/>
              <a:gd name="T44" fmla="*/ 7 w 48"/>
              <a:gd name="T4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69">
                <a:moveTo>
                  <a:pt x="7" y="69"/>
                </a:moveTo>
                <a:cubicBezTo>
                  <a:pt x="9" y="69"/>
                  <a:pt x="11" y="69"/>
                  <a:pt x="12" y="67"/>
                </a:cubicBezTo>
                <a:cubicBezTo>
                  <a:pt x="13" y="66"/>
                  <a:pt x="14" y="64"/>
                  <a:pt x="14" y="61"/>
                </a:cubicBezTo>
                <a:cubicBezTo>
                  <a:pt x="14" y="38"/>
                  <a:pt x="14" y="38"/>
                  <a:pt x="14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9" y="38"/>
                  <a:pt x="40" y="38"/>
                  <a:pt x="41" y="37"/>
                </a:cubicBezTo>
                <a:cubicBezTo>
                  <a:pt x="42" y="36"/>
                  <a:pt x="43" y="35"/>
                  <a:pt x="43" y="33"/>
                </a:cubicBezTo>
                <a:cubicBezTo>
                  <a:pt x="43" y="32"/>
                  <a:pt x="42" y="30"/>
                  <a:pt x="41" y="29"/>
                </a:cubicBezTo>
                <a:cubicBezTo>
                  <a:pt x="40" y="28"/>
                  <a:pt x="39" y="28"/>
                  <a:pt x="37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11"/>
                  <a:pt x="14" y="11"/>
                  <a:pt x="14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3" y="11"/>
                  <a:pt x="45" y="10"/>
                  <a:pt x="46" y="9"/>
                </a:cubicBezTo>
                <a:cubicBezTo>
                  <a:pt x="47" y="8"/>
                  <a:pt x="48" y="7"/>
                  <a:pt x="48" y="5"/>
                </a:cubicBezTo>
                <a:cubicBezTo>
                  <a:pt x="48" y="4"/>
                  <a:pt x="47" y="2"/>
                  <a:pt x="46" y="1"/>
                </a:cubicBezTo>
                <a:cubicBezTo>
                  <a:pt x="45" y="0"/>
                  <a:pt x="43" y="0"/>
                  <a:pt x="41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5" y="0"/>
                  <a:pt x="4" y="1"/>
                </a:cubicBezTo>
                <a:cubicBezTo>
                  <a:pt x="3" y="1"/>
                  <a:pt x="2" y="2"/>
                  <a:pt x="1" y="4"/>
                </a:cubicBezTo>
                <a:cubicBezTo>
                  <a:pt x="0" y="5"/>
                  <a:pt x="0" y="6"/>
                  <a:pt x="0" y="8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1" y="66"/>
                  <a:pt x="2" y="67"/>
                </a:cubicBezTo>
                <a:cubicBezTo>
                  <a:pt x="3" y="69"/>
                  <a:pt x="5" y="69"/>
                  <a:pt x="7" y="6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62"/>
          <p:cNvSpPr>
            <a:spLocks/>
          </p:cNvSpPr>
          <p:nvPr/>
        </p:nvSpPr>
        <p:spPr bwMode="auto">
          <a:xfrm>
            <a:off x="11073123" y="2408048"/>
            <a:ext cx="119732" cy="104586"/>
          </a:xfrm>
          <a:custGeom>
            <a:avLst/>
            <a:gdLst>
              <a:gd name="T0" fmla="*/ 70 w 70"/>
              <a:gd name="T1" fmla="*/ 20 h 61"/>
              <a:gd name="T2" fmla="*/ 70 w 70"/>
              <a:gd name="T3" fmla="*/ 20 h 61"/>
              <a:gd name="T4" fmla="*/ 19 w 70"/>
              <a:gd name="T5" fmla="*/ 20 h 61"/>
              <a:gd name="T6" fmla="*/ 19 w 70"/>
              <a:gd name="T7" fmla="*/ 0 h 61"/>
              <a:gd name="T8" fmla="*/ 0 w 70"/>
              <a:gd name="T9" fmla="*/ 31 h 61"/>
              <a:gd name="T10" fmla="*/ 19 w 70"/>
              <a:gd name="T11" fmla="*/ 61 h 61"/>
              <a:gd name="T12" fmla="*/ 19 w 70"/>
              <a:gd name="T13" fmla="*/ 41 h 61"/>
              <a:gd name="T14" fmla="*/ 70 w 70"/>
              <a:gd name="T15" fmla="*/ 41 h 61"/>
              <a:gd name="T16" fmla="*/ 70 w 70"/>
              <a:gd name="T17" fmla="*/ 41 h 61"/>
              <a:gd name="T18" fmla="*/ 70 w 70"/>
              <a:gd name="T19" fmla="*/ 31 h 61"/>
              <a:gd name="T20" fmla="*/ 70 w 70"/>
              <a:gd name="T21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61">
                <a:moveTo>
                  <a:pt x="70" y="20"/>
                </a:moveTo>
                <a:cubicBezTo>
                  <a:pt x="70" y="20"/>
                  <a:pt x="70" y="20"/>
                  <a:pt x="7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41"/>
                  <a:pt x="19" y="41"/>
                  <a:pt x="19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38"/>
                  <a:pt x="70" y="34"/>
                  <a:pt x="70" y="31"/>
                </a:cubicBezTo>
                <a:cubicBezTo>
                  <a:pt x="70" y="27"/>
                  <a:pt x="70" y="24"/>
                  <a:pt x="70" y="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63"/>
          <p:cNvSpPr>
            <a:spLocks/>
          </p:cNvSpPr>
          <p:nvPr/>
        </p:nvSpPr>
        <p:spPr bwMode="auto">
          <a:xfrm>
            <a:off x="10705271" y="2413819"/>
            <a:ext cx="281299" cy="251727"/>
          </a:xfrm>
          <a:custGeom>
            <a:avLst/>
            <a:gdLst>
              <a:gd name="T0" fmla="*/ 107 w 165"/>
              <a:gd name="T1" fmla="*/ 0 h 148"/>
              <a:gd name="T2" fmla="*/ 82 w 165"/>
              <a:gd name="T3" fmla="*/ 10 h 148"/>
              <a:gd name="T4" fmla="*/ 102 w 165"/>
              <a:gd name="T5" fmla="*/ 81 h 148"/>
              <a:gd name="T6" fmla="*/ 82 w 165"/>
              <a:gd name="T7" fmla="*/ 109 h 148"/>
              <a:gd name="T8" fmla="*/ 63 w 165"/>
              <a:gd name="T9" fmla="*/ 81 h 148"/>
              <a:gd name="T10" fmla="*/ 82 w 165"/>
              <a:gd name="T11" fmla="*/ 10 h 148"/>
              <a:gd name="T12" fmla="*/ 58 w 165"/>
              <a:gd name="T13" fmla="*/ 0 h 148"/>
              <a:gd name="T14" fmla="*/ 0 w 165"/>
              <a:gd name="T15" fmla="*/ 58 h 148"/>
              <a:gd name="T16" fmla="*/ 0 w 165"/>
              <a:gd name="T17" fmla="*/ 121 h 148"/>
              <a:gd name="T18" fmla="*/ 75 w 165"/>
              <a:gd name="T19" fmla="*/ 148 h 148"/>
              <a:gd name="T20" fmla="*/ 90 w 165"/>
              <a:gd name="T21" fmla="*/ 148 h 148"/>
              <a:gd name="T22" fmla="*/ 165 w 165"/>
              <a:gd name="T23" fmla="*/ 121 h 148"/>
              <a:gd name="T24" fmla="*/ 165 w 165"/>
              <a:gd name="T25" fmla="*/ 58 h 148"/>
              <a:gd name="T26" fmla="*/ 107 w 165"/>
              <a:gd name="T2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48">
                <a:moveTo>
                  <a:pt x="107" y="0"/>
                </a:moveTo>
                <a:cubicBezTo>
                  <a:pt x="82" y="10"/>
                  <a:pt x="82" y="10"/>
                  <a:pt x="82" y="10"/>
                </a:cubicBezTo>
                <a:cubicBezTo>
                  <a:pt x="102" y="81"/>
                  <a:pt x="102" y="81"/>
                  <a:pt x="102" y="81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63" y="81"/>
                  <a:pt x="63" y="81"/>
                  <a:pt x="63" y="81"/>
                </a:cubicBezTo>
                <a:cubicBezTo>
                  <a:pt x="82" y="10"/>
                  <a:pt x="82" y="10"/>
                  <a:pt x="82" y="10"/>
                </a:cubicBezTo>
                <a:cubicBezTo>
                  <a:pt x="58" y="0"/>
                  <a:pt x="58" y="0"/>
                  <a:pt x="58" y="0"/>
                </a:cubicBezTo>
                <a:cubicBezTo>
                  <a:pt x="36" y="6"/>
                  <a:pt x="0" y="21"/>
                  <a:pt x="0" y="58"/>
                </a:cubicBezTo>
                <a:cubicBezTo>
                  <a:pt x="0" y="111"/>
                  <a:pt x="0" y="121"/>
                  <a:pt x="0" y="121"/>
                </a:cubicBezTo>
                <a:cubicBezTo>
                  <a:pt x="0" y="121"/>
                  <a:pt x="2" y="148"/>
                  <a:pt x="75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163" y="148"/>
                  <a:pt x="165" y="121"/>
                  <a:pt x="165" y="121"/>
                </a:cubicBezTo>
                <a:cubicBezTo>
                  <a:pt x="165" y="121"/>
                  <a:pt x="165" y="111"/>
                  <a:pt x="165" y="58"/>
                </a:cubicBezTo>
                <a:cubicBezTo>
                  <a:pt x="165" y="21"/>
                  <a:pt x="129" y="6"/>
                  <a:pt x="107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Oval 564"/>
          <p:cNvSpPr>
            <a:spLocks noChangeArrowheads="1"/>
          </p:cNvSpPr>
          <p:nvPr/>
        </p:nvSpPr>
        <p:spPr bwMode="auto">
          <a:xfrm>
            <a:off x="10775235" y="2237826"/>
            <a:ext cx="141371" cy="163731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65"/>
          <p:cNvSpPr>
            <a:spLocks/>
          </p:cNvSpPr>
          <p:nvPr/>
        </p:nvSpPr>
        <p:spPr bwMode="auto">
          <a:xfrm>
            <a:off x="10791824" y="2111603"/>
            <a:ext cx="103864" cy="119732"/>
          </a:xfrm>
          <a:custGeom>
            <a:avLst/>
            <a:gdLst>
              <a:gd name="T0" fmla="*/ 0 w 61"/>
              <a:gd name="T1" fmla="*/ 51 h 70"/>
              <a:gd name="T2" fmla="*/ 30 w 61"/>
              <a:gd name="T3" fmla="*/ 70 h 70"/>
              <a:gd name="T4" fmla="*/ 61 w 61"/>
              <a:gd name="T5" fmla="*/ 51 h 70"/>
              <a:gd name="T6" fmla="*/ 41 w 61"/>
              <a:gd name="T7" fmla="*/ 51 h 70"/>
              <a:gd name="T8" fmla="*/ 41 w 61"/>
              <a:gd name="T9" fmla="*/ 0 h 70"/>
              <a:gd name="T10" fmla="*/ 41 w 61"/>
              <a:gd name="T11" fmla="*/ 0 h 70"/>
              <a:gd name="T12" fmla="*/ 30 w 61"/>
              <a:gd name="T13" fmla="*/ 0 h 70"/>
              <a:gd name="T14" fmla="*/ 20 w 61"/>
              <a:gd name="T15" fmla="*/ 0 h 70"/>
              <a:gd name="T16" fmla="*/ 20 w 61"/>
              <a:gd name="T17" fmla="*/ 0 h 70"/>
              <a:gd name="T18" fmla="*/ 20 w 61"/>
              <a:gd name="T19" fmla="*/ 51 h 70"/>
              <a:gd name="T20" fmla="*/ 0 w 61"/>
              <a:gd name="T21" fmla="*/ 5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70">
                <a:moveTo>
                  <a:pt x="0" y="51"/>
                </a:moveTo>
                <a:cubicBezTo>
                  <a:pt x="30" y="70"/>
                  <a:pt x="30" y="70"/>
                  <a:pt x="30" y="70"/>
                </a:cubicBezTo>
                <a:cubicBezTo>
                  <a:pt x="61" y="51"/>
                  <a:pt x="61" y="51"/>
                  <a:pt x="6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7" y="0"/>
                  <a:pt x="34" y="0"/>
                  <a:pt x="30" y="0"/>
                </a:cubicBezTo>
                <a:cubicBezTo>
                  <a:pt x="27" y="0"/>
                  <a:pt x="23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51"/>
                  <a:pt x="20" y="51"/>
                  <a:pt x="20" y="51"/>
                </a:cubicBezTo>
                <a:lnTo>
                  <a:pt x="0" y="5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66"/>
          <p:cNvSpPr>
            <a:spLocks/>
          </p:cNvSpPr>
          <p:nvPr/>
        </p:nvSpPr>
        <p:spPr bwMode="auto">
          <a:xfrm>
            <a:off x="10791824" y="2689347"/>
            <a:ext cx="103864" cy="121175"/>
          </a:xfrm>
          <a:custGeom>
            <a:avLst/>
            <a:gdLst>
              <a:gd name="T0" fmla="*/ 61 w 61"/>
              <a:gd name="T1" fmla="*/ 20 h 71"/>
              <a:gd name="T2" fmla="*/ 30 w 61"/>
              <a:gd name="T3" fmla="*/ 0 h 71"/>
              <a:gd name="T4" fmla="*/ 0 w 61"/>
              <a:gd name="T5" fmla="*/ 20 h 71"/>
              <a:gd name="T6" fmla="*/ 20 w 61"/>
              <a:gd name="T7" fmla="*/ 20 h 71"/>
              <a:gd name="T8" fmla="*/ 20 w 61"/>
              <a:gd name="T9" fmla="*/ 70 h 71"/>
              <a:gd name="T10" fmla="*/ 20 w 61"/>
              <a:gd name="T11" fmla="*/ 71 h 71"/>
              <a:gd name="T12" fmla="*/ 30 w 61"/>
              <a:gd name="T13" fmla="*/ 71 h 71"/>
              <a:gd name="T14" fmla="*/ 41 w 61"/>
              <a:gd name="T15" fmla="*/ 71 h 71"/>
              <a:gd name="T16" fmla="*/ 41 w 61"/>
              <a:gd name="T17" fmla="*/ 70 h 71"/>
              <a:gd name="T18" fmla="*/ 41 w 61"/>
              <a:gd name="T19" fmla="*/ 20 h 71"/>
              <a:gd name="T20" fmla="*/ 61 w 61"/>
              <a:gd name="T21" fmla="*/ 2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71">
                <a:moveTo>
                  <a:pt x="61" y="20"/>
                </a:moveTo>
                <a:cubicBezTo>
                  <a:pt x="30" y="0"/>
                  <a:pt x="30" y="0"/>
                  <a:pt x="3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1"/>
                  <a:pt x="20" y="71"/>
                  <a:pt x="20" y="71"/>
                </a:cubicBezTo>
                <a:cubicBezTo>
                  <a:pt x="23" y="71"/>
                  <a:pt x="27" y="71"/>
                  <a:pt x="30" y="71"/>
                </a:cubicBezTo>
                <a:cubicBezTo>
                  <a:pt x="34" y="71"/>
                  <a:pt x="37" y="71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20"/>
                  <a:pt x="41" y="20"/>
                  <a:pt x="41" y="20"/>
                </a:cubicBezTo>
                <a:lnTo>
                  <a:pt x="61" y="2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67"/>
          <p:cNvSpPr>
            <a:spLocks/>
          </p:cNvSpPr>
          <p:nvPr/>
        </p:nvSpPr>
        <p:spPr bwMode="auto">
          <a:xfrm>
            <a:off x="10493936" y="2408048"/>
            <a:ext cx="119011" cy="104586"/>
          </a:xfrm>
          <a:custGeom>
            <a:avLst/>
            <a:gdLst>
              <a:gd name="T0" fmla="*/ 51 w 70"/>
              <a:gd name="T1" fmla="*/ 20 h 61"/>
              <a:gd name="T2" fmla="*/ 0 w 70"/>
              <a:gd name="T3" fmla="*/ 20 h 61"/>
              <a:gd name="T4" fmla="*/ 0 w 70"/>
              <a:gd name="T5" fmla="*/ 31 h 61"/>
              <a:gd name="T6" fmla="*/ 0 w 70"/>
              <a:gd name="T7" fmla="*/ 41 h 61"/>
              <a:gd name="T8" fmla="*/ 51 w 70"/>
              <a:gd name="T9" fmla="*/ 41 h 61"/>
              <a:gd name="T10" fmla="*/ 51 w 70"/>
              <a:gd name="T11" fmla="*/ 61 h 61"/>
              <a:gd name="T12" fmla="*/ 70 w 70"/>
              <a:gd name="T13" fmla="*/ 31 h 61"/>
              <a:gd name="T14" fmla="*/ 51 w 70"/>
              <a:gd name="T15" fmla="*/ 0 h 61"/>
              <a:gd name="T16" fmla="*/ 51 w 70"/>
              <a:gd name="T17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61">
                <a:moveTo>
                  <a:pt x="51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4"/>
                  <a:pt x="0" y="27"/>
                  <a:pt x="0" y="31"/>
                </a:cubicBezTo>
                <a:cubicBezTo>
                  <a:pt x="0" y="34"/>
                  <a:pt x="0" y="38"/>
                  <a:pt x="0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61"/>
                  <a:pt x="51" y="61"/>
                  <a:pt x="51" y="61"/>
                </a:cubicBezTo>
                <a:cubicBezTo>
                  <a:pt x="70" y="31"/>
                  <a:pt x="70" y="31"/>
                  <a:pt x="70" y="31"/>
                </a:cubicBezTo>
                <a:cubicBezTo>
                  <a:pt x="51" y="0"/>
                  <a:pt x="51" y="0"/>
                  <a:pt x="51" y="0"/>
                </a:cubicBezTo>
                <a:lnTo>
                  <a:pt x="51" y="2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68"/>
          <p:cNvSpPr>
            <a:spLocks/>
          </p:cNvSpPr>
          <p:nvPr/>
        </p:nvSpPr>
        <p:spPr bwMode="auto">
          <a:xfrm>
            <a:off x="9782754" y="2573943"/>
            <a:ext cx="201237" cy="150026"/>
          </a:xfrm>
          <a:custGeom>
            <a:avLst/>
            <a:gdLst>
              <a:gd name="T0" fmla="*/ 243 w 279"/>
              <a:gd name="T1" fmla="*/ 170 h 208"/>
              <a:gd name="T2" fmla="*/ 0 w 279"/>
              <a:gd name="T3" fmla="*/ 170 h 208"/>
              <a:gd name="T4" fmla="*/ 0 w 279"/>
              <a:gd name="T5" fmla="*/ 208 h 208"/>
              <a:gd name="T6" fmla="*/ 279 w 279"/>
              <a:gd name="T7" fmla="*/ 208 h 208"/>
              <a:gd name="T8" fmla="*/ 279 w 279"/>
              <a:gd name="T9" fmla="*/ 0 h 208"/>
              <a:gd name="T10" fmla="*/ 243 w 279"/>
              <a:gd name="T11" fmla="*/ 0 h 208"/>
              <a:gd name="T12" fmla="*/ 243 w 279"/>
              <a:gd name="T13" fmla="*/ 17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9" h="208">
                <a:moveTo>
                  <a:pt x="243" y="170"/>
                </a:moveTo>
                <a:lnTo>
                  <a:pt x="0" y="170"/>
                </a:lnTo>
                <a:lnTo>
                  <a:pt x="0" y="208"/>
                </a:lnTo>
                <a:lnTo>
                  <a:pt x="279" y="208"/>
                </a:lnTo>
                <a:lnTo>
                  <a:pt x="279" y="0"/>
                </a:lnTo>
                <a:lnTo>
                  <a:pt x="243" y="0"/>
                </a:lnTo>
                <a:lnTo>
                  <a:pt x="243" y="17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569"/>
          <p:cNvSpPr>
            <a:spLocks/>
          </p:cNvSpPr>
          <p:nvPr/>
        </p:nvSpPr>
        <p:spPr bwMode="auto">
          <a:xfrm>
            <a:off x="9782754" y="2210418"/>
            <a:ext cx="201237" cy="150026"/>
          </a:xfrm>
          <a:custGeom>
            <a:avLst/>
            <a:gdLst>
              <a:gd name="T0" fmla="*/ 243 w 279"/>
              <a:gd name="T1" fmla="*/ 208 h 208"/>
              <a:gd name="T2" fmla="*/ 279 w 279"/>
              <a:gd name="T3" fmla="*/ 208 h 208"/>
              <a:gd name="T4" fmla="*/ 279 w 279"/>
              <a:gd name="T5" fmla="*/ 0 h 208"/>
              <a:gd name="T6" fmla="*/ 0 w 279"/>
              <a:gd name="T7" fmla="*/ 0 h 208"/>
              <a:gd name="T8" fmla="*/ 0 w 279"/>
              <a:gd name="T9" fmla="*/ 36 h 208"/>
              <a:gd name="T10" fmla="*/ 243 w 279"/>
              <a:gd name="T11" fmla="*/ 36 h 208"/>
              <a:gd name="T12" fmla="*/ 243 w 279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9" h="208">
                <a:moveTo>
                  <a:pt x="243" y="208"/>
                </a:moveTo>
                <a:lnTo>
                  <a:pt x="279" y="208"/>
                </a:lnTo>
                <a:lnTo>
                  <a:pt x="279" y="0"/>
                </a:lnTo>
                <a:lnTo>
                  <a:pt x="0" y="0"/>
                </a:lnTo>
                <a:lnTo>
                  <a:pt x="0" y="36"/>
                </a:lnTo>
                <a:lnTo>
                  <a:pt x="243" y="36"/>
                </a:lnTo>
                <a:lnTo>
                  <a:pt x="243" y="20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70"/>
          <p:cNvSpPr>
            <a:spLocks noEditPoints="1"/>
          </p:cNvSpPr>
          <p:nvPr/>
        </p:nvSpPr>
        <p:spPr bwMode="auto">
          <a:xfrm>
            <a:off x="9905372" y="2395065"/>
            <a:ext cx="158681" cy="160124"/>
          </a:xfrm>
          <a:custGeom>
            <a:avLst/>
            <a:gdLst>
              <a:gd name="T0" fmla="*/ 46 w 93"/>
              <a:gd name="T1" fmla="*/ 0 h 94"/>
              <a:gd name="T2" fmla="*/ 0 w 93"/>
              <a:gd name="T3" fmla="*/ 47 h 94"/>
              <a:gd name="T4" fmla="*/ 46 w 93"/>
              <a:gd name="T5" fmla="*/ 94 h 94"/>
              <a:gd name="T6" fmla="*/ 93 w 93"/>
              <a:gd name="T7" fmla="*/ 47 h 94"/>
              <a:gd name="T8" fmla="*/ 46 w 93"/>
              <a:gd name="T9" fmla="*/ 0 h 94"/>
              <a:gd name="T10" fmla="*/ 46 w 93"/>
              <a:gd name="T11" fmla="*/ 75 h 94"/>
              <a:gd name="T12" fmla="*/ 18 w 93"/>
              <a:gd name="T13" fmla="*/ 47 h 94"/>
              <a:gd name="T14" fmla="*/ 46 w 93"/>
              <a:gd name="T15" fmla="*/ 19 h 94"/>
              <a:gd name="T16" fmla="*/ 75 w 93"/>
              <a:gd name="T17" fmla="*/ 47 h 94"/>
              <a:gd name="T18" fmla="*/ 46 w 93"/>
              <a:gd name="T19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" h="94">
                <a:moveTo>
                  <a:pt x="46" y="0"/>
                </a:moveTo>
                <a:cubicBezTo>
                  <a:pt x="20" y="0"/>
                  <a:pt x="0" y="21"/>
                  <a:pt x="0" y="47"/>
                </a:cubicBezTo>
                <a:cubicBezTo>
                  <a:pt x="0" y="73"/>
                  <a:pt x="20" y="94"/>
                  <a:pt x="46" y="94"/>
                </a:cubicBezTo>
                <a:cubicBezTo>
                  <a:pt x="72" y="94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75"/>
                </a:moveTo>
                <a:cubicBezTo>
                  <a:pt x="31" y="75"/>
                  <a:pt x="18" y="63"/>
                  <a:pt x="18" y="47"/>
                </a:cubicBezTo>
                <a:cubicBezTo>
                  <a:pt x="18" y="31"/>
                  <a:pt x="31" y="19"/>
                  <a:pt x="46" y="19"/>
                </a:cubicBezTo>
                <a:cubicBezTo>
                  <a:pt x="62" y="19"/>
                  <a:pt x="75" y="31"/>
                  <a:pt x="75" y="47"/>
                </a:cubicBezTo>
                <a:cubicBezTo>
                  <a:pt x="75" y="63"/>
                  <a:pt x="62" y="75"/>
                  <a:pt x="46" y="7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71"/>
          <p:cNvSpPr>
            <a:spLocks noEditPoints="1"/>
          </p:cNvSpPr>
          <p:nvPr/>
        </p:nvSpPr>
        <p:spPr bwMode="auto">
          <a:xfrm>
            <a:off x="9500013" y="2555189"/>
            <a:ext cx="262546" cy="250284"/>
          </a:xfrm>
          <a:custGeom>
            <a:avLst/>
            <a:gdLst>
              <a:gd name="T0" fmla="*/ 136 w 154"/>
              <a:gd name="T1" fmla="*/ 47 h 147"/>
              <a:gd name="T2" fmla="*/ 82 w 154"/>
              <a:gd name="T3" fmla="*/ 47 h 147"/>
              <a:gd name="T4" fmla="*/ 82 w 154"/>
              <a:gd name="T5" fmla="*/ 0 h 147"/>
              <a:gd name="T6" fmla="*/ 69 w 154"/>
              <a:gd name="T7" fmla="*/ 0 h 147"/>
              <a:gd name="T8" fmla="*/ 69 w 154"/>
              <a:gd name="T9" fmla="*/ 47 h 147"/>
              <a:gd name="T10" fmla="*/ 18 w 154"/>
              <a:gd name="T11" fmla="*/ 47 h 147"/>
              <a:gd name="T12" fmla="*/ 0 w 154"/>
              <a:gd name="T13" fmla="*/ 63 h 147"/>
              <a:gd name="T14" fmla="*/ 0 w 154"/>
              <a:gd name="T15" fmla="*/ 131 h 147"/>
              <a:gd name="T16" fmla="*/ 18 w 154"/>
              <a:gd name="T17" fmla="*/ 147 h 147"/>
              <a:gd name="T18" fmla="*/ 136 w 154"/>
              <a:gd name="T19" fmla="*/ 147 h 147"/>
              <a:gd name="T20" fmla="*/ 154 w 154"/>
              <a:gd name="T21" fmla="*/ 131 h 147"/>
              <a:gd name="T22" fmla="*/ 154 w 154"/>
              <a:gd name="T23" fmla="*/ 63 h 147"/>
              <a:gd name="T24" fmla="*/ 136 w 154"/>
              <a:gd name="T25" fmla="*/ 47 h 147"/>
              <a:gd name="T26" fmla="*/ 135 w 154"/>
              <a:gd name="T27" fmla="*/ 122 h 147"/>
              <a:gd name="T28" fmla="*/ 121 w 154"/>
              <a:gd name="T29" fmla="*/ 134 h 147"/>
              <a:gd name="T30" fmla="*/ 33 w 154"/>
              <a:gd name="T31" fmla="*/ 134 h 147"/>
              <a:gd name="T32" fmla="*/ 19 w 154"/>
              <a:gd name="T33" fmla="*/ 122 h 147"/>
              <a:gd name="T34" fmla="*/ 19 w 154"/>
              <a:gd name="T35" fmla="*/ 71 h 147"/>
              <a:gd name="T36" fmla="*/ 33 w 154"/>
              <a:gd name="T37" fmla="*/ 59 h 147"/>
              <a:gd name="T38" fmla="*/ 121 w 154"/>
              <a:gd name="T39" fmla="*/ 59 h 147"/>
              <a:gd name="T40" fmla="*/ 135 w 154"/>
              <a:gd name="T41" fmla="*/ 71 h 147"/>
              <a:gd name="T42" fmla="*/ 135 w 154"/>
              <a:gd name="T43" fmla="*/ 12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147">
                <a:moveTo>
                  <a:pt x="136" y="47"/>
                </a:moveTo>
                <a:cubicBezTo>
                  <a:pt x="82" y="47"/>
                  <a:pt x="82" y="47"/>
                  <a:pt x="82" y="47"/>
                </a:cubicBezTo>
                <a:cubicBezTo>
                  <a:pt x="82" y="0"/>
                  <a:pt x="82" y="0"/>
                  <a:pt x="82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8" y="47"/>
                  <a:pt x="0" y="54"/>
                  <a:pt x="0" y="63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8" y="147"/>
                  <a:pt x="18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46" y="147"/>
                  <a:pt x="154" y="140"/>
                  <a:pt x="154" y="131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4" y="54"/>
                  <a:pt x="146" y="47"/>
                  <a:pt x="136" y="47"/>
                </a:cubicBezTo>
                <a:close/>
                <a:moveTo>
                  <a:pt x="135" y="122"/>
                </a:moveTo>
                <a:cubicBezTo>
                  <a:pt x="135" y="129"/>
                  <a:pt x="129" y="134"/>
                  <a:pt x="121" y="134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25" y="134"/>
                  <a:pt x="19" y="129"/>
                  <a:pt x="19" y="122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65"/>
                  <a:pt x="25" y="59"/>
                  <a:pt x="33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9" y="59"/>
                  <a:pt x="135" y="65"/>
                  <a:pt x="135" y="71"/>
                </a:cubicBezTo>
                <a:lnTo>
                  <a:pt x="135" y="12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72"/>
          <p:cNvSpPr>
            <a:spLocks noEditPoints="1"/>
          </p:cNvSpPr>
          <p:nvPr/>
        </p:nvSpPr>
        <p:spPr bwMode="auto">
          <a:xfrm>
            <a:off x="9500013" y="2125307"/>
            <a:ext cx="262546" cy="427719"/>
          </a:xfrm>
          <a:custGeom>
            <a:avLst/>
            <a:gdLst>
              <a:gd name="T0" fmla="*/ 136 w 154"/>
              <a:gd name="T1" fmla="*/ 0 h 251"/>
              <a:gd name="T2" fmla="*/ 18 w 154"/>
              <a:gd name="T3" fmla="*/ 0 h 251"/>
              <a:gd name="T4" fmla="*/ 0 w 154"/>
              <a:gd name="T5" fmla="*/ 16 h 251"/>
              <a:gd name="T6" fmla="*/ 0 w 154"/>
              <a:gd name="T7" fmla="*/ 83 h 251"/>
              <a:gd name="T8" fmla="*/ 18 w 154"/>
              <a:gd name="T9" fmla="*/ 100 h 251"/>
              <a:gd name="T10" fmla="*/ 69 w 154"/>
              <a:gd name="T11" fmla="*/ 100 h 251"/>
              <a:gd name="T12" fmla="*/ 69 w 154"/>
              <a:gd name="T13" fmla="*/ 150 h 251"/>
              <a:gd name="T14" fmla="*/ 18 w 154"/>
              <a:gd name="T15" fmla="*/ 150 h 251"/>
              <a:gd name="T16" fmla="*/ 0 w 154"/>
              <a:gd name="T17" fmla="*/ 167 h 251"/>
              <a:gd name="T18" fmla="*/ 0 w 154"/>
              <a:gd name="T19" fmla="*/ 234 h 251"/>
              <a:gd name="T20" fmla="*/ 18 w 154"/>
              <a:gd name="T21" fmla="*/ 251 h 251"/>
              <a:gd name="T22" fmla="*/ 136 w 154"/>
              <a:gd name="T23" fmla="*/ 251 h 251"/>
              <a:gd name="T24" fmla="*/ 154 w 154"/>
              <a:gd name="T25" fmla="*/ 234 h 251"/>
              <a:gd name="T26" fmla="*/ 154 w 154"/>
              <a:gd name="T27" fmla="*/ 167 h 251"/>
              <a:gd name="T28" fmla="*/ 136 w 154"/>
              <a:gd name="T29" fmla="*/ 150 h 251"/>
              <a:gd name="T30" fmla="*/ 81 w 154"/>
              <a:gd name="T31" fmla="*/ 150 h 251"/>
              <a:gd name="T32" fmla="*/ 81 w 154"/>
              <a:gd name="T33" fmla="*/ 100 h 251"/>
              <a:gd name="T34" fmla="*/ 136 w 154"/>
              <a:gd name="T35" fmla="*/ 100 h 251"/>
              <a:gd name="T36" fmla="*/ 154 w 154"/>
              <a:gd name="T37" fmla="*/ 83 h 251"/>
              <a:gd name="T38" fmla="*/ 154 w 154"/>
              <a:gd name="T39" fmla="*/ 16 h 251"/>
              <a:gd name="T40" fmla="*/ 136 w 154"/>
              <a:gd name="T41" fmla="*/ 0 h 251"/>
              <a:gd name="T42" fmla="*/ 121 w 154"/>
              <a:gd name="T43" fmla="*/ 163 h 251"/>
              <a:gd name="T44" fmla="*/ 135 w 154"/>
              <a:gd name="T45" fmla="*/ 175 h 251"/>
              <a:gd name="T46" fmla="*/ 135 w 154"/>
              <a:gd name="T47" fmla="*/ 226 h 251"/>
              <a:gd name="T48" fmla="*/ 121 w 154"/>
              <a:gd name="T49" fmla="*/ 238 h 251"/>
              <a:gd name="T50" fmla="*/ 33 w 154"/>
              <a:gd name="T51" fmla="*/ 238 h 251"/>
              <a:gd name="T52" fmla="*/ 19 w 154"/>
              <a:gd name="T53" fmla="*/ 226 h 251"/>
              <a:gd name="T54" fmla="*/ 19 w 154"/>
              <a:gd name="T55" fmla="*/ 175 h 251"/>
              <a:gd name="T56" fmla="*/ 33 w 154"/>
              <a:gd name="T57" fmla="*/ 163 h 251"/>
              <a:gd name="T58" fmla="*/ 121 w 154"/>
              <a:gd name="T59" fmla="*/ 163 h 251"/>
              <a:gd name="T60" fmla="*/ 135 w 154"/>
              <a:gd name="T61" fmla="*/ 75 h 251"/>
              <a:gd name="T62" fmla="*/ 121 w 154"/>
              <a:gd name="T63" fmla="*/ 87 h 251"/>
              <a:gd name="T64" fmla="*/ 33 w 154"/>
              <a:gd name="T65" fmla="*/ 87 h 251"/>
              <a:gd name="T66" fmla="*/ 19 w 154"/>
              <a:gd name="T67" fmla="*/ 75 h 251"/>
              <a:gd name="T68" fmla="*/ 19 w 154"/>
              <a:gd name="T69" fmla="*/ 24 h 251"/>
              <a:gd name="T70" fmla="*/ 33 w 154"/>
              <a:gd name="T71" fmla="*/ 12 h 251"/>
              <a:gd name="T72" fmla="*/ 121 w 154"/>
              <a:gd name="T73" fmla="*/ 12 h 251"/>
              <a:gd name="T74" fmla="*/ 135 w 154"/>
              <a:gd name="T75" fmla="*/ 24 h 251"/>
              <a:gd name="T76" fmla="*/ 135 w 154"/>
              <a:gd name="T77" fmla="*/ 7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251">
                <a:moveTo>
                  <a:pt x="13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2"/>
                  <a:pt x="8" y="100"/>
                  <a:pt x="18" y="100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150"/>
                  <a:pt x="69" y="150"/>
                  <a:pt x="69" y="150"/>
                </a:cubicBezTo>
                <a:cubicBezTo>
                  <a:pt x="18" y="150"/>
                  <a:pt x="18" y="150"/>
                  <a:pt x="18" y="150"/>
                </a:cubicBezTo>
                <a:cubicBezTo>
                  <a:pt x="8" y="150"/>
                  <a:pt x="0" y="158"/>
                  <a:pt x="0" y="167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43"/>
                  <a:pt x="8" y="251"/>
                  <a:pt x="18" y="251"/>
                </a:cubicBezTo>
                <a:cubicBezTo>
                  <a:pt x="136" y="251"/>
                  <a:pt x="136" y="251"/>
                  <a:pt x="136" y="251"/>
                </a:cubicBezTo>
                <a:cubicBezTo>
                  <a:pt x="146" y="251"/>
                  <a:pt x="154" y="243"/>
                  <a:pt x="154" y="234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54" y="158"/>
                  <a:pt x="146" y="150"/>
                  <a:pt x="136" y="150"/>
                </a:cubicBezTo>
                <a:cubicBezTo>
                  <a:pt x="81" y="150"/>
                  <a:pt x="81" y="150"/>
                  <a:pt x="81" y="15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46" y="100"/>
                  <a:pt x="154" y="92"/>
                  <a:pt x="154" y="83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54" y="7"/>
                  <a:pt x="146" y="0"/>
                  <a:pt x="136" y="0"/>
                </a:cubicBezTo>
                <a:close/>
                <a:moveTo>
                  <a:pt x="121" y="163"/>
                </a:moveTo>
                <a:cubicBezTo>
                  <a:pt x="129" y="163"/>
                  <a:pt x="135" y="168"/>
                  <a:pt x="135" y="175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233"/>
                  <a:pt x="129" y="238"/>
                  <a:pt x="121" y="238"/>
                </a:cubicBezTo>
                <a:cubicBezTo>
                  <a:pt x="33" y="238"/>
                  <a:pt x="33" y="238"/>
                  <a:pt x="33" y="238"/>
                </a:cubicBezTo>
                <a:cubicBezTo>
                  <a:pt x="25" y="238"/>
                  <a:pt x="19" y="233"/>
                  <a:pt x="19" y="226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19" y="168"/>
                  <a:pt x="25" y="163"/>
                  <a:pt x="33" y="163"/>
                </a:cubicBezTo>
                <a:lnTo>
                  <a:pt x="121" y="163"/>
                </a:lnTo>
                <a:close/>
                <a:moveTo>
                  <a:pt x="135" y="75"/>
                </a:moveTo>
                <a:cubicBezTo>
                  <a:pt x="135" y="82"/>
                  <a:pt x="129" y="87"/>
                  <a:pt x="121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25" y="87"/>
                  <a:pt x="19" y="82"/>
                  <a:pt x="19" y="75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17"/>
                  <a:pt x="25" y="12"/>
                  <a:pt x="33" y="12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9" y="12"/>
                  <a:pt x="135" y="17"/>
                  <a:pt x="135" y="24"/>
                </a:cubicBezTo>
                <a:lnTo>
                  <a:pt x="135" y="7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73"/>
          <p:cNvSpPr>
            <a:spLocks/>
          </p:cNvSpPr>
          <p:nvPr/>
        </p:nvSpPr>
        <p:spPr bwMode="auto">
          <a:xfrm>
            <a:off x="5420456" y="2416704"/>
            <a:ext cx="296446" cy="82226"/>
          </a:xfrm>
          <a:custGeom>
            <a:avLst/>
            <a:gdLst>
              <a:gd name="T0" fmla="*/ 92 w 174"/>
              <a:gd name="T1" fmla="*/ 13 h 48"/>
              <a:gd name="T2" fmla="*/ 82 w 174"/>
              <a:gd name="T3" fmla="*/ 13 h 48"/>
              <a:gd name="T4" fmla="*/ 0 w 174"/>
              <a:gd name="T5" fmla="*/ 0 h 48"/>
              <a:gd name="T6" fmla="*/ 0 w 174"/>
              <a:gd name="T7" fmla="*/ 24 h 48"/>
              <a:gd name="T8" fmla="*/ 82 w 174"/>
              <a:gd name="T9" fmla="*/ 48 h 48"/>
              <a:gd name="T10" fmla="*/ 92 w 174"/>
              <a:gd name="T11" fmla="*/ 48 h 48"/>
              <a:gd name="T12" fmla="*/ 174 w 174"/>
              <a:gd name="T13" fmla="*/ 24 h 48"/>
              <a:gd name="T14" fmla="*/ 174 w 174"/>
              <a:gd name="T15" fmla="*/ 0 h 48"/>
              <a:gd name="T16" fmla="*/ 92 w 174"/>
              <a:gd name="T17" fmla="*/ 1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48">
                <a:moveTo>
                  <a:pt x="92" y="13"/>
                </a:moveTo>
                <a:cubicBezTo>
                  <a:pt x="82" y="13"/>
                  <a:pt x="82" y="13"/>
                  <a:pt x="82" y="13"/>
                </a:cubicBezTo>
                <a:cubicBezTo>
                  <a:pt x="82" y="13"/>
                  <a:pt x="13" y="16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8" y="48"/>
                  <a:pt x="82" y="48"/>
                </a:cubicBezTo>
                <a:cubicBezTo>
                  <a:pt x="92" y="48"/>
                  <a:pt x="92" y="48"/>
                  <a:pt x="92" y="48"/>
                </a:cubicBezTo>
                <a:cubicBezTo>
                  <a:pt x="166" y="48"/>
                  <a:pt x="174" y="24"/>
                  <a:pt x="174" y="24"/>
                </a:cubicBezTo>
                <a:cubicBezTo>
                  <a:pt x="174" y="0"/>
                  <a:pt x="174" y="0"/>
                  <a:pt x="174" y="0"/>
                </a:cubicBezTo>
                <a:cubicBezTo>
                  <a:pt x="161" y="16"/>
                  <a:pt x="92" y="13"/>
                  <a:pt x="92" y="1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74"/>
          <p:cNvSpPr>
            <a:spLocks/>
          </p:cNvSpPr>
          <p:nvPr/>
        </p:nvSpPr>
        <p:spPr bwMode="auto">
          <a:xfrm>
            <a:off x="5512780" y="2512634"/>
            <a:ext cx="102422" cy="323855"/>
          </a:xfrm>
          <a:custGeom>
            <a:avLst/>
            <a:gdLst>
              <a:gd name="T0" fmla="*/ 56 w 142"/>
              <a:gd name="T1" fmla="*/ 0 h 449"/>
              <a:gd name="T2" fmla="*/ 0 w 142"/>
              <a:gd name="T3" fmla="*/ 0 h 449"/>
              <a:gd name="T4" fmla="*/ 0 w 142"/>
              <a:gd name="T5" fmla="*/ 449 h 449"/>
              <a:gd name="T6" fmla="*/ 56 w 142"/>
              <a:gd name="T7" fmla="*/ 449 h 449"/>
              <a:gd name="T8" fmla="*/ 85 w 142"/>
              <a:gd name="T9" fmla="*/ 449 h 449"/>
              <a:gd name="T10" fmla="*/ 142 w 142"/>
              <a:gd name="T11" fmla="*/ 449 h 449"/>
              <a:gd name="T12" fmla="*/ 142 w 142"/>
              <a:gd name="T13" fmla="*/ 0 h 449"/>
              <a:gd name="T14" fmla="*/ 85 w 142"/>
              <a:gd name="T15" fmla="*/ 0 h 449"/>
              <a:gd name="T16" fmla="*/ 56 w 142"/>
              <a:gd name="T1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449">
                <a:moveTo>
                  <a:pt x="56" y="0"/>
                </a:moveTo>
                <a:lnTo>
                  <a:pt x="0" y="0"/>
                </a:lnTo>
                <a:lnTo>
                  <a:pt x="0" y="449"/>
                </a:lnTo>
                <a:lnTo>
                  <a:pt x="56" y="449"/>
                </a:lnTo>
                <a:lnTo>
                  <a:pt x="85" y="449"/>
                </a:lnTo>
                <a:lnTo>
                  <a:pt x="142" y="449"/>
                </a:lnTo>
                <a:lnTo>
                  <a:pt x="142" y="0"/>
                </a:lnTo>
                <a:lnTo>
                  <a:pt x="85" y="0"/>
                </a:lnTo>
                <a:lnTo>
                  <a:pt x="56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Oval 575"/>
          <p:cNvSpPr>
            <a:spLocks noChangeArrowheads="1"/>
          </p:cNvSpPr>
          <p:nvPr/>
        </p:nvSpPr>
        <p:spPr bwMode="auto">
          <a:xfrm>
            <a:off x="5509174" y="2113766"/>
            <a:ext cx="117569" cy="137765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76"/>
          <p:cNvSpPr>
            <a:spLocks/>
          </p:cNvSpPr>
          <p:nvPr/>
        </p:nvSpPr>
        <p:spPr bwMode="auto">
          <a:xfrm>
            <a:off x="5565434" y="2270284"/>
            <a:ext cx="116126" cy="146420"/>
          </a:xfrm>
          <a:custGeom>
            <a:avLst/>
            <a:gdLst>
              <a:gd name="T0" fmla="*/ 0 w 68"/>
              <a:gd name="T1" fmla="*/ 86 h 86"/>
              <a:gd name="T2" fmla="*/ 2 w 68"/>
              <a:gd name="T3" fmla="*/ 86 h 86"/>
              <a:gd name="T4" fmla="*/ 68 w 68"/>
              <a:gd name="T5" fmla="*/ 35 h 86"/>
              <a:gd name="T6" fmla="*/ 28 w 68"/>
              <a:gd name="T7" fmla="*/ 0 h 86"/>
              <a:gd name="T8" fmla="*/ 1 w 68"/>
              <a:gd name="T9" fmla="*/ 17 h 86"/>
              <a:gd name="T10" fmla="*/ 15 w 68"/>
              <a:gd name="T11" fmla="*/ 62 h 86"/>
              <a:gd name="T12" fmla="*/ 0 w 68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6">
                <a:moveTo>
                  <a:pt x="0" y="86"/>
                </a:moveTo>
                <a:cubicBezTo>
                  <a:pt x="2" y="86"/>
                  <a:pt x="2" y="86"/>
                  <a:pt x="2" y="86"/>
                </a:cubicBezTo>
                <a:cubicBezTo>
                  <a:pt x="62" y="86"/>
                  <a:pt x="68" y="73"/>
                  <a:pt x="68" y="35"/>
                </a:cubicBezTo>
                <a:cubicBezTo>
                  <a:pt x="68" y="13"/>
                  <a:pt x="46" y="4"/>
                  <a:pt x="28" y="0"/>
                </a:cubicBezTo>
                <a:cubicBezTo>
                  <a:pt x="1" y="17"/>
                  <a:pt x="1" y="17"/>
                  <a:pt x="1" y="17"/>
                </a:cubicBezTo>
                <a:cubicBezTo>
                  <a:pt x="15" y="62"/>
                  <a:pt x="15" y="62"/>
                  <a:pt x="15" y="62"/>
                </a:cubicBezTo>
                <a:lnTo>
                  <a:pt x="0" y="8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577"/>
          <p:cNvSpPr>
            <a:spLocks/>
          </p:cNvSpPr>
          <p:nvPr/>
        </p:nvSpPr>
        <p:spPr bwMode="auto">
          <a:xfrm>
            <a:off x="5447865" y="2270284"/>
            <a:ext cx="119011" cy="146420"/>
          </a:xfrm>
          <a:custGeom>
            <a:avLst/>
            <a:gdLst>
              <a:gd name="T0" fmla="*/ 65 w 70"/>
              <a:gd name="T1" fmla="*/ 86 h 86"/>
              <a:gd name="T2" fmla="*/ 69 w 70"/>
              <a:gd name="T3" fmla="*/ 86 h 86"/>
              <a:gd name="T4" fmla="*/ 53 w 70"/>
              <a:gd name="T5" fmla="*/ 61 h 86"/>
              <a:gd name="T6" fmla="*/ 70 w 70"/>
              <a:gd name="T7" fmla="*/ 17 h 86"/>
              <a:gd name="T8" fmla="*/ 40 w 70"/>
              <a:gd name="T9" fmla="*/ 0 h 86"/>
              <a:gd name="T10" fmla="*/ 0 w 70"/>
              <a:gd name="T11" fmla="*/ 35 h 86"/>
              <a:gd name="T12" fmla="*/ 65 w 70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86">
                <a:moveTo>
                  <a:pt x="65" y="86"/>
                </a:moveTo>
                <a:cubicBezTo>
                  <a:pt x="69" y="86"/>
                  <a:pt x="69" y="86"/>
                  <a:pt x="69" y="86"/>
                </a:cubicBezTo>
                <a:cubicBezTo>
                  <a:pt x="53" y="61"/>
                  <a:pt x="53" y="61"/>
                  <a:pt x="53" y="61"/>
                </a:cubicBezTo>
                <a:cubicBezTo>
                  <a:pt x="70" y="17"/>
                  <a:pt x="70" y="17"/>
                  <a:pt x="70" y="17"/>
                </a:cubicBezTo>
                <a:cubicBezTo>
                  <a:pt x="40" y="0"/>
                  <a:pt x="40" y="0"/>
                  <a:pt x="40" y="0"/>
                </a:cubicBezTo>
                <a:cubicBezTo>
                  <a:pt x="21" y="4"/>
                  <a:pt x="0" y="13"/>
                  <a:pt x="0" y="35"/>
                </a:cubicBezTo>
                <a:cubicBezTo>
                  <a:pt x="0" y="73"/>
                  <a:pt x="5" y="86"/>
                  <a:pt x="65" y="8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578"/>
          <p:cNvSpPr>
            <a:spLocks/>
          </p:cNvSpPr>
          <p:nvPr/>
        </p:nvSpPr>
        <p:spPr bwMode="auto">
          <a:xfrm>
            <a:off x="6859409" y="2488832"/>
            <a:ext cx="97373" cy="194024"/>
          </a:xfrm>
          <a:custGeom>
            <a:avLst/>
            <a:gdLst>
              <a:gd name="T0" fmla="*/ 0 w 57"/>
              <a:gd name="T1" fmla="*/ 99 h 114"/>
              <a:gd name="T2" fmla="*/ 22 w 57"/>
              <a:gd name="T3" fmla="*/ 114 h 114"/>
              <a:gd name="T4" fmla="*/ 57 w 57"/>
              <a:gd name="T5" fmla="*/ 0 h 114"/>
              <a:gd name="T6" fmla="*/ 31 w 57"/>
              <a:gd name="T7" fmla="*/ 0 h 114"/>
              <a:gd name="T8" fmla="*/ 0 w 57"/>
              <a:gd name="T9" fmla="*/ 9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14">
                <a:moveTo>
                  <a:pt x="0" y="99"/>
                </a:moveTo>
                <a:cubicBezTo>
                  <a:pt x="22" y="114"/>
                  <a:pt x="22" y="114"/>
                  <a:pt x="22" y="114"/>
                </a:cubicBezTo>
                <a:cubicBezTo>
                  <a:pt x="44" y="82"/>
                  <a:pt x="57" y="42"/>
                  <a:pt x="57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37"/>
                  <a:pt x="20" y="71"/>
                  <a:pt x="0" y="9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579"/>
          <p:cNvSpPr>
            <a:spLocks/>
          </p:cNvSpPr>
          <p:nvPr/>
        </p:nvSpPr>
        <p:spPr bwMode="auto">
          <a:xfrm>
            <a:off x="6637976" y="2101505"/>
            <a:ext cx="361361" cy="362804"/>
          </a:xfrm>
          <a:custGeom>
            <a:avLst/>
            <a:gdLst>
              <a:gd name="T0" fmla="*/ 187 w 212"/>
              <a:gd name="T1" fmla="*/ 213 h 213"/>
              <a:gd name="T2" fmla="*/ 212 w 212"/>
              <a:gd name="T3" fmla="*/ 213 h 213"/>
              <a:gd name="T4" fmla="*/ 0 w 212"/>
              <a:gd name="T5" fmla="*/ 0 h 213"/>
              <a:gd name="T6" fmla="*/ 0 w 212"/>
              <a:gd name="T7" fmla="*/ 25 h 213"/>
              <a:gd name="T8" fmla="*/ 0 w 212"/>
              <a:gd name="T9" fmla="*/ 52 h 213"/>
              <a:gd name="T10" fmla="*/ 0 w 212"/>
              <a:gd name="T11" fmla="*/ 213 h 213"/>
              <a:gd name="T12" fmla="*/ 160 w 212"/>
              <a:gd name="T13" fmla="*/ 213 h 213"/>
              <a:gd name="T14" fmla="*/ 187 w 212"/>
              <a:gd name="T15" fmla="*/ 213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2" h="213">
                <a:moveTo>
                  <a:pt x="187" y="213"/>
                </a:moveTo>
                <a:cubicBezTo>
                  <a:pt x="212" y="213"/>
                  <a:pt x="212" y="213"/>
                  <a:pt x="212" y="213"/>
                </a:cubicBezTo>
                <a:cubicBezTo>
                  <a:pt x="187" y="7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13"/>
                  <a:pt x="0" y="213"/>
                  <a:pt x="0" y="213"/>
                </a:cubicBezTo>
                <a:cubicBezTo>
                  <a:pt x="160" y="213"/>
                  <a:pt x="160" y="213"/>
                  <a:pt x="160" y="213"/>
                </a:cubicBezTo>
                <a:lnTo>
                  <a:pt x="187" y="21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80"/>
          <p:cNvSpPr>
            <a:spLocks/>
          </p:cNvSpPr>
          <p:nvPr/>
        </p:nvSpPr>
        <p:spPr bwMode="auto">
          <a:xfrm>
            <a:off x="6267960" y="2144060"/>
            <a:ext cx="605154" cy="688822"/>
          </a:xfrm>
          <a:custGeom>
            <a:avLst/>
            <a:gdLst>
              <a:gd name="T0" fmla="*/ 202 w 355"/>
              <a:gd name="T1" fmla="*/ 202 h 404"/>
              <a:gd name="T2" fmla="*/ 202 w 355"/>
              <a:gd name="T3" fmla="*/ 26 h 404"/>
              <a:gd name="T4" fmla="*/ 202 w 355"/>
              <a:gd name="T5" fmla="*/ 0 h 404"/>
              <a:gd name="T6" fmla="*/ 0 w 355"/>
              <a:gd name="T7" fmla="*/ 202 h 404"/>
              <a:gd name="T8" fmla="*/ 202 w 355"/>
              <a:gd name="T9" fmla="*/ 404 h 404"/>
              <a:gd name="T10" fmla="*/ 355 w 355"/>
              <a:gd name="T11" fmla="*/ 335 h 404"/>
              <a:gd name="T12" fmla="*/ 335 w 355"/>
              <a:gd name="T13" fmla="*/ 317 h 404"/>
              <a:gd name="T14" fmla="*/ 202 w 355"/>
              <a:gd name="T15" fmla="*/ 202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404">
                <a:moveTo>
                  <a:pt x="202" y="202"/>
                </a:moveTo>
                <a:cubicBezTo>
                  <a:pt x="202" y="26"/>
                  <a:pt x="202" y="26"/>
                  <a:pt x="202" y="26"/>
                </a:cubicBezTo>
                <a:cubicBezTo>
                  <a:pt x="202" y="0"/>
                  <a:pt x="202" y="0"/>
                  <a:pt x="202" y="0"/>
                </a:cubicBezTo>
                <a:cubicBezTo>
                  <a:pt x="91" y="0"/>
                  <a:pt x="0" y="90"/>
                  <a:pt x="0" y="202"/>
                </a:cubicBezTo>
                <a:cubicBezTo>
                  <a:pt x="0" y="314"/>
                  <a:pt x="91" y="404"/>
                  <a:pt x="202" y="404"/>
                </a:cubicBezTo>
                <a:cubicBezTo>
                  <a:pt x="263" y="404"/>
                  <a:pt x="318" y="377"/>
                  <a:pt x="355" y="335"/>
                </a:cubicBezTo>
                <a:cubicBezTo>
                  <a:pt x="335" y="317"/>
                  <a:pt x="335" y="317"/>
                  <a:pt x="335" y="317"/>
                </a:cubicBezTo>
                <a:lnTo>
                  <a:pt x="202" y="20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81"/>
          <p:cNvSpPr>
            <a:spLocks noEditPoints="1"/>
          </p:cNvSpPr>
          <p:nvPr/>
        </p:nvSpPr>
        <p:spPr bwMode="auto">
          <a:xfrm>
            <a:off x="8562350" y="2326544"/>
            <a:ext cx="492634" cy="483979"/>
          </a:xfrm>
          <a:custGeom>
            <a:avLst/>
            <a:gdLst>
              <a:gd name="T0" fmla="*/ 281 w 289"/>
              <a:gd name="T1" fmla="*/ 240 h 284"/>
              <a:gd name="T2" fmla="*/ 219 w 289"/>
              <a:gd name="T3" fmla="*/ 178 h 284"/>
              <a:gd name="T4" fmla="*/ 205 w 289"/>
              <a:gd name="T5" fmla="*/ 165 h 284"/>
              <a:gd name="T6" fmla="*/ 187 w 289"/>
              <a:gd name="T7" fmla="*/ 38 h 284"/>
              <a:gd name="T8" fmla="*/ 181 w 289"/>
              <a:gd name="T9" fmla="*/ 32 h 284"/>
              <a:gd name="T10" fmla="*/ 161 w 289"/>
              <a:gd name="T11" fmla="*/ 19 h 284"/>
              <a:gd name="T12" fmla="*/ 40 w 289"/>
              <a:gd name="T13" fmla="*/ 40 h 284"/>
              <a:gd name="T14" fmla="*/ 42 w 289"/>
              <a:gd name="T15" fmla="*/ 187 h 284"/>
              <a:gd name="T16" fmla="*/ 42 w 289"/>
              <a:gd name="T17" fmla="*/ 188 h 284"/>
              <a:gd name="T18" fmla="*/ 71 w 289"/>
              <a:gd name="T19" fmla="*/ 207 h 284"/>
              <a:gd name="T20" fmla="*/ 160 w 289"/>
              <a:gd name="T21" fmla="*/ 207 h 284"/>
              <a:gd name="T22" fmla="*/ 169 w 289"/>
              <a:gd name="T23" fmla="*/ 202 h 284"/>
              <a:gd name="T24" fmla="*/ 171 w 289"/>
              <a:gd name="T25" fmla="*/ 201 h 284"/>
              <a:gd name="T26" fmla="*/ 169 w 289"/>
              <a:gd name="T27" fmla="*/ 202 h 284"/>
              <a:gd name="T28" fmla="*/ 183 w 289"/>
              <a:gd name="T29" fmla="*/ 215 h 284"/>
              <a:gd name="T30" fmla="*/ 243 w 289"/>
              <a:gd name="T31" fmla="*/ 273 h 284"/>
              <a:gd name="T32" fmla="*/ 274 w 289"/>
              <a:gd name="T33" fmla="*/ 268 h 284"/>
              <a:gd name="T34" fmla="*/ 281 w 289"/>
              <a:gd name="T35" fmla="*/ 240 h 284"/>
              <a:gd name="T36" fmla="*/ 161 w 289"/>
              <a:gd name="T37" fmla="*/ 149 h 284"/>
              <a:gd name="T38" fmla="*/ 157 w 289"/>
              <a:gd name="T39" fmla="*/ 154 h 284"/>
              <a:gd name="T40" fmla="*/ 74 w 289"/>
              <a:gd name="T41" fmla="*/ 155 h 284"/>
              <a:gd name="T42" fmla="*/ 73 w 289"/>
              <a:gd name="T43" fmla="*/ 72 h 284"/>
              <a:gd name="T44" fmla="*/ 156 w 289"/>
              <a:gd name="T45" fmla="*/ 71 h 284"/>
              <a:gd name="T46" fmla="*/ 161 w 289"/>
              <a:gd name="T47" fmla="*/ 76 h 284"/>
              <a:gd name="T48" fmla="*/ 161 w 289"/>
              <a:gd name="T49" fmla="*/ 149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9" h="284">
                <a:moveTo>
                  <a:pt x="281" y="240"/>
                </a:moveTo>
                <a:cubicBezTo>
                  <a:pt x="219" y="178"/>
                  <a:pt x="219" y="178"/>
                  <a:pt x="219" y="178"/>
                </a:cubicBezTo>
                <a:cubicBezTo>
                  <a:pt x="205" y="165"/>
                  <a:pt x="205" y="165"/>
                  <a:pt x="205" y="165"/>
                </a:cubicBezTo>
                <a:cubicBezTo>
                  <a:pt x="228" y="125"/>
                  <a:pt x="222" y="72"/>
                  <a:pt x="187" y="38"/>
                </a:cubicBezTo>
                <a:cubicBezTo>
                  <a:pt x="185" y="36"/>
                  <a:pt x="183" y="34"/>
                  <a:pt x="181" y="32"/>
                </a:cubicBezTo>
                <a:cubicBezTo>
                  <a:pt x="174" y="27"/>
                  <a:pt x="168" y="23"/>
                  <a:pt x="161" y="19"/>
                </a:cubicBezTo>
                <a:cubicBezTo>
                  <a:pt x="121" y="0"/>
                  <a:pt x="72" y="7"/>
                  <a:pt x="40" y="40"/>
                </a:cubicBezTo>
                <a:cubicBezTo>
                  <a:pt x="0" y="81"/>
                  <a:pt x="1" y="147"/>
                  <a:pt x="42" y="187"/>
                </a:cubicBezTo>
                <a:cubicBezTo>
                  <a:pt x="42" y="187"/>
                  <a:pt x="42" y="188"/>
                  <a:pt x="42" y="188"/>
                </a:cubicBezTo>
                <a:cubicBezTo>
                  <a:pt x="51" y="196"/>
                  <a:pt x="61" y="203"/>
                  <a:pt x="71" y="207"/>
                </a:cubicBezTo>
                <a:cubicBezTo>
                  <a:pt x="99" y="220"/>
                  <a:pt x="132" y="220"/>
                  <a:pt x="160" y="207"/>
                </a:cubicBezTo>
                <a:cubicBezTo>
                  <a:pt x="163" y="205"/>
                  <a:pt x="166" y="204"/>
                  <a:pt x="169" y="202"/>
                </a:cubicBezTo>
                <a:cubicBezTo>
                  <a:pt x="170" y="201"/>
                  <a:pt x="170" y="201"/>
                  <a:pt x="171" y="201"/>
                </a:cubicBezTo>
                <a:cubicBezTo>
                  <a:pt x="170" y="201"/>
                  <a:pt x="170" y="202"/>
                  <a:pt x="169" y="202"/>
                </a:cubicBezTo>
                <a:cubicBezTo>
                  <a:pt x="183" y="215"/>
                  <a:pt x="183" y="215"/>
                  <a:pt x="183" y="215"/>
                </a:cubicBezTo>
                <a:cubicBezTo>
                  <a:pt x="243" y="273"/>
                  <a:pt x="243" y="273"/>
                  <a:pt x="243" y="273"/>
                </a:cubicBezTo>
                <a:cubicBezTo>
                  <a:pt x="243" y="273"/>
                  <a:pt x="259" y="284"/>
                  <a:pt x="274" y="268"/>
                </a:cubicBezTo>
                <a:cubicBezTo>
                  <a:pt x="289" y="253"/>
                  <a:pt x="281" y="240"/>
                  <a:pt x="281" y="240"/>
                </a:cubicBezTo>
                <a:close/>
                <a:moveTo>
                  <a:pt x="161" y="149"/>
                </a:moveTo>
                <a:cubicBezTo>
                  <a:pt x="160" y="151"/>
                  <a:pt x="158" y="152"/>
                  <a:pt x="157" y="154"/>
                </a:cubicBezTo>
                <a:cubicBezTo>
                  <a:pt x="134" y="177"/>
                  <a:pt x="97" y="178"/>
                  <a:pt x="74" y="155"/>
                </a:cubicBezTo>
                <a:cubicBezTo>
                  <a:pt x="50" y="132"/>
                  <a:pt x="50" y="95"/>
                  <a:pt x="73" y="72"/>
                </a:cubicBezTo>
                <a:cubicBezTo>
                  <a:pt x="95" y="49"/>
                  <a:pt x="133" y="48"/>
                  <a:pt x="156" y="71"/>
                </a:cubicBezTo>
                <a:cubicBezTo>
                  <a:pt x="158" y="72"/>
                  <a:pt x="159" y="74"/>
                  <a:pt x="161" y="76"/>
                </a:cubicBezTo>
                <a:cubicBezTo>
                  <a:pt x="178" y="98"/>
                  <a:pt x="178" y="128"/>
                  <a:pt x="161" y="14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82"/>
          <p:cNvSpPr>
            <a:spLocks/>
          </p:cNvSpPr>
          <p:nvPr/>
        </p:nvSpPr>
        <p:spPr bwMode="auto">
          <a:xfrm>
            <a:off x="8426028" y="2130356"/>
            <a:ext cx="445030" cy="556107"/>
          </a:xfrm>
          <a:custGeom>
            <a:avLst/>
            <a:gdLst>
              <a:gd name="T0" fmla="*/ 97 w 261"/>
              <a:gd name="T1" fmla="*/ 303 h 326"/>
              <a:gd name="T2" fmla="*/ 51 w 261"/>
              <a:gd name="T3" fmla="*/ 303 h 326"/>
              <a:gd name="T4" fmla="*/ 19 w 261"/>
              <a:gd name="T5" fmla="*/ 265 h 326"/>
              <a:gd name="T6" fmla="*/ 19 w 261"/>
              <a:gd name="T7" fmla="*/ 46 h 326"/>
              <a:gd name="T8" fmla="*/ 47 w 261"/>
              <a:gd name="T9" fmla="*/ 20 h 326"/>
              <a:gd name="T10" fmla="*/ 187 w 261"/>
              <a:gd name="T11" fmla="*/ 20 h 326"/>
              <a:gd name="T12" fmla="*/ 187 w 261"/>
              <a:gd name="T13" fmla="*/ 91 h 326"/>
              <a:gd name="T14" fmla="*/ 241 w 261"/>
              <a:gd name="T15" fmla="*/ 91 h 326"/>
              <a:gd name="T16" fmla="*/ 241 w 261"/>
              <a:gd name="T17" fmla="*/ 114 h 326"/>
              <a:gd name="T18" fmla="*/ 261 w 261"/>
              <a:gd name="T19" fmla="*/ 124 h 326"/>
              <a:gd name="T20" fmla="*/ 261 w 261"/>
              <a:gd name="T21" fmla="*/ 85 h 326"/>
              <a:gd name="T22" fmla="*/ 197 w 261"/>
              <a:gd name="T23" fmla="*/ 12 h 326"/>
              <a:gd name="T24" fmla="*/ 187 w 261"/>
              <a:gd name="T25" fmla="*/ 0 h 326"/>
              <a:gd name="T26" fmla="*/ 37 w 261"/>
              <a:gd name="T27" fmla="*/ 0 h 326"/>
              <a:gd name="T28" fmla="*/ 1 w 261"/>
              <a:gd name="T29" fmla="*/ 36 h 326"/>
              <a:gd name="T30" fmla="*/ 1 w 261"/>
              <a:gd name="T31" fmla="*/ 299 h 326"/>
              <a:gd name="T32" fmla="*/ 37 w 261"/>
              <a:gd name="T33" fmla="*/ 322 h 326"/>
              <a:gd name="T34" fmla="*/ 116 w 261"/>
              <a:gd name="T35" fmla="*/ 322 h 326"/>
              <a:gd name="T36" fmla="*/ 109 w 261"/>
              <a:gd name="T37" fmla="*/ 316 h 326"/>
              <a:gd name="T38" fmla="*/ 97 w 261"/>
              <a:gd name="T39" fmla="*/ 30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1" h="326">
                <a:moveTo>
                  <a:pt x="97" y="303"/>
                </a:moveTo>
                <a:cubicBezTo>
                  <a:pt x="77" y="303"/>
                  <a:pt x="60" y="303"/>
                  <a:pt x="51" y="303"/>
                </a:cubicBezTo>
                <a:cubicBezTo>
                  <a:pt x="21" y="303"/>
                  <a:pt x="19" y="265"/>
                  <a:pt x="19" y="265"/>
                </a:cubicBezTo>
                <a:cubicBezTo>
                  <a:pt x="19" y="265"/>
                  <a:pt x="19" y="67"/>
                  <a:pt x="19" y="46"/>
                </a:cubicBezTo>
                <a:cubicBezTo>
                  <a:pt x="19" y="24"/>
                  <a:pt x="47" y="20"/>
                  <a:pt x="47" y="20"/>
                </a:cubicBezTo>
                <a:cubicBezTo>
                  <a:pt x="187" y="20"/>
                  <a:pt x="187" y="20"/>
                  <a:pt x="187" y="20"/>
                </a:cubicBezTo>
                <a:cubicBezTo>
                  <a:pt x="187" y="91"/>
                  <a:pt x="187" y="91"/>
                  <a:pt x="187" y="91"/>
                </a:cubicBezTo>
                <a:cubicBezTo>
                  <a:pt x="241" y="91"/>
                  <a:pt x="241" y="91"/>
                  <a:pt x="241" y="91"/>
                </a:cubicBezTo>
                <a:cubicBezTo>
                  <a:pt x="241" y="91"/>
                  <a:pt x="241" y="100"/>
                  <a:pt x="241" y="114"/>
                </a:cubicBezTo>
                <a:cubicBezTo>
                  <a:pt x="248" y="117"/>
                  <a:pt x="254" y="120"/>
                  <a:pt x="261" y="124"/>
                </a:cubicBezTo>
                <a:cubicBezTo>
                  <a:pt x="261" y="85"/>
                  <a:pt x="261" y="85"/>
                  <a:pt x="261" y="85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87" y="0"/>
                  <a:pt x="187" y="0"/>
                  <a:pt x="18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1" y="36"/>
                  <a:pt x="1" y="36"/>
                </a:cubicBezTo>
                <a:cubicBezTo>
                  <a:pt x="1" y="36"/>
                  <a:pt x="1" y="271"/>
                  <a:pt x="1" y="299"/>
                </a:cubicBezTo>
                <a:cubicBezTo>
                  <a:pt x="1" y="326"/>
                  <a:pt x="37" y="322"/>
                  <a:pt x="37" y="322"/>
                </a:cubicBezTo>
                <a:cubicBezTo>
                  <a:pt x="37" y="322"/>
                  <a:pt x="74" y="322"/>
                  <a:pt x="116" y="322"/>
                </a:cubicBezTo>
                <a:cubicBezTo>
                  <a:pt x="114" y="320"/>
                  <a:pt x="111" y="318"/>
                  <a:pt x="109" y="316"/>
                </a:cubicBezTo>
                <a:cubicBezTo>
                  <a:pt x="105" y="312"/>
                  <a:pt x="101" y="307"/>
                  <a:pt x="97" y="30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83"/>
          <p:cNvSpPr>
            <a:spLocks/>
          </p:cNvSpPr>
          <p:nvPr/>
        </p:nvSpPr>
        <p:spPr bwMode="auto">
          <a:xfrm>
            <a:off x="9404083" y="1238855"/>
            <a:ext cx="801342" cy="308708"/>
          </a:xfrm>
          <a:custGeom>
            <a:avLst/>
            <a:gdLst>
              <a:gd name="T0" fmla="*/ 924 w 1111"/>
              <a:gd name="T1" fmla="*/ 0 h 428"/>
              <a:gd name="T2" fmla="*/ 958 w 1111"/>
              <a:gd name="T3" fmla="*/ 55 h 428"/>
              <a:gd name="T4" fmla="*/ 542 w 1111"/>
              <a:gd name="T5" fmla="*/ 281 h 428"/>
              <a:gd name="T6" fmla="*/ 0 w 1111"/>
              <a:gd name="T7" fmla="*/ 355 h 428"/>
              <a:gd name="T8" fmla="*/ 3 w 1111"/>
              <a:gd name="T9" fmla="*/ 428 h 428"/>
              <a:gd name="T10" fmla="*/ 570 w 1111"/>
              <a:gd name="T11" fmla="*/ 355 h 428"/>
              <a:gd name="T12" fmla="*/ 986 w 1111"/>
              <a:gd name="T13" fmla="*/ 121 h 428"/>
              <a:gd name="T14" fmla="*/ 1021 w 1111"/>
              <a:gd name="T15" fmla="*/ 184 h 428"/>
              <a:gd name="T16" fmla="*/ 1111 w 1111"/>
              <a:gd name="T17" fmla="*/ 0 h 428"/>
              <a:gd name="T18" fmla="*/ 924 w 1111"/>
              <a:gd name="T19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1" h="428">
                <a:moveTo>
                  <a:pt x="924" y="0"/>
                </a:moveTo>
                <a:lnTo>
                  <a:pt x="958" y="55"/>
                </a:lnTo>
                <a:lnTo>
                  <a:pt x="542" y="281"/>
                </a:lnTo>
                <a:lnTo>
                  <a:pt x="0" y="355"/>
                </a:lnTo>
                <a:lnTo>
                  <a:pt x="3" y="428"/>
                </a:lnTo>
                <a:lnTo>
                  <a:pt x="570" y="355"/>
                </a:lnTo>
                <a:lnTo>
                  <a:pt x="986" y="121"/>
                </a:lnTo>
                <a:lnTo>
                  <a:pt x="1021" y="184"/>
                </a:lnTo>
                <a:lnTo>
                  <a:pt x="1111" y="0"/>
                </a:lnTo>
                <a:lnTo>
                  <a:pt x="924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584"/>
          <p:cNvSpPr>
            <a:spLocks/>
          </p:cNvSpPr>
          <p:nvPr/>
        </p:nvSpPr>
        <p:spPr bwMode="auto">
          <a:xfrm>
            <a:off x="9915470" y="1392487"/>
            <a:ext cx="208450" cy="511387"/>
          </a:xfrm>
          <a:custGeom>
            <a:avLst/>
            <a:gdLst>
              <a:gd name="T0" fmla="*/ 0 w 289"/>
              <a:gd name="T1" fmla="*/ 709 h 709"/>
              <a:gd name="T2" fmla="*/ 289 w 289"/>
              <a:gd name="T3" fmla="*/ 709 h 709"/>
              <a:gd name="T4" fmla="*/ 289 w 289"/>
              <a:gd name="T5" fmla="*/ 0 h 709"/>
              <a:gd name="T6" fmla="*/ 0 w 289"/>
              <a:gd name="T7" fmla="*/ 161 h 709"/>
              <a:gd name="T8" fmla="*/ 0 w 289"/>
              <a:gd name="T9" fmla="*/ 709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709">
                <a:moveTo>
                  <a:pt x="0" y="709"/>
                </a:moveTo>
                <a:lnTo>
                  <a:pt x="289" y="709"/>
                </a:lnTo>
                <a:lnTo>
                  <a:pt x="289" y="0"/>
                </a:lnTo>
                <a:lnTo>
                  <a:pt x="0" y="161"/>
                </a:lnTo>
                <a:lnTo>
                  <a:pt x="0" y="70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85"/>
          <p:cNvSpPr>
            <a:spLocks/>
          </p:cNvSpPr>
          <p:nvPr/>
        </p:nvSpPr>
        <p:spPr bwMode="auto">
          <a:xfrm>
            <a:off x="9663743" y="1528809"/>
            <a:ext cx="180320" cy="375065"/>
          </a:xfrm>
          <a:custGeom>
            <a:avLst/>
            <a:gdLst>
              <a:gd name="T0" fmla="*/ 0 w 250"/>
              <a:gd name="T1" fmla="*/ 520 h 520"/>
              <a:gd name="T2" fmla="*/ 250 w 250"/>
              <a:gd name="T3" fmla="*/ 520 h 520"/>
              <a:gd name="T4" fmla="*/ 250 w 250"/>
              <a:gd name="T5" fmla="*/ 0 h 520"/>
              <a:gd name="T6" fmla="*/ 0 w 250"/>
              <a:gd name="T7" fmla="*/ 42 h 520"/>
              <a:gd name="T8" fmla="*/ 0 w 250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520">
                <a:moveTo>
                  <a:pt x="0" y="520"/>
                </a:moveTo>
                <a:lnTo>
                  <a:pt x="250" y="520"/>
                </a:lnTo>
                <a:lnTo>
                  <a:pt x="250" y="0"/>
                </a:lnTo>
                <a:lnTo>
                  <a:pt x="0" y="42"/>
                </a:lnTo>
                <a:lnTo>
                  <a:pt x="0" y="52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86"/>
          <p:cNvSpPr>
            <a:spLocks/>
          </p:cNvSpPr>
          <p:nvPr/>
        </p:nvSpPr>
        <p:spPr bwMode="auto">
          <a:xfrm>
            <a:off x="9404083" y="1569922"/>
            <a:ext cx="189697" cy="333953"/>
          </a:xfrm>
          <a:custGeom>
            <a:avLst/>
            <a:gdLst>
              <a:gd name="T0" fmla="*/ 0 w 263"/>
              <a:gd name="T1" fmla="*/ 463 h 463"/>
              <a:gd name="T2" fmla="*/ 263 w 263"/>
              <a:gd name="T3" fmla="*/ 463 h 463"/>
              <a:gd name="T4" fmla="*/ 263 w 263"/>
              <a:gd name="T5" fmla="*/ 0 h 463"/>
              <a:gd name="T6" fmla="*/ 0 w 263"/>
              <a:gd name="T7" fmla="*/ 30 h 463"/>
              <a:gd name="T8" fmla="*/ 0 w 263"/>
              <a:gd name="T9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463">
                <a:moveTo>
                  <a:pt x="0" y="463"/>
                </a:moveTo>
                <a:lnTo>
                  <a:pt x="263" y="463"/>
                </a:lnTo>
                <a:lnTo>
                  <a:pt x="263" y="0"/>
                </a:lnTo>
                <a:lnTo>
                  <a:pt x="0" y="30"/>
                </a:lnTo>
                <a:lnTo>
                  <a:pt x="0" y="46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87"/>
          <p:cNvSpPr>
            <a:spLocks/>
          </p:cNvSpPr>
          <p:nvPr/>
        </p:nvSpPr>
        <p:spPr bwMode="auto">
          <a:xfrm>
            <a:off x="7797072" y="2382804"/>
            <a:ext cx="276250" cy="247399"/>
          </a:xfrm>
          <a:custGeom>
            <a:avLst/>
            <a:gdLst>
              <a:gd name="T0" fmla="*/ 141 w 162"/>
              <a:gd name="T1" fmla="*/ 17 h 145"/>
              <a:gd name="T2" fmla="*/ 105 w 162"/>
              <a:gd name="T3" fmla="*/ 0 h 145"/>
              <a:gd name="T4" fmla="*/ 81 w 162"/>
              <a:gd name="T5" fmla="*/ 9 h 145"/>
              <a:gd name="T6" fmla="*/ 57 w 162"/>
              <a:gd name="T7" fmla="*/ 0 h 145"/>
              <a:gd name="T8" fmla="*/ 0 w 162"/>
              <a:gd name="T9" fmla="*/ 56 h 145"/>
              <a:gd name="T10" fmla="*/ 0 w 162"/>
              <a:gd name="T11" fmla="*/ 59 h 145"/>
              <a:gd name="T12" fmla="*/ 30 w 162"/>
              <a:gd name="T13" fmla="*/ 109 h 145"/>
              <a:gd name="T14" fmla="*/ 30 w 162"/>
              <a:gd name="T15" fmla="*/ 140 h 145"/>
              <a:gd name="T16" fmla="*/ 73 w 162"/>
              <a:gd name="T17" fmla="*/ 145 h 145"/>
              <a:gd name="T18" fmla="*/ 88 w 162"/>
              <a:gd name="T19" fmla="*/ 145 h 145"/>
              <a:gd name="T20" fmla="*/ 162 w 162"/>
              <a:gd name="T21" fmla="*/ 118 h 145"/>
              <a:gd name="T22" fmla="*/ 162 w 162"/>
              <a:gd name="T23" fmla="*/ 56 h 145"/>
              <a:gd name="T24" fmla="*/ 141 w 162"/>
              <a:gd name="T25" fmla="*/ 1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145">
                <a:moveTo>
                  <a:pt x="141" y="17"/>
                </a:moveTo>
                <a:cubicBezTo>
                  <a:pt x="130" y="8"/>
                  <a:pt x="116" y="3"/>
                  <a:pt x="105" y="0"/>
                </a:cubicBezTo>
                <a:cubicBezTo>
                  <a:pt x="81" y="9"/>
                  <a:pt x="81" y="9"/>
                  <a:pt x="81" y="9"/>
                </a:cubicBezTo>
                <a:cubicBezTo>
                  <a:pt x="57" y="0"/>
                  <a:pt x="57" y="0"/>
                  <a:pt x="57" y="0"/>
                </a:cubicBezTo>
                <a:cubicBezTo>
                  <a:pt x="35" y="5"/>
                  <a:pt x="0" y="20"/>
                  <a:pt x="0" y="56"/>
                </a:cubicBezTo>
                <a:cubicBezTo>
                  <a:pt x="0" y="57"/>
                  <a:pt x="0" y="58"/>
                  <a:pt x="0" y="59"/>
                </a:cubicBezTo>
                <a:cubicBezTo>
                  <a:pt x="16" y="69"/>
                  <a:pt x="30" y="85"/>
                  <a:pt x="30" y="109"/>
                </a:cubicBezTo>
                <a:cubicBezTo>
                  <a:pt x="30" y="121"/>
                  <a:pt x="30" y="132"/>
                  <a:pt x="30" y="140"/>
                </a:cubicBezTo>
                <a:cubicBezTo>
                  <a:pt x="40" y="143"/>
                  <a:pt x="54" y="145"/>
                  <a:pt x="73" y="145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160" y="145"/>
                  <a:pt x="162" y="118"/>
                  <a:pt x="162" y="118"/>
                </a:cubicBezTo>
                <a:cubicBezTo>
                  <a:pt x="162" y="118"/>
                  <a:pt x="162" y="109"/>
                  <a:pt x="162" y="56"/>
                </a:cubicBezTo>
                <a:cubicBezTo>
                  <a:pt x="162" y="38"/>
                  <a:pt x="153" y="26"/>
                  <a:pt x="141" y="17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588"/>
          <p:cNvSpPr>
            <a:spLocks noChangeArrowheads="1"/>
          </p:cNvSpPr>
          <p:nvPr/>
        </p:nvSpPr>
        <p:spPr bwMode="auto">
          <a:xfrm>
            <a:off x="7864872" y="2188779"/>
            <a:ext cx="139928" cy="161567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589"/>
          <p:cNvSpPr>
            <a:spLocks/>
          </p:cNvSpPr>
          <p:nvPr/>
        </p:nvSpPr>
        <p:spPr bwMode="auto">
          <a:xfrm>
            <a:off x="7549673" y="2475128"/>
            <a:ext cx="276250" cy="248842"/>
          </a:xfrm>
          <a:custGeom>
            <a:avLst/>
            <a:gdLst>
              <a:gd name="T0" fmla="*/ 145 w 162"/>
              <a:gd name="T1" fmla="*/ 20 h 146"/>
              <a:gd name="T2" fmla="*/ 132 w 162"/>
              <a:gd name="T3" fmla="*/ 11 h 146"/>
              <a:gd name="T4" fmla="*/ 105 w 162"/>
              <a:gd name="T5" fmla="*/ 0 h 146"/>
              <a:gd name="T6" fmla="*/ 81 w 162"/>
              <a:gd name="T7" fmla="*/ 9 h 146"/>
              <a:gd name="T8" fmla="*/ 57 w 162"/>
              <a:gd name="T9" fmla="*/ 0 h 146"/>
              <a:gd name="T10" fmla="*/ 34 w 162"/>
              <a:gd name="T11" fmla="*/ 9 h 146"/>
              <a:gd name="T12" fmla="*/ 21 w 162"/>
              <a:gd name="T13" fmla="*/ 17 h 146"/>
              <a:gd name="T14" fmla="*/ 0 w 162"/>
              <a:gd name="T15" fmla="*/ 57 h 146"/>
              <a:gd name="T16" fmla="*/ 0 w 162"/>
              <a:gd name="T17" fmla="*/ 82 h 146"/>
              <a:gd name="T18" fmla="*/ 0 w 162"/>
              <a:gd name="T19" fmla="*/ 96 h 146"/>
              <a:gd name="T20" fmla="*/ 0 w 162"/>
              <a:gd name="T21" fmla="*/ 119 h 146"/>
              <a:gd name="T22" fmla="*/ 74 w 162"/>
              <a:gd name="T23" fmla="*/ 146 h 146"/>
              <a:gd name="T24" fmla="*/ 88 w 162"/>
              <a:gd name="T25" fmla="*/ 146 h 146"/>
              <a:gd name="T26" fmla="*/ 162 w 162"/>
              <a:gd name="T27" fmla="*/ 119 h 146"/>
              <a:gd name="T28" fmla="*/ 162 w 162"/>
              <a:gd name="T29" fmla="*/ 96 h 146"/>
              <a:gd name="T30" fmla="*/ 162 w 162"/>
              <a:gd name="T31" fmla="*/ 82 h 146"/>
              <a:gd name="T32" fmla="*/ 162 w 162"/>
              <a:gd name="T33" fmla="*/ 57 h 146"/>
              <a:gd name="T34" fmla="*/ 145 w 162"/>
              <a:gd name="T35" fmla="*/ 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2" h="146">
                <a:moveTo>
                  <a:pt x="145" y="20"/>
                </a:moveTo>
                <a:cubicBezTo>
                  <a:pt x="141" y="17"/>
                  <a:pt x="137" y="14"/>
                  <a:pt x="132" y="11"/>
                </a:cubicBezTo>
                <a:cubicBezTo>
                  <a:pt x="123" y="6"/>
                  <a:pt x="113" y="3"/>
                  <a:pt x="105" y="0"/>
                </a:cubicBezTo>
                <a:cubicBezTo>
                  <a:pt x="81" y="9"/>
                  <a:pt x="81" y="9"/>
                  <a:pt x="81" y="9"/>
                </a:cubicBezTo>
                <a:cubicBezTo>
                  <a:pt x="57" y="0"/>
                  <a:pt x="57" y="0"/>
                  <a:pt x="57" y="0"/>
                </a:cubicBezTo>
                <a:cubicBezTo>
                  <a:pt x="50" y="2"/>
                  <a:pt x="42" y="5"/>
                  <a:pt x="34" y="9"/>
                </a:cubicBezTo>
                <a:cubicBezTo>
                  <a:pt x="29" y="11"/>
                  <a:pt x="25" y="14"/>
                  <a:pt x="21" y="17"/>
                </a:cubicBezTo>
                <a:cubicBezTo>
                  <a:pt x="9" y="26"/>
                  <a:pt x="0" y="39"/>
                  <a:pt x="0" y="57"/>
                </a:cubicBezTo>
                <a:cubicBezTo>
                  <a:pt x="0" y="67"/>
                  <a:pt x="0" y="75"/>
                  <a:pt x="0" y="82"/>
                </a:cubicBezTo>
                <a:cubicBezTo>
                  <a:pt x="0" y="87"/>
                  <a:pt x="0" y="92"/>
                  <a:pt x="0" y="96"/>
                </a:cubicBezTo>
                <a:cubicBezTo>
                  <a:pt x="0" y="115"/>
                  <a:pt x="0" y="119"/>
                  <a:pt x="0" y="119"/>
                </a:cubicBezTo>
                <a:cubicBezTo>
                  <a:pt x="0" y="119"/>
                  <a:pt x="2" y="146"/>
                  <a:pt x="74" y="146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160" y="146"/>
                  <a:pt x="162" y="119"/>
                  <a:pt x="162" y="119"/>
                </a:cubicBezTo>
                <a:cubicBezTo>
                  <a:pt x="162" y="119"/>
                  <a:pt x="162" y="114"/>
                  <a:pt x="162" y="96"/>
                </a:cubicBezTo>
                <a:cubicBezTo>
                  <a:pt x="162" y="92"/>
                  <a:pt x="162" y="87"/>
                  <a:pt x="162" y="82"/>
                </a:cubicBezTo>
                <a:cubicBezTo>
                  <a:pt x="162" y="75"/>
                  <a:pt x="162" y="67"/>
                  <a:pt x="162" y="57"/>
                </a:cubicBezTo>
                <a:cubicBezTo>
                  <a:pt x="162" y="41"/>
                  <a:pt x="155" y="29"/>
                  <a:pt x="145" y="2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590"/>
          <p:cNvSpPr>
            <a:spLocks noChangeArrowheads="1"/>
          </p:cNvSpPr>
          <p:nvPr/>
        </p:nvSpPr>
        <p:spPr bwMode="auto">
          <a:xfrm>
            <a:off x="7618195" y="2282546"/>
            <a:ext cx="139207" cy="161567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91"/>
          <p:cNvSpPr>
            <a:spLocks/>
          </p:cNvSpPr>
          <p:nvPr/>
        </p:nvSpPr>
        <p:spPr bwMode="auto">
          <a:xfrm>
            <a:off x="7309487" y="2381361"/>
            <a:ext cx="276250" cy="246678"/>
          </a:xfrm>
          <a:custGeom>
            <a:avLst/>
            <a:gdLst>
              <a:gd name="T0" fmla="*/ 162 w 162"/>
              <a:gd name="T1" fmla="*/ 57 h 145"/>
              <a:gd name="T2" fmla="*/ 162 w 162"/>
              <a:gd name="T3" fmla="*/ 57 h 145"/>
              <a:gd name="T4" fmla="*/ 142 w 162"/>
              <a:gd name="T5" fmla="*/ 17 h 145"/>
              <a:gd name="T6" fmla="*/ 105 w 162"/>
              <a:gd name="T7" fmla="*/ 0 h 145"/>
              <a:gd name="T8" fmla="*/ 81 w 162"/>
              <a:gd name="T9" fmla="*/ 9 h 145"/>
              <a:gd name="T10" fmla="*/ 57 w 162"/>
              <a:gd name="T11" fmla="*/ 0 h 145"/>
              <a:gd name="T12" fmla="*/ 0 w 162"/>
              <a:gd name="T13" fmla="*/ 57 h 145"/>
              <a:gd name="T14" fmla="*/ 0 w 162"/>
              <a:gd name="T15" fmla="*/ 118 h 145"/>
              <a:gd name="T16" fmla="*/ 74 w 162"/>
              <a:gd name="T17" fmla="*/ 145 h 145"/>
              <a:gd name="T18" fmla="*/ 88 w 162"/>
              <a:gd name="T19" fmla="*/ 145 h 145"/>
              <a:gd name="T20" fmla="*/ 129 w 162"/>
              <a:gd name="T21" fmla="*/ 141 h 145"/>
              <a:gd name="T22" fmla="*/ 129 w 162"/>
              <a:gd name="T23" fmla="*/ 110 h 145"/>
              <a:gd name="T24" fmla="*/ 162 w 162"/>
              <a:gd name="T25" fmla="*/ 5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145">
                <a:moveTo>
                  <a:pt x="162" y="57"/>
                </a:moveTo>
                <a:cubicBezTo>
                  <a:pt x="162" y="57"/>
                  <a:pt x="162" y="57"/>
                  <a:pt x="162" y="57"/>
                </a:cubicBezTo>
                <a:cubicBezTo>
                  <a:pt x="162" y="39"/>
                  <a:pt x="153" y="26"/>
                  <a:pt x="142" y="17"/>
                </a:cubicBezTo>
                <a:cubicBezTo>
                  <a:pt x="130" y="8"/>
                  <a:pt x="116" y="3"/>
                  <a:pt x="105" y="0"/>
                </a:cubicBezTo>
                <a:cubicBezTo>
                  <a:pt x="81" y="9"/>
                  <a:pt x="81" y="9"/>
                  <a:pt x="81" y="9"/>
                </a:cubicBezTo>
                <a:cubicBezTo>
                  <a:pt x="57" y="0"/>
                  <a:pt x="57" y="0"/>
                  <a:pt x="57" y="0"/>
                </a:cubicBezTo>
                <a:cubicBezTo>
                  <a:pt x="35" y="6"/>
                  <a:pt x="0" y="21"/>
                  <a:pt x="0" y="57"/>
                </a:cubicBezTo>
                <a:cubicBezTo>
                  <a:pt x="0" y="109"/>
                  <a:pt x="0" y="118"/>
                  <a:pt x="0" y="118"/>
                </a:cubicBezTo>
                <a:cubicBezTo>
                  <a:pt x="0" y="118"/>
                  <a:pt x="2" y="145"/>
                  <a:pt x="74" y="145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105" y="145"/>
                  <a:pt x="118" y="143"/>
                  <a:pt x="129" y="141"/>
                </a:cubicBezTo>
                <a:cubicBezTo>
                  <a:pt x="129" y="133"/>
                  <a:pt x="129" y="122"/>
                  <a:pt x="129" y="110"/>
                </a:cubicBezTo>
                <a:cubicBezTo>
                  <a:pt x="129" y="84"/>
                  <a:pt x="144" y="68"/>
                  <a:pt x="162" y="57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592"/>
          <p:cNvSpPr>
            <a:spLocks noChangeArrowheads="1"/>
          </p:cNvSpPr>
          <p:nvPr/>
        </p:nvSpPr>
        <p:spPr bwMode="auto">
          <a:xfrm>
            <a:off x="7377287" y="2188779"/>
            <a:ext cx="139928" cy="161567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593"/>
          <p:cNvSpPr>
            <a:spLocks/>
          </p:cNvSpPr>
          <p:nvPr/>
        </p:nvSpPr>
        <p:spPr bwMode="auto">
          <a:xfrm>
            <a:off x="8697229" y="1551168"/>
            <a:ext cx="424112" cy="182484"/>
          </a:xfrm>
          <a:custGeom>
            <a:avLst/>
            <a:gdLst>
              <a:gd name="T0" fmla="*/ 249 w 249"/>
              <a:gd name="T1" fmla="*/ 107 h 107"/>
              <a:gd name="T2" fmla="*/ 173 w 249"/>
              <a:gd name="T3" fmla="*/ 0 h 107"/>
              <a:gd name="T4" fmla="*/ 42 w 249"/>
              <a:gd name="T5" fmla="*/ 0 h 107"/>
              <a:gd name="T6" fmla="*/ 37 w 249"/>
              <a:gd name="T7" fmla="*/ 0 h 107"/>
              <a:gd name="T8" fmla="*/ 0 w 249"/>
              <a:gd name="T9" fmla="*/ 39 h 107"/>
              <a:gd name="T10" fmla="*/ 64 w 249"/>
              <a:gd name="T11" fmla="*/ 104 h 107"/>
              <a:gd name="T12" fmla="*/ 64 w 249"/>
              <a:gd name="T13" fmla="*/ 107 h 107"/>
              <a:gd name="T14" fmla="*/ 249 w 249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107">
                <a:moveTo>
                  <a:pt x="249" y="107"/>
                </a:moveTo>
                <a:cubicBezTo>
                  <a:pt x="173" y="0"/>
                  <a:pt x="173" y="0"/>
                  <a:pt x="17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1" y="18"/>
                  <a:pt x="17" y="33"/>
                  <a:pt x="0" y="39"/>
                </a:cubicBezTo>
                <a:cubicBezTo>
                  <a:pt x="25" y="46"/>
                  <a:pt x="64" y="63"/>
                  <a:pt x="64" y="104"/>
                </a:cubicBezTo>
                <a:cubicBezTo>
                  <a:pt x="64" y="105"/>
                  <a:pt x="64" y="106"/>
                  <a:pt x="64" y="107"/>
                </a:cubicBezTo>
                <a:lnTo>
                  <a:pt x="249" y="10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Oval 594"/>
          <p:cNvSpPr>
            <a:spLocks noChangeArrowheads="1"/>
          </p:cNvSpPr>
          <p:nvPr/>
        </p:nvSpPr>
        <p:spPr bwMode="auto">
          <a:xfrm>
            <a:off x="8904957" y="1201348"/>
            <a:ext cx="129109" cy="151469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95"/>
          <p:cNvSpPr>
            <a:spLocks/>
          </p:cNvSpPr>
          <p:nvPr/>
        </p:nvSpPr>
        <p:spPr bwMode="auto">
          <a:xfrm>
            <a:off x="8847255" y="1370128"/>
            <a:ext cx="230088" cy="226482"/>
          </a:xfrm>
          <a:custGeom>
            <a:avLst/>
            <a:gdLst>
              <a:gd name="T0" fmla="*/ 4 w 135"/>
              <a:gd name="T1" fmla="*/ 86 h 133"/>
              <a:gd name="T2" fmla="*/ 69 w 135"/>
              <a:gd name="T3" fmla="*/ 86 h 133"/>
              <a:gd name="T4" fmla="*/ 96 w 135"/>
              <a:gd name="T5" fmla="*/ 86 h 133"/>
              <a:gd name="T6" fmla="*/ 135 w 135"/>
              <a:gd name="T7" fmla="*/ 133 h 133"/>
              <a:gd name="T8" fmla="*/ 135 w 135"/>
              <a:gd name="T9" fmla="*/ 39 h 133"/>
              <a:gd name="T10" fmla="*/ 94 w 135"/>
              <a:gd name="T11" fmla="*/ 1 h 133"/>
              <a:gd name="T12" fmla="*/ 69 w 135"/>
              <a:gd name="T13" fmla="*/ 15 h 133"/>
              <a:gd name="T14" fmla="*/ 86 w 135"/>
              <a:gd name="T15" fmla="*/ 60 h 133"/>
              <a:gd name="T16" fmla="*/ 69 w 135"/>
              <a:gd name="T17" fmla="*/ 80 h 133"/>
              <a:gd name="T18" fmla="*/ 53 w 135"/>
              <a:gd name="T19" fmla="*/ 60 h 133"/>
              <a:gd name="T20" fmla="*/ 69 w 135"/>
              <a:gd name="T21" fmla="*/ 15 h 133"/>
              <a:gd name="T22" fmla="*/ 47 w 135"/>
              <a:gd name="T23" fmla="*/ 0 h 133"/>
              <a:gd name="T24" fmla="*/ 4 w 135"/>
              <a:gd name="T25" fmla="*/ 39 h 133"/>
              <a:gd name="T26" fmla="*/ 4 w 135"/>
              <a:gd name="T27" fmla="*/ 8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5" h="133">
                <a:moveTo>
                  <a:pt x="4" y="86"/>
                </a:moveTo>
                <a:cubicBezTo>
                  <a:pt x="69" y="86"/>
                  <a:pt x="69" y="86"/>
                  <a:pt x="69" y="86"/>
                </a:cubicBezTo>
                <a:cubicBezTo>
                  <a:pt x="96" y="86"/>
                  <a:pt x="96" y="86"/>
                  <a:pt x="96" y="86"/>
                </a:cubicBezTo>
                <a:cubicBezTo>
                  <a:pt x="135" y="133"/>
                  <a:pt x="135" y="133"/>
                  <a:pt x="135" y="133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5" y="14"/>
                  <a:pt x="112" y="4"/>
                  <a:pt x="94" y="1"/>
                </a:cubicBezTo>
                <a:cubicBezTo>
                  <a:pt x="69" y="15"/>
                  <a:pt x="69" y="15"/>
                  <a:pt x="69" y="15"/>
                </a:cubicBezTo>
                <a:cubicBezTo>
                  <a:pt x="86" y="60"/>
                  <a:pt x="86" y="60"/>
                  <a:pt x="86" y="60"/>
                </a:cubicBezTo>
                <a:cubicBezTo>
                  <a:pt x="69" y="80"/>
                  <a:pt x="69" y="80"/>
                  <a:pt x="69" y="80"/>
                </a:cubicBezTo>
                <a:cubicBezTo>
                  <a:pt x="53" y="60"/>
                  <a:pt x="53" y="60"/>
                  <a:pt x="53" y="60"/>
                </a:cubicBezTo>
                <a:cubicBezTo>
                  <a:pt x="69" y="15"/>
                  <a:pt x="69" y="15"/>
                  <a:pt x="69" y="15"/>
                </a:cubicBezTo>
                <a:cubicBezTo>
                  <a:pt x="47" y="0"/>
                  <a:pt x="47" y="0"/>
                  <a:pt x="47" y="0"/>
                </a:cubicBezTo>
                <a:cubicBezTo>
                  <a:pt x="0" y="8"/>
                  <a:pt x="4" y="39"/>
                  <a:pt x="4" y="39"/>
                </a:cubicBezTo>
                <a:lnTo>
                  <a:pt x="4" y="8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96"/>
          <p:cNvSpPr>
            <a:spLocks/>
          </p:cNvSpPr>
          <p:nvPr/>
        </p:nvSpPr>
        <p:spPr bwMode="auto">
          <a:xfrm>
            <a:off x="8526286" y="1641329"/>
            <a:ext cx="253890" cy="219990"/>
          </a:xfrm>
          <a:custGeom>
            <a:avLst/>
            <a:gdLst>
              <a:gd name="T0" fmla="*/ 80 w 149"/>
              <a:gd name="T1" fmla="*/ 0 h 129"/>
              <a:gd name="T2" fmla="*/ 69 w 149"/>
              <a:gd name="T3" fmla="*/ 0 h 129"/>
              <a:gd name="T4" fmla="*/ 0 w 149"/>
              <a:gd name="T5" fmla="*/ 52 h 129"/>
              <a:gd name="T6" fmla="*/ 0 w 149"/>
              <a:gd name="T7" fmla="*/ 54 h 129"/>
              <a:gd name="T8" fmla="*/ 0 w 149"/>
              <a:gd name="T9" fmla="*/ 129 h 129"/>
              <a:gd name="T10" fmla="*/ 69 w 149"/>
              <a:gd name="T11" fmla="*/ 129 h 129"/>
              <a:gd name="T12" fmla="*/ 80 w 149"/>
              <a:gd name="T13" fmla="*/ 128 h 129"/>
              <a:gd name="T14" fmla="*/ 149 w 149"/>
              <a:gd name="T15" fmla="*/ 128 h 129"/>
              <a:gd name="T16" fmla="*/ 149 w 149"/>
              <a:gd name="T17" fmla="*/ 54 h 129"/>
              <a:gd name="T18" fmla="*/ 149 w 149"/>
              <a:gd name="T19" fmla="*/ 51 h 129"/>
              <a:gd name="T20" fmla="*/ 80 w 149"/>
              <a:gd name="T2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9" h="129">
                <a:moveTo>
                  <a:pt x="80" y="0"/>
                </a:move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0" y="17"/>
                  <a:pt x="0" y="52"/>
                </a:cubicBezTo>
                <a:cubicBezTo>
                  <a:pt x="0" y="53"/>
                  <a:pt x="0" y="53"/>
                  <a:pt x="0" y="54"/>
                </a:cubicBezTo>
                <a:cubicBezTo>
                  <a:pt x="0" y="89"/>
                  <a:pt x="0" y="129"/>
                  <a:pt x="0" y="129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9" y="128"/>
                  <a:pt x="149" y="88"/>
                  <a:pt x="149" y="54"/>
                </a:cubicBezTo>
                <a:cubicBezTo>
                  <a:pt x="149" y="53"/>
                  <a:pt x="149" y="52"/>
                  <a:pt x="149" y="51"/>
                </a:cubicBezTo>
                <a:cubicBezTo>
                  <a:pt x="149" y="16"/>
                  <a:pt x="80" y="0"/>
                  <a:pt x="8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97"/>
          <p:cNvSpPr>
            <a:spLocks/>
          </p:cNvSpPr>
          <p:nvPr/>
        </p:nvSpPr>
        <p:spPr bwMode="auto">
          <a:xfrm>
            <a:off x="8587594" y="1421338"/>
            <a:ext cx="152190" cy="175271"/>
          </a:xfrm>
          <a:custGeom>
            <a:avLst/>
            <a:gdLst>
              <a:gd name="T0" fmla="*/ 44 w 89"/>
              <a:gd name="T1" fmla="*/ 103 h 103"/>
              <a:gd name="T2" fmla="*/ 84 w 89"/>
              <a:gd name="T3" fmla="*/ 76 h 103"/>
              <a:gd name="T4" fmla="*/ 89 w 89"/>
              <a:gd name="T5" fmla="*/ 52 h 103"/>
              <a:gd name="T6" fmla="*/ 44 w 89"/>
              <a:gd name="T7" fmla="*/ 0 h 103"/>
              <a:gd name="T8" fmla="*/ 0 w 89"/>
              <a:gd name="T9" fmla="*/ 52 h 103"/>
              <a:gd name="T10" fmla="*/ 5 w 89"/>
              <a:gd name="T11" fmla="*/ 76 h 103"/>
              <a:gd name="T12" fmla="*/ 44 w 89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03">
                <a:moveTo>
                  <a:pt x="44" y="103"/>
                </a:moveTo>
                <a:cubicBezTo>
                  <a:pt x="61" y="103"/>
                  <a:pt x="76" y="93"/>
                  <a:pt x="84" y="76"/>
                </a:cubicBezTo>
                <a:cubicBezTo>
                  <a:pt x="87" y="69"/>
                  <a:pt x="89" y="61"/>
                  <a:pt x="89" y="52"/>
                </a:cubicBezTo>
                <a:cubicBezTo>
                  <a:pt x="89" y="23"/>
                  <a:pt x="69" y="0"/>
                  <a:pt x="44" y="0"/>
                </a:cubicBezTo>
                <a:cubicBezTo>
                  <a:pt x="20" y="0"/>
                  <a:pt x="0" y="23"/>
                  <a:pt x="0" y="52"/>
                </a:cubicBezTo>
                <a:cubicBezTo>
                  <a:pt x="0" y="61"/>
                  <a:pt x="2" y="69"/>
                  <a:pt x="5" y="76"/>
                </a:cubicBezTo>
                <a:cubicBezTo>
                  <a:pt x="13" y="93"/>
                  <a:pt x="27" y="103"/>
                  <a:pt x="44" y="10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598"/>
          <p:cNvSpPr>
            <a:spLocks/>
          </p:cNvSpPr>
          <p:nvPr/>
        </p:nvSpPr>
        <p:spPr bwMode="auto">
          <a:xfrm>
            <a:off x="8369768" y="1551168"/>
            <a:ext cx="253890" cy="182484"/>
          </a:xfrm>
          <a:custGeom>
            <a:avLst/>
            <a:gdLst>
              <a:gd name="T0" fmla="*/ 149 w 149"/>
              <a:gd name="T1" fmla="*/ 38 h 107"/>
              <a:gd name="T2" fmla="*/ 116 w 149"/>
              <a:gd name="T3" fmla="*/ 0 h 107"/>
              <a:gd name="T4" fmla="*/ 76 w 149"/>
              <a:gd name="T5" fmla="*/ 0 h 107"/>
              <a:gd name="T6" fmla="*/ 0 w 149"/>
              <a:gd name="T7" fmla="*/ 107 h 107"/>
              <a:gd name="T8" fmla="*/ 78 w 149"/>
              <a:gd name="T9" fmla="*/ 107 h 107"/>
              <a:gd name="T10" fmla="*/ 78 w 149"/>
              <a:gd name="T11" fmla="*/ 105 h 107"/>
              <a:gd name="T12" fmla="*/ 149 w 149"/>
              <a:gd name="T13" fmla="*/ 3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07">
                <a:moveTo>
                  <a:pt x="149" y="38"/>
                </a:moveTo>
                <a:cubicBezTo>
                  <a:pt x="134" y="31"/>
                  <a:pt x="122" y="17"/>
                  <a:pt x="11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0" y="107"/>
                  <a:pt x="0" y="107"/>
                  <a:pt x="0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8" y="106"/>
                  <a:pt x="78" y="106"/>
                  <a:pt x="78" y="105"/>
                </a:cubicBezTo>
                <a:cubicBezTo>
                  <a:pt x="78" y="58"/>
                  <a:pt x="126" y="42"/>
                  <a:pt x="149" y="3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599"/>
          <p:cNvSpPr>
            <a:spLocks noChangeArrowheads="1"/>
          </p:cNvSpPr>
          <p:nvPr/>
        </p:nvSpPr>
        <p:spPr bwMode="auto">
          <a:xfrm>
            <a:off x="7442203" y="1716342"/>
            <a:ext cx="427719" cy="23802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600"/>
          <p:cNvSpPr>
            <a:spLocks/>
          </p:cNvSpPr>
          <p:nvPr/>
        </p:nvSpPr>
        <p:spPr bwMode="auto">
          <a:xfrm>
            <a:off x="7825923" y="1315310"/>
            <a:ext cx="51211" cy="62030"/>
          </a:xfrm>
          <a:custGeom>
            <a:avLst/>
            <a:gdLst>
              <a:gd name="T0" fmla="*/ 26 w 30"/>
              <a:gd name="T1" fmla="*/ 0 h 36"/>
              <a:gd name="T2" fmla="*/ 29 w 30"/>
              <a:gd name="T3" fmla="*/ 1 h 36"/>
              <a:gd name="T4" fmla="*/ 30 w 30"/>
              <a:gd name="T5" fmla="*/ 3 h 36"/>
              <a:gd name="T6" fmla="*/ 29 w 30"/>
              <a:gd name="T7" fmla="*/ 5 h 36"/>
              <a:gd name="T8" fmla="*/ 26 w 30"/>
              <a:gd name="T9" fmla="*/ 6 h 36"/>
              <a:gd name="T10" fmla="*/ 19 w 30"/>
              <a:gd name="T11" fmla="*/ 6 h 36"/>
              <a:gd name="T12" fmla="*/ 19 w 30"/>
              <a:gd name="T13" fmla="*/ 31 h 36"/>
              <a:gd name="T14" fmla="*/ 18 w 30"/>
              <a:gd name="T15" fmla="*/ 35 h 36"/>
              <a:gd name="T16" fmla="*/ 15 w 30"/>
              <a:gd name="T17" fmla="*/ 36 h 36"/>
              <a:gd name="T18" fmla="*/ 13 w 30"/>
              <a:gd name="T19" fmla="*/ 35 h 36"/>
              <a:gd name="T20" fmla="*/ 12 w 30"/>
              <a:gd name="T21" fmla="*/ 31 h 36"/>
              <a:gd name="T22" fmla="*/ 12 w 30"/>
              <a:gd name="T23" fmla="*/ 6 h 36"/>
              <a:gd name="T24" fmla="*/ 4 w 30"/>
              <a:gd name="T25" fmla="*/ 6 h 36"/>
              <a:gd name="T26" fmla="*/ 1 w 30"/>
              <a:gd name="T27" fmla="*/ 5 h 36"/>
              <a:gd name="T28" fmla="*/ 0 w 30"/>
              <a:gd name="T29" fmla="*/ 3 h 36"/>
              <a:gd name="T30" fmla="*/ 1 w 30"/>
              <a:gd name="T31" fmla="*/ 1 h 36"/>
              <a:gd name="T32" fmla="*/ 4 w 30"/>
              <a:gd name="T33" fmla="*/ 0 h 36"/>
              <a:gd name="T34" fmla="*/ 26 w 30"/>
              <a:gd name="T3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" h="36">
                <a:moveTo>
                  <a:pt x="26" y="0"/>
                </a:moveTo>
                <a:cubicBezTo>
                  <a:pt x="28" y="0"/>
                  <a:pt x="29" y="1"/>
                  <a:pt x="29" y="1"/>
                </a:cubicBezTo>
                <a:cubicBezTo>
                  <a:pt x="30" y="2"/>
                  <a:pt x="30" y="2"/>
                  <a:pt x="30" y="3"/>
                </a:cubicBezTo>
                <a:cubicBezTo>
                  <a:pt x="30" y="4"/>
                  <a:pt x="30" y="5"/>
                  <a:pt x="29" y="5"/>
                </a:cubicBezTo>
                <a:cubicBezTo>
                  <a:pt x="28" y="6"/>
                  <a:pt x="28" y="6"/>
                  <a:pt x="26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3"/>
                  <a:pt x="18" y="34"/>
                  <a:pt x="18" y="35"/>
                </a:cubicBezTo>
                <a:cubicBezTo>
                  <a:pt x="17" y="35"/>
                  <a:pt x="16" y="36"/>
                  <a:pt x="15" y="36"/>
                </a:cubicBezTo>
                <a:cubicBezTo>
                  <a:pt x="14" y="36"/>
                  <a:pt x="13" y="35"/>
                  <a:pt x="13" y="35"/>
                </a:cubicBezTo>
                <a:cubicBezTo>
                  <a:pt x="12" y="34"/>
                  <a:pt x="12" y="33"/>
                  <a:pt x="12" y="31"/>
                </a:cubicBezTo>
                <a:cubicBezTo>
                  <a:pt x="12" y="6"/>
                  <a:pt x="12" y="6"/>
                  <a:pt x="12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3" y="0"/>
                  <a:pt x="4" y="0"/>
                </a:cubicBezTo>
                <a:lnTo>
                  <a:pt x="26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601"/>
          <p:cNvSpPr>
            <a:spLocks noChangeArrowheads="1"/>
          </p:cNvSpPr>
          <p:nvPr/>
        </p:nvSpPr>
        <p:spPr bwMode="auto">
          <a:xfrm>
            <a:off x="7442203" y="1655033"/>
            <a:ext cx="383721" cy="25245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602"/>
          <p:cNvSpPr>
            <a:spLocks/>
          </p:cNvSpPr>
          <p:nvPr/>
        </p:nvSpPr>
        <p:spPr bwMode="auto">
          <a:xfrm>
            <a:off x="7769663" y="1315310"/>
            <a:ext cx="52654" cy="62030"/>
          </a:xfrm>
          <a:custGeom>
            <a:avLst/>
            <a:gdLst>
              <a:gd name="T0" fmla="*/ 29 w 31"/>
              <a:gd name="T1" fmla="*/ 6 h 36"/>
              <a:gd name="T2" fmla="*/ 30 w 31"/>
              <a:gd name="T3" fmla="*/ 10 h 36"/>
              <a:gd name="T4" fmla="*/ 30 w 31"/>
              <a:gd name="T5" fmla="*/ 12 h 36"/>
              <a:gd name="T6" fmla="*/ 27 w 31"/>
              <a:gd name="T7" fmla="*/ 13 h 36"/>
              <a:gd name="T8" fmla="*/ 25 w 31"/>
              <a:gd name="T9" fmla="*/ 13 h 36"/>
              <a:gd name="T10" fmla="*/ 24 w 31"/>
              <a:gd name="T11" fmla="*/ 10 h 36"/>
              <a:gd name="T12" fmla="*/ 21 w 31"/>
              <a:gd name="T13" fmla="*/ 7 h 36"/>
              <a:gd name="T14" fmla="*/ 16 w 31"/>
              <a:gd name="T15" fmla="*/ 5 h 36"/>
              <a:gd name="T16" fmla="*/ 9 w 31"/>
              <a:gd name="T17" fmla="*/ 9 h 36"/>
              <a:gd name="T18" fmla="*/ 7 w 31"/>
              <a:gd name="T19" fmla="*/ 18 h 36"/>
              <a:gd name="T20" fmla="*/ 8 w 31"/>
              <a:gd name="T21" fmla="*/ 25 h 36"/>
              <a:gd name="T22" fmla="*/ 11 w 31"/>
              <a:gd name="T23" fmla="*/ 29 h 36"/>
              <a:gd name="T24" fmla="*/ 16 w 31"/>
              <a:gd name="T25" fmla="*/ 30 h 36"/>
              <a:gd name="T26" fmla="*/ 21 w 31"/>
              <a:gd name="T27" fmla="*/ 29 h 36"/>
              <a:gd name="T28" fmla="*/ 24 w 31"/>
              <a:gd name="T29" fmla="*/ 24 h 36"/>
              <a:gd name="T30" fmla="*/ 25 w 31"/>
              <a:gd name="T31" fmla="*/ 22 h 36"/>
              <a:gd name="T32" fmla="*/ 27 w 31"/>
              <a:gd name="T33" fmla="*/ 21 h 36"/>
              <a:gd name="T34" fmla="*/ 30 w 31"/>
              <a:gd name="T35" fmla="*/ 22 h 36"/>
              <a:gd name="T36" fmla="*/ 31 w 31"/>
              <a:gd name="T37" fmla="*/ 24 h 36"/>
              <a:gd name="T38" fmla="*/ 30 w 31"/>
              <a:gd name="T39" fmla="*/ 28 h 36"/>
              <a:gd name="T40" fmla="*/ 27 w 31"/>
              <a:gd name="T41" fmla="*/ 31 h 36"/>
              <a:gd name="T42" fmla="*/ 23 w 31"/>
              <a:gd name="T43" fmla="*/ 35 h 36"/>
              <a:gd name="T44" fmla="*/ 16 w 31"/>
              <a:gd name="T45" fmla="*/ 36 h 36"/>
              <a:gd name="T46" fmla="*/ 11 w 31"/>
              <a:gd name="T47" fmla="*/ 35 h 36"/>
              <a:gd name="T48" fmla="*/ 7 w 31"/>
              <a:gd name="T49" fmla="*/ 34 h 36"/>
              <a:gd name="T50" fmla="*/ 4 w 31"/>
              <a:gd name="T51" fmla="*/ 31 h 36"/>
              <a:gd name="T52" fmla="*/ 1 w 31"/>
              <a:gd name="T53" fmla="*/ 27 h 36"/>
              <a:gd name="T54" fmla="*/ 0 w 31"/>
              <a:gd name="T55" fmla="*/ 23 h 36"/>
              <a:gd name="T56" fmla="*/ 0 w 31"/>
              <a:gd name="T57" fmla="*/ 18 h 36"/>
              <a:gd name="T58" fmla="*/ 1 w 31"/>
              <a:gd name="T59" fmla="*/ 10 h 36"/>
              <a:gd name="T60" fmla="*/ 4 w 31"/>
              <a:gd name="T61" fmla="*/ 5 h 36"/>
              <a:gd name="T62" fmla="*/ 10 w 31"/>
              <a:gd name="T63" fmla="*/ 1 h 36"/>
              <a:gd name="T64" fmla="*/ 16 w 31"/>
              <a:gd name="T65" fmla="*/ 0 h 36"/>
              <a:gd name="T66" fmla="*/ 24 w 31"/>
              <a:gd name="T67" fmla="*/ 1 h 36"/>
              <a:gd name="T68" fmla="*/ 29 w 31"/>
              <a:gd name="T69" fmla="*/ 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1" h="36">
                <a:moveTo>
                  <a:pt x="29" y="6"/>
                </a:moveTo>
                <a:cubicBezTo>
                  <a:pt x="30" y="7"/>
                  <a:pt x="30" y="9"/>
                  <a:pt x="30" y="10"/>
                </a:cubicBezTo>
                <a:cubicBezTo>
                  <a:pt x="30" y="11"/>
                  <a:pt x="30" y="12"/>
                  <a:pt x="30" y="12"/>
                </a:cubicBezTo>
                <a:cubicBezTo>
                  <a:pt x="29" y="13"/>
                  <a:pt x="28" y="13"/>
                  <a:pt x="27" y="13"/>
                </a:cubicBezTo>
                <a:cubicBezTo>
                  <a:pt x="27" y="13"/>
                  <a:pt x="26" y="13"/>
                  <a:pt x="25" y="13"/>
                </a:cubicBezTo>
                <a:cubicBezTo>
                  <a:pt x="25" y="12"/>
                  <a:pt x="24" y="12"/>
                  <a:pt x="24" y="10"/>
                </a:cubicBezTo>
                <a:cubicBezTo>
                  <a:pt x="23" y="9"/>
                  <a:pt x="22" y="7"/>
                  <a:pt x="21" y="7"/>
                </a:cubicBezTo>
                <a:cubicBezTo>
                  <a:pt x="19" y="6"/>
                  <a:pt x="18" y="5"/>
                  <a:pt x="16" y="5"/>
                </a:cubicBezTo>
                <a:cubicBezTo>
                  <a:pt x="13" y="5"/>
                  <a:pt x="11" y="6"/>
                  <a:pt x="9" y="9"/>
                </a:cubicBezTo>
                <a:cubicBezTo>
                  <a:pt x="8" y="11"/>
                  <a:pt x="7" y="14"/>
                  <a:pt x="7" y="18"/>
                </a:cubicBezTo>
                <a:cubicBezTo>
                  <a:pt x="7" y="21"/>
                  <a:pt x="7" y="23"/>
                  <a:pt x="8" y="25"/>
                </a:cubicBezTo>
                <a:cubicBezTo>
                  <a:pt x="9" y="27"/>
                  <a:pt x="10" y="28"/>
                  <a:pt x="11" y="29"/>
                </a:cubicBezTo>
                <a:cubicBezTo>
                  <a:pt x="12" y="30"/>
                  <a:pt x="14" y="30"/>
                  <a:pt x="16" y="30"/>
                </a:cubicBezTo>
                <a:cubicBezTo>
                  <a:pt x="18" y="30"/>
                  <a:pt x="20" y="30"/>
                  <a:pt x="21" y="29"/>
                </a:cubicBezTo>
                <a:cubicBezTo>
                  <a:pt x="22" y="28"/>
                  <a:pt x="23" y="26"/>
                  <a:pt x="24" y="24"/>
                </a:cubicBezTo>
                <a:cubicBezTo>
                  <a:pt x="24" y="23"/>
                  <a:pt x="25" y="22"/>
                  <a:pt x="25" y="22"/>
                </a:cubicBezTo>
                <a:cubicBezTo>
                  <a:pt x="26" y="21"/>
                  <a:pt x="26" y="21"/>
                  <a:pt x="27" y="21"/>
                </a:cubicBezTo>
                <a:cubicBezTo>
                  <a:pt x="28" y="21"/>
                  <a:pt x="29" y="21"/>
                  <a:pt x="30" y="22"/>
                </a:cubicBezTo>
                <a:cubicBezTo>
                  <a:pt x="30" y="22"/>
                  <a:pt x="31" y="23"/>
                  <a:pt x="31" y="24"/>
                </a:cubicBezTo>
                <a:cubicBezTo>
                  <a:pt x="31" y="25"/>
                  <a:pt x="30" y="26"/>
                  <a:pt x="30" y="28"/>
                </a:cubicBezTo>
                <a:cubicBezTo>
                  <a:pt x="29" y="29"/>
                  <a:pt x="28" y="30"/>
                  <a:pt x="27" y="31"/>
                </a:cubicBezTo>
                <a:cubicBezTo>
                  <a:pt x="26" y="33"/>
                  <a:pt x="24" y="34"/>
                  <a:pt x="23" y="35"/>
                </a:cubicBezTo>
                <a:cubicBezTo>
                  <a:pt x="21" y="35"/>
                  <a:pt x="19" y="36"/>
                  <a:pt x="16" y="36"/>
                </a:cubicBezTo>
                <a:cubicBezTo>
                  <a:pt x="14" y="36"/>
                  <a:pt x="13" y="36"/>
                  <a:pt x="11" y="35"/>
                </a:cubicBezTo>
                <a:cubicBezTo>
                  <a:pt x="10" y="35"/>
                  <a:pt x="8" y="34"/>
                  <a:pt x="7" y="34"/>
                </a:cubicBezTo>
                <a:cubicBezTo>
                  <a:pt x="6" y="33"/>
                  <a:pt x="5" y="32"/>
                  <a:pt x="4" y="31"/>
                </a:cubicBezTo>
                <a:cubicBezTo>
                  <a:pt x="3" y="30"/>
                  <a:pt x="2" y="28"/>
                  <a:pt x="1" y="27"/>
                </a:cubicBezTo>
                <a:cubicBezTo>
                  <a:pt x="1" y="26"/>
                  <a:pt x="0" y="24"/>
                  <a:pt x="0" y="23"/>
                </a:cubicBezTo>
                <a:cubicBezTo>
                  <a:pt x="0" y="21"/>
                  <a:pt x="0" y="19"/>
                  <a:pt x="0" y="18"/>
                </a:cubicBezTo>
                <a:cubicBezTo>
                  <a:pt x="0" y="15"/>
                  <a:pt x="0" y="12"/>
                  <a:pt x="1" y="10"/>
                </a:cubicBezTo>
                <a:cubicBezTo>
                  <a:pt x="2" y="8"/>
                  <a:pt x="3" y="6"/>
                  <a:pt x="4" y="5"/>
                </a:cubicBezTo>
                <a:cubicBezTo>
                  <a:pt x="6" y="3"/>
                  <a:pt x="8" y="2"/>
                  <a:pt x="10" y="1"/>
                </a:cubicBezTo>
                <a:cubicBezTo>
                  <a:pt x="12" y="0"/>
                  <a:pt x="14" y="0"/>
                  <a:pt x="16" y="0"/>
                </a:cubicBezTo>
                <a:cubicBezTo>
                  <a:pt x="19" y="0"/>
                  <a:pt x="21" y="0"/>
                  <a:pt x="24" y="1"/>
                </a:cubicBezTo>
                <a:cubicBezTo>
                  <a:pt x="26" y="3"/>
                  <a:pt x="27" y="4"/>
                  <a:pt x="29" y="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603"/>
          <p:cNvSpPr>
            <a:spLocks noChangeArrowheads="1"/>
          </p:cNvSpPr>
          <p:nvPr/>
        </p:nvSpPr>
        <p:spPr bwMode="auto">
          <a:xfrm>
            <a:off x="7442203" y="1591560"/>
            <a:ext cx="295004" cy="32458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604"/>
          <p:cNvSpPr>
            <a:spLocks/>
          </p:cNvSpPr>
          <p:nvPr/>
        </p:nvSpPr>
        <p:spPr bwMode="auto">
          <a:xfrm>
            <a:off x="7714846" y="1315310"/>
            <a:ext cx="46162" cy="59866"/>
          </a:xfrm>
          <a:custGeom>
            <a:avLst/>
            <a:gdLst>
              <a:gd name="T0" fmla="*/ 24 w 27"/>
              <a:gd name="T1" fmla="*/ 35 h 35"/>
              <a:gd name="T2" fmla="*/ 5 w 27"/>
              <a:gd name="T3" fmla="*/ 35 h 35"/>
              <a:gd name="T4" fmla="*/ 1 w 27"/>
              <a:gd name="T5" fmla="*/ 34 h 35"/>
              <a:gd name="T6" fmla="*/ 0 w 27"/>
              <a:gd name="T7" fmla="*/ 31 h 35"/>
              <a:gd name="T8" fmla="*/ 0 w 27"/>
              <a:gd name="T9" fmla="*/ 5 h 35"/>
              <a:gd name="T10" fmla="*/ 1 w 27"/>
              <a:gd name="T11" fmla="*/ 2 h 35"/>
              <a:gd name="T12" fmla="*/ 2 w 27"/>
              <a:gd name="T13" fmla="*/ 1 h 35"/>
              <a:gd name="T14" fmla="*/ 5 w 27"/>
              <a:gd name="T15" fmla="*/ 0 h 35"/>
              <a:gd name="T16" fmla="*/ 23 w 27"/>
              <a:gd name="T17" fmla="*/ 0 h 35"/>
              <a:gd name="T18" fmla="*/ 26 w 27"/>
              <a:gd name="T19" fmla="*/ 1 h 35"/>
              <a:gd name="T20" fmla="*/ 27 w 27"/>
              <a:gd name="T21" fmla="*/ 3 h 35"/>
              <a:gd name="T22" fmla="*/ 26 w 27"/>
              <a:gd name="T23" fmla="*/ 5 h 35"/>
              <a:gd name="T24" fmla="*/ 23 w 27"/>
              <a:gd name="T25" fmla="*/ 6 h 35"/>
              <a:gd name="T26" fmla="*/ 8 w 27"/>
              <a:gd name="T27" fmla="*/ 6 h 35"/>
              <a:gd name="T28" fmla="*/ 8 w 27"/>
              <a:gd name="T29" fmla="*/ 14 h 35"/>
              <a:gd name="T30" fmla="*/ 22 w 27"/>
              <a:gd name="T31" fmla="*/ 14 h 35"/>
              <a:gd name="T32" fmla="*/ 25 w 27"/>
              <a:gd name="T33" fmla="*/ 15 h 35"/>
              <a:gd name="T34" fmla="*/ 25 w 27"/>
              <a:gd name="T35" fmla="*/ 17 h 35"/>
              <a:gd name="T36" fmla="*/ 25 w 27"/>
              <a:gd name="T37" fmla="*/ 19 h 35"/>
              <a:gd name="T38" fmla="*/ 22 w 27"/>
              <a:gd name="T39" fmla="*/ 20 h 35"/>
              <a:gd name="T40" fmla="*/ 8 w 27"/>
              <a:gd name="T41" fmla="*/ 20 h 35"/>
              <a:gd name="T42" fmla="*/ 8 w 27"/>
              <a:gd name="T43" fmla="*/ 30 h 35"/>
              <a:gd name="T44" fmla="*/ 24 w 27"/>
              <a:gd name="T45" fmla="*/ 30 h 35"/>
              <a:gd name="T46" fmla="*/ 26 w 27"/>
              <a:gd name="T47" fmla="*/ 30 h 35"/>
              <a:gd name="T48" fmla="*/ 27 w 27"/>
              <a:gd name="T49" fmla="*/ 32 h 35"/>
              <a:gd name="T50" fmla="*/ 26 w 27"/>
              <a:gd name="T51" fmla="*/ 34 h 35"/>
              <a:gd name="T52" fmla="*/ 24 w 27"/>
              <a:gd name="T5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" h="35">
                <a:moveTo>
                  <a:pt x="24" y="35"/>
                </a:move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2" y="35"/>
                  <a:pt x="1" y="34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1" y="3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3" y="0"/>
                  <a:pt x="4" y="0"/>
                  <a:pt x="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5" y="0"/>
                  <a:pt x="25" y="1"/>
                  <a:pt x="26" y="1"/>
                </a:cubicBezTo>
                <a:cubicBezTo>
                  <a:pt x="26" y="2"/>
                  <a:pt x="27" y="2"/>
                  <a:pt x="27" y="3"/>
                </a:cubicBezTo>
                <a:cubicBezTo>
                  <a:pt x="27" y="4"/>
                  <a:pt x="26" y="4"/>
                  <a:pt x="26" y="5"/>
                </a:cubicBezTo>
                <a:cubicBezTo>
                  <a:pt x="25" y="6"/>
                  <a:pt x="25" y="6"/>
                  <a:pt x="23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14"/>
                  <a:pt x="8" y="14"/>
                  <a:pt x="8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4" y="15"/>
                  <a:pt x="25" y="15"/>
                </a:cubicBezTo>
                <a:cubicBezTo>
                  <a:pt x="25" y="16"/>
                  <a:pt x="25" y="16"/>
                  <a:pt x="25" y="17"/>
                </a:cubicBezTo>
                <a:cubicBezTo>
                  <a:pt x="25" y="18"/>
                  <a:pt x="25" y="18"/>
                  <a:pt x="25" y="19"/>
                </a:cubicBezTo>
                <a:cubicBezTo>
                  <a:pt x="24" y="19"/>
                  <a:pt x="23" y="20"/>
                  <a:pt x="22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30"/>
                  <a:pt x="8" y="30"/>
                  <a:pt x="8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6" y="30"/>
                  <a:pt x="26" y="30"/>
                </a:cubicBezTo>
                <a:cubicBezTo>
                  <a:pt x="27" y="31"/>
                  <a:pt x="27" y="31"/>
                  <a:pt x="27" y="32"/>
                </a:cubicBezTo>
                <a:cubicBezTo>
                  <a:pt x="27" y="33"/>
                  <a:pt x="27" y="34"/>
                  <a:pt x="26" y="34"/>
                </a:cubicBezTo>
                <a:cubicBezTo>
                  <a:pt x="26" y="35"/>
                  <a:pt x="25" y="35"/>
                  <a:pt x="24" y="3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605"/>
          <p:cNvSpPr>
            <a:spLocks noChangeArrowheads="1"/>
          </p:cNvSpPr>
          <p:nvPr/>
        </p:nvSpPr>
        <p:spPr bwMode="auto">
          <a:xfrm>
            <a:off x="7442203" y="1533858"/>
            <a:ext cx="233695" cy="2740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606"/>
          <p:cNvSpPr>
            <a:spLocks/>
          </p:cNvSpPr>
          <p:nvPr/>
        </p:nvSpPr>
        <p:spPr bwMode="auto">
          <a:xfrm>
            <a:off x="7663636" y="1315310"/>
            <a:ext cx="39671" cy="62030"/>
          </a:xfrm>
          <a:custGeom>
            <a:avLst/>
            <a:gdLst>
              <a:gd name="T0" fmla="*/ 22 w 23"/>
              <a:gd name="T1" fmla="*/ 1 h 36"/>
              <a:gd name="T2" fmla="*/ 23 w 23"/>
              <a:gd name="T3" fmla="*/ 4 h 36"/>
              <a:gd name="T4" fmla="*/ 23 w 23"/>
              <a:gd name="T5" fmla="*/ 22 h 36"/>
              <a:gd name="T6" fmla="*/ 23 w 23"/>
              <a:gd name="T7" fmla="*/ 26 h 36"/>
              <a:gd name="T8" fmla="*/ 22 w 23"/>
              <a:gd name="T9" fmla="*/ 30 h 36"/>
              <a:gd name="T10" fmla="*/ 18 w 23"/>
              <a:gd name="T11" fmla="*/ 34 h 36"/>
              <a:gd name="T12" fmla="*/ 11 w 23"/>
              <a:gd name="T13" fmla="*/ 36 h 36"/>
              <a:gd name="T14" fmla="*/ 5 w 23"/>
              <a:gd name="T15" fmla="*/ 35 h 36"/>
              <a:gd name="T16" fmla="*/ 1 w 23"/>
              <a:gd name="T17" fmla="*/ 31 h 36"/>
              <a:gd name="T18" fmla="*/ 0 w 23"/>
              <a:gd name="T19" fmla="*/ 28 h 36"/>
              <a:gd name="T20" fmla="*/ 0 w 23"/>
              <a:gd name="T21" fmla="*/ 25 h 36"/>
              <a:gd name="T22" fmla="*/ 1 w 23"/>
              <a:gd name="T23" fmla="*/ 22 h 36"/>
              <a:gd name="T24" fmla="*/ 3 w 23"/>
              <a:gd name="T25" fmla="*/ 21 h 36"/>
              <a:gd name="T26" fmla="*/ 5 w 23"/>
              <a:gd name="T27" fmla="*/ 22 h 36"/>
              <a:gd name="T28" fmla="*/ 6 w 23"/>
              <a:gd name="T29" fmla="*/ 25 h 36"/>
              <a:gd name="T30" fmla="*/ 7 w 23"/>
              <a:gd name="T31" fmla="*/ 27 h 36"/>
              <a:gd name="T32" fmla="*/ 8 w 23"/>
              <a:gd name="T33" fmla="*/ 29 h 36"/>
              <a:gd name="T34" fmla="*/ 11 w 23"/>
              <a:gd name="T35" fmla="*/ 30 h 36"/>
              <a:gd name="T36" fmla="*/ 16 w 23"/>
              <a:gd name="T37" fmla="*/ 23 h 36"/>
              <a:gd name="T38" fmla="*/ 16 w 23"/>
              <a:gd name="T39" fmla="*/ 4 h 36"/>
              <a:gd name="T40" fmla="*/ 17 w 23"/>
              <a:gd name="T41" fmla="*/ 1 h 36"/>
              <a:gd name="T42" fmla="*/ 19 w 23"/>
              <a:gd name="T43" fmla="*/ 0 h 36"/>
              <a:gd name="T44" fmla="*/ 22 w 23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" h="36">
                <a:moveTo>
                  <a:pt x="22" y="1"/>
                </a:moveTo>
                <a:cubicBezTo>
                  <a:pt x="23" y="2"/>
                  <a:pt x="23" y="3"/>
                  <a:pt x="23" y="4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4"/>
                  <a:pt x="23" y="25"/>
                  <a:pt x="23" y="26"/>
                </a:cubicBezTo>
                <a:cubicBezTo>
                  <a:pt x="22" y="27"/>
                  <a:pt x="22" y="28"/>
                  <a:pt x="22" y="30"/>
                </a:cubicBezTo>
                <a:cubicBezTo>
                  <a:pt x="21" y="31"/>
                  <a:pt x="20" y="33"/>
                  <a:pt x="18" y="34"/>
                </a:cubicBezTo>
                <a:cubicBezTo>
                  <a:pt x="16" y="35"/>
                  <a:pt x="14" y="36"/>
                  <a:pt x="11" y="36"/>
                </a:cubicBezTo>
                <a:cubicBezTo>
                  <a:pt x="9" y="36"/>
                  <a:pt x="7" y="35"/>
                  <a:pt x="5" y="35"/>
                </a:cubicBezTo>
                <a:cubicBezTo>
                  <a:pt x="4" y="34"/>
                  <a:pt x="2" y="33"/>
                  <a:pt x="1" y="31"/>
                </a:cubicBezTo>
                <a:cubicBezTo>
                  <a:pt x="1" y="30"/>
                  <a:pt x="1" y="29"/>
                  <a:pt x="0" y="28"/>
                </a:cubicBezTo>
                <a:cubicBezTo>
                  <a:pt x="0" y="27"/>
                  <a:pt x="0" y="26"/>
                  <a:pt x="0" y="25"/>
                </a:cubicBezTo>
                <a:cubicBezTo>
                  <a:pt x="0" y="23"/>
                  <a:pt x="0" y="23"/>
                  <a:pt x="1" y="22"/>
                </a:cubicBezTo>
                <a:cubicBezTo>
                  <a:pt x="1" y="22"/>
                  <a:pt x="2" y="21"/>
                  <a:pt x="3" y="21"/>
                </a:cubicBezTo>
                <a:cubicBezTo>
                  <a:pt x="4" y="21"/>
                  <a:pt x="5" y="21"/>
                  <a:pt x="5" y="22"/>
                </a:cubicBezTo>
                <a:cubicBezTo>
                  <a:pt x="6" y="23"/>
                  <a:pt x="6" y="23"/>
                  <a:pt x="6" y="25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8"/>
                  <a:pt x="8" y="29"/>
                  <a:pt x="8" y="29"/>
                </a:cubicBezTo>
                <a:cubicBezTo>
                  <a:pt x="9" y="30"/>
                  <a:pt x="10" y="30"/>
                  <a:pt x="11" y="30"/>
                </a:cubicBezTo>
                <a:cubicBezTo>
                  <a:pt x="14" y="30"/>
                  <a:pt x="16" y="28"/>
                  <a:pt x="16" y="2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3"/>
                  <a:pt x="16" y="2"/>
                  <a:pt x="17" y="1"/>
                </a:cubicBezTo>
                <a:cubicBezTo>
                  <a:pt x="17" y="0"/>
                  <a:pt x="18" y="0"/>
                  <a:pt x="19" y="0"/>
                </a:cubicBezTo>
                <a:cubicBezTo>
                  <a:pt x="20" y="0"/>
                  <a:pt x="21" y="0"/>
                  <a:pt x="22" y="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08"/>
          <p:cNvSpPr>
            <a:spLocks noEditPoints="1"/>
          </p:cNvSpPr>
          <p:nvPr/>
        </p:nvSpPr>
        <p:spPr bwMode="auto">
          <a:xfrm>
            <a:off x="7600884" y="1315310"/>
            <a:ext cx="57702" cy="62030"/>
          </a:xfrm>
          <a:custGeom>
            <a:avLst/>
            <a:gdLst>
              <a:gd name="T0" fmla="*/ 9 w 34"/>
              <a:gd name="T1" fmla="*/ 1 h 36"/>
              <a:gd name="T2" fmla="*/ 16 w 34"/>
              <a:gd name="T3" fmla="*/ 0 h 36"/>
              <a:gd name="T4" fmla="*/ 26 w 34"/>
              <a:gd name="T5" fmla="*/ 2 h 36"/>
              <a:gd name="T6" fmla="*/ 32 w 34"/>
              <a:gd name="T7" fmla="*/ 8 h 36"/>
              <a:gd name="T8" fmla="*/ 34 w 34"/>
              <a:gd name="T9" fmla="*/ 18 h 36"/>
              <a:gd name="T10" fmla="*/ 33 w 34"/>
              <a:gd name="T11" fmla="*/ 25 h 36"/>
              <a:gd name="T12" fmla="*/ 29 w 34"/>
              <a:gd name="T13" fmla="*/ 31 h 36"/>
              <a:gd name="T14" fmla="*/ 24 w 34"/>
              <a:gd name="T15" fmla="*/ 34 h 36"/>
              <a:gd name="T16" fmla="*/ 17 w 34"/>
              <a:gd name="T17" fmla="*/ 36 h 36"/>
              <a:gd name="T18" fmla="*/ 9 w 34"/>
              <a:gd name="T19" fmla="*/ 34 h 36"/>
              <a:gd name="T20" fmla="*/ 4 w 34"/>
              <a:gd name="T21" fmla="*/ 31 h 36"/>
              <a:gd name="T22" fmla="*/ 1 w 34"/>
              <a:gd name="T23" fmla="*/ 25 h 36"/>
              <a:gd name="T24" fmla="*/ 0 w 34"/>
              <a:gd name="T25" fmla="*/ 18 h 36"/>
              <a:gd name="T26" fmla="*/ 1 w 34"/>
              <a:gd name="T27" fmla="*/ 10 h 36"/>
              <a:gd name="T28" fmla="*/ 4 w 34"/>
              <a:gd name="T29" fmla="*/ 5 h 36"/>
              <a:gd name="T30" fmla="*/ 9 w 34"/>
              <a:gd name="T31" fmla="*/ 1 h 36"/>
              <a:gd name="T32" fmla="*/ 17 w 34"/>
              <a:gd name="T33" fmla="*/ 30 h 36"/>
              <a:gd name="T34" fmla="*/ 22 w 34"/>
              <a:gd name="T35" fmla="*/ 29 h 36"/>
              <a:gd name="T36" fmla="*/ 25 w 34"/>
              <a:gd name="T37" fmla="*/ 25 h 36"/>
              <a:gd name="T38" fmla="*/ 26 w 34"/>
              <a:gd name="T39" fmla="*/ 18 h 36"/>
              <a:gd name="T40" fmla="*/ 25 w 34"/>
              <a:gd name="T41" fmla="*/ 11 h 36"/>
              <a:gd name="T42" fmla="*/ 22 w 34"/>
              <a:gd name="T43" fmla="*/ 7 h 36"/>
              <a:gd name="T44" fmla="*/ 16 w 34"/>
              <a:gd name="T45" fmla="*/ 5 h 36"/>
              <a:gd name="T46" fmla="*/ 13 w 34"/>
              <a:gd name="T47" fmla="*/ 6 h 36"/>
              <a:gd name="T48" fmla="*/ 9 w 34"/>
              <a:gd name="T49" fmla="*/ 8 h 36"/>
              <a:gd name="T50" fmla="*/ 7 w 34"/>
              <a:gd name="T51" fmla="*/ 12 h 36"/>
              <a:gd name="T52" fmla="*/ 7 w 34"/>
              <a:gd name="T53" fmla="*/ 18 h 36"/>
              <a:gd name="T54" fmla="*/ 7 w 34"/>
              <a:gd name="T55" fmla="*/ 23 h 36"/>
              <a:gd name="T56" fmla="*/ 10 w 34"/>
              <a:gd name="T57" fmla="*/ 27 h 36"/>
              <a:gd name="T58" fmla="*/ 13 w 34"/>
              <a:gd name="T59" fmla="*/ 29 h 36"/>
              <a:gd name="T60" fmla="*/ 17 w 34"/>
              <a:gd name="T61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4" h="36">
                <a:moveTo>
                  <a:pt x="9" y="1"/>
                </a:moveTo>
                <a:cubicBezTo>
                  <a:pt x="11" y="0"/>
                  <a:pt x="14" y="0"/>
                  <a:pt x="16" y="0"/>
                </a:cubicBezTo>
                <a:cubicBezTo>
                  <a:pt x="20" y="0"/>
                  <a:pt x="23" y="0"/>
                  <a:pt x="26" y="2"/>
                </a:cubicBezTo>
                <a:cubicBezTo>
                  <a:pt x="28" y="3"/>
                  <a:pt x="30" y="5"/>
                  <a:pt x="32" y="8"/>
                </a:cubicBezTo>
                <a:cubicBezTo>
                  <a:pt x="33" y="11"/>
                  <a:pt x="34" y="14"/>
                  <a:pt x="34" y="18"/>
                </a:cubicBezTo>
                <a:cubicBezTo>
                  <a:pt x="34" y="20"/>
                  <a:pt x="33" y="23"/>
                  <a:pt x="33" y="25"/>
                </a:cubicBezTo>
                <a:cubicBezTo>
                  <a:pt x="32" y="27"/>
                  <a:pt x="31" y="29"/>
                  <a:pt x="29" y="31"/>
                </a:cubicBezTo>
                <a:cubicBezTo>
                  <a:pt x="28" y="32"/>
                  <a:pt x="26" y="34"/>
                  <a:pt x="24" y="34"/>
                </a:cubicBezTo>
                <a:cubicBezTo>
                  <a:pt x="22" y="35"/>
                  <a:pt x="19" y="36"/>
                  <a:pt x="17" y="36"/>
                </a:cubicBezTo>
                <a:cubicBezTo>
                  <a:pt x="14" y="36"/>
                  <a:pt x="11" y="35"/>
                  <a:pt x="9" y="34"/>
                </a:cubicBezTo>
                <a:cubicBezTo>
                  <a:pt x="7" y="33"/>
                  <a:pt x="5" y="32"/>
                  <a:pt x="4" y="31"/>
                </a:cubicBezTo>
                <a:cubicBezTo>
                  <a:pt x="2" y="29"/>
                  <a:pt x="1" y="27"/>
                  <a:pt x="1" y="25"/>
                </a:cubicBezTo>
                <a:cubicBezTo>
                  <a:pt x="0" y="23"/>
                  <a:pt x="0" y="20"/>
                  <a:pt x="0" y="18"/>
                </a:cubicBezTo>
                <a:cubicBezTo>
                  <a:pt x="0" y="15"/>
                  <a:pt x="0" y="13"/>
                  <a:pt x="1" y="10"/>
                </a:cubicBezTo>
                <a:cubicBezTo>
                  <a:pt x="2" y="8"/>
                  <a:pt x="3" y="6"/>
                  <a:pt x="4" y="5"/>
                </a:cubicBezTo>
                <a:cubicBezTo>
                  <a:pt x="6" y="3"/>
                  <a:pt x="7" y="2"/>
                  <a:pt x="9" y="1"/>
                </a:cubicBezTo>
                <a:close/>
                <a:moveTo>
                  <a:pt x="17" y="30"/>
                </a:moveTo>
                <a:cubicBezTo>
                  <a:pt x="18" y="30"/>
                  <a:pt x="20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3"/>
                  <a:pt x="26" y="20"/>
                  <a:pt x="26" y="18"/>
                </a:cubicBezTo>
                <a:cubicBezTo>
                  <a:pt x="26" y="15"/>
                  <a:pt x="26" y="13"/>
                  <a:pt x="25" y="11"/>
                </a:cubicBezTo>
                <a:cubicBezTo>
                  <a:pt x="24" y="9"/>
                  <a:pt x="23" y="8"/>
                  <a:pt x="22" y="7"/>
                </a:cubicBezTo>
                <a:cubicBezTo>
                  <a:pt x="20" y="6"/>
                  <a:pt x="18" y="5"/>
                  <a:pt x="16" y="5"/>
                </a:cubicBezTo>
                <a:cubicBezTo>
                  <a:pt x="15" y="5"/>
                  <a:pt x="14" y="6"/>
                  <a:pt x="13" y="6"/>
                </a:cubicBezTo>
                <a:cubicBezTo>
                  <a:pt x="11" y="7"/>
                  <a:pt x="10" y="7"/>
                  <a:pt x="9" y="8"/>
                </a:cubicBezTo>
                <a:cubicBezTo>
                  <a:pt x="9" y="9"/>
                  <a:pt x="8" y="11"/>
                  <a:pt x="7" y="12"/>
                </a:cubicBezTo>
                <a:cubicBezTo>
                  <a:pt x="7" y="14"/>
                  <a:pt x="7" y="16"/>
                  <a:pt x="7" y="18"/>
                </a:cubicBezTo>
                <a:cubicBezTo>
                  <a:pt x="7" y="20"/>
                  <a:pt x="7" y="21"/>
                  <a:pt x="7" y="23"/>
                </a:cubicBezTo>
                <a:cubicBezTo>
                  <a:pt x="8" y="25"/>
                  <a:pt x="9" y="26"/>
                  <a:pt x="10" y="27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5" y="30"/>
                  <a:pt x="17" y="3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609"/>
          <p:cNvSpPr>
            <a:spLocks noChangeArrowheads="1"/>
          </p:cNvSpPr>
          <p:nvPr/>
        </p:nvSpPr>
        <p:spPr bwMode="auto">
          <a:xfrm>
            <a:off x="7442203" y="1468943"/>
            <a:ext cx="139928" cy="2740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10"/>
          <p:cNvSpPr>
            <a:spLocks noEditPoints="1"/>
          </p:cNvSpPr>
          <p:nvPr/>
        </p:nvSpPr>
        <p:spPr bwMode="auto">
          <a:xfrm>
            <a:off x="7543182" y="1315310"/>
            <a:ext cx="49047" cy="62030"/>
          </a:xfrm>
          <a:custGeom>
            <a:avLst/>
            <a:gdLst>
              <a:gd name="T0" fmla="*/ 15 w 29"/>
              <a:gd name="T1" fmla="*/ 23 h 36"/>
              <a:gd name="T2" fmla="*/ 13 w 29"/>
              <a:gd name="T3" fmla="*/ 21 h 36"/>
              <a:gd name="T4" fmla="*/ 10 w 29"/>
              <a:gd name="T5" fmla="*/ 20 h 36"/>
              <a:gd name="T6" fmla="*/ 7 w 29"/>
              <a:gd name="T7" fmla="*/ 20 h 36"/>
              <a:gd name="T8" fmla="*/ 7 w 29"/>
              <a:gd name="T9" fmla="*/ 31 h 36"/>
              <a:gd name="T10" fmla="*/ 6 w 29"/>
              <a:gd name="T11" fmla="*/ 35 h 36"/>
              <a:gd name="T12" fmla="*/ 4 w 29"/>
              <a:gd name="T13" fmla="*/ 36 h 36"/>
              <a:gd name="T14" fmla="*/ 1 w 29"/>
              <a:gd name="T15" fmla="*/ 35 h 36"/>
              <a:gd name="T16" fmla="*/ 0 w 29"/>
              <a:gd name="T17" fmla="*/ 31 h 36"/>
              <a:gd name="T18" fmla="*/ 0 w 29"/>
              <a:gd name="T19" fmla="*/ 5 h 36"/>
              <a:gd name="T20" fmla="*/ 1 w 29"/>
              <a:gd name="T21" fmla="*/ 1 h 36"/>
              <a:gd name="T22" fmla="*/ 4 w 29"/>
              <a:gd name="T23" fmla="*/ 0 h 36"/>
              <a:gd name="T24" fmla="*/ 16 w 29"/>
              <a:gd name="T25" fmla="*/ 0 h 36"/>
              <a:gd name="T26" fmla="*/ 20 w 29"/>
              <a:gd name="T27" fmla="*/ 1 h 36"/>
              <a:gd name="T28" fmla="*/ 23 w 29"/>
              <a:gd name="T29" fmla="*/ 1 h 36"/>
              <a:gd name="T30" fmla="*/ 26 w 29"/>
              <a:gd name="T31" fmla="*/ 3 h 36"/>
              <a:gd name="T32" fmla="*/ 28 w 29"/>
              <a:gd name="T33" fmla="*/ 6 h 36"/>
              <a:gd name="T34" fmla="*/ 29 w 29"/>
              <a:gd name="T35" fmla="*/ 10 h 36"/>
              <a:gd name="T36" fmla="*/ 26 w 29"/>
              <a:gd name="T37" fmla="*/ 16 h 36"/>
              <a:gd name="T38" fmla="*/ 20 w 29"/>
              <a:gd name="T39" fmla="*/ 19 h 36"/>
              <a:gd name="T40" fmla="*/ 23 w 29"/>
              <a:gd name="T41" fmla="*/ 22 h 36"/>
              <a:gd name="T42" fmla="*/ 26 w 29"/>
              <a:gd name="T43" fmla="*/ 26 h 36"/>
              <a:gd name="T44" fmla="*/ 28 w 29"/>
              <a:gd name="T45" fmla="*/ 30 h 36"/>
              <a:gd name="T46" fmla="*/ 29 w 29"/>
              <a:gd name="T47" fmla="*/ 33 h 36"/>
              <a:gd name="T48" fmla="*/ 29 w 29"/>
              <a:gd name="T49" fmla="*/ 34 h 36"/>
              <a:gd name="T50" fmla="*/ 27 w 29"/>
              <a:gd name="T51" fmla="*/ 35 h 36"/>
              <a:gd name="T52" fmla="*/ 26 w 29"/>
              <a:gd name="T53" fmla="*/ 36 h 36"/>
              <a:gd name="T54" fmla="*/ 24 w 29"/>
              <a:gd name="T55" fmla="*/ 35 h 36"/>
              <a:gd name="T56" fmla="*/ 22 w 29"/>
              <a:gd name="T57" fmla="*/ 34 h 36"/>
              <a:gd name="T58" fmla="*/ 21 w 29"/>
              <a:gd name="T59" fmla="*/ 31 h 36"/>
              <a:gd name="T60" fmla="*/ 18 w 29"/>
              <a:gd name="T61" fmla="*/ 26 h 36"/>
              <a:gd name="T62" fmla="*/ 15 w 29"/>
              <a:gd name="T63" fmla="*/ 23 h 36"/>
              <a:gd name="T64" fmla="*/ 19 w 29"/>
              <a:gd name="T65" fmla="*/ 6 h 36"/>
              <a:gd name="T66" fmla="*/ 14 w 29"/>
              <a:gd name="T67" fmla="*/ 6 h 36"/>
              <a:gd name="T68" fmla="*/ 7 w 29"/>
              <a:gd name="T69" fmla="*/ 6 h 36"/>
              <a:gd name="T70" fmla="*/ 7 w 29"/>
              <a:gd name="T71" fmla="*/ 15 h 36"/>
              <a:gd name="T72" fmla="*/ 14 w 29"/>
              <a:gd name="T73" fmla="*/ 15 h 36"/>
              <a:gd name="T74" fmla="*/ 18 w 29"/>
              <a:gd name="T75" fmla="*/ 15 h 36"/>
              <a:gd name="T76" fmla="*/ 20 w 29"/>
              <a:gd name="T77" fmla="*/ 13 h 36"/>
              <a:gd name="T78" fmla="*/ 21 w 29"/>
              <a:gd name="T79" fmla="*/ 10 h 36"/>
              <a:gd name="T80" fmla="*/ 21 w 29"/>
              <a:gd name="T81" fmla="*/ 8 h 36"/>
              <a:gd name="T82" fmla="*/ 19 w 29"/>
              <a:gd name="T83" fmla="*/ 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" h="36">
                <a:moveTo>
                  <a:pt x="15" y="23"/>
                </a:moveTo>
                <a:cubicBezTo>
                  <a:pt x="14" y="22"/>
                  <a:pt x="14" y="21"/>
                  <a:pt x="13" y="21"/>
                </a:cubicBezTo>
                <a:cubicBezTo>
                  <a:pt x="12" y="20"/>
                  <a:pt x="11" y="20"/>
                  <a:pt x="1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3"/>
                  <a:pt x="7" y="34"/>
                  <a:pt x="6" y="35"/>
                </a:cubicBezTo>
                <a:cubicBezTo>
                  <a:pt x="6" y="35"/>
                  <a:pt x="5" y="36"/>
                  <a:pt x="4" y="36"/>
                </a:cubicBezTo>
                <a:cubicBezTo>
                  <a:pt x="3" y="36"/>
                  <a:pt x="2" y="35"/>
                  <a:pt x="1" y="35"/>
                </a:cubicBezTo>
                <a:cubicBezTo>
                  <a:pt x="0" y="34"/>
                  <a:pt x="0" y="33"/>
                  <a:pt x="0" y="31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1" y="1"/>
                </a:cubicBezTo>
                <a:cubicBezTo>
                  <a:pt x="2" y="1"/>
                  <a:pt x="3" y="0"/>
                  <a:pt x="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8" y="0"/>
                  <a:pt x="19" y="0"/>
                  <a:pt x="20" y="1"/>
                </a:cubicBezTo>
                <a:cubicBezTo>
                  <a:pt x="21" y="1"/>
                  <a:pt x="22" y="1"/>
                  <a:pt x="23" y="1"/>
                </a:cubicBezTo>
                <a:cubicBezTo>
                  <a:pt x="24" y="2"/>
                  <a:pt x="25" y="2"/>
                  <a:pt x="26" y="3"/>
                </a:cubicBezTo>
                <a:cubicBezTo>
                  <a:pt x="27" y="4"/>
                  <a:pt x="27" y="5"/>
                  <a:pt x="28" y="6"/>
                </a:cubicBezTo>
                <a:cubicBezTo>
                  <a:pt x="28" y="7"/>
                  <a:pt x="29" y="9"/>
                  <a:pt x="29" y="10"/>
                </a:cubicBezTo>
                <a:cubicBezTo>
                  <a:pt x="29" y="13"/>
                  <a:pt x="28" y="15"/>
                  <a:pt x="26" y="16"/>
                </a:cubicBezTo>
                <a:cubicBezTo>
                  <a:pt x="25" y="18"/>
                  <a:pt x="23" y="19"/>
                  <a:pt x="20" y="19"/>
                </a:cubicBezTo>
                <a:cubicBezTo>
                  <a:pt x="21" y="20"/>
                  <a:pt x="22" y="21"/>
                  <a:pt x="23" y="22"/>
                </a:cubicBezTo>
                <a:cubicBezTo>
                  <a:pt x="24" y="24"/>
                  <a:pt x="25" y="25"/>
                  <a:pt x="26" y="26"/>
                </a:cubicBezTo>
                <a:cubicBezTo>
                  <a:pt x="27" y="28"/>
                  <a:pt x="28" y="29"/>
                  <a:pt x="28" y="30"/>
                </a:cubicBezTo>
                <a:cubicBezTo>
                  <a:pt x="29" y="32"/>
                  <a:pt x="29" y="32"/>
                  <a:pt x="29" y="33"/>
                </a:cubicBezTo>
                <a:cubicBezTo>
                  <a:pt x="29" y="33"/>
                  <a:pt x="29" y="34"/>
                  <a:pt x="29" y="34"/>
                </a:cubicBezTo>
                <a:cubicBezTo>
                  <a:pt x="28" y="35"/>
                  <a:pt x="28" y="35"/>
                  <a:pt x="27" y="35"/>
                </a:cubicBezTo>
                <a:cubicBezTo>
                  <a:pt x="27" y="36"/>
                  <a:pt x="26" y="36"/>
                  <a:pt x="26" y="36"/>
                </a:cubicBezTo>
                <a:cubicBezTo>
                  <a:pt x="25" y="36"/>
                  <a:pt x="24" y="36"/>
                  <a:pt x="24" y="35"/>
                </a:cubicBezTo>
                <a:cubicBezTo>
                  <a:pt x="23" y="35"/>
                  <a:pt x="23" y="34"/>
                  <a:pt x="22" y="34"/>
                </a:cubicBezTo>
                <a:cubicBezTo>
                  <a:pt x="22" y="33"/>
                  <a:pt x="21" y="32"/>
                  <a:pt x="21" y="31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5"/>
                  <a:pt x="16" y="23"/>
                  <a:pt x="15" y="23"/>
                </a:cubicBezTo>
                <a:close/>
                <a:moveTo>
                  <a:pt x="19" y="6"/>
                </a:moveTo>
                <a:cubicBezTo>
                  <a:pt x="18" y="6"/>
                  <a:pt x="16" y="6"/>
                  <a:pt x="14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15"/>
                  <a:pt x="7" y="15"/>
                  <a:pt x="7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7" y="15"/>
                  <a:pt x="18" y="15"/>
                </a:cubicBezTo>
                <a:cubicBezTo>
                  <a:pt x="19" y="14"/>
                  <a:pt x="20" y="14"/>
                  <a:pt x="20" y="13"/>
                </a:cubicBezTo>
                <a:cubicBezTo>
                  <a:pt x="21" y="13"/>
                  <a:pt x="21" y="12"/>
                  <a:pt x="21" y="10"/>
                </a:cubicBezTo>
                <a:cubicBezTo>
                  <a:pt x="21" y="9"/>
                  <a:pt x="21" y="8"/>
                  <a:pt x="21" y="8"/>
                </a:cubicBezTo>
                <a:cubicBezTo>
                  <a:pt x="20" y="7"/>
                  <a:pt x="19" y="7"/>
                  <a:pt x="19" y="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611"/>
          <p:cNvSpPr>
            <a:spLocks noEditPoints="1"/>
          </p:cNvSpPr>
          <p:nvPr/>
        </p:nvSpPr>
        <p:spPr bwMode="auto">
          <a:xfrm>
            <a:off x="7488364" y="1315310"/>
            <a:ext cx="43998" cy="62030"/>
          </a:xfrm>
          <a:custGeom>
            <a:avLst/>
            <a:gdLst>
              <a:gd name="T0" fmla="*/ 19 w 26"/>
              <a:gd name="T1" fmla="*/ 11 h 36"/>
              <a:gd name="T2" fmla="*/ 18 w 26"/>
              <a:gd name="T3" fmla="*/ 7 h 36"/>
              <a:gd name="T4" fmla="*/ 12 w 26"/>
              <a:gd name="T5" fmla="*/ 6 h 36"/>
              <a:gd name="T6" fmla="*/ 7 w 26"/>
              <a:gd name="T7" fmla="*/ 6 h 36"/>
              <a:gd name="T8" fmla="*/ 7 w 26"/>
              <a:gd name="T9" fmla="*/ 16 h 36"/>
              <a:gd name="T10" fmla="*/ 12 w 26"/>
              <a:gd name="T11" fmla="*/ 16 h 36"/>
              <a:gd name="T12" fmla="*/ 16 w 26"/>
              <a:gd name="T13" fmla="*/ 16 h 36"/>
              <a:gd name="T14" fmla="*/ 18 w 26"/>
              <a:gd name="T15" fmla="*/ 14 h 36"/>
              <a:gd name="T16" fmla="*/ 19 w 26"/>
              <a:gd name="T17" fmla="*/ 11 h 36"/>
              <a:gd name="T18" fmla="*/ 7 w 26"/>
              <a:gd name="T19" fmla="*/ 31 h 36"/>
              <a:gd name="T20" fmla="*/ 6 w 26"/>
              <a:gd name="T21" fmla="*/ 35 h 36"/>
              <a:gd name="T22" fmla="*/ 3 w 26"/>
              <a:gd name="T23" fmla="*/ 36 h 36"/>
              <a:gd name="T24" fmla="*/ 1 w 26"/>
              <a:gd name="T25" fmla="*/ 35 h 36"/>
              <a:gd name="T26" fmla="*/ 0 w 26"/>
              <a:gd name="T27" fmla="*/ 31 h 36"/>
              <a:gd name="T28" fmla="*/ 0 w 26"/>
              <a:gd name="T29" fmla="*/ 5 h 36"/>
              <a:gd name="T30" fmla="*/ 1 w 26"/>
              <a:gd name="T31" fmla="*/ 1 h 36"/>
              <a:gd name="T32" fmla="*/ 4 w 26"/>
              <a:gd name="T33" fmla="*/ 0 h 36"/>
              <a:gd name="T34" fmla="*/ 13 w 26"/>
              <a:gd name="T35" fmla="*/ 0 h 36"/>
              <a:gd name="T36" fmla="*/ 20 w 26"/>
              <a:gd name="T37" fmla="*/ 1 h 36"/>
              <a:gd name="T38" fmla="*/ 23 w 26"/>
              <a:gd name="T39" fmla="*/ 3 h 36"/>
              <a:gd name="T40" fmla="*/ 26 w 26"/>
              <a:gd name="T41" fmla="*/ 6 h 36"/>
              <a:gd name="T42" fmla="*/ 26 w 26"/>
              <a:gd name="T43" fmla="*/ 11 h 36"/>
              <a:gd name="T44" fmla="*/ 23 w 26"/>
              <a:gd name="T45" fmla="*/ 19 h 36"/>
              <a:gd name="T46" fmla="*/ 13 w 26"/>
              <a:gd name="T47" fmla="*/ 22 h 36"/>
              <a:gd name="T48" fmla="*/ 7 w 26"/>
              <a:gd name="T49" fmla="*/ 22 h 36"/>
              <a:gd name="T50" fmla="*/ 7 w 26"/>
              <a:gd name="T51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6" h="36">
                <a:moveTo>
                  <a:pt x="19" y="11"/>
                </a:moveTo>
                <a:cubicBezTo>
                  <a:pt x="19" y="9"/>
                  <a:pt x="19" y="8"/>
                  <a:pt x="18" y="7"/>
                </a:cubicBezTo>
                <a:cubicBezTo>
                  <a:pt x="17" y="6"/>
                  <a:pt x="15" y="6"/>
                  <a:pt x="12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16"/>
                  <a:pt x="7" y="16"/>
                  <a:pt x="7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5" y="16"/>
                  <a:pt x="16" y="16"/>
                </a:cubicBezTo>
                <a:cubicBezTo>
                  <a:pt x="17" y="15"/>
                  <a:pt x="18" y="15"/>
                  <a:pt x="18" y="14"/>
                </a:cubicBezTo>
                <a:cubicBezTo>
                  <a:pt x="19" y="13"/>
                  <a:pt x="19" y="12"/>
                  <a:pt x="19" y="11"/>
                </a:cubicBezTo>
                <a:close/>
                <a:moveTo>
                  <a:pt x="7" y="31"/>
                </a:moveTo>
                <a:cubicBezTo>
                  <a:pt x="7" y="33"/>
                  <a:pt x="7" y="34"/>
                  <a:pt x="6" y="35"/>
                </a:cubicBezTo>
                <a:cubicBezTo>
                  <a:pt x="5" y="35"/>
                  <a:pt x="4" y="36"/>
                  <a:pt x="3" y="36"/>
                </a:cubicBezTo>
                <a:cubicBezTo>
                  <a:pt x="2" y="36"/>
                  <a:pt x="1" y="35"/>
                  <a:pt x="1" y="35"/>
                </a:cubicBezTo>
                <a:cubicBezTo>
                  <a:pt x="0" y="34"/>
                  <a:pt x="0" y="33"/>
                  <a:pt x="0" y="31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1" y="1"/>
                </a:cubicBezTo>
                <a:cubicBezTo>
                  <a:pt x="2" y="1"/>
                  <a:pt x="3" y="0"/>
                  <a:pt x="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6" y="0"/>
                  <a:pt x="18" y="1"/>
                  <a:pt x="20" y="1"/>
                </a:cubicBezTo>
                <a:cubicBezTo>
                  <a:pt x="21" y="1"/>
                  <a:pt x="22" y="2"/>
                  <a:pt x="23" y="3"/>
                </a:cubicBezTo>
                <a:cubicBezTo>
                  <a:pt x="24" y="4"/>
                  <a:pt x="25" y="5"/>
                  <a:pt x="26" y="6"/>
                </a:cubicBezTo>
                <a:cubicBezTo>
                  <a:pt x="26" y="8"/>
                  <a:pt x="26" y="9"/>
                  <a:pt x="26" y="11"/>
                </a:cubicBezTo>
                <a:cubicBezTo>
                  <a:pt x="26" y="14"/>
                  <a:pt x="25" y="17"/>
                  <a:pt x="23" y="19"/>
                </a:cubicBezTo>
                <a:cubicBezTo>
                  <a:pt x="21" y="21"/>
                  <a:pt x="18" y="22"/>
                  <a:pt x="13" y="22"/>
                </a:cubicBezTo>
                <a:cubicBezTo>
                  <a:pt x="7" y="22"/>
                  <a:pt x="7" y="22"/>
                  <a:pt x="7" y="22"/>
                </a:cubicBezTo>
                <a:lnTo>
                  <a:pt x="7" y="3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12"/>
          <p:cNvSpPr>
            <a:spLocks noEditPoints="1"/>
          </p:cNvSpPr>
          <p:nvPr/>
        </p:nvSpPr>
        <p:spPr bwMode="auto">
          <a:xfrm>
            <a:off x="7360698" y="1225150"/>
            <a:ext cx="630398" cy="663577"/>
          </a:xfrm>
          <a:custGeom>
            <a:avLst/>
            <a:gdLst>
              <a:gd name="T0" fmla="*/ 328 w 370"/>
              <a:gd name="T1" fmla="*/ 389 h 389"/>
              <a:gd name="T2" fmla="*/ 42 w 370"/>
              <a:gd name="T3" fmla="*/ 389 h 389"/>
              <a:gd name="T4" fmla="*/ 0 w 370"/>
              <a:gd name="T5" fmla="*/ 347 h 389"/>
              <a:gd name="T6" fmla="*/ 0 w 370"/>
              <a:gd name="T7" fmla="*/ 42 h 389"/>
              <a:gd name="T8" fmla="*/ 42 w 370"/>
              <a:gd name="T9" fmla="*/ 0 h 389"/>
              <a:gd name="T10" fmla="*/ 328 w 370"/>
              <a:gd name="T11" fmla="*/ 0 h 389"/>
              <a:gd name="T12" fmla="*/ 370 w 370"/>
              <a:gd name="T13" fmla="*/ 42 h 389"/>
              <a:gd name="T14" fmla="*/ 370 w 370"/>
              <a:gd name="T15" fmla="*/ 347 h 389"/>
              <a:gd name="T16" fmla="*/ 328 w 370"/>
              <a:gd name="T17" fmla="*/ 389 h 389"/>
              <a:gd name="T18" fmla="*/ 56 w 370"/>
              <a:gd name="T19" fmla="*/ 371 h 389"/>
              <a:gd name="T20" fmla="*/ 315 w 370"/>
              <a:gd name="T21" fmla="*/ 371 h 389"/>
              <a:gd name="T22" fmla="*/ 353 w 370"/>
              <a:gd name="T23" fmla="*/ 333 h 389"/>
              <a:gd name="T24" fmla="*/ 353 w 370"/>
              <a:gd name="T25" fmla="*/ 56 h 389"/>
              <a:gd name="T26" fmla="*/ 315 w 370"/>
              <a:gd name="T27" fmla="*/ 18 h 389"/>
              <a:gd name="T28" fmla="*/ 56 w 370"/>
              <a:gd name="T29" fmla="*/ 18 h 389"/>
              <a:gd name="T30" fmla="*/ 18 w 370"/>
              <a:gd name="T31" fmla="*/ 56 h 389"/>
              <a:gd name="T32" fmla="*/ 18 w 370"/>
              <a:gd name="T33" fmla="*/ 333 h 389"/>
              <a:gd name="T34" fmla="*/ 56 w 370"/>
              <a:gd name="T35" fmla="*/ 37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0" h="389">
                <a:moveTo>
                  <a:pt x="328" y="389"/>
                </a:moveTo>
                <a:cubicBezTo>
                  <a:pt x="42" y="389"/>
                  <a:pt x="42" y="389"/>
                  <a:pt x="42" y="389"/>
                </a:cubicBezTo>
                <a:cubicBezTo>
                  <a:pt x="19" y="389"/>
                  <a:pt x="0" y="370"/>
                  <a:pt x="0" y="3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51" y="0"/>
                  <a:pt x="370" y="19"/>
                  <a:pt x="370" y="42"/>
                </a:cubicBezTo>
                <a:cubicBezTo>
                  <a:pt x="370" y="347"/>
                  <a:pt x="370" y="347"/>
                  <a:pt x="370" y="347"/>
                </a:cubicBezTo>
                <a:cubicBezTo>
                  <a:pt x="370" y="370"/>
                  <a:pt x="351" y="389"/>
                  <a:pt x="328" y="389"/>
                </a:cubicBezTo>
                <a:close/>
                <a:moveTo>
                  <a:pt x="56" y="371"/>
                </a:moveTo>
                <a:cubicBezTo>
                  <a:pt x="315" y="371"/>
                  <a:pt x="315" y="371"/>
                  <a:pt x="315" y="371"/>
                </a:cubicBezTo>
                <a:cubicBezTo>
                  <a:pt x="336" y="371"/>
                  <a:pt x="353" y="354"/>
                  <a:pt x="353" y="333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35"/>
                  <a:pt x="336" y="18"/>
                  <a:pt x="315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35" y="18"/>
                  <a:pt x="18" y="35"/>
                  <a:pt x="18" y="56"/>
                </a:cubicBezTo>
                <a:cubicBezTo>
                  <a:pt x="18" y="333"/>
                  <a:pt x="18" y="333"/>
                  <a:pt x="18" y="333"/>
                </a:cubicBezTo>
                <a:cubicBezTo>
                  <a:pt x="18" y="354"/>
                  <a:pt x="35" y="371"/>
                  <a:pt x="56" y="37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613"/>
          <p:cNvSpPr>
            <a:spLocks noChangeArrowheads="1"/>
          </p:cNvSpPr>
          <p:nvPr/>
        </p:nvSpPr>
        <p:spPr bwMode="auto">
          <a:xfrm>
            <a:off x="6734628" y="1243903"/>
            <a:ext cx="225039" cy="261103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14"/>
          <p:cNvSpPr>
            <a:spLocks/>
          </p:cNvSpPr>
          <p:nvPr/>
        </p:nvSpPr>
        <p:spPr bwMode="auto">
          <a:xfrm>
            <a:off x="6690629" y="1513662"/>
            <a:ext cx="286348" cy="385163"/>
          </a:xfrm>
          <a:custGeom>
            <a:avLst/>
            <a:gdLst>
              <a:gd name="T0" fmla="*/ 83 w 168"/>
              <a:gd name="T1" fmla="*/ 4 h 226"/>
              <a:gd name="T2" fmla="*/ 67 w 168"/>
              <a:gd name="T3" fmla="*/ 115 h 226"/>
              <a:gd name="T4" fmla="*/ 17 w 168"/>
              <a:gd name="T5" fmla="*/ 146 h 226"/>
              <a:gd name="T6" fmla="*/ 17 w 168"/>
              <a:gd name="T7" fmla="*/ 101 h 226"/>
              <a:gd name="T8" fmla="*/ 83 w 168"/>
              <a:gd name="T9" fmla="*/ 4 h 226"/>
              <a:gd name="T10" fmla="*/ 0 w 168"/>
              <a:gd name="T11" fmla="*/ 115 h 226"/>
              <a:gd name="T12" fmla="*/ 0 w 168"/>
              <a:gd name="T13" fmla="*/ 178 h 226"/>
              <a:gd name="T14" fmla="*/ 83 w 168"/>
              <a:gd name="T15" fmla="*/ 226 h 226"/>
              <a:gd name="T16" fmla="*/ 168 w 168"/>
              <a:gd name="T17" fmla="*/ 193 h 226"/>
              <a:gd name="T18" fmla="*/ 168 w 168"/>
              <a:gd name="T19" fmla="*/ 58 h 226"/>
              <a:gd name="T20" fmla="*/ 83 w 168"/>
              <a:gd name="T21" fmla="*/ 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226">
                <a:moveTo>
                  <a:pt x="83" y="4"/>
                </a:moveTo>
                <a:cubicBezTo>
                  <a:pt x="67" y="115"/>
                  <a:pt x="67" y="115"/>
                  <a:pt x="67" y="115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83" y="4"/>
                  <a:pt x="83" y="4"/>
                  <a:pt x="83" y="4"/>
                </a:cubicBezTo>
                <a:cubicBezTo>
                  <a:pt x="18" y="4"/>
                  <a:pt x="0" y="115"/>
                  <a:pt x="0" y="115"/>
                </a:cubicBezTo>
                <a:cubicBezTo>
                  <a:pt x="0" y="115"/>
                  <a:pt x="0" y="151"/>
                  <a:pt x="0" y="178"/>
                </a:cubicBezTo>
                <a:cubicBezTo>
                  <a:pt x="0" y="205"/>
                  <a:pt x="9" y="226"/>
                  <a:pt x="83" y="226"/>
                </a:cubicBezTo>
                <a:cubicBezTo>
                  <a:pt x="158" y="226"/>
                  <a:pt x="168" y="193"/>
                  <a:pt x="168" y="193"/>
                </a:cubicBezTo>
                <a:cubicBezTo>
                  <a:pt x="168" y="193"/>
                  <a:pt x="168" y="116"/>
                  <a:pt x="168" y="58"/>
                </a:cubicBezTo>
                <a:cubicBezTo>
                  <a:pt x="168" y="0"/>
                  <a:pt x="83" y="4"/>
                  <a:pt x="83" y="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615"/>
          <p:cNvSpPr>
            <a:spLocks noChangeArrowheads="1"/>
          </p:cNvSpPr>
          <p:nvPr/>
        </p:nvSpPr>
        <p:spPr bwMode="auto">
          <a:xfrm>
            <a:off x="6687023" y="1358587"/>
            <a:ext cx="20196" cy="95209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16"/>
          <p:cNvSpPr>
            <a:spLocks/>
          </p:cNvSpPr>
          <p:nvPr/>
        </p:nvSpPr>
        <p:spPr bwMode="auto">
          <a:xfrm>
            <a:off x="6412937" y="1242461"/>
            <a:ext cx="263988" cy="323855"/>
          </a:xfrm>
          <a:custGeom>
            <a:avLst/>
            <a:gdLst>
              <a:gd name="T0" fmla="*/ 0 w 155"/>
              <a:gd name="T1" fmla="*/ 23 h 190"/>
              <a:gd name="T2" fmla="*/ 0 w 155"/>
              <a:gd name="T3" fmla="*/ 90 h 190"/>
              <a:gd name="T4" fmla="*/ 0 w 155"/>
              <a:gd name="T5" fmla="*/ 100 h 190"/>
              <a:gd name="T6" fmla="*/ 0 w 155"/>
              <a:gd name="T7" fmla="*/ 167 h 190"/>
              <a:gd name="T8" fmla="*/ 22 w 155"/>
              <a:gd name="T9" fmla="*/ 182 h 190"/>
              <a:gd name="T10" fmla="*/ 76 w 155"/>
              <a:gd name="T11" fmla="*/ 156 h 190"/>
              <a:gd name="T12" fmla="*/ 84 w 155"/>
              <a:gd name="T13" fmla="*/ 153 h 190"/>
              <a:gd name="T14" fmla="*/ 131 w 155"/>
              <a:gd name="T15" fmla="*/ 130 h 190"/>
              <a:gd name="T16" fmla="*/ 138 w 155"/>
              <a:gd name="T17" fmla="*/ 127 h 190"/>
              <a:gd name="T18" fmla="*/ 155 w 155"/>
              <a:gd name="T19" fmla="*/ 119 h 190"/>
              <a:gd name="T20" fmla="*/ 155 w 155"/>
              <a:gd name="T21" fmla="*/ 71 h 190"/>
              <a:gd name="T22" fmla="*/ 22 w 155"/>
              <a:gd name="T23" fmla="*/ 8 h 190"/>
              <a:gd name="T24" fmla="*/ 0 w 155"/>
              <a:gd name="T25" fmla="*/ 2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5" h="190">
                <a:moveTo>
                  <a:pt x="0" y="23"/>
                </a:moveTo>
                <a:cubicBezTo>
                  <a:pt x="0" y="47"/>
                  <a:pt x="0" y="90"/>
                  <a:pt x="0" y="9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0"/>
                  <a:pt x="0" y="143"/>
                  <a:pt x="0" y="167"/>
                </a:cubicBezTo>
                <a:cubicBezTo>
                  <a:pt x="0" y="190"/>
                  <a:pt x="22" y="182"/>
                  <a:pt x="22" y="182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55" y="119"/>
                  <a:pt x="155" y="119"/>
                  <a:pt x="155" y="119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0" y="0"/>
                  <a:pt x="0" y="2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617"/>
          <p:cNvSpPr>
            <a:spLocks/>
          </p:cNvSpPr>
          <p:nvPr/>
        </p:nvSpPr>
        <p:spPr bwMode="auto">
          <a:xfrm>
            <a:off x="6552144" y="1471107"/>
            <a:ext cx="104586" cy="75013"/>
          </a:xfrm>
          <a:custGeom>
            <a:avLst/>
            <a:gdLst>
              <a:gd name="T0" fmla="*/ 52 w 61"/>
              <a:gd name="T1" fmla="*/ 9 h 44"/>
              <a:gd name="T2" fmla="*/ 26 w 61"/>
              <a:gd name="T3" fmla="*/ 35 h 44"/>
              <a:gd name="T4" fmla="*/ 6 w 61"/>
              <a:gd name="T5" fmla="*/ 26 h 44"/>
              <a:gd name="T6" fmla="*/ 0 w 61"/>
              <a:gd name="T7" fmla="*/ 31 h 44"/>
              <a:gd name="T8" fmla="*/ 26 w 61"/>
              <a:gd name="T9" fmla="*/ 44 h 44"/>
              <a:gd name="T10" fmla="*/ 61 w 61"/>
              <a:gd name="T11" fmla="*/ 9 h 44"/>
              <a:gd name="T12" fmla="*/ 59 w 61"/>
              <a:gd name="T13" fmla="*/ 0 h 44"/>
              <a:gd name="T14" fmla="*/ 52 w 61"/>
              <a:gd name="T15" fmla="*/ 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44">
                <a:moveTo>
                  <a:pt x="52" y="9"/>
                </a:moveTo>
                <a:cubicBezTo>
                  <a:pt x="52" y="24"/>
                  <a:pt x="41" y="35"/>
                  <a:pt x="26" y="35"/>
                </a:cubicBezTo>
                <a:cubicBezTo>
                  <a:pt x="18" y="35"/>
                  <a:pt x="11" y="32"/>
                  <a:pt x="6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9"/>
                  <a:pt x="15" y="44"/>
                  <a:pt x="26" y="44"/>
                </a:cubicBezTo>
                <a:cubicBezTo>
                  <a:pt x="45" y="44"/>
                  <a:pt x="61" y="28"/>
                  <a:pt x="61" y="9"/>
                </a:cubicBezTo>
                <a:cubicBezTo>
                  <a:pt x="61" y="6"/>
                  <a:pt x="60" y="3"/>
                  <a:pt x="59" y="0"/>
                </a:cubicBezTo>
                <a:lnTo>
                  <a:pt x="52" y="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618"/>
          <p:cNvSpPr>
            <a:spLocks/>
          </p:cNvSpPr>
          <p:nvPr/>
        </p:nvSpPr>
        <p:spPr bwMode="auto">
          <a:xfrm>
            <a:off x="6293205" y="1398979"/>
            <a:ext cx="68522" cy="15868"/>
          </a:xfrm>
          <a:custGeom>
            <a:avLst/>
            <a:gdLst>
              <a:gd name="T0" fmla="*/ 40 w 40"/>
              <a:gd name="T1" fmla="*/ 4 h 9"/>
              <a:gd name="T2" fmla="*/ 33 w 40"/>
              <a:gd name="T3" fmla="*/ 0 h 9"/>
              <a:gd name="T4" fmla="*/ 7 w 40"/>
              <a:gd name="T5" fmla="*/ 0 h 9"/>
              <a:gd name="T6" fmla="*/ 2 w 40"/>
              <a:gd name="T7" fmla="*/ 1 h 9"/>
              <a:gd name="T8" fmla="*/ 0 w 40"/>
              <a:gd name="T9" fmla="*/ 4 h 9"/>
              <a:gd name="T10" fmla="*/ 7 w 40"/>
              <a:gd name="T11" fmla="*/ 9 h 9"/>
              <a:gd name="T12" fmla="*/ 33 w 40"/>
              <a:gd name="T13" fmla="*/ 9 h 9"/>
              <a:gd name="T14" fmla="*/ 40 w 40"/>
              <a:gd name="T1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9">
                <a:moveTo>
                  <a:pt x="40" y="4"/>
                </a:moveTo>
                <a:cubicBezTo>
                  <a:pt x="40" y="2"/>
                  <a:pt x="37" y="0"/>
                  <a:pt x="33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0"/>
                  <a:pt x="2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7"/>
                  <a:pt x="3" y="9"/>
                  <a:pt x="7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7" y="9"/>
                  <a:pt x="40" y="7"/>
                  <a:pt x="40" y="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619"/>
          <p:cNvSpPr>
            <a:spLocks/>
          </p:cNvSpPr>
          <p:nvPr/>
        </p:nvSpPr>
        <p:spPr bwMode="auto">
          <a:xfrm>
            <a:off x="6308351" y="1267706"/>
            <a:ext cx="69964" cy="34621"/>
          </a:xfrm>
          <a:custGeom>
            <a:avLst/>
            <a:gdLst>
              <a:gd name="T0" fmla="*/ 38 w 41"/>
              <a:gd name="T1" fmla="*/ 14 h 20"/>
              <a:gd name="T2" fmla="*/ 5 w 41"/>
              <a:gd name="T3" fmla="*/ 0 h 20"/>
              <a:gd name="T4" fmla="*/ 4 w 41"/>
              <a:gd name="T5" fmla="*/ 0 h 20"/>
              <a:gd name="T6" fmla="*/ 1 w 41"/>
              <a:gd name="T7" fmla="*/ 2 h 20"/>
              <a:gd name="T8" fmla="*/ 3 w 41"/>
              <a:gd name="T9" fmla="*/ 6 h 20"/>
              <a:gd name="T10" fmla="*/ 36 w 41"/>
              <a:gd name="T11" fmla="*/ 20 h 20"/>
              <a:gd name="T12" fmla="*/ 40 w 41"/>
              <a:gd name="T13" fmla="*/ 18 h 20"/>
              <a:gd name="T14" fmla="*/ 38 w 41"/>
              <a:gd name="T15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20">
                <a:moveTo>
                  <a:pt x="38" y="14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4" y="0"/>
                </a:cubicBezTo>
                <a:cubicBezTo>
                  <a:pt x="3" y="0"/>
                  <a:pt x="2" y="1"/>
                  <a:pt x="1" y="2"/>
                </a:cubicBezTo>
                <a:cubicBezTo>
                  <a:pt x="0" y="4"/>
                  <a:pt x="1" y="6"/>
                  <a:pt x="3" y="6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0"/>
                  <a:pt x="40" y="20"/>
                  <a:pt x="40" y="18"/>
                </a:cubicBezTo>
                <a:cubicBezTo>
                  <a:pt x="41" y="16"/>
                  <a:pt x="40" y="14"/>
                  <a:pt x="38" y="1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20"/>
          <p:cNvSpPr>
            <a:spLocks/>
          </p:cNvSpPr>
          <p:nvPr/>
        </p:nvSpPr>
        <p:spPr bwMode="auto">
          <a:xfrm>
            <a:off x="6308351" y="1513662"/>
            <a:ext cx="69964" cy="33900"/>
          </a:xfrm>
          <a:custGeom>
            <a:avLst/>
            <a:gdLst>
              <a:gd name="T0" fmla="*/ 36 w 41"/>
              <a:gd name="T1" fmla="*/ 1 h 20"/>
              <a:gd name="T2" fmla="*/ 3 w 41"/>
              <a:gd name="T3" fmla="*/ 14 h 20"/>
              <a:gd name="T4" fmla="*/ 1 w 41"/>
              <a:gd name="T5" fmla="*/ 18 h 20"/>
              <a:gd name="T6" fmla="*/ 4 w 41"/>
              <a:gd name="T7" fmla="*/ 20 h 20"/>
              <a:gd name="T8" fmla="*/ 5 w 41"/>
              <a:gd name="T9" fmla="*/ 20 h 20"/>
              <a:gd name="T10" fmla="*/ 38 w 41"/>
              <a:gd name="T11" fmla="*/ 7 h 20"/>
              <a:gd name="T12" fmla="*/ 40 w 41"/>
              <a:gd name="T13" fmla="*/ 2 h 20"/>
              <a:gd name="T14" fmla="*/ 36 w 41"/>
              <a:gd name="T15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20">
                <a:moveTo>
                  <a:pt x="36" y="1"/>
                </a:move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7"/>
                  <a:pt x="1" y="18"/>
                </a:cubicBezTo>
                <a:cubicBezTo>
                  <a:pt x="2" y="20"/>
                  <a:pt x="3" y="20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38" y="7"/>
                  <a:pt x="38" y="7"/>
                  <a:pt x="38" y="7"/>
                </a:cubicBezTo>
                <a:cubicBezTo>
                  <a:pt x="40" y="6"/>
                  <a:pt x="41" y="4"/>
                  <a:pt x="40" y="2"/>
                </a:cubicBezTo>
                <a:cubicBezTo>
                  <a:pt x="40" y="1"/>
                  <a:pt x="38" y="0"/>
                  <a:pt x="36" y="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21"/>
          <p:cNvSpPr>
            <a:spLocks noEditPoints="1"/>
          </p:cNvSpPr>
          <p:nvPr/>
        </p:nvSpPr>
        <p:spPr bwMode="auto">
          <a:xfrm>
            <a:off x="5553172" y="1230199"/>
            <a:ext cx="298610" cy="266152"/>
          </a:xfrm>
          <a:custGeom>
            <a:avLst/>
            <a:gdLst>
              <a:gd name="T0" fmla="*/ 163 w 175"/>
              <a:gd name="T1" fmla="*/ 97 h 156"/>
              <a:gd name="T2" fmla="*/ 175 w 175"/>
              <a:gd name="T3" fmla="*/ 73 h 156"/>
              <a:gd name="T4" fmla="*/ 159 w 175"/>
              <a:gd name="T5" fmla="*/ 47 h 156"/>
              <a:gd name="T6" fmla="*/ 145 w 175"/>
              <a:gd name="T7" fmla="*/ 44 h 156"/>
              <a:gd name="T8" fmla="*/ 145 w 175"/>
              <a:gd name="T9" fmla="*/ 44 h 156"/>
              <a:gd name="T10" fmla="*/ 120 w 175"/>
              <a:gd name="T11" fmla="*/ 58 h 156"/>
              <a:gd name="T12" fmla="*/ 132 w 175"/>
              <a:gd name="T13" fmla="*/ 69 h 156"/>
              <a:gd name="T14" fmla="*/ 140 w 175"/>
              <a:gd name="T15" fmla="*/ 81 h 156"/>
              <a:gd name="T16" fmla="*/ 143 w 175"/>
              <a:gd name="T17" fmla="*/ 89 h 156"/>
              <a:gd name="T18" fmla="*/ 129 w 175"/>
              <a:gd name="T19" fmla="*/ 95 h 156"/>
              <a:gd name="T20" fmla="*/ 128 w 175"/>
              <a:gd name="T21" fmla="*/ 90 h 156"/>
              <a:gd name="T22" fmla="*/ 120 w 175"/>
              <a:gd name="T23" fmla="*/ 77 h 156"/>
              <a:gd name="T24" fmla="*/ 116 w 175"/>
              <a:gd name="T25" fmla="*/ 74 h 156"/>
              <a:gd name="T26" fmla="*/ 105 w 175"/>
              <a:gd name="T27" fmla="*/ 67 h 156"/>
              <a:gd name="T28" fmla="*/ 91 w 175"/>
              <a:gd name="T29" fmla="*/ 65 h 156"/>
              <a:gd name="T30" fmla="*/ 76 w 175"/>
              <a:gd name="T31" fmla="*/ 67 h 156"/>
              <a:gd name="T32" fmla="*/ 64 w 175"/>
              <a:gd name="T33" fmla="*/ 75 h 156"/>
              <a:gd name="T34" fmla="*/ 64 w 175"/>
              <a:gd name="T35" fmla="*/ 75 h 156"/>
              <a:gd name="T36" fmla="*/ 61 w 175"/>
              <a:gd name="T37" fmla="*/ 78 h 156"/>
              <a:gd name="T38" fmla="*/ 61 w 175"/>
              <a:gd name="T39" fmla="*/ 78 h 156"/>
              <a:gd name="T40" fmla="*/ 59 w 175"/>
              <a:gd name="T41" fmla="*/ 81 h 156"/>
              <a:gd name="T42" fmla="*/ 61 w 175"/>
              <a:gd name="T43" fmla="*/ 78 h 156"/>
              <a:gd name="T44" fmla="*/ 55 w 175"/>
              <a:gd name="T45" fmla="*/ 72 h 156"/>
              <a:gd name="T46" fmla="*/ 58 w 175"/>
              <a:gd name="T47" fmla="*/ 67 h 156"/>
              <a:gd name="T48" fmla="*/ 60 w 175"/>
              <a:gd name="T49" fmla="*/ 59 h 156"/>
              <a:gd name="T50" fmla="*/ 68 w 175"/>
              <a:gd name="T51" fmla="*/ 55 h 156"/>
              <a:gd name="T52" fmla="*/ 69 w 175"/>
              <a:gd name="T53" fmla="*/ 54 h 156"/>
              <a:gd name="T54" fmla="*/ 91 w 175"/>
              <a:gd name="T55" fmla="*/ 50 h 156"/>
              <a:gd name="T56" fmla="*/ 110 w 175"/>
              <a:gd name="T57" fmla="*/ 53 h 156"/>
              <a:gd name="T58" fmla="*/ 144 w 175"/>
              <a:gd name="T59" fmla="*/ 33 h 156"/>
              <a:gd name="T60" fmla="*/ 105 w 175"/>
              <a:gd name="T61" fmla="*/ 0 h 156"/>
              <a:gd name="T62" fmla="*/ 65 w 175"/>
              <a:gd name="T63" fmla="*/ 40 h 156"/>
              <a:gd name="T64" fmla="*/ 65 w 175"/>
              <a:gd name="T65" fmla="*/ 41 h 156"/>
              <a:gd name="T66" fmla="*/ 52 w 175"/>
              <a:gd name="T67" fmla="*/ 28 h 156"/>
              <a:gd name="T68" fmla="*/ 37 w 175"/>
              <a:gd name="T69" fmla="*/ 24 h 156"/>
              <a:gd name="T70" fmla="*/ 4 w 175"/>
              <a:gd name="T71" fmla="*/ 57 h 156"/>
              <a:gd name="T72" fmla="*/ 7 w 175"/>
              <a:gd name="T73" fmla="*/ 69 h 156"/>
              <a:gd name="T74" fmla="*/ 13 w 175"/>
              <a:gd name="T75" fmla="*/ 79 h 156"/>
              <a:gd name="T76" fmla="*/ 0 w 175"/>
              <a:gd name="T77" fmla="*/ 103 h 156"/>
              <a:gd name="T78" fmla="*/ 15 w 175"/>
              <a:gd name="T79" fmla="*/ 128 h 156"/>
              <a:gd name="T80" fmla="*/ 21 w 175"/>
              <a:gd name="T81" fmla="*/ 130 h 156"/>
              <a:gd name="T82" fmla="*/ 19 w 175"/>
              <a:gd name="T83" fmla="*/ 138 h 156"/>
              <a:gd name="T84" fmla="*/ 19 w 175"/>
              <a:gd name="T85" fmla="*/ 141 h 156"/>
              <a:gd name="T86" fmla="*/ 37 w 175"/>
              <a:gd name="T87" fmla="*/ 156 h 156"/>
              <a:gd name="T88" fmla="*/ 54 w 175"/>
              <a:gd name="T89" fmla="*/ 144 h 156"/>
              <a:gd name="T90" fmla="*/ 55 w 175"/>
              <a:gd name="T91" fmla="*/ 138 h 156"/>
              <a:gd name="T92" fmla="*/ 54 w 175"/>
              <a:gd name="T93" fmla="*/ 134 h 156"/>
              <a:gd name="T94" fmla="*/ 60 w 175"/>
              <a:gd name="T95" fmla="*/ 129 h 156"/>
              <a:gd name="T96" fmla="*/ 60 w 175"/>
              <a:gd name="T97" fmla="*/ 129 h 156"/>
              <a:gd name="T98" fmla="*/ 60 w 175"/>
              <a:gd name="T99" fmla="*/ 129 h 156"/>
              <a:gd name="T100" fmla="*/ 91 w 175"/>
              <a:gd name="T101" fmla="*/ 144 h 156"/>
              <a:gd name="T102" fmla="*/ 124 w 175"/>
              <a:gd name="T103" fmla="*/ 126 h 156"/>
              <a:gd name="T104" fmla="*/ 135 w 175"/>
              <a:gd name="T105" fmla="*/ 136 h 156"/>
              <a:gd name="T106" fmla="*/ 145 w 175"/>
              <a:gd name="T107" fmla="*/ 138 h 156"/>
              <a:gd name="T108" fmla="*/ 170 w 175"/>
              <a:gd name="T109" fmla="*/ 113 h 156"/>
              <a:gd name="T110" fmla="*/ 169 w 175"/>
              <a:gd name="T111" fmla="*/ 106 h 156"/>
              <a:gd name="T112" fmla="*/ 163 w 175"/>
              <a:gd name="T113" fmla="*/ 97 h 156"/>
              <a:gd name="T114" fmla="*/ 53 w 175"/>
              <a:gd name="T115" fmla="*/ 120 h 156"/>
              <a:gd name="T116" fmla="*/ 54 w 175"/>
              <a:gd name="T117" fmla="*/ 119 h 156"/>
              <a:gd name="T118" fmla="*/ 55 w 175"/>
              <a:gd name="T119" fmla="*/ 122 h 156"/>
              <a:gd name="T120" fmla="*/ 53 w 175"/>
              <a:gd name="T121" fmla="*/ 12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5" h="156">
                <a:moveTo>
                  <a:pt x="163" y="97"/>
                </a:moveTo>
                <a:cubicBezTo>
                  <a:pt x="170" y="91"/>
                  <a:pt x="175" y="83"/>
                  <a:pt x="175" y="73"/>
                </a:cubicBezTo>
                <a:cubicBezTo>
                  <a:pt x="175" y="62"/>
                  <a:pt x="168" y="52"/>
                  <a:pt x="159" y="47"/>
                </a:cubicBezTo>
                <a:cubicBezTo>
                  <a:pt x="155" y="45"/>
                  <a:pt x="150" y="44"/>
                  <a:pt x="145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34" y="44"/>
                  <a:pt x="125" y="50"/>
                  <a:pt x="120" y="58"/>
                </a:cubicBezTo>
                <a:cubicBezTo>
                  <a:pt x="125" y="61"/>
                  <a:pt x="129" y="65"/>
                  <a:pt x="132" y="69"/>
                </a:cubicBezTo>
                <a:cubicBezTo>
                  <a:pt x="135" y="73"/>
                  <a:pt x="138" y="77"/>
                  <a:pt x="140" y="81"/>
                </a:cubicBezTo>
                <a:cubicBezTo>
                  <a:pt x="141" y="84"/>
                  <a:pt x="142" y="86"/>
                  <a:pt x="143" y="89"/>
                </a:cubicBezTo>
                <a:cubicBezTo>
                  <a:pt x="138" y="89"/>
                  <a:pt x="133" y="92"/>
                  <a:pt x="129" y="95"/>
                </a:cubicBezTo>
                <a:cubicBezTo>
                  <a:pt x="129" y="93"/>
                  <a:pt x="128" y="91"/>
                  <a:pt x="128" y="90"/>
                </a:cubicBezTo>
                <a:cubicBezTo>
                  <a:pt x="126" y="85"/>
                  <a:pt x="123" y="81"/>
                  <a:pt x="120" y="77"/>
                </a:cubicBezTo>
                <a:cubicBezTo>
                  <a:pt x="118" y="76"/>
                  <a:pt x="117" y="75"/>
                  <a:pt x="116" y="74"/>
                </a:cubicBezTo>
                <a:cubicBezTo>
                  <a:pt x="113" y="71"/>
                  <a:pt x="109" y="69"/>
                  <a:pt x="105" y="67"/>
                </a:cubicBezTo>
                <a:cubicBezTo>
                  <a:pt x="101" y="66"/>
                  <a:pt x="96" y="65"/>
                  <a:pt x="91" y="65"/>
                </a:cubicBezTo>
                <a:cubicBezTo>
                  <a:pt x="86" y="65"/>
                  <a:pt x="81" y="66"/>
                  <a:pt x="76" y="67"/>
                </a:cubicBezTo>
                <a:cubicBezTo>
                  <a:pt x="72" y="69"/>
                  <a:pt x="67" y="72"/>
                  <a:pt x="64" y="75"/>
                </a:cubicBezTo>
                <a:cubicBezTo>
                  <a:pt x="64" y="75"/>
                  <a:pt x="64" y="75"/>
                  <a:pt x="64" y="75"/>
                </a:cubicBezTo>
                <a:cubicBezTo>
                  <a:pt x="63" y="76"/>
                  <a:pt x="62" y="77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0" y="79"/>
                  <a:pt x="60" y="80"/>
                  <a:pt x="59" y="81"/>
                </a:cubicBezTo>
                <a:cubicBezTo>
                  <a:pt x="59" y="80"/>
                  <a:pt x="60" y="79"/>
                  <a:pt x="61" y="78"/>
                </a:cubicBezTo>
                <a:cubicBezTo>
                  <a:pt x="59" y="76"/>
                  <a:pt x="57" y="74"/>
                  <a:pt x="55" y="72"/>
                </a:cubicBezTo>
                <a:cubicBezTo>
                  <a:pt x="56" y="70"/>
                  <a:pt x="57" y="69"/>
                  <a:pt x="58" y="67"/>
                </a:cubicBezTo>
                <a:cubicBezTo>
                  <a:pt x="59" y="65"/>
                  <a:pt x="60" y="62"/>
                  <a:pt x="60" y="59"/>
                </a:cubicBezTo>
                <a:cubicBezTo>
                  <a:pt x="63" y="57"/>
                  <a:pt x="65" y="56"/>
                  <a:pt x="68" y="55"/>
                </a:cubicBezTo>
                <a:cubicBezTo>
                  <a:pt x="69" y="54"/>
                  <a:pt x="69" y="54"/>
                  <a:pt x="69" y="54"/>
                </a:cubicBezTo>
                <a:cubicBezTo>
                  <a:pt x="76" y="51"/>
                  <a:pt x="83" y="50"/>
                  <a:pt x="91" y="50"/>
                </a:cubicBezTo>
                <a:cubicBezTo>
                  <a:pt x="98" y="50"/>
                  <a:pt x="104" y="51"/>
                  <a:pt x="110" y="53"/>
                </a:cubicBezTo>
                <a:cubicBezTo>
                  <a:pt x="117" y="42"/>
                  <a:pt x="130" y="33"/>
                  <a:pt x="144" y="33"/>
                </a:cubicBezTo>
                <a:cubicBezTo>
                  <a:pt x="141" y="14"/>
                  <a:pt x="125" y="0"/>
                  <a:pt x="105" y="0"/>
                </a:cubicBezTo>
                <a:cubicBezTo>
                  <a:pt x="83" y="0"/>
                  <a:pt x="65" y="18"/>
                  <a:pt x="65" y="40"/>
                </a:cubicBezTo>
                <a:cubicBezTo>
                  <a:pt x="65" y="40"/>
                  <a:pt x="65" y="41"/>
                  <a:pt x="65" y="41"/>
                </a:cubicBezTo>
                <a:cubicBezTo>
                  <a:pt x="62" y="35"/>
                  <a:pt x="58" y="31"/>
                  <a:pt x="52" y="28"/>
                </a:cubicBezTo>
                <a:cubicBezTo>
                  <a:pt x="47" y="26"/>
                  <a:pt x="42" y="24"/>
                  <a:pt x="37" y="24"/>
                </a:cubicBezTo>
                <a:cubicBezTo>
                  <a:pt x="19" y="24"/>
                  <a:pt x="4" y="39"/>
                  <a:pt x="4" y="57"/>
                </a:cubicBezTo>
                <a:cubicBezTo>
                  <a:pt x="4" y="61"/>
                  <a:pt x="5" y="65"/>
                  <a:pt x="7" y="69"/>
                </a:cubicBezTo>
                <a:cubicBezTo>
                  <a:pt x="8" y="73"/>
                  <a:pt x="10" y="76"/>
                  <a:pt x="13" y="79"/>
                </a:cubicBezTo>
                <a:cubicBezTo>
                  <a:pt x="5" y="84"/>
                  <a:pt x="0" y="93"/>
                  <a:pt x="0" y="103"/>
                </a:cubicBezTo>
                <a:cubicBezTo>
                  <a:pt x="0" y="113"/>
                  <a:pt x="6" y="123"/>
                  <a:pt x="15" y="128"/>
                </a:cubicBezTo>
                <a:cubicBezTo>
                  <a:pt x="16" y="129"/>
                  <a:pt x="18" y="130"/>
                  <a:pt x="21" y="130"/>
                </a:cubicBezTo>
                <a:cubicBezTo>
                  <a:pt x="20" y="133"/>
                  <a:pt x="19" y="135"/>
                  <a:pt x="19" y="138"/>
                </a:cubicBezTo>
                <a:cubicBezTo>
                  <a:pt x="19" y="139"/>
                  <a:pt x="19" y="140"/>
                  <a:pt x="19" y="141"/>
                </a:cubicBezTo>
                <a:cubicBezTo>
                  <a:pt x="21" y="150"/>
                  <a:pt x="28" y="156"/>
                  <a:pt x="37" y="156"/>
                </a:cubicBezTo>
                <a:cubicBezTo>
                  <a:pt x="45" y="156"/>
                  <a:pt x="51" y="151"/>
                  <a:pt x="54" y="144"/>
                </a:cubicBezTo>
                <a:cubicBezTo>
                  <a:pt x="54" y="142"/>
                  <a:pt x="55" y="140"/>
                  <a:pt x="55" y="138"/>
                </a:cubicBezTo>
                <a:cubicBezTo>
                  <a:pt x="55" y="137"/>
                  <a:pt x="55" y="135"/>
                  <a:pt x="54" y="134"/>
                </a:cubicBezTo>
                <a:cubicBezTo>
                  <a:pt x="56" y="133"/>
                  <a:pt x="58" y="131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7" y="138"/>
                  <a:pt x="78" y="144"/>
                  <a:pt x="91" y="144"/>
                </a:cubicBezTo>
                <a:cubicBezTo>
                  <a:pt x="105" y="144"/>
                  <a:pt x="117" y="137"/>
                  <a:pt x="124" y="126"/>
                </a:cubicBezTo>
                <a:cubicBezTo>
                  <a:pt x="127" y="130"/>
                  <a:pt x="131" y="134"/>
                  <a:pt x="135" y="136"/>
                </a:cubicBezTo>
                <a:cubicBezTo>
                  <a:pt x="138" y="137"/>
                  <a:pt x="142" y="138"/>
                  <a:pt x="145" y="138"/>
                </a:cubicBezTo>
                <a:cubicBezTo>
                  <a:pt x="159" y="138"/>
                  <a:pt x="170" y="127"/>
                  <a:pt x="170" y="113"/>
                </a:cubicBezTo>
                <a:cubicBezTo>
                  <a:pt x="170" y="111"/>
                  <a:pt x="169" y="108"/>
                  <a:pt x="169" y="106"/>
                </a:cubicBezTo>
                <a:cubicBezTo>
                  <a:pt x="167" y="102"/>
                  <a:pt x="166" y="99"/>
                  <a:pt x="163" y="97"/>
                </a:cubicBezTo>
                <a:close/>
                <a:moveTo>
                  <a:pt x="53" y="120"/>
                </a:moveTo>
                <a:cubicBezTo>
                  <a:pt x="53" y="119"/>
                  <a:pt x="54" y="119"/>
                  <a:pt x="54" y="119"/>
                </a:cubicBezTo>
                <a:cubicBezTo>
                  <a:pt x="54" y="120"/>
                  <a:pt x="55" y="121"/>
                  <a:pt x="55" y="122"/>
                </a:cubicBezTo>
                <a:cubicBezTo>
                  <a:pt x="54" y="121"/>
                  <a:pt x="54" y="120"/>
                  <a:pt x="53" y="1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622"/>
          <p:cNvSpPr>
            <a:spLocks noChangeArrowheads="1"/>
          </p:cNvSpPr>
          <p:nvPr/>
        </p:nvSpPr>
        <p:spPr bwMode="auto">
          <a:xfrm>
            <a:off x="5553172" y="1518711"/>
            <a:ext cx="41113" cy="40392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23"/>
          <p:cNvSpPr>
            <a:spLocks/>
          </p:cNvSpPr>
          <p:nvPr/>
        </p:nvSpPr>
        <p:spPr bwMode="auto">
          <a:xfrm>
            <a:off x="5297839" y="1627624"/>
            <a:ext cx="286348" cy="257497"/>
          </a:xfrm>
          <a:custGeom>
            <a:avLst/>
            <a:gdLst>
              <a:gd name="T0" fmla="*/ 109 w 168"/>
              <a:gd name="T1" fmla="*/ 0 h 151"/>
              <a:gd name="T2" fmla="*/ 109 w 168"/>
              <a:gd name="T3" fmla="*/ 0 h 151"/>
              <a:gd name="T4" fmla="*/ 84 w 168"/>
              <a:gd name="T5" fmla="*/ 9 h 151"/>
              <a:gd name="T6" fmla="*/ 104 w 168"/>
              <a:gd name="T7" fmla="*/ 82 h 151"/>
              <a:gd name="T8" fmla="*/ 84 w 168"/>
              <a:gd name="T9" fmla="*/ 111 h 151"/>
              <a:gd name="T10" fmla="*/ 64 w 168"/>
              <a:gd name="T11" fmla="*/ 82 h 151"/>
              <a:gd name="T12" fmla="*/ 84 w 168"/>
              <a:gd name="T13" fmla="*/ 9 h 151"/>
              <a:gd name="T14" fmla="*/ 59 w 168"/>
              <a:gd name="T15" fmla="*/ 0 h 151"/>
              <a:gd name="T16" fmla="*/ 59 w 168"/>
              <a:gd name="T17" fmla="*/ 0 h 151"/>
              <a:gd name="T18" fmla="*/ 0 w 168"/>
              <a:gd name="T19" fmla="*/ 59 h 151"/>
              <a:gd name="T20" fmla="*/ 0 w 168"/>
              <a:gd name="T21" fmla="*/ 123 h 151"/>
              <a:gd name="T22" fmla="*/ 76 w 168"/>
              <a:gd name="T23" fmla="*/ 151 h 151"/>
              <a:gd name="T24" fmla="*/ 92 w 168"/>
              <a:gd name="T25" fmla="*/ 151 h 151"/>
              <a:gd name="T26" fmla="*/ 168 w 168"/>
              <a:gd name="T27" fmla="*/ 123 h 151"/>
              <a:gd name="T28" fmla="*/ 168 w 168"/>
              <a:gd name="T29" fmla="*/ 59 h 151"/>
              <a:gd name="T30" fmla="*/ 109 w 168"/>
              <a:gd name="T31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8" h="151">
                <a:moveTo>
                  <a:pt x="109" y="0"/>
                </a:moveTo>
                <a:cubicBezTo>
                  <a:pt x="109" y="0"/>
                  <a:pt x="109" y="0"/>
                  <a:pt x="109" y="0"/>
                </a:cubicBezTo>
                <a:cubicBezTo>
                  <a:pt x="84" y="9"/>
                  <a:pt x="84" y="9"/>
                  <a:pt x="84" y="9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64" y="82"/>
                  <a:pt x="64" y="82"/>
                  <a:pt x="64" y="82"/>
                </a:cubicBezTo>
                <a:cubicBezTo>
                  <a:pt x="84" y="9"/>
                  <a:pt x="84" y="9"/>
                  <a:pt x="84" y="9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7" y="6"/>
                  <a:pt x="0" y="22"/>
                  <a:pt x="0" y="59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23"/>
                  <a:pt x="2" y="151"/>
                  <a:pt x="76" y="151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166" y="151"/>
                  <a:pt x="168" y="123"/>
                  <a:pt x="168" y="123"/>
                </a:cubicBezTo>
                <a:cubicBezTo>
                  <a:pt x="168" y="123"/>
                  <a:pt x="168" y="113"/>
                  <a:pt x="168" y="59"/>
                </a:cubicBezTo>
                <a:cubicBezTo>
                  <a:pt x="168" y="22"/>
                  <a:pt x="132" y="6"/>
                  <a:pt x="109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624"/>
          <p:cNvSpPr>
            <a:spLocks noChangeArrowheads="1"/>
          </p:cNvSpPr>
          <p:nvPr/>
        </p:nvSpPr>
        <p:spPr bwMode="auto">
          <a:xfrm>
            <a:off x="5524320" y="1571364"/>
            <a:ext cx="27409" cy="27409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625"/>
          <p:cNvSpPr>
            <a:spLocks noChangeArrowheads="1"/>
          </p:cNvSpPr>
          <p:nvPr/>
        </p:nvSpPr>
        <p:spPr bwMode="auto">
          <a:xfrm>
            <a:off x="5369246" y="1446583"/>
            <a:ext cx="144977" cy="168779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26"/>
          <p:cNvSpPr>
            <a:spLocks/>
          </p:cNvSpPr>
          <p:nvPr/>
        </p:nvSpPr>
        <p:spPr bwMode="auto">
          <a:xfrm>
            <a:off x="4820352" y="1274919"/>
            <a:ext cx="146420" cy="144977"/>
          </a:xfrm>
          <a:custGeom>
            <a:avLst/>
            <a:gdLst>
              <a:gd name="T0" fmla="*/ 0 w 86"/>
              <a:gd name="T1" fmla="*/ 0 h 85"/>
              <a:gd name="T2" fmla="*/ 0 w 86"/>
              <a:gd name="T3" fmla="*/ 17 h 85"/>
              <a:gd name="T4" fmla="*/ 68 w 86"/>
              <a:gd name="T5" fmla="*/ 85 h 85"/>
              <a:gd name="T6" fmla="*/ 86 w 86"/>
              <a:gd name="T7" fmla="*/ 85 h 85"/>
              <a:gd name="T8" fmla="*/ 0 w 86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85">
                <a:moveTo>
                  <a:pt x="0" y="0"/>
                </a:moveTo>
                <a:cubicBezTo>
                  <a:pt x="0" y="17"/>
                  <a:pt x="0" y="17"/>
                  <a:pt x="0" y="17"/>
                </a:cubicBezTo>
                <a:cubicBezTo>
                  <a:pt x="38" y="17"/>
                  <a:pt x="68" y="48"/>
                  <a:pt x="68" y="85"/>
                </a:cubicBezTo>
                <a:cubicBezTo>
                  <a:pt x="86" y="85"/>
                  <a:pt x="86" y="85"/>
                  <a:pt x="86" y="85"/>
                </a:cubicBezTo>
                <a:cubicBezTo>
                  <a:pt x="86" y="38"/>
                  <a:pt x="48" y="0"/>
                  <a:pt x="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627"/>
          <p:cNvSpPr>
            <a:spLocks/>
          </p:cNvSpPr>
          <p:nvPr/>
        </p:nvSpPr>
        <p:spPr bwMode="auto">
          <a:xfrm>
            <a:off x="4820352" y="1368685"/>
            <a:ext cx="52654" cy="51211"/>
          </a:xfrm>
          <a:custGeom>
            <a:avLst/>
            <a:gdLst>
              <a:gd name="T0" fmla="*/ 0 w 31"/>
              <a:gd name="T1" fmla="*/ 0 h 30"/>
              <a:gd name="T2" fmla="*/ 0 w 31"/>
              <a:gd name="T3" fmla="*/ 15 h 30"/>
              <a:gd name="T4" fmla="*/ 16 w 31"/>
              <a:gd name="T5" fmla="*/ 30 h 30"/>
              <a:gd name="T6" fmla="*/ 31 w 31"/>
              <a:gd name="T7" fmla="*/ 30 h 30"/>
              <a:gd name="T8" fmla="*/ 0 w 31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0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9" y="15"/>
                  <a:pt x="16" y="22"/>
                  <a:pt x="16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13"/>
                  <a:pt x="17" y="0"/>
                  <a:pt x="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28"/>
          <p:cNvSpPr>
            <a:spLocks/>
          </p:cNvSpPr>
          <p:nvPr/>
        </p:nvSpPr>
        <p:spPr bwMode="auto">
          <a:xfrm>
            <a:off x="4820352" y="1326129"/>
            <a:ext cx="95930" cy="93766"/>
          </a:xfrm>
          <a:custGeom>
            <a:avLst/>
            <a:gdLst>
              <a:gd name="T0" fmla="*/ 0 w 56"/>
              <a:gd name="T1" fmla="*/ 0 h 55"/>
              <a:gd name="T2" fmla="*/ 0 w 56"/>
              <a:gd name="T3" fmla="*/ 15 h 55"/>
              <a:gd name="T4" fmla="*/ 40 w 56"/>
              <a:gd name="T5" fmla="*/ 55 h 55"/>
              <a:gd name="T6" fmla="*/ 56 w 56"/>
              <a:gd name="T7" fmla="*/ 55 h 55"/>
              <a:gd name="T8" fmla="*/ 0 w 56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5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22" y="15"/>
                  <a:pt x="40" y="33"/>
                  <a:pt x="40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25"/>
                  <a:pt x="31" y="0"/>
                  <a:pt x="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29"/>
          <p:cNvSpPr>
            <a:spLocks noEditPoints="1"/>
          </p:cNvSpPr>
          <p:nvPr/>
        </p:nvSpPr>
        <p:spPr bwMode="auto">
          <a:xfrm>
            <a:off x="4345029" y="1305212"/>
            <a:ext cx="470274" cy="322412"/>
          </a:xfrm>
          <a:custGeom>
            <a:avLst/>
            <a:gdLst>
              <a:gd name="T0" fmla="*/ 262 w 276"/>
              <a:gd name="T1" fmla="*/ 1 h 189"/>
              <a:gd name="T2" fmla="*/ 254 w 276"/>
              <a:gd name="T3" fmla="*/ 0 h 189"/>
              <a:gd name="T4" fmla="*/ 226 w 276"/>
              <a:gd name="T5" fmla="*/ 0 h 189"/>
              <a:gd name="T6" fmla="*/ 22 w 276"/>
              <a:gd name="T7" fmla="*/ 0 h 189"/>
              <a:gd name="T8" fmla="*/ 0 w 276"/>
              <a:gd name="T9" fmla="*/ 22 h 189"/>
              <a:gd name="T10" fmla="*/ 0 w 276"/>
              <a:gd name="T11" fmla="*/ 167 h 189"/>
              <a:gd name="T12" fmla="*/ 22 w 276"/>
              <a:gd name="T13" fmla="*/ 189 h 189"/>
              <a:gd name="T14" fmla="*/ 254 w 276"/>
              <a:gd name="T15" fmla="*/ 189 h 189"/>
              <a:gd name="T16" fmla="*/ 276 w 276"/>
              <a:gd name="T17" fmla="*/ 167 h 189"/>
              <a:gd name="T18" fmla="*/ 276 w 276"/>
              <a:gd name="T19" fmla="*/ 153 h 189"/>
              <a:gd name="T20" fmla="*/ 276 w 276"/>
              <a:gd name="T21" fmla="*/ 135 h 189"/>
              <a:gd name="T22" fmla="*/ 276 w 276"/>
              <a:gd name="T23" fmla="*/ 123 h 189"/>
              <a:gd name="T24" fmla="*/ 276 w 276"/>
              <a:gd name="T25" fmla="*/ 107 h 189"/>
              <a:gd name="T26" fmla="*/ 276 w 276"/>
              <a:gd name="T27" fmla="*/ 99 h 189"/>
              <a:gd name="T28" fmla="*/ 276 w 276"/>
              <a:gd name="T29" fmla="*/ 83 h 189"/>
              <a:gd name="T30" fmla="*/ 276 w 276"/>
              <a:gd name="T31" fmla="*/ 52 h 189"/>
              <a:gd name="T32" fmla="*/ 276 w 276"/>
              <a:gd name="T33" fmla="*/ 37 h 189"/>
              <a:gd name="T34" fmla="*/ 276 w 276"/>
              <a:gd name="T35" fmla="*/ 27 h 189"/>
              <a:gd name="T36" fmla="*/ 276 w 276"/>
              <a:gd name="T37" fmla="*/ 22 h 189"/>
              <a:gd name="T38" fmla="*/ 274 w 276"/>
              <a:gd name="T39" fmla="*/ 12 h 189"/>
              <a:gd name="T40" fmla="*/ 262 w 276"/>
              <a:gd name="T41" fmla="*/ 1 h 189"/>
              <a:gd name="T42" fmla="*/ 259 w 276"/>
              <a:gd name="T43" fmla="*/ 44 h 189"/>
              <a:gd name="T44" fmla="*/ 259 w 276"/>
              <a:gd name="T45" fmla="*/ 92 h 189"/>
              <a:gd name="T46" fmla="*/ 259 w 276"/>
              <a:gd name="T47" fmla="*/ 102 h 189"/>
              <a:gd name="T48" fmla="*/ 259 w 276"/>
              <a:gd name="T49" fmla="*/ 120 h 189"/>
              <a:gd name="T50" fmla="*/ 259 w 276"/>
              <a:gd name="T51" fmla="*/ 132 h 189"/>
              <a:gd name="T52" fmla="*/ 259 w 276"/>
              <a:gd name="T53" fmla="*/ 151 h 189"/>
              <a:gd name="T54" fmla="*/ 259 w 276"/>
              <a:gd name="T55" fmla="*/ 155 h 189"/>
              <a:gd name="T56" fmla="*/ 240 w 276"/>
              <a:gd name="T57" fmla="*/ 173 h 189"/>
              <a:gd name="T58" fmla="*/ 36 w 276"/>
              <a:gd name="T59" fmla="*/ 173 h 189"/>
              <a:gd name="T60" fmla="*/ 17 w 276"/>
              <a:gd name="T61" fmla="*/ 155 h 189"/>
              <a:gd name="T62" fmla="*/ 17 w 276"/>
              <a:gd name="T63" fmla="*/ 31 h 189"/>
              <a:gd name="T64" fmla="*/ 36 w 276"/>
              <a:gd name="T65" fmla="*/ 13 h 189"/>
              <a:gd name="T66" fmla="*/ 213 w 276"/>
              <a:gd name="T67" fmla="*/ 13 h 189"/>
              <a:gd name="T68" fmla="*/ 238 w 276"/>
              <a:gd name="T69" fmla="*/ 13 h 189"/>
              <a:gd name="T70" fmla="*/ 240 w 276"/>
              <a:gd name="T71" fmla="*/ 13 h 189"/>
              <a:gd name="T72" fmla="*/ 254 w 276"/>
              <a:gd name="T73" fmla="*/ 18 h 189"/>
              <a:gd name="T74" fmla="*/ 254 w 276"/>
              <a:gd name="T75" fmla="*/ 18 h 189"/>
              <a:gd name="T76" fmla="*/ 259 w 276"/>
              <a:gd name="T77" fmla="*/ 31 h 189"/>
              <a:gd name="T78" fmla="*/ 259 w 276"/>
              <a:gd name="T79" fmla="*/ 33 h 189"/>
              <a:gd name="T80" fmla="*/ 259 w 276"/>
              <a:gd name="T81" fmla="*/ 4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6" h="189">
                <a:moveTo>
                  <a:pt x="262" y="1"/>
                </a:moveTo>
                <a:cubicBezTo>
                  <a:pt x="259" y="0"/>
                  <a:pt x="257" y="0"/>
                  <a:pt x="254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79"/>
                  <a:pt x="10" y="189"/>
                  <a:pt x="22" y="189"/>
                </a:cubicBezTo>
                <a:cubicBezTo>
                  <a:pt x="254" y="189"/>
                  <a:pt x="254" y="189"/>
                  <a:pt x="254" y="189"/>
                </a:cubicBezTo>
                <a:cubicBezTo>
                  <a:pt x="266" y="189"/>
                  <a:pt x="276" y="179"/>
                  <a:pt x="276" y="167"/>
                </a:cubicBezTo>
                <a:cubicBezTo>
                  <a:pt x="276" y="153"/>
                  <a:pt x="276" y="153"/>
                  <a:pt x="276" y="153"/>
                </a:cubicBezTo>
                <a:cubicBezTo>
                  <a:pt x="276" y="135"/>
                  <a:pt x="276" y="135"/>
                  <a:pt x="276" y="135"/>
                </a:cubicBezTo>
                <a:cubicBezTo>
                  <a:pt x="276" y="123"/>
                  <a:pt x="276" y="123"/>
                  <a:pt x="276" y="123"/>
                </a:cubicBezTo>
                <a:cubicBezTo>
                  <a:pt x="276" y="107"/>
                  <a:pt x="276" y="107"/>
                  <a:pt x="276" y="107"/>
                </a:cubicBezTo>
                <a:cubicBezTo>
                  <a:pt x="276" y="99"/>
                  <a:pt x="276" y="99"/>
                  <a:pt x="276" y="99"/>
                </a:cubicBezTo>
                <a:cubicBezTo>
                  <a:pt x="276" y="83"/>
                  <a:pt x="276" y="83"/>
                  <a:pt x="276" y="83"/>
                </a:cubicBezTo>
                <a:cubicBezTo>
                  <a:pt x="276" y="52"/>
                  <a:pt x="276" y="52"/>
                  <a:pt x="276" y="52"/>
                </a:cubicBezTo>
                <a:cubicBezTo>
                  <a:pt x="276" y="37"/>
                  <a:pt x="276" y="37"/>
                  <a:pt x="276" y="37"/>
                </a:cubicBezTo>
                <a:cubicBezTo>
                  <a:pt x="276" y="27"/>
                  <a:pt x="276" y="27"/>
                  <a:pt x="276" y="27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8"/>
                  <a:pt x="275" y="15"/>
                  <a:pt x="274" y="12"/>
                </a:cubicBezTo>
                <a:cubicBezTo>
                  <a:pt x="271" y="7"/>
                  <a:pt x="267" y="3"/>
                  <a:pt x="262" y="1"/>
                </a:cubicBezTo>
                <a:close/>
                <a:moveTo>
                  <a:pt x="259" y="44"/>
                </a:moveTo>
                <a:cubicBezTo>
                  <a:pt x="259" y="92"/>
                  <a:pt x="259" y="92"/>
                  <a:pt x="259" y="92"/>
                </a:cubicBezTo>
                <a:cubicBezTo>
                  <a:pt x="259" y="102"/>
                  <a:pt x="259" y="102"/>
                  <a:pt x="259" y="102"/>
                </a:cubicBezTo>
                <a:cubicBezTo>
                  <a:pt x="259" y="120"/>
                  <a:pt x="259" y="120"/>
                  <a:pt x="259" y="120"/>
                </a:cubicBezTo>
                <a:cubicBezTo>
                  <a:pt x="259" y="132"/>
                  <a:pt x="259" y="132"/>
                  <a:pt x="259" y="132"/>
                </a:cubicBezTo>
                <a:cubicBezTo>
                  <a:pt x="259" y="151"/>
                  <a:pt x="259" y="151"/>
                  <a:pt x="259" y="151"/>
                </a:cubicBezTo>
                <a:cubicBezTo>
                  <a:pt x="259" y="155"/>
                  <a:pt x="259" y="155"/>
                  <a:pt x="259" y="155"/>
                </a:cubicBezTo>
                <a:cubicBezTo>
                  <a:pt x="259" y="165"/>
                  <a:pt x="251" y="173"/>
                  <a:pt x="240" y="173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25" y="173"/>
                  <a:pt x="17" y="165"/>
                  <a:pt x="17" y="155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1"/>
                  <a:pt x="25" y="13"/>
                  <a:pt x="36" y="13"/>
                </a:cubicBezTo>
                <a:cubicBezTo>
                  <a:pt x="213" y="13"/>
                  <a:pt x="213" y="13"/>
                  <a:pt x="213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5" y="13"/>
                  <a:pt x="250" y="15"/>
                  <a:pt x="254" y="18"/>
                </a:cubicBezTo>
                <a:cubicBezTo>
                  <a:pt x="254" y="18"/>
                  <a:pt x="254" y="18"/>
                  <a:pt x="254" y="18"/>
                </a:cubicBezTo>
                <a:cubicBezTo>
                  <a:pt x="257" y="22"/>
                  <a:pt x="259" y="26"/>
                  <a:pt x="259" y="31"/>
                </a:cubicBezTo>
                <a:cubicBezTo>
                  <a:pt x="259" y="33"/>
                  <a:pt x="259" y="33"/>
                  <a:pt x="259" y="33"/>
                </a:cubicBezTo>
                <a:lnTo>
                  <a:pt x="259" y="4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630"/>
          <p:cNvSpPr>
            <a:spLocks noChangeArrowheads="1"/>
          </p:cNvSpPr>
          <p:nvPr/>
        </p:nvSpPr>
        <p:spPr bwMode="auto">
          <a:xfrm>
            <a:off x="4544102" y="1378783"/>
            <a:ext cx="69964" cy="81505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31"/>
          <p:cNvSpPr>
            <a:spLocks/>
          </p:cNvSpPr>
          <p:nvPr/>
        </p:nvSpPr>
        <p:spPr bwMode="auto">
          <a:xfrm>
            <a:off x="4506595" y="1468943"/>
            <a:ext cx="143535" cy="82226"/>
          </a:xfrm>
          <a:custGeom>
            <a:avLst/>
            <a:gdLst>
              <a:gd name="T0" fmla="*/ 61 w 84"/>
              <a:gd name="T1" fmla="*/ 0 h 48"/>
              <a:gd name="T2" fmla="*/ 43 w 84"/>
              <a:gd name="T3" fmla="*/ 6 h 48"/>
              <a:gd name="T4" fmla="*/ 52 w 84"/>
              <a:gd name="T5" fmla="*/ 30 h 48"/>
              <a:gd name="T6" fmla="*/ 43 w 84"/>
              <a:gd name="T7" fmla="*/ 42 h 48"/>
              <a:gd name="T8" fmla="*/ 35 w 84"/>
              <a:gd name="T9" fmla="*/ 30 h 48"/>
              <a:gd name="T10" fmla="*/ 43 w 84"/>
              <a:gd name="T11" fmla="*/ 6 h 48"/>
              <a:gd name="T12" fmla="*/ 23 w 84"/>
              <a:gd name="T13" fmla="*/ 0 h 48"/>
              <a:gd name="T14" fmla="*/ 0 w 84"/>
              <a:gd name="T15" fmla="*/ 23 h 48"/>
              <a:gd name="T16" fmla="*/ 0 w 84"/>
              <a:gd name="T17" fmla="*/ 48 h 48"/>
              <a:gd name="T18" fmla="*/ 39 w 84"/>
              <a:gd name="T19" fmla="*/ 48 h 48"/>
              <a:gd name="T20" fmla="*/ 45 w 84"/>
              <a:gd name="T21" fmla="*/ 48 h 48"/>
              <a:gd name="T22" fmla="*/ 84 w 84"/>
              <a:gd name="T23" fmla="*/ 48 h 48"/>
              <a:gd name="T24" fmla="*/ 84 w 84"/>
              <a:gd name="T25" fmla="*/ 23 h 48"/>
              <a:gd name="T26" fmla="*/ 61 w 84"/>
              <a:gd name="T2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48">
                <a:moveTo>
                  <a:pt x="61" y="0"/>
                </a:moveTo>
                <a:cubicBezTo>
                  <a:pt x="43" y="6"/>
                  <a:pt x="43" y="6"/>
                  <a:pt x="43" y="6"/>
                </a:cubicBezTo>
                <a:cubicBezTo>
                  <a:pt x="52" y="30"/>
                  <a:pt x="52" y="30"/>
                  <a:pt x="52" y="30"/>
                </a:cubicBezTo>
                <a:cubicBezTo>
                  <a:pt x="43" y="42"/>
                  <a:pt x="43" y="42"/>
                  <a:pt x="43" y="42"/>
                </a:cubicBezTo>
                <a:cubicBezTo>
                  <a:pt x="35" y="30"/>
                  <a:pt x="35" y="30"/>
                  <a:pt x="35" y="30"/>
                </a:cubicBezTo>
                <a:cubicBezTo>
                  <a:pt x="43" y="6"/>
                  <a:pt x="43" y="6"/>
                  <a:pt x="43" y="6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3"/>
                  <a:pt x="0" y="10"/>
                  <a:pt x="0" y="23"/>
                </a:cubicBezTo>
                <a:cubicBezTo>
                  <a:pt x="0" y="48"/>
                  <a:pt x="0" y="48"/>
                  <a:pt x="0" y="48"/>
                </a:cubicBezTo>
                <a:cubicBezTo>
                  <a:pt x="39" y="48"/>
                  <a:pt x="39" y="48"/>
                  <a:pt x="39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23"/>
                </a:cubicBezTo>
                <a:cubicBezTo>
                  <a:pt x="84" y="10"/>
                  <a:pt x="72" y="3"/>
                  <a:pt x="61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32"/>
          <p:cNvSpPr>
            <a:spLocks/>
          </p:cNvSpPr>
          <p:nvPr/>
        </p:nvSpPr>
        <p:spPr bwMode="auto">
          <a:xfrm>
            <a:off x="4152447" y="1562709"/>
            <a:ext cx="207728" cy="281299"/>
          </a:xfrm>
          <a:custGeom>
            <a:avLst/>
            <a:gdLst>
              <a:gd name="T0" fmla="*/ 62 w 122"/>
              <a:gd name="T1" fmla="*/ 3 h 165"/>
              <a:gd name="T2" fmla="*/ 110 w 122"/>
              <a:gd name="T3" fmla="*/ 73 h 165"/>
              <a:gd name="T4" fmla="*/ 110 w 122"/>
              <a:gd name="T5" fmla="*/ 106 h 165"/>
              <a:gd name="T6" fmla="*/ 73 w 122"/>
              <a:gd name="T7" fmla="*/ 84 h 165"/>
              <a:gd name="T8" fmla="*/ 62 w 122"/>
              <a:gd name="T9" fmla="*/ 3 h 165"/>
              <a:gd name="T10" fmla="*/ 0 w 122"/>
              <a:gd name="T11" fmla="*/ 42 h 165"/>
              <a:gd name="T12" fmla="*/ 0 w 122"/>
              <a:gd name="T13" fmla="*/ 141 h 165"/>
              <a:gd name="T14" fmla="*/ 62 w 122"/>
              <a:gd name="T15" fmla="*/ 165 h 165"/>
              <a:gd name="T16" fmla="*/ 122 w 122"/>
              <a:gd name="T17" fmla="*/ 130 h 165"/>
              <a:gd name="T18" fmla="*/ 122 w 122"/>
              <a:gd name="T19" fmla="*/ 84 h 165"/>
              <a:gd name="T20" fmla="*/ 62 w 122"/>
              <a:gd name="T21" fmla="*/ 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" h="165">
                <a:moveTo>
                  <a:pt x="62" y="3"/>
                </a:moveTo>
                <a:cubicBezTo>
                  <a:pt x="110" y="73"/>
                  <a:pt x="110" y="73"/>
                  <a:pt x="110" y="73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73" y="84"/>
                  <a:pt x="73" y="84"/>
                  <a:pt x="73" y="84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0" y="0"/>
                  <a:pt x="0" y="42"/>
                </a:cubicBezTo>
                <a:cubicBezTo>
                  <a:pt x="0" y="85"/>
                  <a:pt x="0" y="141"/>
                  <a:pt x="0" y="141"/>
                </a:cubicBezTo>
                <a:cubicBezTo>
                  <a:pt x="0" y="141"/>
                  <a:pt x="7" y="165"/>
                  <a:pt x="62" y="165"/>
                </a:cubicBezTo>
                <a:cubicBezTo>
                  <a:pt x="116" y="165"/>
                  <a:pt x="122" y="149"/>
                  <a:pt x="122" y="130"/>
                </a:cubicBezTo>
                <a:cubicBezTo>
                  <a:pt x="122" y="110"/>
                  <a:pt x="122" y="84"/>
                  <a:pt x="122" y="84"/>
                </a:cubicBezTo>
                <a:cubicBezTo>
                  <a:pt x="122" y="84"/>
                  <a:pt x="109" y="3"/>
                  <a:pt x="62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633"/>
          <p:cNvSpPr>
            <a:spLocks noChangeArrowheads="1"/>
          </p:cNvSpPr>
          <p:nvPr/>
        </p:nvSpPr>
        <p:spPr bwMode="auto">
          <a:xfrm>
            <a:off x="4163987" y="1366521"/>
            <a:ext cx="163731" cy="191139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34"/>
          <p:cNvSpPr>
            <a:spLocks noEditPoints="1"/>
          </p:cNvSpPr>
          <p:nvPr/>
        </p:nvSpPr>
        <p:spPr bwMode="auto">
          <a:xfrm>
            <a:off x="3243635" y="1160235"/>
            <a:ext cx="535189" cy="533747"/>
          </a:xfrm>
          <a:custGeom>
            <a:avLst/>
            <a:gdLst>
              <a:gd name="T0" fmla="*/ 225 w 314"/>
              <a:gd name="T1" fmla="*/ 39 h 313"/>
              <a:gd name="T2" fmla="*/ 34 w 314"/>
              <a:gd name="T3" fmla="*/ 89 h 313"/>
              <a:gd name="T4" fmla="*/ 62 w 314"/>
              <a:gd name="T5" fmla="*/ 264 h 313"/>
              <a:gd name="T6" fmla="*/ 84 w 314"/>
              <a:gd name="T7" fmla="*/ 280 h 313"/>
              <a:gd name="T8" fmla="*/ 110 w 314"/>
              <a:gd name="T9" fmla="*/ 292 h 313"/>
              <a:gd name="T10" fmla="*/ 275 w 314"/>
              <a:gd name="T11" fmla="*/ 230 h 313"/>
              <a:gd name="T12" fmla="*/ 225 w 314"/>
              <a:gd name="T13" fmla="*/ 39 h 313"/>
              <a:gd name="T14" fmla="*/ 229 w 314"/>
              <a:gd name="T15" fmla="*/ 203 h 313"/>
              <a:gd name="T16" fmla="*/ 111 w 314"/>
              <a:gd name="T17" fmla="*/ 234 h 313"/>
              <a:gd name="T18" fmla="*/ 79 w 314"/>
              <a:gd name="T19" fmla="*/ 116 h 313"/>
              <a:gd name="T20" fmla="*/ 198 w 314"/>
              <a:gd name="T21" fmla="*/ 84 h 313"/>
              <a:gd name="T22" fmla="*/ 229 w 314"/>
              <a:gd name="T23" fmla="*/ 20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313">
                <a:moveTo>
                  <a:pt x="225" y="39"/>
                </a:moveTo>
                <a:cubicBezTo>
                  <a:pt x="158" y="0"/>
                  <a:pt x="72" y="23"/>
                  <a:pt x="34" y="89"/>
                </a:cubicBezTo>
                <a:cubicBezTo>
                  <a:pt x="0" y="148"/>
                  <a:pt x="13" y="221"/>
                  <a:pt x="62" y="264"/>
                </a:cubicBezTo>
                <a:cubicBezTo>
                  <a:pt x="69" y="270"/>
                  <a:pt x="76" y="275"/>
                  <a:pt x="84" y="280"/>
                </a:cubicBezTo>
                <a:cubicBezTo>
                  <a:pt x="92" y="285"/>
                  <a:pt x="101" y="289"/>
                  <a:pt x="110" y="292"/>
                </a:cubicBezTo>
                <a:cubicBezTo>
                  <a:pt x="171" y="313"/>
                  <a:pt x="241" y="288"/>
                  <a:pt x="275" y="230"/>
                </a:cubicBezTo>
                <a:cubicBezTo>
                  <a:pt x="314" y="163"/>
                  <a:pt x="291" y="77"/>
                  <a:pt x="225" y="39"/>
                </a:cubicBezTo>
                <a:close/>
                <a:moveTo>
                  <a:pt x="229" y="203"/>
                </a:moveTo>
                <a:cubicBezTo>
                  <a:pt x="205" y="244"/>
                  <a:pt x="152" y="259"/>
                  <a:pt x="111" y="234"/>
                </a:cubicBezTo>
                <a:cubicBezTo>
                  <a:pt x="69" y="210"/>
                  <a:pt x="55" y="157"/>
                  <a:pt x="79" y="116"/>
                </a:cubicBezTo>
                <a:cubicBezTo>
                  <a:pt x="103" y="74"/>
                  <a:pt x="157" y="60"/>
                  <a:pt x="198" y="84"/>
                </a:cubicBezTo>
                <a:cubicBezTo>
                  <a:pt x="239" y="108"/>
                  <a:pt x="254" y="162"/>
                  <a:pt x="229" y="20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635"/>
          <p:cNvSpPr>
            <a:spLocks noChangeArrowheads="1"/>
          </p:cNvSpPr>
          <p:nvPr/>
        </p:nvSpPr>
        <p:spPr bwMode="auto">
          <a:xfrm>
            <a:off x="3465068" y="1327572"/>
            <a:ext cx="85111" cy="87275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36"/>
          <p:cNvSpPr>
            <a:spLocks/>
          </p:cNvSpPr>
          <p:nvPr/>
        </p:nvSpPr>
        <p:spPr bwMode="auto">
          <a:xfrm>
            <a:off x="3507623" y="1422781"/>
            <a:ext cx="92324" cy="98816"/>
          </a:xfrm>
          <a:custGeom>
            <a:avLst/>
            <a:gdLst>
              <a:gd name="T0" fmla="*/ 13 w 54"/>
              <a:gd name="T1" fmla="*/ 0 h 58"/>
              <a:gd name="T2" fmla="*/ 0 w 54"/>
              <a:gd name="T3" fmla="*/ 11 h 58"/>
              <a:gd name="T4" fmla="*/ 13 w 54"/>
              <a:gd name="T5" fmla="*/ 40 h 58"/>
              <a:gd name="T6" fmla="*/ 0 w 54"/>
              <a:gd name="T7" fmla="*/ 58 h 58"/>
              <a:gd name="T8" fmla="*/ 4 w 54"/>
              <a:gd name="T9" fmla="*/ 58 h 58"/>
              <a:gd name="T10" fmla="*/ 44 w 54"/>
              <a:gd name="T11" fmla="*/ 16 h 58"/>
              <a:gd name="T12" fmla="*/ 13 w 54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8">
                <a:moveTo>
                  <a:pt x="13" y="0"/>
                </a:moveTo>
                <a:cubicBezTo>
                  <a:pt x="0" y="11"/>
                  <a:pt x="0" y="11"/>
                  <a:pt x="0" y="11"/>
                </a:cubicBezTo>
                <a:cubicBezTo>
                  <a:pt x="13" y="40"/>
                  <a:pt x="13" y="40"/>
                  <a:pt x="13" y="40"/>
                </a:cubicBezTo>
                <a:cubicBezTo>
                  <a:pt x="0" y="58"/>
                  <a:pt x="0" y="58"/>
                  <a:pt x="0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54" y="58"/>
                  <a:pt x="44" y="29"/>
                  <a:pt x="44" y="16"/>
                </a:cubicBezTo>
                <a:cubicBezTo>
                  <a:pt x="44" y="6"/>
                  <a:pt x="24" y="2"/>
                  <a:pt x="13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37"/>
          <p:cNvSpPr>
            <a:spLocks/>
          </p:cNvSpPr>
          <p:nvPr/>
        </p:nvSpPr>
        <p:spPr bwMode="auto">
          <a:xfrm>
            <a:off x="3416021" y="1422781"/>
            <a:ext cx="91603" cy="98816"/>
          </a:xfrm>
          <a:custGeom>
            <a:avLst/>
            <a:gdLst>
              <a:gd name="T0" fmla="*/ 54 w 54"/>
              <a:gd name="T1" fmla="*/ 11 h 58"/>
              <a:gd name="T2" fmla="*/ 41 w 54"/>
              <a:gd name="T3" fmla="*/ 0 h 58"/>
              <a:gd name="T4" fmla="*/ 11 w 54"/>
              <a:gd name="T5" fmla="*/ 16 h 58"/>
              <a:gd name="T6" fmla="*/ 50 w 54"/>
              <a:gd name="T7" fmla="*/ 58 h 58"/>
              <a:gd name="T8" fmla="*/ 54 w 54"/>
              <a:gd name="T9" fmla="*/ 58 h 58"/>
              <a:gd name="T10" fmla="*/ 41 w 54"/>
              <a:gd name="T11" fmla="*/ 40 h 58"/>
              <a:gd name="T12" fmla="*/ 54 w 54"/>
              <a:gd name="T13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8">
                <a:moveTo>
                  <a:pt x="54" y="11"/>
                </a:moveTo>
                <a:cubicBezTo>
                  <a:pt x="41" y="0"/>
                  <a:pt x="41" y="0"/>
                  <a:pt x="41" y="0"/>
                </a:cubicBezTo>
                <a:cubicBezTo>
                  <a:pt x="30" y="2"/>
                  <a:pt x="11" y="6"/>
                  <a:pt x="11" y="16"/>
                </a:cubicBezTo>
                <a:cubicBezTo>
                  <a:pt x="11" y="29"/>
                  <a:pt x="0" y="58"/>
                  <a:pt x="50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41" y="40"/>
                  <a:pt x="41" y="40"/>
                  <a:pt x="41" y="40"/>
                </a:cubicBezTo>
                <a:lnTo>
                  <a:pt x="54" y="1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38"/>
          <p:cNvSpPr>
            <a:spLocks/>
          </p:cNvSpPr>
          <p:nvPr/>
        </p:nvSpPr>
        <p:spPr bwMode="auto">
          <a:xfrm>
            <a:off x="3196030" y="1626181"/>
            <a:ext cx="225039" cy="292839"/>
          </a:xfrm>
          <a:custGeom>
            <a:avLst/>
            <a:gdLst>
              <a:gd name="T0" fmla="*/ 85 w 132"/>
              <a:gd name="T1" fmla="*/ 0 h 172"/>
              <a:gd name="T2" fmla="*/ 12 w 132"/>
              <a:gd name="T3" fmla="*/ 125 h 172"/>
              <a:gd name="T4" fmla="*/ 25 w 132"/>
              <a:gd name="T5" fmla="*/ 158 h 172"/>
              <a:gd name="T6" fmla="*/ 58 w 132"/>
              <a:gd name="T7" fmla="*/ 156 h 172"/>
              <a:gd name="T8" fmla="*/ 132 w 132"/>
              <a:gd name="T9" fmla="*/ 28 h 172"/>
              <a:gd name="T10" fmla="*/ 105 w 132"/>
              <a:gd name="T11" fmla="*/ 19 h 172"/>
              <a:gd name="T12" fmla="*/ 85 w 132"/>
              <a:gd name="T13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172">
                <a:moveTo>
                  <a:pt x="85" y="0"/>
                </a:moveTo>
                <a:cubicBezTo>
                  <a:pt x="12" y="125"/>
                  <a:pt x="12" y="125"/>
                  <a:pt x="12" y="125"/>
                </a:cubicBezTo>
                <a:cubicBezTo>
                  <a:pt x="12" y="125"/>
                  <a:pt x="0" y="144"/>
                  <a:pt x="25" y="158"/>
                </a:cubicBezTo>
                <a:cubicBezTo>
                  <a:pt x="49" y="172"/>
                  <a:pt x="58" y="156"/>
                  <a:pt x="58" y="156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2" y="28"/>
                  <a:pt x="119" y="27"/>
                  <a:pt x="105" y="19"/>
                </a:cubicBezTo>
                <a:cubicBezTo>
                  <a:pt x="92" y="11"/>
                  <a:pt x="85" y="0"/>
                  <a:pt x="85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39"/>
          <p:cNvSpPr>
            <a:spLocks noEditPoints="1"/>
          </p:cNvSpPr>
          <p:nvPr/>
        </p:nvSpPr>
        <p:spPr bwMode="auto">
          <a:xfrm>
            <a:off x="2551928" y="1576413"/>
            <a:ext cx="296446" cy="298610"/>
          </a:xfrm>
          <a:custGeom>
            <a:avLst/>
            <a:gdLst>
              <a:gd name="T0" fmla="*/ 87 w 174"/>
              <a:gd name="T1" fmla="*/ 0 h 175"/>
              <a:gd name="T2" fmla="*/ 61 w 174"/>
              <a:gd name="T3" fmla="*/ 4 h 175"/>
              <a:gd name="T4" fmla="*/ 44 w 174"/>
              <a:gd name="T5" fmla="*/ 11 h 175"/>
              <a:gd name="T6" fmla="*/ 35 w 174"/>
              <a:gd name="T7" fmla="*/ 17 h 175"/>
              <a:gd name="T8" fmla="*/ 0 w 174"/>
              <a:gd name="T9" fmla="*/ 87 h 175"/>
              <a:gd name="T10" fmla="*/ 1 w 174"/>
              <a:gd name="T11" fmla="*/ 103 h 175"/>
              <a:gd name="T12" fmla="*/ 5 w 174"/>
              <a:gd name="T13" fmla="*/ 117 h 175"/>
              <a:gd name="T14" fmla="*/ 11 w 174"/>
              <a:gd name="T15" fmla="*/ 130 h 175"/>
              <a:gd name="T16" fmla="*/ 87 w 174"/>
              <a:gd name="T17" fmla="*/ 175 h 175"/>
              <a:gd name="T18" fmla="*/ 174 w 174"/>
              <a:gd name="T19" fmla="*/ 87 h 175"/>
              <a:gd name="T20" fmla="*/ 87 w 174"/>
              <a:gd name="T21" fmla="*/ 0 h 175"/>
              <a:gd name="T22" fmla="*/ 87 w 174"/>
              <a:gd name="T23" fmla="*/ 151 h 175"/>
              <a:gd name="T24" fmla="*/ 29 w 174"/>
              <a:gd name="T25" fmla="*/ 113 h 175"/>
              <a:gd name="T26" fmla="*/ 24 w 174"/>
              <a:gd name="T27" fmla="*/ 87 h 175"/>
              <a:gd name="T28" fmla="*/ 28 w 174"/>
              <a:gd name="T29" fmla="*/ 64 h 175"/>
              <a:gd name="T30" fmla="*/ 62 w 174"/>
              <a:gd name="T31" fmla="*/ 29 h 175"/>
              <a:gd name="T32" fmla="*/ 87 w 174"/>
              <a:gd name="T33" fmla="*/ 24 h 175"/>
              <a:gd name="T34" fmla="*/ 150 w 174"/>
              <a:gd name="T35" fmla="*/ 87 h 175"/>
              <a:gd name="T36" fmla="*/ 87 w 174"/>
              <a:gd name="T37" fmla="*/ 15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4" h="175">
                <a:moveTo>
                  <a:pt x="87" y="0"/>
                </a:moveTo>
                <a:cubicBezTo>
                  <a:pt x="78" y="0"/>
                  <a:pt x="69" y="2"/>
                  <a:pt x="61" y="4"/>
                </a:cubicBezTo>
                <a:cubicBezTo>
                  <a:pt x="55" y="6"/>
                  <a:pt x="50" y="8"/>
                  <a:pt x="44" y="11"/>
                </a:cubicBezTo>
                <a:cubicBezTo>
                  <a:pt x="41" y="13"/>
                  <a:pt x="38" y="15"/>
                  <a:pt x="35" y="17"/>
                </a:cubicBezTo>
                <a:cubicBezTo>
                  <a:pt x="14" y="33"/>
                  <a:pt x="0" y="59"/>
                  <a:pt x="0" y="87"/>
                </a:cubicBezTo>
                <a:cubicBezTo>
                  <a:pt x="0" y="93"/>
                  <a:pt x="0" y="98"/>
                  <a:pt x="1" y="103"/>
                </a:cubicBezTo>
                <a:cubicBezTo>
                  <a:pt x="2" y="108"/>
                  <a:pt x="3" y="113"/>
                  <a:pt x="5" y="117"/>
                </a:cubicBezTo>
                <a:cubicBezTo>
                  <a:pt x="6" y="122"/>
                  <a:pt x="8" y="126"/>
                  <a:pt x="11" y="130"/>
                </a:cubicBezTo>
                <a:cubicBezTo>
                  <a:pt x="26" y="157"/>
                  <a:pt x="54" y="175"/>
                  <a:pt x="87" y="175"/>
                </a:cubicBezTo>
                <a:cubicBezTo>
                  <a:pt x="135" y="175"/>
                  <a:pt x="174" y="136"/>
                  <a:pt x="174" y="87"/>
                </a:cubicBezTo>
                <a:cubicBezTo>
                  <a:pt x="174" y="39"/>
                  <a:pt x="135" y="0"/>
                  <a:pt x="87" y="0"/>
                </a:cubicBezTo>
                <a:close/>
                <a:moveTo>
                  <a:pt x="87" y="151"/>
                </a:moveTo>
                <a:cubicBezTo>
                  <a:pt x="61" y="151"/>
                  <a:pt x="39" y="135"/>
                  <a:pt x="29" y="113"/>
                </a:cubicBezTo>
                <a:cubicBezTo>
                  <a:pt x="25" y="105"/>
                  <a:pt x="24" y="97"/>
                  <a:pt x="24" y="87"/>
                </a:cubicBezTo>
                <a:cubicBezTo>
                  <a:pt x="24" y="79"/>
                  <a:pt x="25" y="71"/>
                  <a:pt x="28" y="64"/>
                </a:cubicBezTo>
                <a:cubicBezTo>
                  <a:pt x="34" y="48"/>
                  <a:pt x="47" y="36"/>
                  <a:pt x="62" y="29"/>
                </a:cubicBezTo>
                <a:cubicBezTo>
                  <a:pt x="70" y="26"/>
                  <a:pt x="78" y="24"/>
                  <a:pt x="87" y="24"/>
                </a:cubicBezTo>
                <a:cubicBezTo>
                  <a:pt x="122" y="24"/>
                  <a:pt x="150" y="52"/>
                  <a:pt x="150" y="87"/>
                </a:cubicBezTo>
                <a:cubicBezTo>
                  <a:pt x="150" y="122"/>
                  <a:pt x="122" y="151"/>
                  <a:pt x="87" y="15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40"/>
          <p:cNvSpPr>
            <a:spLocks/>
          </p:cNvSpPr>
          <p:nvPr/>
        </p:nvSpPr>
        <p:spPr bwMode="auto">
          <a:xfrm>
            <a:off x="2626941" y="1647820"/>
            <a:ext cx="81505" cy="102422"/>
          </a:xfrm>
          <a:custGeom>
            <a:avLst/>
            <a:gdLst>
              <a:gd name="T0" fmla="*/ 44 w 48"/>
              <a:gd name="T1" fmla="*/ 0 h 60"/>
              <a:gd name="T2" fmla="*/ 41 w 48"/>
              <a:gd name="T3" fmla="*/ 2 h 60"/>
              <a:gd name="T4" fmla="*/ 40 w 48"/>
              <a:gd name="T5" fmla="*/ 5 h 60"/>
              <a:gd name="T6" fmla="*/ 40 w 48"/>
              <a:gd name="T7" fmla="*/ 43 h 60"/>
              <a:gd name="T8" fmla="*/ 4 w 48"/>
              <a:gd name="T9" fmla="*/ 52 h 60"/>
              <a:gd name="T10" fmla="*/ 1 w 48"/>
              <a:gd name="T11" fmla="*/ 57 h 60"/>
              <a:gd name="T12" fmla="*/ 5 w 48"/>
              <a:gd name="T13" fmla="*/ 60 h 60"/>
              <a:gd name="T14" fmla="*/ 6 w 48"/>
              <a:gd name="T15" fmla="*/ 60 h 60"/>
              <a:gd name="T16" fmla="*/ 45 w 48"/>
              <a:gd name="T17" fmla="*/ 50 h 60"/>
              <a:gd name="T18" fmla="*/ 48 w 48"/>
              <a:gd name="T19" fmla="*/ 46 h 60"/>
              <a:gd name="T20" fmla="*/ 48 w 48"/>
              <a:gd name="T21" fmla="*/ 46 h 60"/>
              <a:gd name="T22" fmla="*/ 48 w 48"/>
              <a:gd name="T23" fmla="*/ 46 h 60"/>
              <a:gd name="T24" fmla="*/ 48 w 48"/>
              <a:gd name="T25" fmla="*/ 45 h 60"/>
              <a:gd name="T26" fmla="*/ 48 w 48"/>
              <a:gd name="T27" fmla="*/ 5 h 60"/>
              <a:gd name="T28" fmla="*/ 44 w 48"/>
              <a:gd name="T2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60">
                <a:moveTo>
                  <a:pt x="44" y="0"/>
                </a:moveTo>
                <a:cubicBezTo>
                  <a:pt x="43" y="0"/>
                  <a:pt x="42" y="1"/>
                  <a:pt x="41" y="2"/>
                </a:cubicBezTo>
                <a:cubicBezTo>
                  <a:pt x="41" y="2"/>
                  <a:pt x="40" y="3"/>
                  <a:pt x="40" y="5"/>
                </a:cubicBezTo>
                <a:cubicBezTo>
                  <a:pt x="40" y="43"/>
                  <a:pt x="40" y="43"/>
                  <a:pt x="40" y="43"/>
                </a:cubicBezTo>
                <a:cubicBezTo>
                  <a:pt x="4" y="52"/>
                  <a:pt x="4" y="52"/>
                  <a:pt x="4" y="52"/>
                </a:cubicBezTo>
                <a:cubicBezTo>
                  <a:pt x="1" y="53"/>
                  <a:pt x="0" y="55"/>
                  <a:pt x="1" y="57"/>
                </a:cubicBezTo>
                <a:cubicBezTo>
                  <a:pt x="1" y="59"/>
                  <a:pt x="3" y="60"/>
                  <a:pt x="5" y="60"/>
                </a:cubicBezTo>
                <a:cubicBezTo>
                  <a:pt x="5" y="60"/>
                  <a:pt x="5" y="60"/>
                  <a:pt x="6" y="60"/>
                </a:cubicBezTo>
                <a:cubicBezTo>
                  <a:pt x="45" y="50"/>
                  <a:pt x="45" y="50"/>
                  <a:pt x="45" y="50"/>
                </a:cubicBezTo>
                <a:cubicBezTo>
                  <a:pt x="47" y="50"/>
                  <a:pt x="48" y="48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7" y="0"/>
                  <a:pt x="44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41"/>
          <p:cNvSpPr>
            <a:spLocks/>
          </p:cNvSpPr>
          <p:nvPr/>
        </p:nvSpPr>
        <p:spPr bwMode="auto">
          <a:xfrm>
            <a:off x="2551928" y="1429993"/>
            <a:ext cx="100258" cy="158681"/>
          </a:xfrm>
          <a:custGeom>
            <a:avLst/>
            <a:gdLst>
              <a:gd name="T0" fmla="*/ 34 w 59"/>
              <a:gd name="T1" fmla="*/ 93 h 93"/>
              <a:gd name="T2" fmla="*/ 40 w 59"/>
              <a:gd name="T3" fmla="*/ 90 h 93"/>
              <a:gd name="T4" fmla="*/ 59 w 59"/>
              <a:gd name="T5" fmla="*/ 79 h 93"/>
              <a:gd name="T6" fmla="*/ 39 w 59"/>
              <a:gd name="T7" fmla="*/ 35 h 93"/>
              <a:gd name="T8" fmla="*/ 6 w 59"/>
              <a:gd name="T9" fmla="*/ 0 h 93"/>
              <a:gd name="T10" fmla="*/ 0 w 59"/>
              <a:gd name="T11" fmla="*/ 30 h 93"/>
              <a:gd name="T12" fmla="*/ 34 w 59"/>
              <a:gd name="T13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93">
                <a:moveTo>
                  <a:pt x="34" y="93"/>
                </a:moveTo>
                <a:cubicBezTo>
                  <a:pt x="40" y="90"/>
                  <a:pt x="40" y="90"/>
                  <a:pt x="40" y="90"/>
                </a:cubicBezTo>
                <a:cubicBezTo>
                  <a:pt x="59" y="79"/>
                  <a:pt x="59" y="79"/>
                  <a:pt x="59" y="79"/>
                </a:cubicBezTo>
                <a:cubicBezTo>
                  <a:pt x="55" y="63"/>
                  <a:pt x="48" y="48"/>
                  <a:pt x="39" y="35"/>
                </a:cubicBezTo>
                <a:cubicBezTo>
                  <a:pt x="30" y="21"/>
                  <a:pt x="19" y="10"/>
                  <a:pt x="6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18" y="46"/>
                  <a:pt x="30" y="68"/>
                  <a:pt x="34" y="9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42"/>
          <p:cNvSpPr>
            <a:spLocks/>
          </p:cNvSpPr>
          <p:nvPr/>
        </p:nvSpPr>
        <p:spPr bwMode="auto">
          <a:xfrm>
            <a:off x="2304529" y="1768995"/>
            <a:ext cx="247399" cy="78620"/>
          </a:xfrm>
          <a:custGeom>
            <a:avLst/>
            <a:gdLst>
              <a:gd name="T0" fmla="*/ 135 w 145"/>
              <a:gd name="T1" fmla="*/ 0 h 46"/>
              <a:gd name="T2" fmla="*/ 72 w 145"/>
              <a:gd name="T3" fmla="*/ 19 h 46"/>
              <a:gd name="T4" fmla="*/ 10 w 145"/>
              <a:gd name="T5" fmla="*/ 0 h 46"/>
              <a:gd name="T6" fmla="*/ 5 w 145"/>
              <a:gd name="T7" fmla="*/ 12 h 46"/>
              <a:gd name="T8" fmla="*/ 0 w 145"/>
              <a:gd name="T9" fmla="*/ 25 h 46"/>
              <a:gd name="T10" fmla="*/ 72 w 145"/>
              <a:gd name="T11" fmla="*/ 46 h 46"/>
              <a:gd name="T12" fmla="*/ 145 w 145"/>
              <a:gd name="T13" fmla="*/ 25 h 46"/>
              <a:gd name="T14" fmla="*/ 138 w 145"/>
              <a:gd name="T15" fmla="*/ 9 h 46"/>
              <a:gd name="T16" fmla="*/ 135 w 145"/>
              <a:gd name="T17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" h="46">
                <a:moveTo>
                  <a:pt x="135" y="0"/>
                </a:moveTo>
                <a:cubicBezTo>
                  <a:pt x="117" y="12"/>
                  <a:pt x="96" y="19"/>
                  <a:pt x="72" y="19"/>
                </a:cubicBezTo>
                <a:cubicBezTo>
                  <a:pt x="49" y="19"/>
                  <a:pt x="28" y="12"/>
                  <a:pt x="10" y="0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25"/>
                  <a:pt x="0" y="25"/>
                  <a:pt x="0" y="25"/>
                </a:cubicBezTo>
                <a:cubicBezTo>
                  <a:pt x="21" y="38"/>
                  <a:pt x="46" y="46"/>
                  <a:pt x="72" y="46"/>
                </a:cubicBezTo>
                <a:cubicBezTo>
                  <a:pt x="99" y="46"/>
                  <a:pt x="124" y="39"/>
                  <a:pt x="145" y="25"/>
                </a:cubicBezTo>
                <a:cubicBezTo>
                  <a:pt x="138" y="9"/>
                  <a:pt x="138" y="9"/>
                  <a:pt x="138" y="9"/>
                </a:cubicBezTo>
                <a:lnTo>
                  <a:pt x="135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43"/>
          <p:cNvSpPr>
            <a:spLocks/>
          </p:cNvSpPr>
          <p:nvPr/>
        </p:nvSpPr>
        <p:spPr bwMode="auto">
          <a:xfrm>
            <a:off x="2321119" y="1327572"/>
            <a:ext cx="213499" cy="188975"/>
          </a:xfrm>
          <a:custGeom>
            <a:avLst/>
            <a:gdLst>
              <a:gd name="T0" fmla="*/ 57 w 125"/>
              <a:gd name="T1" fmla="*/ 111 h 111"/>
              <a:gd name="T2" fmla="*/ 68 w 125"/>
              <a:gd name="T3" fmla="*/ 111 h 111"/>
              <a:gd name="T4" fmla="*/ 125 w 125"/>
              <a:gd name="T5" fmla="*/ 91 h 111"/>
              <a:gd name="T6" fmla="*/ 125 w 125"/>
              <a:gd name="T7" fmla="*/ 90 h 111"/>
              <a:gd name="T8" fmla="*/ 125 w 125"/>
              <a:gd name="T9" fmla="*/ 82 h 111"/>
              <a:gd name="T10" fmla="*/ 125 w 125"/>
              <a:gd name="T11" fmla="*/ 50 h 111"/>
              <a:gd name="T12" fmla="*/ 125 w 125"/>
              <a:gd name="T13" fmla="*/ 44 h 111"/>
              <a:gd name="T14" fmla="*/ 109 w 125"/>
              <a:gd name="T15" fmla="*/ 13 h 111"/>
              <a:gd name="T16" fmla="*/ 81 w 125"/>
              <a:gd name="T17" fmla="*/ 0 h 111"/>
              <a:gd name="T18" fmla="*/ 62 w 125"/>
              <a:gd name="T19" fmla="*/ 7 h 111"/>
              <a:gd name="T20" fmla="*/ 70 w 125"/>
              <a:gd name="T21" fmla="*/ 35 h 111"/>
              <a:gd name="T22" fmla="*/ 77 w 125"/>
              <a:gd name="T23" fmla="*/ 61 h 111"/>
              <a:gd name="T24" fmla="*/ 76 w 125"/>
              <a:gd name="T25" fmla="*/ 63 h 111"/>
              <a:gd name="T26" fmla="*/ 62 w 125"/>
              <a:gd name="T27" fmla="*/ 82 h 111"/>
              <a:gd name="T28" fmla="*/ 49 w 125"/>
              <a:gd name="T29" fmla="*/ 63 h 111"/>
              <a:gd name="T30" fmla="*/ 48 w 125"/>
              <a:gd name="T31" fmla="*/ 61 h 111"/>
              <a:gd name="T32" fmla="*/ 55 w 125"/>
              <a:gd name="T33" fmla="*/ 35 h 111"/>
              <a:gd name="T34" fmla="*/ 62 w 125"/>
              <a:gd name="T35" fmla="*/ 7 h 111"/>
              <a:gd name="T36" fmla="*/ 44 w 125"/>
              <a:gd name="T37" fmla="*/ 0 h 111"/>
              <a:gd name="T38" fmla="*/ 0 w 125"/>
              <a:gd name="T39" fmla="*/ 44 h 111"/>
              <a:gd name="T40" fmla="*/ 0 w 125"/>
              <a:gd name="T41" fmla="*/ 50 h 111"/>
              <a:gd name="T42" fmla="*/ 0 w 125"/>
              <a:gd name="T43" fmla="*/ 82 h 111"/>
              <a:gd name="T44" fmla="*/ 0 w 125"/>
              <a:gd name="T45" fmla="*/ 90 h 111"/>
              <a:gd name="T46" fmla="*/ 0 w 125"/>
              <a:gd name="T47" fmla="*/ 91 h 111"/>
              <a:gd name="T48" fmla="*/ 57 w 125"/>
              <a:gd name="T4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5" h="111">
                <a:moveTo>
                  <a:pt x="57" y="111"/>
                </a:moveTo>
                <a:cubicBezTo>
                  <a:pt x="68" y="111"/>
                  <a:pt x="68" y="111"/>
                  <a:pt x="68" y="111"/>
                </a:cubicBezTo>
                <a:cubicBezTo>
                  <a:pt x="123" y="111"/>
                  <a:pt x="125" y="91"/>
                  <a:pt x="125" y="91"/>
                </a:cubicBezTo>
                <a:cubicBezTo>
                  <a:pt x="125" y="91"/>
                  <a:pt x="125" y="91"/>
                  <a:pt x="125" y="90"/>
                </a:cubicBezTo>
                <a:cubicBezTo>
                  <a:pt x="125" y="88"/>
                  <a:pt x="125" y="86"/>
                  <a:pt x="125" y="82"/>
                </a:cubicBezTo>
                <a:cubicBezTo>
                  <a:pt x="125" y="76"/>
                  <a:pt x="125" y="66"/>
                  <a:pt x="125" y="50"/>
                </a:cubicBezTo>
                <a:cubicBezTo>
                  <a:pt x="125" y="48"/>
                  <a:pt x="125" y="46"/>
                  <a:pt x="125" y="44"/>
                </a:cubicBezTo>
                <a:cubicBezTo>
                  <a:pt x="125" y="30"/>
                  <a:pt x="118" y="20"/>
                  <a:pt x="109" y="13"/>
                </a:cubicBezTo>
                <a:cubicBezTo>
                  <a:pt x="100" y="6"/>
                  <a:pt x="89" y="2"/>
                  <a:pt x="81" y="0"/>
                </a:cubicBezTo>
                <a:cubicBezTo>
                  <a:pt x="62" y="7"/>
                  <a:pt x="62" y="7"/>
                  <a:pt x="62" y="7"/>
                </a:cubicBezTo>
                <a:cubicBezTo>
                  <a:pt x="70" y="35"/>
                  <a:pt x="70" y="35"/>
                  <a:pt x="70" y="35"/>
                </a:cubicBezTo>
                <a:cubicBezTo>
                  <a:pt x="77" y="61"/>
                  <a:pt x="77" y="61"/>
                  <a:pt x="77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62" y="82"/>
                  <a:pt x="62" y="82"/>
                  <a:pt x="62" y="82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1"/>
                  <a:pt x="48" y="61"/>
                  <a:pt x="48" y="61"/>
                </a:cubicBezTo>
                <a:cubicBezTo>
                  <a:pt x="55" y="35"/>
                  <a:pt x="55" y="35"/>
                  <a:pt x="55" y="35"/>
                </a:cubicBezTo>
                <a:cubicBezTo>
                  <a:pt x="62" y="7"/>
                  <a:pt x="62" y="7"/>
                  <a:pt x="62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27" y="4"/>
                  <a:pt x="0" y="16"/>
                  <a:pt x="0" y="44"/>
                </a:cubicBezTo>
                <a:cubicBezTo>
                  <a:pt x="0" y="46"/>
                  <a:pt x="0" y="48"/>
                  <a:pt x="0" y="50"/>
                </a:cubicBezTo>
                <a:cubicBezTo>
                  <a:pt x="0" y="66"/>
                  <a:pt x="0" y="76"/>
                  <a:pt x="0" y="82"/>
                </a:cubicBezTo>
                <a:cubicBezTo>
                  <a:pt x="0" y="86"/>
                  <a:pt x="0" y="88"/>
                  <a:pt x="0" y="9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1"/>
                  <a:pt x="2" y="111"/>
                  <a:pt x="57" y="11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644"/>
          <p:cNvSpPr>
            <a:spLocks noChangeArrowheads="1"/>
          </p:cNvSpPr>
          <p:nvPr/>
        </p:nvSpPr>
        <p:spPr bwMode="auto">
          <a:xfrm>
            <a:off x="2374493" y="1192693"/>
            <a:ext cx="107471" cy="124782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645"/>
          <p:cNvSpPr>
            <a:spLocks/>
          </p:cNvSpPr>
          <p:nvPr/>
        </p:nvSpPr>
        <p:spPr bwMode="auto">
          <a:xfrm>
            <a:off x="2203550" y="1433600"/>
            <a:ext cx="100979" cy="155075"/>
          </a:xfrm>
          <a:custGeom>
            <a:avLst/>
            <a:gdLst>
              <a:gd name="T0" fmla="*/ 25 w 59"/>
              <a:gd name="T1" fmla="*/ 91 h 91"/>
              <a:gd name="T2" fmla="*/ 59 w 59"/>
              <a:gd name="T3" fmla="*/ 28 h 91"/>
              <a:gd name="T4" fmla="*/ 50 w 59"/>
              <a:gd name="T5" fmla="*/ 0 h 91"/>
              <a:gd name="T6" fmla="*/ 0 w 59"/>
              <a:gd name="T7" fmla="*/ 77 h 91"/>
              <a:gd name="T8" fmla="*/ 19 w 59"/>
              <a:gd name="T9" fmla="*/ 88 h 91"/>
              <a:gd name="T10" fmla="*/ 25 w 59"/>
              <a:gd name="T11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91">
                <a:moveTo>
                  <a:pt x="25" y="91"/>
                </a:moveTo>
                <a:cubicBezTo>
                  <a:pt x="29" y="66"/>
                  <a:pt x="41" y="44"/>
                  <a:pt x="59" y="28"/>
                </a:cubicBezTo>
                <a:cubicBezTo>
                  <a:pt x="50" y="0"/>
                  <a:pt x="50" y="0"/>
                  <a:pt x="50" y="0"/>
                </a:cubicBezTo>
                <a:cubicBezTo>
                  <a:pt x="26" y="19"/>
                  <a:pt x="7" y="46"/>
                  <a:pt x="0" y="77"/>
                </a:cubicBezTo>
                <a:cubicBezTo>
                  <a:pt x="19" y="88"/>
                  <a:pt x="19" y="88"/>
                  <a:pt x="19" y="88"/>
                </a:cubicBezTo>
                <a:lnTo>
                  <a:pt x="25" y="9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46"/>
          <p:cNvSpPr>
            <a:spLocks noEditPoints="1"/>
          </p:cNvSpPr>
          <p:nvPr/>
        </p:nvSpPr>
        <p:spPr bwMode="auto">
          <a:xfrm>
            <a:off x="2005919" y="1576413"/>
            <a:ext cx="298610" cy="298610"/>
          </a:xfrm>
          <a:custGeom>
            <a:avLst/>
            <a:gdLst>
              <a:gd name="T0" fmla="*/ 140 w 175"/>
              <a:gd name="T1" fmla="*/ 17 h 175"/>
              <a:gd name="T2" fmla="*/ 130 w 175"/>
              <a:gd name="T3" fmla="*/ 11 h 175"/>
              <a:gd name="T4" fmla="*/ 114 w 175"/>
              <a:gd name="T5" fmla="*/ 4 h 175"/>
              <a:gd name="T6" fmla="*/ 87 w 175"/>
              <a:gd name="T7" fmla="*/ 0 h 175"/>
              <a:gd name="T8" fmla="*/ 0 w 175"/>
              <a:gd name="T9" fmla="*/ 87 h 175"/>
              <a:gd name="T10" fmla="*/ 87 w 175"/>
              <a:gd name="T11" fmla="*/ 175 h 175"/>
              <a:gd name="T12" fmla="*/ 164 w 175"/>
              <a:gd name="T13" fmla="*/ 130 h 175"/>
              <a:gd name="T14" fmla="*/ 168 w 175"/>
              <a:gd name="T15" fmla="*/ 120 h 175"/>
              <a:gd name="T16" fmla="*/ 173 w 175"/>
              <a:gd name="T17" fmla="*/ 103 h 175"/>
              <a:gd name="T18" fmla="*/ 175 w 175"/>
              <a:gd name="T19" fmla="*/ 87 h 175"/>
              <a:gd name="T20" fmla="*/ 140 w 175"/>
              <a:gd name="T21" fmla="*/ 17 h 175"/>
              <a:gd name="T22" fmla="*/ 87 w 175"/>
              <a:gd name="T23" fmla="*/ 151 h 175"/>
              <a:gd name="T24" fmla="*/ 24 w 175"/>
              <a:gd name="T25" fmla="*/ 87 h 175"/>
              <a:gd name="T26" fmla="*/ 87 w 175"/>
              <a:gd name="T27" fmla="*/ 24 h 175"/>
              <a:gd name="T28" fmla="*/ 112 w 175"/>
              <a:gd name="T29" fmla="*/ 29 h 175"/>
              <a:gd name="T30" fmla="*/ 146 w 175"/>
              <a:gd name="T31" fmla="*/ 64 h 175"/>
              <a:gd name="T32" fmla="*/ 151 w 175"/>
              <a:gd name="T33" fmla="*/ 87 h 175"/>
              <a:gd name="T34" fmla="*/ 145 w 175"/>
              <a:gd name="T35" fmla="*/ 113 h 175"/>
              <a:gd name="T36" fmla="*/ 87 w 175"/>
              <a:gd name="T37" fmla="*/ 15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5" h="175">
                <a:moveTo>
                  <a:pt x="140" y="17"/>
                </a:moveTo>
                <a:cubicBezTo>
                  <a:pt x="137" y="15"/>
                  <a:pt x="134" y="13"/>
                  <a:pt x="130" y="11"/>
                </a:cubicBezTo>
                <a:cubicBezTo>
                  <a:pt x="125" y="8"/>
                  <a:pt x="120" y="6"/>
                  <a:pt x="114" y="4"/>
                </a:cubicBezTo>
                <a:cubicBezTo>
                  <a:pt x="105" y="2"/>
                  <a:pt x="97" y="0"/>
                  <a:pt x="87" y="0"/>
                </a:cubicBezTo>
                <a:cubicBezTo>
                  <a:pt x="39" y="0"/>
                  <a:pt x="0" y="39"/>
                  <a:pt x="0" y="87"/>
                </a:cubicBezTo>
                <a:cubicBezTo>
                  <a:pt x="0" y="136"/>
                  <a:pt x="39" y="175"/>
                  <a:pt x="87" y="175"/>
                </a:cubicBezTo>
                <a:cubicBezTo>
                  <a:pt x="120" y="175"/>
                  <a:pt x="149" y="157"/>
                  <a:pt x="164" y="130"/>
                </a:cubicBezTo>
                <a:cubicBezTo>
                  <a:pt x="165" y="127"/>
                  <a:pt x="167" y="124"/>
                  <a:pt x="168" y="120"/>
                </a:cubicBezTo>
                <a:cubicBezTo>
                  <a:pt x="171" y="115"/>
                  <a:pt x="172" y="109"/>
                  <a:pt x="173" y="103"/>
                </a:cubicBezTo>
                <a:cubicBezTo>
                  <a:pt x="174" y="98"/>
                  <a:pt x="175" y="93"/>
                  <a:pt x="175" y="87"/>
                </a:cubicBezTo>
                <a:cubicBezTo>
                  <a:pt x="175" y="59"/>
                  <a:pt x="161" y="33"/>
                  <a:pt x="140" y="17"/>
                </a:cubicBezTo>
                <a:close/>
                <a:moveTo>
                  <a:pt x="87" y="151"/>
                </a:moveTo>
                <a:cubicBezTo>
                  <a:pt x="52" y="151"/>
                  <a:pt x="24" y="122"/>
                  <a:pt x="24" y="87"/>
                </a:cubicBezTo>
                <a:cubicBezTo>
                  <a:pt x="24" y="52"/>
                  <a:pt x="52" y="24"/>
                  <a:pt x="87" y="24"/>
                </a:cubicBezTo>
                <a:cubicBezTo>
                  <a:pt x="96" y="24"/>
                  <a:pt x="105" y="26"/>
                  <a:pt x="112" y="29"/>
                </a:cubicBezTo>
                <a:cubicBezTo>
                  <a:pt x="128" y="36"/>
                  <a:pt x="140" y="48"/>
                  <a:pt x="146" y="64"/>
                </a:cubicBezTo>
                <a:cubicBezTo>
                  <a:pt x="149" y="71"/>
                  <a:pt x="151" y="79"/>
                  <a:pt x="151" y="87"/>
                </a:cubicBezTo>
                <a:cubicBezTo>
                  <a:pt x="151" y="96"/>
                  <a:pt x="149" y="105"/>
                  <a:pt x="145" y="113"/>
                </a:cubicBezTo>
                <a:cubicBezTo>
                  <a:pt x="136" y="135"/>
                  <a:pt x="113" y="151"/>
                  <a:pt x="87" y="15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47"/>
          <p:cNvSpPr>
            <a:spLocks noEditPoints="1"/>
          </p:cNvSpPr>
          <p:nvPr/>
        </p:nvSpPr>
        <p:spPr bwMode="auto">
          <a:xfrm>
            <a:off x="2111948" y="1651426"/>
            <a:ext cx="90160" cy="150026"/>
          </a:xfrm>
          <a:custGeom>
            <a:avLst/>
            <a:gdLst>
              <a:gd name="T0" fmla="*/ 46 w 53"/>
              <a:gd name="T1" fmla="*/ 40 h 88"/>
              <a:gd name="T2" fmla="*/ 40 w 53"/>
              <a:gd name="T3" fmla="*/ 37 h 88"/>
              <a:gd name="T4" fmla="*/ 30 w 53"/>
              <a:gd name="T5" fmla="*/ 34 h 88"/>
              <a:gd name="T6" fmla="*/ 30 w 53"/>
              <a:gd name="T7" fmla="*/ 17 h 88"/>
              <a:gd name="T8" fmla="*/ 38 w 53"/>
              <a:gd name="T9" fmla="*/ 24 h 88"/>
              <a:gd name="T10" fmla="*/ 44 w 53"/>
              <a:gd name="T11" fmla="*/ 28 h 88"/>
              <a:gd name="T12" fmla="*/ 49 w 53"/>
              <a:gd name="T13" fmla="*/ 27 h 88"/>
              <a:gd name="T14" fmla="*/ 50 w 53"/>
              <a:gd name="T15" fmla="*/ 23 h 88"/>
              <a:gd name="T16" fmla="*/ 49 w 53"/>
              <a:gd name="T17" fmla="*/ 19 h 88"/>
              <a:gd name="T18" fmla="*/ 46 w 53"/>
              <a:gd name="T19" fmla="*/ 14 h 88"/>
              <a:gd name="T20" fmla="*/ 39 w 53"/>
              <a:gd name="T21" fmla="*/ 10 h 88"/>
              <a:gd name="T22" fmla="*/ 30 w 53"/>
              <a:gd name="T23" fmla="*/ 8 h 88"/>
              <a:gd name="T24" fmla="*/ 30 w 53"/>
              <a:gd name="T25" fmla="*/ 4 h 88"/>
              <a:gd name="T26" fmla="*/ 26 w 53"/>
              <a:gd name="T27" fmla="*/ 0 h 88"/>
              <a:gd name="T28" fmla="*/ 23 w 53"/>
              <a:gd name="T29" fmla="*/ 4 h 88"/>
              <a:gd name="T30" fmla="*/ 23 w 53"/>
              <a:gd name="T31" fmla="*/ 8 h 88"/>
              <a:gd name="T32" fmla="*/ 7 w 53"/>
              <a:gd name="T33" fmla="*/ 14 h 88"/>
              <a:gd name="T34" fmla="*/ 2 w 53"/>
              <a:gd name="T35" fmla="*/ 26 h 88"/>
              <a:gd name="T36" fmla="*/ 5 w 53"/>
              <a:gd name="T37" fmla="*/ 35 h 88"/>
              <a:gd name="T38" fmla="*/ 12 w 53"/>
              <a:gd name="T39" fmla="*/ 40 h 88"/>
              <a:gd name="T40" fmla="*/ 23 w 53"/>
              <a:gd name="T41" fmla="*/ 44 h 88"/>
              <a:gd name="T42" fmla="*/ 23 w 53"/>
              <a:gd name="T43" fmla="*/ 64 h 88"/>
              <a:gd name="T44" fmla="*/ 18 w 53"/>
              <a:gd name="T45" fmla="*/ 61 h 88"/>
              <a:gd name="T46" fmla="*/ 15 w 53"/>
              <a:gd name="T47" fmla="*/ 58 h 88"/>
              <a:gd name="T48" fmla="*/ 12 w 53"/>
              <a:gd name="T49" fmla="*/ 53 h 88"/>
              <a:gd name="T50" fmla="*/ 10 w 53"/>
              <a:gd name="T51" fmla="*/ 50 h 88"/>
              <a:gd name="T52" fmla="*/ 6 w 53"/>
              <a:gd name="T53" fmla="*/ 49 h 88"/>
              <a:gd name="T54" fmla="*/ 2 w 53"/>
              <a:gd name="T55" fmla="*/ 51 h 88"/>
              <a:gd name="T56" fmla="*/ 0 w 53"/>
              <a:gd name="T57" fmla="*/ 54 h 88"/>
              <a:gd name="T58" fmla="*/ 1 w 53"/>
              <a:gd name="T59" fmla="*/ 60 h 88"/>
              <a:gd name="T60" fmla="*/ 6 w 53"/>
              <a:gd name="T61" fmla="*/ 66 h 88"/>
              <a:gd name="T62" fmla="*/ 13 w 53"/>
              <a:gd name="T63" fmla="*/ 70 h 88"/>
              <a:gd name="T64" fmla="*/ 23 w 53"/>
              <a:gd name="T65" fmla="*/ 72 h 88"/>
              <a:gd name="T66" fmla="*/ 23 w 53"/>
              <a:gd name="T67" fmla="*/ 84 h 88"/>
              <a:gd name="T68" fmla="*/ 24 w 53"/>
              <a:gd name="T69" fmla="*/ 87 h 88"/>
              <a:gd name="T70" fmla="*/ 27 w 53"/>
              <a:gd name="T71" fmla="*/ 88 h 88"/>
              <a:gd name="T72" fmla="*/ 29 w 53"/>
              <a:gd name="T73" fmla="*/ 87 h 88"/>
              <a:gd name="T74" fmla="*/ 30 w 53"/>
              <a:gd name="T75" fmla="*/ 83 h 88"/>
              <a:gd name="T76" fmla="*/ 30 w 53"/>
              <a:gd name="T77" fmla="*/ 72 h 88"/>
              <a:gd name="T78" fmla="*/ 42 w 53"/>
              <a:gd name="T79" fmla="*/ 69 h 88"/>
              <a:gd name="T80" fmla="*/ 50 w 53"/>
              <a:gd name="T81" fmla="*/ 62 h 88"/>
              <a:gd name="T82" fmla="*/ 53 w 53"/>
              <a:gd name="T83" fmla="*/ 53 h 88"/>
              <a:gd name="T84" fmla="*/ 51 w 53"/>
              <a:gd name="T85" fmla="*/ 46 h 88"/>
              <a:gd name="T86" fmla="*/ 46 w 53"/>
              <a:gd name="T87" fmla="*/ 40 h 88"/>
              <a:gd name="T88" fmla="*/ 23 w 53"/>
              <a:gd name="T89" fmla="*/ 33 h 88"/>
              <a:gd name="T90" fmla="*/ 17 w 53"/>
              <a:gd name="T91" fmla="*/ 30 h 88"/>
              <a:gd name="T92" fmla="*/ 14 w 53"/>
              <a:gd name="T93" fmla="*/ 25 h 88"/>
              <a:gd name="T94" fmla="*/ 17 w 53"/>
              <a:gd name="T95" fmla="*/ 19 h 88"/>
              <a:gd name="T96" fmla="*/ 23 w 53"/>
              <a:gd name="T97" fmla="*/ 16 h 88"/>
              <a:gd name="T98" fmla="*/ 23 w 53"/>
              <a:gd name="T99" fmla="*/ 33 h 88"/>
              <a:gd name="T100" fmla="*/ 37 w 53"/>
              <a:gd name="T101" fmla="*/ 61 h 88"/>
              <a:gd name="T102" fmla="*/ 30 w 53"/>
              <a:gd name="T103" fmla="*/ 64 h 88"/>
              <a:gd name="T104" fmla="*/ 30 w 53"/>
              <a:gd name="T105" fmla="*/ 45 h 88"/>
              <a:gd name="T106" fmla="*/ 38 w 53"/>
              <a:gd name="T107" fmla="*/ 49 h 88"/>
              <a:gd name="T108" fmla="*/ 40 w 53"/>
              <a:gd name="T109" fmla="*/ 55 h 88"/>
              <a:gd name="T110" fmla="*/ 37 w 53"/>
              <a:gd name="T111" fmla="*/ 6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" h="88">
                <a:moveTo>
                  <a:pt x="46" y="40"/>
                </a:moveTo>
                <a:cubicBezTo>
                  <a:pt x="44" y="39"/>
                  <a:pt x="42" y="38"/>
                  <a:pt x="40" y="37"/>
                </a:cubicBezTo>
                <a:cubicBezTo>
                  <a:pt x="37" y="36"/>
                  <a:pt x="34" y="35"/>
                  <a:pt x="30" y="34"/>
                </a:cubicBezTo>
                <a:cubicBezTo>
                  <a:pt x="30" y="17"/>
                  <a:pt x="30" y="17"/>
                  <a:pt x="30" y="17"/>
                </a:cubicBezTo>
                <a:cubicBezTo>
                  <a:pt x="34" y="18"/>
                  <a:pt x="37" y="20"/>
                  <a:pt x="38" y="24"/>
                </a:cubicBezTo>
                <a:cubicBezTo>
                  <a:pt x="39" y="27"/>
                  <a:pt x="41" y="28"/>
                  <a:pt x="44" y="28"/>
                </a:cubicBezTo>
                <a:cubicBezTo>
                  <a:pt x="46" y="28"/>
                  <a:pt x="47" y="28"/>
                  <a:pt x="49" y="27"/>
                </a:cubicBezTo>
                <a:cubicBezTo>
                  <a:pt x="50" y="26"/>
                  <a:pt x="50" y="24"/>
                  <a:pt x="50" y="23"/>
                </a:cubicBezTo>
                <a:cubicBezTo>
                  <a:pt x="50" y="22"/>
                  <a:pt x="50" y="20"/>
                  <a:pt x="49" y="19"/>
                </a:cubicBezTo>
                <a:cubicBezTo>
                  <a:pt x="48" y="17"/>
                  <a:pt x="47" y="16"/>
                  <a:pt x="46" y="14"/>
                </a:cubicBezTo>
                <a:cubicBezTo>
                  <a:pt x="44" y="12"/>
                  <a:pt x="41" y="11"/>
                  <a:pt x="39" y="10"/>
                </a:cubicBezTo>
                <a:cubicBezTo>
                  <a:pt x="36" y="9"/>
                  <a:pt x="33" y="8"/>
                  <a:pt x="30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1"/>
                  <a:pt x="29" y="0"/>
                  <a:pt x="26" y="0"/>
                </a:cubicBezTo>
                <a:cubicBezTo>
                  <a:pt x="24" y="0"/>
                  <a:pt x="23" y="1"/>
                  <a:pt x="23" y="4"/>
                </a:cubicBezTo>
                <a:cubicBezTo>
                  <a:pt x="23" y="8"/>
                  <a:pt x="23" y="8"/>
                  <a:pt x="23" y="8"/>
                </a:cubicBezTo>
                <a:cubicBezTo>
                  <a:pt x="16" y="9"/>
                  <a:pt x="11" y="10"/>
                  <a:pt x="7" y="14"/>
                </a:cubicBezTo>
                <a:cubicBezTo>
                  <a:pt x="4" y="17"/>
                  <a:pt x="2" y="21"/>
                  <a:pt x="2" y="26"/>
                </a:cubicBezTo>
                <a:cubicBezTo>
                  <a:pt x="2" y="29"/>
                  <a:pt x="3" y="32"/>
                  <a:pt x="5" y="35"/>
                </a:cubicBezTo>
                <a:cubicBezTo>
                  <a:pt x="7" y="37"/>
                  <a:pt x="9" y="39"/>
                  <a:pt x="12" y="40"/>
                </a:cubicBezTo>
                <a:cubicBezTo>
                  <a:pt x="15" y="42"/>
                  <a:pt x="19" y="43"/>
                  <a:pt x="23" y="44"/>
                </a:cubicBezTo>
                <a:cubicBezTo>
                  <a:pt x="23" y="64"/>
                  <a:pt x="23" y="64"/>
                  <a:pt x="23" y="64"/>
                </a:cubicBezTo>
                <a:cubicBezTo>
                  <a:pt x="21" y="63"/>
                  <a:pt x="19" y="62"/>
                  <a:pt x="18" y="61"/>
                </a:cubicBezTo>
                <a:cubicBezTo>
                  <a:pt x="16" y="60"/>
                  <a:pt x="15" y="59"/>
                  <a:pt x="15" y="58"/>
                </a:cubicBezTo>
                <a:cubicBezTo>
                  <a:pt x="14" y="57"/>
                  <a:pt x="13" y="55"/>
                  <a:pt x="12" y="53"/>
                </a:cubicBezTo>
                <a:cubicBezTo>
                  <a:pt x="12" y="51"/>
                  <a:pt x="11" y="51"/>
                  <a:pt x="10" y="50"/>
                </a:cubicBezTo>
                <a:cubicBezTo>
                  <a:pt x="9" y="49"/>
                  <a:pt x="8" y="49"/>
                  <a:pt x="6" y="49"/>
                </a:cubicBezTo>
                <a:cubicBezTo>
                  <a:pt x="5" y="49"/>
                  <a:pt x="3" y="50"/>
                  <a:pt x="2" y="51"/>
                </a:cubicBezTo>
                <a:cubicBezTo>
                  <a:pt x="0" y="52"/>
                  <a:pt x="0" y="53"/>
                  <a:pt x="0" y="54"/>
                </a:cubicBezTo>
                <a:cubicBezTo>
                  <a:pt x="0" y="56"/>
                  <a:pt x="0" y="58"/>
                  <a:pt x="1" y="60"/>
                </a:cubicBezTo>
                <a:cubicBezTo>
                  <a:pt x="2" y="62"/>
                  <a:pt x="4" y="64"/>
                  <a:pt x="6" y="66"/>
                </a:cubicBezTo>
                <a:cubicBezTo>
                  <a:pt x="8" y="67"/>
                  <a:pt x="10" y="69"/>
                  <a:pt x="13" y="70"/>
                </a:cubicBezTo>
                <a:cubicBezTo>
                  <a:pt x="16" y="71"/>
                  <a:pt x="19" y="72"/>
                  <a:pt x="23" y="72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5"/>
                  <a:pt x="23" y="86"/>
                  <a:pt x="24" y="87"/>
                </a:cubicBezTo>
                <a:cubicBezTo>
                  <a:pt x="24" y="87"/>
                  <a:pt x="25" y="88"/>
                  <a:pt x="27" y="88"/>
                </a:cubicBezTo>
                <a:cubicBezTo>
                  <a:pt x="28" y="88"/>
                  <a:pt x="29" y="87"/>
                  <a:pt x="29" y="87"/>
                </a:cubicBezTo>
                <a:cubicBezTo>
                  <a:pt x="29" y="86"/>
                  <a:pt x="30" y="85"/>
                  <a:pt x="30" y="83"/>
                </a:cubicBezTo>
                <a:cubicBezTo>
                  <a:pt x="30" y="72"/>
                  <a:pt x="30" y="72"/>
                  <a:pt x="30" y="72"/>
                </a:cubicBezTo>
                <a:cubicBezTo>
                  <a:pt x="34" y="72"/>
                  <a:pt x="39" y="71"/>
                  <a:pt x="42" y="69"/>
                </a:cubicBezTo>
                <a:cubicBezTo>
                  <a:pt x="46" y="67"/>
                  <a:pt x="48" y="65"/>
                  <a:pt x="50" y="62"/>
                </a:cubicBezTo>
                <a:cubicBezTo>
                  <a:pt x="52" y="59"/>
                  <a:pt x="53" y="56"/>
                  <a:pt x="53" y="53"/>
                </a:cubicBezTo>
                <a:cubicBezTo>
                  <a:pt x="53" y="51"/>
                  <a:pt x="52" y="48"/>
                  <a:pt x="51" y="46"/>
                </a:cubicBezTo>
                <a:cubicBezTo>
                  <a:pt x="50" y="44"/>
                  <a:pt x="48" y="42"/>
                  <a:pt x="46" y="40"/>
                </a:cubicBezTo>
                <a:close/>
                <a:moveTo>
                  <a:pt x="23" y="33"/>
                </a:moveTo>
                <a:cubicBezTo>
                  <a:pt x="20" y="32"/>
                  <a:pt x="18" y="31"/>
                  <a:pt x="17" y="30"/>
                </a:cubicBezTo>
                <a:cubicBezTo>
                  <a:pt x="15" y="28"/>
                  <a:pt x="14" y="27"/>
                  <a:pt x="14" y="25"/>
                </a:cubicBezTo>
                <a:cubicBezTo>
                  <a:pt x="14" y="22"/>
                  <a:pt x="15" y="20"/>
                  <a:pt x="17" y="19"/>
                </a:cubicBezTo>
                <a:cubicBezTo>
                  <a:pt x="18" y="18"/>
                  <a:pt x="20" y="17"/>
                  <a:pt x="23" y="16"/>
                </a:cubicBezTo>
                <a:lnTo>
                  <a:pt x="23" y="33"/>
                </a:lnTo>
                <a:close/>
                <a:moveTo>
                  <a:pt x="37" y="61"/>
                </a:moveTo>
                <a:cubicBezTo>
                  <a:pt x="36" y="62"/>
                  <a:pt x="33" y="63"/>
                  <a:pt x="30" y="64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6"/>
                  <a:pt x="36" y="47"/>
                  <a:pt x="38" y="49"/>
                </a:cubicBezTo>
                <a:cubicBezTo>
                  <a:pt x="39" y="50"/>
                  <a:pt x="40" y="52"/>
                  <a:pt x="40" y="55"/>
                </a:cubicBezTo>
                <a:cubicBezTo>
                  <a:pt x="40" y="57"/>
                  <a:pt x="39" y="59"/>
                  <a:pt x="37" y="6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27865" y="1177546"/>
            <a:ext cx="670069" cy="756622"/>
            <a:chOff x="1027865" y="1177546"/>
            <a:chExt cx="670069" cy="756622"/>
          </a:xfrm>
        </p:grpSpPr>
        <p:sp>
          <p:nvSpPr>
            <p:cNvPr id="50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50"/>
            <p:cNvSpPr>
              <a:spLocks/>
            </p:cNvSpPr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57"/>
            <p:cNvSpPr>
              <a:spLocks/>
            </p:cNvSpPr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3" name="任意多边形: 形状 352">
            <a:extLst>
              <a:ext uri="{FF2B5EF4-FFF2-40B4-BE49-F238E27FC236}">
                <a16:creationId xmlns:a16="http://schemas.microsoft.com/office/drawing/2014/main" id="{CF891070-ECC0-4D2C-BB52-576572F35B5C}"/>
              </a:ext>
            </a:extLst>
          </p:cNvPr>
          <p:cNvSpPr/>
          <p:nvPr/>
        </p:nvSpPr>
        <p:spPr>
          <a:xfrm>
            <a:off x="623887" y="333375"/>
            <a:ext cx="10944225" cy="619125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708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0"/>
          <p:cNvSpPr>
            <a:spLocks/>
          </p:cNvSpPr>
          <p:nvPr/>
        </p:nvSpPr>
        <p:spPr bwMode="auto">
          <a:xfrm>
            <a:off x="9757675" y="1628790"/>
            <a:ext cx="206286" cy="156518"/>
          </a:xfrm>
          <a:custGeom>
            <a:avLst/>
            <a:gdLst>
              <a:gd name="T0" fmla="*/ 286 w 286"/>
              <a:gd name="T1" fmla="*/ 106 h 217"/>
              <a:gd name="T2" fmla="*/ 52 w 286"/>
              <a:gd name="T3" fmla="*/ 0 h 217"/>
              <a:gd name="T4" fmla="*/ 0 w 286"/>
              <a:gd name="T5" fmla="*/ 111 h 217"/>
              <a:gd name="T6" fmla="*/ 234 w 286"/>
              <a:gd name="T7" fmla="*/ 217 h 217"/>
              <a:gd name="T8" fmla="*/ 286 w 286"/>
              <a:gd name="T9" fmla="*/ 1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217">
                <a:moveTo>
                  <a:pt x="286" y="106"/>
                </a:moveTo>
                <a:lnTo>
                  <a:pt x="52" y="0"/>
                </a:lnTo>
                <a:lnTo>
                  <a:pt x="0" y="111"/>
                </a:lnTo>
                <a:lnTo>
                  <a:pt x="234" y="217"/>
                </a:lnTo>
                <a:lnTo>
                  <a:pt x="286" y="10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1"/>
          <p:cNvSpPr>
            <a:spLocks/>
          </p:cNvSpPr>
          <p:nvPr/>
        </p:nvSpPr>
        <p:spPr bwMode="auto">
          <a:xfrm>
            <a:off x="9891833" y="1442700"/>
            <a:ext cx="383721" cy="546009"/>
          </a:xfrm>
          <a:custGeom>
            <a:avLst/>
            <a:gdLst>
              <a:gd name="T0" fmla="*/ 218 w 225"/>
              <a:gd name="T1" fmla="*/ 41 h 320"/>
              <a:gd name="T2" fmla="*/ 160 w 225"/>
              <a:gd name="T3" fmla="*/ 14 h 320"/>
              <a:gd name="T4" fmla="*/ 113 w 225"/>
              <a:gd name="T5" fmla="*/ 39 h 320"/>
              <a:gd name="T6" fmla="*/ 11 w 225"/>
              <a:gd name="T7" fmla="*/ 265 h 320"/>
              <a:gd name="T8" fmla="*/ 0 w 225"/>
              <a:gd name="T9" fmla="*/ 287 h 320"/>
              <a:gd name="T10" fmla="*/ 8 w 225"/>
              <a:gd name="T11" fmla="*/ 320 h 320"/>
              <a:gd name="T12" fmla="*/ 25 w 225"/>
              <a:gd name="T13" fmla="*/ 303 h 320"/>
              <a:gd name="T14" fmla="*/ 137 w 225"/>
              <a:gd name="T15" fmla="*/ 57 h 320"/>
              <a:gd name="T16" fmla="*/ 172 w 225"/>
              <a:gd name="T17" fmla="*/ 42 h 320"/>
              <a:gd name="T18" fmla="*/ 210 w 225"/>
              <a:gd name="T19" fmla="*/ 59 h 320"/>
              <a:gd name="T20" fmla="*/ 218 w 225"/>
              <a:gd name="T21" fmla="*/ 41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5" h="320">
                <a:moveTo>
                  <a:pt x="218" y="41"/>
                </a:moveTo>
                <a:cubicBezTo>
                  <a:pt x="160" y="14"/>
                  <a:pt x="160" y="14"/>
                  <a:pt x="160" y="14"/>
                </a:cubicBezTo>
                <a:cubicBezTo>
                  <a:pt x="160" y="14"/>
                  <a:pt x="131" y="0"/>
                  <a:pt x="113" y="39"/>
                </a:cubicBezTo>
                <a:cubicBezTo>
                  <a:pt x="95" y="79"/>
                  <a:pt x="11" y="265"/>
                  <a:pt x="11" y="265"/>
                </a:cubicBezTo>
                <a:cubicBezTo>
                  <a:pt x="11" y="265"/>
                  <a:pt x="7" y="278"/>
                  <a:pt x="0" y="287"/>
                </a:cubicBezTo>
                <a:cubicBezTo>
                  <a:pt x="7" y="297"/>
                  <a:pt x="10" y="308"/>
                  <a:pt x="8" y="320"/>
                </a:cubicBezTo>
                <a:cubicBezTo>
                  <a:pt x="19" y="313"/>
                  <a:pt x="25" y="303"/>
                  <a:pt x="25" y="303"/>
                </a:cubicBezTo>
                <a:cubicBezTo>
                  <a:pt x="25" y="303"/>
                  <a:pt x="123" y="87"/>
                  <a:pt x="137" y="57"/>
                </a:cubicBezTo>
                <a:cubicBezTo>
                  <a:pt x="150" y="28"/>
                  <a:pt x="172" y="42"/>
                  <a:pt x="172" y="42"/>
                </a:cubicBezTo>
                <a:cubicBezTo>
                  <a:pt x="210" y="59"/>
                  <a:pt x="210" y="59"/>
                  <a:pt x="210" y="59"/>
                </a:cubicBezTo>
                <a:cubicBezTo>
                  <a:pt x="225" y="54"/>
                  <a:pt x="218" y="41"/>
                  <a:pt x="218" y="4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2"/>
          <p:cNvSpPr>
            <a:spLocks/>
          </p:cNvSpPr>
          <p:nvPr/>
        </p:nvSpPr>
        <p:spPr bwMode="auto">
          <a:xfrm>
            <a:off x="9711514" y="1731211"/>
            <a:ext cx="204122" cy="156518"/>
          </a:xfrm>
          <a:custGeom>
            <a:avLst/>
            <a:gdLst>
              <a:gd name="T0" fmla="*/ 283 w 283"/>
              <a:gd name="T1" fmla="*/ 106 h 217"/>
              <a:gd name="T2" fmla="*/ 50 w 283"/>
              <a:gd name="T3" fmla="*/ 0 h 217"/>
              <a:gd name="T4" fmla="*/ 0 w 283"/>
              <a:gd name="T5" fmla="*/ 111 h 217"/>
              <a:gd name="T6" fmla="*/ 234 w 283"/>
              <a:gd name="T7" fmla="*/ 217 h 217"/>
              <a:gd name="T8" fmla="*/ 283 w 283"/>
              <a:gd name="T9" fmla="*/ 1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17">
                <a:moveTo>
                  <a:pt x="283" y="106"/>
                </a:moveTo>
                <a:lnTo>
                  <a:pt x="50" y="0"/>
                </a:lnTo>
                <a:lnTo>
                  <a:pt x="0" y="111"/>
                </a:lnTo>
                <a:lnTo>
                  <a:pt x="234" y="217"/>
                </a:lnTo>
                <a:lnTo>
                  <a:pt x="283" y="10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3"/>
          <p:cNvSpPr>
            <a:spLocks noEditPoints="1"/>
          </p:cNvSpPr>
          <p:nvPr/>
        </p:nvSpPr>
        <p:spPr bwMode="auto">
          <a:xfrm>
            <a:off x="9749020" y="1906483"/>
            <a:ext cx="147863" cy="148584"/>
          </a:xfrm>
          <a:custGeom>
            <a:avLst/>
            <a:gdLst>
              <a:gd name="T0" fmla="*/ 62 w 87"/>
              <a:gd name="T1" fmla="*/ 5 h 87"/>
              <a:gd name="T2" fmla="*/ 25 w 87"/>
              <a:gd name="T3" fmla="*/ 7 h 87"/>
              <a:gd name="T4" fmla="*/ 9 w 87"/>
              <a:gd name="T5" fmla="*/ 25 h 87"/>
              <a:gd name="T6" fmla="*/ 9 w 87"/>
              <a:gd name="T7" fmla="*/ 25 h 87"/>
              <a:gd name="T8" fmla="*/ 29 w 87"/>
              <a:gd name="T9" fmla="*/ 78 h 87"/>
              <a:gd name="T10" fmla="*/ 82 w 87"/>
              <a:gd name="T11" fmla="*/ 58 h 87"/>
              <a:gd name="T12" fmla="*/ 84 w 87"/>
              <a:gd name="T13" fmla="*/ 52 h 87"/>
              <a:gd name="T14" fmla="*/ 80 w 87"/>
              <a:gd name="T15" fmla="*/ 21 h 87"/>
              <a:gd name="T16" fmla="*/ 62 w 87"/>
              <a:gd name="T17" fmla="*/ 5 h 87"/>
              <a:gd name="T18" fmla="*/ 39 w 87"/>
              <a:gd name="T19" fmla="*/ 55 h 87"/>
              <a:gd name="T20" fmla="*/ 32 w 87"/>
              <a:gd name="T21" fmla="*/ 35 h 87"/>
              <a:gd name="T22" fmla="*/ 52 w 87"/>
              <a:gd name="T23" fmla="*/ 28 h 87"/>
              <a:gd name="T24" fmla="*/ 59 w 87"/>
              <a:gd name="T25" fmla="*/ 48 h 87"/>
              <a:gd name="T26" fmla="*/ 39 w 87"/>
              <a:gd name="T27" fmla="*/ 5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" h="87">
                <a:moveTo>
                  <a:pt x="62" y="5"/>
                </a:moveTo>
                <a:cubicBezTo>
                  <a:pt x="50" y="0"/>
                  <a:pt x="36" y="1"/>
                  <a:pt x="25" y="7"/>
                </a:cubicBezTo>
                <a:cubicBezTo>
                  <a:pt x="18" y="11"/>
                  <a:pt x="12" y="17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0" y="45"/>
                  <a:pt x="9" y="69"/>
                  <a:pt x="29" y="78"/>
                </a:cubicBezTo>
                <a:cubicBezTo>
                  <a:pt x="49" y="87"/>
                  <a:pt x="73" y="78"/>
                  <a:pt x="82" y="58"/>
                </a:cubicBezTo>
                <a:cubicBezTo>
                  <a:pt x="83" y="56"/>
                  <a:pt x="84" y="54"/>
                  <a:pt x="84" y="52"/>
                </a:cubicBezTo>
                <a:cubicBezTo>
                  <a:pt x="87" y="41"/>
                  <a:pt x="85" y="30"/>
                  <a:pt x="80" y="21"/>
                </a:cubicBezTo>
                <a:cubicBezTo>
                  <a:pt x="75" y="14"/>
                  <a:pt x="69" y="9"/>
                  <a:pt x="62" y="5"/>
                </a:cubicBezTo>
                <a:close/>
                <a:moveTo>
                  <a:pt x="39" y="55"/>
                </a:moveTo>
                <a:cubicBezTo>
                  <a:pt x="32" y="52"/>
                  <a:pt x="28" y="43"/>
                  <a:pt x="32" y="35"/>
                </a:cubicBezTo>
                <a:cubicBezTo>
                  <a:pt x="35" y="28"/>
                  <a:pt x="44" y="25"/>
                  <a:pt x="52" y="28"/>
                </a:cubicBezTo>
                <a:cubicBezTo>
                  <a:pt x="59" y="31"/>
                  <a:pt x="62" y="40"/>
                  <a:pt x="59" y="48"/>
                </a:cubicBezTo>
                <a:cubicBezTo>
                  <a:pt x="56" y="55"/>
                  <a:pt x="47" y="59"/>
                  <a:pt x="39" y="5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4"/>
          <p:cNvSpPr>
            <a:spLocks/>
          </p:cNvSpPr>
          <p:nvPr/>
        </p:nvSpPr>
        <p:spPr bwMode="auto">
          <a:xfrm>
            <a:off x="9701416" y="1894942"/>
            <a:ext cx="76456" cy="49047"/>
          </a:xfrm>
          <a:custGeom>
            <a:avLst/>
            <a:gdLst>
              <a:gd name="T0" fmla="*/ 45 w 45"/>
              <a:gd name="T1" fmla="*/ 11 h 29"/>
              <a:gd name="T2" fmla="*/ 24 w 45"/>
              <a:gd name="T3" fmla="*/ 1 h 29"/>
              <a:gd name="T4" fmla="*/ 14 w 45"/>
              <a:gd name="T5" fmla="*/ 22 h 29"/>
              <a:gd name="T6" fmla="*/ 30 w 45"/>
              <a:gd name="T7" fmla="*/ 29 h 29"/>
              <a:gd name="T8" fmla="*/ 45 w 45"/>
              <a:gd name="T9" fmla="*/ 1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29">
                <a:moveTo>
                  <a:pt x="45" y="11"/>
                </a:moveTo>
                <a:cubicBezTo>
                  <a:pt x="33" y="5"/>
                  <a:pt x="24" y="1"/>
                  <a:pt x="24" y="1"/>
                </a:cubicBezTo>
                <a:cubicBezTo>
                  <a:pt x="24" y="1"/>
                  <a:pt x="0" y="0"/>
                  <a:pt x="14" y="22"/>
                </a:cubicBezTo>
                <a:cubicBezTo>
                  <a:pt x="14" y="22"/>
                  <a:pt x="21" y="25"/>
                  <a:pt x="30" y="29"/>
                </a:cubicBezTo>
                <a:cubicBezTo>
                  <a:pt x="34" y="22"/>
                  <a:pt x="39" y="15"/>
                  <a:pt x="45" y="1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5"/>
          <p:cNvSpPr>
            <a:spLocks/>
          </p:cNvSpPr>
          <p:nvPr/>
        </p:nvSpPr>
        <p:spPr bwMode="auto">
          <a:xfrm>
            <a:off x="8141288" y="1942547"/>
            <a:ext cx="59866" cy="35343"/>
          </a:xfrm>
          <a:custGeom>
            <a:avLst/>
            <a:gdLst>
              <a:gd name="T0" fmla="*/ 22 w 35"/>
              <a:gd name="T1" fmla="*/ 0 h 21"/>
              <a:gd name="T2" fmla="*/ 0 w 35"/>
              <a:gd name="T3" fmla="*/ 0 h 21"/>
              <a:gd name="T4" fmla="*/ 3 w 35"/>
              <a:gd name="T5" fmla="*/ 13 h 21"/>
              <a:gd name="T6" fmla="*/ 2 w 35"/>
              <a:gd name="T7" fmla="*/ 21 h 21"/>
              <a:gd name="T8" fmla="*/ 22 w 35"/>
              <a:gd name="T9" fmla="*/ 21 h 21"/>
              <a:gd name="T10" fmla="*/ 35 w 35"/>
              <a:gd name="T11" fmla="*/ 10 h 21"/>
              <a:gd name="T12" fmla="*/ 22 w 35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21">
                <a:moveTo>
                  <a:pt x="2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4"/>
                  <a:pt x="3" y="9"/>
                  <a:pt x="3" y="13"/>
                </a:cubicBezTo>
                <a:cubicBezTo>
                  <a:pt x="3" y="16"/>
                  <a:pt x="2" y="18"/>
                  <a:pt x="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9" y="21"/>
                  <a:pt x="35" y="16"/>
                  <a:pt x="35" y="10"/>
                </a:cubicBezTo>
                <a:cubicBezTo>
                  <a:pt x="35" y="5"/>
                  <a:pt x="29" y="0"/>
                  <a:pt x="22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6"/>
          <p:cNvSpPr>
            <a:spLocks noEditPoints="1"/>
          </p:cNvSpPr>
          <p:nvPr/>
        </p:nvSpPr>
        <p:spPr bwMode="auto">
          <a:xfrm>
            <a:off x="8030933" y="1913695"/>
            <a:ext cx="101701" cy="101701"/>
          </a:xfrm>
          <a:custGeom>
            <a:avLst/>
            <a:gdLst>
              <a:gd name="T0" fmla="*/ 57 w 60"/>
              <a:gd name="T1" fmla="*/ 17 h 60"/>
              <a:gd name="T2" fmla="*/ 52 w 60"/>
              <a:gd name="T3" fmla="*/ 10 h 60"/>
              <a:gd name="T4" fmla="*/ 30 w 60"/>
              <a:gd name="T5" fmla="*/ 0 h 60"/>
              <a:gd name="T6" fmla="*/ 8 w 60"/>
              <a:gd name="T7" fmla="*/ 10 h 60"/>
              <a:gd name="T8" fmla="*/ 3 w 60"/>
              <a:gd name="T9" fmla="*/ 17 h 60"/>
              <a:gd name="T10" fmla="*/ 3 w 60"/>
              <a:gd name="T11" fmla="*/ 17 h 60"/>
              <a:gd name="T12" fmla="*/ 0 w 60"/>
              <a:gd name="T13" fmla="*/ 30 h 60"/>
              <a:gd name="T14" fmla="*/ 1 w 60"/>
              <a:gd name="T15" fmla="*/ 38 h 60"/>
              <a:gd name="T16" fmla="*/ 30 w 60"/>
              <a:gd name="T17" fmla="*/ 60 h 60"/>
              <a:gd name="T18" fmla="*/ 59 w 60"/>
              <a:gd name="T19" fmla="*/ 38 h 60"/>
              <a:gd name="T20" fmla="*/ 60 w 60"/>
              <a:gd name="T21" fmla="*/ 30 h 60"/>
              <a:gd name="T22" fmla="*/ 57 w 60"/>
              <a:gd name="T23" fmla="*/ 17 h 60"/>
              <a:gd name="T24" fmla="*/ 30 w 60"/>
              <a:gd name="T25" fmla="*/ 42 h 60"/>
              <a:gd name="T26" fmla="*/ 21 w 60"/>
              <a:gd name="T27" fmla="*/ 38 h 60"/>
              <a:gd name="T28" fmla="*/ 19 w 60"/>
              <a:gd name="T29" fmla="*/ 30 h 60"/>
              <a:gd name="T30" fmla="*/ 30 w 60"/>
              <a:gd name="T31" fmla="*/ 19 h 60"/>
              <a:gd name="T32" fmla="*/ 42 w 60"/>
              <a:gd name="T33" fmla="*/ 30 h 60"/>
              <a:gd name="T34" fmla="*/ 39 w 60"/>
              <a:gd name="T35" fmla="*/ 38 h 60"/>
              <a:gd name="T36" fmla="*/ 30 w 60"/>
              <a:gd name="T37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0" h="60">
                <a:moveTo>
                  <a:pt x="57" y="17"/>
                </a:moveTo>
                <a:cubicBezTo>
                  <a:pt x="56" y="14"/>
                  <a:pt x="54" y="12"/>
                  <a:pt x="52" y="10"/>
                </a:cubicBezTo>
                <a:cubicBezTo>
                  <a:pt x="46" y="4"/>
                  <a:pt x="39" y="0"/>
                  <a:pt x="30" y="0"/>
                </a:cubicBezTo>
                <a:cubicBezTo>
                  <a:pt x="22" y="0"/>
                  <a:pt x="14" y="4"/>
                  <a:pt x="8" y="10"/>
                </a:cubicBezTo>
                <a:cubicBezTo>
                  <a:pt x="6" y="12"/>
                  <a:pt x="5" y="14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21"/>
                  <a:pt x="0" y="25"/>
                  <a:pt x="0" y="30"/>
                </a:cubicBezTo>
                <a:cubicBezTo>
                  <a:pt x="0" y="33"/>
                  <a:pt x="0" y="35"/>
                  <a:pt x="1" y="38"/>
                </a:cubicBezTo>
                <a:cubicBezTo>
                  <a:pt x="4" y="51"/>
                  <a:pt x="16" y="60"/>
                  <a:pt x="30" y="60"/>
                </a:cubicBezTo>
                <a:cubicBezTo>
                  <a:pt x="44" y="60"/>
                  <a:pt x="56" y="51"/>
                  <a:pt x="59" y="38"/>
                </a:cubicBezTo>
                <a:cubicBezTo>
                  <a:pt x="60" y="35"/>
                  <a:pt x="60" y="33"/>
                  <a:pt x="60" y="30"/>
                </a:cubicBezTo>
                <a:cubicBezTo>
                  <a:pt x="60" y="25"/>
                  <a:pt x="59" y="21"/>
                  <a:pt x="57" y="17"/>
                </a:cubicBezTo>
                <a:close/>
                <a:moveTo>
                  <a:pt x="30" y="42"/>
                </a:moveTo>
                <a:cubicBezTo>
                  <a:pt x="27" y="42"/>
                  <a:pt x="24" y="40"/>
                  <a:pt x="21" y="38"/>
                </a:cubicBezTo>
                <a:cubicBezTo>
                  <a:pt x="20" y="36"/>
                  <a:pt x="19" y="33"/>
                  <a:pt x="19" y="30"/>
                </a:cubicBezTo>
                <a:cubicBezTo>
                  <a:pt x="19" y="24"/>
                  <a:pt x="24" y="19"/>
                  <a:pt x="30" y="19"/>
                </a:cubicBezTo>
                <a:cubicBezTo>
                  <a:pt x="36" y="19"/>
                  <a:pt x="42" y="24"/>
                  <a:pt x="42" y="30"/>
                </a:cubicBezTo>
                <a:cubicBezTo>
                  <a:pt x="42" y="33"/>
                  <a:pt x="41" y="36"/>
                  <a:pt x="39" y="38"/>
                </a:cubicBezTo>
                <a:cubicBezTo>
                  <a:pt x="37" y="40"/>
                  <a:pt x="34" y="42"/>
                  <a:pt x="30" y="4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7"/>
          <p:cNvSpPr>
            <a:spLocks noEditPoints="1"/>
          </p:cNvSpPr>
          <p:nvPr/>
        </p:nvSpPr>
        <p:spPr bwMode="auto">
          <a:xfrm>
            <a:off x="7754682" y="1512664"/>
            <a:ext cx="471717" cy="417621"/>
          </a:xfrm>
          <a:custGeom>
            <a:avLst/>
            <a:gdLst>
              <a:gd name="T0" fmla="*/ 232 w 277"/>
              <a:gd name="T1" fmla="*/ 22 h 245"/>
              <a:gd name="T2" fmla="*/ 253 w 277"/>
              <a:gd name="T3" fmla="*/ 22 h 245"/>
              <a:gd name="T4" fmla="*/ 246 w 277"/>
              <a:gd name="T5" fmla="*/ 0 h 245"/>
              <a:gd name="T6" fmla="*/ 211 w 277"/>
              <a:gd name="T7" fmla="*/ 0 h 245"/>
              <a:gd name="T8" fmla="*/ 201 w 277"/>
              <a:gd name="T9" fmla="*/ 0 h 245"/>
              <a:gd name="T10" fmla="*/ 62 w 277"/>
              <a:gd name="T11" fmla="*/ 0 h 245"/>
              <a:gd name="T12" fmla="*/ 0 w 277"/>
              <a:gd name="T13" fmla="*/ 131 h 245"/>
              <a:gd name="T14" fmla="*/ 0 w 277"/>
              <a:gd name="T15" fmla="*/ 209 h 245"/>
              <a:gd name="T16" fmla="*/ 14 w 277"/>
              <a:gd name="T17" fmla="*/ 234 h 245"/>
              <a:gd name="T18" fmla="*/ 14 w 277"/>
              <a:gd name="T19" fmla="*/ 234 h 245"/>
              <a:gd name="T20" fmla="*/ 38 w 277"/>
              <a:gd name="T21" fmla="*/ 225 h 245"/>
              <a:gd name="T22" fmla="*/ 46 w 277"/>
              <a:gd name="T23" fmla="*/ 226 h 245"/>
              <a:gd name="T24" fmla="*/ 71 w 277"/>
              <a:gd name="T25" fmla="*/ 245 h 245"/>
              <a:gd name="T26" fmla="*/ 161 w 277"/>
              <a:gd name="T27" fmla="*/ 245 h 245"/>
              <a:gd name="T28" fmla="*/ 192 w 277"/>
              <a:gd name="T29" fmla="*/ 228 h 245"/>
              <a:gd name="T30" fmla="*/ 223 w 277"/>
              <a:gd name="T31" fmla="*/ 245 h 245"/>
              <a:gd name="T32" fmla="*/ 232 w 277"/>
              <a:gd name="T33" fmla="*/ 245 h 245"/>
              <a:gd name="T34" fmla="*/ 232 w 277"/>
              <a:gd name="T35" fmla="*/ 22 h 245"/>
              <a:gd name="T36" fmla="*/ 198 w 277"/>
              <a:gd name="T37" fmla="*/ 169 h 245"/>
              <a:gd name="T38" fmla="*/ 185 w 277"/>
              <a:gd name="T39" fmla="*/ 159 h 245"/>
              <a:gd name="T40" fmla="*/ 198 w 277"/>
              <a:gd name="T41" fmla="*/ 150 h 245"/>
              <a:gd name="T42" fmla="*/ 210 w 277"/>
              <a:gd name="T43" fmla="*/ 159 h 245"/>
              <a:gd name="T44" fmla="*/ 198 w 277"/>
              <a:gd name="T45" fmla="*/ 169 h 245"/>
              <a:gd name="T46" fmla="*/ 211 w 277"/>
              <a:gd name="T47" fmla="*/ 129 h 245"/>
              <a:gd name="T48" fmla="*/ 149 w 277"/>
              <a:gd name="T49" fmla="*/ 129 h 245"/>
              <a:gd name="T50" fmla="*/ 124 w 277"/>
              <a:gd name="T51" fmla="*/ 224 h 245"/>
              <a:gd name="T52" fmla="*/ 57 w 277"/>
              <a:gd name="T53" fmla="*/ 224 h 245"/>
              <a:gd name="T54" fmla="*/ 46 w 277"/>
              <a:gd name="T55" fmla="*/ 223 h 245"/>
              <a:gd name="T56" fmla="*/ 24 w 277"/>
              <a:gd name="T57" fmla="*/ 200 h 245"/>
              <a:gd name="T58" fmla="*/ 24 w 277"/>
              <a:gd name="T59" fmla="*/ 131 h 245"/>
              <a:gd name="T60" fmla="*/ 74 w 277"/>
              <a:gd name="T61" fmla="*/ 17 h 245"/>
              <a:gd name="T62" fmla="*/ 211 w 277"/>
              <a:gd name="T63" fmla="*/ 17 h 245"/>
              <a:gd name="T64" fmla="*/ 211 w 277"/>
              <a:gd name="T65" fmla="*/ 12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7" h="245">
                <a:moveTo>
                  <a:pt x="232" y="22"/>
                </a:moveTo>
                <a:cubicBezTo>
                  <a:pt x="253" y="22"/>
                  <a:pt x="253" y="22"/>
                  <a:pt x="253" y="22"/>
                </a:cubicBezTo>
                <a:cubicBezTo>
                  <a:pt x="253" y="22"/>
                  <a:pt x="277" y="0"/>
                  <a:pt x="246" y="0"/>
                </a:cubicBezTo>
                <a:cubicBezTo>
                  <a:pt x="230" y="0"/>
                  <a:pt x="218" y="0"/>
                  <a:pt x="211" y="0"/>
                </a:cubicBezTo>
                <a:cubicBezTo>
                  <a:pt x="204" y="0"/>
                  <a:pt x="201" y="0"/>
                  <a:pt x="20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09"/>
                  <a:pt x="1" y="223"/>
                  <a:pt x="14" y="234"/>
                </a:cubicBezTo>
                <a:cubicBezTo>
                  <a:pt x="14" y="234"/>
                  <a:pt x="14" y="234"/>
                  <a:pt x="14" y="234"/>
                </a:cubicBezTo>
                <a:cubicBezTo>
                  <a:pt x="20" y="228"/>
                  <a:pt x="29" y="225"/>
                  <a:pt x="38" y="225"/>
                </a:cubicBezTo>
                <a:cubicBezTo>
                  <a:pt x="41" y="225"/>
                  <a:pt x="43" y="225"/>
                  <a:pt x="46" y="226"/>
                </a:cubicBezTo>
                <a:cubicBezTo>
                  <a:pt x="57" y="228"/>
                  <a:pt x="66" y="235"/>
                  <a:pt x="71" y="245"/>
                </a:cubicBezTo>
                <a:cubicBezTo>
                  <a:pt x="96" y="245"/>
                  <a:pt x="130" y="245"/>
                  <a:pt x="161" y="245"/>
                </a:cubicBezTo>
                <a:cubicBezTo>
                  <a:pt x="167" y="234"/>
                  <a:pt x="179" y="228"/>
                  <a:pt x="192" y="228"/>
                </a:cubicBezTo>
                <a:cubicBezTo>
                  <a:pt x="205" y="228"/>
                  <a:pt x="217" y="234"/>
                  <a:pt x="223" y="245"/>
                </a:cubicBezTo>
                <a:cubicBezTo>
                  <a:pt x="229" y="245"/>
                  <a:pt x="232" y="245"/>
                  <a:pt x="232" y="245"/>
                </a:cubicBezTo>
                <a:lnTo>
                  <a:pt x="232" y="22"/>
                </a:lnTo>
                <a:close/>
                <a:moveTo>
                  <a:pt x="198" y="169"/>
                </a:moveTo>
                <a:cubicBezTo>
                  <a:pt x="191" y="169"/>
                  <a:pt x="185" y="165"/>
                  <a:pt x="185" y="159"/>
                </a:cubicBezTo>
                <a:cubicBezTo>
                  <a:pt x="185" y="154"/>
                  <a:pt x="191" y="150"/>
                  <a:pt x="198" y="150"/>
                </a:cubicBezTo>
                <a:cubicBezTo>
                  <a:pt x="205" y="150"/>
                  <a:pt x="210" y="154"/>
                  <a:pt x="210" y="159"/>
                </a:cubicBezTo>
                <a:cubicBezTo>
                  <a:pt x="210" y="165"/>
                  <a:pt x="205" y="169"/>
                  <a:pt x="198" y="169"/>
                </a:cubicBezTo>
                <a:close/>
                <a:moveTo>
                  <a:pt x="211" y="129"/>
                </a:moveTo>
                <a:cubicBezTo>
                  <a:pt x="149" y="129"/>
                  <a:pt x="149" y="129"/>
                  <a:pt x="149" y="129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4"/>
                  <a:pt x="88" y="224"/>
                  <a:pt x="57" y="224"/>
                </a:cubicBezTo>
                <a:cubicBezTo>
                  <a:pt x="53" y="224"/>
                  <a:pt x="49" y="224"/>
                  <a:pt x="46" y="223"/>
                </a:cubicBezTo>
                <a:cubicBezTo>
                  <a:pt x="25" y="219"/>
                  <a:pt x="24" y="200"/>
                  <a:pt x="24" y="200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74" y="17"/>
                  <a:pt x="74" y="17"/>
                  <a:pt x="74" y="17"/>
                </a:cubicBezTo>
                <a:cubicBezTo>
                  <a:pt x="211" y="17"/>
                  <a:pt x="211" y="17"/>
                  <a:pt x="211" y="17"/>
                </a:cubicBezTo>
                <a:lnTo>
                  <a:pt x="211" y="12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8"/>
          <p:cNvSpPr>
            <a:spLocks noEditPoints="1"/>
          </p:cNvSpPr>
          <p:nvPr/>
        </p:nvSpPr>
        <p:spPr bwMode="auto">
          <a:xfrm>
            <a:off x="7768387" y="1907925"/>
            <a:ext cx="101701" cy="102422"/>
          </a:xfrm>
          <a:custGeom>
            <a:avLst/>
            <a:gdLst>
              <a:gd name="T0" fmla="*/ 54 w 60"/>
              <a:gd name="T1" fmla="*/ 13 h 60"/>
              <a:gd name="T2" fmla="*/ 30 w 60"/>
              <a:gd name="T3" fmla="*/ 0 h 60"/>
              <a:gd name="T4" fmla="*/ 12 w 60"/>
              <a:gd name="T5" fmla="*/ 6 h 60"/>
              <a:gd name="T6" fmla="*/ 12 w 60"/>
              <a:gd name="T7" fmla="*/ 6 h 60"/>
              <a:gd name="T8" fmla="*/ 2 w 60"/>
              <a:gd name="T9" fmla="*/ 20 h 60"/>
              <a:gd name="T10" fmla="*/ 0 w 60"/>
              <a:gd name="T11" fmla="*/ 30 h 60"/>
              <a:gd name="T12" fmla="*/ 2 w 60"/>
              <a:gd name="T13" fmla="*/ 41 h 60"/>
              <a:gd name="T14" fmla="*/ 30 w 60"/>
              <a:gd name="T15" fmla="*/ 60 h 60"/>
              <a:gd name="T16" fmla="*/ 58 w 60"/>
              <a:gd name="T17" fmla="*/ 41 h 60"/>
              <a:gd name="T18" fmla="*/ 60 w 60"/>
              <a:gd name="T19" fmla="*/ 30 h 60"/>
              <a:gd name="T20" fmla="*/ 58 w 60"/>
              <a:gd name="T21" fmla="*/ 20 h 60"/>
              <a:gd name="T22" fmla="*/ 54 w 60"/>
              <a:gd name="T23" fmla="*/ 13 h 60"/>
              <a:gd name="T24" fmla="*/ 30 w 60"/>
              <a:gd name="T25" fmla="*/ 42 h 60"/>
              <a:gd name="T26" fmla="*/ 25 w 60"/>
              <a:gd name="T27" fmla="*/ 41 h 60"/>
              <a:gd name="T28" fmla="*/ 18 w 60"/>
              <a:gd name="T29" fmla="*/ 30 h 60"/>
              <a:gd name="T30" fmla="*/ 25 w 60"/>
              <a:gd name="T31" fmla="*/ 20 h 60"/>
              <a:gd name="T32" fmla="*/ 30 w 60"/>
              <a:gd name="T33" fmla="*/ 19 h 60"/>
              <a:gd name="T34" fmla="*/ 35 w 60"/>
              <a:gd name="T35" fmla="*/ 20 h 60"/>
              <a:gd name="T36" fmla="*/ 41 w 60"/>
              <a:gd name="T37" fmla="*/ 30 h 60"/>
              <a:gd name="T38" fmla="*/ 34 w 60"/>
              <a:gd name="T39" fmla="*/ 41 h 60"/>
              <a:gd name="T40" fmla="*/ 30 w 60"/>
              <a:gd name="T41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60">
                <a:moveTo>
                  <a:pt x="54" y="13"/>
                </a:moveTo>
                <a:cubicBezTo>
                  <a:pt x="49" y="5"/>
                  <a:pt x="40" y="0"/>
                  <a:pt x="30" y="0"/>
                </a:cubicBezTo>
                <a:cubicBezTo>
                  <a:pt x="23" y="0"/>
                  <a:pt x="17" y="2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7" y="10"/>
                  <a:pt x="4" y="14"/>
                  <a:pt x="2" y="20"/>
                </a:cubicBezTo>
                <a:cubicBezTo>
                  <a:pt x="0" y="23"/>
                  <a:pt x="0" y="27"/>
                  <a:pt x="0" y="30"/>
                </a:cubicBezTo>
                <a:cubicBezTo>
                  <a:pt x="0" y="34"/>
                  <a:pt x="0" y="37"/>
                  <a:pt x="2" y="41"/>
                </a:cubicBezTo>
                <a:cubicBezTo>
                  <a:pt x="6" y="52"/>
                  <a:pt x="17" y="60"/>
                  <a:pt x="30" y="60"/>
                </a:cubicBezTo>
                <a:cubicBezTo>
                  <a:pt x="43" y="60"/>
                  <a:pt x="54" y="52"/>
                  <a:pt x="58" y="41"/>
                </a:cubicBezTo>
                <a:cubicBezTo>
                  <a:pt x="59" y="37"/>
                  <a:pt x="60" y="34"/>
                  <a:pt x="60" y="30"/>
                </a:cubicBezTo>
                <a:cubicBezTo>
                  <a:pt x="60" y="27"/>
                  <a:pt x="59" y="23"/>
                  <a:pt x="58" y="20"/>
                </a:cubicBezTo>
                <a:cubicBezTo>
                  <a:pt x="57" y="17"/>
                  <a:pt x="56" y="15"/>
                  <a:pt x="54" y="13"/>
                </a:cubicBezTo>
                <a:close/>
                <a:moveTo>
                  <a:pt x="30" y="42"/>
                </a:moveTo>
                <a:cubicBezTo>
                  <a:pt x="28" y="42"/>
                  <a:pt x="27" y="41"/>
                  <a:pt x="25" y="41"/>
                </a:cubicBezTo>
                <a:cubicBezTo>
                  <a:pt x="21" y="39"/>
                  <a:pt x="18" y="35"/>
                  <a:pt x="18" y="30"/>
                </a:cubicBezTo>
                <a:cubicBezTo>
                  <a:pt x="18" y="26"/>
                  <a:pt x="21" y="22"/>
                  <a:pt x="25" y="20"/>
                </a:cubicBezTo>
                <a:cubicBezTo>
                  <a:pt x="27" y="19"/>
                  <a:pt x="28" y="19"/>
                  <a:pt x="30" y="19"/>
                </a:cubicBezTo>
                <a:cubicBezTo>
                  <a:pt x="32" y="19"/>
                  <a:pt x="33" y="19"/>
                  <a:pt x="35" y="20"/>
                </a:cubicBezTo>
                <a:cubicBezTo>
                  <a:pt x="39" y="22"/>
                  <a:pt x="41" y="26"/>
                  <a:pt x="41" y="30"/>
                </a:cubicBezTo>
                <a:cubicBezTo>
                  <a:pt x="41" y="35"/>
                  <a:pt x="38" y="39"/>
                  <a:pt x="34" y="41"/>
                </a:cubicBezTo>
                <a:cubicBezTo>
                  <a:pt x="33" y="41"/>
                  <a:pt x="31" y="42"/>
                  <a:pt x="30" y="4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9"/>
          <p:cNvSpPr>
            <a:spLocks/>
          </p:cNvSpPr>
          <p:nvPr/>
        </p:nvSpPr>
        <p:spPr bwMode="auto">
          <a:xfrm>
            <a:off x="7466171" y="1441257"/>
            <a:ext cx="291397" cy="536632"/>
          </a:xfrm>
          <a:custGeom>
            <a:avLst/>
            <a:gdLst>
              <a:gd name="T0" fmla="*/ 171 w 171"/>
              <a:gd name="T1" fmla="*/ 294 h 315"/>
              <a:gd name="T2" fmla="*/ 155 w 171"/>
              <a:gd name="T3" fmla="*/ 294 h 315"/>
              <a:gd name="T4" fmla="*/ 153 w 171"/>
              <a:gd name="T5" fmla="*/ 294 h 315"/>
              <a:gd name="T6" fmla="*/ 153 w 171"/>
              <a:gd name="T7" fmla="*/ 6 h 315"/>
              <a:gd name="T8" fmla="*/ 151 w 171"/>
              <a:gd name="T9" fmla="*/ 1 h 315"/>
              <a:gd name="T10" fmla="*/ 147 w 171"/>
              <a:gd name="T11" fmla="*/ 0 h 315"/>
              <a:gd name="T12" fmla="*/ 142 w 171"/>
              <a:gd name="T13" fmla="*/ 6 h 315"/>
              <a:gd name="T14" fmla="*/ 142 w 171"/>
              <a:gd name="T15" fmla="*/ 256 h 315"/>
              <a:gd name="T16" fmla="*/ 141 w 171"/>
              <a:gd name="T17" fmla="*/ 256 h 315"/>
              <a:gd name="T18" fmla="*/ 6 w 171"/>
              <a:gd name="T19" fmla="*/ 256 h 315"/>
              <a:gd name="T20" fmla="*/ 0 w 171"/>
              <a:gd name="T21" fmla="*/ 262 h 315"/>
              <a:gd name="T22" fmla="*/ 6 w 171"/>
              <a:gd name="T23" fmla="*/ 269 h 315"/>
              <a:gd name="T24" fmla="*/ 141 w 171"/>
              <a:gd name="T25" fmla="*/ 269 h 315"/>
              <a:gd name="T26" fmla="*/ 142 w 171"/>
              <a:gd name="T27" fmla="*/ 269 h 315"/>
              <a:gd name="T28" fmla="*/ 142 w 171"/>
              <a:gd name="T29" fmla="*/ 301 h 315"/>
              <a:gd name="T30" fmla="*/ 142 w 171"/>
              <a:gd name="T31" fmla="*/ 303 h 315"/>
              <a:gd name="T32" fmla="*/ 142 w 171"/>
              <a:gd name="T33" fmla="*/ 304 h 315"/>
              <a:gd name="T34" fmla="*/ 155 w 171"/>
              <a:gd name="T35" fmla="*/ 315 h 315"/>
              <a:gd name="T36" fmla="*/ 171 w 171"/>
              <a:gd name="T37" fmla="*/ 315 h 315"/>
              <a:gd name="T38" fmla="*/ 169 w 171"/>
              <a:gd name="T39" fmla="*/ 304 h 315"/>
              <a:gd name="T40" fmla="*/ 171 w 171"/>
              <a:gd name="T41" fmla="*/ 29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1" h="315">
                <a:moveTo>
                  <a:pt x="171" y="294"/>
                </a:moveTo>
                <a:cubicBezTo>
                  <a:pt x="155" y="294"/>
                  <a:pt x="155" y="294"/>
                  <a:pt x="155" y="294"/>
                </a:cubicBezTo>
                <a:cubicBezTo>
                  <a:pt x="154" y="294"/>
                  <a:pt x="154" y="294"/>
                  <a:pt x="153" y="294"/>
                </a:cubicBezTo>
                <a:cubicBezTo>
                  <a:pt x="153" y="6"/>
                  <a:pt x="153" y="6"/>
                  <a:pt x="153" y="6"/>
                </a:cubicBezTo>
                <a:cubicBezTo>
                  <a:pt x="153" y="4"/>
                  <a:pt x="152" y="3"/>
                  <a:pt x="151" y="1"/>
                </a:cubicBezTo>
                <a:cubicBezTo>
                  <a:pt x="150" y="0"/>
                  <a:pt x="149" y="0"/>
                  <a:pt x="147" y="0"/>
                </a:cubicBezTo>
                <a:cubicBezTo>
                  <a:pt x="144" y="0"/>
                  <a:pt x="142" y="2"/>
                  <a:pt x="142" y="6"/>
                </a:cubicBezTo>
                <a:cubicBezTo>
                  <a:pt x="142" y="256"/>
                  <a:pt x="142" y="256"/>
                  <a:pt x="142" y="256"/>
                </a:cubicBezTo>
                <a:cubicBezTo>
                  <a:pt x="142" y="256"/>
                  <a:pt x="141" y="256"/>
                  <a:pt x="141" y="256"/>
                </a:cubicBezTo>
                <a:cubicBezTo>
                  <a:pt x="6" y="256"/>
                  <a:pt x="6" y="256"/>
                  <a:pt x="6" y="256"/>
                </a:cubicBezTo>
                <a:cubicBezTo>
                  <a:pt x="3" y="256"/>
                  <a:pt x="0" y="259"/>
                  <a:pt x="0" y="262"/>
                </a:cubicBezTo>
                <a:cubicBezTo>
                  <a:pt x="0" y="266"/>
                  <a:pt x="3" y="269"/>
                  <a:pt x="6" y="269"/>
                </a:cubicBezTo>
                <a:cubicBezTo>
                  <a:pt x="141" y="269"/>
                  <a:pt x="141" y="269"/>
                  <a:pt x="141" y="269"/>
                </a:cubicBezTo>
                <a:cubicBezTo>
                  <a:pt x="141" y="269"/>
                  <a:pt x="142" y="269"/>
                  <a:pt x="142" y="269"/>
                </a:cubicBezTo>
                <a:cubicBezTo>
                  <a:pt x="142" y="301"/>
                  <a:pt x="142" y="301"/>
                  <a:pt x="142" y="301"/>
                </a:cubicBezTo>
                <a:cubicBezTo>
                  <a:pt x="142" y="302"/>
                  <a:pt x="142" y="303"/>
                  <a:pt x="142" y="303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42" y="310"/>
                  <a:pt x="148" y="315"/>
                  <a:pt x="155" y="315"/>
                </a:cubicBezTo>
                <a:cubicBezTo>
                  <a:pt x="171" y="315"/>
                  <a:pt x="171" y="315"/>
                  <a:pt x="171" y="315"/>
                </a:cubicBezTo>
                <a:cubicBezTo>
                  <a:pt x="170" y="311"/>
                  <a:pt x="169" y="308"/>
                  <a:pt x="169" y="304"/>
                </a:cubicBezTo>
                <a:cubicBezTo>
                  <a:pt x="169" y="301"/>
                  <a:pt x="170" y="297"/>
                  <a:pt x="171" y="29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80"/>
          <p:cNvSpPr>
            <a:spLocks noChangeArrowheads="1"/>
          </p:cNvSpPr>
          <p:nvPr/>
        </p:nvSpPr>
        <p:spPr bwMode="auto">
          <a:xfrm>
            <a:off x="7507284" y="1736261"/>
            <a:ext cx="172386" cy="9520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81"/>
          <p:cNvSpPr>
            <a:spLocks noChangeArrowheads="1"/>
          </p:cNvSpPr>
          <p:nvPr/>
        </p:nvSpPr>
        <p:spPr bwMode="auto">
          <a:xfrm>
            <a:off x="7505841" y="1613643"/>
            <a:ext cx="171664" cy="9520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2"/>
          <p:cNvSpPr>
            <a:spLocks/>
          </p:cNvSpPr>
          <p:nvPr/>
        </p:nvSpPr>
        <p:spPr bwMode="auto">
          <a:xfrm>
            <a:off x="8557467" y="1851665"/>
            <a:ext cx="651316" cy="181041"/>
          </a:xfrm>
          <a:custGeom>
            <a:avLst/>
            <a:gdLst>
              <a:gd name="T0" fmla="*/ 177 w 903"/>
              <a:gd name="T1" fmla="*/ 204 h 251"/>
              <a:gd name="T2" fmla="*/ 83 w 903"/>
              <a:gd name="T3" fmla="*/ 45 h 251"/>
              <a:gd name="T4" fmla="*/ 671 w 903"/>
              <a:gd name="T5" fmla="*/ 45 h 251"/>
              <a:gd name="T6" fmla="*/ 437 w 903"/>
              <a:gd name="T7" fmla="*/ 0 h 251"/>
              <a:gd name="T8" fmla="*/ 0 w 903"/>
              <a:gd name="T9" fmla="*/ 0 h 251"/>
              <a:gd name="T10" fmla="*/ 137 w 903"/>
              <a:gd name="T11" fmla="*/ 251 h 251"/>
              <a:gd name="T12" fmla="*/ 808 w 903"/>
              <a:gd name="T13" fmla="*/ 251 h 251"/>
              <a:gd name="T14" fmla="*/ 903 w 903"/>
              <a:gd name="T15" fmla="*/ 251 h 251"/>
              <a:gd name="T16" fmla="*/ 903 w 903"/>
              <a:gd name="T17" fmla="*/ 204 h 251"/>
              <a:gd name="T18" fmla="*/ 177 w 903"/>
              <a:gd name="T19" fmla="*/ 20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3" h="251">
                <a:moveTo>
                  <a:pt x="177" y="204"/>
                </a:moveTo>
                <a:lnTo>
                  <a:pt x="83" y="45"/>
                </a:lnTo>
                <a:lnTo>
                  <a:pt x="671" y="45"/>
                </a:lnTo>
                <a:lnTo>
                  <a:pt x="437" y="0"/>
                </a:lnTo>
                <a:lnTo>
                  <a:pt x="0" y="0"/>
                </a:lnTo>
                <a:lnTo>
                  <a:pt x="137" y="251"/>
                </a:lnTo>
                <a:lnTo>
                  <a:pt x="808" y="251"/>
                </a:lnTo>
                <a:lnTo>
                  <a:pt x="903" y="251"/>
                </a:lnTo>
                <a:lnTo>
                  <a:pt x="903" y="204"/>
                </a:lnTo>
                <a:lnTo>
                  <a:pt x="177" y="20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3"/>
          <p:cNvSpPr>
            <a:spLocks/>
          </p:cNvSpPr>
          <p:nvPr/>
        </p:nvSpPr>
        <p:spPr bwMode="auto">
          <a:xfrm>
            <a:off x="9063805" y="1511222"/>
            <a:ext cx="30294" cy="30294"/>
          </a:xfrm>
          <a:custGeom>
            <a:avLst/>
            <a:gdLst>
              <a:gd name="T0" fmla="*/ 0 w 18"/>
              <a:gd name="T1" fmla="*/ 8 h 18"/>
              <a:gd name="T2" fmla="*/ 0 w 18"/>
              <a:gd name="T3" fmla="*/ 9 h 18"/>
              <a:gd name="T4" fmla="*/ 9 w 18"/>
              <a:gd name="T5" fmla="*/ 18 h 18"/>
              <a:gd name="T6" fmla="*/ 18 w 18"/>
              <a:gd name="T7" fmla="*/ 9 h 18"/>
              <a:gd name="T8" fmla="*/ 9 w 18"/>
              <a:gd name="T9" fmla="*/ 0 h 18"/>
              <a:gd name="T10" fmla="*/ 0 w 18"/>
              <a:gd name="T11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8">
                <a:moveTo>
                  <a:pt x="0" y="8"/>
                </a:moveTo>
                <a:cubicBezTo>
                  <a:pt x="0" y="9"/>
                  <a:pt x="0" y="9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8" y="14"/>
                  <a:pt x="18" y="9"/>
                </a:cubicBezTo>
                <a:cubicBezTo>
                  <a:pt x="18" y="4"/>
                  <a:pt x="14" y="0"/>
                  <a:pt x="9" y="0"/>
                </a:cubicBezTo>
                <a:cubicBezTo>
                  <a:pt x="4" y="0"/>
                  <a:pt x="0" y="4"/>
                  <a:pt x="0" y="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4"/>
          <p:cNvSpPr>
            <a:spLocks/>
          </p:cNvSpPr>
          <p:nvPr/>
        </p:nvSpPr>
        <p:spPr bwMode="auto">
          <a:xfrm>
            <a:off x="8820012" y="1439094"/>
            <a:ext cx="306544" cy="445030"/>
          </a:xfrm>
          <a:custGeom>
            <a:avLst/>
            <a:gdLst>
              <a:gd name="T0" fmla="*/ 8 w 180"/>
              <a:gd name="T1" fmla="*/ 18 h 261"/>
              <a:gd name="T2" fmla="*/ 127 w 180"/>
              <a:gd name="T3" fmla="*/ 18 h 261"/>
              <a:gd name="T4" fmla="*/ 94 w 180"/>
              <a:gd name="T5" fmla="*/ 203 h 261"/>
              <a:gd name="T6" fmla="*/ 116 w 180"/>
              <a:gd name="T7" fmla="*/ 203 h 261"/>
              <a:gd name="T8" fmla="*/ 141 w 180"/>
              <a:gd name="T9" fmla="*/ 50 h 261"/>
              <a:gd name="T10" fmla="*/ 145 w 180"/>
              <a:gd name="T11" fmla="*/ 26 h 261"/>
              <a:gd name="T12" fmla="*/ 150 w 180"/>
              <a:gd name="T13" fmla="*/ 26 h 261"/>
              <a:gd name="T14" fmla="*/ 162 w 180"/>
              <a:gd name="T15" fmla="*/ 26 h 261"/>
              <a:gd name="T16" fmla="*/ 162 w 180"/>
              <a:gd name="T17" fmla="*/ 51 h 261"/>
              <a:gd name="T18" fmla="*/ 162 w 180"/>
              <a:gd name="T19" fmla="*/ 261 h 261"/>
              <a:gd name="T20" fmla="*/ 180 w 180"/>
              <a:gd name="T21" fmla="*/ 260 h 261"/>
              <a:gd name="T22" fmla="*/ 180 w 180"/>
              <a:gd name="T23" fmla="*/ 0 h 261"/>
              <a:gd name="T24" fmla="*/ 130 w 180"/>
              <a:gd name="T25" fmla="*/ 0 h 261"/>
              <a:gd name="T26" fmla="*/ 130 w 180"/>
              <a:gd name="T27" fmla="*/ 2 h 261"/>
              <a:gd name="T28" fmla="*/ 8 w 180"/>
              <a:gd name="T29" fmla="*/ 2 h 261"/>
              <a:gd name="T30" fmla="*/ 3 w 180"/>
              <a:gd name="T31" fmla="*/ 4 h 261"/>
              <a:gd name="T32" fmla="*/ 0 w 180"/>
              <a:gd name="T33" fmla="*/ 10 h 261"/>
              <a:gd name="T34" fmla="*/ 8 w 180"/>
              <a:gd name="T35" fmla="*/ 1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0" h="261">
                <a:moveTo>
                  <a:pt x="8" y="18"/>
                </a:moveTo>
                <a:cubicBezTo>
                  <a:pt x="127" y="18"/>
                  <a:pt x="127" y="18"/>
                  <a:pt x="127" y="18"/>
                </a:cubicBezTo>
                <a:cubicBezTo>
                  <a:pt x="94" y="203"/>
                  <a:pt x="94" y="203"/>
                  <a:pt x="94" y="203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50" y="26"/>
                  <a:pt x="150" y="26"/>
                  <a:pt x="150" y="26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2" y="51"/>
                  <a:pt x="162" y="51"/>
                  <a:pt x="162" y="51"/>
                </a:cubicBezTo>
                <a:cubicBezTo>
                  <a:pt x="162" y="261"/>
                  <a:pt x="162" y="261"/>
                  <a:pt x="162" y="261"/>
                </a:cubicBezTo>
                <a:cubicBezTo>
                  <a:pt x="180" y="260"/>
                  <a:pt x="180" y="260"/>
                  <a:pt x="180" y="260"/>
                </a:cubicBezTo>
                <a:cubicBezTo>
                  <a:pt x="180" y="0"/>
                  <a:pt x="180" y="0"/>
                  <a:pt x="18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2"/>
                  <a:pt x="130" y="2"/>
                  <a:pt x="130" y="2"/>
                </a:cubicBezTo>
                <a:cubicBezTo>
                  <a:pt x="8" y="2"/>
                  <a:pt x="8" y="2"/>
                  <a:pt x="8" y="2"/>
                </a:cubicBezTo>
                <a:cubicBezTo>
                  <a:pt x="6" y="2"/>
                  <a:pt x="4" y="3"/>
                  <a:pt x="3" y="4"/>
                </a:cubicBezTo>
                <a:cubicBezTo>
                  <a:pt x="1" y="6"/>
                  <a:pt x="0" y="8"/>
                  <a:pt x="0" y="10"/>
                </a:cubicBezTo>
                <a:cubicBezTo>
                  <a:pt x="0" y="14"/>
                  <a:pt x="4" y="18"/>
                  <a:pt x="8" y="1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85"/>
          <p:cNvSpPr>
            <a:spLocks noChangeArrowheads="1"/>
          </p:cNvSpPr>
          <p:nvPr/>
        </p:nvSpPr>
        <p:spPr bwMode="auto">
          <a:xfrm>
            <a:off x="8828668" y="1470108"/>
            <a:ext cx="5049" cy="153633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8617333" y="1744916"/>
            <a:ext cx="241629" cy="80062"/>
          </a:xfrm>
          <a:custGeom>
            <a:avLst/>
            <a:gdLst>
              <a:gd name="T0" fmla="*/ 335 w 335"/>
              <a:gd name="T1" fmla="*/ 0 h 111"/>
              <a:gd name="T2" fmla="*/ 0 w 335"/>
              <a:gd name="T3" fmla="*/ 0 h 111"/>
              <a:gd name="T4" fmla="*/ 0 w 335"/>
              <a:gd name="T5" fmla="*/ 111 h 111"/>
              <a:gd name="T6" fmla="*/ 335 w 335"/>
              <a:gd name="T7" fmla="*/ 111 h 111"/>
              <a:gd name="T8" fmla="*/ 335 w 335"/>
              <a:gd name="T9" fmla="*/ 0 h 111"/>
              <a:gd name="T10" fmla="*/ 288 w 335"/>
              <a:gd name="T11" fmla="*/ 87 h 111"/>
              <a:gd name="T12" fmla="*/ 49 w 335"/>
              <a:gd name="T13" fmla="*/ 87 h 111"/>
              <a:gd name="T14" fmla="*/ 49 w 335"/>
              <a:gd name="T15" fmla="*/ 23 h 111"/>
              <a:gd name="T16" fmla="*/ 288 w 335"/>
              <a:gd name="T17" fmla="*/ 23 h 111"/>
              <a:gd name="T18" fmla="*/ 288 w 335"/>
              <a:gd name="T19" fmla="*/ 8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5" h="111">
                <a:moveTo>
                  <a:pt x="335" y="0"/>
                </a:moveTo>
                <a:lnTo>
                  <a:pt x="0" y="0"/>
                </a:lnTo>
                <a:lnTo>
                  <a:pt x="0" y="111"/>
                </a:lnTo>
                <a:lnTo>
                  <a:pt x="335" y="111"/>
                </a:lnTo>
                <a:lnTo>
                  <a:pt x="335" y="0"/>
                </a:lnTo>
                <a:close/>
                <a:moveTo>
                  <a:pt x="288" y="87"/>
                </a:moveTo>
                <a:lnTo>
                  <a:pt x="49" y="87"/>
                </a:lnTo>
                <a:lnTo>
                  <a:pt x="49" y="23"/>
                </a:lnTo>
                <a:lnTo>
                  <a:pt x="288" y="23"/>
                </a:lnTo>
                <a:lnTo>
                  <a:pt x="288" y="87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7"/>
          <p:cNvSpPr>
            <a:spLocks noEditPoints="1"/>
          </p:cNvSpPr>
          <p:nvPr/>
        </p:nvSpPr>
        <p:spPr bwMode="auto">
          <a:xfrm>
            <a:off x="8617333" y="1643937"/>
            <a:ext cx="241629" cy="80062"/>
          </a:xfrm>
          <a:custGeom>
            <a:avLst/>
            <a:gdLst>
              <a:gd name="T0" fmla="*/ 335 w 335"/>
              <a:gd name="T1" fmla="*/ 0 h 111"/>
              <a:gd name="T2" fmla="*/ 0 w 335"/>
              <a:gd name="T3" fmla="*/ 0 h 111"/>
              <a:gd name="T4" fmla="*/ 0 w 335"/>
              <a:gd name="T5" fmla="*/ 111 h 111"/>
              <a:gd name="T6" fmla="*/ 335 w 335"/>
              <a:gd name="T7" fmla="*/ 111 h 111"/>
              <a:gd name="T8" fmla="*/ 335 w 335"/>
              <a:gd name="T9" fmla="*/ 0 h 111"/>
              <a:gd name="T10" fmla="*/ 288 w 335"/>
              <a:gd name="T11" fmla="*/ 88 h 111"/>
              <a:gd name="T12" fmla="*/ 49 w 335"/>
              <a:gd name="T13" fmla="*/ 88 h 111"/>
              <a:gd name="T14" fmla="*/ 49 w 335"/>
              <a:gd name="T15" fmla="*/ 24 h 111"/>
              <a:gd name="T16" fmla="*/ 288 w 335"/>
              <a:gd name="T17" fmla="*/ 24 h 111"/>
              <a:gd name="T18" fmla="*/ 288 w 335"/>
              <a:gd name="T19" fmla="*/ 8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5" h="111">
                <a:moveTo>
                  <a:pt x="335" y="0"/>
                </a:moveTo>
                <a:lnTo>
                  <a:pt x="0" y="0"/>
                </a:lnTo>
                <a:lnTo>
                  <a:pt x="0" y="111"/>
                </a:lnTo>
                <a:lnTo>
                  <a:pt x="335" y="111"/>
                </a:lnTo>
                <a:lnTo>
                  <a:pt x="335" y="0"/>
                </a:lnTo>
                <a:close/>
                <a:moveTo>
                  <a:pt x="288" y="88"/>
                </a:moveTo>
                <a:lnTo>
                  <a:pt x="49" y="88"/>
                </a:lnTo>
                <a:lnTo>
                  <a:pt x="49" y="24"/>
                </a:lnTo>
                <a:lnTo>
                  <a:pt x="288" y="24"/>
                </a:lnTo>
                <a:lnTo>
                  <a:pt x="288" y="8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88"/>
          <p:cNvSpPr>
            <a:spLocks noEditPoints="1"/>
          </p:cNvSpPr>
          <p:nvPr/>
        </p:nvSpPr>
        <p:spPr bwMode="auto">
          <a:xfrm>
            <a:off x="6733351" y="1610037"/>
            <a:ext cx="424834" cy="351263"/>
          </a:xfrm>
          <a:custGeom>
            <a:avLst/>
            <a:gdLst>
              <a:gd name="T0" fmla="*/ 241 w 249"/>
              <a:gd name="T1" fmla="*/ 171 h 206"/>
              <a:gd name="T2" fmla="*/ 184 w 249"/>
              <a:gd name="T3" fmla="*/ 133 h 206"/>
              <a:gd name="T4" fmla="*/ 172 w 249"/>
              <a:gd name="T5" fmla="*/ 125 h 206"/>
              <a:gd name="T6" fmla="*/ 140 w 249"/>
              <a:gd name="T7" fmla="*/ 16 h 206"/>
              <a:gd name="T8" fmla="*/ 115 w 249"/>
              <a:gd name="T9" fmla="*/ 4 h 206"/>
              <a:gd name="T10" fmla="*/ 101 w 249"/>
              <a:gd name="T11" fmla="*/ 1 h 206"/>
              <a:gd name="T12" fmla="*/ 80 w 249"/>
              <a:gd name="T13" fmla="*/ 1 h 206"/>
              <a:gd name="T14" fmla="*/ 53 w 249"/>
              <a:gd name="T15" fmla="*/ 9 h 206"/>
              <a:gd name="T16" fmla="*/ 38 w 249"/>
              <a:gd name="T17" fmla="*/ 17 h 206"/>
              <a:gd name="T18" fmla="*/ 32 w 249"/>
              <a:gd name="T19" fmla="*/ 22 h 206"/>
              <a:gd name="T20" fmla="*/ 25 w 249"/>
              <a:gd name="T21" fmla="*/ 29 h 206"/>
              <a:gd name="T22" fmla="*/ 16 w 249"/>
              <a:gd name="T23" fmla="*/ 40 h 206"/>
              <a:gd name="T24" fmla="*/ 14 w 249"/>
              <a:gd name="T25" fmla="*/ 43 h 206"/>
              <a:gd name="T26" fmla="*/ 9 w 249"/>
              <a:gd name="T27" fmla="*/ 52 h 206"/>
              <a:gd name="T28" fmla="*/ 5 w 249"/>
              <a:gd name="T29" fmla="*/ 62 h 206"/>
              <a:gd name="T30" fmla="*/ 5 w 249"/>
              <a:gd name="T31" fmla="*/ 62 h 206"/>
              <a:gd name="T32" fmla="*/ 1 w 249"/>
              <a:gd name="T33" fmla="*/ 88 h 206"/>
              <a:gd name="T34" fmla="*/ 2 w 249"/>
              <a:gd name="T35" fmla="*/ 108 h 206"/>
              <a:gd name="T36" fmla="*/ 5 w 249"/>
              <a:gd name="T37" fmla="*/ 117 h 206"/>
              <a:gd name="T38" fmla="*/ 40 w 249"/>
              <a:gd name="T39" fmla="*/ 164 h 206"/>
              <a:gd name="T40" fmla="*/ 149 w 249"/>
              <a:gd name="T41" fmla="*/ 158 h 206"/>
              <a:gd name="T42" fmla="*/ 149 w 249"/>
              <a:gd name="T43" fmla="*/ 158 h 206"/>
              <a:gd name="T44" fmla="*/ 161 w 249"/>
              <a:gd name="T45" fmla="*/ 166 h 206"/>
              <a:gd name="T46" fmla="*/ 219 w 249"/>
              <a:gd name="T47" fmla="*/ 204 h 206"/>
              <a:gd name="T48" fmla="*/ 239 w 249"/>
              <a:gd name="T49" fmla="*/ 192 h 206"/>
              <a:gd name="T50" fmla="*/ 241 w 249"/>
              <a:gd name="T51" fmla="*/ 171 h 206"/>
              <a:gd name="T52" fmla="*/ 141 w 249"/>
              <a:gd name="T53" fmla="*/ 124 h 206"/>
              <a:gd name="T54" fmla="*/ 56 w 249"/>
              <a:gd name="T55" fmla="*/ 141 h 206"/>
              <a:gd name="T56" fmla="*/ 35 w 249"/>
              <a:gd name="T57" fmla="*/ 117 h 206"/>
              <a:gd name="T58" fmla="*/ 33 w 249"/>
              <a:gd name="T59" fmla="*/ 111 h 206"/>
              <a:gd name="T60" fmla="*/ 32 w 249"/>
              <a:gd name="T61" fmla="*/ 108 h 206"/>
              <a:gd name="T62" fmla="*/ 29 w 249"/>
              <a:gd name="T63" fmla="*/ 88 h 206"/>
              <a:gd name="T64" fmla="*/ 32 w 249"/>
              <a:gd name="T65" fmla="*/ 71 h 206"/>
              <a:gd name="T66" fmla="*/ 38 w 249"/>
              <a:gd name="T67" fmla="*/ 59 h 206"/>
              <a:gd name="T68" fmla="*/ 39 w 249"/>
              <a:gd name="T69" fmla="*/ 56 h 206"/>
              <a:gd name="T70" fmla="*/ 53 w 249"/>
              <a:gd name="T71" fmla="*/ 42 h 206"/>
              <a:gd name="T72" fmla="*/ 80 w 249"/>
              <a:gd name="T73" fmla="*/ 30 h 206"/>
              <a:gd name="T74" fmla="*/ 101 w 249"/>
              <a:gd name="T75" fmla="*/ 30 h 206"/>
              <a:gd name="T76" fmla="*/ 103 w 249"/>
              <a:gd name="T77" fmla="*/ 31 h 206"/>
              <a:gd name="T78" fmla="*/ 115 w 249"/>
              <a:gd name="T79" fmla="*/ 35 h 206"/>
              <a:gd name="T80" fmla="*/ 124 w 249"/>
              <a:gd name="T81" fmla="*/ 40 h 206"/>
              <a:gd name="T82" fmla="*/ 141 w 249"/>
              <a:gd name="T83" fmla="*/ 12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9" h="206">
                <a:moveTo>
                  <a:pt x="241" y="171"/>
                </a:moveTo>
                <a:cubicBezTo>
                  <a:pt x="184" y="133"/>
                  <a:pt x="184" y="133"/>
                  <a:pt x="184" y="133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89" y="86"/>
                  <a:pt x="176" y="40"/>
                  <a:pt x="140" y="16"/>
                </a:cubicBezTo>
                <a:cubicBezTo>
                  <a:pt x="132" y="11"/>
                  <a:pt x="124" y="7"/>
                  <a:pt x="115" y="4"/>
                </a:cubicBezTo>
                <a:cubicBezTo>
                  <a:pt x="111" y="3"/>
                  <a:pt x="106" y="2"/>
                  <a:pt x="101" y="1"/>
                </a:cubicBezTo>
                <a:cubicBezTo>
                  <a:pt x="94" y="0"/>
                  <a:pt x="87" y="0"/>
                  <a:pt x="80" y="1"/>
                </a:cubicBezTo>
                <a:cubicBezTo>
                  <a:pt x="71" y="2"/>
                  <a:pt x="62" y="5"/>
                  <a:pt x="53" y="9"/>
                </a:cubicBezTo>
                <a:cubicBezTo>
                  <a:pt x="48" y="11"/>
                  <a:pt x="43" y="14"/>
                  <a:pt x="38" y="17"/>
                </a:cubicBezTo>
                <a:cubicBezTo>
                  <a:pt x="36" y="19"/>
                  <a:pt x="34" y="20"/>
                  <a:pt x="32" y="22"/>
                </a:cubicBezTo>
                <a:cubicBezTo>
                  <a:pt x="30" y="24"/>
                  <a:pt x="27" y="26"/>
                  <a:pt x="25" y="29"/>
                </a:cubicBezTo>
                <a:cubicBezTo>
                  <a:pt x="22" y="32"/>
                  <a:pt x="19" y="36"/>
                  <a:pt x="16" y="40"/>
                </a:cubicBezTo>
                <a:cubicBezTo>
                  <a:pt x="15" y="41"/>
                  <a:pt x="15" y="42"/>
                  <a:pt x="14" y="43"/>
                </a:cubicBezTo>
                <a:cubicBezTo>
                  <a:pt x="12" y="46"/>
                  <a:pt x="10" y="49"/>
                  <a:pt x="9" y="52"/>
                </a:cubicBezTo>
                <a:cubicBezTo>
                  <a:pt x="7" y="55"/>
                  <a:pt x="6" y="59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2" y="70"/>
                  <a:pt x="1" y="79"/>
                  <a:pt x="1" y="88"/>
                </a:cubicBezTo>
                <a:cubicBezTo>
                  <a:pt x="0" y="95"/>
                  <a:pt x="1" y="101"/>
                  <a:pt x="2" y="108"/>
                </a:cubicBezTo>
                <a:cubicBezTo>
                  <a:pt x="3" y="111"/>
                  <a:pt x="4" y="114"/>
                  <a:pt x="5" y="117"/>
                </a:cubicBezTo>
                <a:cubicBezTo>
                  <a:pt x="10" y="136"/>
                  <a:pt x="23" y="153"/>
                  <a:pt x="40" y="164"/>
                </a:cubicBezTo>
                <a:cubicBezTo>
                  <a:pt x="75" y="187"/>
                  <a:pt x="119" y="184"/>
                  <a:pt x="149" y="158"/>
                </a:cubicBezTo>
                <a:cubicBezTo>
                  <a:pt x="149" y="158"/>
                  <a:pt x="149" y="158"/>
                  <a:pt x="149" y="158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219" y="204"/>
                  <a:pt x="219" y="204"/>
                  <a:pt x="219" y="204"/>
                </a:cubicBezTo>
                <a:cubicBezTo>
                  <a:pt x="219" y="204"/>
                  <a:pt x="229" y="206"/>
                  <a:pt x="239" y="192"/>
                </a:cubicBezTo>
                <a:cubicBezTo>
                  <a:pt x="249" y="177"/>
                  <a:pt x="241" y="171"/>
                  <a:pt x="241" y="171"/>
                </a:cubicBezTo>
                <a:close/>
                <a:moveTo>
                  <a:pt x="141" y="124"/>
                </a:moveTo>
                <a:cubicBezTo>
                  <a:pt x="122" y="152"/>
                  <a:pt x="84" y="159"/>
                  <a:pt x="56" y="141"/>
                </a:cubicBezTo>
                <a:cubicBezTo>
                  <a:pt x="47" y="134"/>
                  <a:pt x="40" y="126"/>
                  <a:pt x="35" y="117"/>
                </a:cubicBezTo>
                <a:cubicBezTo>
                  <a:pt x="34" y="115"/>
                  <a:pt x="34" y="113"/>
                  <a:pt x="33" y="111"/>
                </a:cubicBezTo>
                <a:cubicBezTo>
                  <a:pt x="33" y="110"/>
                  <a:pt x="32" y="109"/>
                  <a:pt x="32" y="108"/>
                </a:cubicBezTo>
                <a:cubicBezTo>
                  <a:pt x="30" y="102"/>
                  <a:pt x="29" y="95"/>
                  <a:pt x="29" y="88"/>
                </a:cubicBezTo>
                <a:cubicBezTo>
                  <a:pt x="29" y="82"/>
                  <a:pt x="30" y="76"/>
                  <a:pt x="32" y="71"/>
                </a:cubicBezTo>
                <a:cubicBezTo>
                  <a:pt x="34" y="67"/>
                  <a:pt x="36" y="63"/>
                  <a:pt x="38" y="59"/>
                </a:cubicBezTo>
                <a:cubicBezTo>
                  <a:pt x="38" y="58"/>
                  <a:pt x="39" y="57"/>
                  <a:pt x="39" y="56"/>
                </a:cubicBezTo>
                <a:cubicBezTo>
                  <a:pt x="43" y="51"/>
                  <a:pt x="48" y="46"/>
                  <a:pt x="53" y="42"/>
                </a:cubicBezTo>
                <a:cubicBezTo>
                  <a:pt x="61" y="36"/>
                  <a:pt x="70" y="32"/>
                  <a:pt x="80" y="30"/>
                </a:cubicBezTo>
                <a:cubicBezTo>
                  <a:pt x="87" y="29"/>
                  <a:pt x="94" y="29"/>
                  <a:pt x="101" y="30"/>
                </a:cubicBezTo>
                <a:cubicBezTo>
                  <a:pt x="102" y="30"/>
                  <a:pt x="103" y="31"/>
                  <a:pt x="103" y="31"/>
                </a:cubicBezTo>
                <a:cubicBezTo>
                  <a:pt x="107" y="32"/>
                  <a:pt x="111" y="33"/>
                  <a:pt x="115" y="35"/>
                </a:cubicBezTo>
                <a:cubicBezTo>
                  <a:pt x="118" y="36"/>
                  <a:pt x="121" y="38"/>
                  <a:pt x="124" y="40"/>
                </a:cubicBezTo>
                <a:cubicBezTo>
                  <a:pt x="152" y="58"/>
                  <a:pt x="159" y="96"/>
                  <a:pt x="141" y="12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9"/>
          <p:cNvSpPr>
            <a:spLocks/>
          </p:cNvSpPr>
          <p:nvPr/>
        </p:nvSpPr>
        <p:spPr bwMode="auto">
          <a:xfrm>
            <a:off x="6804758" y="1677837"/>
            <a:ext cx="124782" cy="131273"/>
          </a:xfrm>
          <a:custGeom>
            <a:avLst/>
            <a:gdLst>
              <a:gd name="T0" fmla="*/ 59 w 73"/>
              <a:gd name="T1" fmla="*/ 68 h 77"/>
              <a:gd name="T2" fmla="*/ 0 w 73"/>
              <a:gd name="T3" fmla="*/ 68 h 77"/>
              <a:gd name="T4" fmla="*/ 4 w 73"/>
              <a:gd name="T5" fmla="*/ 77 h 77"/>
              <a:gd name="T6" fmla="*/ 73 w 73"/>
              <a:gd name="T7" fmla="*/ 77 h 77"/>
              <a:gd name="T8" fmla="*/ 73 w 73"/>
              <a:gd name="T9" fmla="*/ 5 h 77"/>
              <a:gd name="T10" fmla="*/ 59 w 73"/>
              <a:gd name="T11" fmla="*/ 0 h 77"/>
              <a:gd name="T12" fmla="*/ 59 w 73"/>
              <a:gd name="T13" fmla="*/ 6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77">
                <a:moveTo>
                  <a:pt x="59" y="68"/>
                </a:moveTo>
                <a:cubicBezTo>
                  <a:pt x="0" y="68"/>
                  <a:pt x="0" y="68"/>
                  <a:pt x="0" y="68"/>
                </a:cubicBezTo>
                <a:cubicBezTo>
                  <a:pt x="1" y="71"/>
                  <a:pt x="2" y="74"/>
                  <a:pt x="4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5"/>
                  <a:pt x="73" y="5"/>
                  <a:pt x="73" y="5"/>
                </a:cubicBezTo>
                <a:cubicBezTo>
                  <a:pt x="69" y="3"/>
                  <a:pt x="64" y="1"/>
                  <a:pt x="59" y="0"/>
                </a:cubicBezTo>
                <a:lnTo>
                  <a:pt x="59" y="6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0"/>
          <p:cNvSpPr>
            <a:spLocks/>
          </p:cNvSpPr>
          <p:nvPr/>
        </p:nvSpPr>
        <p:spPr bwMode="auto">
          <a:xfrm>
            <a:off x="6823511" y="1677837"/>
            <a:ext cx="46162" cy="82226"/>
          </a:xfrm>
          <a:custGeom>
            <a:avLst/>
            <a:gdLst>
              <a:gd name="T0" fmla="*/ 27 w 27"/>
              <a:gd name="T1" fmla="*/ 0 h 48"/>
              <a:gd name="T2" fmla="*/ 0 w 27"/>
              <a:gd name="T3" fmla="*/ 14 h 48"/>
              <a:gd name="T4" fmla="*/ 0 w 27"/>
              <a:gd name="T5" fmla="*/ 48 h 48"/>
              <a:gd name="T6" fmla="*/ 27 w 27"/>
              <a:gd name="T7" fmla="*/ 48 h 48"/>
              <a:gd name="T8" fmla="*/ 27 w 27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48">
                <a:moveTo>
                  <a:pt x="27" y="0"/>
                </a:moveTo>
                <a:cubicBezTo>
                  <a:pt x="17" y="2"/>
                  <a:pt x="7" y="7"/>
                  <a:pt x="0" y="14"/>
                </a:cubicBezTo>
                <a:cubicBezTo>
                  <a:pt x="0" y="48"/>
                  <a:pt x="0" y="48"/>
                  <a:pt x="0" y="48"/>
                </a:cubicBezTo>
                <a:cubicBezTo>
                  <a:pt x="27" y="48"/>
                  <a:pt x="27" y="48"/>
                  <a:pt x="27" y="48"/>
                </a:cubicBezTo>
                <a:lnTo>
                  <a:pt x="27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1"/>
          <p:cNvSpPr>
            <a:spLocks/>
          </p:cNvSpPr>
          <p:nvPr/>
        </p:nvSpPr>
        <p:spPr bwMode="auto">
          <a:xfrm>
            <a:off x="6823511" y="1540073"/>
            <a:ext cx="46162" cy="57702"/>
          </a:xfrm>
          <a:custGeom>
            <a:avLst/>
            <a:gdLst>
              <a:gd name="T0" fmla="*/ 27 w 27"/>
              <a:gd name="T1" fmla="*/ 28 h 34"/>
              <a:gd name="T2" fmla="*/ 27 w 27"/>
              <a:gd name="T3" fmla="*/ 0 h 34"/>
              <a:gd name="T4" fmla="*/ 0 w 27"/>
              <a:gd name="T5" fmla="*/ 0 h 34"/>
              <a:gd name="T6" fmla="*/ 0 w 27"/>
              <a:gd name="T7" fmla="*/ 34 h 34"/>
              <a:gd name="T8" fmla="*/ 27 w 27"/>
              <a:gd name="T9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4">
                <a:moveTo>
                  <a:pt x="27" y="28"/>
                </a:move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9" y="31"/>
                  <a:pt x="18" y="29"/>
                  <a:pt x="27" y="2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92"/>
          <p:cNvSpPr>
            <a:spLocks/>
          </p:cNvSpPr>
          <p:nvPr/>
        </p:nvSpPr>
        <p:spPr bwMode="auto">
          <a:xfrm>
            <a:off x="6788168" y="1540073"/>
            <a:ext cx="10098" cy="76456"/>
          </a:xfrm>
          <a:custGeom>
            <a:avLst/>
            <a:gdLst>
              <a:gd name="T0" fmla="*/ 6 w 6"/>
              <a:gd name="T1" fmla="*/ 42 h 45"/>
              <a:gd name="T2" fmla="*/ 6 w 6"/>
              <a:gd name="T3" fmla="*/ 0 h 45"/>
              <a:gd name="T4" fmla="*/ 0 w 6"/>
              <a:gd name="T5" fmla="*/ 0 h 45"/>
              <a:gd name="T6" fmla="*/ 0 w 6"/>
              <a:gd name="T7" fmla="*/ 45 h 45"/>
              <a:gd name="T8" fmla="*/ 6 w 6"/>
              <a:gd name="T9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5">
                <a:moveTo>
                  <a:pt x="6" y="42"/>
                </a:moveTo>
                <a:cubicBezTo>
                  <a:pt x="6" y="0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44"/>
                  <a:pt x="4" y="43"/>
                  <a:pt x="6" y="4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3"/>
          <p:cNvSpPr>
            <a:spLocks/>
          </p:cNvSpPr>
          <p:nvPr/>
        </p:nvSpPr>
        <p:spPr bwMode="auto">
          <a:xfrm>
            <a:off x="6757153" y="1540073"/>
            <a:ext cx="18753" cy="103864"/>
          </a:xfrm>
          <a:custGeom>
            <a:avLst/>
            <a:gdLst>
              <a:gd name="T0" fmla="*/ 11 w 11"/>
              <a:gd name="T1" fmla="*/ 50 h 61"/>
              <a:gd name="T2" fmla="*/ 11 w 11"/>
              <a:gd name="T3" fmla="*/ 0 h 61"/>
              <a:gd name="T4" fmla="*/ 0 w 11"/>
              <a:gd name="T5" fmla="*/ 0 h 61"/>
              <a:gd name="T6" fmla="*/ 0 w 11"/>
              <a:gd name="T7" fmla="*/ 61 h 61"/>
              <a:gd name="T8" fmla="*/ 11 w 11"/>
              <a:gd name="T9" fmla="*/ 5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1">
                <a:moveTo>
                  <a:pt x="11" y="50"/>
                </a:move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3" y="57"/>
                  <a:pt x="7" y="54"/>
                  <a:pt x="11" y="5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4"/>
          <p:cNvSpPr>
            <a:spLocks/>
          </p:cNvSpPr>
          <p:nvPr/>
        </p:nvSpPr>
        <p:spPr bwMode="auto">
          <a:xfrm>
            <a:off x="6742006" y="1540073"/>
            <a:ext cx="6492" cy="122617"/>
          </a:xfrm>
          <a:custGeom>
            <a:avLst/>
            <a:gdLst>
              <a:gd name="T0" fmla="*/ 4 w 4"/>
              <a:gd name="T1" fmla="*/ 67 h 72"/>
              <a:gd name="T2" fmla="*/ 4 w 4"/>
              <a:gd name="T3" fmla="*/ 0 h 72"/>
              <a:gd name="T4" fmla="*/ 0 w 4"/>
              <a:gd name="T5" fmla="*/ 0 h 72"/>
              <a:gd name="T6" fmla="*/ 0 w 4"/>
              <a:gd name="T7" fmla="*/ 72 h 72"/>
              <a:gd name="T8" fmla="*/ 4 w 4"/>
              <a:gd name="T9" fmla="*/ 6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2">
                <a:moveTo>
                  <a:pt x="4" y="67"/>
                </a:moveTo>
                <a:cubicBezTo>
                  <a:pt x="4" y="0"/>
                  <a:pt x="4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" y="70"/>
                  <a:pt x="3" y="68"/>
                  <a:pt x="4" y="6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5"/>
          <p:cNvSpPr>
            <a:spLocks/>
          </p:cNvSpPr>
          <p:nvPr/>
        </p:nvSpPr>
        <p:spPr bwMode="auto">
          <a:xfrm>
            <a:off x="6726859" y="1540073"/>
            <a:ext cx="6492" cy="150026"/>
          </a:xfrm>
          <a:custGeom>
            <a:avLst/>
            <a:gdLst>
              <a:gd name="T0" fmla="*/ 0 w 4"/>
              <a:gd name="T1" fmla="*/ 88 h 88"/>
              <a:gd name="T2" fmla="*/ 4 w 4"/>
              <a:gd name="T3" fmla="*/ 81 h 88"/>
              <a:gd name="T4" fmla="*/ 4 w 4"/>
              <a:gd name="T5" fmla="*/ 0 h 88"/>
              <a:gd name="T6" fmla="*/ 0 w 4"/>
              <a:gd name="T7" fmla="*/ 0 h 88"/>
              <a:gd name="T8" fmla="*/ 0 w 4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88">
                <a:moveTo>
                  <a:pt x="0" y="88"/>
                </a:moveTo>
                <a:cubicBezTo>
                  <a:pt x="1" y="85"/>
                  <a:pt x="2" y="83"/>
                  <a:pt x="4" y="81"/>
                </a:cubicBezTo>
                <a:cubicBezTo>
                  <a:pt x="4" y="0"/>
                  <a:pt x="4" y="0"/>
                  <a:pt x="4" y="0"/>
                </a:cubicBezTo>
                <a:cubicBezTo>
                  <a:pt x="0" y="0"/>
                  <a:pt x="0" y="0"/>
                  <a:pt x="0" y="0"/>
                </a:cubicBezTo>
                <a:lnTo>
                  <a:pt x="0" y="8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96"/>
          <p:cNvSpPr>
            <a:spLocks/>
          </p:cNvSpPr>
          <p:nvPr/>
        </p:nvSpPr>
        <p:spPr bwMode="auto">
          <a:xfrm>
            <a:off x="6709549" y="1540073"/>
            <a:ext cx="6492" cy="219990"/>
          </a:xfrm>
          <a:custGeom>
            <a:avLst/>
            <a:gdLst>
              <a:gd name="T0" fmla="*/ 1 w 4"/>
              <a:gd name="T1" fmla="*/ 129 h 129"/>
              <a:gd name="T2" fmla="*/ 4 w 4"/>
              <a:gd name="T3" fmla="*/ 105 h 129"/>
              <a:gd name="T4" fmla="*/ 4 w 4"/>
              <a:gd name="T5" fmla="*/ 0 h 129"/>
              <a:gd name="T6" fmla="*/ 0 w 4"/>
              <a:gd name="T7" fmla="*/ 0 h 129"/>
              <a:gd name="T8" fmla="*/ 0 w 4"/>
              <a:gd name="T9" fmla="*/ 129 h 129"/>
              <a:gd name="T10" fmla="*/ 1 w 4"/>
              <a:gd name="T11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29">
                <a:moveTo>
                  <a:pt x="1" y="129"/>
                </a:moveTo>
                <a:cubicBezTo>
                  <a:pt x="1" y="121"/>
                  <a:pt x="2" y="113"/>
                  <a:pt x="4" y="105"/>
                </a:cubicBezTo>
                <a:cubicBezTo>
                  <a:pt x="4" y="0"/>
                  <a:pt x="4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9"/>
                  <a:pt x="0" y="129"/>
                  <a:pt x="0" y="129"/>
                </a:cubicBezTo>
                <a:lnTo>
                  <a:pt x="1" y="12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97"/>
          <p:cNvSpPr>
            <a:spLocks noChangeArrowheads="1"/>
          </p:cNvSpPr>
          <p:nvPr/>
        </p:nvSpPr>
        <p:spPr bwMode="auto">
          <a:xfrm>
            <a:off x="6694402" y="1540073"/>
            <a:ext cx="6492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98"/>
          <p:cNvSpPr>
            <a:spLocks noChangeArrowheads="1"/>
          </p:cNvSpPr>
          <p:nvPr/>
        </p:nvSpPr>
        <p:spPr bwMode="auto">
          <a:xfrm>
            <a:off x="6620831" y="1540073"/>
            <a:ext cx="63473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99"/>
          <p:cNvSpPr>
            <a:spLocks noChangeArrowheads="1"/>
          </p:cNvSpPr>
          <p:nvPr/>
        </p:nvSpPr>
        <p:spPr bwMode="auto">
          <a:xfrm>
            <a:off x="6591980" y="1540073"/>
            <a:ext cx="17311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100"/>
          <p:cNvSpPr>
            <a:spLocks noChangeArrowheads="1"/>
          </p:cNvSpPr>
          <p:nvPr/>
        </p:nvSpPr>
        <p:spPr bwMode="auto">
          <a:xfrm>
            <a:off x="6566014" y="1540073"/>
            <a:ext cx="15868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101"/>
          <p:cNvSpPr>
            <a:spLocks noChangeArrowheads="1"/>
          </p:cNvSpPr>
          <p:nvPr/>
        </p:nvSpPr>
        <p:spPr bwMode="auto">
          <a:xfrm>
            <a:off x="6523459" y="1540073"/>
            <a:ext cx="29573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102"/>
          <p:cNvSpPr>
            <a:spLocks noChangeArrowheads="1"/>
          </p:cNvSpPr>
          <p:nvPr/>
        </p:nvSpPr>
        <p:spPr bwMode="auto">
          <a:xfrm>
            <a:off x="6479460" y="1540073"/>
            <a:ext cx="28851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03"/>
          <p:cNvSpPr>
            <a:spLocks/>
          </p:cNvSpPr>
          <p:nvPr/>
        </p:nvSpPr>
        <p:spPr bwMode="auto">
          <a:xfrm>
            <a:off x="6415988" y="1492468"/>
            <a:ext cx="513551" cy="316642"/>
          </a:xfrm>
          <a:custGeom>
            <a:avLst/>
            <a:gdLst>
              <a:gd name="T0" fmla="*/ 14 w 301"/>
              <a:gd name="T1" fmla="*/ 177 h 186"/>
              <a:gd name="T2" fmla="*/ 14 w 301"/>
              <a:gd name="T3" fmla="*/ 11 h 186"/>
              <a:gd name="T4" fmla="*/ 287 w 301"/>
              <a:gd name="T5" fmla="*/ 11 h 186"/>
              <a:gd name="T6" fmla="*/ 287 w 301"/>
              <a:gd name="T7" fmla="*/ 56 h 186"/>
              <a:gd name="T8" fmla="*/ 301 w 301"/>
              <a:gd name="T9" fmla="*/ 59 h 186"/>
              <a:gd name="T10" fmla="*/ 301 w 301"/>
              <a:gd name="T11" fmla="*/ 0 h 186"/>
              <a:gd name="T12" fmla="*/ 0 w 301"/>
              <a:gd name="T13" fmla="*/ 0 h 186"/>
              <a:gd name="T14" fmla="*/ 0 w 301"/>
              <a:gd name="T15" fmla="*/ 186 h 186"/>
              <a:gd name="T16" fmla="*/ 176 w 301"/>
              <a:gd name="T17" fmla="*/ 186 h 186"/>
              <a:gd name="T18" fmla="*/ 174 w 301"/>
              <a:gd name="T19" fmla="*/ 177 h 186"/>
              <a:gd name="T20" fmla="*/ 14 w 301"/>
              <a:gd name="T21" fmla="*/ 17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186">
                <a:moveTo>
                  <a:pt x="14" y="177"/>
                </a:moveTo>
                <a:cubicBezTo>
                  <a:pt x="14" y="11"/>
                  <a:pt x="14" y="11"/>
                  <a:pt x="14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7" y="56"/>
                  <a:pt x="287" y="56"/>
                  <a:pt x="287" y="56"/>
                </a:cubicBezTo>
                <a:cubicBezTo>
                  <a:pt x="292" y="57"/>
                  <a:pt x="297" y="57"/>
                  <a:pt x="301" y="59"/>
                </a:cubicBezTo>
                <a:cubicBezTo>
                  <a:pt x="301" y="0"/>
                  <a:pt x="301" y="0"/>
                  <a:pt x="30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0" y="186"/>
                  <a:pt x="0" y="186"/>
                </a:cubicBezTo>
                <a:cubicBezTo>
                  <a:pt x="176" y="186"/>
                  <a:pt x="176" y="186"/>
                  <a:pt x="176" y="186"/>
                </a:cubicBezTo>
                <a:cubicBezTo>
                  <a:pt x="175" y="183"/>
                  <a:pt x="175" y="180"/>
                  <a:pt x="174" y="177"/>
                </a:cubicBezTo>
                <a:lnTo>
                  <a:pt x="14" y="17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4"/>
          <p:cNvSpPr>
            <a:spLocks/>
          </p:cNvSpPr>
          <p:nvPr/>
        </p:nvSpPr>
        <p:spPr bwMode="auto">
          <a:xfrm>
            <a:off x="6065446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1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5"/>
          <p:cNvSpPr>
            <a:spLocks/>
          </p:cNvSpPr>
          <p:nvPr/>
        </p:nvSpPr>
        <p:spPr bwMode="auto">
          <a:xfrm>
            <a:off x="6029382" y="1765112"/>
            <a:ext cx="8655" cy="116126"/>
          </a:xfrm>
          <a:custGeom>
            <a:avLst/>
            <a:gdLst>
              <a:gd name="T0" fmla="*/ 3 w 5"/>
              <a:gd name="T1" fmla="*/ 0 h 68"/>
              <a:gd name="T2" fmla="*/ 0 w 5"/>
              <a:gd name="T3" fmla="*/ 3 h 68"/>
              <a:gd name="T4" fmla="*/ 0 w 5"/>
              <a:gd name="T5" fmla="*/ 65 h 68"/>
              <a:gd name="T6" fmla="*/ 1 w 5"/>
              <a:gd name="T7" fmla="*/ 67 h 68"/>
              <a:gd name="T8" fmla="*/ 3 w 5"/>
              <a:gd name="T9" fmla="*/ 68 h 68"/>
              <a:gd name="T10" fmla="*/ 5 w 5"/>
              <a:gd name="T11" fmla="*/ 65 h 68"/>
              <a:gd name="T12" fmla="*/ 5 w 5"/>
              <a:gd name="T13" fmla="*/ 3 h 68"/>
              <a:gd name="T14" fmla="*/ 5 w 5"/>
              <a:gd name="T15" fmla="*/ 1 h 68"/>
              <a:gd name="T16" fmla="*/ 3 w 5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1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5" y="66"/>
                  <a:pt x="5" y="65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06"/>
          <p:cNvSpPr>
            <a:spLocks/>
          </p:cNvSpPr>
          <p:nvPr/>
        </p:nvSpPr>
        <p:spPr bwMode="auto">
          <a:xfrm>
            <a:off x="5988269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2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1" y="66"/>
                  <a:pt x="1" y="67"/>
                </a:cubicBezTo>
                <a:cubicBezTo>
                  <a:pt x="2" y="67"/>
                  <a:pt x="3" y="68"/>
                  <a:pt x="3" y="68"/>
                </a:cubicBez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07"/>
          <p:cNvSpPr>
            <a:spLocks/>
          </p:cNvSpPr>
          <p:nvPr/>
        </p:nvSpPr>
        <p:spPr bwMode="auto">
          <a:xfrm>
            <a:off x="5952926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1" y="66"/>
                  <a:pt x="1" y="67"/>
                </a:cubicBezTo>
                <a:cubicBezTo>
                  <a:pt x="2" y="67"/>
                  <a:pt x="2" y="68"/>
                  <a:pt x="3" y="68"/>
                </a:cubicBez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08"/>
          <p:cNvSpPr>
            <a:spLocks/>
          </p:cNvSpPr>
          <p:nvPr/>
        </p:nvSpPr>
        <p:spPr bwMode="auto">
          <a:xfrm>
            <a:off x="5915420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1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09"/>
          <p:cNvSpPr>
            <a:spLocks/>
          </p:cNvSpPr>
          <p:nvPr/>
        </p:nvSpPr>
        <p:spPr bwMode="auto">
          <a:xfrm>
            <a:off x="5879356" y="1765112"/>
            <a:ext cx="8655" cy="116126"/>
          </a:xfrm>
          <a:custGeom>
            <a:avLst/>
            <a:gdLst>
              <a:gd name="T0" fmla="*/ 3 w 5"/>
              <a:gd name="T1" fmla="*/ 0 h 68"/>
              <a:gd name="T2" fmla="*/ 0 w 5"/>
              <a:gd name="T3" fmla="*/ 3 h 68"/>
              <a:gd name="T4" fmla="*/ 0 w 5"/>
              <a:gd name="T5" fmla="*/ 65 h 68"/>
              <a:gd name="T6" fmla="*/ 0 w 5"/>
              <a:gd name="T7" fmla="*/ 67 h 68"/>
              <a:gd name="T8" fmla="*/ 3 w 5"/>
              <a:gd name="T9" fmla="*/ 68 h 68"/>
              <a:gd name="T10" fmla="*/ 5 w 5"/>
              <a:gd name="T11" fmla="*/ 65 h 68"/>
              <a:gd name="T12" fmla="*/ 5 w 5"/>
              <a:gd name="T13" fmla="*/ 3 h 68"/>
              <a:gd name="T14" fmla="*/ 5 w 5"/>
              <a:gd name="T15" fmla="*/ 1 h 68"/>
              <a:gd name="T16" fmla="*/ 3 w 5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0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5" y="66"/>
                  <a:pt x="5" y="65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10"/>
          <p:cNvSpPr>
            <a:spLocks/>
          </p:cNvSpPr>
          <p:nvPr/>
        </p:nvSpPr>
        <p:spPr bwMode="auto">
          <a:xfrm>
            <a:off x="5862045" y="1545121"/>
            <a:ext cx="10819" cy="116126"/>
          </a:xfrm>
          <a:custGeom>
            <a:avLst/>
            <a:gdLst>
              <a:gd name="T0" fmla="*/ 3 w 6"/>
              <a:gd name="T1" fmla="*/ 68 h 68"/>
              <a:gd name="T2" fmla="*/ 6 w 6"/>
              <a:gd name="T3" fmla="*/ 65 h 68"/>
              <a:gd name="T4" fmla="*/ 6 w 6"/>
              <a:gd name="T5" fmla="*/ 3 h 68"/>
              <a:gd name="T6" fmla="*/ 5 w 6"/>
              <a:gd name="T7" fmla="*/ 1 h 68"/>
              <a:gd name="T8" fmla="*/ 3 w 6"/>
              <a:gd name="T9" fmla="*/ 0 h 68"/>
              <a:gd name="T10" fmla="*/ 0 w 6"/>
              <a:gd name="T11" fmla="*/ 3 h 68"/>
              <a:gd name="T12" fmla="*/ 0 w 6"/>
              <a:gd name="T13" fmla="*/ 65 h 68"/>
              <a:gd name="T14" fmla="*/ 1 w 6"/>
              <a:gd name="T15" fmla="*/ 67 h 68"/>
              <a:gd name="T16" fmla="*/ 3 w 6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68"/>
                </a:move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1" y="66"/>
                  <a:pt x="1" y="67"/>
                </a:cubicBezTo>
                <a:cubicBezTo>
                  <a:pt x="2" y="68"/>
                  <a:pt x="2" y="68"/>
                  <a:pt x="3" y="6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11"/>
          <p:cNvSpPr>
            <a:spLocks/>
          </p:cNvSpPr>
          <p:nvPr/>
        </p:nvSpPr>
        <p:spPr bwMode="auto">
          <a:xfrm>
            <a:off x="5840407" y="1763669"/>
            <a:ext cx="10098" cy="117569"/>
          </a:xfrm>
          <a:custGeom>
            <a:avLst/>
            <a:gdLst>
              <a:gd name="T0" fmla="*/ 3 w 6"/>
              <a:gd name="T1" fmla="*/ 0 h 69"/>
              <a:gd name="T2" fmla="*/ 0 w 6"/>
              <a:gd name="T3" fmla="*/ 3 h 69"/>
              <a:gd name="T4" fmla="*/ 0 w 6"/>
              <a:gd name="T5" fmla="*/ 65 h 69"/>
              <a:gd name="T6" fmla="*/ 1 w 6"/>
              <a:gd name="T7" fmla="*/ 68 h 69"/>
              <a:gd name="T8" fmla="*/ 3 w 6"/>
              <a:gd name="T9" fmla="*/ 69 h 69"/>
              <a:gd name="T10" fmla="*/ 6 w 6"/>
              <a:gd name="T11" fmla="*/ 65 h 69"/>
              <a:gd name="T12" fmla="*/ 6 w 6"/>
              <a:gd name="T13" fmla="*/ 3 h 69"/>
              <a:gd name="T14" fmla="*/ 5 w 6"/>
              <a:gd name="T15" fmla="*/ 1 h 69"/>
              <a:gd name="T16" fmla="*/ 3 w 6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9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7"/>
                  <a:pt x="1" y="68"/>
                </a:cubicBezTo>
                <a:cubicBezTo>
                  <a:pt x="1" y="68"/>
                  <a:pt x="2" y="69"/>
                  <a:pt x="3" y="69"/>
                </a:cubicBezTo>
                <a:cubicBezTo>
                  <a:pt x="4" y="69"/>
                  <a:pt x="6" y="67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1"/>
                </a:cubicBezTo>
                <a:cubicBezTo>
                  <a:pt x="4" y="1"/>
                  <a:pt x="3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12"/>
          <p:cNvSpPr>
            <a:spLocks/>
          </p:cNvSpPr>
          <p:nvPr/>
        </p:nvSpPr>
        <p:spPr bwMode="auto">
          <a:xfrm>
            <a:off x="5826703" y="1545121"/>
            <a:ext cx="10098" cy="116126"/>
          </a:xfrm>
          <a:custGeom>
            <a:avLst/>
            <a:gdLst>
              <a:gd name="T0" fmla="*/ 3 w 6"/>
              <a:gd name="T1" fmla="*/ 68 h 68"/>
              <a:gd name="T2" fmla="*/ 6 w 6"/>
              <a:gd name="T3" fmla="*/ 65 h 68"/>
              <a:gd name="T4" fmla="*/ 6 w 6"/>
              <a:gd name="T5" fmla="*/ 3 h 68"/>
              <a:gd name="T6" fmla="*/ 5 w 6"/>
              <a:gd name="T7" fmla="*/ 1 h 68"/>
              <a:gd name="T8" fmla="*/ 3 w 6"/>
              <a:gd name="T9" fmla="*/ 0 h 68"/>
              <a:gd name="T10" fmla="*/ 0 w 6"/>
              <a:gd name="T11" fmla="*/ 3 h 68"/>
              <a:gd name="T12" fmla="*/ 0 w 6"/>
              <a:gd name="T13" fmla="*/ 65 h 68"/>
              <a:gd name="T14" fmla="*/ 1 w 6"/>
              <a:gd name="T15" fmla="*/ 67 h 68"/>
              <a:gd name="T16" fmla="*/ 3 w 6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68"/>
                </a:move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4" y="0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8"/>
                  <a:pt x="2" y="68"/>
                  <a:pt x="3" y="6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13"/>
          <p:cNvSpPr>
            <a:spLocks/>
          </p:cNvSpPr>
          <p:nvPr/>
        </p:nvSpPr>
        <p:spPr bwMode="auto">
          <a:xfrm>
            <a:off x="5804343" y="1763669"/>
            <a:ext cx="8655" cy="117569"/>
          </a:xfrm>
          <a:custGeom>
            <a:avLst/>
            <a:gdLst>
              <a:gd name="T0" fmla="*/ 2 w 5"/>
              <a:gd name="T1" fmla="*/ 0 h 69"/>
              <a:gd name="T2" fmla="*/ 0 w 5"/>
              <a:gd name="T3" fmla="*/ 3 h 69"/>
              <a:gd name="T4" fmla="*/ 0 w 5"/>
              <a:gd name="T5" fmla="*/ 65 h 69"/>
              <a:gd name="T6" fmla="*/ 0 w 5"/>
              <a:gd name="T7" fmla="*/ 68 h 69"/>
              <a:gd name="T8" fmla="*/ 2 w 5"/>
              <a:gd name="T9" fmla="*/ 69 h 69"/>
              <a:gd name="T10" fmla="*/ 5 w 5"/>
              <a:gd name="T11" fmla="*/ 65 h 69"/>
              <a:gd name="T12" fmla="*/ 5 w 5"/>
              <a:gd name="T13" fmla="*/ 3 h 69"/>
              <a:gd name="T14" fmla="*/ 5 w 5"/>
              <a:gd name="T15" fmla="*/ 1 h 69"/>
              <a:gd name="T16" fmla="*/ 2 w 5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9">
                <a:moveTo>
                  <a:pt x="2" y="0"/>
                </a:moveTo>
                <a:cubicBezTo>
                  <a:pt x="1" y="0"/>
                  <a:pt x="0" y="2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7"/>
                  <a:pt x="0" y="68"/>
                </a:cubicBezTo>
                <a:cubicBezTo>
                  <a:pt x="1" y="68"/>
                  <a:pt x="2" y="69"/>
                  <a:pt x="2" y="69"/>
                </a:cubicBezTo>
                <a:cubicBezTo>
                  <a:pt x="4" y="69"/>
                  <a:pt x="5" y="67"/>
                  <a:pt x="5" y="65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2"/>
                  <a:pt x="5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4"/>
          <p:cNvSpPr>
            <a:spLocks/>
          </p:cNvSpPr>
          <p:nvPr/>
        </p:nvSpPr>
        <p:spPr bwMode="auto">
          <a:xfrm>
            <a:off x="5787032" y="1545121"/>
            <a:ext cx="10819" cy="116126"/>
          </a:xfrm>
          <a:custGeom>
            <a:avLst/>
            <a:gdLst>
              <a:gd name="T0" fmla="*/ 3 w 6"/>
              <a:gd name="T1" fmla="*/ 68 h 68"/>
              <a:gd name="T2" fmla="*/ 6 w 6"/>
              <a:gd name="T3" fmla="*/ 65 h 68"/>
              <a:gd name="T4" fmla="*/ 6 w 6"/>
              <a:gd name="T5" fmla="*/ 3 h 68"/>
              <a:gd name="T6" fmla="*/ 5 w 6"/>
              <a:gd name="T7" fmla="*/ 1 h 68"/>
              <a:gd name="T8" fmla="*/ 3 w 6"/>
              <a:gd name="T9" fmla="*/ 0 h 68"/>
              <a:gd name="T10" fmla="*/ 0 w 6"/>
              <a:gd name="T11" fmla="*/ 3 h 68"/>
              <a:gd name="T12" fmla="*/ 0 w 6"/>
              <a:gd name="T13" fmla="*/ 65 h 68"/>
              <a:gd name="T14" fmla="*/ 1 w 6"/>
              <a:gd name="T15" fmla="*/ 67 h 68"/>
              <a:gd name="T16" fmla="*/ 3 w 6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68"/>
                </a:moveTo>
                <a:cubicBezTo>
                  <a:pt x="4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8"/>
                  <a:pt x="2" y="68"/>
                  <a:pt x="3" y="6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5"/>
          <p:cNvSpPr>
            <a:spLocks noEditPoints="1"/>
          </p:cNvSpPr>
          <p:nvPr/>
        </p:nvSpPr>
        <p:spPr bwMode="auto">
          <a:xfrm>
            <a:off x="5751690" y="1726163"/>
            <a:ext cx="375065" cy="194024"/>
          </a:xfrm>
          <a:custGeom>
            <a:avLst/>
            <a:gdLst>
              <a:gd name="T0" fmla="*/ 204 w 220"/>
              <a:gd name="T1" fmla="*/ 0 h 114"/>
              <a:gd name="T2" fmla="*/ 16 w 220"/>
              <a:gd name="T3" fmla="*/ 0 h 114"/>
              <a:gd name="T4" fmla="*/ 0 w 220"/>
              <a:gd name="T5" fmla="*/ 17 h 114"/>
              <a:gd name="T6" fmla="*/ 0 w 220"/>
              <a:gd name="T7" fmla="*/ 96 h 114"/>
              <a:gd name="T8" fmla="*/ 16 w 220"/>
              <a:gd name="T9" fmla="*/ 114 h 114"/>
              <a:gd name="T10" fmla="*/ 204 w 220"/>
              <a:gd name="T11" fmla="*/ 114 h 114"/>
              <a:gd name="T12" fmla="*/ 220 w 220"/>
              <a:gd name="T13" fmla="*/ 96 h 114"/>
              <a:gd name="T14" fmla="*/ 220 w 220"/>
              <a:gd name="T15" fmla="*/ 17 h 114"/>
              <a:gd name="T16" fmla="*/ 204 w 220"/>
              <a:gd name="T17" fmla="*/ 0 h 114"/>
              <a:gd name="T18" fmla="*/ 210 w 220"/>
              <a:gd name="T19" fmla="*/ 89 h 114"/>
              <a:gd name="T20" fmla="*/ 195 w 220"/>
              <a:gd name="T21" fmla="*/ 103 h 114"/>
              <a:gd name="T22" fmla="*/ 23 w 220"/>
              <a:gd name="T23" fmla="*/ 103 h 114"/>
              <a:gd name="T24" fmla="*/ 9 w 220"/>
              <a:gd name="T25" fmla="*/ 89 h 114"/>
              <a:gd name="T26" fmla="*/ 9 w 220"/>
              <a:gd name="T27" fmla="*/ 24 h 114"/>
              <a:gd name="T28" fmla="*/ 23 w 220"/>
              <a:gd name="T29" fmla="*/ 11 h 114"/>
              <a:gd name="T30" fmla="*/ 195 w 220"/>
              <a:gd name="T31" fmla="*/ 11 h 114"/>
              <a:gd name="T32" fmla="*/ 210 w 220"/>
              <a:gd name="T33" fmla="*/ 24 h 114"/>
              <a:gd name="T34" fmla="*/ 210 w 220"/>
              <a:gd name="T35" fmla="*/ 8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0" h="114">
                <a:moveTo>
                  <a:pt x="2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6"/>
                  <a:pt x="7" y="114"/>
                  <a:pt x="16" y="114"/>
                </a:cubicBezTo>
                <a:cubicBezTo>
                  <a:pt x="204" y="114"/>
                  <a:pt x="204" y="114"/>
                  <a:pt x="204" y="114"/>
                </a:cubicBezTo>
                <a:cubicBezTo>
                  <a:pt x="213" y="114"/>
                  <a:pt x="220" y="106"/>
                  <a:pt x="220" y="96"/>
                </a:cubicBezTo>
                <a:cubicBezTo>
                  <a:pt x="220" y="17"/>
                  <a:pt x="220" y="17"/>
                  <a:pt x="220" y="17"/>
                </a:cubicBezTo>
                <a:cubicBezTo>
                  <a:pt x="220" y="7"/>
                  <a:pt x="213" y="0"/>
                  <a:pt x="204" y="0"/>
                </a:cubicBezTo>
                <a:close/>
                <a:moveTo>
                  <a:pt x="210" y="89"/>
                </a:moveTo>
                <a:cubicBezTo>
                  <a:pt x="210" y="97"/>
                  <a:pt x="203" y="103"/>
                  <a:pt x="195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15" y="103"/>
                  <a:pt x="9" y="97"/>
                  <a:pt x="9" y="89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17"/>
                  <a:pt x="15" y="11"/>
                  <a:pt x="23" y="1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203" y="11"/>
                  <a:pt x="210" y="17"/>
                  <a:pt x="210" y="24"/>
                </a:cubicBezTo>
                <a:lnTo>
                  <a:pt x="210" y="8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16"/>
          <p:cNvSpPr>
            <a:spLocks/>
          </p:cNvSpPr>
          <p:nvPr/>
        </p:nvSpPr>
        <p:spPr bwMode="auto">
          <a:xfrm>
            <a:off x="5751690" y="1545121"/>
            <a:ext cx="8655" cy="116126"/>
          </a:xfrm>
          <a:custGeom>
            <a:avLst/>
            <a:gdLst>
              <a:gd name="T0" fmla="*/ 3 w 5"/>
              <a:gd name="T1" fmla="*/ 68 h 68"/>
              <a:gd name="T2" fmla="*/ 5 w 5"/>
              <a:gd name="T3" fmla="*/ 65 h 68"/>
              <a:gd name="T4" fmla="*/ 5 w 5"/>
              <a:gd name="T5" fmla="*/ 3 h 68"/>
              <a:gd name="T6" fmla="*/ 5 w 5"/>
              <a:gd name="T7" fmla="*/ 1 h 68"/>
              <a:gd name="T8" fmla="*/ 3 w 5"/>
              <a:gd name="T9" fmla="*/ 0 h 68"/>
              <a:gd name="T10" fmla="*/ 0 w 5"/>
              <a:gd name="T11" fmla="*/ 3 h 68"/>
              <a:gd name="T12" fmla="*/ 0 w 5"/>
              <a:gd name="T13" fmla="*/ 65 h 68"/>
              <a:gd name="T14" fmla="*/ 0 w 5"/>
              <a:gd name="T15" fmla="*/ 67 h 68"/>
              <a:gd name="T16" fmla="*/ 3 w 5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8">
                <a:moveTo>
                  <a:pt x="3" y="68"/>
                </a:moveTo>
                <a:cubicBezTo>
                  <a:pt x="4" y="68"/>
                  <a:pt x="5" y="66"/>
                  <a:pt x="5" y="65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0" y="67"/>
                </a:cubicBezTo>
                <a:cubicBezTo>
                  <a:pt x="1" y="68"/>
                  <a:pt x="2" y="68"/>
                  <a:pt x="3" y="6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7"/>
          <p:cNvSpPr>
            <a:spLocks/>
          </p:cNvSpPr>
          <p:nvPr/>
        </p:nvSpPr>
        <p:spPr bwMode="auto">
          <a:xfrm>
            <a:off x="5712019" y="1545121"/>
            <a:ext cx="10819" cy="116126"/>
          </a:xfrm>
          <a:custGeom>
            <a:avLst/>
            <a:gdLst>
              <a:gd name="T0" fmla="*/ 3 w 6"/>
              <a:gd name="T1" fmla="*/ 68 h 68"/>
              <a:gd name="T2" fmla="*/ 6 w 6"/>
              <a:gd name="T3" fmla="*/ 65 h 68"/>
              <a:gd name="T4" fmla="*/ 6 w 6"/>
              <a:gd name="T5" fmla="*/ 3 h 68"/>
              <a:gd name="T6" fmla="*/ 5 w 6"/>
              <a:gd name="T7" fmla="*/ 1 h 68"/>
              <a:gd name="T8" fmla="*/ 3 w 6"/>
              <a:gd name="T9" fmla="*/ 0 h 68"/>
              <a:gd name="T10" fmla="*/ 0 w 6"/>
              <a:gd name="T11" fmla="*/ 3 h 68"/>
              <a:gd name="T12" fmla="*/ 0 w 6"/>
              <a:gd name="T13" fmla="*/ 65 h 68"/>
              <a:gd name="T14" fmla="*/ 1 w 6"/>
              <a:gd name="T15" fmla="*/ 67 h 68"/>
              <a:gd name="T16" fmla="*/ 3 w 6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68"/>
                </a:move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2" y="68"/>
                  <a:pt x="2" y="68"/>
                  <a:pt x="3" y="6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8"/>
          <p:cNvSpPr>
            <a:spLocks/>
          </p:cNvSpPr>
          <p:nvPr/>
        </p:nvSpPr>
        <p:spPr bwMode="auto">
          <a:xfrm>
            <a:off x="5676677" y="1545121"/>
            <a:ext cx="10098" cy="116126"/>
          </a:xfrm>
          <a:custGeom>
            <a:avLst/>
            <a:gdLst>
              <a:gd name="T0" fmla="*/ 3 w 6"/>
              <a:gd name="T1" fmla="*/ 68 h 68"/>
              <a:gd name="T2" fmla="*/ 6 w 6"/>
              <a:gd name="T3" fmla="*/ 65 h 68"/>
              <a:gd name="T4" fmla="*/ 6 w 6"/>
              <a:gd name="T5" fmla="*/ 3 h 68"/>
              <a:gd name="T6" fmla="*/ 5 w 6"/>
              <a:gd name="T7" fmla="*/ 1 h 68"/>
              <a:gd name="T8" fmla="*/ 3 w 6"/>
              <a:gd name="T9" fmla="*/ 0 h 68"/>
              <a:gd name="T10" fmla="*/ 0 w 6"/>
              <a:gd name="T11" fmla="*/ 3 h 68"/>
              <a:gd name="T12" fmla="*/ 0 w 6"/>
              <a:gd name="T13" fmla="*/ 65 h 68"/>
              <a:gd name="T14" fmla="*/ 1 w 6"/>
              <a:gd name="T15" fmla="*/ 67 h 68"/>
              <a:gd name="T16" fmla="*/ 3 w 6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68"/>
                </a:moveTo>
                <a:cubicBezTo>
                  <a:pt x="4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8"/>
                  <a:pt x="2" y="68"/>
                  <a:pt x="3" y="6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19"/>
          <p:cNvSpPr>
            <a:spLocks/>
          </p:cNvSpPr>
          <p:nvPr/>
        </p:nvSpPr>
        <p:spPr bwMode="auto">
          <a:xfrm>
            <a:off x="5662972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1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20"/>
          <p:cNvSpPr>
            <a:spLocks/>
          </p:cNvSpPr>
          <p:nvPr/>
        </p:nvSpPr>
        <p:spPr bwMode="auto">
          <a:xfrm>
            <a:off x="5637006" y="1543679"/>
            <a:ext cx="10819" cy="117569"/>
          </a:xfrm>
          <a:custGeom>
            <a:avLst/>
            <a:gdLst>
              <a:gd name="T0" fmla="*/ 3 w 6"/>
              <a:gd name="T1" fmla="*/ 69 h 69"/>
              <a:gd name="T2" fmla="*/ 6 w 6"/>
              <a:gd name="T3" fmla="*/ 66 h 69"/>
              <a:gd name="T4" fmla="*/ 6 w 6"/>
              <a:gd name="T5" fmla="*/ 4 h 69"/>
              <a:gd name="T6" fmla="*/ 5 w 6"/>
              <a:gd name="T7" fmla="*/ 1 h 69"/>
              <a:gd name="T8" fmla="*/ 3 w 6"/>
              <a:gd name="T9" fmla="*/ 0 h 69"/>
              <a:gd name="T10" fmla="*/ 0 w 6"/>
              <a:gd name="T11" fmla="*/ 4 h 69"/>
              <a:gd name="T12" fmla="*/ 0 w 6"/>
              <a:gd name="T13" fmla="*/ 66 h 69"/>
              <a:gd name="T14" fmla="*/ 1 w 6"/>
              <a:gd name="T15" fmla="*/ 68 h 69"/>
              <a:gd name="T16" fmla="*/ 3 w 6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9">
                <a:moveTo>
                  <a:pt x="3" y="69"/>
                </a:moveTo>
                <a:cubicBezTo>
                  <a:pt x="5" y="69"/>
                  <a:pt x="6" y="67"/>
                  <a:pt x="6" y="6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5" y="1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7"/>
                  <a:pt x="1" y="68"/>
                </a:cubicBezTo>
                <a:cubicBezTo>
                  <a:pt x="2" y="68"/>
                  <a:pt x="2" y="69"/>
                  <a:pt x="3" y="6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21"/>
          <p:cNvSpPr>
            <a:spLocks/>
          </p:cNvSpPr>
          <p:nvPr/>
        </p:nvSpPr>
        <p:spPr bwMode="auto">
          <a:xfrm>
            <a:off x="5626908" y="1765112"/>
            <a:ext cx="8655" cy="116126"/>
          </a:xfrm>
          <a:custGeom>
            <a:avLst/>
            <a:gdLst>
              <a:gd name="T0" fmla="*/ 3 w 5"/>
              <a:gd name="T1" fmla="*/ 0 h 68"/>
              <a:gd name="T2" fmla="*/ 0 w 5"/>
              <a:gd name="T3" fmla="*/ 3 h 68"/>
              <a:gd name="T4" fmla="*/ 0 w 5"/>
              <a:gd name="T5" fmla="*/ 65 h 68"/>
              <a:gd name="T6" fmla="*/ 0 w 5"/>
              <a:gd name="T7" fmla="*/ 67 h 68"/>
              <a:gd name="T8" fmla="*/ 3 w 5"/>
              <a:gd name="T9" fmla="*/ 68 h 68"/>
              <a:gd name="T10" fmla="*/ 5 w 5"/>
              <a:gd name="T11" fmla="*/ 65 h 68"/>
              <a:gd name="T12" fmla="*/ 5 w 5"/>
              <a:gd name="T13" fmla="*/ 3 h 68"/>
              <a:gd name="T14" fmla="*/ 5 w 5"/>
              <a:gd name="T15" fmla="*/ 1 h 68"/>
              <a:gd name="T16" fmla="*/ 3 w 5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0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5" y="66"/>
                  <a:pt x="5" y="65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22"/>
          <p:cNvSpPr>
            <a:spLocks/>
          </p:cNvSpPr>
          <p:nvPr/>
        </p:nvSpPr>
        <p:spPr bwMode="auto">
          <a:xfrm>
            <a:off x="5601664" y="1543679"/>
            <a:ext cx="10098" cy="117569"/>
          </a:xfrm>
          <a:custGeom>
            <a:avLst/>
            <a:gdLst>
              <a:gd name="T0" fmla="*/ 3 w 6"/>
              <a:gd name="T1" fmla="*/ 69 h 69"/>
              <a:gd name="T2" fmla="*/ 6 w 6"/>
              <a:gd name="T3" fmla="*/ 66 h 69"/>
              <a:gd name="T4" fmla="*/ 6 w 6"/>
              <a:gd name="T5" fmla="*/ 4 h 69"/>
              <a:gd name="T6" fmla="*/ 5 w 6"/>
              <a:gd name="T7" fmla="*/ 1 h 69"/>
              <a:gd name="T8" fmla="*/ 3 w 6"/>
              <a:gd name="T9" fmla="*/ 0 h 69"/>
              <a:gd name="T10" fmla="*/ 0 w 6"/>
              <a:gd name="T11" fmla="*/ 4 h 69"/>
              <a:gd name="T12" fmla="*/ 0 w 6"/>
              <a:gd name="T13" fmla="*/ 66 h 69"/>
              <a:gd name="T14" fmla="*/ 1 w 6"/>
              <a:gd name="T15" fmla="*/ 68 h 69"/>
              <a:gd name="T16" fmla="*/ 3 w 6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9">
                <a:moveTo>
                  <a:pt x="3" y="69"/>
                </a:moveTo>
                <a:cubicBezTo>
                  <a:pt x="5" y="69"/>
                  <a:pt x="6" y="67"/>
                  <a:pt x="6" y="6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5" y="1"/>
                </a:cubicBezTo>
                <a:cubicBezTo>
                  <a:pt x="4" y="1"/>
                  <a:pt x="4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7"/>
                  <a:pt x="1" y="68"/>
                </a:cubicBezTo>
                <a:cubicBezTo>
                  <a:pt x="1" y="68"/>
                  <a:pt x="2" y="69"/>
                  <a:pt x="3" y="6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23"/>
          <p:cNvSpPr>
            <a:spLocks/>
          </p:cNvSpPr>
          <p:nvPr/>
        </p:nvSpPr>
        <p:spPr bwMode="auto">
          <a:xfrm>
            <a:off x="5585795" y="1765112"/>
            <a:ext cx="10819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2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1" y="66"/>
                  <a:pt x="1" y="67"/>
                </a:cubicBezTo>
                <a:cubicBezTo>
                  <a:pt x="2" y="67"/>
                  <a:pt x="2" y="68"/>
                  <a:pt x="3" y="68"/>
                </a:cubicBez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24"/>
          <p:cNvSpPr>
            <a:spLocks noEditPoints="1"/>
          </p:cNvSpPr>
          <p:nvPr/>
        </p:nvSpPr>
        <p:spPr bwMode="auto">
          <a:xfrm>
            <a:off x="5548289" y="1506172"/>
            <a:ext cx="375065" cy="194024"/>
          </a:xfrm>
          <a:custGeom>
            <a:avLst/>
            <a:gdLst>
              <a:gd name="T0" fmla="*/ 16 w 220"/>
              <a:gd name="T1" fmla="*/ 114 h 114"/>
              <a:gd name="T2" fmla="*/ 204 w 220"/>
              <a:gd name="T3" fmla="*/ 114 h 114"/>
              <a:gd name="T4" fmla="*/ 220 w 220"/>
              <a:gd name="T5" fmla="*/ 97 h 114"/>
              <a:gd name="T6" fmla="*/ 220 w 220"/>
              <a:gd name="T7" fmla="*/ 17 h 114"/>
              <a:gd name="T8" fmla="*/ 204 w 220"/>
              <a:gd name="T9" fmla="*/ 0 h 114"/>
              <a:gd name="T10" fmla="*/ 16 w 220"/>
              <a:gd name="T11" fmla="*/ 0 h 114"/>
              <a:gd name="T12" fmla="*/ 0 w 220"/>
              <a:gd name="T13" fmla="*/ 17 h 114"/>
              <a:gd name="T14" fmla="*/ 0 w 220"/>
              <a:gd name="T15" fmla="*/ 97 h 114"/>
              <a:gd name="T16" fmla="*/ 16 w 220"/>
              <a:gd name="T17" fmla="*/ 114 h 114"/>
              <a:gd name="T18" fmla="*/ 9 w 220"/>
              <a:gd name="T19" fmla="*/ 25 h 114"/>
              <a:gd name="T20" fmla="*/ 24 w 220"/>
              <a:gd name="T21" fmla="*/ 11 h 114"/>
              <a:gd name="T22" fmla="*/ 196 w 220"/>
              <a:gd name="T23" fmla="*/ 11 h 114"/>
              <a:gd name="T24" fmla="*/ 210 w 220"/>
              <a:gd name="T25" fmla="*/ 25 h 114"/>
              <a:gd name="T26" fmla="*/ 210 w 220"/>
              <a:gd name="T27" fmla="*/ 89 h 114"/>
              <a:gd name="T28" fmla="*/ 196 w 220"/>
              <a:gd name="T29" fmla="*/ 103 h 114"/>
              <a:gd name="T30" fmla="*/ 24 w 220"/>
              <a:gd name="T31" fmla="*/ 103 h 114"/>
              <a:gd name="T32" fmla="*/ 9 w 220"/>
              <a:gd name="T33" fmla="*/ 89 h 114"/>
              <a:gd name="T34" fmla="*/ 9 w 220"/>
              <a:gd name="T35" fmla="*/ 2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0" h="114">
                <a:moveTo>
                  <a:pt x="16" y="114"/>
                </a:moveTo>
                <a:cubicBezTo>
                  <a:pt x="204" y="114"/>
                  <a:pt x="204" y="114"/>
                  <a:pt x="204" y="114"/>
                </a:cubicBezTo>
                <a:cubicBezTo>
                  <a:pt x="213" y="114"/>
                  <a:pt x="220" y="106"/>
                  <a:pt x="220" y="97"/>
                </a:cubicBezTo>
                <a:cubicBezTo>
                  <a:pt x="220" y="17"/>
                  <a:pt x="220" y="17"/>
                  <a:pt x="220" y="17"/>
                </a:cubicBezTo>
                <a:cubicBezTo>
                  <a:pt x="220" y="8"/>
                  <a:pt x="213" y="0"/>
                  <a:pt x="20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6"/>
                  <a:pt x="8" y="114"/>
                  <a:pt x="16" y="114"/>
                </a:cubicBezTo>
                <a:close/>
                <a:moveTo>
                  <a:pt x="9" y="25"/>
                </a:moveTo>
                <a:cubicBezTo>
                  <a:pt x="9" y="17"/>
                  <a:pt x="16" y="11"/>
                  <a:pt x="24" y="11"/>
                </a:cubicBezTo>
                <a:cubicBezTo>
                  <a:pt x="196" y="11"/>
                  <a:pt x="196" y="11"/>
                  <a:pt x="196" y="11"/>
                </a:cubicBezTo>
                <a:cubicBezTo>
                  <a:pt x="204" y="11"/>
                  <a:pt x="210" y="17"/>
                  <a:pt x="210" y="25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97"/>
                  <a:pt x="204" y="103"/>
                  <a:pt x="196" y="103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16" y="103"/>
                  <a:pt x="9" y="97"/>
                  <a:pt x="9" y="89"/>
                </a:cubicBezTo>
                <a:lnTo>
                  <a:pt x="9" y="25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25"/>
          <p:cNvSpPr>
            <a:spLocks/>
          </p:cNvSpPr>
          <p:nvPr/>
        </p:nvSpPr>
        <p:spPr bwMode="auto">
          <a:xfrm>
            <a:off x="5550453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1" y="67"/>
                </a:cubicBezTo>
                <a:cubicBezTo>
                  <a:pt x="2" y="67"/>
                  <a:pt x="2" y="68"/>
                  <a:pt x="3" y="68"/>
                </a:cubicBezTo>
                <a:cubicBezTo>
                  <a:pt x="5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26"/>
          <p:cNvSpPr>
            <a:spLocks/>
          </p:cNvSpPr>
          <p:nvPr/>
        </p:nvSpPr>
        <p:spPr bwMode="auto">
          <a:xfrm>
            <a:off x="5512946" y="1765112"/>
            <a:ext cx="10098" cy="116126"/>
          </a:xfrm>
          <a:custGeom>
            <a:avLst/>
            <a:gdLst>
              <a:gd name="T0" fmla="*/ 3 w 6"/>
              <a:gd name="T1" fmla="*/ 0 h 68"/>
              <a:gd name="T2" fmla="*/ 0 w 6"/>
              <a:gd name="T3" fmla="*/ 3 h 68"/>
              <a:gd name="T4" fmla="*/ 0 w 6"/>
              <a:gd name="T5" fmla="*/ 65 h 68"/>
              <a:gd name="T6" fmla="*/ 1 w 6"/>
              <a:gd name="T7" fmla="*/ 67 h 68"/>
              <a:gd name="T8" fmla="*/ 3 w 6"/>
              <a:gd name="T9" fmla="*/ 68 h 68"/>
              <a:gd name="T10" fmla="*/ 6 w 6"/>
              <a:gd name="T11" fmla="*/ 65 h 68"/>
              <a:gd name="T12" fmla="*/ 6 w 6"/>
              <a:gd name="T13" fmla="*/ 3 h 68"/>
              <a:gd name="T14" fmla="*/ 5 w 6"/>
              <a:gd name="T15" fmla="*/ 1 h 68"/>
              <a:gd name="T16" fmla="*/ 3 w 6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8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1" y="67"/>
                </a:cubicBezTo>
                <a:cubicBezTo>
                  <a:pt x="1" y="67"/>
                  <a:pt x="2" y="68"/>
                  <a:pt x="3" y="68"/>
                </a:cubicBezTo>
                <a:cubicBezTo>
                  <a:pt x="4" y="68"/>
                  <a:pt x="6" y="66"/>
                  <a:pt x="6" y="65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27"/>
          <p:cNvSpPr>
            <a:spLocks/>
          </p:cNvSpPr>
          <p:nvPr/>
        </p:nvSpPr>
        <p:spPr bwMode="auto">
          <a:xfrm>
            <a:off x="5476882" y="1765112"/>
            <a:ext cx="8655" cy="116126"/>
          </a:xfrm>
          <a:custGeom>
            <a:avLst/>
            <a:gdLst>
              <a:gd name="T0" fmla="*/ 2 w 5"/>
              <a:gd name="T1" fmla="*/ 0 h 68"/>
              <a:gd name="T2" fmla="*/ 0 w 5"/>
              <a:gd name="T3" fmla="*/ 3 h 68"/>
              <a:gd name="T4" fmla="*/ 0 w 5"/>
              <a:gd name="T5" fmla="*/ 65 h 68"/>
              <a:gd name="T6" fmla="*/ 0 w 5"/>
              <a:gd name="T7" fmla="*/ 67 h 68"/>
              <a:gd name="T8" fmla="*/ 2 w 5"/>
              <a:gd name="T9" fmla="*/ 68 h 68"/>
              <a:gd name="T10" fmla="*/ 5 w 5"/>
              <a:gd name="T11" fmla="*/ 65 h 68"/>
              <a:gd name="T12" fmla="*/ 5 w 5"/>
              <a:gd name="T13" fmla="*/ 3 h 68"/>
              <a:gd name="T14" fmla="*/ 5 w 5"/>
              <a:gd name="T15" fmla="*/ 1 h 68"/>
              <a:gd name="T16" fmla="*/ 2 w 5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8">
                <a:moveTo>
                  <a:pt x="2" y="0"/>
                </a:moveTo>
                <a:cubicBezTo>
                  <a:pt x="1" y="0"/>
                  <a:pt x="0" y="1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6"/>
                  <a:pt x="0" y="67"/>
                </a:cubicBezTo>
                <a:cubicBezTo>
                  <a:pt x="1" y="67"/>
                  <a:pt x="2" y="68"/>
                  <a:pt x="2" y="68"/>
                </a:cubicBezTo>
                <a:cubicBezTo>
                  <a:pt x="4" y="68"/>
                  <a:pt x="5" y="66"/>
                  <a:pt x="5" y="65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1"/>
                  <a:pt x="5" y="1"/>
                </a:cubicBezTo>
                <a:cubicBezTo>
                  <a:pt x="4" y="0"/>
                  <a:pt x="3" y="0"/>
                  <a:pt x="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28"/>
          <p:cNvSpPr>
            <a:spLocks/>
          </p:cNvSpPr>
          <p:nvPr/>
        </p:nvSpPr>
        <p:spPr bwMode="auto">
          <a:xfrm>
            <a:off x="5437933" y="1763669"/>
            <a:ext cx="10098" cy="117569"/>
          </a:xfrm>
          <a:custGeom>
            <a:avLst/>
            <a:gdLst>
              <a:gd name="T0" fmla="*/ 3 w 6"/>
              <a:gd name="T1" fmla="*/ 0 h 69"/>
              <a:gd name="T2" fmla="*/ 0 w 6"/>
              <a:gd name="T3" fmla="*/ 4 h 69"/>
              <a:gd name="T4" fmla="*/ 0 w 6"/>
              <a:gd name="T5" fmla="*/ 65 h 69"/>
              <a:gd name="T6" fmla="*/ 1 w 6"/>
              <a:gd name="T7" fmla="*/ 68 h 69"/>
              <a:gd name="T8" fmla="*/ 3 w 6"/>
              <a:gd name="T9" fmla="*/ 69 h 69"/>
              <a:gd name="T10" fmla="*/ 6 w 6"/>
              <a:gd name="T11" fmla="*/ 65 h 69"/>
              <a:gd name="T12" fmla="*/ 6 w 6"/>
              <a:gd name="T13" fmla="*/ 4 h 69"/>
              <a:gd name="T14" fmla="*/ 5 w 6"/>
              <a:gd name="T15" fmla="*/ 1 h 69"/>
              <a:gd name="T16" fmla="*/ 3 w 6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9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7"/>
                  <a:pt x="1" y="68"/>
                </a:cubicBezTo>
                <a:cubicBezTo>
                  <a:pt x="1" y="68"/>
                  <a:pt x="2" y="69"/>
                  <a:pt x="3" y="69"/>
                </a:cubicBezTo>
                <a:cubicBezTo>
                  <a:pt x="4" y="69"/>
                  <a:pt x="6" y="67"/>
                  <a:pt x="6" y="65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5" y="1"/>
                </a:cubicBezTo>
                <a:cubicBezTo>
                  <a:pt x="4" y="1"/>
                  <a:pt x="3" y="0"/>
                  <a:pt x="3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29"/>
          <p:cNvSpPr>
            <a:spLocks/>
          </p:cNvSpPr>
          <p:nvPr/>
        </p:nvSpPr>
        <p:spPr bwMode="auto">
          <a:xfrm>
            <a:off x="5401869" y="1763669"/>
            <a:ext cx="8655" cy="117569"/>
          </a:xfrm>
          <a:custGeom>
            <a:avLst/>
            <a:gdLst>
              <a:gd name="T0" fmla="*/ 2 w 5"/>
              <a:gd name="T1" fmla="*/ 0 h 69"/>
              <a:gd name="T2" fmla="*/ 0 w 5"/>
              <a:gd name="T3" fmla="*/ 4 h 69"/>
              <a:gd name="T4" fmla="*/ 0 w 5"/>
              <a:gd name="T5" fmla="*/ 65 h 69"/>
              <a:gd name="T6" fmla="*/ 0 w 5"/>
              <a:gd name="T7" fmla="*/ 68 h 69"/>
              <a:gd name="T8" fmla="*/ 2 w 5"/>
              <a:gd name="T9" fmla="*/ 69 h 69"/>
              <a:gd name="T10" fmla="*/ 5 w 5"/>
              <a:gd name="T11" fmla="*/ 65 h 69"/>
              <a:gd name="T12" fmla="*/ 5 w 5"/>
              <a:gd name="T13" fmla="*/ 4 h 69"/>
              <a:gd name="T14" fmla="*/ 4 w 5"/>
              <a:gd name="T15" fmla="*/ 1 h 69"/>
              <a:gd name="T16" fmla="*/ 2 w 5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9">
                <a:moveTo>
                  <a:pt x="2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7"/>
                  <a:pt x="0" y="68"/>
                </a:cubicBezTo>
                <a:cubicBezTo>
                  <a:pt x="1" y="68"/>
                  <a:pt x="2" y="69"/>
                  <a:pt x="2" y="69"/>
                </a:cubicBezTo>
                <a:cubicBezTo>
                  <a:pt x="4" y="69"/>
                  <a:pt x="5" y="67"/>
                  <a:pt x="5" y="65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30"/>
          <p:cNvSpPr>
            <a:spLocks noEditPoints="1"/>
          </p:cNvSpPr>
          <p:nvPr/>
        </p:nvSpPr>
        <p:spPr bwMode="auto">
          <a:xfrm>
            <a:off x="5349216" y="1726163"/>
            <a:ext cx="375065" cy="194024"/>
          </a:xfrm>
          <a:custGeom>
            <a:avLst/>
            <a:gdLst>
              <a:gd name="T0" fmla="*/ 204 w 220"/>
              <a:gd name="T1" fmla="*/ 0 h 114"/>
              <a:gd name="T2" fmla="*/ 16 w 220"/>
              <a:gd name="T3" fmla="*/ 0 h 114"/>
              <a:gd name="T4" fmla="*/ 0 w 220"/>
              <a:gd name="T5" fmla="*/ 17 h 114"/>
              <a:gd name="T6" fmla="*/ 0 w 220"/>
              <a:gd name="T7" fmla="*/ 96 h 114"/>
              <a:gd name="T8" fmla="*/ 16 w 220"/>
              <a:gd name="T9" fmla="*/ 114 h 114"/>
              <a:gd name="T10" fmla="*/ 204 w 220"/>
              <a:gd name="T11" fmla="*/ 114 h 114"/>
              <a:gd name="T12" fmla="*/ 220 w 220"/>
              <a:gd name="T13" fmla="*/ 96 h 114"/>
              <a:gd name="T14" fmla="*/ 220 w 220"/>
              <a:gd name="T15" fmla="*/ 17 h 114"/>
              <a:gd name="T16" fmla="*/ 204 w 220"/>
              <a:gd name="T17" fmla="*/ 0 h 114"/>
              <a:gd name="T18" fmla="*/ 210 w 220"/>
              <a:gd name="T19" fmla="*/ 89 h 114"/>
              <a:gd name="T20" fmla="*/ 195 w 220"/>
              <a:gd name="T21" fmla="*/ 103 h 114"/>
              <a:gd name="T22" fmla="*/ 23 w 220"/>
              <a:gd name="T23" fmla="*/ 103 h 114"/>
              <a:gd name="T24" fmla="*/ 9 w 220"/>
              <a:gd name="T25" fmla="*/ 89 h 114"/>
              <a:gd name="T26" fmla="*/ 9 w 220"/>
              <a:gd name="T27" fmla="*/ 24 h 114"/>
              <a:gd name="T28" fmla="*/ 23 w 220"/>
              <a:gd name="T29" fmla="*/ 11 h 114"/>
              <a:gd name="T30" fmla="*/ 195 w 220"/>
              <a:gd name="T31" fmla="*/ 11 h 114"/>
              <a:gd name="T32" fmla="*/ 210 w 220"/>
              <a:gd name="T33" fmla="*/ 24 h 114"/>
              <a:gd name="T34" fmla="*/ 210 w 220"/>
              <a:gd name="T35" fmla="*/ 8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0" h="114">
                <a:moveTo>
                  <a:pt x="2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6"/>
                  <a:pt x="7" y="114"/>
                  <a:pt x="16" y="114"/>
                </a:cubicBezTo>
                <a:cubicBezTo>
                  <a:pt x="204" y="114"/>
                  <a:pt x="204" y="114"/>
                  <a:pt x="204" y="114"/>
                </a:cubicBezTo>
                <a:cubicBezTo>
                  <a:pt x="213" y="114"/>
                  <a:pt x="220" y="106"/>
                  <a:pt x="220" y="96"/>
                </a:cubicBezTo>
                <a:cubicBezTo>
                  <a:pt x="220" y="17"/>
                  <a:pt x="220" y="17"/>
                  <a:pt x="220" y="17"/>
                </a:cubicBezTo>
                <a:cubicBezTo>
                  <a:pt x="220" y="7"/>
                  <a:pt x="213" y="0"/>
                  <a:pt x="204" y="0"/>
                </a:cubicBezTo>
                <a:close/>
                <a:moveTo>
                  <a:pt x="210" y="89"/>
                </a:moveTo>
                <a:cubicBezTo>
                  <a:pt x="210" y="97"/>
                  <a:pt x="203" y="103"/>
                  <a:pt x="195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15" y="103"/>
                  <a:pt x="9" y="97"/>
                  <a:pt x="9" y="89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17"/>
                  <a:pt x="15" y="11"/>
                  <a:pt x="23" y="1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203" y="11"/>
                  <a:pt x="210" y="17"/>
                  <a:pt x="210" y="24"/>
                </a:cubicBezTo>
                <a:lnTo>
                  <a:pt x="210" y="8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31"/>
          <p:cNvSpPr>
            <a:spLocks/>
          </p:cNvSpPr>
          <p:nvPr/>
        </p:nvSpPr>
        <p:spPr bwMode="auto">
          <a:xfrm>
            <a:off x="1179499" y="5632612"/>
            <a:ext cx="695313" cy="88718"/>
          </a:xfrm>
          <a:custGeom>
            <a:avLst/>
            <a:gdLst>
              <a:gd name="T0" fmla="*/ 383 w 408"/>
              <a:gd name="T1" fmla="*/ 0 h 52"/>
              <a:gd name="T2" fmla="*/ 363 w 408"/>
              <a:gd name="T3" fmla="*/ 0 h 52"/>
              <a:gd name="T4" fmla="*/ 363 w 408"/>
              <a:gd name="T5" fmla="*/ 17 h 52"/>
              <a:gd name="T6" fmla="*/ 283 w 408"/>
              <a:gd name="T7" fmla="*/ 17 h 52"/>
              <a:gd name="T8" fmla="*/ 283 w 408"/>
              <a:gd name="T9" fmla="*/ 0 h 52"/>
              <a:gd name="T10" fmla="*/ 238 w 408"/>
              <a:gd name="T11" fmla="*/ 0 h 52"/>
              <a:gd name="T12" fmla="*/ 238 w 408"/>
              <a:gd name="T13" fmla="*/ 14 h 52"/>
              <a:gd name="T14" fmla="*/ 158 w 408"/>
              <a:gd name="T15" fmla="*/ 14 h 52"/>
              <a:gd name="T16" fmla="*/ 158 w 408"/>
              <a:gd name="T17" fmla="*/ 0 h 52"/>
              <a:gd name="T18" fmla="*/ 115 w 408"/>
              <a:gd name="T19" fmla="*/ 0 h 52"/>
              <a:gd name="T20" fmla="*/ 115 w 408"/>
              <a:gd name="T21" fmla="*/ 15 h 52"/>
              <a:gd name="T22" fmla="*/ 35 w 408"/>
              <a:gd name="T23" fmla="*/ 15 h 52"/>
              <a:gd name="T24" fmla="*/ 35 w 408"/>
              <a:gd name="T25" fmla="*/ 0 h 52"/>
              <a:gd name="T26" fmla="*/ 26 w 408"/>
              <a:gd name="T27" fmla="*/ 0 h 52"/>
              <a:gd name="T28" fmla="*/ 0 w 408"/>
              <a:gd name="T29" fmla="*/ 26 h 52"/>
              <a:gd name="T30" fmla="*/ 0 w 408"/>
              <a:gd name="T31" fmla="*/ 27 h 52"/>
              <a:gd name="T32" fmla="*/ 26 w 408"/>
              <a:gd name="T33" fmla="*/ 52 h 52"/>
              <a:gd name="T34" fmla="*/ 383 w 408"/>
              <a:gd name="T35" fmla="*/ 52 h 52"/>
              <a:gd name="T36" fmla="*/ 408 w 408"/>
              <a:gd name="T37" fmla="*/ 27 h 52"/>
              <a:gd name="T38" fmla="*/ 408 w 408"/>
              <a:gd name="T39" fmla="*/ 26 h 52"/>
              <a:gd name="T40" fmla="*/ 383 w 408"/>
              <a:gd name="T4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8" h="52">
                <a:moveTo>
                  <a:pt x="383" y="0"/>
                </a:moveTo>
                <a:cubicBezTo>
                  <a:pt x="363" y="0"/>
                  <a:pt x="363" y="0"/>
                  <a:pt x="363" y="0"/>
                </a:cubicBezTo>
                <a:cubicBezTo>
                  <a:pt x="363" y="17"/>
                  <a:pt x="363" y="17"/>
                  <a:pt x="36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0"/>
                  <a:pt x="283" y="0"/>
                  <a:pt x="283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238" y="14"/>
                  <a:pt x="238" y="14"/>
                  <a:pt x="238" y="14"/>
                </a:cubicBezTo>
                <a:cubicBezTo>
                  <a:pt x="158" y="14"/>
                  <a:pt x="158" y="14"/>
                  <a:pt x="158" y="14"/>
                </a:cubicBezTo>
                <a:cubicBezTo>
                  <a:pt x="158" y="0"/>
                  <a:pt x="158" y="0"/>
                  <a:pt x="158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2" y="52"/>
                  <a:pt x="26" y="52"/>
                </a:cubicBezTo>
                <a:cubicBezTo>
                  <a:pt x="383" y="52"/>
                  <a:pt x="383" y="52"/>
                  <a:pt x="383" y="52"/>
                </a:cubicBezTo>
                <a:cubicBezTo>
                  <a:pt x="397" y="52"/>
                  <a:pt x="408" y="41"/>
                  <a:pt x="408" y="27"/>
                </a:cubicBezTo>
                <a:cubicBezTo>
                  <a:pt x="408" y="26"/>
                  <a:pt x="408" y="26"/>
                  <a:pt x="408" y="26"/>
                </a:cubicBezTo>
                <a:cubicBezTo>
                  <a:pt x="408" y="12"/>
                  <a:pt x="397" y="0"/>
                  <a:pt x="383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132"/>
          <p:cNvSpPr>
            <a:spLocks noChangeArrowheads="1"/>
          </p:cNvSpPr>
          <p:nvPr/>
        </p:nvSpPr>
        <p:spPr bwMode="auto">
          <a:xfrm>
            <a:off x="1662036" y="5126995"/>
            <a:ext cx="136322" cy="50561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133"/>
          <p:cNvSpPr>
            <a:spLocks noChangeArrowheads="1"/>
          </p:cNvSpPr>
          <p:nvPr/>
        </p:nvSpPr>
        <p:spPr bwMode="auto">
          <a:xfrm>
            <a:off x="1449258" y="5274857"/>
            <a:ext cx="136322" cy="35775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134"/>
          <p:cNvSpPr>
            <a:spLocks noChangeArrowheads="1"/>
          </p:cNvSpPr>
          <p:nvPr/>
        </p:nvSpPr>
        <p:spPr bwMode="auto">
          <a:xfrm>
            <a:off x="1239366" y="5401081"/>
            <a:ext cx="136322" cy="23153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35"/>
          <p:cNvSpPr>
            <a:spLocks noEditPoints="1"/>
          </p:cNvSpPr>
          <p:nvPr/>
        </p:nvSpPr>
        <p:spPr bwMode="auto">
          <a:xfrm>
            <a:off x="2204438" y="5184697"/>
            <a:ext cx="736426" cy="491191"/>
          </a:xfrm>
          <a:custGeom>
            <a:avLst/>
            <a:gdLst>
              <a:gd name="T0" fmla="*/ 337 w 432"/>
              <a:gd name="T1" fmla="*/ 47 h 288"/>
              <a:gd name="T2" fmla="*/ 364 w 432"/>
              <a:gd name="T3" fmla="*/ 90 h 288"/>
              <a:gd name="T4" fmla="*/ 279 w 432"/>
              <a:gd name="T5" fmla="*/ 164 h 288"/>
              <a:gd name="T6" fmla="*/ 252 w 432"/>
              <a:gd name="T7" fmla="*/ 78 h 288"/>
              <a:gd name="T8" fmla="*/ 230 w 432"/>
              <a:gd name="T9" fmla="*/ 167 h 288"/>
              <a:gd name="T10" fmla="*/ 129 w 432"/>
              <a:gd name="T11" fmla="*/ 238 h 288"/>
              <a:gd name="T12" fmla="*/ 85 w 432"/>
              <a:gd name="T13" fmla="*/ 172 h 288"/>
              <a:gd name="T14" fmla="*/ 46 w 432"/>
              <a:gd name="T15" fmla="*/ 247 h 288"/>
              <a:gd name="T16" fmla="*/ 2 w 432"/>
              <a:gd name="T17" fmla="*/ 288 h 288"/>
              <a:gd name="T18" fmla="*/ 85 w 432"/>
              <a:gd name="T19" fmla="*/ 267 h 288"/>
              <a:gd name="T20" fmla="*/ 182 w 432"/>
              <a:gd name="T21" fmla="*/ 272 h 288"/>
              <a:gd name="T22" fmla="*/ 252 w 432"/>
              <a:gd name="T23" fmla="*/ 172 h 288"/>
              <a:gd name="T24" fmla="*/ 305 w 432"/>
              <a:gd name="T25" fmla="*/ 231 h 288"/>
              <a:gd name="T26" fmla="*/ 384 w 432"/>
              <a:gd name="T27" fmla="*/ 94 h 288"/>
              <a:gd name="T28" fmla="*/ 384 w 432"/>
              <a:gd name="T29" fmla="*/ 0 h 288"/>
              <a:gd name="T30" fmla="*/ 85 w 432"/>
              <a:gd name="T31" fmla="*/ 187 h 288"/>
              <a:gd name="T32" fmla="*/ 116 w 432"/>
              <a:gd name="T33" fmla="*/ 231 h 288"/>
              <a:gd name="T34" fmla="*/ 104 w 432"/>
              <a:gd name="T35" fmla="*/ 225 h 288"/>
              <a:gd name="T36" fmla="*/ 85 w 432"/>
              <a:gd name="T37" fmla="*/ 201 h 288"/>
              <a:gd name="T38" fmla="*/ 69 w 432"/>
              <a:gd name="T39" fmla="*/ 230 h 288"/>
              <a:gd name="T40" fmla="*/ 58 w 432"/>
              <a:gd name="T41" fmla="*/ 238 h 288"/>
              <a:gd name="T42" fmla="*/ 85 w 432"/>
              <a:gd name="T43" fmla="*/ 252 h 288"/>
              <a:gd name="T44" fmla="*/ 62 w 432"/>
              <a:gd name="T45" fmla="*/ 243 h 288"/>
              <a:gd name="T46" fmla="*/ 85 w 432"/>
              <a:gd name="T47" fmla="*/ 239 h 288"/>
              <a:gd name="T48" fmla="*/ 113 w 432"/>
              <a:gd name="T49" fmla="*/ 237 h 288"/>
              <a:gd name="T50" fmla="*/ 85 w 432"/>
              <a:gd name="T51" fmla="*/ 252 h 288"/>
              <a:gd name="T52" fmla="*/ 252 w 432"/>
              <a:gd name="T53" fmla="*/ 92 h 288"/>
              <a:gd name="T54" fmla="*/ 273 w 432"/>
              <a:gd name="T55" fmla="*/ 151 h 288"/>
              <a:gd name="T56" fmla="*/ 272 w 432"/>
              <a:gd name="T57" fmla="*/ 125 h 288"/>
              <a:gd name="T58" fmla="*/ 233 w 432"/>
              <a:gd name="T59" fmla="*/ 125 h 288"/>
              <a:gd name="T60" fmla="*/ 237 w 432"/>
              <a:gd name="T61" fmla="*/ 154 h 288"/>
              <a:gd name="T62" fmla="*/ 252 w 432"/>
              <a:gd name="T63" fmla="*/ 158 h 288"/>
              <a:gd name="T64" fmla="*/ 249 w 432"/>
              <a:gd name="T65" fmla="*/ 144 h 288"/>
              <a:gd name="T66" fmla="*/ 262 w 432"/>
              <a:gd name="T67" fmla="*/ 142 h 288"/>
              <a:gd name="T68" fmla="*/ 252 w 432"/>
              <a:gd name="T69" fmla="*/ 158 h 288"/>
              <a:gd name="T70" fmla="*/ 377 w 432"/>
              <a:gd name="T71" fmla="*/ 79 h 288"/>
              <a:gd name="T72" fmla="*/ 383 w 432"/>
              <a:gd name="T73" fmla="*/ 66 h 288"/>
              <a:gd name="T74" fmla="*/ 404 w 432"/>
              <a:gd name="T75" fmla="*/ 47 h 288"/>
              <a:gd name="T76" fmla="*/ 365 w 432"/>
              <a:gd name="T77" fmla="*/ 47 h 288"/>
              <a:gd name="T78" fmla="*/ 371 w 432"/>
              <a:gd name="T79" fmla="*/ 77 h 288"/>
              <a:gd name="T80" fmla="*/ 384 w 432"/>
              <a:gd name="T81" fmla="*/ 14 h 288"/>
              <a:gd name="T82" fmla="*/ 384 w 432"/>
              <a:gd name="T83" fmla="*/ 8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2" h="288">
                <a:moveTo>
                  <a:pt x="384" y="0"/>
                </a:moveTo>
                <a:cubicBezTo>
                  <a:pt x="358" y="0"/>
                  <a:pt x="337" y="21"/>
                  <a:pt x="337" y="47"/>
                </a:cubicBezTo>
                <a:cubicBezTo>
                  <a:pt x="337" y="66"/>
                  <a:pt x="348" y="83"/>
                  <a:pt x="364" y="90"/>
                </a:cubicBezTo>
                <a:cubicBezTo>
                  <a:pt x="364" y="90"/>
                  <a:pt x="364" y="90"/>
                  <a:pt x="364" y="90"/>
                </a:cubicBezTo>
                <a:cubicBezTo>
                  <a:pt x="305" y="216"/>
                  <a:pt x="305" y="216"/>
                  <a:pt x="305" y="216"/>
                </a:cubicBezTo>
                <a:cubicBezTo>
                  <a:pt x="279" y="164"/>
                  <a:pt x="279" y="164"/>
                  <a:pt x="279" y="164"/>
                </a:cubicBezTo>
                <a:cubicBezTo>
                  <a:pt x="292" y="156"/>
                  <a:pt x="300" y="141"/>
                  <a:pt x="300" y="125"/>
                </a:cubicBezTo>
                <a:cubicBezTo>
                  <a:pt x="300" y="99"/>
                  <a:pt x="279" y="78"/>
                  <a:pt x="252" y="78"/>
                </a:cubicBezTo>
                <a:cubicBezTo>
                  <a:pt x="226" y="78"/>
                  <a:pt x="205" y="99"/>
                  <a:pt x="205" y="125"/>
                </a:cubicBezTo>
                <a:cubicBezTo>
                  <a:pt x="205" y="143"/>
                  <a:pt x="215" y="159"/>
                  <a:pt x="230" y="167"/>
                </a:cubicBezTo>
                <a:cubicBezTo>
                  <a:pt x="179" y="264"/>
                  <a:pt x="179" y="264"/>
                  <a:pt x="179" y="264"/>
                </a:cubicBezTo>
                <a:cubicBezTo>
                  <a:pt x="129" y="238"/>
                  <a:pt x="129" y="238"/>
                  <a:pt x="129" y="238"/>
                </a:cubicBezTo>
                <a:cubicBezTo>
                  <a:pt x="131" y="232"/>
                  <a:pt x="133" y="226"/>
                  <a:pt x="133" y="220"/>
                </a:cubicBezTo>
                <a:cubicBezTo>
                  <a:pt x="133" y="194"/>
                  <a:pt x="111" y="172"/>
                  <a:pt x="85" y="172"/>
                </a:cubicBezTo>
                <a:cubicBezTo>
                  <a:pt x="59" y="172"/>
                  <a:pt x="38" y="194"/>
                  <a:pt x="38" y="220"/>
                </a:cubicBezTo>
                <a:cubicBezTo>
                  <a:pt x="38" y="230"/>
                  <a:pt x="41" y="239"/>
                  <a:pt x="46" y="247"/>
                </a:cubicBezTo>
                <a:cubicBezTo>
                  <a:pt x="0" y="282"/>
                  <a:pt x="0" y="282"/>
                  <a:pt x="0" y="282"/>
                </a:cubicBezTo>
                <a:cubicBezTo>
                  <a:pt x="2" y="288"/>
                  <a:pt x="2" y="288"/>
                  <a:pt x="2" y="288"/>
                </a:cubicBezTo>
                <a:cubicBezTo>
                  <a:pt x="50" y="252"/>
                  <a:pt x="50" y="252"/>
                  <a:pt x="50" y="252"/>
                </a:cubicBezTo>
                <a:cubicBezTo>
                  <a:pt x="59" y="261"/>
                  <a:pt x="71" y="267"/>
                  <a:pt x="85" y="267"/>
                </a:cubicBezTo>
                <a:cubicBezTo>
                  <a:pt x="103" y="267"/>
                  <a:pt x="118" y="258"/>
                  <a:pt x="126" y="244"/>
                </a:cubicBezTo>
                <a:cubicBezTo>
                  <a:pt x="182" y="272"/>
                  <a:pt x="182" y="272"/>
                  <a:pt x="182" y="272"/>
                </a:cubicBezTo>
                <a:cubicBezTo>
                  <a:pt x="236" y="169"/>
                  <a:pt x="236" y="169"/>
                  <a:pt x="236" y="169"/>
                </a:cubicBezTo>
                <a:cubicBezTo>
                  <a:pt x="241" y="171"/>
                  <a:pt x="247" y="172"/>
                  <a:pt x="252" y="172"/>
                </a:cubicBezTo>
                <a:cubicBezTo>
                  <a:pt x="260" y="172"/>
                  <a:pt x="268" y="171"/>
                  <a:pt x="274" y="167"/>
                </a:cubicBezTo>
                <a:cubicBezTo>
                  <a:pt x="305" y="231"/>
                  <a:pt x="305" y="231"/>
                  <a:pt x="305" y="231"/>
                </a:cubicBezTo>
                <a:cubicBezTo>
                  <a:pt x="371" y="93"/>
                  <a:pt x="371" y="93"/>
                  <a:pt x="371" y="93"/>
                </a:cubicBezTo>
                <a:cubicBezTo>
                  <a:pt x="375" y="94"/>
                  <a:pt x="380" y="94"/>
                  <a:pt x="384" y="94"/>
                </a:cubicBezTo>
                <a:cubicBezTo>
                  <a:pt x="410" y="94"/>
                  <a:pt x="432" y="73"/>
                  <a:pt x="432" y="47"/>
                </a:cubicBezTo>
                <a:cubicBezTo>
                  <a:pt x="432" y="21"/>
                  <a:pt x="410" y="0"/>
                  <a:pt x="384" y="0"/>
                </a:cubicBezTo>
                <a:close/>
                <a:moveTo>
                  <a:pt x="53" y="220"/>
                </a:moveTo>
                <a:cubicBezTo>
                  <a:pt x="53" y="202"/>
                  <a:pt x="67" y="187"/>
                  <a:pt x="85" y="187"/>
                </a:cubicBezTo>
                <a:cubicBezTo>
                  <a:pt x="103" y="187"/>
                  <a:pt x="118" y="202"/>
                  <a:pt x="118" y="220"/>
                </a:cubicBezTo>
                <a:cubicBezTo>
                  <a:pt x="118" y="224"/>
                  <a:pt x="117" y="227"/>
                  <a:pt x="116" y="231"/>
                </a:cubicBezTo>
                <a:cubicBezTo>
                  <a:pt x="104" y="225"/>
                  <a:pt x="104" y="225"/>
                  <a:pt x="104" y="225"/>
                </a:cubicBezTo>
                <a:cubicBezTo>
                  <a:pt x="104" y="225"/>
                  <a:pt x="104" y="225"/>
                  <a:pt x="104" y="225"/>
                </a:cubicBezTo>
                <a:cubicBezTo>
                  <a:pt x="104" y="223"/>
                  <a:pt x="104" y="222"/>
                  <a:pt x="104" y="220"/>
                </a:cubicBezTo>
                <a:cubicBezTo>
                  <a:pt x="104" y="209"/>
                  <a:pt x="96" y="201"/>
                  <a:pt x="85" y="201"/>
                </a:cubicBezTo>
                <a:cubicBezTo>
                  <a:pt x="75" y="201"/>
                  <a:pt x="66" y="209"/>
                  <a:pt x="66" y="220"/>
                </a:cubicBezTo>
                <a:cubicBezTo>
                  <a:pt x="66" y="224"/>
                  <a:pt x="67" y="227"/>
                  <a:pt x="69" y="230"/>
                </a:cubicBezTo>
                <a:cubicBezTo>
                  <a:pt x="58" y="238"/>
                  <a:pt x="58" y="238"/>
                  <a:pt x="58" y="238"/>
                </a:cubicBezTo>
                <a:cubicBezTo>
                  <a:pt x="58" y="238"/>
                  <a:pt x="58" y="238"/>
                  <a:pt x="58" y="238"/>
                </a:cubicBezTo>
                <a:cubicBezTo>
                  <a:pt x="55" y="233"/>
                  <a:pt x="53" y="227"/>
                  <a:pt x="53" y="220"/>
                </a:cubicBezTo>
                <a:close/>
                <a:moveTo>
                  <a:pt x="85" y="252"/>
                </a:moveTo>
                <a:cubicBezTo>
                  <a:pt x="76" y="252"/>
                  <a:pt x="68" y="249"/>
                  <a:pt x="62" y="243"/>
                </a:cubicBezTo>
                <a:cubicBezTo>
                  <a:pt x="62" y="243"/>
                  <a:pt x="62" y="243"/>
                  <a:pt x="62" y="243"/>
                </a:cubicBezTo>
                <a:cubicBezTo>
                  <a:pt x="73" y="235"/>
                  <a:pt x="73" y="235"/>
                  <a:pt x="73" y="235"/>
                </a:cubicBezTo>
                <a:cubicBezTo>
                  <a:pt x="77" y="238"/>
                  <a:pt x="81" y="239"/>
                  <a:pt x="85" y="239"/>
                </a:cubicBezTo>
                <a:cubicBezTo>
                  <a:pt x="92" y="239"/>
                  <a:pt x="97" y="236"/>
                  <a:pt x="101" y="231"/>
                </a:cubicBezTo>
                <a:cubicBezTo>
                  <a:pt x="113" y="237"/>
                  <a:pt x="113" y="237"/>
                  <a:pt x="113" y="237"/>
                </a:cubicBezTo>
                <a:cubicBezTo>
                  <a:pt x="113" y="238"/>
                  <a:pt x="113" y="238"/>
                  <a:pt x="113" y="238"/>
                </a:cubicBezTo>
                <a:cubicBezTo>
                  <a:pt x="107" y="247"/>
                  <a:pt x="97" y="252"/>
                  <a:pt x="85" y="252"/>
                </a:cubicBezTo>
                <a:close/>
                <a:moveTo>
                  <a:pt x="220" y="125"/>
                </a:moveTo>
                <a:cubicBezTo>
                  <a:pt x="220" y="107"/>
                  <a:pt x="235" y="92"/>
                  <a:pt x="252" y="92"/>
                </a:cubicBezTo>
                <a:cubicBezTo>
                  <a:pt x="270" y="92"/>
                  <a:pt x="285" y="107"/>
                  <a:pt x="285" y="125"/>
                </a:cubicBezTo>
                <a:cubicBezTo>
                  <a:pt x="285" y="135"/>
                  <a:pt x="280" y="145"/>
                  <a:pt x="273" y="151"/>
                </a:cubicBezTo>
                <a:cubicBezTo>
                  <a:pt x="267" y="138"/>
                  <a:pt x="267" y="138"/>
                  <a:pt x="267" y="138"/>
                </a:cubicBezTo>
                <a:cubicBezTo>
                  <a:pt x="270" y="135"/>
                  <a:pt x="272" y="130"/>
                  <a:pt x="272" y="125"/>
                </a:cubicBezTo>
                <a:cubicBezTo>
                  <a:pt x="272" y="114"/>
                  <a:pt x="263" y="106"/>
                  <a:pt x="252" y="106"/>
                </a:cubicBezTo>
                <a:cubicBezTo>
                  <a:pt x="242" y="106"/>
                  <a:pt x="233" y="114"/>
                  <a:pt x="233" y="125"/>
                </a:cubicBezTo>
                <a:cubicBezTo>
                  <a:pt x="233" y="132"/>
                  <a:pt x="237" y="139"/>
                  <a:pt x="243" y="142"/>
                </a:cubicBezTo>
                <a:cubicBezTo>
                  <a:pt x="237" y="154"/>
                  <a:pt x="237" y="154"/>
                  <a:pt x="237" y="154"/>
                </a:cubicBezTo>
                <a:cubicBezTo>
                  <a:pt x="227" y="148"/>
                  <a:pt x="220" y="137"/>
                  <a:pt x="220" y="125"/>
                </a:cubicBezTo>
                <a:close/>
                <a:moveTo>
                  <a:pt x="252" y="158"/>
                </a:moveTo>
                <a:cubicBezTo>
                  <a:pt x="249" y="158"/>
                  <a:pt x="246" y="157"/>
                  <a:pt x="243" y="156"/>
                </a:cubicBezTo>
                <a:cubicBezTo>
                  <a:pt x="249" y="144"/>
                  <a:pt x="249" y="144"/>
                  <a:pt x="249" y="144"/>
                </a:cubicBezTo>
                <a:cubicBezTo>
                  <a:pt x="250" y="144"/>
                  <a:pt x="251" y="144"/>
                  <a:pt x="252" y="144"/>
                </a:cubicBezTo>
                <a:cubicBezTo>
                  <a:pt x="256" y="144"/>
                  <a:pt x="259" y="143"/>
                  <a:pt x="262" y="142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263" y="156"/>
                  <a:pt x="258" y="158"/>
                  <a:pt x="252" y="158"/>
                </a:cubicBezTo>
                <a:close/>
                <a:moveTo>
                  <a:pt x="384" y="80"/>
                </a:moveTo>
                <a:cubicBezTo>
                  <a:pt x="382" y="80"/>
                  <a:pt x="379" y="79"/>
                  <a:pt x="377" y="79"/>
                </a:cubicBezTo>
                <a:cubicBezTo>
                  <a:pt x="383" y="66"/>
                  <a:pt x="383" y="66"/>
                  <a:pt x="383" y="66"/>
                </a:cubicBezTo>
                <a:cubicBezTo>
                  <a:pt x="383" y="66"/>
                  <a:pt x="383" y="66"/>
                  <a:pt x="383" y="66"/>
                </a:cubicBezTo>
                <a:cubicBezTo>
                  <a:pt x="383" y="66"/>
                  <a:pt x="384" y="66"/>
                  <a:pt x="384" y="66"/>
                </a:cubicBezTo>
                <a:cubicBezTo>
                  <a:pt x="395" y="66"/>
                  <a:pt x="404" y="58"/>
                  <a:pt x="404" y="47"/>
                </a:cubicBezTo>
                <a:cubicBezTo>
                  <a:pt x="404" y="36"/>
                  <a:pt x="395" y="28"/>
                  <a:pt x="384" y="28"/>
                </a:cubicBezTo>
                <a:cubicBezTo>
                  <a:pt x="374" y="28"/>
                  <a:pt x="365" y="36"/>
                  <a:pt x="365" y="47"/>
                </a:cubicBezTo>
                <a:cubicBezTo>
                  <a:pt x="365" y="55"/>
                  <a:pt x="370" y="62"/>
                  <a:pt x="376" y="65"/>
                </a:cubicBezTo>
                <a:cubicBezTo>
                  <a:pt x="371" y="77"/>
                  <a:pt x="371" y="77"/>
                  <a:pt x="371" y="77"/>
                </a:cubicBezTo>
                <a:cubicBezTo>
                  <a:pt x="359" y="72"/>
                  <a:pt x="352" y="60"/>
                  <a:pt x="352" y="47"/>
                </a:cubicBezTo>
                <a:cubicBezTo>
                  <a:pt x="352" y="29"/>
                  <a:pt x="366" y="14"/>
                  <a:pt x="384" y="14"/>
                </a:cubicBezTo>
                <a:cubicBezTo>
                  <a:pt x="402" y="14"/>
                  <a:pt x="417" y="29"/>
                  <a:pt x="417" y="47"/>
                </a:cubicBezTo>
                <a:cubicBezTo>
                  <a:pt x="417" y="65"/>
                  <a:pt x="402" y="80"/>
                  <a:pt x="384" y="8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36"/>
          <p:cNvSpPr>
            <a:spLocks noEditPoints="1"/>
          </p:cNvSpPr>
          <p:nvPr/>
        </p:nvSpPr>
        <p:spPr bwMode="auto">
          <a:xfrm>
            <a:off x="3511396" y="5097423"/>
            <a:ext cx="422670" cy="377229"/>
          </a:xfrm>
          <a:custGeom>
            <a:avLst/>
            <a:gdLst>
              <a:gd name="T0" fmla="*/ 226 w 248"/>
              <a:gd name="T1" fmla="*/ 0 h 221"/>
              <a:gd name="T2" fmla="*/ 22 w 248"/>
              <a:gd name="T3" fmla="*/ 0 h 221"/>
              <a:gd name="T4" fmla="*/ 0 w 248"/>
              <a:gd name="T5" fmla="*/ 22 h 221"/>
              <a:gd name="T6" fmla="*/ 0 w 248"/>
              <a:gd name="T7" fmla="*/ 153 h 221"/>
              <a:gd name="T8" fmla="*/ 22 w 248"/>
              <a:gd name="T9" fmla="*/ 174 h 221"/>
              <a:gd name="T10" fmla="*/ 33 w 248"/>
              <a:gd name="T11" fmla="*/ 174 h 221"/>
              <a:gd name="T12" fmla="*/ 6 w 248"/>
              <a:gd name="T13" fmla="*/ 221 h 221"/>
              <a:gd name="T14" fmla="*/ 87 w 248"/>
              <a:gd name="T15" fmla="*/ 174 h 221"/>
              <a:gd name="T16" fmla="*/ 226 w 248"/>
              <a:gd name="T17" fmla="*/ 174 h 221"/>
              <a:gd name="T18" fmla="*/ 248 w 248"/>
              <a:gd name="T19" fmla="*/ 153 h 221"/>
              <a:gd name="T20" fmla="*/ 248 w 248"/>
              <a:gd name="T21" fmla="*/ 22 h 221"/>
              <a:gd name="T22" fmla="*/ 226 w 248"/>
              <a:gd name="T23" fmla="*/ 0 h 221"/>
              <a:gd name="T24" fmla="*/ 228 w 248"/>
              <a:gd name="T25" fmla="*/ 137 h 221"/>
              <a:gd name="T26" fmla="*/ 210 w 248"/>
              <a:gd name="T27" fmla="*/ 154 h 221"/>
              <a:gd name="T28" fmla="*/ 124 w 248"/>
              <a:gd name="T29" fmla="*/ 154 h 221"/>
              <a:gd name="T30" fmla="*/ 37 w 248"/>
              <a:gd name="T31" fmla="*/ 154 h 221"/>
              <a:gd name="T32" fmla="*/ 19 w 248"/>
              <a:gd name="T33" fmla="*/ 137 h 221"/>
              <a:gd name="T34" fmla="*/ 19 w 248"/>
              <a:gd name="T35" fmla="*/ 37 h 221"/>
              <a:gd name="T36" fmla="*/ 37 w 248"/>
              <a:gd name="T37" fmla="*/ 20 h 221"/>
              <a:gd name="T38" fmla="*/ 124 w 248"/>
              <a:gd name="T39" fmla="*/ 20 h 221"/>
              <a:gd name="T40" fmla="*/ 210 w 248"/>
              <a:gd name="T41" fmla="*/ 20 h 221"/>
              <a:gd name="T42" fmla="*/ 228 w 248"/>
              <a:gd name="T43" fmla="*/ 37 h 221"/>
              <a:gd name="T44" fmla="*/ 228 w 248"/>
              <a:gd name="T45" fmla="*/ 13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8" h="221">
                <a:moveTo>
                  <a:pt x="22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65"/>
                  <a:pt x="10" y="174"/>
                  <a:pt x="22" y="174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6" y="221"/>
                  <a:pt x="6" y="221"/>
                  <a:pt x="6" y="221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38" y="174"/>
                  <a:pt x="248" y="165"/>
                  <a:pt x="248" y="153"/>
                </a:cubicBezTo>
                <a:cubicBezTo>
                  <a:pt x="248" y="22"/>
                  <a:pt x="248" y="22"/>
                  <a:pt x="248" y="22"/>
                </a:cubicBezTo>
                <a:cubicBezTo>
                  <a:pt x="248" y="10"/>
                  <a:pt x="238" y="0"/>
                  <a:pt x="226" y="0"/>
                </a:cubicBezTo>
                <a:close/>
                <a:moveTo>
                  <a:pt x="228" y="137"/>
                </a:moveTo>
                <a:cubicBezTo>
                  <a:pt x="228" y="147"/>
                  <a:pt x="220" y="154"/>
                  <a:pt x="210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7" y="154"/>
                  <a:pt x="19" y="147"/>
                  <a:pt x="19" y="1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28"/>
                  <a:pt x="27" y="20"/>
                  <a:pt x="37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210" y="20"/>
                  <a:pt x="210" y="20"/>
                  <a:pt x="210" y="20"/>
                </a:cubicBezTo>
                <a:cubicBezTo>
                  <a:pt x="220" y="20"/>
                  <a:pt x="228" y="28"/>
                  <a:pt x="228" y="37"/>
                </a:cubicBezTo>
                <a:lnTo>
                  <a:pt x="228" y="137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7"/>
          <p:cNvSpPr>
            <a:spLocks noEditPoints="1"/>
          </p:cNvSpPr>
          <p:nvPr/>
        </p:nvSpPr>
        <p:spPr bwMode="auto">
          <a:xfrm>
            <a:off x="3663586" y="5155846"/>
            <a:ext cx="119011" cy="187533"/>
          </a:xfrm>
          <a:custGeom>
            <a:avLst/>
            <a:gdLst>
              <a:gd name="T0" fmla="*/ 62 w 70"/>
              <a:gd name="T1" fmla="*/ 51 h 110"/>
              <a:gd name="T2" fmla="*/ 53 w 70"/>
              <a:gd name="T3" fmla="*/ 47 h 110"/>
              <a:gd name="T4" fmla="*/ 39 w 70"/>
              <a:gd name="T5" fmla="*/ 43 h 110"/>
              <a:gd name="T6" fmla="*/ 39 w 70"/>
              <a:gd name="T7" fmla="*/ 21 h 110"/>
              <a:gd name="T8" fmla="*/ 50 w 70"/>
              <a:gd name="T9" fmla="*/ 30 h 110"/>
              <a:gd name="T10" fmla="*/ 59 w 70"/>
              <a:gd name="T11" fmla="*/ 36 h 110"/>
              <a:gd name="T12" fmla="*/ 65 w 70"/>
              <a:gd name="T13" fmla="*/ 34 h 110"/>
              <a:gd name="T14" fmla="*/ 67 w 70"/>
              <a:gd name="T15" fmla="*/ 29 h 110"/>
              <a:gd name="T16" fmla="*/ 65 w 70"/>
              <a:gd name="T17" fmla="*/ 24 h 110"/>
              <a:gd name="T18" fmla="*/ 61 w 70"/>
              <a:gd name="T19" fmla="*/ 18 h 110"/>
              <a:gd name="T20" fmla="*/ 52 w 70"/>
              <a:gd name="T21" fmla="*/ 13 h 110"/>
              <a:gd name="T22" fmla="*/ 39 w 70"/>
              <a:gd name="T23" fmla="*/ 10 h 110"/>
              <a:gd name="T24" fmla="*/ 39 w 70"/>
              <a:gd name="T25" fmla="*/ 5 h 110"/>
              <a:gd name="T26" fmla="*/ 35 w 70"/>
              <a:gd name="T27" fmla="*/ 0 h 110"/>
              <a:gd name="T28" fmla="*/ 31 w 70"/>
              <a:gd name="T29" fmla="*/ 5 h 110"/>
              <a:gd name="T30" fmla="*/ 31 w 70"/>
              <a:gd name="T31" fmla="*/ 10 h 110"/>
              <a:gd name="T32" fmla="*/ 10 w 70"/>
              <a:gd name="T33" fmla="*/ 17 h 110"/>
              <a:gd name="T34" fmla="*/ 2 w 70"/>
              <a:gd name="T35" fmla="*/ 32 h 110"/>
              <a:gd name="T36" fmla="*/ 6 w 70"/>
              <a:gd name="T37" fmla="*/ 44 h 110"/>
              <a:gd name="T38" fmla="*/ 16 w 70"/>
              <a:gd name="T39" fmla="*/ 51 h 110"/>
              <a:gd name="T40" fmla="*/ 31 w 70"/>
              <a:gd name="T41" fmla="*/ 55 h 110"/>
              <a:gd name="T42" fmla="*/ 31 w 70"/>
              <a:gd name="T43" fmla="*/ 80 h 110"/>
              <a:gd name="T44" fmla="*/ 24 w 70"/>
              <a:gd name="T45" fmla="*/ 77 h 110"/>
              <a:gd name="T46" fmla="*/ 20 w 70"/>
              <a:gd name="T47" fmla="*/ 73 h 110"/>
              <a:gd name="T48" fmla="*/ 17 w 70"/>
              <a:gd name="T49" fmla="*/ 66 h 110"/>
              <a:gd name="T50" fmla="*/ 14 w 70"/>
              <a:gd name="T51" fmla="*/ 63 h 110"/>
              <a:gd name="T52" fmla="*/ 9 w 70"/>
              <a:gd name="T53" fmla="*/ 62 h 110"/>
              <a:gd name="T54" fmla="*/ 2 w 70"/>
              <a:gd name="T55" fmla="*/ 64 h 110"/>
              <a:gd name="T56" fmla="*/ 0 w 70"/>
              <a:gd name="T57" fmla="*/ 69 h 110"/>
              <a:gd name="T58" fmla="*/ 2 w 70"/>
              <a:gd name="T59" fmla="*/ 76 h 110"/>
              <a:gd name="T60" fmla="*/ 7 w 70"/>
              <a:gd name="T61" fmla="*/ 83 h 110"/>
              <a:gd name="T62" fmla="*/ 17 w 70"/>
              <a:gd name="T63" fmla="*/ 88 h 110"/>
              <a:gd name="T64" fmla="*/ 31 w 70"/>
              <a:gd name="T65" fmla="*/ 91 h 110"/>
              <a:gd name="T66" fmla="*/ 31 w 70"/>
              <a:gd name="T67" fmla="*/ 106 h 110"/>
              <a:gd name="T68" fmla="*/ 32 w 70"/>
              <a:gd name="T69" fmla="*/ 109 h 110"/>
              <a:gd name="T70" fmla="*/ 35 w 70"/>
              <a:gd name="T71" fmla="*/ 110 h 110"/>
              <a:gd name="T72" fmla="*/ 39 w 70"/>
              <a:gd name="T73" fmla="*/ 109 h 110"/>
              <a:gd name="T74" fmla="*/ 39 w 70"/>
              <a:gd name="T75" fmla="*/ 104 h 110"/>
              <a:gd name="T76" fmla="*/ 39 w 70"/>
              <a:gd name="T77" fmla="*/ 91 h 110"/>
              <a:gd name="T78" fmla="*/ 56 w 70"/>
              <a:gd name="T79" fmla="*/ 87 h 110"/>
              <a:gd name="T80" fmla="*/ 67 w 70"/>
              <a:gd name="T81" fmla="*/ 78 h 110"/>
              <a:gd name="T82" fmla="*/ 70 w 70"/>
              <a:gd name="T83" fmla="*/ 67 h 110"/>
              <a:gd name="T84" fmla="*/ 68 w 70"/>
              <a:gd name="T85" fmla="*/ 58 h 110"/>
              <a:gd name="T86" fmla="*/ 62 w 70"/>
              <a:gd name="T87" fmla="*/ 51 h 110"/>
              <a:gd name="T88" fmla="*/ 31 w 70"/>
              <a:gd name="T89" fmla="*/ 41 h 110"/>
              <a:gd name="T90" fmla="*/ 22 w 70"/>
              <a:gd name="T91" fmla="*/ 37 h 110"/>
              <a:gd name="T92" fmla="*/ 19 w 70"/>
              <a:gd name="T93" fmla="*/ 31 h 110"/>
              <a:gd name="T94" fmla="*/ 22 w 70"/>
              <a:gd name="T95" fmla="*/ 24 h 110"/>
              <a:gd name="T96" fmla="*/ 31 w 70"/>
              <a:gd name="T97" fmla="*/ 21 h 110"/>
              <a:gd name="T98" fmla="*/ 31 w 70"/>
              <a:gd name="T99" fmla="*/ 41 h 110"/>
              <a:gd name="T100" fmla="*/ 50 w 70"/>
              <a:gd name="T101" fmla="*/ 76 h 110"/>
              <a:gd name="T102" fmla="*/ 39 w 70"/>
              <a:gd name="T103" fmla="*/ 81 h 110"/>
              <a:gd name="T104" fmla="*/ 39 w 70"/>
              <a:gd name="T105" fmla="*/ 57 h 110"/>
              <a:gd name="T106" fmla="*/ 50 w 70"/>
              <a:gd name="T107" fmla="*/ 61 h 110"/>
              <a:gd name="T108" fmla="*/ 54 w 70"/>
              <a:gd name="T109" fmla="*/ 69 h 110"/>
              <a:gd name="T110" fmla="*/ 50 w 70"/>
              <a:gd name="T111" fmla="*/ 7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" h="110">
                <a:moveTo>
                  <a:pt x="62" y="51"/>
                </a:moveTo>
                <a:cubicBezTo>
                  <a:pt x="59" y="49"/>
                  <a:pt x="56" y="48"/>
                  <a:pt x="53" y="47"/>
                </a:cubicBezTo>
                <a:cubicBezTo>
                  <a:pt x="49" y="46"/>
                  <a:pt x="45" y="44"/>
                  <a:pt x="39" y="43"/>
                </a:cubicBezTo>
                <a:cubicBezTo>
                  <a:pt x="39" y="21"/>
                  <a:pt x="39" y="21"/>
                  <a:pt x="39" y="21"/>
                </a:cubicBezTo>
                <a:cubicBezTo>
                  <a:pt x="45" y="22"/>
                  <a:pt x="49" y="25"/>
                  <a:pt x="50" y="30"/>
                </a:cubicBezTo>
                <a:cubicBezTo>
                  <a:pt x="51" y="34"/>
                  <a:pt x="54" y="36"/>
                  <a:pt x="59" y="36"/>
                </a:cubicBezTo>
                <a:cubicBezTo>
                  <a:pt x="61" y="36"/>
                  <a:pt x="63" y="35"/>
                  <a:pt x="65" y="34"/>
                </a:cubicBezTo>
                <a:cubicBezTo>
                  <a:pt x="66" y="32"/>
                  <a:pt x="67" y="31"/>
                  <a:pt x="67" y="29"/>
                </a:cubicBezTo>
                <a:cubicBezTo>
                  <a:pt x="67" y="27"/>
                  <a:pt x="67" y="26"/>
                  <a:pt x="65" y="24"/>
                </a:cubicBezTo>
                <a:cubicBezTo>
                  <a:pt x="64" y="22"/>
                  <a:pt x="63" y="20"/>
                  <a:pt x="61" y="18"/>
                </a:cubicBezTo>
                <a:cubicBezTo>
                  <a:pt x="58" y="16"/>
                  <a:pt x="55" y="14"/>
                  <a:pt x="52" y="13"/>
                </a:cubicBezTo>
                <a:cubicBezTo>
                  <a:pt x="48" y="11"/>
                  <a:pt x="44" y="11"/>
                  <a:pt x="39" y="10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2"/>
                  <a:pt x="38" y="0"/>
                  <a:pt x="35" y="0"/>
                </a:cubicBezTo>
                <a:cubicBezTo>
                  <a:pt x="32" y="0"/>
                  <a:pt x="31" y="2"/>
                  <a:pt x="31" y="5"/>
                </a:cubicBezTo>
                <a:cubicBezTo>
                  <a:pt x="31" y="10"/>
                  <a:pt x="31" y="10"/>
                  <a:pt x="31" y="10"/>
                </a:cubicBezTo>
                <a:cubicBezTo>
                  <a:pt x="22" y="11"/>
                  <a:pt x="15" y="13"/>
                  <a:pt x="10" y="17"/>
                </a:cubicBezTo>
                <a:cubicBezTo>
                  <a:pt x="5" y="21"/>
                  <a:pt x="2" y="26"/>
                  <a:pt x="2" y="32"/>
                </a:cubicBezTo>
                <a:cubicBezTo>
                  <a:pt x="2" y="37"/>
                  <a:pt x="4" y="41"/>
                  <a:pt x="6" y="44"/>
                </a:cubicBezTo>
                <a:cubicBezTo>
                  <a:pt x="9" y="47"/>
                  <a:pt x="12" y="49"/>
                  <a:pt x="16" y="51"/>
                </a:cubicBezTo>
                <a:cubicBezTo>
                  <a:pt x="20" y="52"/>
                  <a:pt x="25" y="54"/>
                  <a:pt x="31" y="55"/>
                </a:cubicBezTo>
                <a:cubicBezTo>
                  <a:pt x="31" y="80"/>
                  <a:pt x="31" y="80"/>
                  <a:pt x="31" y="80"/>
                </a:cubicBezTo>
                <a:cubicBezTo>
                  <a:pt x="28" y="79"/>
                  <a:pt x="26" y="78"/>
                  <a:pt x="24" y="77"/>
                </a:cubicBezTo>
                <a:cubicBezTo>
                  <a:pt x="22" y="76"/>
                  <a:pt x="21" y="74"/>
                  <a:pt x="20" y="73"/>
                </a:cubicBezTo>
                <a:cubicBezTo>
                  <a:pt x="19" y="71"/>
                  <a:pt x="18" y="69"/>
                  <a:pt x="17" y="66"/>
                </a:cubicBezTo>
                <a:cubicBezTo>
                  <a:pt x="16" y="65"/>
                  <a:pt x="15" y="64"/>
                  <a:pt x="14" y="63"/>
                </a:cubicBezTo>
                <a:cubicBezTo>
                  <a:pt x="12" y="62"/>
                  <a:pt x="11" y="62"/>
                  <a:pt x="9" y="62"/>
                </a:cubicBezTo>
                <a:cubicBezTo>
                  <a:pt x="6" y="62"/>
                  <a:pt x="4" y="62"/>
                  <a:pt x="2" y="64"/>
                </a:cubicBezTo>
                <a:cubicBezTo>
                  <a:pt x="1" y="65"/>
                  <a:pt x="0" y="67"/>
                  <a:pt x="0" y="69"/>
                </a:cubicBezTo>
                <a:cubicBezTo>
                  <a:pt x="0" y="71"/>
                  <a:pt x="0" y="73"/>
                  <a:pt x="2" y="76"/>
                </a:cubicBezTo>
                <a:cubicBezTo>
                  <a:pt x="3" y="78"/>
                  <a:pt x="5" y="80"/>
                  <a:pt x="7" y="83"/>
                </a:cubicBezTo>
                <a:cubicBezTo>
                  <a:pt x="10" y="85"/>
                  <a:pt x="13" y="87"/>
                  <a:pt x="17" y="88"/>
                </a:cubicBezTo>
                <a:cubicBezTo>
                  <a:pt x="21" y="90"/>
                  <a:pt x="26" y="91"/>
                  <a:pt x="31" y="91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07"/>
                  <a:pt x="31" y="108"/>
                  <a:pt x="32" y="109"/>
                </a:cubicBezTo>
                <a:cubicBezTo>
                  <a:pt x="33" y="110"/>
                  <a:pt x="34" y="110"/>
                  <a:pt x="35" y="110"/>
                </a:cubicBezTo>
                <a:cubicBezTo>
                  <a:pt x="37" y="110"/>
                  <a:pt x="38" y="110"/>
                  <a:pt x="39" y="109"/>
                </a:cubicBezTo>
                <a:cubicBezTo>
                  <a:pt x="39" y="108"/>
                  <a:pt x="39" y="106"/>
                  <a:pt x="39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46" y="91"/>
                  <a:pt x="51" y="89"/>
                  <a:pt x="56" y="87"/>
                </a:cubicBezTo>
                <a:cubicBezTo>
                  <a:pt x="61" y="85"/>
                  <a:pt x="64" y="82"/>
                  <a:pt x="67" y="78"/>
                </a:cubicBezTo>
                <a:cubicBezTo>
                  <a:pt x="69" y="75"/>
                  <a:pt x="70" y="71"/>
                  <a:pt x="70" y="67"/>
                </a:cubicBezTo>
                <a:cubicBezTo>
                  <a:pt x="70" y="64"/>
                  <a:pt x="69" y="61"/>
                  <a:pt x="68" y="58"/>
                </a:cubicBezTo>
                <a:cubicBezTo>
                  <a:pt x="66" y="55"/>
                  <a:pt x="64" y="53"/>
                  <a:pt x="62" y="51"/>
                </a:cubicBezTo>
                <a:close/>
                <a:moveTo>
                  <a:pt x="31" y="41"/>
                </a:moveTo>
                <a:cubicBezTo>
                  <a:pt x="27" y="40"/>
                  <a:pt x="24" y="39"/>
                  <a:pt x="22" y="37"/>
                </a:cubicBezTo>
                <a:cubicBezTo>
                  <a:pt x="20" y="36"/>
                  <a:pt x="19" y="34"/>
                  <a:pt x="19" y="31"/>
                </a:cubicBezTo>
                <a:cubicBezTo>
                  <a:pt x="19" y="28"/>
                  <a:pt x="20" y="26"/>
                  <a:pt x="22" y="24"/>
                </a:cubicBezTo>
                <a:cubicBezTo>
                  <a:pt x="24" y="23"/>
                  <a:pt x="27" y="22"/>
                  <a:pt x="31" y="21"/>
                </a:cubicBezTo>
                <a:lnTo>
                  <a:pt x="31" y="41"/>
                </a:lnTo>
                <a:close/>
                <a:moveTo>
                  <a:pt x="50" y="76"/>
                </a:moveTo>
                <a:cubicBezTo>
                  <a:pt x="48" y="78"/>
                  <a:pt x="44" y="80"/>
                  <a:pt x="39" y="81"/>
                </a:cubicBezTo>
                <a:cubicBezTo>
                  <a:pt x="39" y="57"/>
                  <a:pt x="39" y="57"/>
                  <a:pt x="39" y="57"/>
                </a:cubicBezTo>
                <a:cubicBezTo>
                  <a:pt x="44" y="58"/>
                  <a:pt x="48" y="60"/>
                  <a:pt x="50" y="61"/>
                </a:cubicBezTo>
                <a:cubicBezTo>
                  <a:pt x="52" y="63"/>
                  <a:pt x="54" y="66"/>
                  <a:pt x="54" y="69"/>
                </a:cubicBezTo>
                <a:cubicBezTo>
                  <a:pt x="54" y="71"/>
                  <a:pt x="52" y="74"/>
                  <a:pt x="50" y="7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38"/>
          <p:cNvSpPr>
            <a:spLocks/>
          </p:cNvSpPr>
          <p:nvPr/>
        </p:nvSpPr>
        <p:spPr bwMode="auto">
          <a:xfrm>
            <a:off x="3315208" y="5486192"/>
            <a:ext cx="209893" cy="283463"/>
          </a:xfrm>
          <a:custGeom>
            <a:avLst/>
            <a:gdLst>
              <a:gd name="T0" fmla="*/ 62 w 123"/>
              <a:gd name="T1" fmla="*/ 3 h 166"/>
              <a:gd name="T2" fmla="*/ 110 w 123"/>
              <a:gd name="T3" fmla="*/ 74 h 166"/>
              <a:gd name="T4" fmla="*/ 110 w 123"/>
              <a:gd name="T5" fmla="*/ 107 h 166"/>
              <a:gd name="T6" fmla="*/ 73 w 123"/>
              <a:gd name="T7" fmla="*/ 85 h 166"/>
              <a:gd name="T8" fmla="*/ 62 w 123"/>
              <a:gd name="T9" fmla="*/ 3 h 166"/>
              <a:gd name="T10" fmla="*/ 0 w 123"/>
              <a:gd name="T11" fmla="*/ 43 h 166"/>
              <a:gd name="T12" fmla="*/ 0 w 123"/>
              <a:gd name="T13" fmla="*/ 142 h 166"/>
              <a:gd name="T14" fmla="*/ 62 w 123"/>
              <a:gd name="T15" fmla="*/ 166 h 166"/>
              <a:gd name="T16" fmla="*/ 123 w 123"/>
              <a:gd name="T17" fmla="*/ 131 h 166"/>
              <a:gd name="T18" fmla="*/ 123 w 123"/>
              <a:gd name="T19" fmla="*/ 85 h 166"/>
              <a:gd name="T20" fmla="*/ 62 w 123"/>
              <a:gd name="T21" fmla="*/ 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166">
                <a:moveTo>
                  <a:pt x="62" y="3"/>
                </a:moveTo>
                <a:cubicBezTo>
                  <a:pt x="110" y="74"/>
                  <a:pt x="110" y="74"/>
                  <a:pt x="110" y="74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73" y="85"/>
                  <a:pt x="73" y="85"/>
                  <a:pt x="73" y="8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0" y="0"/>
                  <a:pt x="0" y="43"/>
                </a:cubicBezTo>
                <a:cubicBezTo>
                  <a:pt x="0" y="85"/>
                  <a:pt x="0" y="142"/>
                  <a:pt x="0" y="142"/>
                </a:cubicBezTo>
                <a:cubicBezTo>
                  <a:pt x="0" y="142"/>
                  <a:pt x="7" y="166"/>
                  <a:pt x="62" y="166"/>
                </a:cubicBezTo>
                <a:cubicBezTo>
                  <a:pt x="116" y="166"/>
                  <a:pt x="123" y="150"/>
                  <a:pt x="123" y="131"/>
                </a:cubicBezTo>
                <a:cubicBezTo>
                  <a:pt x="123" y="111"/>
                  <a:pt x="123" y="85"/>
                  <a:pt x="123" y="85"/>
                </a:cubicBezTo>
                <a:cubicBezTo>
                  <a:pt x="123" y="85"/>
                  <a:pt x="109" y="3"/>
                  <a:pt x="62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39"/>
          <p:cNvSpPr>
            <a:spLocks noChangeArrowheads="1"/>
          </p:cNvSpPr>
          <p:nvPr/>
        </p:nvSpPr>
        <p:spPr bwMode="auto">
          <a:xfrm>
            <a:off x="3327469" y="5288561"/>
            <a:ext cx="163731" cy="192582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40"/>
          <p:cNvSpPr>
            <a:spLocks noEditPoints="1"/>
          </p:cNvSpPr>
          <p:nvPr/>
        </p:nvSpPr>
        <p:spPr bwMode="auto">
          <a:xfrm>
            <a:off x="5424229" y="5111127"/>
            <a:ext cx="618858" cy="618858"/>
          </a:xfrm>
          <a:custGeom>
            <a:avLst/>
            <a:gdLst>
              <a:gd name="T0" fmla="*/ 181 w 363"/>
              <a:gd name="T1" fmla="*/ 0 h 363"/>
              <a:gd name="T2" fmla="*/ 363 w 363"/>
              <a:gd name="T3" fmla="*/ 182 h 363"/>
              <a:gd name="T4" fmla="*/ 181 w 363"/>
              <a:gd name="T5" fmla="*/ 363 h 363"/>
              <a:gd name="T6" fmla="*/ 0 w 363"/>
              <a:gd name="T7" fmla="*/ 182 h 363"/>
              <a:gd name="T8" fmla="*/ 181 w 363"/>
              <a:gd name="T9" fmla="*/ 0 h 363"/>
              <a:gd name="T10" fmla="*/ 304 w 363"/>
              <a:gd name="T11" fmla="*/ 182 h 363"/>
              <a:gd name="T12" fmla="*/ 181 w 363"/>
              <a:gd name="T13" fmla="*/ 59 h 363"/>
              <a:gd name="T14" fmla="*/ 59 w 363"/>
              <a:gd name="T15" fmla="*/ 182 h 363"/>
              <a:gd name="T16" fmla="*/ 181 w 363"/>
              <a:gd name="T17" fmla="*/ 304 h 363"/>
              <a:gd name="T18" fmla="*/ 304 w 363"/>
              <a:gd name="T19" fmla="*/ 18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0"/>
                </a:moveTo>
                <a:cubicBezTo>
                  <a:pt x="281" y="0"/>
                  <a:pt x="363" y="82"/>
                  <a:pt x="363" y="182"/>
                </a:cubicBezTo>
                <a:cubicBezTo>
                  <a:pt x="363" y="282"/>
                  <a:pt x="281" y="363"/>
                  <a:pt x="181" y="363"/>
                </a:cubicBezTo>
                <a:cubicBezTo>
                  <a:pt x="81" y="363"/>
                  <a:pt x="0" y="282"/>
                  <a:pt x="0" y="182"/>
                </a:cubicBezTo>
                <a:cubicBezTo>
                  <a:pt x="0" y="82"/>
                  <a:pt x="81" y="0"/>
                  <a:pt x="181" y="0"/>
                </a:cubicBezTo>
                <a:close/>
                <a:moveTo>
                  <a:pt x="304" y="182"/>
                </a:moveTo>
                <a:cubicBezTo>
                  <a:pt x="304" y="114"/>
                  <a:pt x="249" y="59"/>
                  <a:pt x="181" y="59"/>
                </a:cubicBezTo>
                <a:cubicBezTo>
                  <a:pt x="114" y="59"/>
                  <a:pt x="59" y="114"/>
                  <a:pt x="59" y="182"/>
                </a:cubicBezTo>
                <a:cubicBezTo>
                  <a:pt x="59" y="249"/>
                  <a:pt x="114" y="304"/>
                  <a:pt x="181" y="304"/>
                </a:cubicBezTo>
                <a:cubicBezTo>
                  <a:pt x="249" y="304"/>
                  <a:pt x="304" y="249"/>
                  <a:pt x="304" y="18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41"/>
          <p:cNvSpPr>
            <a:spLocks/>
          </p:cNvSpPr>
          <p:nvPr/>
        </p:nvSpPr>
        <p:spPr bwMode="auto">
          <a:xfrm>
            <a:off x="5625466" y="5315970"/>
            <a:ext cx="214941" cy="202680"/>
          </a:xfrm>
          <a:custGeom>
            <a:avLst/>
            <a:gdLst>
              <a:gd name="T0" fmla="*/ 298 w 298"/>
              <a:gd name="T1" fmla="*/ 106 h 281"/>
              <a:gd name="T2" fmla="*/ 224 w 298"/>
              <a:gd name="T3" fmla="*/ 179 h 281"/>
              <a:gd name="T4" fmla="*/ 241 w 298"/>
              <a:gd name="T5" fmla="*/ 281 h 281"/>
              <a:gd name="T6" fmla="*/ 149 w 298"/>
              <a:gd name="T7" fmla="*/ 234 h 281"/>
              <a:gd name="T8" fmla="*/ 57 w 298"/>
              <a:gd name="T9" fmla="*/ 281 h 281"/>
              <a:gd name="T10" fmla="*/ 75 w 298"/>
              <a:gd name="T11" fmla="*/ 179 h 281"/>
              <a:gd name="T12" fmla="*/ 0 w 298"/>
              <a:gd name="T13" fmla="*/ 106 h 281"/>
              <a:gd name="T14" fmla="*/ 104 w 298"/>
              <a:gd name="T15" fmla="*/ 92 h 281"/>
              <a:gd name="T16" fmla="*/ 149 w 298"/>
              <a:gd name="T17" fmla="*/ 0 h 281"/>
              <a:gd name="T18" fmla="*/ 196 w 298"/>
              <a:gd name="T19" fmla="*/ 92 h 281"/>
              <a:gd name="T20" fmla="*/ 298 w 298"/>
              <a:gd name="T21" fmla="*/ 106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8" h="281">
                <a:moveTo>
                  <a:pt x="298" y="106"/>
                </a:moveTo>
                <a:lnTo>
                  <a:pt x="224" y="179"/>
                </a:lnTo>
                <a:lnTo>
                  <a:pt x="241" y="281"/>
                </a:lnTo>
                <a:lnTo>
                  <a:pt x="149" y="234"/>
                </a:lnTo>
                <a:lnTo>
                  <a:pt x="57" y="281"/>
                </a:lnTo>
                <a:lnTo>
                  <a:pt x="75" y="179"/>
                </a:lnTo>
                <a:lnTo>
                  <a:pt x="0" y="106"/>
                </a:lnTo>
                <a:lnTo>
                  <a:pt x="104" y="92"/>
                </a:lnTo>
                <a:lnTo>
                  <a:pt x="149" y="0"/>
                </a:lnTo>
                <a:lnTo>
                  <a:pt x="196" y="92"/>
                </a:lnTo>
                <a:lnTo>
                  <a:pt x="298" y="10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42"/>
          <p:cNvSpPr>
            <a:spLocks noEditPoints="1"/>
          </p:cNvSpPr>
          <p:nvPr/>
        </p:nvSpPr>
        <p:spPr bwMode="auto">
          <a:xfrm>
            <a:off x="5585795" y="5274857"/>
            <a:ext cx="293561" cy="293561"/>
          </a:xfrm>
          <a:custGeom>
            <a:avLst/>
            <a:gdLst>
              <a:gd name="T0" fmla="*/ 172 w 172"/>
              <a:gd name="T1" fmla="*/ 86 h 172"/>
              <a:gd name="T2" fmla="*/ 86 w 172"/>
              <a:gd name="T3" fmla="*/ 172 h 172"/>
              <a:gd name="T4" fmla="*/ 0 w 172"/>
              <a:gd name="T5" fmla="*/ 86 h 172"/>
              <a:gd name="T6" fmla="*/ 86 w 172"/>
              <a:gd name="T7" fmla="*/ 0 h 172"/>
              <a:gd name="T8" fmla="*/ 172 w 172"/>
              <a:gd name="T9" fmla="*/ 86 h 172"/>
              <a:gd name="T10" fmla="*/ 125 w 172"/>
              <a:gd name="T11" fmla="*/ 143 h 172"/>
              <a:gd name="T12" fmla="*/ 118 w 172"/>
              <a:gd name="T13" fmla="*/ 100 h 172"/>
              <a:gd name="T14" fmla="*/ 149 w 172"/>
              <a:gd name="T15" fmla="*/ 69 h 172"/>
              <a:gd name="T16" fmla="*/ 106 w 172"/>
              <a:gd name="T17" fmla="*/ 63 h 172"/>
              <a:gd name="T18" fmla="*/ 86 w 172"/>
              <a:gd name="T19" fmla="*/ 24 h 172"/>
              <a:gd name="T20" fmla="*/ 67 w 172"/>
              <a:gd name="T21" fmla="*/ 63 h 172"/>
              <a:gd name="T22" fmla="*/ 23 w 172"/>
              <a:gd name="T23" fmla="*/ 69 h 172"/>
              <a:gd name="T24" fmla="*/ 55 w 172"/>
              <a:gd name="T25" fmla="*/ 100 h 172"/>
              <a:gd name="T26" fmla="*/ 47 w 172"/>
              <a:gd name="T27" fmla="*/ 143 h 172"/>
              <a:gd name="T28" fmla="*/ 86 w 172"/>
              <a:gd name="T29" fmla="*/ 123 h 172"/>
              <a:gd name="T30" fmla="*/ 125 w 172"/>
              <a:gd name="T31" fmla="*/ 14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" h="172">
                <a:moveTo>
                  <a:pt x="172" y="86"/>
                </a:moveTo>
                <a:cubicBezTo>
                  <a:pt x="172" y="133"/>
                  <a:pt x="134" y="172"/>
                  <a:pt x="86" y="172"/>
                </a:cubicBezTo>
                <a:cubicBezTo>
                  <a:pt x="39" y="172"/>
                  <a:pt x="0" y="133"/>
                  <a:pt x="0" y="86"/>
                </a:cubicBezTo>
                <a:cubicBezTo>
                  <a:pt x="0" y="38"/>
                  <a:pt x="39" y="0"/>
                  <a:pt x="86" y="0"/>
                </a:cubicBezTo>
                <a:cubicBezTo>
                  <a:pt x="134" y="0"/>
                  <a:pt x="172" y="38"/>
                  <a:pt x="172" y="86"/>
                </a:cubicBezTo>
                <a:close/>
                <a:moveTo>
                  <a:pt x="125" y="143"/>
                </a:moveTo>
                <a:cubicBezTo>
                  <a:pt x="118" y="100"/>
                  <a:pt x="118" y="100"/>
                  <a:pt x="118" y="100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86" y="24"/>
                  <a:pt x="86" y="24"/>
                  <a:pt x="86" y="24"/>
                </a:cubicBezTo>
                <a:cubicBezTo>
                  <a:pt x="67" y="63"/>
                  <a:pt x="67" y="63"/>
                  <a:pt x="67" y="63"/>
                </a:cubicBezTo>
                <a:cubicBezTo>
                  <a:pt x="23" y="69"/>
                  <a:pt x="23" y="69"/>
                  <a:pt x="23" y="69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86" y="123"/>
                  <a:pt x="86" y="123"/>
                  <a:pt x="86" y="123"/>
                </a:cubicBezTo>
                <a:lnTo>
                  <a:pt x="125" y="14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3"/>
          <p:cNvSpPr>
            <a:spLocks noEditPoints="1"/>
          </p:cNvSpPr>
          <p:nvPr/>
        </p:nvSpPr>
        <p:spPr bwMode="auto">
          <a:xfrm>
            <a:off x="6545818" y="5124831"/>
            <a:ext cx="446472" cy="598662"/>
          </a:xfrm>
          <a:custGeom>
            <a:avLst/>
            <a:gdLst>
              <a:gd name="T0" fmla="*/ 34 w 262"/>
              <a:gd name="T1" fmla="*/ 0 h 351"/>
              <a:gd name="T2" fmla="*/ 0 w 262"/>
              <a:gd name="T3" fmla="*/ 266 h 351"/>
              <a:gd name="T4" fmla="*/ 34 w 262"/>
              <a:gd name="T5" fmla="*/ 351 h 351"/>
              <a:gd name="T6" fmla="*/ 262 w 262"/>
              <a:gd name="T7" fmla="*/ 316 h 351"/>
              <a:gd name="T8" fmla="*/ 262 w 262"/>
              <a:gd name="T9" fmla="*/ 34 h 351"/>
              <a:gd name="T10" fmla="*/ 21 w 262"/>
              <a:gd name="T11" fmla="*/ 154 h 351"/>
              <a:gd name="T12" fmla="*/ 135 w 262"/>
              <a:gd name="T13" fmla="*/ 174 h 351"/>
              <a:gd name="T14" fmla="*/ 150 w 262"/>
              <a:gd name="T15" fmla="*/ 154 h 351"/>
              <a:gd name="T16" fmla="*/ 170 w 262"/>
              <a:gd name="T17" fmla="*/ 154 h 351"/>
              <a:gd name="T18" fmla="*/ 170 w 262"/>
              <a:gd name="T19" fmla="*/ 144 h 351"/>
              <a:gd name="T20" fmla="*/ 150 w 262"/>
              <a:gd name="T21" fmla="*/ 144 h 351"/>
              <a:gd name="T22" fmla="*/ 135 w 262"/>
              <a:gd name="T23" fmla="*/ 126 h 351"/>
              <a:gd name="T24" fmla="*/ 21 w 262"/>
              <a:gd name="T25" fmla="*/ 144 h 351"/>
              <a:gd name="T26" fmla="*/ 46 w 262"/>
              <a:gd name="T27" fmla="*/ 98 h 351"/>
              <a:gd name="T28" fmla="*/ 66 w 262"/>
              <a:gd name="T29" fmla="*/ 98 h 351"/>
              <a:gd name="T30" fmla="*/ 91 w 262"/>
              <a:gd name="T31" fmla="*/ 119 h 351"/>
              <a:gd name="T32" fmla="*/ 212 w 262"/>
              <a:gd name="T33" fmla="*/ 98 h 351"/>
              <a:gd name="T34" fmla="*/ 232 w 262"/>
              <a:gd name="T35" fmla="*/ 98 h 351"/>
              <a:gd name="T36" fmla="*/ 241 w 262"/>
              <a:gd name="T37" fmla="*/ 144 h 351"/>
              <a:gd name="T38" fmla="*/ 181 w 262"/>
              <a:gd name="T39" fmla="*/ 126 h 351"/>
              <a:gd name="T40" fmla="*/ 170 w 262"/>
              <a:gd name="T41" fmla="*/ 149 h 351"/>
              <a:gd name="T42" fmla="*/ 181 w 262"/>
              <a:gd name="T43" fmla="*/ 173 h 351"/>
              <a:gd name="T44" fmla="*/ 241 w 262"/>
              <a:gd name="T45" fmla="*/ 154 h 351"/>
              <a:gd name="T46" fmla="*/ 21 w 262"/>
              <a:gd name="T47" fmla="*/ 205 h 351"/>
              <a:gd name="T48" fmla="*/ 21 w 262"/>
              <a:gd name="T49" fmla="*/ 57 h 351"/>
              <a:gd name="T50" fmla="*/ 212 w 262"/>
              <a:gd name="T51" fmla="*/ 28 h 351"/>
              <a:gd name="T52" fmla="*/ 241 w 262"/>
              <a:gd name="T53" fmla="*/ 88 h 351"/>
              <a:gd name="T54" fmla="*/ 222 w 262"/>
              <a:gd name="T55" fmla="*/ 72 h 351"/>
              <a:gd name="T56" fmla="*/ 101 w 262"/>
              <a:gd name="T57" fmla="*/ 88 h 351"/>
              <a:gd name="T58" fmla="*/ 81 w 262"/>
              <a:gd name="T59" fmla="*/ 88 h 351"/>
              <a:gd name="T60" fmla="*/ 56 w 262"/>
              <a:gd name="T61" fmla="*/ 70 h 351"/>
              <a:gd name="T62" fmla="*/ 21 w 262"/>
              <a:gd name="T63" fmla="*/ 88 h 351"/>
              <a:gd name="T64" fmla="*/ 241 w 262"/>
              <a:gd name="T65" fmla="*/ 294 h 351"/>
              <a:gd name="T66" fmla="*/ 49 w 262"/>
              <a:gd name="T67" fmla="*/ 322 h 351"/>
              <a:gd name="T68" fmla="*/ 21 w 262"/>
              <a:gd name="T69" fmla="*/ 271 h 351"/>
              <a:gd name="T70" fmla="*/ 56 w 262"/>
              <a:gd name="T71" fmla="*/ 285 h 351"/>
              <a:gd name="T72" fmla="*/ 67 w 262"/>
              <a:gd name="T73" fmla="*/ 261 h 351"/>
              <a:gd name="T74" fmla="*/ 46 w 262"/>
              <a:gd name="T75" fmla="*/ 261 h 351"/>
              <a:gd name="T76" fmla="*/ 21 w 262"/>
              <a:gd name="T77" fmla="*/ 215 h 351"/>
              <a:gd name="T78" fmla="*/ 241 w 262"/>
              <a:gd name="T79" fmla="*/ 261 h 351"/>
              <a:gd name="T80" fmla="*/ 225 w 262"/>
              <a:gd name="T81" fmla="*/ 242 h 351"/>
              <a:gd name="T82" fmla="*/ 116 w 262"/>
              <a:gd name="T83" fmla="*/ 261 h 351"/>
              <a:gd name="T84" fmla="*/ 96 w 262"/>
              <a:gd name="T85" fmla="*/ 261 h 351"/>
              <a:gd name="T86" fmla="*/ 81 w 262"/>
              <a:gd name="T87" fmla="*/ 237 h 351"/>
              <a:gd name="T88" fmla="*/ 71 w 262"/>
              <a:gd name="T89" fmla="*/ 271 h 351"/>
              <a:gd name="T90" fmla="*/ 90 w 262"/>
              <a:gd name="T91" fmla="*/ 271 h 351"/>
              <a:gd name="T92" fmla="*/ 106 w 262"/>
              <a:gd name="T93" fmla="*/ 285 h 351"/>
              <a:gd name="T94" fmla="*/ 215 w 262"/>
              <a:gd name="T95" fmla="*/ 271 h 351"/>
              <a:gd name="T96" fmla="*/ 235 w 262"/>
              <a:gd name="T97" fmla="*/ 271 h 351"/>
              <a:gd name="T98" fmla="*/ 241 w 262"/>
              <a:gd name="T99" fmla="*/ 294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2" h="351">
                <a:moveTo>
                  <a:pt x="228" y="0"/>
                </a:move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35"/>
                  <a:pt x="15" y="351"/>
                  <a:pt x="34" y="351"/>
                </a:cubicBezTo>
                <a:cubicBezTo>
                  <a:pt x="228" y="351"/>
                  <a:pt x="228" y="351"/>
                  <a:pt x="228" y="351"/>
                </a:cubicBezTo>
                <a:cubicBezTo>
                  <a:pt x="247" y="351"/>
                  <a:pt x="262" y="335"/>
                  <a:pt x="262" y="316"/>
                </a:cubicBezTo>
                <a:cubicBezTo>
                  <a:pt x="262" y="266"/>
                  <a:pt x="262" y="266"/>
                  <a:pt x="262" y="266"/>
                </a:cubicBezTo>
                <a:cubicBezTo>
                  <a:pt x="262" y="34"/>
                  <a:pt x="262" y="34"/>
                  <a:pt x="262" y="34"/>
                </a:cubicBezTo>
                <a:cubicBezTo>
                  <a:pt x="262" y="15"/>
                  <a:pt x="247" y="0"/>
                  <a:pt x="228" y="0"/>
                </a:cubicBezTo>
                <a:close/>
                <a:moveTo>
                  <a:pt x="21" y="154"/>
                </a:moveTo>
                <a:cubicBezTo>
                  <a:pt x="125" y="154"/>
                  <a:pt x="125" y="154"/>
                  <a:pt x="125" y="154"/>
                </a:cubicBezTo>
                <a:cubicBezTo>
                  <a:pt x="126" y="166"/>
                  <a:pt x="130" y="174"/>
                  <a:pt x="135" y="174"/>
                </a:cubicBezTo>
                <a:cubicBezTo>
                  <a:pt x="140" y="174"/>
                  <a:pt x="144" y="166"/>
                  <a:pt x="145" y="154"/>
                </a:cubicBezTo>
                <a:cubicBezTo>
                  <a:pt x="150" y="154"/>
                  <a:pt x="150" y="154"/>
                  <a:pt x="150" y="154"/>
                </a:cubicBezTo>
                <a:cubicBezTo>
                  <a:pt x="151" y="165"/>
                  <a:pt x="155" y="173"/>
                  <a:pt x="160" y="173"/>
                </a:cubicBezTo>
                <a:cubicBezTo>
                  <a:pt x="165" y="173"/>
                  <a:pt x="169" y="165"/>
                  <a:pt x="170" y="154"/>
                </a:cubicBezTo>
                <a:cubicBezTo>
                  <a:pt x="170" y="153"/>
                  <a:pt x="170" y="151"/>
                  <a:pt x="170" y="149"/>
                </a:cubicBezTo>
                <a:cubicBezTo>
                  <a:pt x="170" y="148"/>
                  <a:pt x="170" y="146"/>
                  <a:pt x="170" y="144"/>
                </a:cubicBezTo>
                <a:cubicBezTo>
                  <a:pt x="169" y="134"/>
                  <a:pt x="165" y="126"/>
                  <a:pt x="160" y="126"/>
                </a:cubicBezTo>
                <a:cubicBezTo>
                  <a:pt x="155" y="126"/>
                  <a:pt x="151" y="134"/>
                  <a:pt x="150" y="144"/>
                </a:cubicBezTo>
                <a:cubicBezTo>
                  <a:pt x="145" y="144"/>
                  <a:pt x="145" y="144"/>
                  <a:pt x="145" y="144"/>
                </a:cubicBezTo>
                <a:cubicBezTo>
                  <a:pt x="144" y="134"/>
                  <a:pt x="140" y="126"/>
                  <a:pt x="135" y="126"/>
                </a:cubicBezTo>
                <a:cubicBezTo>
                  <a:pt x="130" y="126"/>
                  <a:pt x="126" y="134"/>
                  <a:pt x="125" y="144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1" y="98"/>
                  <a:pt x="21" y="98"/>
                  <a:pt x="21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109"/>
                  <a:pt x="51" y="118"/>
                  <a:pt x="56" y="118"/>
                </a:cubicBezTo>
                <a:cubicBezTo>
                  <a:pt x="61" y="118"/>
                  <a:pt x="66" y="109"/>
                  <a:pt x="66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1" y="110"/>
                  <a:pt x="86" y="119"/>
                  <a:pt x="91" y="119"/>
                </a:cubicBezTo>
                <a:cubicBezTo>
                  <a:pt x="96" y="119"/>
                  <a:pt x="101" y="110"/>
                  <a:pt x="101" y="98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110"/>
                  <a:pt x="217" y="119"/>
                  <a:pt x="222" y="119"/>
                </a:cubicBezTo>
                <a:cubicBezTo>
                  <a:pt x="227" y="119"/>
                  <a:pt x="231" y="110"/>
                  <a:pt x="232" y="98"/>
                </a:cubicBezTo>
                <a:cubicBezTo>
                  <a:pt x="241" y="98"/>
                  <a:pt x="241" y="98"/>
                  <a:pt x="241" y="98"/>
                </a:cubicBezTo>
                <a:cubicBezTo>
                  <a:pt x="241" y="144"/>
                  <a:pt x="241" y="144"/>
                  <a:pt x="241" y="144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90" y="134"/>
                  <a:pt x="186" y="126"/>
                  <a:pt x="181" y="126"/>
                </a:cubicBezTo>
                <a:cubicBezTo>
                  <a:pt x="176" y="126"/>
                  <a:pt x="172" y="134"/>
                  <a:pt x="171" y="144"/>
                </a:cubicBezTo>
                <a:cubicBezTo>
                  <a:pt x="171" y="146"/>
                  <a:pt x="170" y="148"/>
                  <a:pt x="170" y="149"/>
                </a:cubicBezTo>
                <a:cubicBezTo>
                  <a:pt x="170" y="151"/>
                  <a:pt x="171" y="153"/>
                  <a:pt x="171" y="154"/>
                </a:cubicBezTo>
                <a:cubicBezTo>
                  <a:pt x="172" y="165"/>
                  <a:pt x="176" y="173"/>
                  <a:pt x="181" y="173"/>
                </a:cubicBezTo>
                <a:cubicBezTo>
                  <a:pt x="186" y="173"/>
                  <a:pt x="190" y="165"/>
                  <a:pt x="191" y="154"/>
                </a:cubicBezTo>
                <a:cubicBezTo>
                  <a:pt x="241" y="154"/>
                  <a:pt x="241" y="154"/>
                  <a:pt x="241" y="154"/>
                </a:cubicBezTo>
                <a:cubicBezTo>
                  <a:pt x="241" y="205"/>
                  <a:pt x="241" y="205"/>
                  <a:pt x="241" y="205"/>
                </a:cubicBezTo>
                <a:cubicBezTo>
                  <a:pt x="21" y="205"/>
                  <a:pt x="21" y="205"/>
                  <a:pt x="21" y="205"/>
                </a:cubicBezTo>
                <a:lnTo>
                  <a:pt x="21" y="154"/>
                </a:lnTo>
                <a:close/>
                <a:moveTo>
                  <a:pt x="21" y="57"/>
                </a:moveTo>
                <a:cubicBezTo>
                  <a:pt x="21" y="41"/>
                  <a:pt x="34" y="28"/>
                  <a:pt x="49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28" y="28"/>
                  <a:pt x="241" y="41"/>
                  <a:pt x="241" y="57"/>
                </a:cubicBezTo>
                <a:cubicBezTo>
                  <a:pt x="241" y="88"/>
                  <a:pt x="241" y="88"/>
                  <a:pt x="241" y="88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79"/>
                  <a:pt x="226" y="72"/>
                  <a:pt x="222" y="72"/>
                </a:cubicBezTo>
                <a:cubicBezTo>
                  <a:pt x="217" y="72"/>
                  <a:pt x="213" y="79"/>
                  <a:pt x="212" y="8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99" y="79"/>
                  <a:pt x="96" y="72"/>
                  <a:pt x="91" y="72"/>
                </a:cubicBezTo>
                <a:cubicBezTo>
                  <a:pt x="86" y="72"/>
                  <a:pt x="82" y="79"/>
                  <a:pt x="81" y="88"/>
                </a:cubicBezTo>
                <a:cubicBezTo>
                  <a:pt x="66" y="88"/>
                  <a:pt x="66" y="88"/>
                  <a:pt x="66" y="88"/>
                </a:cubicBezTo>
                <a:cubicBezTo>
                  <a:pt x="65" y="78"/>
                  <a:pt x="61" y="70"/>
                  <a:pt x="56" y="70"/>
                </a:cubicBezTo>
                <a:cubicBezTo>
                  <a:pt x="51" y="70"/>
                  <a:pt x="47" y="78"/>
                  <a:pt x="46" y="88"/>
                </a:cubicBezTo>
                <a:cubicBezTo>
                  <a:pt x="21" y="88"/>
                  <a:pt x="21" y="88"/>
                  <a:pt x="21" y="88"/>
                </a:cubicBezTo>
                <a:lnTo>
                  <a:pt x="21" y="57"/>
                </a:lnTo>
                <a:close/>
                <a:moveTo>
                  <a:pt x="241" y="294"/>
                </a:moveTo>
                <a:cubicBezTo>
                  <a:pt x="241" y="309"/>
                  <a:pt x="228" y="322"/>
                  <a:pt x="212" y="322"/>
                </a:cubicBezTo>
                <a:cubicBezTo>
                  <a:pt x="49" y="322"/>
                  <a:pt x="49" y="322"/>
                  <a:pt x="49" y="322"/>
                </a:cubicBezTo>
                <a:cubicBezTo>
                  <a:pt x="34" y="322"/>
                  <a:pt x="21" y="309"/>
                  <a:pt x="21" y="294"/>
                </a:cubicBezTo>
                <a:cubicBezTo>
                  <a:pt x="21" y="271"/>
                  <a:pt x="21" y="271"/>
                  <a:pt x="21" y="271"/>
                </a:cubicBezTo>
                <a:cubicBezTo>
                  <a:pt x="47" y="271"/>
                  <a:pt x="47" y="271"/>
                  <a:pt x="47" y="271"/>
                </a:cubicBezTo>
                <a:cubicBezTo>
                  <a:pt x="49" y="279"/>
                  <a:pt x="52" y="285"/>
                  <a:pt x="56" y="285"/>
                </a:cubicBezTo>
                <a:cubicBezTo>
                  <a:pt x="60" y="285"/>
                  <a:pt x="64" y="279"/>
                  <a:pt x="66" y="271"/>
                </a:cubicBezTo>
                <a:cubicBezTo>
                  <a:pt x="66" y="268"/>
                  <a:pt x="67" y="265"/>
                  <a:pt x="67" y="261"/>
                </a:cubicBezTo>
                <a:cubicBezTo>
                  <a:pt x="67" y="248"/>
                  <a:pt x="62" y="237"/>
                  <a:pt x="56" y="237"/>
                </a:cubicBezTo>
                <a:cubicBezTo>
                  <a:pt x="51" y="237"/>
                  <a:pt x="46" y="248"/>
                  <a:pt x="46" y="261"/>
                </a:cubicBezTo>
                <a:cubicBezTo>
                  <a:pt x="21" y="261"/>
                  <a:pt x="21" y="261"/>
                  <a:pt x="21" y="261"/>
                </a:cubicBezTo>
                <a:cubicBezTo>
                  <a:pt x="21" y="215"/>
                  <a:pt x="21" y="215"/>
                  <a:pt x="21" y="215"/>
                </a:cubicBezTo>
                <a:cubicBezTo>
                  <a:pt x="241" y="215"/>
                  <a:pt x="241" y="215"/>
                  <a:pt x="241" y="215"/>
                </a:cubicBezTo>
                <a:cubicBezTo>
                  <a:pt x="241" y="261"/>
                  <a:pt x="241" y="261"/>
                  <a:pt x="241" y="261"/>
                </a:cubicBezTo>
                <a:cubicBezTo>
                  <a:pt x="235" y="261"/>
                  <a:pt x="235" y="261"/>
                  <a:pt x="235" y="261"/>
                </a:cubicBezTo>
                <a:cubicBezTo>
                  <a:pt x="234" y="250"/>
                  <a:pt x="230" y="242"/>
                  <a:pt x="225" y="242"/>
                </a:cubicBezTo>
                <a:cubicBezTo>
                  <a:pt x="220" y="242"/>
                  <a:pt x="216" y="250"/>
                  <a:pt x="215" y="261"/>
                </a:cubicBezTo>
                <a:cubicBezTo>
                  <a:pt x="116" y="261"/>
                  <a:pt x="116" y="261"/>
                  <a:pt x="116" y="261"/>
                </a:cubicBezTo>
                <a:cubicBezTo>
                  <a:pt x="116" y="248"/>
                  <a:pt x="112" y="237"/>
                  <a:pt x="106" y="237"/>
                </a:cubicBezTo>
                <a:cubicBezTo>
                  <a:pt x="100" y="237"/>
                  <a:pt x="96" y="248"/>
                  <a:pt x="96" y="261"/>
                </a:cubicBezTo>
                <a:cubicBezTo>
                  <a:pt x="91" y="261"/>
                  <a:pt x="91" y="261"/>
                  <a:pt x="91" y="261"/>
                </a:cubicBezTo>
                <a:cubicBezTo>
                  <a:pt x="91" y="248"/>
                  <a:pt x="86" y="237"/>
                  <a:pt x="81" y="237"/>
                </a:cubicBezTo>
                <a:cubicBezTo>
                  <a:pt x="75" y="237"/>
                  <a:pt x="70" y="248"/>
                  <a:pt x="70" y="261"/>
                </a:cubicBezTo>
                <a:cubicBezTo>
                  <a:pt x="70" y="265"/>
                  <a:pt x="71" y="268"/>
                  <a:pt x="71" y="271"/>
                </a:cubicBezTo>
                <a:cubicBezTo>
                  <a:pt x="73" y="279"/>
                  <a:pt x="76" y="285"/>
                  <a:pt x="81" y="285"/>
                </a:cubicBezTo>
                <a:cubicBezTo>
                  <a:pt x="85" y="285"/>
                  <a:pt x="88" y="279"/>
                  <a:pt x="90" y="271"/>
                </a:cubicBezTo>
                <a:cubicBezTo>
                  <a:pt x="97" y="271"/>
                  <a:pt x="97" y="271"/>
                  <a:pt x="97" y="271"/>
                </a:cubicBezTo>
                <a:cubicBezTo>
                  <a:pt x="98" y="279"/>
                  <a:pt x="102" y="285"/>
                  <a:pt x="106" y="285"/>
                </a:cubicBezTo>
                <a:cubicBezTo>
                  <a:pt x="110" y="285"/>
                  <a:pt x="114" y="279"/>
                  <a:pt x="115" y="271"/>
                </a:cubicBezTo>
                <a:cubicBezTo>
                  <a:pt x="215" y="271"/>
                  <a:pt x="215" y="271"/>
                  <a:pt x="215" y="271"/>
                </a:cubicBezTo>
                <a:cubicBezTo>
                  <a:pt x="216" y="282"/>
                  <a:pt x="220" y="290"/>
                  <a:pt x="225" y="290"/>
                </a:cubicBezTo>
                <a:cubicBezTo>
                  <a:pt x="230" y="290"/>
                  <a:pt x="234" y="282"/>
                  <a:pt x="235" y="271"/>
                </a:cubicBezTo>
                <a:cubicBezTo>
                  <a:pt x="241" y="271"/>
                  <a:pt x="241" y="271"/>
                  <a:pt x="241" y="271"/>
                </a:cubicBezTo>
                <a:lnTo>
                  <a:pt x="241" y="29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44"/>
          <p:cNvSpPr>
            <a:spLocks/>
          </p:cNvSpPr>
          <p:nvPr/>
        </p:nvSpPr>
        <p:spPr bwMode="auto">
          <a:xfrm>
            <a:off x="8108831" y="5235908"/>
            <a:ext cx="97373" cy="461619"/>
          </a:xfrm>
          <a:custGeom>
            <a:avLst/>
            <a:gdLst>
              <a:gd name="T0" fmla="*/ 19 w 57"/>
              <a:gd name="T1" fmla="*/ 0 h 271"/>
              <a:gd name="T2" fmla="*/ 0 w 57"/>
              <a:gd name="T3" fmla="*/ 0 h 271"/>
              <a:gd name="T4" fmla="*/ 0 w 57"/>
              <a:gd name="T5" fmla="*/ 271 h 271"/>
              <a:gd name="T6" fmla="*/ 19 w 57"/>
              <a:gd name="T7" fmla="*/ 271 h 271"/>
              <a:gd name="T8" fmla="*/ 57 w 57"/>
              <a:gd name="T9" fmla="*/ 234 h 271"/>
              <a:gd name="T10" fmla="*/ 57 w 57"/>
              <a:gd name="T11" fmla="*/ 38 h 271"/>
              <a:gd name="T12" fmla="*/ 19 w 57"/>
              <a:gd name="T1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271">
                <a:moveTo>
                  <a:pt x="1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71"/>
                  <a:pt x="0" y="271"/>
                  <a:pt x="0" y="271"/>
                </a:cubicBezTo>
                <a:cubicBezTo>
                  <a:pt x="19" y="271"/>
                  <a:pt x="19" y="271"/>
                  <a:pt x="19" y="271"/>
                </a:cubicBezTo>
                <a:cubicBezTo>
                  <a:pt x="40" y="271"/>
                  <a:pt x="57" y="254"/>
                  <a:pt x="57" y="234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17"/>
                  <a:pt x="40" y="0"/>
                  <a:pt x="19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45"/>
          <p:cNvSpPr>
            <a:spLocks/>
          </p:cNvSpPr>
          <p:nvPr/>
        </p:nvSpPr>
        <p:spPr bwMode="auto">
          <a:xfrm>
            <a:off x="7718618" y="5142142"/>
            <a:ext cx="252448" cy="57702"/>
          </a:xfrm>
          <a:custGeom>
            <a:avLst/>
            <a:gdLst>
              <a:gd name="T0" fmla="*/ 16 w 148"/>
              <a:gd name="T1" fmla="*/ 34 h 34"/>
              <a:gd name="T2" fmla="*/ 131 w 148"/>
              <a:gd name="T3" fmla="*/ 34 h 34"/>
              <a:gd name="T4" fmla="*/ 148 w 148"/>
              <a:gd name="T5" fmla="*/ 17 h 34"/>
              <a:gd name="T6" fmla="*/ 131 w 148"/>
              <a:gd name="T7" fmla="*/ 0 h 34"/>
              <a:gd name="T8" fmla="*/ 16 w 148"/>
              <a:gd name="T9" fmla="*/ 0 h 34"/>
              <a:gd name="T10" fmla="*/ 0 w 148"/>
              <a:gd name="T11" fmla="*/ 17 h 34"/>
              <a:gd name="T12" fmla="*/ 5 w 148"/>
              <a:gd name="T13" fmla="*/ 29 h 34"/>
              <a:gd name="T14" fmla="*/ 16 w 148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34">
                <a:moveTo>
                  <a:pt x="16" y="34"/>
                </a:moveTo>
                <a:cubicBezTo>
                  <a:pt x="131" y="34"/>
                  <a:pt x="131" y="34"/>
                  <a:pt x="131" y="34"/>
                </a:cubicBezTo>
                <a:cubicBezTo>
                  <a:pt x="140" y="34"/>
                  <a:pt x="148" y="26"/>
                  <a:pt x="148" y="17"/>
                </a:cubicBezTo>
                <a:cubicBezTo>
                  <a:pt x="148" y="8"/>
                  <a:pt x="140" y="0"/>
                  <a:pt x="13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22"/>
                  <a:pt x="2" y="26"/>
                  <a:pt x="5" y="29"/>
                </a:cubicBezTo>
                <a:cubicBezTo>
                  <a:pt x="8" y="32"/>
                  <a:pt x="12" y="34"/>
                  <a:pt x="16" y="3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146"/>
          <p:cNvSpPr>
            <a:spLocks noChangeArrowheads="1"/>
          </p:cNvSpPr>
          <p:nvPr/>
        </p:nvSpPr>
        <p:spPr bwMode="auto">
          <a:xfrm>
            <a:off x="7632065" y="5235908"/>
            <a:ext cx="420506" cy="46161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47"/>
          <p:cNvSpPr>
            <a:spLocks/>
          </p:cNvSpPr>
          <p:nvPr/>
        </p:nvSpPr>
        <p:spPr bwMode="auto">
          <a:xfrm>
            <a:off x="7479875" y="5235908"/>
            <a:ext cx="97373" cy="461619"/>
          </a:xfrm>
          <a:custGeom>
            <a:avLst/>
            <a:gdLst>
              <a:gd name="T0" fmla="*/ 0 w 57"/>
              <a:gd name="T1" fmla="*/ 38 h 271"/>
              <a:gd name="T2" fmla="*/ 0 w 57"/>
              <a:gd name="T3" fmla="*/ 234 h 271"/>
              <a:gd name="T4" fmla="*/ 38 w 57"/>
              <a:gd name="T5" fmla="*/ 271 h 271"/>
              <a:gd name="T6" fmla="*/ 57 w 57"/>
              <a:gd name="T7" fmla="*/ 271 h 271"/>
              <a:gd name="T8" fmla="*/ 57 w 57"/>
              <a:gd name="T9" fmla="*/ 0 h 271"/>
              <a:gd name="T10" fmla="*/ 38 w 57"/>
              <a:gd name="T11" fmla="*/ 0 h 271"/>
              <a:gd name="T12" fmla="*/ 0 w 57"/>
              <a:gd name="T13" fmla="*/ 38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271">
                <a:moveTo>
                  <a:pt x="0" y="38"/>
                </a:moveTo>
                <a:cubicBezTo>
                  <a:pt x="0" y="234"/>
                  <a:pt x="0" y="234"/>
                  <a:pt x="0" y="234"/>
                </a:cubicBezTo>
                <a:cubicBezTo>
                  <a:pt x="0" y="254"/>
                  <a:pt x="17" y="271"/>
                  <a:pt x="38" y="271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57" y="0"/>
                  <a:pt x="57" y="0"/>
                  <a:pt x="5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148"/>
          <p:cNvSpPr>
            <a:spLocks noChangeArrowheads="1"/>
          </p:cNvSpPr>
          <p:nvPr/>
        </p:nvSpPr>
        <p:spPr bwMode="auto">
          <a:xfrm>
            <a:off x="9042887" y="5390983"/>
            <a:ext cx="27409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149"/>
          <p:cNvSpPr>
            <a:spLocks noChangeArrowheads="1"/>
          </p:cNvSpPr>
          <p:nvPr/>
        </p:nvSpPr>
        <p:spPr bwMode="auto">
          <a:xfrm>
            <a:off x="8992398" y="5252497"/>
            <a:ext cx="72849" cy="2236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150"/>
          <p:cNvSpPr>
            <a:spLocks noChangeArrowheads="1"/>
          </p:cNvSpPr>
          <p:nvPr/>
        </p:nvSpPr>
        <p:spPr bwMode="auto">
          <a:xfrm>
            <a:off x="9037839" y="5348428"/>
            <a:ext cx="25966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151"/>
          <p:cNvSpPr>
            <a:spLocks noChangeArrowheads="1"/>
          </p:cNvSpPr>
          <p:nvPr/>
        </p:nvSpPr>
        <p:spPr bwMode="auto">
          <a:xfrm>
            <a:off x="8990234" y="5390983"/>
            <a:ext cx="27409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152"/>
          <p:cNvSpPr>
            <a:spLocks noChangeArrowheads="1"/>
          </p:cNvSpPr>
          <p:nvPr/>
        </p:nvSpPr>
        <p:spPr bwMode="auto">
          <a:xfrm>
            <a:off x="8990234" y="5348428"/>
            <a:ext cx="27409" cy="2524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53"/>
          <p:cNvSpPr>
            <a:spLocks noEditPoints="1"/>
          </p:cNvSpPr>
          <p:nvPr/>
        </p:nvSpPr>
        <p:spPr bwMode="auto">
          <a:xfrm>
            <a:off x="8967874" y="5212106"/>
            <a:ext cx="118290" cy="246678"/>
          </a:xfrm>
          <a:custGeom>
            <a:avLst/>
            <a:gdLst>
              <a:gd name="T0" fmla="*/ 56 w 69"/>
              <a:gd name="T1" fmla="*/ 95 h 145"/>
              <a:gd name="T2" fmla="*/ 56 w 69"/>
              <a:gd name="T3" fmla="*/ 80 h 145"/>
              <a:gd name="T4" fmla="*/ 41 w 69"/>
              <a:gd name="T5" fmla="*/ 80 h 145"/>
              <a:gd name="T6" fmla="*/ 41 w 69"/>
              <a:gd name="T7" fmla="*/ 95 h 145"/>
              <a:gd name="T8" fmla="*/ 56 w 69"/>
              <a:gd name="T9" fmla="*/ 95 h 145"/>
              <a:gd name="T10" fmla="*/ 60 w 69"/>
              <a:gd name="T11" fmla="*/ 120 h 145"/>
              <a:gd name="T12" fmla="*/ 60 w 69"/>
              <a:gd name="T13" fmla="*/ 105 h 145"/>
              <a:gd name="T14" fmla="*/ 44 w 69"/>
              <a:gd name="T15" fmla="*/ 105 h 145"/>
              <a:gd name="T16" fmla="*/ 44 w 69"/>
              <a:gd name="T17" fmla="*/ 120 h 145"/>
              <a:gd name="T18" fmla="*/ 60 w 69"/>
              <a:gd name="T19" fmla="*/ 120 h 145"/>
              <a:gd name="T20" fmla="*/ 29 w 69"/>
              <a:gd name="T21" fmla="*/ 145 h 145"/>
              <a:gd name="T22" fmla="*/ 0 w 69"/>
              <a:gd name="T23" fmla="*/ 116 h 145"/>
              <a:gd name="T24" fmla="*/ 0 w 69"/>
              <a:gd name="T25" fmla="*/ 28 h 145"/>
              <a:gd name="T26" fmla="*/ 29 w 69"/>
              <a:gd name="T27" fmla="*/ 0 h 145"/>
              <a:gd name="T28" fmla="*/ 41 w 69"/>
              <a:gd name="T29" fmla="*/ 0 h 145"/>
              <a:gd name="T30" fmla="*/ 69 w 69"/>
              <a:gd name="T31" fmla="*/ 28 h 145"/>
              <a:gd name="T32" fmla="*/ 69 w 69"/>
              <a:gd name="T33" fmla="*/ 116 h 145"/>
              <a:gd name="T34" fmla="*/ 41 w 69"/>
              <a:gd name="T35" fmla="*/ 145 h 145"/>
              <a:gd name="T36" fmla="*/ 29 w 69"/>
              <a:gd name="T37" fmla="*/ 145 h 145"/>
              <a:gd name="T38" fmla="*/ 13 w 69"/>
              <a:gd name="T39" fmla="*/ 95 h 145"/>
              <a:gd name="T40" fmla="*/ 29 w 69"/>
              <a:gd name="T41" fmla="*/ 95 h 145"/>
              <a:gd name="T42" fmla="*/ 29 w 69"/>
              <a:gd name="T43" fmla="*/ 80 h 145"/>
              <a:gd name="T44" fmla="*/ 13 w 69"/>
              <a:gd name="T45" fmla="*/ 80 h 145"/>
              <a:gd name="T46" fmla="*/ 13 w 69"/>
              <a:gd name="T47" fmla="*/ 95 h 145"/>
              <a:gd name="T48" fmla="*/ 29 w 69"/>
              <a:gd name="T49" fmla="*/ 105 h 145"/>
              <a:gd name="T50" fmla="*/ 13 w 69"/>
              <a:gd name="T51" fmla="*/ 105 h 145"/>
              <a:gd name="T52" fmla="*/ 13 w 69"/>
              <a:gd name="T53" fmla="*/ 120 h 145"/>
              <a:gd name="T54" fmla="*/ 29 w 69"/>
              <a:gd name="T55" fmla="*/ 120 h 145"/>
              <a:gd name="T56" fmla="*/ 29 w 69"/>
              <a:gd name="T57" fmla="*/ 105 h 145"/>
              <a:gd name="T58" fmla="*/ 56 w 69"/>
              <a:gd name="T59" fmla="*/ 48 h 145"/>
              <a:gd name="T60" fmla="*/ 13 w 69"/>
              <a:gd name="T61" fmla="*/ 48 h 145"/>
              <a:gd name="T62" fmla="*/ 13 w 69"/>
              <a:gd name="T63" fmla="*/ 61 h 145"/>
              <a:gd name="T64" fmla="*/ 56 w 69"/>
              <a:gd name="T65" fmla="*/ 61 h 145"/>
              <a:gd name="T66" fmla="*/ 56 w 69"/>
              <a:gd name="T67" fmla="*/ 48 h 145"/>
              <a:gd name="T68" fmla="*/ 57 w 69"/>
              <a:gd name="T69" fmla="*/ 24 h 145"/>
              <a:gd name="T70" fmla="*/ 14 w 69"/>
              <a:gd name="T71" fmla="*/ 24 h 145"/>
              <a:gd name="T72" fmla="*/ 14 w 69"/>
              <a:gd name="T73" fmla="*/ 37 h 145"/>
              <a:gd name="T74" fmla="*/ 57 w 69"/>
              <a:gd name="T75" fmla="*/ 37 h 145"/>
              <a:gd name="T76" fmla="*/ 57 w 69"/>
              <a:gd name="T77" fmla="*/ 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9" h="145">
                <a:moveTo>
                  <a:pt x="56" y="95"/>
                </a:moveTo>
                <a:cubicBezTo>
                  <a:pt x="56" y="80"/>
                  <a:pt x="56" y="80"/>
                  <a:pt x="56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95"/>
                  <a:pt x="41" y="95"/>
                  <a:pt x="41" y="95"/>
                </a:cubicBezTo>
                <a:lnTo>
                  <a:pt x="56" y="95"/>
                </a:lnTo>
                <a:close/>
                <a:moveTo>
                  <a:pt x="60" y="120"/>
                </a:moveTo>
                <a:cubicBezTo>
                  <a:pt x="60" y="105"/>
                  <a:pt x="60" y="105"/>
                  <a:pt x="60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20"/>
                  <a:pt x="44" y="120"/>
                  <a:pt x="44" y="120"/>
                </a:cubicBezTo>
                <a:lnTo>
                  <a:pt x="60" y="120"/>
                </a:lnTo>
                <a:close/>
                <a:moveTo>
                  <a:pt x="29" y="145"/>
                </a:moveTo>
                <a:cubicBezTo>
                  <a:pt x="13" y="145"/>
                  <a:pt x="0" y="132"/>
                  <a:pt x="0" y="1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56" y="0"/>
                  <a:pt x="69" y="12"/>
                  <a:pt x="69" y="28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32"/>
                  <a:pt x="56" y="145"/>
                  <a:pt x="41" y="145"/>
                </a:cubicBezTo>
                <a:lnTo>
                  <a:pt x="29" y="145"/>
                </a:lnTo>
                <a:close/>
                <a:moveTo>
                  <a:pt x="13" y="95"/>
                </a:moveTo>
                <a:cubicBezTo>
                  <a:pt x="29" y="95"/>
                  <a:pt x="29" y="95"/>
                  <a:pt x="29" y="95"/>
                </a:cubicBezTo>
                <a:cubicBezTo>
                  <a:pt x="29" y="80"/>
                  <a:pt x="29" y="80"/>
                  <a:pt x="29" y="80"/>
                </a:cubicBezTo>
                <a:cubicBezTo>
                  <a:pt x="13" y="80"/>
                  <a:pt x="13" y="80"/>
                  <a:pt x="13" y="80"/>
                </a:cubicBezTo>
                <a:lnTo>
                  <a:pt x="13" y="95"/>
                </a:lnTo>
                <a:close/>
                <a:moveTo>
                  <a:pt x="29" y="105"/>
                </a:moveTo>
                <a:cubicBezTo>
                  <a:pt x="13" y="105"/>
                  <a:pt x="13" y="105"/>
                  <a:pt x="13" y="105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lnTo>
                  <a:pt x="29" y="105"/>
                </a:lnTo>
                <a:close/>
                <a:moveTo>
                  <a:pt x="56" y="48"/>
                </a:moveTo>
                <a:cubicBezTo>
                  <a:pt x="13" y="48"/>
                  <a:pt x="13" y="48"/>
                  <a:pt x="13" y="48"/>
                </a:cubicBezTo>
                <a:cubicBezTo>
                  <a:pt x="13" y="61"/>
                  <a:pt x="13" y="61"/>
                  <a:pt x="13" y="61"/>
                </a:cubicBezTo>
                <a:cubicBezTo>
                  <a:pt x="56" y="61"/>
                  <a:pt x="56" y="61"/>
                  <a:pt x="56" y="61"/>
                </a:cubicBezTo>
                <a:lnTo>
                  <a:pt x="56" y="48"/>
                </a:lnTo>
                <a:close/>
                <a:moveTo>
                  <a:pt x="57" y="24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37"/>
                  <a:pt x="14" y="37"/>
                  <a:pt x="14" y="37"/>
                </a:cubicBezTo>
                <a:cubicBezTo>
                  <a:pt x="57" y="37"/>
                  <a:pt x="57" y="37"/>
                  <a:pt x="57" y="37"/>
                </a:cubicBezTo>
                <a:lnTo>
                  <a:pt x="57" y="2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54"/>
          <p:cNvSpPr>
            <a:spLocks noEditPoints="1"/>
          </p:cNvSpPr>
          <p:nvPr/>
        </p:nvSpPr>
        <p:spPr bwMode="auto">
          <a:xfrm>
            <a:off x="8625267" y="5126995"/>
            <a:ext cx="494798" cy="591449"/>
          </a:xfrm>
          <a:custGeom>
            <a:avLst/>
            <a:gdLst>
              <a:gd name="T0" fmla="*/ 201 w 290"/>
              <a:gd name="T1" fmla="*/ 166 h 347"/>
              <a:gd name="T2" fmla="*/ 230 w 290"/>
              <a:gd name="T3" fmla="*/ 195 h 347"/>
              <a:gd name="T4" fmla="*/ 242 w 290"/>
              <a:gd name="T5" fmla="*/ 195 h 347"/>
              <a:gd name="T6" fmla="*/ 270 w 290"/>
              <a:gd name="T7" fmla="*/ 166 h 347"/>
              <a:gd name="T8" fmla="*/ 270 w 290"/>
              <a:gd name="T9" fmla="*/ 78 h 347"/>
              <a:gd name="T10" fmla="*/ 242 w 290"/>
              <a:gd name="T11" fmla="*/ 50 h 347"/>
              <a:gd name="T12" fmla="*/ 230 w 290"/>
              <a:gd name="T13" fmla="*/ 50 h 347"/>
              <a:gd name="T14" fmla="*/ 201 w 290"/>
              <a:gd name="T15" fmla="*/ 78 h 347"/>
              <a:gd name="T16" fmla="*/ 201 w 290"/>
              <a:gd name="T17" fmla="*/ 166 h 347"/>
              <a:gd name="T18" fmla="*/ 28 w 290"/>
              <a:gd name="T19" fmla="*/ 174 h 347"/>
              <a:gd name="T20" fmla="*/ 57 w 290"/>
              <a:gd name="T21" fmla="*/ 202 h 347"/>
              <a:gd name="T22" fmla="*/ 157 w 290"/>
              <a:gd name="T23" fmla="*/ 202 h 347"/>
              <a:gd name="T24" fmla="*/ 185 w 290"/>
              <a:gd name="T25" fmla="*/ 174 h 347"/>
              <a:gd name="T26" fmla="*/ 185 w 290"/>
              <a:gd name="T27" fmla="*/ 140 h 347"/>
              <a:gd name="T28" fmla="*/ 185 w 290"/>
              <a:gd name="T29" fmla="*/ 78 h 347"/>
              <a:gd name="T30" fmla="*/ 157 w 290"/>
              <a:gd name="T31" fmla="*/ 50 h 347"/>
              <a:gd name="T32" fmla="*/ 57 w 290"/>
              <a:gd name="T33" fmla="*/ 50 h 347"/>
              <a:gd name="T34" fmla="*/ 28 w 290"/>
              <a:gd name="T35" fmla="*/ 78 h 347"/>
              <a:gd name="T36" fmla="*/ 28 w 290"/>
              <a:gd name="T37" fmla="*/ 141 h 347"/>
              <a:gd name="T38" fmla="*/ 28 w 290"/>
              <a:gd name="T39" fmla="*/ 174 h 347"/>
              <a:gd name="T40" fmla="*/ 290 w 290"/>
              <a:gd name="T41" fmla="*/ 28 h 347"/>
              <a:gd name="T42" fmla="*/ 290 w 290"/>
              <a:gd name="T43" fmla="*/ 319 h 347"/>
              <a:gd name="T44" fmla="*/ 262 w 290"/>
              <a:gd name="T45" fmla="*/ 347 h 347"/>
              <a:gd name="T46" fmla="*/ 28 w 290"/>
              <a:gd name="T47" fmla="*/ 347 h 347"/>
              <a:gd name="T48" fmla="*/ 0 w 290"/>
              <a:gd name="T49" fmla="*/ 319 h 347"/>
              <a:gd name="T50" fmla="*/ 0 w 290"/>
              <a:gd name="T51" fmla="*/ 28 h 347"/>
              <a:gd name="T52" fmla="*/ 28 w 290"/>
              <a:gd name="T53" fmla="*/ 0 h 347"/>
              <a:gd name="T54" fmla="*/ 262 w 290"/>
              <a:gd name="T55" fmla="*/ 0 h 347"/>
              <a:gd name="T56" fmla="*/ 290 w 290"/>
              <a:gd name="T57" fmla="*/ 28 h 347"/>
              <a:gd name="T58" fmla="*/ 134 w 290"/>
              <a:gd name="T59" fmla="*/ 234 h 347"/>
              <a:gd name="T60" fmla="*/ 127 w 290"/>
              <a:gd name="T61" fmla="*/ 227 h 347"/>
              <a:gd name="T62" fmla="*/ 52 w 290"/>
              <a:gd name="T63" fmla="*/ 227 h 347"/>
              <a:gd name="T64" fmla="*/ 47 w 290"/>
              <a:gd name="T65" fmla="*/ 229 h 347"/>
              <a:gd name="T66" fmla="*/ 45 w 290"/>
              <a:gd name="T67" fmla="*/ 234 h 347"/>
              <a:gd name="T68" fmla="*/ 52 w 290"/>
              <a:gd name="T69" fmla="*/ 241 h 347"/>
              <a:gd name="T70" fmla="*/ 127 w 290"/>
              <a:gd name="T71" fmla="*/ 241 h 347"/>
              <a:gd name="T72" fmla="*/ 134 w 290"/>
              <a:gd name="T73" fmla="*/ 234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0" h="347">
                <a:moveTo>
                  <a:pt x="201" y="166"/>
                </a:moveTo>
                <a:cubicBezTo>
                  <a:pt x="201" y="182"/>
                  <a:pt x="214" y="195"/>
                  <a:pt x="230" y="195"/>
                </a:cubicBezTo>
                <a:cubicBezTo>
                  <a:pt x="242" y="195"/>
                  <a:pt x="242" y="195"/>
                  <a:pt x="242" y="195"/>
                </a:cubicBezTo>
                <a:cubicBezTo>
                  <a:pt x="257" y="195"/>
                  <a:pt x="270" y="182"/>
                  <a:pt x="270" y="166"/>
                </a:cubicBezTo>
                <a:cubicBezTo>
                  <a:pt x="270" y="78"/>
                  <a:pt x="270" y="78"/>
                  <a:pt x="270" y="78"/>
                </a:cubicBezTo>
                <a:cubicBezTo>
                  <a:pt x="270" y="62"/>
                  <a:pt x="257" y="50"/>
                  <a:pt x="242" y="50"/>
                </a:cubicBezTo>
                <a:cubicBezTo>
                  <a:pt x="230" y="50"/>
                  <a:pt x="230" y="50"/>
                  <a:pt x="230" y="50"/>
                </a:cubicBezTo>
                <a:cubicBezTo>
                  <a:pt x="214" y="50"/>
                  <a:pt x="201" y="62"/>
                  <a:pt x="201" y="78"/>
                </a:cubicBezTo>
                <a:lnTo>
                  <a:pt x="201" y="166"/>
                </a:lnTo>
                <a:close/>
                <a:moveTo>
                  <a:pt x="28" y="174"/>
                </a:moveTo>
                <a:cubicBezTo>
                  <a:pt x="28" y="190"/>
                  <a:pt x="41" y="202"/>
                  <a:pt x="57" y="202"/>
                </a:cubicBezTo>
                <a:cubicBezTo>
                  <a:pt x="157" y="202"/>
                  <a:pt x="157" y="202"/>
                  <a:pt x="157" y="202"/>
                </a:cubicBezTo>
                <a:cubicBezTo>
                  <a:pt x="173" y="202"/>
                  <a:pt x="185" y="190"/>
                  <a:pt x="185" y="174"/>
                </a:cubicBezTo>
                <a:cubicBezTo>
                  <a:pt x="185" y="140"/>
                  <a:pt x="185" y="140"/>
                  <a:pt x="185" y="140"/>
                </a:cubicBezTo>
                <a:cubicBezTo>
                  <a:pt x="185" y="78"/>
                  <a:pt x="185" y="78"/>
                  <a:pt x="185" y="78"/>
                </a:cubicBezTo>
                <a:cubicBezTo>
                  <a:pt x="185" y="62"/>
                  <a:pt x="173" y="50"/>
                  <a:pt x="1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41" y="50"/>
                  <a:pt x="28" y="62"/>
                  <a:pt x="28" y="78"/>
                </a:cubicBezTo>
                <a:cubicBezTo>
                  <a:pt x="28" y="141"/>
                  <a:pt x="28" y="141"/>
                  <a:pt x="28" y="141"/>
                </a:cubicBezTo>
                <a:lnTo>
                  <a:pt x="28" y="174"/>
                </a:lnTo>
                <a:close/>
                <a:moveTo>
                  <a:pt x="290" y="28"/>
                </a:moveTo>
                <a:cubicBezTo>
                  <a:pt x="290" y="319"/>
                  <a:pt x="290" y="319"/>
                  <a:pt x="290" y="319"/>
                </a:cubicBezTo>
                <a:cubicBezTo>
                  <a:pt x="290" y="334"/>
                  <a:pt x="278" y="347"/>
                  <a:pt x="262" y="347"/>
                </a:cubicBezTo>
                <a:cubicBezTo>
                  <a:pt x="28" y="347"/>
                  <a:pt x="28" y="347"/>
                  <a:pt x="28" y="347"/>
                </a:cubicBezTo>
                <a:cubicBezTo>
                  <a:pt x="13" y="347"/>
                  <a:pt x="0" y="334"/>
                  <a:pt x="0" y="3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78" y="0"/>
                  <a:pt x="290" y="12"/>
                  <a:pt x="290" y="28"/>
                </a:cubicBezTo>
                <a:close/>
                <a:moveTo>
                  <a:pt x="134" y="234"/>
                </a:moveTo>
                <a:cubicBezTo>
                  <a:pt x="134" y="230"/>
                  <a:pt x="131" y="227"/>
                  <a:pt x="127" y="227"/>
                </a:cubicBezTo>
                <a:cubicBezTo>
                  <a:pt x="52" y="227"/>
                  <a:pt x="52" y="227"/>
                  <a:pt x="52" y="227"/>
                </a:cubicBezTo>
                <a:cubicBezTo>
                  <a:pt x="50" y="227"/>
                  <a:pt x="48" y="228"/>
                  <a:pt x="47" y="229"/>
                </a:cubicBezTo>
                <a:cubicBezTo>
                  <a:pt x="46" y="231"/>
                  <a:pt x="45" y="232"/>
                  <a:pt x="45" y="234"/>
                </a:cubicBezTo>
                <a:cubicBezTo>
                  <a:pt x="45" y="238"/>
                  <a:pt x="48" y="241"/>
                  <a:pt x="52" y="241"/>
                </a:cubicBezTo>
                <a:cubicBezTo>
                  <a:pt x="127" y="241"/>
                  <a:pt x="127" y="241"/>
                  <a:pt x="127" y="241"/>
                </a:cubicBezTo>
                <a:cubicBezTo>
                  <a:pt x="131" y="241"/>
                  <a:pt x="134" y="238"/>
                  <a:pt x="134" y="23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55"/>
          <p:cNvSpPr>
            <a:spLocks/>
          </p:cNvSpPr>
          <p:nvPr/>
        </p:nvSpPr>
        <p:spPr bwMode="auto">
          <a:xfrm>
            <a:off x="8838766" y="5293611"/>
            <a:ext cx="76456" cy="82226"/>
          </a:xfrm>
          <a:custGeom>
            <a:avLst/>
            <a:gdLst>
              <a:gd name="T0" fmla="*/ 1 w 45"/>
              <a:gd name="T1" fmla="*/ 1 h 48"/>
              <a:gd name="T2" fmla="*/ 6 w 45"/>
              <a:gd name="T3" fmla="*/ 0 h 48"/>
              <a:gd name="T4" fmla="*/ 9 w 45"/>
              <a:gd name="T5" fmla="*/ 0 h 48"/>
              <a:gd name="T6" fmla="*/ 13 w 45"/>
              <a:gd name="T7" fmla="*/ 0 h 48"/>
              <a:gd name="T8" fmla="*/ 14 w 45"/>
              <a:gd name="T9" fmla="*/ 2 h 48"/>
              <a:gd name="T10" fmla="*/ 16 w 45"/>
              <a:gd name="T11" fmla="*/ 6 h 48"/>
              <a:gd name="T12" fmla="*/ 23 w 45"/>
              <a:gd name="T13" fmla="*/ 32 h 48"/>
              <a:gd name="T14" fmla="*/ 29 w 45"/>
              <a:gd name="T15" fmla="*/ 6 h 48"/>
              <a:gd name="T16" fmla="*/ 31 w 45"/>
              <a:gd name="T17" fmla="*/ 2 h 48"/>
              <a:gd name="T18" fmla="*/ 33 w 45"/>
              <a:gd name="T19" fmla="*/ 0 h 48"/>
              <a:gd name="T20" fmla="*/ 36 w 45"/>
              <a:gd name="T21" fmla="*/ 0 h 48"/>
              <a:gd name="T22" fmla="*/ 39 w 45"/>
              <a:gd name="T23" fmla="*/ 0 h 48"/>
              <a:gd name="T24" fmla="*/ 44 w 45"/>
              <a:gd name="T25" fmla="*/ 1 h 48"/>
              <a:gd name="T26" fmla="*/ 45 w 45"/>
              <a:gd name="T27" fmla="*/ 5 h 48"/>
              <a:gd name="T28" fmla="*/ 45 w 45"/>
              <a:gd name="T29" fmla="*/ 42 h 48"/>
              <a:gd name="T30" fmla="*/ 44 w 45"/>
              <a:gd name="T31" fmla="*/ 46 h 48"/>
              <a:gd name="T32" fmla="*/ 41 w 45"/>
              <a:gd name="T33" fmla="*/ 48 h 48"/>
              <a:gd name="T34" fmla="*/ 38 w 45"/>
              <a:gd name="T35" fmla="*/ 46 h 48"/>
              <a:gd name="T36" fmla="*/ 37 w 45"/>
              <a:gd name="T37" fmla="*/ 42 h 48"/>
              <a:gd name="T38" fmla="*/ 37 w 45"/>
              <a:gd name="T39" fmla="*/ 10 h 48"/>
              <a:gd name="T40" fmla="*/ 29 w 45"/>
              <a:gd name="T41" fmla="*/ 40 h 48"/>
              <a:gd name="T42" fmla="*/ 28 w 45"/>
              <a:gd name="T43" fmla="*/ 44 h 48"/>
              <a:gd name="T44" fmla="*/ 26 w 45"/>
              <a:gd name="T45" fmla="*/ 46 h 48"/>
              <a:gd name="T46" fmla="*/ 23 w 45"/>
              <a:gd name="T47" fmla="*/ 48 h 48"/>
              <a:gd name="T48" fmla="*/ 20 w 45"/>
              <a:gd name="T49" fmla="*/ 47 h 48"/>
              <a:gd name="T50" fmla="*/ 18 w 45"/>
              <a:gd name="T51" fmla="*/ 45 h 48"/>
              <a:gd name="T52" fmla="*/ 17 w 45"/>
              <a:gd name="T53" fmla="*/ 43 h 48"/>
              <a:gd name="T54" fmla="*/ 16 w 45"/>
              <a:gd name="T55" fmla="*/ 40 h 48"/>
              <a:gd name="T56" fmla="*/ 9 w 45"/>
              <a:gd name="T57" fmla="*/ 10 h 48"/>
              <a:gd name="T58" fmla="*/ 9 w 45"/>
              <a:gd name="T59" fmla="*/ 42 h 48"/>
              <a:gd name="T60" fmla="*/ 7 w 45"/>
              <a:gd name="T61" fmla="*/ 46 h 48"/>
              <a:gd name="T62" fmla="*/ 4 w 45"/>
              <a:gd name="T63" fmla="*/ 48 h 48"/>
              <a:gd name="T64" fmla="*/ 1 w 45"/>
              <a:gd name="T65" fmla="*/ 46 h 48"/>
              <a:gd name="T66" fmla="*/ 0 w 45"/>
              <a:gd name="T67" fmla="*/ 42 h 48"/>
              <a:gd name="T68" fmla="*/ 0 w 45"/>
              <a:gd name="T69" fmla="*/ 5 h 48"/>
              <a:gd name="T70" fmla="*/ 0 w 45"/>
              <a:gd name="T71" fmla="*/ 4 h 48"/>
              <a:gd name="T72" fmla="*/ 1 w 45"/>
              <a:gd name="T73" fmla="*/ 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8">
                <a:moveTo>
                  <a:pt x="1" y="1"/>
                </a:moveTo>
                <a:cubicBezTo>
                  <a:pt x="3" y="0"/>
                  <a:pt x="4" y="0"/>
                  <a:pt x="6" y="0"/>
                </a:cubicBezTo>
                <a:cubicBezTo>
                  <a:pt x="9" y="0"/>
                  <a:pt x="9" y="0"/>
                  <a:pt x="9" y="0"/>
                </a:cubicBezTo>
                <a:cubicBezTo>
                  <a:pt x="11" y="0"/>
                  <a:pt x="12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5" y="3"/>
                  <a:pt x="15" y="4"/>
                  <a:pt x="16" y="6"/>
                </a:cubicBezTo>
                <a:cubicBezTo>
                  <a:pt x="23" y="32"/>
                  <a:pt x="23" y="32"/>
                  <a:pt x="23" y="32"/>
                </a:cubicBezTo>
                <a:cubicBezTo>
                  <a:pt x="29" y="6"/>
                  <a:pt x="29" y="6"/>
                  <a:pt x="29" y="6"/>
                </a:cubicBezTo>
                <a:cubicBezTo>
                  <a:pt x="30" y="4"/>
                  <a:pt x="30" y="3"/>
                  <a:pt x="31" y="2"/>
                </a:cubicBezTo>
                <a:cubicBezTo>
                  <a:pt x="31" y="1"/>
                  <a:pt x="32" y="0"/>
                  <a:pt x="33" y="0"/>
                </a:cubicBezTo>
                <a:cubicBezTo>
                  <a:pt x="33" y="0"/>
                  <a:pt x="35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5" y="1"/>
                  <a:pt x="45" y="3"/>
                  <a:pt x="45" y="5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4"/>
                  <a:pt x="45" y="45"/>
                  <a:pt x="44" y="46"/>
                </a:cubicBezTo>
                <a:cubicBezTo>
                  <a:pt x="43" y="47"/>
                  <a:pt x="42" y="48"/>
                  <a:pt x="41" y="48"/>
                </a:cubicBezTo>
                <a:cubicBezTo>
                  <a:pt x="40" y="48"/>
                  <a:pt x="39" y="47"/>
                  <a:pt x="38" y="46"/>
                </a:cubicBezTo>
                <a:cubicBezTo>
                  <a:pt x="37" y="45"/>
                  <a:pt x="37" y="44"/>
                  <a:pt x="37" y="42"/>
                </a:cubicBezTo>
                <a:cubicBezTo>
                  <a:pt x="37" y="10"/>
                  <a:pt x="37" y="10"/>
                  <a:pt x="37" y="10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2"/>
                  <a:pt x="28" y="43"/>
                  <a:pt x="28" y="44"/>
                </a:cubicBezTo>
                <a:cubicBezTo>
                  <a:pt x="27" y="45"/>
                  <a:pt x="27" y="46"/>
                  <a:pt x="26" y="46"/>
                </a:cubicBezTo>
                <a:cubicBezTo>
                  <a:pt x="25" y="47"/>
                  <a:pt x="24" y="48"/>
                  <a:pt x="23" y="48"/>
                </a:cubicBezTo>
                <a:cubicBezTo>
                  <a:pt x="22" y="48"/>
                  <a:pt x="21" y="47"/>
                  <a:pt x="20" y="47"/>
                </a:cubicBezTo>
                <a:cubicBezTo>
                  <a:pt x="19" y="46"/>
                  <a:pt x="18" y="46"/>
                  <a:pt x="18" y="45"/>
                </a:cubicBezTo>
                <a:cubicBezTo>
                  <a:pt x="18" y="44"/>
                  <a:pt x="17" y="43"/>
                  <a:pt x="17" y="43"/>
                </a:cubicBezTo>
                <a:cubicBezTo>
                  <a:pt x="17" y="42"/>
                  <a:pt x="17" y="41"/>
                  <a:pt x="16" y="4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4"/>
                  <a:pt x="8" y="45"/>
                  <a:pt x="7" y="46"/>
                </a:cubicBezTo>
                <a:cubicBezTo>
                  <a:pt x="7" y="47"/>
                  <a:pt x="6" y="48"/>
                  <a:pt x="4" y="48"/>
                </a:cubicBezTo>
                <a:cubicBezTo>
                  <a:pt x="3" y="48"/>
                  <a:pt x="2" y="47"/>
                  <a:pt x="1" y="46"/>
                </a:cubicBezTo>
                <a:cubicBezTo>
                  <a:pt x="0" y="45"/>
                  <a:pt x="0" y="44"/>
                  <a:pt x="0" y="42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1"/>
                  <a:pt x="1" y="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56"/>
          <p:cNvSpPr>
            <a:spLocks/>
          </p:cNvSpPr>
          <p:nvPr/>
        </p:nvSpPr>
        <p:spPr bwMode="auto">
          <a:xfrm>
            <a:off x="8760146" y="5293611"/>
            <a:ext cx="69964" cy="82226"/>
          </a:xfrm>
          <a:custGeom>
            <a:avLst/>
            <a:gdLst>
              <a:gd name="T0" fmla="*/ 39 w 41"/>
              <a:gd name="T1" fmla="*/ 1 h 48"/>
              <a:gd name="T2" fmla="*/ 41 w 41"/>
              <a:gd name="T3" fmla="*/ 4 h 48"/>
              <a:gd name="T4" fmla="*/ 39 w 41"/>
              <a:gd name="T5" fmla="*/ 6 h 48"/>
              <a:gd name="T6" fmla="*/ 36 w 41"/>
              <a:gd name="T7" fmla="*/ 7 h 48"/>
              <a:gd name="T8" fmla="*/ 25 w 41"/>
              <a:gd name="T9" fmla="*/ 7 h 48"/>
              <a:gd name="T10" fmla="*/ 25 w 41"/>
              <a:gd name="T11" fmla="*/ 42 h 48"/>
              <a:gd name="T12" fmla="*/ 24 w 41"/>
              <a:gd name="T13" fmla="*/ 46 h 48"/>
              <a:gd name="T14" fmla="*/ 21 w 41"/>
              <a:gd name="T15" fmla="*/ 48 h 48"/>
              <a:gd name="T16" fmla="*/ 17 w 41"/>
              <a:gd name="T17" fmla="*/ 46 h 48"/>
              <a:gd name="T18" fmla="*/ 16 w 41"/>
              <a:gd name="T19" fmla="*/ 42 h 48"/>
              <a:gd name="T20" fmla="*/ 16 w 41"/>
              <a:gd name="T21" fmla="*/ 7 h 48"/>
              <a:gd name="T22" fmla="*/ 5 w 41"/>
              <a:gd name="T23" fmla="*/ 7 h 48"/>
              <a:gd name="T24" fmla="*/ 2 w 41"/>
              <a:gd name="T25" fmla="*/ 6 h 48"/>
              <a:gd name="T26" fmla="*/ 1 w 41"/>
              <a:gd name="T27" fmla="*/ 5 h 48"/>
              <a:gd name="T28" fmla="*/ 0 w 41"/>
              <a:gd name="T29" fmla="*/ 4 h 48"/>
              <a:gd name="T30" fmla="*/ 2 w 41"/>
              <a:gd name="T31" fmla="*/ 1 h 48"/>
              <a:gd name="T32" fmla="*/ 5 w 41"/>
              <a:gd name="T33" fmla="*/ 0 h 48"/>
              <a:gd name="T34" fmla="*/ 36 w 41"/>
              <a:gd name="T35" fmla="*/ 0 h 48"/>
              <a:gd name="T36" fmla="*/ 39 w 41"/>
              <a:gd name="T37" fmla="*/ 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" h="48">
                <a:moveTo>
                  <a:pt x="39" y="1"/>
                </a:moveTo>
                <a:cubicBezTo>
                  <a:pt x="40" y="1"/>
                  <a:pt x="41" y="2"/>
                  <a:pt x="41" y="4"/>
                </a:cubicBezTo>
                <a:cubicBezTo>
                  <a:pt x="41" y="5"/>
                  <a:pt x="40" y="6"/>
                  <a:pt x="39" y="6"/>
                </a:cubicBezTo>
                <a:cubicBezTo>
                  <a:pt x="39" y="7"/>
                  <a:pt x="37" y="7"/>
                  <a:pt x="3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4"/>
                  <a:pt x="25" y="45"/>
                  <a:pt x="24" y="46"/>
                </a:cubicBezTo>
                <a:cubicBezTo>
                  <a:pt x="23" y="47"/>
                  <a:pt x="22" y="48"/>
                  <a:pt x="21" y="48"/>
                </a:cubicBezTo>
                <a:cubicBezTo>
                  <a:pt x="19" y="48"/>
                  <a:pt x="18" y="47"/>
                  <a:pt x="17" y="46"/>
                </a:cubicBezTo>
                <a:cubicBezTo>
                  <a:pt x="16" y="45"/>
                  <a:pt x="16" y="44"/>
                  <a:pt x="16" y="42"/>
                </a:cubicBezTo>
                <a:cubicBezTo>
                  <a:pt x="16" y="7"/>
                  <a:pt x="16" y="7"/>
                  <a:pt x="16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7"/>
                  <a:pt x="2" y="7"/>
                  <a:pt x="2" y="6"/>
                </a:cubicBezTo>
                <a:cubicBezTo>
                  <a:pt x="1" y="6"/>
                  <a:pt x="1" y="6"/>
                  <a:pt x="1" y="5"/>
                </a:cubicBezTo>
                <a:cubicBezTo>
                  <a:pt x="1" y="5"/>
                  <a:pt x="0" y="4"/>
                  <a:pt x="0" y="4"/>
                </a:cubicBezTo>
                <a:cubicBezTo>
                  <a:pt x="0" y="2"/>
                  <a:pt x="1" y="1"/>
                  <a:pt x="2" y="1"/>
                </a:cubicBezTo>
                <a:cubicBezTo>
                  <a:pt x="3" y="0"/>
                  <a:pt x="4" y="0"/>
                  <a:pt x="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9" y="0"/>
                  <a:pt x="39" y="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57"/>
          <p:cNvSpPr>
            <a:spLocks/>
          </p:cNvSpPr>
          <p:nvPr/>
        </p:nvSpPr>
        <p:spPr bwMode="auto">
          <a:xfrm>
            <a:off x="8673592" y="5300823"/>
            <a:ext cx="267595" cy="170222"/>
          </a:xfrm>
          <a:custGeom>
            <a:avLst/>
            <a:gdLst>
              <a:gd name="T0" fmla="*/ 12 w 157"/>
              <a:gd name="T1" fmla="*/ 42 h 100"/>
              <a:gd name="T2" fmla="*/ 16 w 157"/>
              <a:gd name="T3" fmla="*/ 44 h 100"/>
              <a:gd name="T4" fmla="*/ 19 w 157"/>
              <a:gd name="T5" fmla="*/ 42 h 100"/>
              <a:gd name="T6" fmla="*/ 21 w 157"/>
              <a:gd name="T7" fmla="*/ 38 h 100"/>
              <a:gd name="T8" fmla="*/ 23 w 157"/>
              <a:gd name="T9" fmla="*/ 32 h 100"/>
              <a:gd name="T10" fmla="*/ 42 w 157"/>
              <a:gd name="T11" fmla="*/ 32 h 100"/>
              <a:gd name="T12" fmla="*/ 45 w 157"/>
              <a:gd name="T13" fmla="*/ 37 h 100"/>
              <a:gd name="T14" fmla="*/ 46 w 157"/>
              <a:gd name="T15" fmla="*/ 40 h 100"/>
              <a:gd name="T16" fmla="*/ 47 w 157"/>
              <a:gd name="T17" fmla="*/ 42 h 100"/>
              <a:gd name="T18" fmla="*/ 48 w 157"/>
              <a:gd name="T19" fmla="*/ 43 h 100"/>
              <a:gd name="T20" fmla="*/ 50 w 157"/>
              <a:gd name="T21" fmla="*/ 44 h 100"/>
              <a:gd name="T22" fmla="*/ 53 w 157"/>
              <a:gd name="T23" fmla="*/ 42 h 100"/>
              <a:gd name="T24" fmla="*/ 55 w 157"/>
              <a:gd name="T25" fmla="*/ 39 h 100"/>
              <a:gd name="T26" fmla="*/ 53 w 157"/>
              <a:gd name="T27" fmla="*/ 34 h 100"/>
              <a:gd name="T28" fmla="*/ 42 w 157"/>
              <a:gd name="T29" fmla="*/ 5 h 100"/>
              <a:gd name="T30" fmla="*/ 52 w 157"/>
              <a:gd name="T31" fmla="*/ 1 h 100"/>
              <a:gd name="T32" fmla="*/ 53 w 157"/>
              <a:gd name="T33" fmla="*/ 2 h 100"/>
              <a:gd name="T34" fmla="*/ 56 w 157"/>
              <a:gd name="T35" fmla="*/ 3 h 100"/>
              <a:gd name="T36" fmla="*/ 67 w 157"/>
              <a:gd name="T37" fmla="*/ 3 h 100"/>
              <a:gd name="T38" fmla="*/ 67 w 157"/>
              <a:gd name="T39" fmla="*/ 38 h 100"/>
              <a:gd name="T40" fmla="*/ 68 w 157"/>
              <a:gd name="T41" fmla="*/ 42 h 100"/>
              <a:gd name="T42" fmla="*/ 72 w 157"/>
              <a:gd name="T43" fmla="*/ 44 h 100"/>
              <a:gd name="T44" fmla="*/ 75 w 157"/>
              <a:gd name="T45" fmla="*/ 42 h 100"/>
              <a:gd name="T46" fmla="*/ 76 w 157"/>
              <a:gd name="T47" fmla="*/ 38 h 100"/>
              <a:gd name="T48" fmla="*/ 76 w 157"/>
              <a:gd name="T49" fmla="*/ 3 h 100"/>
              <a:gd name="T50" fmla="*/ 87 w 157"/>
              <a:gd name="T51" fmla="*/ 3 h 100"/>
              <a:gd name="T52" fmla="*/ 90 w 157"/>
              <a:gd name="T53" fmla="*/ 2 h 100"/>
              <a:gd name="T54" fmla="*/ 92 w 157"/>
              <a:gd name="T55" fmla="*/ 0 h 100"/>
              <a:gd name="T56" fmla="*/ 97 w 157"/>
              <a:gd name="T57" fmla="*/ 0 h 100"/>
              <a:gd name="T58" fmla="*/ 97 w 157"/>
              <a:gd name="T59" fmla="*/ 1 h 100"/>
              <a:gd name="T60" fmla="*/ 97 w 157"/>
              <a:gd name="T61" fmla="*/ 38 h 100"/>
              <a:gd name="T62" fmla="*/ 98 w 157"/>
              <a:gd name="T63" fmla="*/ 42 h 100"/>
              <a:gd name="T64" fmla="*/ 101 w 157"/>
              <a:gd name="T65" fmla="*/ 44 h 100"/>
              <a:gd name="T66" fmla="*/ 104 w 157"/>
              <a:gd name="T67" fmla="*/ 42 h 100"/>
              <a:gd name="T68" fmla="*/ 106 w 157"/>
              <a:gd name="T69" fmla="*/ 38 h 100"/>
              <a:gd name="T70" fmla="*/ 106 w 157"/>
              <a:gd name="T71" fmla="*/ 6 h 100"/>
              <a:gd name="T72" fmla="*/ 113 w 157"/>
              <a:gd name="T73" fmla="*/ 36 h 100"/>
              <a:gd name="T74" fmla="*/ 114 w 157"/>
              <a:gd name="T75" fmla="*/ 39 h 100"/>
              <a:gd name="T76" fmla="*/ 115 w 157"/>
              <a:gd name="T77" fmla="*/ 41 h 100"/>
              <a:gd name="T78" fmla="*/ 117 w 157"/>
              <a:gd name="T79" fmla="*/ 43 h 100"/>
              <a:gd name="T80" fmla="*/ 120 w 157"/>
              <a:gd name="T81" fmla="*/ 44 h 100"/>
              <a:gd name="T82" fmla="*/ 123 w 157"/>
              <a:gd name="T83" fmla="*/ 42 h 100"/>
              <a:gd name="T84" fmla="*/ 125 w 157"/>
              <a:gd name="T85" fmla="*/ 40 h 100"/>
              <a:gd name="T86" fmla="*/ 126 w 157"/>
              <a:gd name="T87" fmla="*/ 36 h 100"/>
              <a:gd name="T88" fmla="*/ 134 w 157"/>
              <a:gd name="T89" fmla="*/ 6 h 100"/>
              <a:gd name="T90" fmla="*/ 134 w 157"/>
              <a:gd name="T91" fmla="*/ 38 h 100"/>
              <a:gd name="T92" fmla="*/ 135 w 157"/>
              <a:gd name="T93" fmla="*/ 42 h 100"/>
              <a:gd name="T94" fmla="*/ 138 w 157"/>
              <a:gd name="T95" fmla="*/ 44 h 100"/>
              <a:gd name="T96" fmla="*/ 141 w 157"/>
              <a:gd name="T97" fmla="*/ 42 h 100"/>
              <a:gd name="T98" fmla="*/ 142 w 157"/>
              <a:gd name="T99" fmla="*/ 38 h 100"/>
              <a:gd name="T100" fmla="*/ 157 w 157"/>
              <a:gd name="T101" fmla="*/ 38 h 100"/>
              <a:gd name="T102" fmla="*/ 157 w 157"/>
              <a:gd name="T103" fmla="*/ 72 h 100"/>
              <a:gd name="T104" fmla="*/ 129 w 157"/>
              <a:gd name="T105" fmla="*/ 100 h 100"/>
              <a:gd name="T106" fmla="*/ 29 w 157"/>
              <a:gd name="T107" fmla="*/ 100 h 100"/>
              <a:gd name="T108" fmla="*/ 0 w 157"/>
              <a:gd name="T109" fmla="*/ 72 h 100"/>
              <a:gd name="T110" fmla="*/ 0 w 157"/>
              <a:gd name="T111" fmla="*/ 39 h 100"/>
              <a:gd name="T112" fmla="*/ 11 w 157"/>
              <a:gd name="T113" fmla="*/ 39 h 100"/>
              <a:gd name="T114" fmla="*/ 12 w 157"/>
              <a:gd name="T115" fmla="*/ 4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7" h="100">
                <a:moveTo>
                  <a:pt x="12" y="42"/>
                </a:moveTo>
                <a:cubicBezTo>
                  <a:pt x="13" y="43"/>
                  <a:pt x="14" y="44"/>
                  <a:pt x="16" y="44"/>
                </a:cubicBezTo>
                <a:cubicBezTo>
                  <a:pt x="17" y="44"/>
                  <a:pt x="18" y="43"/>
                  <a:pt x="19" y="42"/>
                </a:cubicBezTo>
                <a:cubicBezTo>
                  <a:pt x="19" y="42"/>
                  <a:pt x="20" y="40"/>
                  <a:pt x="21" y="38"/>
                </a:cubicBezTo>
                <a:cubicBezTo>
                  <a:pt x="23" y="32"/>
                  <a:pt x="23" y="32"/>
                  <a:pt x="23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8"/>
                  <a:pt x="45" y="39"/>
                  <a:pt x="46" y="40"/>
                </a:cubicBezTo>
                <a:cubicBezTo>
                  <a:pt x="46" y="41"/>
                  <a:pt x="46" y="42"/>
                  <a:pt x="47" y="42"/>
                </a:cubicBezTo>
                <a:cubicBezTo>
                  <a:pt x="47" y="43"/>
                  <a:pt x="48" y="43"/>
                  <a:pt x="48" y="43"/>
                </a:cubicBezTo>
                <a:cubicBezTo>
                  <a:pt x="49" y="43"/>
                  <a:pt x="49" y="44"/>
                  <a:pt x="50" y="44"/>
                </a:cubicBezTo>
                <a:cubicBezTo>
                  <a:pt x="51" y="44"/>
                  <a:pt x="53" y="43"/>
                  <a:pt x="53" y="42"/>
                </a:cubicBezTo>
                <a:cubicBezTo>
                  <a:pt x="54" y="41"/>
                  <a:pt x="55" y="40"/>
                  <a:pt x="55" y="39"/>
                </a:cubicBezTo>
                <a:cubicBezTo>
                  <a:pt x="55" y="38"/>
                  <a:pt x="54" y="36"/>
                  <a:pt x="53" y="34"/>
                </a:cubicBezTo>
                <a:cubicBezTo>
                  <a:pt x="42" y="5"/>
                  <a:pt x="42" y="5"/>
                  <a:pt x="42" y="5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2"/>
                  <a:pt x="52" y="2"/>
                  <a:pt x="53" y="2"/>
                </a:cubicBezTo>
                <a:cubicBezTo>
                  <a:pt x="53" y="3"/>
                  <a:pt x="55" y="3"/>
                  <a:pt x="56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40"/>
                  <a:pt x="67" y="41"/>
                  <a:pt x="68" y="42"/>
                </a:cubicBezTo>
                <a:cubicBezTo>
                  <a:pt x="69" y="43"/>
                  <a:pt x="70" y="44"/>
                  <a:pt x="72" y="44"/>
                </a:cubicBezTo>
                <a:cubicBezTo>
                  <a:pt x="73" y="44"/>
                  <a:pt x="74" y="43"/>
                  <a:pt x="75" y="42"/>
                </a:cubicBezTo>
                <a:cubicBezTo>
                  <a:pt x="76" y="41"/>
                  <a:pt x="76" y="40"/>
                  <a:pt x="76" y="38"/>
                </a:cubicBezTo>
                <a:cubicBezTo>
                  <a:pt x="76" y="3"/>
                  <a:pt x="76" y="3"/>
                  <a:pt x="76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8" y="3"/>
                  <a:pt x="90" y="3"/>
                  <a:pt x="90" y="2"/>
                </a:cubicBezTo>
                <a:cubicBezTo>
                  <a:pt x="91" y="2"/>
                  <a:pt x="92" y="1"/>
                  <a:pt x="92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1"/>
                </a:cubicBezTo>
                <a:cubicBezTo>
                  <a:pt x="97" y="38"/>
                  <a:pt x="97" y="38"/>
                  <a:pt x="97" y="38"/>
                </a:cubicBezTo>
                <a:cubicBezTo>
                  <a:pt x="97" y="40"/>
                  <a:pt x="97" y="41"/>
                  <a:pt x="98" y="42"/>
                </a:cubicBezTo>
                <a:cubicBezTo>
                  <a:pt x="99" y="43"/>
                  <a:pt x="100" y="44"/>
                  <a:pt x="101" y="44"/>
                </a:cubicBezTo>
                <a:cubicBezTo>
                  <a:pt x="103" y="44"/>
                  <a:pt x="104" y="43"/>
                  <a:pt x="104" y="42"/>
                </a:cubicBezTo>
                <a:cubicBezTo>
                  <a:pt x="105" y="41"/>
                  <a:pt x="106" y="40"/>
                  <a:pt x="106" y="38"/>
                </a:cubicBezTo>
                <a:cubicBezTo>
                  <a:pt x="106" y="6"/>
                  <a:pt x="106" y="6"/>
                  <a:pt x="106" y="6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14" y="37"/>
                  <a:pt x="114" y="38"/>
                  <a:pt x="114" y="39"/>
                </a:cubicBezTo>
                <a:cubicBezTo>
                  <a:pt x="114" y="39"/>
                  <a:pt x="115" y="40"/>
                  <a:pt x="115" y="41"/>
                </a:cubicBezTo>
                <a:cubicBezTo>
                  <a:pt x="115" y="42"/>
                  <a:pt x="116" y="42"/>
                  <a:pt x="117" y="43"/>
                </a:cubicBezTo>
                <a:cubicBezTo>
                  <a:pt x="118" y="43"/>
                  <a:pt x="119" y="44"/>
                  <a:pt x="120" y="44"/>
                </a:cubicBezTo>
                <a:cubicBezTo>
                  <a:pt x="121" y="44"/>
                  <a:pt x="122" y="43"/>
                  <a:pt x="123" y="42"/>
                </a:cubicBezTo>
                <a:cubicBezTo>
                  <a:pt x="124" y="42"/>
                  <a:pt x="124" y="41"/>
                  <a:pt x="125" y="40"/>
                </a:cubicBezTo>
                <a:cubicBezTo>
                  <a:pt x="125" y="39"/>
                  <a:pt x="126" y="38"/>
                  <a:pt x="126" y="36"/>
                </a:cubicBezTo>
                <a:cubicBezTo>
                  <a:pt x="134" y="6"/>
                  <a:pt x="134" y="6"/>
                  <a:pt x="134" y="6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0"/>
                  <a:pt x="134" y="41"/>
                  <a:pt x="135" y="42"/>
                </a:cubicBezTo>
                <a:cubicBezTo>
                  <a:pt x="136" y="43"/>
                  <a:pt x="137" y="44"/>
                  <a:pt x="138" y="44"/>
                </a:cubicBezTo>
                <a:cubicBezTo>
                  <a:pt x="139" y="44"/>
                  <a:pt x="140" y="43"/>
                  <a:pt x="141" y="42"/>
                </a:cubicBezTo>
                <a:cubicBezTo>
                  <a:pt x="142" y="41"/>
                  <a:pt x="142" y="40"/>
                  <a:pt x="142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7" y="72"/>
                  <a:pt x="157" y="72"/>
                  <a:pt x="157" y="72"/>
                </a:cubicBezTo>
                <a:cubicBezTo>
                  <a:pt x="157" y="88"/>
                  <a:pt x="145" y="100"/>
                  <a:pt x="129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13" y="100"/>
                  <a:pt x="0" y="88"/>
                  <a:pt x="0" y="72"/>
                </a:cubicBezTo>
                <a:cubicBezTo>
                  <a:pt x="0" y="39"/>
                  <a:pt x="0" y="39"/>
                  <a:pt x="0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40"/>
                  <a:pt x="11" y="41"/>
                  <a:pt x="12" y="4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58"/>
          <p:cNvSpPr>
            <a:spLocks/>
          </p:cNvSpPr>
          <p:nvPr/>
        </p:nvSpPr>
        <p:spPr bwMode="auto">
          <a:xfrm>
            <a:off x="8717591" y="5308757"/>
            <a:ext cx="23802" cy="32458"/>
          </a:xfrm>
          <a:custGeom>
            <a:avLst/>
            <a:gdLst>
              <a:gd name="T0" fmla="*/ 17 w 33"/>
              <a:gd name="T1" fmla="*/ 0 h 45"/>
              <a:gd name="T2" fmla="*/ 33 w 33"/>
              <a:gd name="T3" fmla="*/ 45 h 45"/>
              <a:gd name="T4" fmla="*/ 0 w 33"/>
              <a:gd name="T5" fmla="*/ 45 h 45"/>
              <a:gd name="T6" fmla="*/ 17 w 33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45">
                <a:moveTo>
                  <a:pt x="17" y="0"/>
                </a:moveTo>
                <a:lnTo>
                  <a:pt x="33" y="45"/>
                </a:lnTo>
                <a:lnTo>
                  <a:pt x="0" y="45"/>
                </a:lnTo>
                <a:lnTo>
                  <a:pt x="17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59"/>
          <p:cNvSpPr>
            <a:spLocks noEditPoints="1"/>
          </p:cNvSpPr>
          <p:nvPr/>
        </p:nvSpPr>
        <p:spPr bwMode="auto">
          <a:xfrm>
            <a:off x="8692346" y="5292168"/>
            <a:ext cx="75013" cy="83668"/>
          </a:xfrm>
          <a:custGeom>
            <a:avLst/>
            <a:gdLst>
              <a:gd name="T0" fmla="*/ 29 w 44"/>
              <a:gd name="T1" fmla="*/ 29 h 49"/>
              <a:gd name="T2" fmla="*/ 22 w 44"/>
              <a:gd name="T3" fmla="*/ 10 h 49"/>
              <a:gd name="T4" fmla="*/ 15 w 44"/>
              <a:gd name="T5" fmla="*/ 29 h 49"/>
              <a:gd name="T6" fmla="*/ 29 w 44"/>
              <a:gd name="T7" fmla="*/ 29 h 49"/>
              <a:gd name="T8" fmla="*/ 0 w 44"/>
              <a:gd name="T9" fmla="*/ 44 h 49"/>
              <a:gd name="T10" fmla="*/ 0 w 44"/>
              <a:gd name="T11" fmla="*/ 42 h 49"/>
              <a:gd name="T12" fmla="*/ 1 w 44"/>
              <a:gd name="T13" fmla="*/ 39 h 49"/>
              <a:gd name="T14" fmla="*/ 13 w 44"/>
              <a:gd name="T15" fmla="*/ 9 h 49"/>
              <a:gd name="T16" fmla="*/ 15 w 44"/>
              <a:gd name="T17" fmla="*/ 6 h 49"/>
              <a:gd name="T18" fmla="*/ 16 w 44"/>
              <a:gd name="T19" fmla="*/ 2 h 49"/>
              <a:gd name="T20" fmla="*/ 18 w 44"/>
              <a:gd name="T21" fmla="*/ 0 h 49"/>
              <a:gd name="T22" fmla="*/ 22 w 44"/>
              <a:gd name="T23" fmla="*/ 0 h 49"/>
              <a:gd name="T24" fmla="*/ 25 w 44"/>
              <a:gd name="T25" fmla="*/ 0 h 49"/>
              <a:gd name="T26" fmla="*/ 27 w 44"/>
              <a:gd name="T27" fmla="*/ 2 h 49"/>
              <a:gd name="T28" fmla="*/ 29 w 44"/>
              <a:gd name="T29" fmla="*/ 5 h 49"/>
              <a:gd name="T30" fmla="*/ 30 w 44"/>
              <a:gd name="T31" fmla="*/ 9 h 49"/>
              <a:gd name="T32" fmla="*/ 31 w 44"/>
              <a:gd name="T33" fmla="*/ 10 h 49"/>
              <a:gd name="T34" fmla="*/ 42 w 44"/>
              <a:gd name="T35" fmla="*/ 39 h 49"/>
              <a:gd name="T36" fmla="*/ 44 w 44"/>
              <a:gd name="T37" fmla="*/ 44 h 49"/>
              <a:gd name="T38" fmla="*/ 42 w 44"/>
              <a:gd name="T39" fmla="*/ 47 h 49"/>
              <a:gd name="T40" fmla="*/ 39 w 44"/>
              <a:gd name="T41" fmla="*/ 49 h 49"/>
              <a:gd name="T42" fmla="*/ 37 w 44"/>
              <a:gd name="T43" fmla="*/ 48 h 49"/>
              <a:gd name="T44" fmla="*/ 36 w 44"/>
              <a:gd name="T45" fmla="*/ 47 h 49"/>
              <a:gd name="T46" fmla="*/ 35 w 44"/>
              <a:gd name="T47" fmla="*/ 45 h 49"/>
              <a:gd name="T48" fmla="*/ 34 w 44"/>
              <a:gd name="T49" fmla="*/ 42 h 49"/>
              <a:gd name="T50" fmla="*/ 31 w 44"/>
              <a:gd name="T51" fmla="*/ 37 h 49"/>
              <a:gd name="T52" fmla="*/ 12 w 44"/>
              <a:gd name="T53" fmla="*/ 37 h 49"/>
              <a:gd name="T54" fmla="*/ 10 w 44"/>
              <a:gd name="T55" fmla="*/ 43 h 49"/>
              <a:gd name="T56" fmla="*/ 8 w 44"/>
              <a:gd name="T57" fmla="*/ 47 h 49"/>
              <a:gd name="T58" fmla="*/ 5 w 44"/>
              <a:gd name="T59" fmla="*/ 49 h 49"/>
              <a:gd name="T60" fmla="*/ 1 w 44"/>
              <a:gd name="T61" fmla="*/ 47 h 49"/>
              <a:gd name="T62" fmla="*/ 0 w 44"/>
              <a:gd name="T63" fmla="*/ 4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" h="49">
                <a:moveTo>
                  <a:pt x="29" y="29"/>
                </a:moveTo>
                <a:cubicBezTo>
                  <a:pt x="22" y="10"/>
                  <a:pt x="22" y="10"/>
                  <a:pt x="22" y="10"/>
                </a:cubicBezTo>
                <a:cubicBezTo>
                  <a:pt x="15" y="29"/>
                  <a:pt x="15" y="29"/>
                  <a:pt x="15" y="29"/>
                </a:cubicBezTo>
                <a:lnTo>
                  <a:pt x="29" y="29"/>
                </a:lnTo>
                <a:close/>
                <a:moveTo>
                  <a:pt x="0" y="44"/>
                </a:moveTo>
                <a:cubicBezTo>
                  <a:pt x="0" y="44"/>
                  <a:pt x="0" y="43"/>
                  <a:pt x="0" y="42"/>
                </a:cubicBezTo>
                <a:cubicBezTo>
                  <a:pt x="1" y="42"/>
                  <a:pt x="1" y="41"/>
                  <a:pt x="1" y="39"/>
                </a:cubicBezTo>
                <a:cubicBezTo>
                  <a:pt x="13" y="9"/>
                  <a:pt x="13" y="9"/>
                  <a:pt x="13" y="9"/>
                </a:cubicBezTo>
                <a:cubicBezTo>
                  <a:pt x="14" y="8"/>
                  <a:pt x="14" y="7"/>
                  <a:pt x="15" y="6"/>
                </a:cubicBezTo>
                <a:cubicBezTo>
                  <a:pt x="15" y="4"/>
                  <a:pt x="16" y="3"/>
                  <a:pt x="16" y="2"/>
                </a:cubicBezTo>
                <a:cubicBezTo>
                  <a:pt x="17" y="2"/>
                  <a:pt x="18" y="1"/>
                  <a:pt x="18" y="0"/>
                </a:cubicBezTo>
                <a:cubicBezTo>
                  <a:pt x="19" y="0"/>
                  <a:pt x="20" y="0"/>
                  <a:pt x="22" y="0"/>
                </a:cubicBezTo>
                <a:cubicBezTo>
                  <a:pt x="23" y="0"/>
                  <a:pt x="24" y="0"/>
                  <a:pt x="25" y="0"/>
                </a:cubicBezTo>
                <a:cubicBezTo>
                  <a:pt x="26" y="1"/>
                  <a:pt x="27" y="2"/>
                  <a:pt x="27" y="2"/>
                </a:cubicBezTo>
                <a:cubicBezTo>
                  <a:pt x="28" y="3"/>
                  <a:pt x="28" y="4"/>
                  <a:pt x="29" y="5"/>
                </a:cubicBezTo>
                <a:cubicBezTo>
                  <a:pt x="29" y="6"/>
                  <a:pt x="29" y="7"/>
                  <a:pt x="30" y="9"/>
                </a:cubicBezTo>
                <a:cubicBezTo>
                  <a:pt x="31" y="10"/>
                  <a:pt x="31" y="10"/>
                  <a:pt x="31" y="10"/>
                </a:cubicBezTo>
                <a:cubicBezTo>
                  <a:pt x="42" y="39"/>
                  <a:pt x="42" y="39"/>
                  <a:pt x="42" y="39"/>
                </a:cubicBezTo>
                <a:cubicBezTo>
                  <a:pt x="43" y="41"/>
                  <a:pt x="44" y="43"/>
                  <a:pt x="44" y="44"/>
                </a:cubicBezTo>
                <a:cubicBezTo>
                  <a:pt x="44" y="45"/>
                  <a:pt x="43" y="46"/>
                  <a:pt x="42" y="47"/>
                </a:cubicBezTo>
                <a:cubicBezTo>
                  <a:pt x="42" y="48"/>
                  <a:pt x="40" y="49"/>
                  <a:pt x="39" y="49"/>
                </a:cubicBezTo>
                <a:cubicBezTo>
                  <a:pt x="38" y="49"/>
                  <a:pt x="38" y="48"/>
                  <a:pt x="37" y="48"/>
                </a:cubicBezTo>
                <a:cubicBezTo>
                  <a:pt x="37" y="48"/>
                  <a:pt x="36" y="48"/>
                  <a:pt x="36" y="47"/>
                </a:cubicBezTo>
                <a:cubicBezTo>
                  <a:pt x="35" y="47"/>
                  <a:pt x="35" y="46"/>
                  <a:pt x="35" y="45"/>
                </a:cubicBezTo>
                <a:cubicBezTo>
                  <a:pt x="34" y="44"/>
                  <a:pt x="34" y="43"/>
                  <a:pt x="34" y="42"/>
                </a:cubicBezTo>
                <a:cubicBezTo>
                  <a:pt x="31" y="37"/>
                  <a:pt x="31" y="37"/>
                  <a:pt x="31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3"/>
                  <a:pt x="10" y="43"/>
                  <a:pt x="10" y="43"/>
                </a:cubicBezTo>
                <a:cubicBezTo>
                  <a:pt x="9" y="45"/>
                  <a:pt x="8" y="47"/>
                  <a:pt x="8" y="47"/>
                </a:cubicBezTo>
                <a:cubicBezTo>
                  <a:pt x="7" y="48"/>
                  <a:pt x="6" y="49"/>
                  <a:pt x="5" y="49"/>
                </a:cubicBezTo>
                <a:cubicBezTo>
                  <a:pt x="3" y="49"/>
                  <a:pt x="2" y="48"/>
                  <a:pt x="1" y="47"/>
                </a:cubicBezTo>
                <a:cubicBezTo>
                  <a:pt x="0" y="46"/>
                  <a:pt x="0" y="45"/>
                  <a:pt x="0" y="4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60"/>
          <p:cNvSpPr>
            <a:spLocks/>
          </p:cNvSpPr>
          <p:nvPr/>
        </p:nvSpPr>
        <p:spPr bwMode="auto">
          <a:xfrm>
            <a:off x="8673592" y="5212106"/>
            <a:ext cx="267595" cy="155075"/>
          </a:xfrm>
          <a:custGeom>
            <a:avLst/>
            <a:gdLst>
              <a:gd name="T0" fmla="*/ 11 w 157"/>
              <a:gd name="T1" fmla="*/ 89 h 91"/>
              <a:gd name="T2" fmla="*/ 11 w 157"/>
              <a:gd name="T3" fmla="*/ 91 h 91"/>
              <a:gd name="T4" fmla="*/ 0 w 157"/>
              <a:gd name="T5" fmla="*/ 91 h 91"/>
              <a:gd name="T6" fmla="*/ 0 w 157"/>
              <a:gd name="T7" fmla="*/ 28 h 91"/>
              <a:gd name="T8" fmla="*/ 29 w 157"/>
              <a:gd name="T9" fmla="*/ 0 h 91"/>
              <a:gd name="T10" fmla="*/ 129 w 157"/>
              <a:gd name="T11" fmla="*/ 0 h 91"/>
              <a:gd name="T12" fmla="*/ 157 w 157"/>
              <a:gd name="T13" fmla="*/ 28 h 91"/>
              <a:gd name="T14" fmla="*/ 157 w 157"/>
              <a:gd name="T15" fmla="*/ 90 h 91"/>
              <a:gd name="T16" fmla="*/ 142 w 157"/>
              <a:gd name="T17" fmla="*/ 90 h 91"/>
              <a:gd name="T18" fmla="*/ 142 w 157"/>
              <a:gd name="T19" fmla="*/ 53 h 91"/>
              <a:gd name="T20" fmla="*/ 141 w 157"/>
              <a:gd name="T21" fmla="*/ 49 h 91"/>
              <a:gd name="T22" fmla="*/ 136 w 157"/>
              <a:gd name="T23" fmla="*/ 48 h 91"/>
              <a:gd name="T24" fmla="*/ 133 w 157"/>
              <a:gd name="T25" fmla="*/ 48 h 91"/>
              <a:gd name="T26" fmla="*/ 130 w 157"/>
              <a:gd name="T27" fmla="*/ 48 h 91"/>
              <a:gd name="T28" fmla="*/ 128 w 157"/>
              <a:gd name="T29" fmla="*/ 50 h 91"/>
              <a:gd name="T30" fmla="*/ 126 w 157"/>
              <a:gd name="T31" fmla="*/ 54 h 91"/>
              <a:gd name="T32" fmla="*/ 120 w 157"/>
              <a:gd name="T33" fmla="*/ 80 h 91"/>
              <a:gd name="T34" fmla="*/ 113 w 157"/>
              <a:gd name="T35" fmla="*/ 54 h 91"/>
              <a:gd name="T36" fmla="*/ 111 w 157"/>
              <a:gd name="T37" fmla="*/ 50 h 91"/>
              <a:gd name="T38" fmla="*/ 110 w 157"/>
              <a:gd name="T39" fmla="*/ 48 h 91"/>
              <a:gd name="T40" fmla="*/ 106 w 157"/>
              <a:gd name="T41" fmla="*/ 48 h 91"/>
              <a:gd name="T42" fmla="*/ 103 w 157"/>
              <a:gd name="T43" fmla="*/ 48 h 91"/>
              <a:gd name="T44" fmla="*/ 98 w 157"/>
              <a:gd name="T45" fmla="*/ 49 h 91"/>
              <a:gd name="T46" fmla="*/ 97 w 157"/>
              <a:gd name="T47" fmla="*/ 52 h 91"/>
              <a:gd name="T48" fmla="*/ 92 w 157"/>
              <a:gd name="T49" fmla="*/ 52 h 91"/>
              <a:gd name="T50" fmla="*/ 90 w 157"/>
              <a:gd name="T51" fmla="*/ 49 h 91"/>
              <a:gd name="T52" fmla="*/ 87 w 157"/>
              <a:gd name="T53" fmla="*/ 48 h 91"/>
              <a:gd name="T54" fmla="*/ 56 w 157"/>
              <a:gd name="T55" fmla="*/ 48 h 91"/>
              <a:gd name="T56" fmla="*/ 53 w 157"/>
              <a:gd name="T57" fmla="*/ 49 h 91"/>
              <a:gd name="T58" fmla="*/ 51 w 157"/>
              <a:gd name="T59" fmla="*/ 52 h 91"/>
              <a:gd name="T60" fmla="*/ 52 w 157"/>
              <a:gd name="T61" fmla="*/ 53 h 91"/>
              <a:gd name="T62" fmla="*/ 42 w 157"/>
              <a:gd name="T63" fmla="*/ 57 h 91"/>
              <a:gd name="T64" fmla="*/ 41 w 157"/>
              <a:gd name="T65" fmla="*/ 56 h 91"/>
              <a:gd name="T66" fmla="*/ 40 w 157"/>
              <a:gd name="T67" fmla="*/ 52 h 91"/>
              <a:gd name="T68" fmla="*/ 38 w 157"/>
              <a:gd name="T69" fmla="*/ 49 h 91"/>
              <a:gd name="T70" fmla="*/ 36 w 157"/>
              <a:gd name="T71" fmla="*/ 47 h 91"/>
              <a:gd name="T72" fmla="*/ 33 w 157"/>
              <a:gd name="T73" fmla="*/ 47 h 91"/>
              <a:gd name="T74" fmla="*/ 29 w 157"/>
              <a:gd name="T75" fmla="*/ 47 h 91"/>
              <a:gd name="T76" fmla="*/ 27 w 157"/>
              <a:gd name="T77" fmla="*/ 49 h 91"/>
              <a:gd name="T78" fmla="*/ 26 w 157"/>
              <a:gd name="T79" fmla="*/ 53 h 91"/>
              <a:gd name="T80" fmla="*/ 24 w 157"/>
              <a:gd name="T81" fmla="*/ 56 h 91"/>
              <a:gd name="T82" fmla="*/ 12 w 157"/>
              <a:gd name="T83" fmla="*/ 86 h 91"/>
              <a:gd name="T84" fmla="*/ 11 w 157"/>
              <a:gd name="T85" fmla="*/ 8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7" h="91">
                <a:moveTo>
                  <a:pt x="11" y="89"/>
                </a:moveTo>
                <a:cubicBezTo>
                  <a:pt x="11" y="90"/>
                  <a:pt x="11" y="91"/>
                  <a:pt x="11" y="9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45" y="0"/>
                  <a:pt x="157" y="12"/>
                  <a:pt x="157" y="28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2" y="53"/>
                  <a:pt x="142" y="53"/>
                  <a:pt x="142" y="53"/>
                </a:cubicBezTo>
                <a:cubicBezTo>
                  <a:pt x="142" y="51"/>
                  <a:pt x="142" y="49"/>
                  <a:pt x="141" y="49"/>
                </a:cubicBezTo>
                <a:cubicBezTo>
                  <a:pt x="140" y="48"/>
                  <a:pt x="138" y="48"/>
                  <a:pt x="136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2" y="48"/>
                  <a:pt x="130" y="48"/>
                  <a:pt x="130" y="48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1"/>
                  <a:pt x="127" y="52"/>
                  <a:pt x="126" y="54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2" y="52"/>
                  <a:pt x="112" y="51"/>
                  <a:pt x="111" y="50"/>
                </a:cubicBezTo>
                <a:cubicBezTo>
                  <a:pt x="111" y="49"/>
                  <a:pt x="111" y="48"/>
                  <a:pt x="110" y="48"/>
                </a:cubicBezTo>
                <a:cubicBezTo>
                  <a:pt x="109" y="48"/>
                  <a:pt x="108" y="48"/>
                  <a:pt x="106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101" y="48"/>
                  <a:pt x="100" y="48"/>
                  <a:pt x="98" y="49"/>
                </a:cubicBezTo>
                <a:cubicBezTo>
                  <a:pt x="98" y="49"/>
                  <a:pt x="97" y="50"/>
                  <a:pt x="97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0"/>
                  <a:pt x="91" y="49"/>
                  <a:pt x="90" y="49"/>
                </a:cubicBezTo>
                <a:cubicBezTo>
                  <a:pt x="90" y="48"/>
                  <a:pt x="88" y="48"/>
                  <a:pt x="87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48"/>
                  <a:pt x="54" y="48"/>
                  <a:pt x="53" y="49"/>
                </a:cubicBezTo>
                <a:cubicBezTo>
                  <a:pt x="52" y="49"/>
                  <a:pt x="51" y="50"/>
                  <a:pt x="51" y="52"/>
                </a:cubicBezTo>
                <a:cubicBezTo>
                  <a:pt x="51" y="52"/>
                  <a:pt x="52" y="53"/>
                  <a:pt x="52" y="53"/>
                </a:cubicBezTo>
                <a:cubicBezTo>
                  <a:pt x="42" y="57"/>
                  <a:pt x="42" y="57"/>
                  <a:pt x="42" y="57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4"/>
                  <a:pt x="40" y="53"/>
                  <a:pt x="40" y="52"/>
                </a:cubicBezTo>
                <a:cubicBezTo>
                  <a:pt x="39" y="51"/>
                  <a:pt x="39" y="50"/>
                  <a:pt x="38" y="49"/>
                </a:cubicBezTo>
                <a:cubicBezTo>
                  <a:pt x="38" y="49"/>
                  <a:pt x="37" y="48"/>
                  <a:pt x="36" y="47"/>
                </a:cubicBezTo>
                <a:cubicBezTo>
                  <a:pt x="35" y="47"/>
                  <a:pt x="34" y="47"/>
                  <a:pt x="33" y="47"/>
                </a:cubicBezTo>
                <a:cubicBezTo>
                  <a:pt x="31" y="47"/>
                  <a:pt x="30" y="47"/>
                  <a:pt x="29" y="47"/>
                </a:cubicBezTo>
                <a:cubicBezTo>
                  <a:pt x="29" y="48"/>
                  <a:pt x="28" y="49"/>
                  <a:pt x="27" y="49"/>
                </a:cubicBezTo>
                <a:cubicBezTo>
                  <a:pt x="27" y="50"/>
                  <a:pt x="26" y="51"/>
                  <a:pt x="26" y="53"/>
                </a:cubicBezTo>
                <a:cubicBezTo>
                  <a:pt x="25" y="54"/>
                  <a:pt x="25" y="55"/>
                  <a:pt x="24" y="56"/>
                </a:cubicBezTo>
                <a:cubicBezTo>
                  <a:pt x="12" y="86"/>
                  <a:pt x="12" y="86"/>
                  <a:pt x="12" y="86"/>
                </a:cubicBezTo>
                <a:cubicBezTo>
                  <a:pt x="12" y="88"/>
                  <a:pt x="12" y="89"/>
                  <a:pt x="11" y="8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61"/>
          <p:cNvSpPr>
            <a:spLocks/>
          </p:cNvSpPr>
          <p:nvPr/>
        </p:nvSpPr>
        <p:spPr bwMode="auto">
          <a:xfrm>
            <a:off x="10086579" y="5199844"/>
            <a:ext cx="240186" cy="300052"/>
          </a:xfrm>
          <a:custGeom>
            <a:avLst/>
            <a:gdLst>
              <a:gd name="T0" fmla="*/ 16 w 141"/>
              <a:gd name="T1" fmla="*/ 140 h 176"/>
              <a:gd name="T2" fmla="*/ 18 w 141"/>
              <a:gd name="T3" fmla="*/ 140 h 176"/>
              <a:gd name="T4" fmla="*/ 22 w 141"/>
              <a:gd name="T5" fmla="*/ 139 h 176"/>
              <a:gd name="T6" fmla="*/ 23 w 141"/>
              <a:gd name="T7" fmla="*/ 134 h 176"/>
              <a:gd name="T8" fmla="*/ 23 w 141"/>
              <a:gd name="T9" fmla="*/ 119 h 176"/>
              <a:gd name="T10" fmla="*/ 44 w 141"/>
              <a:gd name="T11" fmla="*/ 114 h 176"/>
              <a:gd name="T12" fmla="*/ 57 w 141"/>
              <a:gd name="T13" fmla="*/ 104 h 176"/>
              <a:gd name="T14" fmla="*/ 61 w 141"/>
              <a:gd name="T15" fmla="*/ 91 h 176"/>
              <a:gd name="T16" fmla="*/ 58 w 141"/>
              <a:gd name="T17" fmla="*/ 81 h 176"/>
              <a:gd name="T18" fmla="*/ 50 w 141"/>
              <a:gd name="T19" fmla="*/ 73 h 176"/>
              <a:gd name="T20" fmla="*/ 40 w 141"/>
              <a:gd name="T21" fmla="*/ 68 h 176"/>
              <a:gd name="T22" fmla="*/ 23 w 141"/>
              <a:gd name="T23" fmla="*/ 65 h 176"/>
              <a:gd name="T24" fmla="*/ 23 w 141"/>
              <a:gd name="T25" fmla="*/ 40 h 176"/>
              <a:gd name="T26" fmla="*/ 36 w 141"/>
              <a:gd name="T27" fmla="*/ 50 h 176"/>
              <a:gd name="T28" fmla="*/ 47 w 141"/>
              <a:gd name="T29" fmla="*/ 56 h 176"/>
              <a:gd name="T30" fmla="*/ 54 w 141"/>
              <a:gd name="T31" fmla="*/ 54 h 176"/>
              <a:gd name="T32" fmla="*/ 57 w 141"/>
              <a:gd name="T33" fmla="*/ 49 h 176"/>
              <a:gd name="T34" fmla="*/ 55 w 141"/>
              <a:gd name="T35" fmla="*/ 43 h 176"/>
              <a:gd name="T36" fmla="*/ 49 w 141"/>
              <a:gd name="T37" fmla="*/ 36 h 176"/>
              <a:gd name="T38" fmla="*/ 38 w 141"/>
              <a:gd name="T39" fmla="*/ 30 h 176"/>
              <a:gd name="T40" fmla="*/ 23 w 141"/>
              <a:gd name="T41" fmla="*/ 27 h 176"/>
              <a:gd name="T42" fmla="*/ 23 w 141"/>
              <a:gd name="T43" fmla="*/ 21 h 176"/>
              <a:gd name="T44" fmla="*/ 18 w 141"/>
              <a:gd name="T45" fmla="*/ 16 h 176"/>
              <a:gd name="T46" fmla="*/ 18 w 141"/>
              <a:gd name="T47" fmla="*/ 0 h 176"/>
              <a:gd name="T48" fmla="*/ 141 w 141"/>
              <a:gd name="T49" fmla="*/ 0 h 176"/>
              <a:gd name="T50" fmla="*/ 141 w 141"/>
              <a:gd name="T51" fmla="*/ 176 h 176"/>
              <a:gd name="T52" fmla="*/ 36 w 141"/>
              <a:gd name="T53" fmla="*/ 176 h 176"/>
              <a:gd name="T54" fmla="*/ 28 w 141"/>
              <a:gd name="T55" fmla="*/ 170 h 176"/>
              <a:gd name="T56" fmla="*/ 20 w 141"/>
              <a:gd name="T57" fmla="*/ 156 h 176"/>
              <a:gd name="T58" fmla="*/ 0 w 141"/>
              <a:gd name="T59" fmla="*/ 143 h 176"/>
              <a:gd name="T60" fmla="*/ 16 w 141"/>
              <a:gd name="T61" fmla="*/ 1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1" h="176">
                <a:moveTo>
                  <a:pt x="16" y="140"/>
                </a:moveTo>
                <a:cubicBezTo>
                  <a:pt x="16" y="140"/>
                  <a:pt x="17" y="140"/>
                  <a:pt x="18" y="140"/>
                </a:cubicBezTo>
                <a:cubicBezTo>
                  <a:pt x="20" y="140"/>
                  <a:pt x="22" y="140"/>
                  <a:pt x="22" y="139"/>
                </a:cubicBezTo>
                <a:cubicBezTo>
                  <a:pt x="23" y="138"/>
                  <a:pt x="23" y="136"/>
                  <a:pt x="23" y="134"/>
                </a:cubicBezTo>
                <a:cubicBezTo>
                  <a:pt x="23" y="119"/>
                  <a:pt x="23" y="119"/>
                  <a:pt x="23" y="119"/>
                </a:cubicBezTo>
                <a:cubicBezTo>
                  <a:pt x="31" y="118"/>
                  <a:pt x="38" y="117"/>
                  <a:pt x="44" y="114"/>
                </a:cubicBezTo>
                <a:cubicBezTo>
                  <a:pt x="49" y="111"/>
                  <a:pt x="54" y="108"/>
                  <a:pt x="57" y="104"/>
                </a:cubicBezTo>
                <a:cubicBezTo>
                  <a:pt x="60" y="100"/>
                  <a:pt x="61" y="96"/>
                  <a:pt x="61" y="91"/>
                </a:cubicBezTo>
                <a:cubicBezTo>
                  <a:pt x="61" y="88"/>
                  <a:pt x="60" y="84"/>
                  <a:pt x="58" y="81"/>
                </a:cubicBezTo>
                <a:cubicBezTo>
                  <a:pt x="57" y="78"/>
                  <a:pt x="54" y="75"/>
                  <a:pt x="50" y="73"/>
                </a:cubicBezTo>
                <a:cubicBezTo>
                  <a:pt x="47" y="71"/>
                  <a:pt x="44" y="69"/>
                  <a:pt x="40" y="68"/>
                </a:cubicBezTo>
                <a:cubicBezTo>
                  <a:pt x="36" y="67"/>
                  <a:pt x="30" y="66"/>
                  <a:pt x="23" y="65"/>
                </a:cubicBezTo>
                <a:cubicBezTo>
                  <a:pt x="23" y="40"/>
                  <a:pt x="23" y="40"/>
                  <a:pt x="23" y="40"/>
                </a:cubicBezTo>
                <a:cubicBezTo>
                  <a:pt x="30" y="41"/>
                  <a:pt x="35" y="45"/>
                  <a:pt x="36" y="50"/>
                </a:cubicBezTo>
                <a:cubicBezTo>
                  <a:pt x="38" y="54"/>
                  <a:pt x="42" y="56"/>
                  <a:pt x="47" y="56"/>
                </a:cubicBezTo>
                <a:cubicBezTo>
                  <a:pt x="50" y="56"/>
                  <a:pt x="52" y="55"/>
                  <a:pt x="54" y="54"/>
                </a:cubicBezTo>
                <a:cubicBezTo>
                  <a:pt x="56" y="52"/>
                  <a:pt x="57" y="50"/>
                  <a:pt x="57" y="49"/>
                </a:cubicBezTo>
                <a:cubicBezTo>
                  <a:pt x="57" y="47"/>
                  <a:pt x="57" y="45"/>
                  <a:pt x="55" y="43"/>
                </a:cubicBezTo>
                <a:cubicBezTo>
                  <a:pt x="54" y="40"/>
                  <a:pt x="52" y="38"/>
                  <a:pt x="49" y="36"/>
                </a:cubicBezTo>
                <a:cubicBezTo>
                  <a:pt x="46" y="33"/>
                  <a:pt x="43" y="31"/>
                  <a:pt x="38" y="30"/>
                </a:cubicBezTo>
                <a:cubicBezTo>
                  <a:pt x="34" y="29"/>
                  <a:pt x="29" y="28"/>
                  <a:pt x="23" y="2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18"/>
                  <a:pt x="22" y="16"/>
                  <a:pt x="18" y="16"/>
                </a:cubicBezTo>
                <a:cubicBezTo>
                  <a:pt x="18" y="0"/>
                  <a:pt x="18" y="0"/>
                  <a:pt x="18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36" y="171"/>
                  <a:pt x="28" y="170"/>
                  <a:pt x="28" y="170"/>
                </a:cubicBezTo>
                <a:cubicBezTo>
                  <a:pt x="20" y="156"/>
                  <a:pt x="20" y="156"/>
                  <a:pt x="20" y="156"/>
                </a:cubicBezTo>
                <a:cubicBezTo>
                  <a:pt x="14" y="150"/>
                  <a:pt x="7" y="146"/>
                  <a:pt x="0" y="143"/>
                </a:cubicBezTo>
                <a:lnTo>
                  <a:pt x="16" y="14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62"/>
          <p:cNvSpPr>
            <a:spLocks/>
          </p:cNvSpPr>
          <p:nvPr/>
        </p:nvSpPr>
        <p:spPr bwMode="auto">
          <a:xfrm>
            <a:off x="10125528" y="5336166"/>
            <a:ext cx="31015" cy="46162"/>
          </a:xfrm>
          <a:custGeom>
            <a:avLst/>
            <a:gdLst>
              <a:gd name="T0" fmla="*/ 13 w 18"/>
              <a:gd name="T1" fmla="*/ 5 h 27"/>
              <a:gd name="T2" fmla="*/ 18 w 18"/>
              <a:gd name="T3" fmla="*/ 13 h 27"/>
              <a:gd name="T4" fmla="*/ 13 w 18"/>
              <a:gd name="T5" fmla="*/ 22 h 27"/>
              <a:gd name="T6" fmla="*/ 0 w 18"/>
              <a:gd name="T7" fmla="*/ 27 h 27"/>
              <a:gd name="T8" fmla="*/ 0 w 18"/>
              <a:gd name="T9" fmla="*/ 0 h 27"/>
              <a:gd name="T10" fmla="*/ 13 w 18"/>
              <a:gd name="T11" fmla="*/ 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27">
                <a:moveTo>
                  <a:pt x="13" y="5"/>
                </a:moveTo>
                <a:cubicBezTo>
                  <a:pt x="16" y="7"/>
                  <a:pt x="18" y="10"/>
                  <a:pt x="18" y="13"/>
                </a:cubicBezTo>
                <a:cubicBezTo>
                  <a:pt x="18" y="17"/>
                  <a:pt x="16" y="19"/>
                  <a:pt x="13" y="22"/>
                </a:cubicBezTo>
                <a:cubicBezTo>
                  <a:pt x="10" y="24"/>
                  <a:pt x="6" y="26"/>
                  <a:pt x="0" y="27"/>
                </a:cubicBezTo>
                <a:cubicBezTo>
                  <a:pt x="0" y="0"/>
                  <a:pt x="0" y="0"/>
                  <a:pt x="0" y="0"/>
                </a:cubicBezTo>
                <a:cubicBezTo>
                  <a:pt x="6" y="2"/>
                  <a:pt x="10" y="3"/>
                  <a:pt x="13" y="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63"/>
          <p:cNvSpPr>
            <a:spLocks/>
          </p:cNvSpPr>
          <p:nvPr/>
        </p:nvSpPr>
        <p:spPr bwMode="auto">
          <a:xfrm>
            <a:off x="10076481" y="5499897"/>
            <a:ext cx="51211" cy="33900"/>
          </a:xfrm>
          <a:custGeom>
            <a:avLst/>
            <a:gdLst>
              <a:gd name="T0" fmla="*/ 24 w 30"/>
              <a:gd name="T1" fmla="*/ 10 h 20"/>
              <a:gd name="T2" fmla="*/ 22 w 30"/>
              <a:gd name="T3" fmla="*/ 13 h 20"/>
              <a:gd name="T4" fmla="*/ 27 w 30"/>
              <a:gd name="T5" fmla="*/ 20 h 20"/>
              <a:gd name="T6" fmla="*/ 3 w 30"/>
              <a:gd name="T7" fmla="*/ 20 h 20"/>
              <a:gd name="T8" fmla="*/ 3 w 30"/>
              <a:gd name="T9" fmla="*/ 13 h 20"/>
              <a:gd name="T10" fmla="*/ 0 w 30"/>
              <a:gd name="T11" fmla="*/ 0 h 20"/>
              <a:gd name="T12" fmla="*/ 28 w 30"/>
              <a:gd name="T13" fmla="*/ 0 h 20"/>
              <a:gd name="T14" fmla="*/ 29 w 30"/>
              <a:gd name="T15" fmla="*/ 10 h 20"/>
              <a:gd name="T16" fmla="*/ 24 w 30"/>
              <a:gd name="T17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0">
                <a:moveTo>
                  <a:pt x="24" y="10"/>
                </a:moveTo>
                <a:cubicBezTo>
                  <a:pt x="22" y="13"/>
                  <a:pt x="22" y="13"/>
                  <a:pt x="22" y="13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18" y="20"/>
                  <a:pt x="3" y="20"/>
                </a:cubicBezTo>
                <a:cubicBezTo>
                  <a:pt x="3" y="18"/>
                  <a:pt x="3" y="16"/>
                  <a:pt x="3" y="13"/>
                </a:cubicBezTo>
                <a:cubicBezTo>
                  <a:pt x="3" y="9"/>
                  <a:pt x="2" y="4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4"/>
                  <a:pt x="29" y="10"/>
                  <a:pt x="29" y="10"/>
                </a:cubicBezTo>
                <a:lnTo>
                  <a:pt x="24" y="1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64"/>
          <p:cNvSpPr>
            <a:spLocks/>
          </p:cNvSpPr>
          <p:nvPr/>
        </p:nvSpPr>
        <p:spPr bwMode="auto">
          <a:xfrm>
            <a:off x="10082972" y="5266202"/>
            <a:ext cx="25966" cy="39671"/>
          </a:xfrm>
          <a:custGeom>
            <a:avLst/>
            <a:gdLst>
              <a:gd name="T0" fmla="*/ 15 w 15"/>
              <a:gd name="T1" fmla="*/ 0 h 23"/>
              <a:gd name="T2" fmla="*/ 15 w 15"/>
              <a:gd name="T3" fmla="*/ 23 h 23"/>
              <a:gd name="T4" fmla="*/ 4 w 15"/>
              <a:gd name="T5" fmla="*/ 19 h 23"/>
              <a:gd name="T6" fmla="*/ 0 w 15"/>
              <a:gd name="T7" fmla="*/ 12 h 23"/>
              <a:gd name="T8" fmla="*/ 4 w 15"/>
              <a:gd name="T9" fmla="*/ 4 h 23"/>
              <a:gd name="T10" fmla="*/ 15 w 15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23">
                <a:moveTo>
                  <a:pt x="15" y="0"/>
                </a:moveTo>
                <a:cubicBezTo>
                  <a:pt x="15" y="23"/>
                  <a:pt x="15" y="23"/>
                  <a:pt x="15" y="23"/>
                </a:cubicBezTo>
                <a:cubicBezTo>
                  <a:pt x="10" y="22"/>
                  <a:pt x="6" y="21"/>
                  <a:pt x="4" y="19"/>
                </a:cubicBezTo>
                <a:cubicBezTo>
                  <a:pt x="1" y="17"/>
                  <a:pt x="0" y="15"/>
                  <a:pt x="0" y="12"/>
                </a:cubicBezTo>
                <a:cubicBezTo>
                  <a:pt x="0" y="8"/>
                  <a:pt x="1" y="6"/>
                  <a:pt x="4" y="4"/>
                </a:cubicBezTo>
                <a:cubicBezTo>
                  <a:pt x="6" y="3"/>
                  <a:pt x="10" y="1"/>
                  <a:pt x="15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65"/>
          <p:cNvSpPr>
            <a:spLocks/>
          </p:cNvSpPr>
          <p:nvPr/>
        </p:nvSpPr>
        <p:spPr bwMode="auto">
          <a:xfrm>
            <a:off x="9905538" y="5199844"/>
            <a:ext cx="211335" cy="243792"/>
          </a:xfrm>
          <a:custGeom>
            <a:avLst/>
            <a:gdLst>
              <a:gd name="T0" fmla="*/ 88 w 124"/>
              <a:gd name="T1" fmla="*/ 65 h 143"/>
              <a:gd name="T2" fmla="*/ 100 w 124"/>
              <a:gd name="T3" fmla="*/ 73 h 143"/>
              <a:gd name="T4" fmla="*/ 119 w 124"/>
              <a:gd name="T5" fmla="*/ 78 h 143"/>
              <a:gd name="T6" fmla="*/ 119 w 124"/>
              <a:gd name="T7" fmla="*/ 106 h 143"/>
              <a:gd name="T8" fmla="*/ 110 w 124"/>
              <a:gd name="T9" fmla="*/ 103 h 143"/>
              <a:gd name="T10" fmla="*/ 105 w 124"/>
              <a:gd name="T11" fmla="*/ 98 h 143"/>
              <a:gd name="T12" fmla="*/ 101 w 124"/>
              <a:gd name="T13" fmla="*/ 91 h 143"/>
              <a:gd name="T14" fmla="*/ 97 w 124"/>
              <a:gd name="T15" fmla="*/ 87 h 143"/>
              <a:gd name="T16" fmla="*/ 91 w 124"/>
              <a:gd name="T17" fmla="*/ 86 h 143"/>
              <a:gd name="T18" fmla="*/ 83 w 124"/>
              <a:gd name="T19" fmla="*/ 88 h 143"/>
              <a:gd name="T20" fmla="*/ 80 w 124"/>
              <a:gd name="T21" fmla="*/ 93 h 143"/>
              <a:gd name="T22" fmla="*/ 83 w 124"/>
              <a:gd name="T23" fmla="*/ 101 h 143"/>
              <a:gd name="T24" fmla="*/ 90 w 124"/>
              <a:gd name="T25" fmla="*/ 109 h 143"/>
              <a:gd name="T26" fmla="*/ 102 w 124"/>
              <a:gd name="T27" fmla="*/ 115 h 143"/>
              <a:gd name="T28" fmla="*/ 119 w 124"/>
              <a:gd name="T29" fmla="*/ 119 h 143"/>
              <a:gd name="T30" fmla="*/ 119 w 124"/>
              <a:gd name="T31" fmla="*/ 135 h 143"/>
              <a:gd name="T32" fmla="*/ 120 w 124"/>
              <a:gd name="T33" fmla="*/ 139 h 143"/>
              <a:gd name="T34" fmla="*/ 122 w 124"/>
              <a:gd name="T35" fmla="*/ 140 h 143"/>
              <a:gd name="T36" fmla="*/ 106 w 124"/>
              <a:gd name="T37" fmla="*/ 143 h 143"/>
              <a:gd name="T38" fmla="*/ 45 w 124"/>
              <a:gd name="T39" fmla="*/ 129 h 143"/>
              <a:gd name="T40" fmla="*/ 12 w 124"/>
              <a:gd name="T41" fmla="*/ 129 h 143"/>
              <a:gd name="T42" fmla="*/ 0 w 124"/>
              <a:gd name="T43" fmla="*/ 119 h 143"/>
              <a:gd name="T44" fmla="*/ 0 w 124"/>
              <a:gd name="T45" fmla="*/ 0 h 143"/>
              <a:gd name="T46" fmla="*/ 124 w 124"/>
              <a:gd name="T47" fmla="*/ 0 h 143"/>
              <a:gd name="T48" fmla="*/ 124 w 124"/>
              <a:gd name="T49" fmla="*/ 16 h 143"/>
              <a:gd name="T50" fmla="*/ 119 w 124"/>
              <a:gd name="T51" fmla="*/ 21 h 143"/>
              <a:gd name="T52" fmla="*/ 119 w 124"/>
              <a:gd name="T53" fmla="*/ 27 h 143"/>
              <a:gd name="T54" fmla="*/ 93 w 124"/>
              <a:gd name="T55" fmla="*/ 35 h 143"/>
              <a:gd name="T56" fmla="*/ 83 w 124"/>
              <a:gd name="T57" fmla="*/ 52 h 143"/>
              <a:gd name="T58" fmla="*/ 88 w 124"/>
              <a:gd name="T59" fmla="*/ 6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4" h="143">
                <a:moveTo>
                  <a:pt x="88" y="65"/>
                </a:moveTo>
                <a:cubicBezTo>
                  <a:pt x="91" y="69"/>
                  <a:pt x="95" y="71"/>
                  <a:pt x="100" y="73"/>
                </a:cubicBezTo>
                <a:cubicBezTo>
                  <a:pt x="105" y="75"/>
                  <a:pt x="111" y="77"/>
                  <a:pt x="119" y="78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5" y="105"/>
                  <a:pt x="112" y="104"/>
                  <a:pt x="110" y="103"/>
                </a:cubicBezTo>
                <a:cubicBezTo>
                  <a:pt x="108" y="101"/>
                  <a:pt x="106" y="100"/>
                  <a:pt x="105" y="98"/>
                </a:cubicBezTo>
                <a:cubicBezTo>
                  <a:pt x="104" y="96"/>
                  <a:pt x="102" y="94"/>
                  <a:pt x="101" y="91"/>
                </a:cubicBezTo>
                <a:cubicBezTo>
                  <a:pt x="100" y="89"/>
                  <a:pt x="99" y="88"/>
                  <a:pt x="97" y="87"/>
                </a:cubicBezTo>
                <a:cubicBezTo>
                  <a:pt x="96" y="86"/>
                  <a:pt x="94" y="86"/>
                  <a:pt x="91" y="86"/>
                </a:cubicBezTo>
                <a:cubicBezTo>
                  <a:pt x="88" y="86"/>
                  <a:pt x="85" y="86"/>
                  <a:pt x="83" y="88"/>
                </a:cubicBezTo>
                <a:cubicBezTo>
                  <a:pt x="81" y="90"/>
                  <a:pt x="80" y="91"/>
                  <a:pt x="80" y="93"/>
                </a:cubicBezTo>
                <a:cubicBezTo>
                  <a:pt x="80" y="96"/>
                  <a:pt x="81" y="98"/>
                  <a:pt x="83" y="101"/>
                </a:cubicBezTo>
                <a:cubicBezTo>
                  <a:pt x="84" y="104"/>
                  <a:pt x="86" y="107"/>
                  <a:pt x="90" y="109"/>
                </a:cubicBezTo>
                <a:cubicBezTo>
                  <a:pt x="93" y="112"/>
                  <a:pt x="97" y="114"/>
                  <a:pt x="102" y="115"/>
                </a:cubicBezTo>
                <a:cubicBezTo>
                  <a:pt x="107" y="117"/>
                  <a:pt x="112" y="118"/>
                  <a:pt x="119" y="119"/>
                </a:cubicBezTo>
                <a:cubicBezTo>
                  <a:pt x="119" y="135"/>
                  <a:pt x="119" y="135"/>
                  <a:pt x="119" y="135"/>
                </a:cubicBezTo>
                <a:cubicBezTo>
                  <a:pt x="119" y="137"/>
                  <a:pt x="119" y="138"/>
                  <a:pt x="120" y="139"/>
                </a:cubicBezTo>
                <a:cubicBezTo>
                  <a:pt x="120" y="140"/>
                  <a:pt x="121" y="140"/>
                  <a:pt x="122" y="140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79" y="131"/>
                  <a:pt x="45" y="129"/>
                  <a:pt x="45" y="129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0"/>
                  <a:pt x="0" y="0"/>
                  <a:pt x="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0" y="16"/>
                  <a:pt x="119" y="18"/>
                  <a:pt x="119" y="21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07" y="28"/>
                  <a:pt x="99" y="31"/>
                  <a:pt x="93" y="35"/>
                </a:cubicBezTo>
                <a:cubicBezTo>
                  <a:pt x="86" y="40"/>
                  <a:pt x="83" y="45"/>
                  <a:pt x="83" y="52"/>
                </a:cubicBezTo>
                <a:cubicBezTo>
                  <a:pt x="83" y="58"/>
                  <a:pt x="85" y="62"/>
                  <a:pt x="88" y="6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66"/>
          <p:cNvSpPr>
            <a:spLocks/>
          </p:cNvSpPr>
          <p:nvPr/>
        </p:nvSpPr>
        <p:spPr bwMode="auto">
          <a:xfrm>
            <a:off x="10025270" y="5499897"/>
            <a:ext cx="49047" cy="33900"/>
          </a:xfrm>
          <a:custGeom>
            <a:avLst/>
            <a:gdLst>
              <a:gd name="T0" fmla="*/ 28 w 29"/>
              <a:gd name="T1" fmla="*/ 20 h 20"/>
              <a:gd name="T2" fmla="*/ 12 w 29"/>
              <a:gd name="T3" fmla="*/ 20 h 20"/>
              <a:gd name="T4" fmla="*/ 14 w 29"/>
              <a:gd name="T5" fmla="*/ 13 h 20"/>
              <a:gd name="T6" fmla="*/ 0 w 29"/>
              <a:gd name="T7" fmla="*/ 0 h 20"/>
              <a:gd name="T8" fmla="*/ 26 w 29"/>
              <a:gd name="T9" fmla="*/ 0 h 20"/>
              <a:gd name="T10" fmla="*/ 29 w 29"/>
              <a:gd name="T11" fmla="*/ 13 h 20"/>
              <a:gd name="T12" fmla="*/ 28 w 29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0">
                <a:moveTo>
                  <a:pt x="28" y="20"/>
                </a:moveTo>
                <a:cubicBezTo>
                  <a:pt x="23" y="20"/>
                  <a:pt x="18" y="20"/>
                  <a:pt x="12" y="20"/>
                </a:cubicBezTo>
                <a:cubicBezTo>
                  <a:pt x="13" y="18"/>
                  <a:pt x="14" y="16"/>
                  <a:pt x="14" y="13"/>
                </a:cubicBezTo>
                <a:cubicBezTo>
                  <a:pt x="14" y="6"/>
                  <a:pt x="8" y="0"/>
                  <a:pt x="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4"/>
                  <a:pt x="29" y="9"/>
                  <a:pt x="29" y="13"/>
                </a:cubicBezTo>
                <a:cubicBezTo>
                  <a:pt x="29" y="16"/>
                  <a:pt x="29" y="18"/>
                  <a:pt x="28" y="2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67"/>
          <p:cNvSpPr>
            <a:spLocks noEditPoints="1"/>
          </p:cNvSpPr>
          <p:nvPr/>
        </p:nvSpPr>
        <p:spPr bwMode="auto">
          <a:xfrm>
            <a:off x="10041860" y="5227253"/>
            <a:ext cx="148584" cy="211335"/>
          </a:xfrm>
          <a:custGeom>
            <a:avLst/>
            <a:gdLst>
              <a:gd name="T0" fmla="*/ 49 w 87"/>
              <a:gd name="T1" fmla="*/ 91 h 124"/>
              <a:gd name="T2" fmla="*/ 62 w 87"/>
              <a:gd name="T3" fmla="*/ 86 h 124"/>
              <a:gd name="T4" fmla="*/ 67 w 87"/>
              <a:gd name="T5" fmla="*/ 77 h 124"/>
              <a:gd name="T6" fmla="*/ 62 w 87"/>
              <a:gd name="T7" fmla="*/ 69 h 124"/>
              <a:gd name="T8" fmla="*/ 49 w 87"/>
              <a:gd name="T9" fmla="*/ 64 h 124"/>
              <a:gd name="T10" fmla="*/ 49 w 87"/>
              <a:gd name="T11" fmla="*/ 91 h 124"/>
              <a:gd name="T12" fmla="*/ 39 w 87"/>
              <a:gd name="T13" fmla="*/ 46 h 124"/>
              <a:gd name="T14" fmla="*/ 39 w 87"/>
              <a:gd name="T15" fmla="*/ 23 h 124"/>
              <a:gd name="T16" fmla="*/ 28 w 87"/>
              <a:gd name="T17" fmla="*/ 27 h 124"/>
              <a:gd name="T18" fmla="*/ 24 w 87"/>
              <a:gd name="T19" fmla="*/ 35 h 124"/>
              <a:gd name="T20" fmla="*/ 28 w 87"/>
              <a:gd name="T21" fmla="*/ 42 h 124"/>
              <a:gd name="T22" fmla="*/ 39 w 87"/>
              <a:gd name="T23" fmla="*/ 46 h 124"/>
              <a:gd name="T24" fmla="*/ 11 w 87"/>
              <a:gd name="T25" fmla="*/ 70 h 124"/>
              <a:gd name="T26" fmla="*/ 17 w 87"/>
              <a:gd name="T27" fmla="*/ 71 h 124"/>
              <a:gd name="T28" fmla="*/ 21 w 87"/>
              <a:gd name="T29" fmla="*/ 75 h 124"/>
              <a:gd name="T30" fmla="*/ 25 w 87"/>
              <a:gd name="T31" fmla="*/ 82 h 124"/>
              <a:gd name="T32" fmla="*/ 30 w 87"/>
              <a:gd name="T33" fmla="*/ 87 h 124"/>
              <a:gd name="T34" fmla="*/ 39 w 87"/>
              <a:gd name="T35" fmla="*/ 90 h 124"/>
              <a:gd name="T36" fmla="*/ 39 w 87"/>
              <a:gd name="T37" fmla="*/ 62 h 124"/>
              <a:gd name="T38" fmla="*/ 20 w 87"/>
              <a:gd name="T39" fmla="*/ 57 h 124"/>
              <a:gd name="T40" fmla="*/ 8 w 87"/>
              <a:gd name="T41" fmla="*/ 49 h 124"/>
              <a:gd name="T42" fmla="*/ 3 w 87"/>
              <a:gd name="T43" fmla="*/ 36 h 124"/>
              <a:gd name="T44" fmla="*/ 13 w 87"/>
              <a:gd name="T45" fmla="*/ 19 h 124"/>
              <a:gd name="T46" fmla="*/ 39 w 87"/>
              <a:gd name="T47" fmla="*/ 11 h 124"/>
              <a:gd name="T48" fmla="*/ 39 w 87"/>
              <a:gd name="T49" fmla="*/ 5 h 124"/>
              <a:gd name="T50" fmla="*/ 44 w 87"/>
              <a:gd name="T51" fmla="*/ 0 h 124"/>
              <a:gd name="T52" fmla="*/ 49 w 87"/>
              <a:gd name="T53" fmla="*/ 5 h 124"/>
              <a:gd name="T54" fmla="*/ 49 w 87"/>
              <a:gd name="T55" fmla="*/ 11 h 124"/>
              <a:gd name="T56" fmla="*/ 64 w 87"/>
              <a:gd name="T57" fmla="*/ 14 h 124"/>
              <a:gd name="T58" fmla="*/ 75 w 87"/>
              <a:gd name="T59" fmla="*/ 20 h 124"/>
              <a:gd name="T60" fmla="*/ 81 w 87"/>
              <a:gd name="T61" fmla="*/ 27 h 124"/>
              <a:gd name="T62" fmla="*/ 83 w 87"/>
              <a:gd name="T63" fmla="*/ 33 h 124"/>
              <a:gd name="T64" fmla="*/ 80 w 87"/>
              <a:gd name="T65" fmla="*/ 38 h 124"/>
              <a:gd name="T66" fmla="*/ 73 w 87"/>
              <a:gd name="T67" fmla="*/ 40 h 124"/>
              <a:gd name="T68" fmla="*/ 62 w 87"/>
              <a:gd name="T69" fmla="*/ 34 h 124"/>
              <a:gd name="T70" fmla="*/ 49 w 87"/>
              <a:gd name="T71" fmla="*/ 24 h 124"/>
              <a:gd name="T72" fmla="*/ 49 w 87"/>
              <a:gd name="T73" fmla="*/ 49 h 124"/>
              <a:gd name="T74" fmla="*/ 66 w 87"/>
              <a:gd name="T75" fmla="*/ 52 h 124"/>
              <a:gd name="T76" fmla="*/ 76 w 87"/>
              <a:gd name="T77" fmla="*/ 57 h 124"/>
              <a:gd name="T78" fmla="*/ 84 w 87"/>
              <a:gd name="T79" fmla="*/ 65 h 124"/>
              <a:gd name="T80" fmla="*/ 87 w 87"/>
              <a:gd name="T81" fmla="*/ 75 h 124"/>
              <a:gd name="T82" fmla="*/ 83 w 87"/>
              <a:gd name="T83" fmla="*/ 88 h 124"/>
              <a:gd name="T84" fmla="*/ 70 w 87"/>
              <a:gd name="T85" fmla="*/ 98 h 124"/>
              <a:gd name="T86" fmla="*/ 49 w 87"/>
              <a:gd name="T87" fmla="*/ 103 h 124"/>
              <a:gd name="T88" fmla="*/ 49 w 87"/>
              <a:gd name="T89" fmla="*/ 118 h 124"/>
              <a:gd name="T90" fmla="*/ 48 w 87"/>
              <a:gd name="T91" fmla="*/ 123 h 124"/>
              <a:gd name="T92" fmla="*/ 44 w 87"/>
              <a:gd name="T93" fmla="*/ 124 h 124"/>
              <a:gd name="T94" fmla="*/ 42 w 87"/>
              <a:gd name="T95" fmla="*/ 124 h 124"/>
              <a:gd name="T96" fmla="*/ 40 w 87"/>
              <a:gd name="T97" fmla="*/ 123 h 124"/>
              <a:gd name="T98" fmla="*/ 39 w 87"/>
              <a:gd name="T99" fmla="*/ 119 h 124"/>
              <a:gd name="T100" fmla="*/ 39 w 87"/>
              <a:gd name="T101" fmla="*/ 103 h 124"/>
              <a:gd name="T102" fmla="*/ 22 w 87"/>
              <a:gd name="T103" fmla="*/ 99 h 124"/>
              <a:gd name="T104" fmla="*/ 10 w 87"/>
              <a:gd name="T105" fmla="*/ 93 h 124"/>
              <a:gd name="T106" fmla="*/ 3 w 87"/>
              <a:gd name="T107" fmla="*/ 85 h 124"/>
              <a:gd name="T108" fmla="*/ 0 w 87"/>
              <a:gd name="T109" fmla="*/ 77 h 124"/>
              <a:gd name="T110" fmla="*/ 3 w 87"/>
              <a:gd name="T111" fmla="*/ 72 h 124"/>
              <a:gd name="T112" fmla="*/ 11 w 87"/>
              <a:gd name="T113" fmla="*/ 7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" h="124">
                <a:moveTo>
                  <a:pt x="49" y="91"/>
                </a:moveTo>
                <a:cubicBezTo>
                  <a:pt x="55" y="90"/>
                  <a:pt x="59" y="88"/>
                  <a:pt x="62" y="86"/>
                </a:cubicBezTo>
                <a:cubicBezTo>
                  <a:pt x="65" y="83"/>
                  <a:pt x="67" y="81"/>
                  <a:pt x="67" y="77"/>
                </a:cubicBezTo>
                <a:cubicBezTo>
                  <a:pt x="67" y="74"/>
                  <a:pt x="65" y="71"/>
                  <a:pt x="62" y="69"/>
                </a:cubicBezTo>
                <a:cubicBezTo>
                  <a:pt x="59" y="67"/>
                  <a:pt x="55" y="66"/>
                  <a:pt x="49" y="64"/>
                </a:cubicBezTo>
                <a:lnTo>
                  <a:pt x="49" y="91"/>
                </a:lnTo>
                <a:close/>
                <a:moveTo>
                  <a:pt x="39" y="46"/>
                </a:moveTo>
                <a:cubicBezTo>
                  <a:pt x="39" y="23"/>
                  <a:pt x="39" y="23"/>
                  <a:pt x="39" y="23"/>
                </a:cubicBezTo>
                <a:cubicBezTo>
                  <a:pt x="34" y="24"/>
                  <a:pt x="30" y="26"/>
                  <a:pt x="28" y="27"/>
                </a:cubicBezTo>
                <a:cubicBezTo>
                  <a:pt x="25" y="29"/>
                  <a:pt x="24" y="31"/>
                  <a:pt x="24" y="35"/>
                </a:cubicBezTo>
                <a:cubicBezTo>
                  <a:pt x="24" y="38"/>
                  <a:pt x="25" y="40"/>
                  <a:pt x="28" y="42"/>
                </a:cubicBezTo>
                <a:cubicBezTo>
                  <a:pt x="30" y="44"/>
                  <a:pt x="34" y="45"/>
                  <a:pt x="39" y="46"/>
                </a:cubicBezTo>
                <a:close/>
                <a:moveTo>
                  <a:pt x="11" y="70"/>
                </a:moveTo>
                <a:cubicBezTo>
                  <a:pt x="14" y="70"/>
                  <a:pt x="16" y="70"/>
                  <a:pt x="17" y="71"/>
                </a:cubicBezTo>
                <a:cubicBezTo>
                  <a:pt x="19" y="72"/>
                  <a:pt x="20" y="73"/>
                  <a:pt x="21" y="75"/>
                </a:cubicBezTo>
                <a:cubicBezTo>
                  <a:pt x="22" y="78"/>
                  <a:pt x="24" y="80"/>
                  <a:pt x="25" y="82"/>
                </a:cubicBezTo>
                <a:cubicBezTo>
                  <a:pt x="26" y="84"/>
                  <a:pt x="28" y="85"/>
                  <a:pt x="30" y="87"/>
                </a:cubicBezTo>
                <a:cubicBezTo>
                  <a:pt x="32" y="88"/>
                  <a:pt x="35" y="89"/>
                  <a:pt x="39" y="90"/>
                </a:cubicBezTo>
                <a:cubicBezTo>
                  <a:pt x="39" y="62"/>
                  <a:pt x="39" y="62"/>
                  <a:pt x="39" y="62"/>
                </a:cubicBezTo>
                <a:cubicBezTo>
                  <a:pt x="31" y="61"/>
                  <a:pt x="25" y="59"/>
                  <a:pt x="20" y="57"/>
                </a:cubicBezTo>
                <a:cubicBezTo>
                  <a:pt x="15" y="55"/>
                  <a:pt x="11" y="53"/>
                  <a:pt x="8" y="49"/>
                </a:cubicBezTo>
                <a:cubicBezTo>
                  <a:pt x="5" y="46"/>
                  <a:pt x="3" y="42"/>
                  <a:pt x="3" y="36"/>
                </a:cubicBezTo>
                <a:cubicBezTo>
                  <a:pt x="3" y="29"/>
                  <a:pt x="6" y="24"/>
                  <a:pt x="13" y="19"/>
                </a:cubicBezTo>
                <a:cubicBezTo>
                  <a:pt x="19" y="15"/>
                  <a:pt x="27" y="12"/>
                  <a:pt x="39" y="11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2"/>
                  <a:pt x="40" y="0"/>
                  <a:pt x="44" y="0"/>
                </a:cubicBezTo>
                <a:cubicBezTo>
                  <a:pt x="48" y="0"/>
                  <a:pt x="49" y="2"/>
                  <a:pt x="49" y="5"/>
                </a:cubicBezTo>
                <a:cubicBezTo>
                  <a:pt x="49" y="11"/>
                  <a:pt x="49" y="11"/>
                  <a:pt x="49" y="11"/>
                </a:cubicBezTo>
                <a:cubicBezTo>
                  <a:pt x="55" y="12"/>
                  <a:pt x="60" y="13"/>
                  <a:pt x="64" y="14"/>
                </a:cubicBezTo>
                <a:cubicBezTo>
                  <a:pt x="69" y="15"/>
                  <a:pt x="72" y="17"/>
                  <a:pt x="75" y="20"/>
                </a:cubicBezTo>
                <a:cubicBezTo>
                  <a:pt x="78" y="22"/>
                  <a:pt x="80" y="24"/>
                  <a:pt x="81" y="27"/>
                </a:cubicBezTo>
                <a:cubicBezTo>
                  <a:pt x="83" y="29"/>
                  <a:pt x="83" y="31"/>
                  <a:pt x="83" y="33"/>
                </a:cubicBezTo>
                <a:cubicBezTo>
                  <a:pt x="83" y="34"/>
                  <a:pt x="82" y="36"/>
                  <a:pt x="80" y="38"/>
                </a:cubicBezTo>
                <a:cubicBezTo>
                  <a:pt x="78" y="39"/>
                  <a:pt x="76" y="40"/>
                  <a:pt x="73" y="40"/>
                </a:cubicBezTo>
                <a:cubicBezTo>
                  <a:pt x="68" y="40"/>
                  <a:pt x="64" y="38"/>
                  <a:pt x="62" y="34"/>
                </a:cubicBezTo>
                <a:cubicBezTo>
                  <a:pt x="61" y="29"/>
                  <a:pt x="56" y="25"/>
                  <a:pt x="49" y="24"/>
                </a:cubicBezTo>
                <a:cubicBezTo>
                  <a:pt x="49" y="49"/>
                  <a:pt x="49" y="49"/>
                  <a:pt x="49" y="49"/>
                </a:cubicBezTo>
                <a:cubicBezTo>
                  <a:pt x="56" y="50"/>
                  <a:pt x="62" y="51"/>
                  <a:pt x="66" y="52"/>
                </a:cubicBezTo>
                <a:cubicBezTo>
                  <a:pt x="70" y="53"/>
                  <a:pt x="73" y="55"/>
                  <a:pt x="76" y="57"/>
                </a:cubicBezTo>
                <a:cubicBezTo>
                  <a:pt x="80" y="59"/>
                  <a:pt x="83" y="62"/>
                  <a:pt x="84" y="65"/>
                </a:cubicBezTo>
                <a:cubicBezTo>
                  <a:pt x="86" y="68"/>
                  <a:pt x="87" y="72"/>
                  <a:pt x="87" y="75"/>
                </a:cubicBezTo>
                <a:cubicBezTo>
                  <a:pt x="87" y="80"/>
                  <a:pt x="86" y="84"/>
                  <a:pt x="83" y="88"/>
                </a:cubicBezTo>
                <a:cubicBezTo>
                  <a:pt x="80" y="92"/>
                  <a:pt x="75" y="95"/>
                  <a:pt x="70" y="98"/>
                </a:cubicBezTo>
                <a:cubicBezTo>
                  <a:pt x="64" y="101"/>
                  <a:pt x="57" y="102"/>
                  <a:pt x="49" y="103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49" y="120"/>
                  <a:pt x="49" y="122"/>
                  <a:pt x="48" y="123"/>
                </a:cubicBezTo>
                <a:cubicBezTo>
                  <a:pt x="48" y="124"/>
                  <a:pt x="46" y="124"/>
                  <a:pt x="44" y="124"/>
                </a:cubicBezTo>
                <a:cubicBezTo>
                  <a:pt x="43" y="124"/>
                  <a:pt x="42" y="124"/>
                  <a:pt x="42" y="124"/>
                </a:cubicBezTo>
                <a:cubicBezTo>
                  <a:pt x="41" y="124"/>
                  <a:pt x="40" y="124"/>
                  <a:pt x="40" y="123"/>
                </a:cubicBezTo>
                <a:cubicBezTo>
                  <a:pt x="39" y="122"/>
                  <a:pt x="39" y="121"/>
                  <a:pt x="39" y="119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2" y="102"/>
                  <a:pt x="27" y="101"/>
                  <a:pt x="22" y="99"/>
                </a:cubicBezTo>
                <a:cubicBezTo>
                  <a:pt x="17" y="98"/>
                  <a:pt x="13" y="96"/>
                  <a:pt x="10" y="93"/>
                </a:cubicBezTo>
                <a:cubicBezTo>
                  <a:pt x="6" y="91"/>
                  <a:pt x="4" y="88"/>
                  <a:pt x="3" y="85"/>
                </a:cubicBezTo>
                <a:cubicBezTo>
                  <a:pt x="1" y="82"/>
                  <a:pt x="0" y="80"/>
                  <a:pt x="0" y="77"/>
                </a:cubicBezTo>
                <a:cubicBezTo>
                  <a:pt x="0" y="75"/>
                  <a:pt x="1" y="74"/>
                  <a:pt x="3" y="72"/>
                </a:cubicBezTo>
                <a:cubicBezTo>
                  <a:pt x="5" y="70"/>
                  <a:pt x="8" y="70"/>
                  <a:pt x="11" y="7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68"/>
          <p:cNvSpPr>
            <a:spLocks/>
          </p:cNvSpPr>
          <p:nvPr/>
        </p:nvSpPr>
        <p:spPr bwMode="auto">
          <a:xfrm>
            <a:off x="9905538" y="5429932"/>
            <a:ext cx="218548" cy="69964"/>
          </a:xfrm>
          <a:custGeom>
            <a:avLst/>
            <a:gdLst>
              <a:gd name="T0" fmla="*/ 41 w 128"/>
              <a:gd name="T1" fmla="*/ 4 h 41"/>
              <a:gd name="T2" fmla="*/ 117 w 128"/>
              <a:gd name="T3" fmla="*/ 24 h 41"/>
              <a:gd name="T4" fmla="*/ 125 w 128"/>
              <a:gd name="T5" fmla="*/ 39 h 41"/>
              <a:gd name="T6" fmla="*/ 128 w 128"/>
              <a:gd name="T7" fmla="*/ 41 h 41"/>
              <a:gd name="T8" fmla="*/ 100 w 128"/>
              <a:gd name="T9" fmla="*/ 41 h 41"/>
              <a:gd name="T10" fmla="*/ 70 w 128"/>
              <a:gd name="T11" fmla="*/ 22 h 41"/>
              <a:gd name="T12" fmla="*/ 40 w 128"/>
              <a:gd name="T13" fmla="*/ 41 h 41"/>
              <a:gd name="T14" fmla="*/ 0 w 128"/>
              <a:gd name="T15" fmla="*/ 41 h 41"/>
              <a:gd name="T16" fmla="*/ 0 w 128"/>
              <a:gd name="T17" fmla="*/ 0 h 41"/>
              <a:gd name="T18" fmla="*/ 6 w 128"/>
              <a:gd name="T19" fmla="*/ 4 h 41"/>
              <a:gd name="T20" fmla="*/ 41 w 128"/>
              <a:gd name="T21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41">
                <a:moveTo>
                  <a:pt x="41" y="4"/>
                </a:moveTo>
                <a:cubicBezTo>
                  <a:pt x="82" y="4"/>
                  <a:pt x="117" y="24"/>
                  <a:pt x="117" y="24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26" y="39"/>
                  <a:pt x="127" y="40"/>
                  <a:pt x="128" y="4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95" y="30"/>
                  <a:pt x="84" y="22"/>
                  <a:pt x="70" y="22"/>
                </a:cubicBezTo>
                <a:cubicBezTo>
                  <a:pt x="57" y="22"/>
                  <a:pt x="45" y="30"/>
                  <a:pt x="4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6" y="4"/>
                  <a:pt x="6" y="4"/>
                  <a:pt x="6" y="4"/>
                </a:cubicBezTo>
                <a:lnTo>
                  <a:pt x="41" y="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69"/>
          <p:cNvSpPr>
            <a:spLocks/>
          </p:cNvSpPr>
          <p:nvPr/>
        </p:nvSpPr>
        <p:spPr bwMode="auto">
          <a:xfrm>
            <a:off x="9982715" y="5474652"/>
            <a:ext cx="86554" cy="25245"/>
          </a:xfrm>
          <a:custGeom>
            <a:avLst/>
            <a:gdLst>
              <a:gd name="T0" fmla="*/ 25 w 51"/>
              <a:gd name="T1" fmla="*/ 0 h 15"/>
              <a:gd name="T2" fmla="*/ 51 w 51"/>
              <a:gd name="T3" fmla="*/ 15 h 15"/>
              <a:gd name="T4" fmla="*/ 25 w 51"/>
              <a:gd name="T5" fmla="*/ 15 h 15"/>
              <a:gd name="T6" fmla="*/ 0 w 51"/>
              <a:gd name="T7" fmla="*/ 15 h 15"/>
              <a:gd name="T8" fmla="*/ 25 w 51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5">
                <a:moveTo>
                  <a:pt x="25" y="0"/>
                </a:moveTo>
                <a:cubicBezTo>
                  <a:pt x="36" y="0"/>
                  <a:pt x="46" y="6"/>
                  <a:pt x="5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6"/>
                  <a:pt x="14" y="0"/>
                  <a:pt x="25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70"/>
          <p:cNvSpPr>
            <a:spLocks/>
          </p:cNvSpPr>
          <p:nvPr/>
        </p:nvSpPr>
        <p:spPr bwMode="auto">
          <a:xfrm>
            <a:off x="9977665" y="5533796"/>
            <a:ext cx="95209" cy="37507"/>
          </a:xfrm>
          <a:custGeom>
            <a:avLst/>
            <a:gdLst>
              <a:gd name="T0" fmla="*/ 40 w 56"/>
              <a:gd name="T1" fmla="*/ 0 h 22"/>
              <a:gd name="T2" fmla="*/ 56 w 56"/>
              <a:gd name="T3" fmla="*/ 0 h 22"/>
              <a:gd name="T4" fmla="*/ 28 w 56"/>
              <a:gd name="T5" fmla="*/ 22 h 22"/>
              <a:gd name="T6" fmla="*/ 0 w 56"/>
              <a:gd name="T7" fmla="*/ 0 h 22"/>
              <a:gd name="T8" fmla="*/ 17 w 56"/>
              <a:gd name="T9" fmla="*/ 0 h 22"/>
              <a:gd name="T10" fmla="*/ 28 w 56"/>
              <a:gd name="T11" fmla="*/ 7 h 22"/>
              <a:gd name="T12" fmla="*/ 40 w 56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22">
                <a:moveTo>
                  <a:pt x="40" y="0"/>
                </a:moveTo>
                <a:cubicBezTo>
                  <a:pt x="46" y="0"/>
                  <a:pt x="51" y="0"/>
                  <a:pt x="56" y="0"/>
                </a:cubicBezTo>
                <a:cubicBezTo>
                  <a:pt x="53" y="13"/>
                  <a:pt x="42" y="22"/>
                  <a:pt x="28" y="22"/>
                </a:cubicBezTo>
                <a:cubicBezTo>
                  <a:pt x="15" y="22"/>
                  <a:pt x="3" y="13"/>
                  <a:pt x="0" y="0"/>
                </a:cubicBezTo>
                <a:cubicBezTo>
                  <a:pt x="6" y="0"/>
                  <a:pt x="11" y="0"/>
                  <a:pt x="17" y="0"/>
                </a:cubicBezTo>
                <a:cubicBezTo>
                  <a:pt x="19" y="4"/>
                  <a:pt x="23" y="7"/>
                  <a:pt x="28" y="7"/>
                </a:cubicBezTo>
                <a:cubicBezTo>
                  <a:pt x="33" y="7"/>
                  <a:pt x="38" y="4"/>
                  <a:pt x="4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71"/>
          <p:cNvSpPr>
            <a:spLocks/>
          </p:cNvSpPr>
          <p:nvPr/>
        </p:nvSpPr>
        <p:spPr bwMode="auto">
          <a:xfrm>
            <a:off x="9975502" y="5499897"/>
            <a:ext cx="49769" cy="33900"/>
          </a:xfrm>
          <a:custGeom>
            <a:avLst/>
            <a:gdLst>
              <a:gd name="T0" fmla="*/ 4 w 29"/>
              <a:gd name="T1" fmla="*/ 0 h 20"/>
              <a:gd name="T2" fmla="*/ 29 w 29"/>
              <a:gd name="T3" fmla="*/ 0 h 20"/>
              <a:gd name="T4" fmla="*/ 16 w 29"/>
              <a:gd name="T5" fmla="*/ 13 h 20"/>
              <a:gd name="T6" fmla="*/ 18 w 29"/>
              <a:gd name="T7" fmla="*/ 20 h 20"/>
              <a:gd name="T8" fmla="*/ 1 w 29"/>
              <a:gd name="T9" fmla="*/ 20 h 20"/>
              <a:gd name="T10" fmla="*/ 0 w 29"/>
              <a:gd name="T11" fmla="*/ 13 h 20"/>
              <a:gd name="T12" fmla="*/ 4 w 29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0">
                <a:moveTo>
                  <a:pt x="4" y="0"/>
                </a:moveTo>
                <a:cubicBezTo>
                  <a:pt x="29" y="0"/>
                  <a:pt x="29" y="0"/>
                  <a:pt x="29" y="0"/>
                </a:cubicBezTo>
                <a:cubicBezTo>
                  <a:pt x="22" y="0"/>
                  <a:pt x="16" y="6"/>
                  <a:pt x="16" y="13"/>
                </a:cubicBezTo>
                <a:cubicBezTo>
                  <a:pt x="16" y="16"/>
                  <a:pt x="17" y="18"/>
                  <a:pt x="18" y="20"/>
                </a:cubicBezTo>
                <a:cubicBezTo>
                  <a:pt x="12" y="20"/>
                  <a:pt x="7" y="20"/>
                  <a:pt x="1" y="20"/>
                </a:cubicBezTo>
                <a:cubicBezTo>
                  <a:pt x="1" y="18"/>
                  <a:pt x="0" y="16"/>
                  <a:pt x="0" y="13"/>
                </a:cubicBezTo>
                <a:cubicBezTo>
                  <a:pt x="0" y="9"/>
                  <a:pt x="2" y="4"/>
                  <a:pt x="4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72"/>
          <p:cNvSpPr>
            <a:spLocks/>
          </p:cNvSpPr>
          <p:nvPr/>
        </p:nvSpPr>
        <p:spPr bwMode="auto">
          <a:xfrm>
            <a:off x="9549226" y="5385934"/>
            <a:ext cx="424834" cy="147863"/>
          </a:xfrm>
          <a:custGeom>
            <a:avLst/>
            <a:gdLst>
              <a:gd name="T0" fmla="*/ 246 w 249"/>
              <a:gd name="T1" fmla="*/ 80 h 87"/>
              <a:gd name="T2" fmla="*/ 247 w 249"/>
              <a:gd name="T3" fmla="*/ 87 h 87"/>
              <a:gd name="T4" fmla="*/ 97 w 249"/>
              <a:gd name="T5" fmla="*/ 87 h 87"/>
              <a:gd name="T6" fmla="*/ 98 w 249"/>
              <a:gd name="T7" fmla="*/ 80 h 87"/>
              <a:gd name="T8" fmla="*/ 65 w 249"/>
              <a:gd name="T9" fmla="*/ 48 h 87"/>
              <a:gd name="T10" fmla="*/ 32 w 249"/>
              <a:gd name="T11" fmla="*/ 80 h 87"/>
              <a:gd name="T12" fmla="*/ 33 w 249"/>
              <a:gd name="T13" fmla="*/ 87 h 87"/>
              <a:gd name="T14" fmla="*/ 17 w 249"/>
              <a:gd name="T15" fmla="*/ 87 h 87"/>
              <a:gd name="T16" fmla="*/ 0 w 249"/>
              <a:gd name="T17" fmla="*/ 68 h 87"/>
              <a:gd name="T18" fmla="*/ 0 w 249"/>
              <a:gd name="T19" fmla="*/ 58 h 87"/>
              <a:gd name="T20" fmla="*/ 11 w 249"/>
              <a:gd name="T21" fmla="*/ 53 h 87"/>
              <a:gd name="T22" fmla="*/ 11 w 249"/>
              <a:gd name="T23" fmla="*/ 38 h 87"/>
              <a:gd name="T24" fmla="*/ 60 w 249"/>
              <a:gd name="T25" fmla="*/ 25 h 87"/>
              <a:gd name="T26" fmla="*/ 67 w 249"/>
              <a:gd name="T27" fmla="*/ 21 h 87"/>
              <a:gd name="T28" fmla="*/ 80 w 249"/>
              <a:gd name="T29" fmla="*/ 25 h 87"/>
              <a:gd name="T30" fmla="*/ 87 w 249"/>
              <a:gd name="T31" fmla="*/ 25 h 87"/>
              <a:gd name="T32" fmla="*/ 93 w 249"/>
              <a:gd name="T33" fmla="*/ 3 h 87"/>
              <a:gd name="T34" fmla="*/ 110 w 249"/>
              <a:gd name="T35" fmla="*/ 15 h 87"/>
              <a:gd name="T36" fmla="*/ 110 w 249"/>
              <a:gd name="T37" fmla="*/ 22 h 87"/>
              <a:gd name="T38" fmla="*/ 120 w 249"/>
              <a:gd name="T39" fmla="*/ 35 h 87"/>
              <a:gd name="T40" fmla="*/ 159 w 249"/>
              <a:gd name="T41" fmla="*/ 35 h 87"/>
              <a:gd name="T42" fmla="*/ 159 w 249"/>
              <a:gd name="T43" fmla="*/ 31 h 87"/>
              <a:gd name="T44" fmla="*/ 163 w 249"/>
              <a:gd name="T45" fmla="*/ 25 h 87"/>
              <a:gd name="T46" fmla="*/ 169 w 249"/>
              <a:gd name="T47" fmla="*/ 25 h 87"/>
              <a:gd name="T48" fmla="*/ 154 w 249"/>
              <a:gd name="T49" fmla="*/ 2 h 87"/>
              <a:gd name="T50" fmla="*/ 169 w 249"/>
              <a:gd name="T51" fmla="*/ 0 h 87"/>
              <a:gd name="T52" fmla="*/ 209 w 249"/>
              <a:gd name="T53" fmla="*/ 26 h 87"/>
              <a:gd name="T54" fmla="*/ 209 w 249"/>
              <a:gd name="T55" fmla="*/ 67 h 87"/>
              <a:gd name="T56" fmla="*/ 249 w 249"/>
              <a:gd name="T57" fmla="*/ 67 h 87"/>
              <a:gd name="T58" fmla="*/ 246 w 249"/>
              <a:gd name="T5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9" h="87">
                <a:moveTo>
                  <a:pt x="246" y="80"/>
                </a:moveTo>
                <a:cubicBezTo>
                  <a:pt x="246" y="83"/>
                  <a:pt x="247" y="85"/>
                  <a:pt x="247" y="87"/>
                </a:cubicBezTo>
                <a:cubicBezTo>
                  <a:pt x="200" y="87"/>
                  <a:pt x="143" y="87"/>
                  <a:pt x="97" y="87"/>
                </a:cubicBezTo>
                <a:cubicBezTo>
                  <a:pt x="98" y="85"/>
                  <a:pt x="98" y="83"/>
                  <a:pt x="98" y="80"/>
                </a:cubicBezTo>
                <a:cubicBezTo>
                  <a:pt x="98" y="62"/>
                  <a:pt x="83" y="48"/>
                  <a:pt x="65" y="48"/>
                </a:cubicBezTo>
                <a:cubicBezTo>
                  <a:pt x="47" y="48"/>
                  <a:pt x="32" y="62"/>
                  <a:pt x="32" y="80"/>
                </a:cubicBezTo>
                <a:cubicBezTo>
                  <a:pt x="32" y="83"/>
                  <a:pt x="32" y="85"/>
                  <a:pt x="33" y="87"/>
                </a:cubicBezTo>
                <a:cubicBezTo>
                  <a:pt x="24" y="87"/>
                  <a:pt x="18" y="87"/>
                  <a:pt x="17" y="87"/>
                </a:cubicBezTo>
                <a:cubicBezTo>
                  <a:pt x="7" y="87"/>
                  <a:pt x="0" y="68"/>
                  <a:pt x="0" y="68"/>
                </a:cubicBezTo>
                <a:cubicBezTo>
                  <a:pt x="0" y="58"/>
                  <a:pt x="0" y="58"/>
                  <a:pt x="0" y="58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38"/>
                  <a:pt x="11" y="38"/>
                  <a:pt x="11" y="38"/>
                </a:cubicBezTo>
                <a:cubicBezTo>
                  <a:pt x="19" y="26"/>
                  <a:pt x="60" y="25"/>
                  <a:pt x="60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80" y="25"/>
                  <a:pt x="80" y="25"/>
                  <a:pt x="80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93" y="3"/>
                  <a:pt x="93" y="3"/>
                  <a:pt x="93" y="3"/>
                </a:cubicBezTo>
                <a:cubicBezTo>
                  <a:pt x="111" y="5"/>
                  <a:pt x="110" y="15"/>
                  <a:pt x="110" y="15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59" y="35"/>
                  <a:pt x="159" y="35"/>
                  <a:pt x="159" y="35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5" y="26"/>
                  <a:pt x="163" y="25"/>
                  <a:pt x="163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4" y="2"/>
                  <a:pt x="154" y="2"/>
                  <a:pt x="154" y="2"/>
                </a:cubicBezTo>
                <a:cubicBezTo>
                  <a:pt x="169" y="0"/>
                  <a:pt x="169" y="0"/>
                  <a:pt x="169" y="0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49" y="67"/>
                  <a:pt x="249" y="67"/>
                  <a:pt x="249" y="67"/>
                </a:cubicBezTo>
                <a:cubicBezTo>
                  <a:pt x="247" y="71"/>
                  <a:pt x="246" y="76"/>
                  <a:pt x="246" y="8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73"/>
          <p:cNvSpPr>
            <a:spLocks/>
          </p:cNvSpPr>
          <p:nvPr/>
        </p:nvSpPr>
        <p:spPr bwMode="auto">
          <a:xfrm>
            <a:off x="9612698" y="5533796"/>
            <a:ext cx="95209" cy="37507"/>
          </a:xfrm>
          <a:custGeom>
            <a:avLst/>
            <a:gdLst>
              <a:gd name="T0" fmla="*/ 56 w 56"/>
              <a:gd name="T1" fmla="*/ 0 h 22"/>
              <a:gd name="T2" fmla="*/ 28 w 56"/>
              <a:gd name="T3" fmla="*/ 22 h 22"/>
              <a:gd name="T4" fmla="*/ 0 w 56"/>
              <a:gd name="T5" fmla="*/ 0 h 22"/>
              <a:gd name="T6" fmla="*/ 16 w 56"/>
              <a:gd name="T7" fmla="*/ 0 h 22"/>
              <a:gd name="T8" fmla="*/ 28 w 56"/>
              <a:gd name="T9" fmla="*/ 7 h 22"/>
              <a:gd name="T10" fmla="*/ 40 w 56"/>
              <a:gd name="T11" fmla="*/ 0 h 22"/>
              <a:gd name="T12" fmla="*/ 56 w 56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22">
                <a:moveTo>
                  <a:pt x="56" y="0"/>
                </a:moveTo>
                <a:cubicBezTo>
                  <a:pt x="53" y="13"/>
                  <a:pt x="42" y="22"/>
                  <a:pt x="28" y="22"/>
                </a:cubicBezTo>
                <a:cubicBezTo>
                  <a:pt x="14" y="22"/>
                  <a:pt x="3" y="13"/>
                  <a:pt x="0" y="0"/>
                </a:cubicBezTo>
                <a:cubicBezTo>
                  <a:pt x="5" y="0"/>
                  <a:pt x="10" y="0"/>
                  <a:pt x="16" y="0"/>
                </a:cubicBezTo>
                <a:cubicBezTo>
                  <a:pt x="19" y="4"/>
                  <a:pt x="23" y="7"/>
                  <a:pt x="28" y="7"/>
                </a:cubicBezTo>
                <a:cubicBezTo>
                  <a:pt x="33" y="7"/>
                  <a:pt x="37" y="4"/>
                  <a:pt x="40" y="0"/>
                </a:cubicBezTo>
                <a:cubicBezTo>
                  <a:pt x="45" y="0"/>
                  <a:pt x="50" y="0"/>
                  <a:pt x="5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74"/>
          <p:cNvSpPr>
            <a:spLocks/>
          </p:cNvSpPr>
          <p:nvPr/>
        </p:nvSpPr>
        <p:spPr bwMode="auto">
          <a:xfrm>
            <a:off x="9610534" y="5474652"/>
            <a:ext cx="99537" cy="59145"/>
          </a:xfrm>
          <a:custGeom>
            <a:avLst/>
            <a:gdLst>
              <a:gd name="T0" fmla="*/ 29 w 58"/>
              <a:gd name="T1" fmla="*/ 0 h 35"/>
              <a:gd name="T2" fmla="*/ 58 w 58"/>
              <a:gd name="T3" fmla="*/ 28 h 35"/>
              <a:gd name="T4" fmla="*/ 57 w 58"/>
              <a:gd name="T5" fmla="*/ 35 h 35"/>
              <a:gd name="T6" fmla="*/ 41 w 58"/>
              <a:gd name="T7" fmla="*/ 35 h 35"/>
              <a:gd name="T8" fmla="*/ 42 w 58"/>
              <a:gd name="T9" fmla="*/ 28 h 35"/>
              <a:gd name="T10" fmla="*/ 29 w 58"/>
              <a:gd name="T11" fmla="*/ 15 h 35"/>
              <a:gd name="T12" fmla="*/ 16 w 58"/>
              <a:gd name="T13" fmla="*/ 28 h 35"/>
              <a:gd name="T14" fmla="*/ 17 w 58"/>
              <a:gd name="T15" fmla="*/ 35 h 35"/>
              <a:gd name="T16" fmla="*/ 1 w 58"/>
              <a:gd name="T17" fmla="*/ 35 h 35"/>
              <a:gd name="T18" fmla="*/ 0 w 58"/>
              <a:gd name="T19" fmla="*/ 28 h 35"/>
              <a:gd name="T20" fmla="*/ 29 w 58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35">
                <a:moveTo>
                  <a:pt x="29" y="0"/>
                </a:moveTo>
                <a:cubicBezTo>
                  <a:pt x="45" y="0"/>
                  <a:pt x="58" y="13"/>
                  <a:pt x="58" y="28"/>
                </a:cubicBezTo>
                <a:cubicBezTo>
                  <a:pt x="58" y="31"/>
                  <a:pt x="58" y="33"/>
                  <a:pt x="57" y="35"/>
                </a:cubicBezTo>
                <a:cubicBezTo>
                  <a:pt x="51" y="35"/>
                  <a:pt x="46" y="35"/>
                  <a:pt x="41" y="35"/>
                </a:cubicBezTo>
                <a:cubicBezTo>
                  <a:pt x="42" y="33"/>
                  <a:pt x="42" y="31"/>
                  <a:pt x="42" y="28"/>
                </a:cubicBezTo>
                <a:cubicBezTo>
                  <a:pt x="42" y="21"/>
                  <a:pt x="36" y="15"/>
                  <a:pt x="29" y="15"/>
                </a:cubicBezTo>
                <a:cubicBezTo>
                  <a:pt x="22" y="15"/>
                  <a:pt x="16" y="21"/>
                  <a:pt x="16" y="28"/>
                </a:cubicBezTo>
                <a:cubicBezTo>
                  <a:pt x="16" y="31"/>
                  <a:pt x="16" y="33"/>
                  <a:pt x="17" y="35"/>
                </a:cubicBezTo>
                <a:cubicBezTo>
                  <a:pt x="11" y="35"/>
                  <a:pt x="6" y="35"/>
                  <a:pt x="1" y="35"/>
                </a:cubicBezTo>
                <a:cubicBezTo>
                  <a:pt x="0" y="33"/>
                  <a:pt x="0" y="31"/>
                  <a:pt x="0" y="28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75"/>
          <p:cNvSpPr>
            <a:spLocks/>
          </p:cNvSpPr>
          <p:nvPr/>
        </p:nvSpPr>
        <p:spPr bwMode="auto">
          <a:xfrm>
            <a:off x="10858348" y="5481143"/>
            <a:ext cx="247399" cy="23802"/>
          </a:xfrm>
          <a:custGeom>
            <a:avLst/>
            <a:gdLst>
              <a:gd name="T0" fmla="*/ 6 w 145"/>
              <a:gd name="T1" fmla="*/ 0 h 14"/>
              <a:gd name="T2" fmla="*/ 2 w 145"/>
              <a:gd name="T3" fmla="*/ 2 h 14"/>
              <a:gd name="T4" fmla="*/ 0 w 145"/>
              <a:gd name="T5" fmla="*/ 7 h 14"/>
              <a:gd name="T6" fmla="*/ 3 w 145"/>
              <a:gd name="T7" fmla="*/ 14 h 14"/>
              <a:gd name="T8" fmla="*/ 5 w 145"/>
              <a:gd name="T9" fmla="*/ 14 h 14"/>
              <a:gd name="T10" fmla="*/ 6 w 145"/>
              <a:gd name="T11" fmla="*/ 14 h 14"/>
              <a:gd name="T12" fmla="*/ 140 w 145"/>
              <a:gd name="T13" fmla="*/ 14 h 14"/>
              <a:gd name="T14" fmla="*/ 145 w 145"/>
              <a:gd name="T15" fmla="*/ 7 h 14"/>
              <a:gd name="T16" fmla="*/ 140 w 145"/>
              <a:gd name="T17" fmla="*/ 0 h 14"/>
              <a:gd name="T18" fmla="*/ 6 w 145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14">
                <a:moveTo>
                  <a:pt x="6" y="0"/>
                </a:move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10"/>
                  <a:pt x="2" y="12"/>
                  <a:pt x="3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4"/>
                  <a:pt x="6" y="14"/>
                  <a:pt x="6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3" y="14"/>
                  <a:pt x="145" y="11"/>
                  <a:pt x="145" y="7"/>
                </a:cubicBezTo>
                <a:cubicBezTo>
                  <a:pt x="145" y="3"/>
                  <a:pt x="143" y="0"/>
                  <a:pt x="140" y="0"/>
                </a:cubicBezTo>
                <a:lnTo>
                  <a:pt x="6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76"/>
          <p:cNvSpPr>
            <a:spLocks/>
          </p:cNvSpPr>
          <p:nvPr/>
        </p:nvSpPr>
        <p:spPr bwMode="auto">
          <a:xfrm>
            <a:off x="10855463" y="5269808"/>
            <a:ext cx="246678" cy="23802"/>
          </a:xfrm>
          <a:custGeom>
            <a:avLst/>
            <a:gdLst>
              <a:gd name="T0" fmla="*/ 6 w 145"/>
              <a:gd name="T1" fmla="*/ 14 h 14"/>
              <a:gd name="T2" fmla="*/ 140 w 145"/>
              <a:gd name="T3" fmla="*/ 14 h 14"/>
              <a:gd name="T4" fmla="*/ 145 w 145"/>
              <a:gd name="T5" fmla="*/ 7 h 14"/>
              <a:gd name="T6" fmla="*/ 140 w 145"/>
              <a:gd name="T7" fmla="*/ 0 h 14"/>
              <a:gd name="T8" fmla="*/ 6 w 145"/>
              <a:gd name="T9" fmla="*/ 0 h 14"/>
              <a:gd name="T10" fmla="*/ 2 w 145"/>
              <a:gd name="T11" fmla="*/ 2 h 14"/>
              <a:gd name="T12" fmla="*/ 0 w 145"/>
              <a:gd name="T13" fmla="*/ 7 h 14"/>
              <a:gd name="T14" fmla="*/ 6 w 145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4">
                <a:moveTo>
                  <a:pt x="6" y="14"/>
                </a:moveTo>
                <a:cubicBezTo>
                  <a:pt x="140" y="14"/>
                  <a:pt x="140" y="14"/>
                  <a:pt x="140" y="14"/>
                </a:cubicBezTo>
                <a:cubicBezTo>
                  <a:pt x="143" y="14"/>
                  <a:pt x="145" y="11"/>
                  <a:pt x="145" y="7"/>
                </a:cubicBezTo>
                <a:cubicBezTo>
                  <a:pt x="145" y="3"/>
                  <a:pt x="143" y="0"/>
                  <a:pt x="140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11"/>
                  <a:pt x="3" y="14"/>
                  <a:pt x="6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77"/>
          <p:cNvSpPr>
            <a:spLocks/>
          </p:cNvSpPr>
          <p:nvPr/>
        </p:nvSpPr>
        <p:spPr bwMode="auto">
          <a:xfrm>
            <a:off x="10855463" y="5198402"/>
            <a:ext cx="246678" cy="25245"/>
          </a:xfrm>
          <a:custGeom>
            <a:avLst/>
            <a:gdLst>
              <a:gd name="T0" fmla="*/ 6 w 145"/>
              <a:gd name="T1" fmla="*/ 15 h 15"/>
              <a:gd name="T2" fmla="*/ 140 w 145"/>
              <a:gd name="T3" fmla="*/ 15 h 15"/>
              <a:gd name="T4" fmla="*/ 145 w 145"/>
              <a:gd name="T5" fmla="*/ 8 h 15"/>
              <a:gd name="T6" fmla="*/ 140 w 145"/>
              <a:gd name="T7" fmla="*/ 0 h 15"/>
              <a:gd name="T8" fmla="*/ 6 w 145"/>
              <a:gd name="T9" fmla="*/ 0 h 15"/>
              <a:gd name="T10" fmla="*/ 2 w 145"/>
              <a:gd name="T11" fmla="*/ 3 h 15"/>
              <a:gd name="T12" fmla="*/ 0 w 145"/>
              <a:gd name="T13" fmla="*/ 8 h 15"/>
              <a:gd name="T14" fmla="*/ 6 w 145"/>
              <a:gd name="T1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5">
                <a:moveTo>
                  <a:pt x="6" y="15"/>
                </a:moveTo>
                <a:cubicBezTo>
                  <a:pt x="140" y="15"/>
                  <a:pt x="140" y="15"/>
                  <a:pt x="140" y="15"/>
                </a:cubicBezTo>
                <a:cubicBezTo>
                  <a:pt x="143" y="15"/>
                  <a:pt x="145" y="12"/>
                  <a:pt x="145" y="8"/>
                </a:cubicBezTo>
                <a:cubicBezTo>
                  <a:pt x="145" y="4"/>
                  <a:pt x="143" y="0"/>
                  <a:pt x="140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12"/>
                  <a:pt x="3" y="15"/>
                  <a:pt x="6" y="1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78"/>
          <p:cNvSpPr>
            <a:spLocks/>
          </p:cNvSpPr>
          <p:nvPr/>
        </p:nvSpPr>
        <p:spPr bwMode="auto">
          <a:xfrm>
            <a:off x="10855463" y="5406130"/>
            <a:ext cx="246678" cy="25966"/>
          </a:xfrm>
          <a:custGeom>
            <a:avLst/>
            <a:gdLst>
              <a:gd name="T0" fmla="*/ 6 w 145"/>
              <a:gd name="T1" fmla="*/ 15 h 15"/>
              <a:gd name="T2" fmla="*/ 139 w 145"/>
              <a:gd name="T3" fmla="*/ 15 h 15"/>
              <a:gd name="T4" fmla="*/ 145 w 145"/>
              <a:gd name="T5" fmla="*/ 8 h 15"/>
              <a:gd name="T6" fmla="*/ 139 w 145"/>
              <a:gd name="T7" fmla="*/ 0 h 15"/>
              <a:gd name="T8" fmla="*/ 6 w 145"/>
              <a:gd name="T9" fmla="*/ 0 h 15"/>
              <a:gd name="T10" fmla="*/ 2 w 145"/>
              <a:gd name="T11" fmla="*/ 3 h 15"/>
              <a:gd name="T12" fmla="*/ 0 w 145"/>
              <a:gd name="T13" fmla="*/ 8 h 15"/>
              <a:gd name="T14" fmla="*/ 6 w 145"/>
              <a:gd name="T1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5">
                <a:moveTo>
                  <a:pt x="6" y="15"/>
                </a:moveTo>
                <a:cubicBezTo>
                  <a:pt x="139" y="15"/>
                  <a:pt x="139" y="15"/>
                  <a:pt x="139" y="15"/>
                </a:cubicBezTo>
                <a:cubicBezTo>
                  <a:pt x="142" y="15"/>
                  <a:pt x="145" y="12"/>
                  <a:pt x="145" y="8"/>
                </a:cubicBezTo>
                <a:cubicBezTo>
                  <a:pt x="145" y="4"/>
                  <a:pt x="142" y="0"/>
                  <a:pt x="139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12"/>
                  <a:pt x="3" y="15"/>
                  <a:pt x="6" y="1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79"/>
          <p:cNvSpPr>
            <a:spLocks/>
          </p:cNvSpPr>
          <p:nvPr/>
        </p:nvSpPr>
        <p:spPr bwMode="auto">
          <a:xfrm>
            <a:off x="10855463" y="5336166"/>
            <a:ext cx="246678" cy="25966"/>
          </a:xfrm>
          <a:custGeom>
            <a:avLst/>
            <a:gdLst>
              <a:gd name="T0" fmla="*/ 6 w 145"/>
              <a:gd name="T1" fmla="*/ 15 h 15"/>
              <a:gd name="T2" fmla="*/ 139 w 145"/>
              <a:gd name="T3" fmla="*/ 15 h 15"/>
              <a:gd name="T4" fmla="*/ 145 w 145"/>
              <a:gd name="T5" fmla="*/ 8 h 15"/>
              <a:gd name="T6" fmla="*/ 139 w 145"/>
              <a:gd name="T7" fmla="*/ 0 h 15"/>
              <a:gd name="T8" fmla="*/ 6 w 145"/>
              <a:gd name="T9" fmla="*/ 0 h 15"/>
              <a:gd name="T10" fmla="*/ 2 w 145"/>
              <a:gd name="T11" fmla="*/ 2 h 15"/>
              <a:gd name="T12" fmla="*/ 0 w 145"/>
              <a:gd name="T13" fmla="*/ 8 h 15"/>
              <a:gd name="T14" fmla="*/ 6 w 145"/>
              <a:gd name="T1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5">
                <a:moveTo>
                  <a:pt x="6" y="15"/>
                </a:moveTo>
                <a:cubicBezTo>
                  <a:pt x="139" y="15"/>
                  <a:pt x="139" y="15"/>
                  <a:pt x="139" y="15"/>
                </a:cubicBezTo>
                <a:cubicBezTo>
                  <a:pt x="142" y="15"/>
                  <a:pt x="145" y="12"/>
                  <a:pt x="145" y="8"/>
                </a:cubicBezTo>
                <a:cubicBezTo>
                  <a:pt x="145" y="4"/>
                  <a:pt x="142" y="0"/>
                  <a:pt x="139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2"/>
                </a:cubicBezTo>
                <a:cubicBezTo>
                  <a:pt x="1" y="4"/>
                  <a:pt x="0" y="6"/>
                  <a:pt x="0" y="8"/>
                </a:cubicBezTo>
                <a:cubicBezTo>
                  <a:pt x="0" y="12"/>
                  <a:pt x="3" y="15"/>
                  <a:pt x="6" y="1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80"/>
          <p:cNvSpPr>
            <a:spLocks noChangeArrowheads="1"/>
          </p:cNvSpPr>
          <p:nvPr/>
        </p:nvSpPr>
        <p:spPr bwMode="auto">
          <a:xfrm>
            <a:off x="10794154" y="5544616"/>
            <a:ext cx="76456" cy="76456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81"/>
          <p:cNvSpPr>
            <a:spLocks noEditPoints="1"/>
          </p:cNvSpPr>
          <p:nvPr/>
        </p:nvSpPr>
        <p:spPr bwMode="auto">
          <a:xfrm>
            <a:off x="10763139" y="5515043"/>
            <a:ext cx="136322" cy="134879"/>
          </a:xfrm>
          <a:custGeom>
            <a:avLst/>
            <a:gdLst>
              <a:gd name="T0" fmla="*/ 40 w 80"/>
              <a:gd name="T1" fmla="*/ 79 h 79"/>
              <a:gd name="T2" fmla="*/ 80 w 80"/>
              <a:gd name="T3" fmla="*/ 40 h 79"/>
              <a:gd name="T4" fmla="*/ 40 w 80"/>
              <a:gd name="T5" fmla="*/ 0 h 79"/>
              <a:gd name="T6" fmla="*/ 0 w 80"/>
              <a:gd name="T7" fmla="*/ 40 h 79"/>
              <a:gd name="T8" fmla="*/ 40 w 80"/>
              <a:gd name="T9" fmla="*/ 79 h 79"/>
              <a:gd name="T10" fmla="*/ 40 w 80"/>
              <a:gd name="T11" fmla="*/ 6 h 79"/>
              <a:gd name="T12" fmla="*/ 73 w 80"/>
              <a:gd name="T13" fmla="*/ 40 h 79"/>
              <a:gd name="T14" fmla="*/ 40 w 80"/>
              <a:gd name="T15" fmla="*/ 73 h 79"/>
              <a:gd name="T16" fmla="*/ 7 w 80"/>
              <a:gd name="T17" fmla="*/ 40 h 79"/>
              <a:gd name="T18" fmla="*/ 40 w 80"/>
              <a:gd name="T19" fmla="*/ 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9">
                <a:moveTo>
                  <a:pt x="40" y="79"/>
                </a:moveTo>
                <a:cubicBezTo>
                  <a:pt x="62" y="79"/>
                  <a:pt x="80" y="61"/>
                  <a:pt x="80" y="40"/>
                </a:cubicBezTo>
                <a:cubicBezTo>
                  <a:pt x="80" y="18"/>
                  <a:pt x="62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61"/>
                  <a:pt x="18" y="79"/>
                  <a:pt x="40" y="79"/>
                </a:cubicBezTo>
                <a:close/>
                <a:moveTo>
                  <a:pt x="40" y="6"/>
                </a:moveTo>
                <a:cubicBezTo>
                  <a:pt x="58" y="6"/>
                  <a:pt x="73" y="21"/>
                  <a:pt x="73" y="40"/>
                </a:cubicBezTo>
                <a:cubicBezTo>
                  <a:pt x="73" y="58"/>
                  <a:pt x="58" y="73"/>
                  <a:pt x="40" y="73"/>
                </a:cubicBezTo>
                <a:cubicBezTo>
                  <a:pt x="22" y="73"/>
                  <a:pt x="7" y="58"/>
                  <a:pt x="7" y="40"/>
                </a:cubicBezTo>
                <a:cubicBezTo>
                  <a:pt x="7" y="21"/>
                  <a:pt x="22" y="6"/>
                  <a:pt x="40" y="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82"/>
          <p:cNvSpPr>
            <a:spLocks noEditPoints="1"/>
          </p:cNvSpPr>
          <p:nvPr/>
        </p:nvSpPr>
        <p:spPr bwMode="auto">
          <a:xfrm>
            <a:off x="10730681" y="5106078"/>
            <a:ext cx="497683" cy="623907"/>
          </a:xfrm>
          <a:custGeom>
            <a:avLst/>
            <a:gdLst>
              <a:gd name="T0" fmla="*/ 292 w 292"/>
              <a:gd name="T1" fmla="*/ 0 h 366"/>
              <a:gd name="T2" fmla="*/ 0 w 292"/>
              <a:gd name="T3" fmla="*/ 0 h 366"/>
              <a:gd name="T4" fmla="*/ 0 w 292"/>
              <a:gd name="T5" fmla="*/ 351 h 366"/>
              <a:gd name="T6" fmla="*/ 11 w 292"/>
              <a:gd name="T7" fmla="*/ 351 h 366"/>
              <a:gd name="T8" fmla="*/ 23 w 292"/>
              <a:gd name="T9" fmla="*/ 351 h 366"/>
              <a:gd name="T10" fmla="*/ 26 w 292"/>
              <a:gd name="T11" fmla="*/ 351 h 366"/>
              <a:gd name="T12" fmla="*/ 26 w 292"/>
              <a:gd name="T13" fmla="*/ 351 h 366"/>
              <a:gd name="T14" fmla="*/ 43 w 292"/>
              <a:gd name="T15" fmla="*/ 366 h 366"/>
              <a:gd name="T16" fmla="*/ 43 w 292"/>
              <a:gd name="T17" fmla="*/ 351 h 366"/>
              <a:gd name="T18" fmla="*/ 59 w 292"/>
              <a:gd name="T19" fmla="*/ 351 h 366"/>
              <a:gd name="T20" fmla="*/ 59 w 292"/>
              <a:gd name="T21" fmla="*/ 366 h 366"/>
              <a:gd name="T22" fmla="*/ 70 w 292"/>
              <a:gd name="T23" fmla="*/ 351 h 366"/>
              <a:gd name="T24" fmla="*/ 71 w 292"/>
              <a:gd name="T25" fmla="*/ 351 h 366"/>
              <a:gd name="T26" fmla="*/ 71 w 292"/>
              <a:gd name="T27" fmla="*/ 351 h 366"/>
              <a:gd name="T28" fmla="*/ 90 w 292"/>
              <a:gd name="T29" fmla="*/ 366 h 366"/>
              <a:gd name="T30" fmla="*/ 86 w 292"/>
              <a:gd name="T31" fmla="*/ 351 h 366"/>
              <a:gd name="T32" fmla="*/ 292 w 292"/>
              <a:gd name="T33" fmla="*/ 351 h 366"/>
              <a:gd name="T34" fmla="*/ 292 w 292"/>
              <a:gd name="T35" fmla="*/ 0 h 366"/>
              <a:gd name="T36" fmla="*/ 272 w 292"/>
              <a:gd name="T37" fmla="*/ 333 h 366"/>
              <a:gd name="T38" fmla="*/ 81 w 292"/>
              <a:gd name="T39" fmla="*/ 333 h 366"/>
              <a:gd name="T40" fmla="*/ 79 w 292"/>
              <a:gd name="T41" fmla="*/ 325 h 366"/>
              <a:gd name="T42" fmla="*/ 59 w 292"/>
              <a:gd name="T43" fmla="*/ 329 h 366"/>
              <a:gd name="T44" fmla="*/ 59 w 292"/>
              <a:gd name="T45" fmla="*/ 333 h 366"/>
              <a:gd name="T46" fmla="*/ 43 w 292"/>
              <a:gd name="T47" fmla="*/ 333 h 366"/>
              <a:gd name="T48" fmla="*/ 43 w 292"/>
              <a:gd name="T49" fmla="*/ 327 h 366"/>
              <a:gd name="T50" fmla="*/ 29 w 292"/>
              <a:gd name="T51" fmla="*/ 319 h 366"/>
              <a:gd name="T52" fmla="*/ 21 w 292"/>
              <a:gd name="T53" fmla="*/ 333 h 366"/>
              <a:gd name="T54" fmla="*/ 19 w 292"/>
              <a:gd name="T55" fmla="*/ 333 h 366"/>
              <a:gd name="T56" fmla="*/ 19 w 292"/>
              <a:gd name="T57" fmla="*/ 309 h 366"/>
              <a:gd name="T58" fmla="*/ 9 w 292"/>
              <a:gd name="T59" fmla="*/ 280 h 366"/>
              <a:gd name="T60" fmla="*/ 19 w 292"/>
              <a:gd name="T61" fmla="*/ 250 h 366"/>
              <a:gd name="T62" fmla="*/ 19 w 292"/>
              <a:gd name="T63" fmla="*/ 17 h 366"/>
              <a:gd name="T64" fmla="*/ 272 w 292"/>
              <a:gd name="T65" fmla="*/ 17 h 366"/>
              <a:gd name="T66" fmla="*/ 272 w 292"/>
              <a:gd name="T67" fmla="*/ 333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2" h="366">
                <a:moveTo>
                  <a:pt x="2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51"/>
                  <a:pt x="0" y="351"/>
                  <a:pt x="0" y="351"/>
                </a:cubicBezTo>
                <a:cubicBezTo>
                  <a:pt x="11" y="351"/>
                  <a:pt x="11" y="351"/>
                  <a:pt x="11" y="351"/>
                </a:cubicBezTo>
                <a:cubicBezTo>
                  <a:pt x="23" y="351"/>
                  <a:pt x="23" y="351"/>
                  <a:pt x="23" y="351"/>
                </a:cubicBezTo>
                <a:cubicBezTo>
                  <a:pt x="26" y="351"/>
                  <a:pt x="26" y="351"/>
                  <a:pt x="26" y="351"/>
                </a:cubicBezTo>
                <a:cubicBezTo>
                  <a:pt x="26" y="351"/>
                  <a:pt x="26" y="351"/>
                  <a:pt x="26" y="351"/>
                </a:cubicBezTo>
                <a:cubicBezTo>
                  <a:pt x="43" y="366"/>
                  <a:pt x="43" y="366"/>
                  <a:pt x="43" y="366"/>
                </a:cubicBezTo>
                <a:cubicBezTo>
                  <a:pt x="43" y="351"/>
                  <a:pt x="43" y="351"/>
                  <a:pt x="43" y="351"/>
                </a:cubicBezTo>
                <a:cubicBezTo>
                  <a:pt x="59" y="351"/>
                  <a:pt x="59" y="351"/>
                  <a:pt x="59" y="351"/>
                </a:cubicBezTo>
                <a:cubicBezTo>
                  <a:pt x="59" y="366"/>
                  <a:pt x="59" y="366"/>
                  <a:pt x="59" y="366"/>
                </a:cubicBezTo>
                <a:cubicBezTo>
                  <a:pt x="70" y="351"/>
                  <a:pt x="70" y="351"/>
                  <a:pt x="70" y="351"/>
                </a:cubicBezTo>
                <a:cubicBezTo>
                  <a:pt x="71" y="351"/>
                  <a:pt x="71" y="351"/>
                  <a:pt x="71" y="351"/>
                </a:cubicBezTo>
                <a:cubicBezTo>
                  <a:pt x="71" y="351"/>
                  <a:pt x="71" y="351"/>
                  <a:pt x="71" y="351"/>
                </a:cubicBezTo>
                <a:cubicBezTo>
                  <a:pt x="90" y="366"/>
                  <a:pt x="90" y="366"/>
                  <a:pt x="90" y="366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292" y="351"/>
                  <a:pt x="292" y="351"/>
                  <a:pt x="292" y="351"/>
                </a:cubicBezTo>
                <a:lnTo>
                  <a:pt x="292" y="0"/>
                </a:lnTo>
                <a:close/>
                <a:moveTo>
                  <a:pt x="272" y="333"/>
                </a:moveTo>
                <a:cubicBezTo>
                  <a:pt x="81" y="333"/>
                  <a:pt x="81" y="333"/>
                  <a:pt x="81" y="333"/>
                </a:cubicBezTo>
                <a:cubicBezTo>
                  <a:pt x="79" y="325"/>
                  <a:pt x="79" y="325"/>
                  <a:pt x="79" y="325"/>
                </a:cubicBezTo>
                <a:cubicBezTo>
                  <a:pt x="73" y="328"/>
                  <a:pt x="66" y="329"/>
                  <a:pt x="59" y="329"/>
                </a:cubicBezTo>
                <a:cubicBezTo>
                  <a:pt x="59" y="333"/>
                  <a:pt x="59" y="333"/>
                  <a:pt x="59" y="333"/>
                </a:cubicBezTo>
                <a:cubicBezTo>
                  <a:pt x="43" y="333"/>
                  <a:pt x="43" y="333"/>
                  <a:pt x="43" y="333"/>
                </a:cubicBezTo>
                <a:cubicBezTo>
                  <a:pt x="43" y="327"/>
                  <a:pt x="43" y="327"/>
                  <a:pt x="43" y="327"/>
                </a:cubicBezTo>
                <a:cubicBezTo>
                  <a:pt x="38" y="325"/>
                  <a:pt x="33" y="322"/>
                  <a:pt x="29" y="319"/>
                </a:cubicBezTo>
                <a:cubicBezTo>
                  <a:pt x="21" y="333"/>
                  <a:pt x="21" y="333"/>
                  <a:pt x="21" y="333"/>
                </a:cubicBezTo>
                <a:cubicBezTo>
                  <a:pt x="19" y="333"/>
                  <a:pt x="19" y="333"/>
                  <a:pt x="19" y="333"/>
                </a:cubicBezTo>
                <a:cubicBezTo>
                  <a:pt x="19" y="309"/>
                  <a:pt x="19" y="309"/>
                  <a:pt x="19" y="309"/>
                </a:cubicBezTo>
                <a:cubicBezTo>
                  <a:pt x="13" y="301"/>
                  <a:pt x="9" y="291"/>
                  <a:pt x="9" y="280"/>
                </a:cubicBezTo>
                <a:cubicBezTo>
                  <a:pt x="9" y="268"/>
                  <a:pt x="13" y="258"/>
                  <a:pt x="19" y="250"/>
                </a:cubicBezTo>
                <a:cubicBezTo>
                  <a:pt x="19" y="17"/>
                  <a:pt x="19" y="17"/>
                  <a:pt x="19" y="17"/>
                </a:cubicBezTo>
                <a:cubicBezTo>
                  <a:pt x="272" y="17"/>
                  <a:pt x="272" y="17"/>
                  <a:pt x="272" y="17"/>
                </a:cubicBezTo>
                <a:lnTo>
                  <a:pt x="272" y="33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83"/>
          <p:cNvSpPr>
            <a:spLocks noEditPoints="1"/>
          </p:cNvSpPr>
          <p:nvPr/>
        </p:nvSpPr>
        <p:spPr bwMode="auto">
          <a:xfrm>
            <a:off x="7616197" y="4165530"/>
            <a:ext cx="487585" cy="672954"/>
          </a:xfrm>
          <a:custGeom>
            <a:avLst/>
            <a:gdLst>
              <a:gd name="T0" fmla="*/ 271 w 286"/>
              <a:gd name="T1" fmla="*/ 346 h 395"/>
              <a:gd name="T2" fmla="*/ 271 w 286"/>
              <a:gd name="T3" fmla="*/ 127 h 395"/>
              <a:gd name="T4" fmla="*/ 169 w 286"/>
              <a:gd name="T5" fmla="*/ 26 h 395"/>
              <a:gd name="T6" fmla="*/ 117 w 286"/>
              <a:gd name="T7" fmla="*/ 26 h 395"/>
              <a:gd name="T8" fmla="*/ 15 w 286"/>
              <a:gd name="T9" fmla="*/ 127 h 395"/>
              <a:gd name="T10" fmla="*/ 15 w 286"/>
              <a:gd name="T11" fmla="*/ 346 h 395"/>
              <a:gd name="T12" fmla="*/ 66 w 286"/>
              <a:gd name="T13" fmla="*/ 395 h 395"/>
              <a:gd name="T14" fmla="*/ 131 w 286"/>
              <a:gd name="T15" fmla="*/ 395 h 395"/>
              <a:gd name="T16" fmla="*/ 154 w 286"/>
              <a:gd name="T17" fmla="*/ 395 h 395"/>
              <a:gd name="T18" fmla="*/ 220 w 286"/>
              <a:gd name="T19" fmla="*/ 395 h 395"/>
              <a:gd name="T20" fmla="*/ 271 w 286"/>
              <a:gd name="T21" fmla="*/ 346 h 395"/>
              <a:gd name="T22" fmla="*/ 143 w 286"/>
              <a:gd name="T23" fmla="*/ 35 h 395"/>
              <a:gd name="T24" fmla="*/ 174 w 286"/>
              <a:gd name="T25" fmla="*/ 67 h 395"/>
              <a:gd name="T26" fmla="*/ 143 w 286"/>
              <a:gd name="T27" fmla="*/ 98 h 395"/>
              <a:gd name="T28" fmla="*/ 111 w 286"/>
              <a:gd name="T29" fmla="*/ 67 h 395"/>
              <a:gd name="T30" fmla="*/ 143 w 286"/>
              <a:gd name="T31" fmla="*/ 35 h 395"/>
              <a:gd name="T32" fmla="*/ 240 w 286"/>
              <a:gd name="T33" fmla="*/ 341 h 395"/>
              <a:gd name="T34" fmla="*/ 207 w 286"/>
              <a:gd name="T35" fmla="*/ 373 h 395"/>
              <a:gd name="T36" fmla="*/ 80 w 286"/>
              <a:gd name="T37" fmla="*/ 373 h 395"/>
              <a:gd name="T38" fmla="*/ 48 w 286"/>
              <a:gd name="T39" fmla="*/ 341 h 395"/>
              <a:gd name="T40" fmla="*/ 48 w 286"/>
              <a:gd name="T41" fmla="*/ 160 h 395"/>
              <a:gd name="T42" fmla="*/ 80 w 286"/>
              <a:gd name="T43" fmla="*/ 127 h 395"/>
              <a:gd name="T44" fmla="*/ 207 w 286"/>
              <a:gd name="T45" fmla="*/ 127 h 395"/>
              <a:gd name="T46" fmla="*/ 240 w 286"/>
              <a:gd name="T47" fmla="*/ 160 h 395"/>
              <a:gd name="T48" fmla="*/ 240 w 286"/>
              <a:gd name="T49" fmla="*/ 34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6" h="395">
                <a:moveTo>
                  <a:pt x="271" y="346"/>
                </a:moveTo>
                <a:cubicBezTo>
                  <a:pt x="271" y="127"/>
                  <a:pt x="271" y="127"/>
                  <a:pt x="271" y="127"/>
                </a:cubicBezTo>
                <a:cubicBezTo>
                  <a:pt x="169" y="26"/>
                  <a:pt x="169" y="26"/>
                  <a:pt x="169" y="26"/>
                </a:cubicBezTo>
                <a:cubicBezTo>
                  <a:pt x="142" y="0"/>
                  <a:pt x="117" y="26"/>
                  <a:pt x="117" y="26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5" y="346"/>
                  <a:pt x="15" y="346"/>
                  <a:pt x="15" y="346"/>
                </a:cubicBezTo>
                <a:cubicBezTo>
                  <a:pt x="15" y="346"/>
                  <a:pt x="0" y="395"/>
                  <a:pt x="66" y="395"/>
                </a:cubicBezTo>
                <a:cubicBezTo>
                  <a:pt x="131" y="395"/>
                  <a:pt x="131" y="395"/>
                  <a:pt x="131" y="395"/>
                </a:cubicBezTo>
                <a:cubicBezTo>
                  <a:pt x="154" y="395"/>
                  <a:pt x="154" y="395"/>
                  <a:pt x="154" y="395"/>
                </a:cubicBezTo>
                <a:cubicBezTo>
                  <a:pt x="154" y="395"/>
                  <a:pt x="154" y="395"/>
                  <a:pt x="220" y="395"/>
                </a:cubicBezTo>
                <a:cubicBezTo>
                  <a:pt x="286" y="395"/>
                  <a:pt x="271" y="346"/>
                  <a:pt x="271" y="346"/>
                </a:cubicBezTo>
                <a:close/>
                <a:moveTo>
                  <a:pt x="143" y="35"/>
                </a:moveTo>
                <a:cubicBezTo>
                  <a:pt x="160" y="35"/>
                  <a:pt x="174" y="49"/>
                  <a:pt x="174" y="67"/>
                </a:cubicBezTo>
                <a:cubicBezTo>
                  <a:pt x="174" y="84"/>
                  <a:pt x="160" y="98"/>
                  <a:pt x="143" y="98"/>
                </a:cubicBezTo>
                <a:cubicBezTo>
                  <a:pt x="125" y="98"/>
                  <a:pt x="111" y="84"/>
                  <a:pt x="111" y="67"/>
                </a:cubicBezTo>
                <a:cubicBezTo>
                  <a:pt x="111" y="49"/>
                  <a:pt x="125" y="35"/>
                  <a:pt x="143" y="35"/>
                </a:cubicBezTo>
                <a:close/>
                <a:moveTo>
                  <a:pt x="240" y="341"/>
                </a:moveTo>
                <a:cubicBezTo>
                  <a:pt x="240" y="358"/>
                  <a:pt x="225" y="373"/>
                  <a:pt x="207" y="373"/>
                </a:cubicBezTo>
                <a:cubicBezTo>
                  <a:pt x="80" y="373"/>
                  <a:pt x="80" y="373"/>
                  <a:pt x="80" y="373"/>
                </a:cubicBezTo>
                <a:cubicBezTo>
                  <a:pt x="62" y="373"/>
                  <a:pt x="48" y="358"/>
                  <a:pt x="48" y="341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48" y="142"/>
                  <a:pt x="62" y="127"/>
                  <a:pt x="80" y="127"/>
                </a:cubicBezTo>
                <a:cubicBezTo>
                  <a:pt x="207" y="127"/>
                  <a:pt x="207" y="127"/>
                  <a:pt x="207" y="127"/>
                </a:cubicBezTo>
                <a:cubicBezTo>
                  <a:pt x="225" y="127"/>
                  <a:pt x="240" y="142"/>
                  <a:pt x="240" y="160"/>
                </a:cubicBezTo>
                <a:lnTo>
                  <a:pt x="240" y="34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84"/>
          <p:cNvSpPr>
            <a:spLocks noEditPoints="1"/>
          </p:cNvSpPr>
          <p:nvPr/>
        </p:nvSpPr>
        <p:spPr bwMode="auto">
          <a:xfrm>
            <a:off x="7763338" y="4433124"/>
            <a:ext cx="197631" cy="316642"/>
          </a:xfrm>
          <a:custGeom>
            <a:avLst/>
            <a:gdLst>
              <a:gd name="T0" fmla="*/ 101 w 116"/>
              <a:gd name="T1" fmla="*/ 86 h 186"/>
              <a:gd name="T2" fmla="*/ 87 w 116"/>
              <a:gd name="T3" fmla="*/ 78 h 186"/>
              <a:gd name="T4" fmla="*/ 65 w 116"/>
              <a:gd name="T5" fmla="*/ 73 h 186"/>
              <a:gd name="T6" fmla="*/ 65 w 116"/>
              <a:gd name="T7" fmla="*/ 35 h 186"/>
              <a:gd name="T8" fmla="*/ 83 w 116"/>
              <a:gd name="T9" fmla="*/ 50 h 186"/>
              <a:gd name="T10" fmla="*/ 97 w 116"/>
              <a:gd name="T11" fmla="*/ 60 h 186"/>
              <a:gd name="T12" fmla="*/ 107 w 116"/>
              <a:gd name="T13" fmla="*/ 57 h 186"/>
              <a:gd name="T14" fmla="*/ 111 w 116"/>
              <a:gd name="T15" fmla="*/ 49 h 186"/>
              <a:gd name="T16" fmla="*/ 108 w 116"/>
              <a:gd name="T17" fmla="*/ 40 h 186"/>
              <a:gd name="T18" fmla="*/ 100 w 116"/>
              <a:gd name="T19" fmla="*/ 30 h 186"/>
              <a:gd name="T20" fmla="*/ 85 w 116"/>
              <a:gd name="T21" fmla="*/ 21 h 186"/>
              <a:gd name="T22" fmla="*/ 65 w 116"/>
              <a:gd name="T23" fmla="*/ 17 h 186"/>
              <a:gd name="T24" fmla="*/ 65 w 116"/>
              <a:gd name="T25" fmla="*/ 8 h 186"/>
              <a:gd name="T26" fmla="*/ 58 w 116"/>
              <a:gd name="T27" fmla="*/ 0 h 186"/>
              <a:gd name="T28" fmla="*/ 51 w 116"/>
              <a:gd name="T29" fmla="*/ 8 h 186"/>
              <a:gd name="T30" fmla="*/ 51 w 116"/>
              <a:gd name="T31" fmla="*/ 17 h 186"/>
              <a:gd name="T32" fmla="*/ 16 w 116"/>
              <a:gd name="T33" fmla="*/ 29 h 186"/>
              <a:gd name="T34" fmla="*/ 4 w 116"/>
              <a:gd name="T35" fmla="*/ 54 h 186"/>
              <a:gd name="T36" fmla="*/ 10 w 116"/>
              <a:gd name="T37" fmla="*/ 74 h 186"/>
              <a:gd name="T38" fmla="*/ 26 w 116"/>
              <a:gd name="T39" fmla="*/ 86 h 186"/>
              <a:gd name="T40" fmla="*/ 51 w 116"/>
              <a:gd name="T41" fmla="*/ 93 h 186"/>
              <a:gd name="T42" fmla="*/ 51 w 116"/>
              <a:gd name="T43" fmla="*/ 135 h 186"/>
              <a:gd name="T44" fmla="*/ 39 w 116"/>
              <a:gd name="T45" fmla="*/ 130 h 186"/>
              <a:gd name="T46" fmla="*/ 32 w 116"/>
              <a:gd name="T47" fmla="*/ 123 h 186"/>
              <a:gd name="T48" fmla="*/ 27 w 116"/>
              <a:gd name="T49" fmla="*/ 111 h 186"/>
              <a:gd name="T50" fmla="*/ 22 w 116"/>
              <a:gd name="T51" fmla="*/ 106 h 186"/>
              <a:gd name="T52" fmla="*/ 14 w 116"/>
              <a:gd name="T53" fmla="*/ 104 h 186"/>
              <a:gd name="T54" fmla="*/ 4 w 116"/>
              <a:gd name="T55" fmla="*/ 108 h 186"/>
              <a:gd name="T56" fmla="*/ 0 w 116"/>
              <a:gd name="T57" fmla="*/ 116 h 186"/>
              <a:gd name="T58" fmla="*/ 3 w 116"/>
              <a:gd name="T59" fmla="*/ 127 h 186"/>
              <a:gd name="T60" fmla="*/ 12 w 116"/>
              <a:gd name="T61" fmla="*/ 139 h 186"/>
              <a:gd name="T62" fmla="*/ 28 w 116"/>
              <a:gd name="T63" fmla="*/ 149 h 186"/>
              <a:gd name="T64" fmla="*/ 51 w 116"/>
              <a:gd name="T65" fmla="*/ 154 h 186"/>
              <a:gd name="T66" fmla="*/ 51 w 116"/>
              <a:gd name="T67" fmla="*/ 178 h 186"/>
              <a:gd name="T68" fmla="*/ 53 w 116"/>
              <a:gd name="T69" fmla="*/ 184 h 186"/>
              <a:gd name="T70" fmla="*/ 58 w 116"/>
              <a:gd name="T71" fmla="*/ 186 h 186"/>
              <a:gd name="T72" fmla="*/ 64 w 116"/>
              <a:gd name="T73" fmla="*/ 184 h 186"/>
              <a:gd name="T74" fmla="*/ 65 w 116"/>
              <a:gd name="T75" fmla="*/ 176 h 186"/>
              <a:gd name="T76" fmla="*/ 65 w 116"/>
              <a:gd name="T77" fmla="*/ 153 h 186"/>
              <a:gd name="T78" fmla="*/ 92 w 116"/>
              <a:gd name="T79" fmla="*/ 147 h 186"/>
              <a:gd name="T80" fmla="*/ 110 w 116"/>
              <a:gd name="T81" fmla="*/ 132 h 186"/>
              <a:gd name="T82" fmla="*/ 116 w 116"/>
              <a:gd name="T83" fmla="*/ 113 h 186"/>
              <a:gd name="T84" fmla="*/ 112 w 116"/>
              <a:gd name="T85" fmla="*/ 98 h 186"/>
              <a:gd name="T86" fmla="*/ 101 w 116"/>
              <a:gd name="T87" fmla="*/ 86 h 186"/>
              <a:gd name="T88" fmla="*/ 51 w 116"/>
              <a:gd name="T89" fmla="*/ 69 h 186"/>
              <a:gd name="T90" fmla="*/ 36 w 116"/>
              <a:gd name="T91" fmla="*/ 63 h 186"/>
              <a:gd name="T92" fmla="*/ 31 w 116"/>
              <a:gd name="T93" fmla="*/ 52 h 186"/>
              <a:gd name="T94" fmla="*/ 36 w 116"/>
              <a:gd name="T95" fmla="*/ 41 h 186"/>
              <a:gd name="T96" fmla="*/ 51 w 116"/>
              <a:gd name="T97" fmla="*/ 35 h 186"/>
              <a:gd name="T98" fmla="*/ 51 w 116"/>
              <a:gd name="T99" fmla="*/ 69 h 186"/>
              <a:gd name="T100" fmla="*/ 82 w 116"/>
              <a:gd name="T101" fmla="*/ 129 h 186"/>
              <a:gd name="T102" fmla="*/ 65 w 116"/>
              <a:gd name="T103" fmla="*/ 136 h 186"/>
              <a:gd name="T104" fmla="*/ 65 w 116"/>
              <a:gd name="T105" fmla="*/ 96 h 186"/>
              <a:gd name="T106" fmla="*/ 82 w 116"/>
              <a:gd name="T107" fmla="*/ 104 h 186"/>
              <a:gd name="T108" fmla="*/ 88 w 116"/>
              <a:gd name="T109" fmla="*/ 116 h 186"/>
              <a:gd name="T110" fmla="*/ 82 w 116"/>
              <a:gd name="T111" fmla="*/ 12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6" h="186">
                <a:moveTo>
                  <a:pt x="101" y="86"/>
                </a:moveTo>
                <a:cubicBezTo>
                  <a:pt x="97" y="83"/>
                  <a:pt x="92" y="80"/>
                  <a:pt x="87" y="78"/>
                </a:cubicBezTo>
                <a:cubicBezTo>
                  <a:pt x="82" y="77"/>
                  <a:pt x="74" y="75"/>
                  <a:pt x="65" y="73"/>
                </a:cubicBezTo>
                <a:cubicBezTo>
                  <a:pt x="65" y="35"/>
                  <a:pt x="65" y="35"/>
                  <a:pt x="65" y="35"/>
                </a:cubicBezTo>
                <a:cubicBezTo>
                  <a:pt x="74" y="38"/>
                  <a:pt x="80" y="43"/>
                  <a:pt x="83" y="50"/>
                </a:cubicBezTo>
                <a:cubicBezTo>
                  <a:pt x="85" y="57"/>
                  <a:pt x="89" y="60"/>
                  <a:pt x="97" y="60"/>
                </a:cubicBezTo>
                <a:cubicBezTo>
                  <a:pt x="101" y="60"/>
                  <a:pt x="104" y="59"/>
                  <a:pt x="107" y="57"/>
                </a:cubicBezTo>
                <a:cubicBezTo>
                  <a:pt x="109" y="54"/>
                  <a:pt x="111" y="52"/>
                  <a:pt x="111" y="49"/>
                </a:cubicBezTo>
                <a:cubicBezTo>
                  <a:pt x="111" y="46"/>
                  <a:pt x="110" y="43"/>
                  <a:pt x="108" y="40"/>
                </a:cubicBezTo>
                <a:cubicBezTo>
                  <a:pt x="106" y="37"/>
                  <a:pt x="103" y="33"/>
                  <a:pt x="100" y="30"/>
                </a:cubicBezTo>
                <a:cubicBezTo>
                  <a:pt x="96" y="26"/>
                  <a:pt x="91" y="23"/>
                  <a:pt x="85" y="21"/>
                </a:cubicBezTo>
                <a:cubicBezTo>
                  <a:pt x="80" y="19"/>
                  <a:pt x="73" y="18"/>
                  <a:pt x="65" y="17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3"/>
                  <a:pt x="63" y="0"/>
                  <a:pt x="58" y="0"/>
                </a:cubicBezTo>
                <a:cubicBezTo>
                  <a:pt x="53" y="0"/>
                  <a:pt x="51" y="3"/>
                  <a:pt x="51" y="8"/>
                </a:cubicBezTo>
                <a:cubicBezTo>
                  <a:pt x="51" y="17"/>
                  <a:pt x="51" y="17"/>
                  <a:pt x="51" y="17"/>
                </a:cubicBezTo>
                <a:cubicBezTo>
                  <a:pt x="36" y="18"/>
                  <a:pt x="24" y="22"/>
                  <a:pt x="16" y="29"/>
                </a:cubicBezTo>
                <a:cubicBezTo>
                  <a:pt x="8" y="35"/>
                  <a:pt x="4" y="44"/>
                  <a:pt x="4" y="54"/>
                </a:cubicBezTo>
                <a:cubicBezTo>
                  <a:pt x="4" y="62"/>
                  <a:pt x="6" y="69"/>
                  <a:pt x="10" y="74"/>
                </a:cubicBezTo>
                <a:cubicBezTo>
                  <a:pt x="14" y="79"/>
                  <a:pt x="20" y="83"/>
                  <a:pt x="26" y="86"/>
                </a:cubicBezTo>
                <a:cubicBezTo>
                  <a:pt x="33" y="88"/>
                  <a:pt x="41" y="91"/>
                  <a:pt x="51" y="93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46" y="134"/>
                  <a:pt x="42" y="132"/>
                  <a:pt x="39" y="130"/>
                </a:cubicBezTo>
                <a:cubicBezTo>
                  <a:pt x="36" y="128"/>
                  <a:pt x="34" y="125"/>
                  <a:pt x="32" y="123"/>
                </a:cubicBezTo>
                <a:cubicBezTo>
                  <a:pt x="31" y="120"/>
                  <a:pt x="29" y="116"/>
                  <a:pt x="27" y="111"/>
                </a:cubicBezTo>
                <a:cubicBezTo>
                  <a:pt x="26" y="109"/>
                  <a:pt x="25" y="107"/>
                  <a:pt x="22" y="106"/>
                </a:cubicBezTo>
                <a:cubicBezTo>
                  <a:pt x="20" y="105"/>
                  <a:pt x="17" y="104"/>
                  <a:pt x="14" y="104"/>
                </a:cubicBezTo>
                <a:cubicBezTo>
                  <a:pt x="10" y="104"/>
                  <a:pt x="6" y="105"/>
                  <a:pt x="4" y="108"/>
                </a:cubicBezTo>
                <a:cubicBezTo>
                  <a:pt x="1" y="110"/>
                  <a:pt x="0" y="113"/>
                  <a:pt x="0" y="116"/>
                </a:cubicBezTo>
                <a:cubicBezTo>
                  <a:pt x="0" y="119"/>
                  <a:pt x="1" y="123"/>
                  <a:pt x="3" y="127"/>
                </a:cubicBezTo>
                <a:cubicBezTo>
                  <a:pt x="5" y="132"/>
                  <a:pt x="8" y="135"/>
                  <a:pt x="12" y="139"/>
                </a:cubicBezTo>
                <a:cubicBezTo>
                  <a:pt x="17" y="143"/>
                  <a:pt x="22" y="146"/>
                  <a:pt x="28" y="149"/>
                </a:cubicBezTo>
                <a:cubicBezTo>
                  <a:pt x="35" y="151"/>
                  <a:pt x="42" y="153"/>
                  <a:pt x="51" y="154"/>
                </a:cubicBezTo>
                <a:cubicBezTo>
                  <a:pt x="51" y="178"/>
                  <a:pt x="51" y="178"/>
                  <a:pt x="51" y="178"/>
                </a:cubicBezTo>
                <a:cubicBezTo>
                  <a:pt x="51" y="181"/>
                  <a:pt x="52" y="183"/>
                  <a:pt x="53" y="184"/>
                </a:cubicBezTo>
                <a:cubicBezTo>
                  <a:pt x="54" y="185"/>
                  <a:pt x="56" y="186"/>
                  <a:pt x="58" y="186"/>
                </a:cubicBezTo>
                <a:cubicBezTo>
                  <a:pt x="61" y="186"/>
                  <a:pt x="63" y="185"/>
                  <a:pt x="64" y="184"/>
                </a:cubicBezTo>
                <a:cubicBezTo>
                  <a:pt x="65" y="182"/>
                  <a:pt x="65" y="179"/>
                  <a:pt x="65" y="176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76" y="153"/>
                  <a:pt x="85" y="150"/>
                  <a:pt x="92" y="147"/>
                </a:cubicBezTo>
                <a:cubicBezTo>
                  <a:pt x="100" y="143"/>
                  <a:pt x="106" y="138"/>
                  <a:pt x="110" y="132"/>
                </a:cubicBezTo>
                <a:cubicBezTo>
                  <a:pt x="114" y="126"/>
                  <a:pt x="116" y="120"/>
                  <a:pt x="116" y="113"/>
                </a:cubicBezTo>
                <a:cubicBezTo>
                  <a:pt x="116" y="107"/>
                  <a:pt x="115" y="102"/>
                  <a:pt x="112" y="98"/>
                </a:cubicBezTo>
                <a:cubicBezTo>
                  <a:pt x="110" y="93"/>
                  <a:pt x="106" y="89"/>
                  <a:pt x="101" y="86"/>
                </a:cubicBezTo>
                <a:close/>
                <a:moveTo>
                  <a:pt x="51" y="69"/>
                </a:moveTo>
                <a:cubicBezTo>
                  <a:pt x="44" y="68"/>
                  <a:pt x="39" y="65"/>
                  <a:pt x="36" y="63"/>
                </a:cubicBezTo>
                <a:cubicBezTo>
                  <a:pt x="33" y="60"/>
                  <a:pt x="31" y="57"/>
                  <a:pt x="31" y="52"/>
                </a:cubicBezTo>
                <a:cubicBezTo>
                  <a:pt x="31" y="47"/>
                  <a:pt x="33" y="43"/>
                  <a:pt x="36" y="41"/>
                </a:cubicBezTo>
                <a:cubicBezTo>
                  <a:pt x="40" y="38"/>
                  <a:pt x="45" y="36"/>
                  <a:pt x="51" y="35"/>
                </a:cubicBezTo>
                <a:lnTo>
                  <a:pt x="51" y="69"/>
                </a:lnTo>
                <a:close/>
                <a:moveTo>
                  <a:pt x="82" y="129"/>
                </a:moveTo>
                <a:cubicBezTo>
                  <a:pt x="78" y="132"/>
                  <a:pt x="73" y="135"/>
                  <a:pt x="65" y="136"/>
                </a:cubicBezTo>
                <a:cubicBezTo>
                  <a:pt x="65" y="96"/>
                  <a:pt x="65" y="96"/>
                  <a:pt x="65" y="96"/>
                </a:cubicBezTo>
                <a:cubicBezTo>
                  <a:pt x="73" y="98"/>
                  <a:pt x="79" y="101"/>
                  <a:pt x="82" y="104"/>
                </a:cubicBezTo>
                <a:cubicBezTo>
                  <a:pt x="86" y="106"/>
                  <a:pt x="88" y="110"/>
                  <a:pt x="88" y="116"/>
                </a:cubicBezTo>
                <a:cubicBezTo>
                  <a:pt x="88" y="121"/>
                  <a:pt x="86" y="125"/>
                  <a:pt x="82" y="12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85"/>
          <p:cNvSpPr>
            <a:spLocks noEditPoints="1"/>
          </p:cNvSpPr>
          <p:nvPr/>
        </p:nvSpPr>
        <p:spPr bwMode="auto">
          <a:xfrm>
            <a:off x="8514911" y="4250641"/>
            <a:ext cx="775376" cy="485421"/>
          </a:xfrm>
          <a:custGeom>
            <a:avLst/>
            <a:gdLst>
              <a:gd name="T0" fmla="*/ 424 w 455"/>
              <a:gd name="T1" fmla="*/ 96 h 285"/>
              <a:gd name="T2" fmla="*/ 411 w 455"/>
              <a:gd name="T3" fmla="*/ 92 h 285"/>
              <a:gd name="T4" fmla="*/ 425 w 455"/>
              <a:gd name="T5" fmla="*/ 58 h 285"/>
              <a:gd name="T6" fmla="*/ 399 w 455"/>
              <a:gd name="T7" fmla="*/ 94 h 285"/>
              <a:gd name="T8" fmla="*/ 376 w 455"/>
              <a:gd name="T9" fmla="*/ 107 h 285"/>
              <a:gd name="T10" fmla="*/ 376 w 455"/>
              <a:gd name="T11" fmla="*/ 106 h 285"/>
              <a:gd name="T12" fmla="*/ 283 w 455"/>
              <a:gd name="T13" fmla="*/ 6 h 285"/>
              <a:gd name="T14" fmla="*/ 192 w 455"/>
              <a:gd name="T15" fmla="*/ 6 h 285"/>
              <a:gd name="T16" fmla="*/ 69 w 455"/>
              <a:gd name="T17" fmla="*/ 81 h 285"/>
              <a:gd name="T18" fmla="*/ 67 w 455"/>
              <a:gd name="T19" fmla="*/ 96 h 285"/>
              <a:gd name="T20" fmla="*/ 24 w 455"/>
              <a:gd name="T21" fmla="*/ 104 h 285"/>
              <a:gd name="T22" fmla="*/ 8 w 455"/>
              <a:gd name="T23" fmla="*/ 130 h 285"/>
              <a:gd name="T24" fmla="*/ 8 w 455"/>
              <a:gd name="T25" fmla="*/ 179 h 285"/>
              <a:gd name="T26" fmla="*/ 36 w 455"/>
              <a:gd name="T27" fmla="*/ 179 h 285"/>
              <a:gd name="T28" fmla="*/ 72 w 455"/>
              <a:gd name="T29" fmla="*/ 236 h 285"/>
              <a:gd name="T30" fmla="*/ 112 w 455"/>
              <a:gd name="T31" fmla="*/ 254 h 285"/>
              <a:gd name="T32" fmla="*/ 112 w 455"/>
              <a:gd name="T33" fmla="*/ 285 h 285"/>
              <a:gd name="T34" fmla="*/ 154 w 455"/>
              <a:gd name="T35" fmla="*/ 285 h 285"/>
              <a:gd name="T36" fmla="*/ 154 w 455"/>
              <a:gd name="T37" fmla="*/ 260 h 285"/>
              <a:gd name="T38" fmla="*/ 246 w 455"/>
              <a:gd name="T39" fmla="*/ 256 h 285"/>
              <a:gd name="T40" fmla="*/ 261 w 455"/>
              <a:gd name="T41" fmla="*/ 255 h 285"/>
              <a:gd name="T42" fmla="*/ 261 w 455"/>
              <a:gd name="T43" fmla="*/ 285 h 285"/>
              <a:gd name="T44" fmla="*/ 304 w 455"/>
              <a:gd name="T45" fmla="*/ 285 h 285"/>
              <a:gd name="T46" fmla="*/ 304 w 455"/>
              <a:gd name="T47" fmla="*/ 244 h 285"/>
              <a:gd name="T48" fmla="*/ 375 w 455"/>
              <a:gd name="T49" fmla="*/ 119 h 285"/>
              <a:gd name="T50" fmla="*/ 393 w 455"/>
              <a:gd name="T51" fmla="*/ 108 h 285"/>
              <a:gd name="T52" fmla="*/ 397 w 455"/>
              <a:gd name="T53" fmla="*/ 129 h 285"/>
              <a:gd name="T54" fmla="*/ 424 w 455"/>
              <a:gd name="T55" fmla="*/ 96 h 285"/>
              <a:gd name="T56" fmla="*/ 406 w 455"/>
              <a:gd name="T57" fmla="*/ 119 h 285"/>
              <a:gd name="T58" fmla="*/ 408 w 455"/>
              <a:gd name="T59" fmla="*/ 103 h 285"/>
              <a:gd name="T60" fmla="*/ 421 w 455"/>
              <a:gd name="T61" fmla="*/ 107 h 285"/>
              <a:gd name="T62" fmla="*/ 406 w 455"/>
              <a:gd name="T63" fmla="*/ 11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5" h="285">
                <a:moveTo>
                  <a:pt x="424" y="96"/>
                </a:moveTo>
                <a:cubicBezTo>
                  <a:pt x="420" y="93"/>
                  <a:pt x="415" y="92"/>
                  <a:pt x="411" y="92"/>
                </a:cubicBezTo>
                <a:cubicBezTo>
                  <a:pt x="417" y="75"/>
                  <a:pt x="424" y="59"/>
                  <a:pt x="425" y="58"/>
                </a:cubicBezTo>
                <a:cubicBezTo>
                  <a:pt x="419" y="65"/>
                  <a:pt x="407" y="79"/>
                  <a:pt x="399" y="94"/>
                </a:cubicBezTo>
                <a:cubicBezTo>
                  <a:pt x="391" y="96"/>
                  <a:pt x="382" y="102"/>
                  <a:pt x="376" y="107"/>
                </a:cubicBezTo>
                <a:cubicBezTo>
                  <a:pt x="376" y="107"/>
                  <a:pt x="376" y="106"/>
                  <a:pt x="376" y="106"/>
                </a:cubicBezTo>
                <a:cubicBezTo>
                  <a:pt x="376" y="52"/>
                  <a:pt x="338" y="6"/>
                  <a:pt x="283" y="6"/>
                </a:cubicBezTo>
                <a:cubicBezTo>
                  <a:pt x="209" y="6"/>
                  <a:pt x="194" y="6"/>
                  <a:pt x="192" y="6"/>
                </a:cubicBezTo>
                <a:cubicBezTo>
                  <a:pt x="192" y="6"/>
                  <a:pt x="102" y="0"/>
                  <a:pt x="69" y="81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48" y="104"/>
                  <a:pt x="24" y="104"/>
                </a:cubicBezTo>
                <a:cubicBezTo>
                  <a:pt x="0" y="104"/>
                  <a:pt x="8" y="130"/>
                  <a:pt x="8" y="130"/>
                </a:cubicBezTo>
                <a:cubicBezTo>
                  <a:pt x="8" y="179"/>
                  <a:pt x="8" y="179"/>
                  <a:pt x="8" y="179"/>
                </a:cubicBezTo>
                <a:cubicBezTo>
                  <a:pt x="8" y="179"/>
                  <a:pt x="36" y="179"/>
                  <a:pt x="36" y="179"/>
                </a:cubicBezTo>
                <a:cubicBezTo>
                  <a:pt x="31" y="179"/>
                  <a:pt x="68" y="233"/>
                  <a:pt x="72" y="236"/>
                </a:cubicBezTo>
                <a:cubicBezTo>
                  <a:pt x="84" y="245"/>
                  <a:pt x="97" y="251"/>
                  <a:pt x="112" y="254"/>
                </a:cubicBezTo>
                <a:cubicBezTo>
                  <a:pt x="112" y="285"/>
                  <a:pt x="112" y="285"/>
                  <a:pt x="112" y="285"/>
                </a:cubicBezTo>
                <a:cubicBezTo>
                  <a:pt x="154" y="285"/>
                  <a:pt x="154" y="285"/>
                  <a:pt x="154" y="285"/>
                </a:cubicBezTo>
                <a:cubicBezTo>
                  <a:pt x="154" y="260"/>
                  <a:pt x="154" y="260"/>
                  <a:pt x="154" y="260"/>
                </a:cubicBezTo>
                <a:cubicBezTo>
                  <a:pt x="186" y="261"/>
                  <a:pt x="220" y="257"/>
                  <a:pt x="246" y="256"/>
                </a:cubicBezTo>
                <a:cubicBezTo>
                  <a:pt x="252" y="256"/>
                  <a:pt x="257" y="256"/>
                  <a:pt x="261" y="255"/>
                </a:cubicBezTo>
                <a:cubicBezTo>
                  <a:pt x="261" y="285"/>
                  <a:pt x="261" y="285"/>
                  <a:pt x="261" y="285"/>
                </a:cubicBezTo>
                <a:cubicBezTo>
                  <a:pt x="304" y="285"/>
                  <a:pt x="304" y="285"/>
                  <a:pt x="304" y="285"/>
                </a:cubicBezTo>
                <a:cubicBezTo>
                  <a:pt x="304" y="244"/>
                  <a:pt x="304" y="244"/>
                  <a:pt x="304" y="244"/>
                </a:cubicBezTo>
                <a:cubicBezTo>
                  <a:pt x="352" y="224"/>
                  <a:pt x="372" y="178"/>
                  <a:pt x="375" y="119"/>
                </a:cubicBezTo>
                <a:cubicBezTo>
                  <a:pt x="375" y="119"/>
                  <a:pt x="384" y="112"/>
                  <a:pt x="393" y="108"/>
                </a:cubicBezTo>
                <a:cubicBezTo>
                  <a:pt x="391" y="115"/>
                  <a:pt x="392" y="123"/>
                  <a:pt x="397" y="129"/>
                </a:cubicBezTo>
                <a:cubicBezTo>
                  <a:pt x="416" y="153"/>
                  <a:pt x="455" y="115"/>
                  <a:pt x="424" y="96"/>
                </a:cubicBezTo>
                <a:close/>
                <a:moveTo>
                  <a:pt x="406" y="119"/>
                </a:moveTo>
                <a:cubicBezTo>
                  <a:pt x="405" y="115"/>
                  <a:pt x="406" y="110"/>
                  <a:pt x="408" y="103"/>
                </a:cubicBezTo>
                <a:cubicBezTo>
                  <a:pt x="413" y="103"/>
                  <a:pt x="417" y="104"/>
                  <a:pt x="421" y="107"/>
                </a:cubicBezTo>
                <a:cubicBezTo>
                  <a:pt x="433" y="122"/>
                  <a:pt x="408" y="134"/>
                  <a:pt x="406" y="11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86"/>
          <p:cNvSpPr>
            <a:spLocks noEditPoints="1"/>
          </p:cNvSpPr>
          <p:nvPr/>
        </p:nvSpPr>
        <p:spPr bwMode="auto">
          <a:xfrm>
            <a:off x="9627845" y="4224675"/>
            <a:ext cx="598662" cy="584958"/>
          </a:xfrm>
          <a:custGeom>
            <a:avLst/>
            <a:gdLst>
              <a:gd name="T0" fmla="*/ 335 w 351"/>
              <a:gd name="T1" fmla="*/ 127 h 343"/>
              <a:gd name="T2" fmla="*/ 341 w 351"/>
              <a:gd name="T3" fmla="*/ 121 h 343"/>
              <a:gd name="T4" fmla="*/ 335 w 351"/>
              <a:gd name="T5" fmla="*/ 115 h 343"/>
              <a:gd name="T6" fmla="*/ 328 w 351"/>
              <a:gd name="T7" fmla="*/ 115 h 343"/>
              <a:gd name="T8" fmla="*/ 328 w 351"/>
              <a:gd name="T9" fmla="*/ 52 h 343"/>
              <a:gd name="T10" fmla="*/ 297 w 351"/>
              <a:gd name="T11" fmla="*/ 21 h 343"/>
              <a:gd name="T12" fmla="*/ 52 w 351"/>
              <a:gd name="T13" fmla="*/ 21 h 343"/>
              <a:gd name="T14" fmla="*/ 20 w 351"/>
              <a:gd name="T15" fmla="*/ 52 h 343"/>
              <a:gd name="T16" fmla="*/ 20 w 351"/>
              <a:gd name="T17" fmla="*/ 291 h 343"/>
              <a:gd name="T18" fmla="*/ 52 w 351"/>
              <a:gd name="T19" fmla="*/ 322 h 343"/>
              <a:gd name="T20" fmla="*/ 297 w 351"/>
              <a:gd name="T21" fmla="*/ 322 h 343"/>
              <a:gd name="T22" fmla="*/ 328 w 351"/>
              <a:gd name="T23" fmla="*/ 291 h 343"/>
              <a:gd name="T24" fmla="*/ 328 w 351"/>
              <a:gd name="T25" fmla="*/ 198 h 343"/>
              <a:gd name="T26" fmla="*/ 335 w 351"/>
              <a:gd name="T27" fmla="*/ 198 h 343"/>
              <a:gd name="T28" fmla="*/ 341 w 351"/>
              <a:gd name="T29" fmla="*/ 192 h 343"/>
              <a:gd name="T30" fmla="*/ 335 w 351"/>
              <a:gd name="T31" fmla="*/ 186 h 343"/>
              <a:gd name="T32" fmla="*/ 328 w 351"/>
              <a:gd name="T33" fmla="*/ 186 h 343"/>
              <a:gd name="T34" fmla="*/ 328 w 351"/>
              <a:gd name="T35" fmla="*/ 175 h 343"/>
              <a:gd name="T36" fmla="*/ 335 w 351"/>
              <a:gd name="T37" fmla="*/ 175 h 343"/>
              <a:gd name="T38" fmla="*/ 341 w 351"/>
              <a:gd name="T39" fmla="*/ 168 h 343"/>
              <a:gd name="T40" fmla="*/ 335 w 351"/>
              <a:gd name="T41" fmla="*/ 162 h 343"/>
              <a:gd name="T42" fmla="*/ 328 w 351"/>
              <a:gd name="T43" fmla="*/ 162 h 343"/>
              <a:gd name="T44" fmla="*/ 328 w 351"/>
              <a:gd name="T45" fmla="*/ 151 h 343"/>
              <a:gd name="T46" fmla="*/ 335 w 351"/>
              <a:gd name="T47" fmla="*/ 151 h 343"/>
              <a:gd name="T48" fmla="*/ 341 w 351"/>
              <a:gd name="T49" fmla="*/ 145 h 343"/>
              <a:gd name="T50" fmla="*/ 335 w 351"/>
              <a:gd name="T51" fmla="*/ 139 h 343"/>
              <a:gd name="T52" fmla="*/ 328 w 351"/>
              <a:gd name="T53" fmla="*/ 139 h 343"/>
              <a:gd name="T54" fmla="*/ 328 w 351"/>
              <a:gd name="T55" fmla="*/ 127 h 343"/>
              <a:gd name="T56" fmla="*/ 335 w 351"/>
              <a:gd name="T57" fmla="*/ 127 h 343"/>
              <a:gd name="T58" fmla="*/ 351 w 351"/>
              <a:gd name="T59" fmla="*/ 35 h 343"/>
              <a:gd name="T60" fmla="*/ 351 w 351"/>
              <a:gd name="T61" fmla="*/ 307 h 343"/>
              <a:gd name="T62" fmla="*/ 316 w 351"/>
              <a:gd name="T63" fmla="*/ 343 h 343"/>
              <a:gd name="T64" fmla="*/ 35 w 351"/>
              <a:gd name="T65" fmla="*/ 343 h 343"/>
              <a:gd name="T66" fmla="*/ 0 w 351"/>
              <a:gd name="T67" fmla="*/ 307 h 343"/>
              <a:gd name="T68" fmla="*/ 0 w 351"/>
              <a:gd name="T69" fmla="*/ 35 h 343"/>
              <a:gd name="T70" fmla="*/ 35 w 351"/>
              <a:gd name="T71" fmla="*/ 0 h 343"/>
              <a:gd name="T72" fmla="*/ 316 w 351"/>
              <a:gd name="T73" fmla="*/ 0 h 343"/>
              <a:gd name="T74" fmla="*/ 351 w 351"/>
              <a:gd name="T75" fmla="*/ 35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1" h="343">
                <a:moveTo>
                  <a:pt x="335" y="127"/>
                </a:moveTo>
                <a:cubicBezTo>
                  <a:pt x="338" y="127"/>
                  <a:pt x="341" y="125"/>
                  <a:pt x="341" y="121"/>
                </a:cubicBezTo>
                <a:cubicBezTo>
                  <a:pt x="341" y="118"/>
                  <a:pt x="338" y="115"/>
                  <a:pt x="335" y="115"/>
                </a:cubicBezTo>
                <a:cubicBezTo>
                  <a:pt x="328" y="115"/>
                  <a:pt x="328" y="115"/>
                  <a:pt x="328" y="115"/>
                </a:cubicBezTo>
                <a:cubicBezTo>
                  <a:pt x="328" y="52"/>
                  <a:pt x="328" y="52"/>
                  <a:pt x="328" y="52"/>
                </a:cubicBezTo>
                <a:cubicBezTo>
                  <a:pt x="328" y="35"/>
                  <a:pt x="314" y="21"/>
                  <a:pt x="297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34" y="21"/>
                  <a:pt x="20" y="35"/>
                  <a:pt x="20" y="52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20" y="308"/>
                  <a:pt x="34" y="322"/>
                  <a:pt x="52" y="322"/>
                </a:cubicBezTo>
                <a:cubicBezTo>
                  <a:pt x="297" y="322"/>
                  <a:pt x="297" y="322"/>
                  <a:pt x="297" y="322"/>
                </a:cubicBezTo>
                <a:cubicBezTo>
                  <a:pt x="314" y="322"/>
                  <a:pt x="328" y="308"/>
                  <a:pt x="328" y="291"/>
                </a:cubicBezTo>
                <a:cubicBezTo>
                  <a:pt x="328" y="198"/>
                  <a:pt x="328" y="198"/>
                  <a:pt x="328" y="198"/>
                </a:cubicBezTo>
                <a:cubicBezTo>
                  <a:pt x="335" y="198"/>
                  <a:pt x="335" y="198"/>
                  <a:pt x="335" y="198"/>
                </a:cubicBezTo>
                <a:cubicBezTo>
                  <a:pt x="338" y="198"/>
                  <a:pt x="341" y="195"/>
                  <a:pt x="341" y="192"/>
                </a:cubicBezTo>
                <a:cubicBezTo>
                  <a:pt x="341" y="189"/>
                  <a:pt x="338" y="186"/>
                  <a:pt x="335" y="186"/>
                </a:cubicBezTo>
                <a:cubicBezTo>
                  <a:pt x="328" y="186"/>
                  <a:pt x="328" y="186"/>
                  <a:pt x="328" y="186"/>
                </a:cubicBezTo>
                <a:cubicBezTo>
                  <a:pt x="328" y="175"/>
                  <a:pt x="328" y="175"/>
                  <a:pt x="328" y="175"/>
                </a:cubicBezTo>
                <a:cubicBezTo>
                  <a:pt x="335" y="175"/>
                  <a:pt x="335" y="175"/>
                  <a:pt x="335" y="175"/>
                </a:cubicBezTo>
                <a:cubicBezTo>
                  <a:pt x="338" y="175"/>
                  <a:pt x="341" y="172"/>
                  <a:pt x="341" y="168"/>
                </a:cubicBezTo>
                <a:cubicBezTo>
                  <a:pt x="341" y="165"/>
                  <a:pt x="338" y="162"/>
                  <a:pt x="335" y="162"/>
                </a:cubicBezTo>
                <a:cubicBezTo>
                  <a:pt x="328" y="162"/>
                  <a:pt x="328" y="162"/>
                  <a:pt x="328" y="162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5" y="151"/>
                  <a:pt x="335" y="151"/>
                  <a:pt x="335" y="151"/>
                </a:cubicBezTo>
                <a:cubicBezTo>
                  <a:pt x="338" y="151"/>
                  <a:pt x="341" y="148"/>
                  <a:pt x="341" y="145"/>
                </a:cubicBezTo>
                <a:cubicBezTo>
                  <a:pt x="341" y="142"/>
                  <a:pt x="338" y="139"/>
                  <a:pt x="335" y="139"/>
                </a:cubicBezTo>
                <a:cubicBezTo>
                  <a:pt x="328" y="139"/>
                  <a:pt x="328" y="139"/>
                  <a:pt x="328" y="139"/>
                </a:cubicBezTo>
                <a:cubicBezTo>
                  <a:pt x="328" y="127"/>
                  <a:pt x="328" y="127"/>
                  <a:pt x="328" y="127"/>
                </a:cubicBezTo>
                <a:lnTo>
                  <a:pt x="335" y="127"/>
                </a:lnTo>
                <a:close/>
                <a:moveTo>
                  <a:pt x="351" y="35"/>
                </a:moveTo>
                <a:cubicBezTo>
                  <a:pt x="351" y="307"/>
                  <a:pt x="351" y="307"/>
                  <a:pt x="351" y="307"/>
                </a:cubicBezTo>
                <a:cubicBezTo>
                  <a:pt x="351" y="327"/>
                  <a:pt x="336" y="343"/>
                  <a:pt x="316" y="343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16" y="343"/>
                  <a:pt x="0" y="327"/>
                  <a:pt x="0" y="30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316" y="0"/>
                  <a:pt x="316" y="0"/>
                  <a:pt x="316" y="0"/>
                </a:cubicBezTo>
                <a:cubicBezTo>
                  <a:pt x="336" y="0"/>
                  <a:pt x="351" y="16"/>
                  <a:pt x="351" y="3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87"/>
          <p:cNvSpPr>
            <a:spLocks/>
          </p:cNvSpPr>
          <p:nvPr/>
        </p:nvSpPr>
        <p:spPr bwMode="auto">
          <a:xfrm>
            <a:off x="10156543" y="4542037"/>
            <a:ext cx="30294" cy="20196"/>
          </a:xfrm>
          <a:custGeom>
            <a:avLst/>
            <a:gdLst>
              <a:gd name="T0" fmla="*/ 18 w 18"/>
              <a:gd name="T1" fmla="*/ 0 h 12"/>
              <a:gd name="T2" fmla="*/ 18 w 18"/>
              <a:gd name="T3" fmla="*/ 12 h 12"/>
              <a:gd name="T4" fmla="*/ 6 w 18"/>
              <a:gd name="T5" fmla="*/ 12 h 12"/>
              <a:gd name="T6" fmla="*/ 0 w 18"/>
              <a:gd name="T7" fmla="*/ 6 h 12"/>
              <a:gd name="T8" fmla="*/ 2 w 18"/>
              <a:gd name="T9" fmla="*/ 2 h 12"/>
              <a:gd name="T10" fmla="*/ 6 w 18"/>
              <a:gd name="T11" fmla="*/ 0 h 12"/>
              <a:gd name="T12" fmla="*/ 18 w 18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2">
                <a:moveTo>
                  <a:pt x="18" y="0"/>
                </a:moveTo>
                <a:cubicBezTo>
                  <a:pt x="18" y="12"/>
                  <a:pt x="18" y="12"/>
                  <a:pt x="18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lnTo>
                  <a:pt x="18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88"/>
          <p:cNvSpPr>
            <a:spLocks/>
          </p:cNvSpPr>
          <p:nvPr/>
        </p:nvSpPr>
        <p:spPr bwMode="auto">
          <a:xfrm>
            <a:off x="10156543" y="4500924"/>
            <a:ext cx="30294" cy="22360"/>
          </a:xfrm>
          <a:custGeom>
            <a:avLst/>
            <a:gdLst>
              <a:gd name="T0" fmla="*/ 18 w 18"/>
              <a:gd name="T1" fmla="*/ 0 h 13"/>
              <a:gd name="T2" fmla="*/ 18 w 18"/>
              <a:gd name="T3" fmla="*/ 13 h 13"/>
              <a:gd name="T4" fmla="*/ 6 w 18"/>
              <a:gd name="T5" fmla="*/ 13 h 13"/>
              <a:gd name="T6" fmla="*/ 0 w 18"/>
              <a:gd name="T7" fmla="*/ 6 h 13"/>
              <a:gd name="T8" fmla="*/ 2 w 18"/>
              <a:gd name="T9" fmla="*/ 2 h 13"/>
              <a:gd name="T10" fmla="*/ 6 w 18"/>
              <a:gd name="T11" fmla="*/ 0 h 13"/>
              <a:gd name="T12" fmla="*/ 18 w 18"/>
              <a:gd name="T1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3">
                <a:moveTo>
                  <a:pt x="18" y="0"/>
                </a:moveTo>
                <a:cubicBezTo>
                  <a:pt x="18" y="13"/>
                  <a:pt x="18" y="13"/>
                  <a:pt x="18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3"/>
                  <a:pt x="0" y="10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lnTo>
                  <a:pt x="18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89"/>
          <p:cNvSpPr>
            <a:spLocks/>
          </p:cNvSpPr>
          <p:nvPr/>
        </p:nvSpPr>
        <p:spPr bwMode="auto">
          <a:xfrm>
            <a:off x="10157985" y="4461975"/>
            <a:ext cx="28851" cy="20196"/>
          </a:xfrm>
          <a:custGeom>
            <a:avLst/>
            <a:gdLst>
              <a:gd name="T0" fmla="*/ 17 w 17"/>
              <a:gd name="T1" fmla="*/ 0 h 12"/>
              <a:gd name="T2" fmla="*/ 17 w 17"/>
              <a:gd name="T3" fmla="*/ 12 h 12"/>
              <a:gd name="T4" fmla="*/ 6 w 17"/>
              <a:gd name="T5" fmla="*/ 12 h 12"/>
              <a:gd name="T6" fmla="*/ 0 w 17"/>
              <a:gd name="T7" fmla="*/ 6 h 12"/>
              <a:gd name="T8" fmla="*/ 2 w 17"/>
              <a:gd name="T9" fmla="*/ 2 h 12"/>
              <a:gd name="T10" fmla="*/ 6 w 17"/>
              <a:gd name="T11" fmla="*/ 0 h 12"/>
              <a:gd name="T12" fmla="*/ 17 w 17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2">
                <a:moveTo>
                  <a:pt x="17" y="0"/>
                </a:moveTo>
                <a:cubicBezTo>
                  <a:pt x="17" y="12"/>
                  <a:pt x="17" y="12"/>
                  <a:pt x="1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4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90"/>
          <p:cNvSpPr>
            <a:spLocks/>
          </p:cNvSpPr>
          <p:nvPr/>
        </p:nvSpPr>
        <p:spPr bwMode="auto">
          <a:xfrm>
            <a:off x="10157985" y="4420863"/>
            <a:ext cx="28851" cy="20196"/>
          </a:xfrm>
          <a:custGeom>
            <a:avLst/>
            <a:gdLst>
              <a:gd name="T0" fmla="*/ 17 w 17"/>
              <a:gd name="T1" fmla="*/ 0 h 12"/>
              <a:gd name="T2" fmla="*/ 17 w 17"/>
              <a:gd name="T3" fmla="*/ 12 h 12"/>
              <a:gd name="T4" fmla="*/ 6 w 17"/>
              <a:gd name="T5" fmla="*/ 12 h 12"/>
              <a:gd name="T6" fmla="*/ 0 w 17"/>
              <a:gd name="T7" fmla="*/ 6 h 12"/>
              <a:gd name="T8" fmla="*/ 2 w 17"/>
              <a:gd name="T9" fmla="*/ 2 h 12"/>
              <a:gd name="T10" fmla="*/ 6 w 17"/>
              <a:gd name="T11" fmla="*/ 0 h 12"/>
              <a:gd name="T12" fmla="*/ 17 w 17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2">
                <a:moveTo>
                  <a:pt x="17" y="0"/>
                </a:moveTo>
                <a:cubicBezTo>
                  <a:pt x="17" y="12"/>
                  <a:pt x="17" y="12"/>
                  <a:pt x="1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91"/>
          <p:cNvSpPr>
            <a:spLocks/>
          </p:cNvSpPr>
          <p:nvPr/>
        </p:nvSpPr>
        <p:spPr bwMode="auto">
          <a:xfrm>
            <a:off x="9832689" y="4386962"/>
            <a:ext cx="81505" cy="108913"/>
          </a:xfrm>
          <a:custGeom>
            <a:avLst/>
            <a:gdLst>
              <a:gd name="T0" fmla="*/ 48 w 48"/>
              <a:gd name="T1" fmla="*/ 64 h 64"/>
              <a:gd name="T2" fmla="*/ 26 w 48"/>
              <a:gd name="T3" fmla="*/ 64 h 64"/>
              <a:gd name="T4" fmla="*/ 0 w 48"/>
              <a:gd name="T5" fmla="*/ 24 h 64"/>
              <a:gd name="T6" fmla="*/ 0 w 48"/>
              <a:gd name="T7" fmla="*/ 20 h 64"/>
              <a:gd name="T8" fmla="*/ 0 w 48"/>
              <a:gd name="T9" fmla="*/ 0 h 64"/>
              <a:gd name="T10" fmla="*/ 48 w 48"/>
              <a:gd name="T11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64">
                <a:moveTo>
                  <a:pt x="48" y="64"/>
                </a:moveTo>
                <a:cubicBezTo>
                  <a:pt x="26" y="64"/>
                  <a:pt x="26" y="64"/>
                  <a:pt x="26" y="64"/>
                </a:cubicBezTo>
                <a:cubicBezTo>
                  <a:pt x="26" y="46"/>
                  <a:pt x="15" y="31"/>
                  <a:pt x="0" y="2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0"/>
                  <a:pt x="0" y="0"/>
                  <a:pt x="0" y="0"/>
                </a:cubicBezTo>
                <a:cubicBezTo>
                  <a:pt x="28" y="8"/>
                  <a:pt x="48" y="34"/>
                  <a:pt x="48" y="6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92"/>
          <p:cNvSpPr>
            <a:spLocks/>
          </p:cNvSpPr>
          <p:nvPr/>
        </p:nvSpPr>
        <p:spPr bwMode="auto">
          <a:xfrm>
            <a:off x="9687711" y="4383356"/>
            <a:ext cx="225039" cy="225039"/>
          </a:xfrm>
          <a:custGeom>
            <a:avLst/>
            <a:gdLst>
              <a:gd name="T0" fmla="*/ 111 w 132"/>
              <a:gd name="T1" fmla="*/ 78 h 132"/>
              <a:gd name="T2" fmla="*/ 132 w 132"/>
              <a:gd name="T3" fmla="*/ 78 h 132"/>
              <a:gd name="T4" fmla="*/ 67 w 132"/>
              <a:gd name="T5" fmla="*/ 132 h 132"/>
              <a:gd name="T6" fmla="*/ 0 w 132"/>
              <a:gd name="T7" fmla="*/ 66 h 132"/>
              <a:gd name="T8" fmla="*/ 67 w 132"/>
              <a:gd name="T9" fmla="*/ 0 h 132"/>
              <a:gd name="T10" fmla="*/ 68 w 132"/>
              <a:gd name="T11" fmla="*/ 0 h 132"/>
              <a:gd name="T12" fmla="*/ 68 w 132"/>
              <a:gd name="T13" fmla="*/ 22 h 132"/>
              <a:gd name="T14" fmla="*/ 24 w 132"/>
              <a:gd name="T15" fmla="*/ 66 h 132"/>
              <a:gd name="T16" fmla="*/ 68 w 132"/>
              <a:gd name="T17" fmla="*/ 109 h 132"/>
              <a:gd name="T18" fmla="*/ 109 w 132"/>
              <a:gd name="T19" fmla="*/ 78 h 132"/>
              <a:gd name="T20" fmla="*/ 111 w 132"/>
              <a:gd name="T21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" h="132">
                <a:moveTo>
                  <a:pt x="111" y="78"/>
                </a:moveTo>
                <a:cubicBezTo>
                  <a:pt x="132" y="78"/>
                  <a:pt x="132" y="78"/>
                  <a:pt x="132" y="78"/>
                </a:cubicBezTo>
                <a:cubicBezTo>
                  <a:pt x="126" y="109"/>
                  <a:pt x="99" y="132"/>
                  <a:pt x="67" y="132"/>
                </a:cubicBezTo>
                <a:cubicBezTo>
                  <a:pt x="30" y="132"/>
                  <a:pt x="0" y="103"/>
                  <a:pt x="0" y="66"/>
                </a:cubicBezTo>
                <a:cubicBezTo>
                  <a:pt x="0" y="29"/>
                  <a:pt x="30" y="0"/>
                  <a:pt x="67" y="0"/>
                </a:cubicBezTo>
                <a:cubicBezTo>
                  <a:pt x="67" y="0"/>
                  <a:pt x="67" y="0"/>
                  <a:pt x="68" y="0"/>
                </a:cubicBezTo>
                <a:cubicBezTo>
                  <a:pt x="68" y="22"/>
                  <a:pt x="68" y="22"/>
                  <a:pt x="68" y="22"/>
                </a:cubicBezTo>
                <a:cubicBezTo>
                  <a:pt x="44" y="22"/>
                  <a:pt x="24" y="42"/>
                  <a:pt x="24" y="66"/>
                </a:cubicBezTo>
                <a:cubicBezTo>
                  <a:pt x="24" y="90"/>
                  <a:pt x="44" y="109"/>
                  <a:pt x="68" y="109"/>
                </a:cubicBezTo>
                <a:cubicBezTo>
                  <a:pt x="87" y="109"/>
                  <a:pt x="104" y="96"/>
                  <a:pt x="109" y="78"/>
                </a:cubicBezTo>
                <a:lnTo>
                  <a:pt x="111" y="7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193"/>
          <p:cNvSpPr>
            <a:spLocks noChangeArrowheads="1"/>
          </p:cNvSpPr>
          <p:nvPr/>
        </p:nvSpPr>
        <p:spPr bwMode="auto">
          <a:xfrm>
            <a:off x="9779314" y="4472073"/>
            <a:ext cx="48326" cy="47604"/>
          </a:xfrm>
          <a:prstGeom prst="ellipse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94"/>
          <p:cNvSpPr>
            <a:spLocks noEditPoints="1"/>
          </p:cNvSpPr>
          <p:nvPr/>
        </p:nvSpPr>
        <p:spPr bwMode="auto">
          <a:xfrm>
            <a:off x="10705437" y="4195823"/>
            <a:ext cx="526534" cy="634005"/>
          </a:xfrm>
          <a:custGeom>
            <a:avLst/>
            <a:gdLst>
              <a:gd name="T0" fmla="*/ 276 w 309"/>
              <a:gd name="T1" fmla="*/ 0 h 372"/>
              <a:gd name="T2" fmla="*/ 255 w 309"/>
              <a:gd name="T3" fmla="*/ 0 h 372"/>
              <a:gd name="T4" fmla="*/ 33 w 309"/>
              <a:gd name="T5" fmla="*/ 0 h 372"/>
              <a:gd name="T6" fmla="*/ 0 w 309"/>
              <a:gd name="T7" fmla="*/ 34 h 372"/>
              <a:gd name="T8" fmla="*/ 0 w 309"/>
              <a:gd name="T9" fmla="*/ 338 h 372"/>
              <a:gd name="T10" fmla="*/ 33 w 309"/>
              <a:gd name="T11" fmla="*/ 372 h 372"/>
              <a:gd name="T12" fmla="*/ 255 w 309"/>
              <a:gd name="T13" fmla="*/ 372 h 372"/>
              <a:gd name="T14" fmla="*/ 276 w 309"/>
              <a:gd name="T15" fmla="*/ 372 h 372"/>
              <a:gd name="T16" fmla="*/ 309 w 309"/>
              <a:gd name="T17" fmla="*/ 338 h 372"/>
              <a:gd name="T18" fmla="*/ 309 w 309"/>
              <a:gd name="T19" fmla="*/ 34 h 372"/>
              <a:gd name="T20" fmla="*/ 276 w 309"/>
              <a:gd name="T21" fmla="*/ 0 h 372"/>
              <a:gd name="T22" fmla="*/ 288 w 309"/>
              <a:gd name="T23" fmla="*/ 321 h 372"/>
              <a:gd name="T24" fmla="*/ 255 w 309"/>
              <a:gd name="T25" fmla="*/ 355 h 372"/>
              <a:gd name="T26" fmla="*/ 53 w 309"/>
              <a:gd name="T27" fmla="*/ 355 h 372"/>
              <a:gd name="T28" fmla="*/ 19 w 309"/>
              <a:gd name="T29" fmla="*/ 321 h 372"/>
              <a:gd name="T30" fmla="*/ 19 w 309"/>
              <a:gd name="T31" fmla="*/ 51 h 372"/>
              <a:gd name="T32" fmla="*/ 53 w 309"/>
              <a:gd name="T33" fmla="*/ 18 h 372"/>
              <a:gd name="T34" fmla="*/ 255 w 309"/>
              <a:gd name="T35" fmla="*/ 18 h 372"/>
              <a:gd name="T36" fmla="*/ 288 w 309"/>
              <a:gd name="T37" fmla="*/ 51 h 372"/>
              <a:gd name="T38" fmla="*/ 288 w 309"/>
              <a:gd name="T39" fmla="*/ 32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9" h="372">
                <a:moveTo>
                  <a:pt x="276" y="0"/>
                </a:moveTo>
                <a:cubicBezTo>
                  <a:pt x="255" y="0"/>
                  <a:pt x="255" y="0"/>
                  <a:pt x="25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338"/>
                  <a:pt x="0" y="338"/>
                  <a:pt x="0" y="338"/>
                </a:cubicBezTo>
                <a:cubicBezTo>
                  <a:pt x="0" y="357"/>
                  <a:pt x="15" y="372"/>
                  <a:pt x="33" y="372"/>
                </a:cubicBezTo>
                <a:cubicBezTo>
                  <a:pt x="255" y="372"/>
                  <a:pt x="255" y="372"/>
                  <a:pt x="255" y="372"/>
                </a:cubicBezTo>
                <a:cubicBezTo>
                  <a:pt x="276" y="372"/>
                  <a:pt x="276" y="372"/>
                  <a:pt x="276" y="372"/>
                </a:cubicBezTo>
                <a:cubicBezTo>
                  <a:pt x="294" y="372"/>
                  <a:pt x="309" y="357"/>
                  <a:pt x="309" y="338"/>
                </a:cubicBezTo>
                <a:cubicBezTo>
                  <a:pt x="309" y="34"/>
                  <a:pt x="309" y="34"/>
                  <a:pt x="309" y="34"/>
                </a:cubicBezTo>
                <a:cubicBezTo>
                  <a:pt x="309" y="15"/>
                  <a:pt x="294" y="0"/>
                  <a:pt x="276" y="0"/>
                </a:cubicBezTo>
                <a:close/>
                <a:moveTo>
                  <a:pt x="288" y="321"/>
                </a:moveTo>
                <a:cubicBezTo>
                  <a:pt x="288" y="340"/>
                  <a:pt x="273" y="355"/>
                  <a:pt x="255" y="355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34" y="355"/>
                  <a:pt x="19" y="340"/>
                  <a:pt x="19" y="32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33"/>
                  <a:pt x="34" y="18"/>
                  <a:pt x="53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73" y="18"/>
                  <a:pt x="288" y="33"/>
                  <a:pt x="288" y="51"/>
                </a:cubicBezTo>
                <a:lnTo>
                  <a:pt x="288" y="32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Rectangle 195"/>
          <p:cNvSpPr>
            <a:spLocks noChangeArrowheads="1"/>
          </p:cNvSpPr>
          <p:nvPr/>
        </p:nvSpPr>
        <p:spPr bwMode="auto">
          <a:xfrm>
            <a:off x="11056699" y="4663212"/>
            <a:ext cx="91603" cy="6275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Rectangle 196"/>
          <p:cNvSpPr>
            <a:spLocks noChangeArrowheads="1"/>
          </p:cNvSpPr>
          <p:nvPr/>
        </p:nvSpPr>
        <p:spPr bwMode="auto">
          <a:xfrm>
            <a:off x="11054536" y="4559348"/>
            <a:ext cx="92324" cy="6275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Rectangle 197"/>
          <p:cNvSpPr>
            <a:spLocks noChangeArrowheads="1"/>
          </p:cNvSpPr>
          <p:nvPr/>
        </p:nvSpPr>
        <p:spPr bwMode="auto">
          <a:xfrm>
            <a:off x="11054536" y="4449714"/>
            <a:ext cx="92324" cy="6347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Rectangle 198"/>
          <p:cNvSpPr>
            <a:spLocks noChangeArrowheads="1"/>
          </p:cNvSpPr>
          <p:nvPr/>
        </p:nvSpPr>
        <p:spPr bwMode="auto">
          <a:xfrm>
            <a:off x="10786941" y="4288147"/>
            <a:ext cx="359919" cy="105307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Rectangle 199"/>
          <p:cNvSpPr>
            <a:spLocks noChangeArrowheads="1"/>
          </p:cNvSpPr>
          <p:nvPr/>
        </p:nvSpPr>
        <p:spPr bwMode="auto">
          <a:xfrm>
            <a:off x="10925427" y="4663212"/>
            <a:ext cx="91603" cy="6275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Rectangle 200"/>
          <p:cNvSpPr>
            <a:spLocks noChangeArrowheads="1"/>
          </p:cNvSpPr>
          <p:nvPr/>
        </p:nvSpPr>
        <p:spPr bwMode="auto">
          <a:xfrm>
            <a:off x="10923263" y="4559348"/>
            <a:ext cx="92324" cy="6275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Rectangle 201"/>
          <p:cNvSpPr>
            <a:spLocks noChangeArrowheads="1"/>
          </p:cNvSpPr>
          <p:nvPr/>
        </p:nvSpPr>
        <p:spPr bwMode="auto">
          <a:xfrm>
            <a:off x="10923263" y="4449714"/>
            <a:ext cx="92324" cy="6347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202"/>
          <p:cNvSpPr>
            <a:spLocks noChangeArrowheads="1"/>
          </p:cNvSpPr>
          <p:nvPr/>
        </p:nvSpPr>
        <p:spPr bwMode="auto">
          <a:xfrm>
            <a:off x="10789105" y="4663212"/>
            <a:ext cx="93766" cy="6275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203"/>
          <p:cNvSpPr>
            <a:spLocks noChangeArrowheads="1"/>
          </p:cNvSpPr>
          <p:nvPr/>
        </p:nvSpPr>
        <p:spPr bwMode="auto">
          <a:xfrm>
            <a:off x="10786941" y="4559348"/>
            <a:ext cx="93766" cy="6275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204"/>
          <p:cNvSpPr>
            <a:spLocks noChangeArrowheads="1"/>
          </p:cNvSpPr>
          <p:nvPr/>
        </p:nvSpPr>
        <p:spPr bwMode="auto">
          <a:xfrm>
            <a:off x="10786941" y="4449714"/>
            <a:ext cx="93766" cy="6347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206"/>
          <p:cNvSpPr>
            <a:spLocks/>
          </p:cNvSpPr>
          <p:nvPr/>
        </p:nvSpPr>
        <p:spPr bwMode="auto">
          <a:xfrm>
            <a:off x="11095649" y="3408186"/>
            <a:ext cx="121175" cy="58424"/>
          </a:xfrm>
          <a:custGeom>
            <a:avLst/>
            <a:gdLst>
              <a:gd name="T0" fmla="*/ 137 w 168"/>
              <a:gd name="T1" fmla="*/ 81 h 81"/>
              <a:gd name="T2" fmla="*/ 168 w 168"/>
              <a:gd name="T3" fmla="*/ 24 h 81"/>
              <a:gd name="T4" fmla="*/ 0 w 168"/>
              <a:gd name="T5" fmla="*/ 0 h 81"/>
              <a:gd name="T6" fmla="*/ 137 w 168"/>
              <a:gd name="T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" h="81">
                <a:moveTo>
                  <a:pt x="137" y="81"/>
                </a:moveTo>
                <a:lnTo>
                  <a:pt x="168" y="24"/>
                </a:lnTo>
                <a:lnTo>
                  <a:pt x="0" y="0"/>
                </a:lnTo>
                <a:lnTo>
                  <a:pt x="137" y="8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207"/>
          <p:cNvSpPr>
            <a:spLocks noEditPoints="1"/>
          </p:cNvSpPr>
          <p:nvPr/>
        </p:nvSpPr>
        <p:spPr bwMode="auto">
          <a:xfrm>
            <a:off x="10735730" y="3425497"/>
            <a:ext cx="491191" cy="466668"/>
          </a:xfrm>
          <a:custGeom>
            <a:avLst/>
            <a:gdLst>
              <a:gd name="T0" fmla="*/ 281 w 288"/>
              <a:gd name="T1" fmla="*/ 120 h 274"/>
              <a:gd name="T2" fmla="*/ 191 w 288"/>
              <a:gd name="T3" fmla="*/ 0 h 274"/>
              <a:gd name="T4" fmla="*/ 144 w 288"/>
              <a:gd name="T5" fmla="*/ 9 h 274"/>
              <a:gd name="T6" fmla="*/ 96 w 288"/>
              <a:gd name="T7" fmla="*/ 0 h 274"/>
              <a:gd name="T8" fmla="*/ 7 w 288"/>
              <a:gd name="T9" fmla="*/ 120 h 274"/>
              <a:gd name="T10" fmla="*/ 7 w 288"/>
              <a:gd name="T11" fmla="*/ 240 h 274"/>
              <a:gd name="T12" fmla="*/ 39 w 288"/>
              <a:gd name="T13" fmla="*/ 274 h 274"/>
              <a:gd name="T14" fmla="*/ 132 w 288"/>
              <a:gd name="T15" fmla="*/ 274 h 274"/>
              <a:gd name="T16" fmla="*/ 155 w 288"/>
              <a:gd name="T17" fmla="*/ 274 h 274"/>
              <a:gd name="T18" fmla="*/ 249 w 288"/>
              <a:gd name="T19" fmla="*/ 274 h 274"/>
              <a:gd name="T20" fmla="*/ 281 w 288"/>
              <a:gd name="T21" fmla="*/ 240 h 274"/>
              <a:gd name="T22" fmla="*/ 281 w 288"/>
              <a:gd name="T23" fmla="*/ 120 h 274"/>
              <a:gd name="T24" fmla="*/ 220 w 288"/>
              <a:gd name="T25" fmla="*/ 250 h 274"/>
              <a:gd name="T26" fmla="*/ 56 w 288"/>
              <a:gd name="T27" fmla="*/ 250 h 274"/>
              <a:gd name="T28" fmla="*/ 31 w 288"/>
              <a:gd name="T29" fmla="*/ 221 h 274"/>
              <a:gd name="T30" fmla="*/ 31 w 288"/>
              <a:gd name="T31" fmla="*/ 118 h 274"/>
              <a:gd name="T32" fmla="*/ 98 w 288"/>
              <a:gd name="T33" fmla="*/ 24 h 274"/>
              <a:gd name="T34" fmla="*/ 144 w 288"/>
              <a:gd name="T35" fmla="*/ 36 h 274"/>
              <a:gd name="T36" fmla="*/ 191 w 288"/>
              <a:gd name="T37" fmla="*/ 24 h 274"/>
              <a:gd name="T38" fmla="*/ 256 w 288"/>
              <a:gd name="T39" fmla="*/ 106 h 274"/>
              <a:gd name="T40" fmla="*/ 256 w 288"/>
              <a:gd name="T41" fmla="*/ 221 h 274"/>
              <a:gd name="T42" fmla="*/ 220 w 288"/>
              <a:gd name="T43" fmla="*/ 25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74">
                <a:moveTo>
                  <a:pt x="281" y="120"/>
                </a:moveTo>
                <a:cubicBezTo>
                  <a:pt x="281" y="53"/>
                  <a:pt x="191" y="0"/>
                  <a:pt x="191" y="0"/>
                </a:cubicBezTo>
                <a:cubicBezTo>
                  <a:pt x="191" y="0"/>
                  <a:pt x="165" y="9"/>
                  <a:pt x="144" y="9"/>
                </a:cubicBezTo>
                <a:cubicBezTo>
                  <a:pt x="123" y="9"/>
                  <a:pt x="96" y="0"/>
                  <a:pt x="96" y="0"/>
                </a:cubicBezTo>
                <a:cubicBezTo>
                  <a:pt x="96" y="0"/>
                  <a:pt x="7" y="53"/>
                  <a:pt x="7" y="120"/>
                </a:cubicBezTo>
                <a:cubicBezTo>
                  <a:pt x="7" y="187"/>
                  <a:pt x="7" y="240"/>
                  <a:pt x="7" y="240"/>
                </a:cubicBezTo>
                <a:cubicBezTo>
                  <a:pt x="7" y="240"/>
                  <a:pt x="0" y="274"/>
                  <a:pt x="39" y="274"/>
                </a:cubicBezTo>
                <a:cubicBezTo>
                  <a:pt x="77" y="274"/>
                  <a:pt x="132" y="274"/>
                  <a:pt x="132" y="274"/>
                </a:cubicBezTo>
                <a:cubicBezTo>
                  <a:pt x="155" y="274"/>
                  <a:pt x="155" y="274"/>
                  <a:pt x="155" y="274"/>
                </a:cubicBezTo>
                <a:cubicBezTo>
                  <a:pt x="155" y="274"/>
                  <a:pt x="211" y="274"/>
                  <a:pt x="249" y="274"/>
                </a:cubicBezTo>
                <a:cubicBezTo>
                  <a:pt x="288" y="274"/>
                  <a:pt x="281" y="240"/>
                  <a:pt x="281" y="240"/>
                </a:cubicBezTo>
                <a:cubicBezTo>
                  <a:pt x="281" y="240"/>
                  <a:pt x="281" y="187"/>
                  <a:pt x="281" y="120"/>
                </a:cubicBezTo>
                <a:close/>
                <a:moveTo>
                  <a:pt x="220" y="250"/>
                </a:moveTo>
                <a:cubicBezTo>
                  <a:pt x="177" y="250"/>
                  <a:pt x="56" y="250"/>
                  <a:pt x="56" y="250"/>
                </a:cubicBezTo>
                <a:cubicBezTo>
                  <a:pt x="56" y="250"/>
                  <a:pt x="31" y="257"/>
                  <a:pt x="31" y="221"/>
                </a:cubicBezTo>
                <a:cubicBezTo>
                  <a:pt x="31" y="185"/>
                  <a:pt x="31" y="118"/>
                  <a:pt x="31" y="118"/>
                </a:cubicBezTo>
                <a:cubicBezTo>
                  <a:pt x="31" y="74"/>
                  <a:pt x="98" y="24"/>
                  <a:pt x="98" y="24"/>
                </a:cubicBezTo>
                <a:cubicBezTo>
                  <a:pt x="98" y="24"/>
                  <a:pt x="120" y="36"/>
                  <a:pt x="144" y="36"/>
                </a:cubicBezTo>
                <a:cubicBezTo>
                  <a:pt x="167" y="36"/>
                  <a:pt x="191" y="24"/>
                  <a:pt x="191" y="24"/>
                </a:cubicBezTo>
                <a:cubicBezTo>
                  <a:pt x="191" y="24"/>
                  <a:pt x="256" y="62"/>
                  <a:pt x="256" y="106"/>
                </a:cubicBezTo>
                <a:cubicBezTo>
                  <a:pt x="256" y="149"/>
                  <a:pt x="256" y="221"/>
                  <a:pt x="256" y="221"/>
                </a:cubicBezTo>
                <a:cubicBezTo>
                  <a:pt x="256" y="221"/>
                  <a:pt x="264" y="250"/>
                  <a:pt x="220" y="25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208"/>
          <p:cNvSpPr>
            <a:spLocks/>
          </p:cNvSpPr>
          <p:nvPr/>
        </p:nvSpPr>
        <p:spPr bwMode="auto">
          <a:xfrm>
            <a:off x="10865561" y="3274028"/>
            <a:ext cx="245235" cy="134158"/>
          </a:xfrm>
          <a:custGeom>
            <a:avLst/>
            <a:gdLst>
              <a:gd name="T0" fmla="*/ 68 w 144"/>
              <a:gd name="T1" fmla="*/ 79 h 79"/>
              <a:gd name="T2" fmla="*/ 111 w 144"/>
              <a:gd name="T3" fmla="*/ 69 h 79"/>
              <a:gd name="T4" fmla="*/ 144 w 144"/>
              <a:gd name="T5" fmla="*/ 26 h 79"/>
              <a:gd name="T6" fmla="*/ 68 w 144"/>
              <a:gd name="T7" fmla="*/ 0 h 79"/>
              <a:gd name="T8" fmla="*/ 0 w 144"/>
              <a:gd name="T9" fmla="*/ 33 h 79"/>
              <a:gd name="T10" fmla="*/ 34 w 144"/>
              <a:gd name="T11" fmla="*/ 69 h 79"/>
              <a:gd name="T12" fmla="*/ 68 w 144"/>
              <a:gd name="T1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79">
                <a:moveTo>
                  <a:pt x="68" y="79"/>
                </a:moveTo>
                <a:cubicBezTo>
                  <a:pt x="94" y="79"/>
                  <a:pt x="111" y="69"/>
                  <a:pt x="111" y="69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26"/>
                  <a:pt x="114" y="0"/>
                  <a:pt x="68" y="0"/>
                </a:cubicBezTo>
                <a:cubicBezTo>
                  <a:pt x="22" y="0"/>
                  <a:pt x="0" y="33"/>
                  <a:pt x="0" y="33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9"/>
                  <a:pt x="42" y="79"/>
                  <a:pt x="68" y="7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209"/>
          <p:cNvSpPr>
            <a:spLocks noEditPoints="1"/>
          </p:cNvSpPr>
          <p:nvPr/>
        </p:nvSpPr>
        <p:spPr bwMode="auto">
          <a:xfrm>
            <a:off x="10913165" y="3539459"/>
            <a:ext cx="150026" cy="238744"/>
          </a:xfrm>
          <a:custGeom>
            <a:avLst/>
            <a:gdLst>
              <a:gd name="T0" fmla="*/ 77 w 88"/>
              <a:gd name="T1" fmla="*/ 65 h 140"/>
              <a:gd name="T2" fmla="*/ 66 w 88"/>
              <a:gd name="T3" fmla="*/ 59 h 140"/>
              <a:gd name="T4" fmla="*/ 50 w 88"/>
              <a:gd name="T5" fmla="*/ 55 h 140"/>
              <a:gd name="T6" fmla="*/ 50 w 88"/>
              <a:gd name="T7" fmla="*/ 26 h 140"/>
              <a:gd name="T8" fmla="*/ 63 w 88"/>
              <a:gd name="T9" fmla="*/ 38 h 140"/>
              <a:gd name="T10" fmla="*/ 73 w 88"/>
              <a:gd name="T11" fmla="*/ 45 h 140"/>
              <a:gd name="T12" fmla="*/ 81 w 88"/>
              <a:gd name="T13" fmla="*/ 43 h 140"/>
              <a:gd name="T14" fmla="*/ 84 w 88"/>
              <a:gd name="T15" fmla="*/ 37 h 140"/>
              <a:gd name="T16" fmla="*/ 82 w 88"/>
              <a:gd name="T17" fmla="*/ 30 h 140"/>
              <a:gd name="T18" fmla="*/ 76 w 88"/>
              <a:gd name="T19" fmla="*/ 23 h 140"/>
              <a:gd name="T20" fmla="*/ 65 w 88"/>
              <a:gd name="T21" fmla="*/ 16 h 140"/>
              <a:gd name="T22" fmla="*/ 50 w 88"/>
              <a:gd name="T23" fmla="*/ 13 h 140"/>
              <a:gd name="T24" fmla="*/ 50 w 88"/>
              <a:gd name="T25" fmla="*/ 6 h 140"/>
              <a:gd name="T26" fmla="*/ 44 w 88"/>
              <a:gd name="T27" fmla="*/ 0 h 140"/>
              <a:gd name="T28" fmla="*/ 39 w 88"/>
              <a:gd name="T29" fmla="*/ 6 h 140"/>
              <a:gd name="T30" fmla="*/ 39 w 88"/>
              <a:gd name="T31" fmla="*/ 13 h 140"/>
              <a:gd name="T32" fmla="*/ 13 w 88"/>
              <a:gd name="T33" fmla="*/ 22 h 140"/>
              <a:gd name="T34" fmla="*/ 4 w 88"/>
              <a:gd name="T35" fmla="*/ 41 h 140"/>
              <a:gd name="T36" fmla="*/ 8 w 88"/>
              <a:gd name="T37" fmla="*/ 56 h 140"/>
              <a:gd name="T38" fmla="*/ 20 w 88"/>
              <a:gd name="T39" fmla="*/ 64 h 140"/>
              <a:gd name="T40" fmla="*/ 39 w 88"/>
              <a:gd name="T41" fmla="*/ 70 h 140"/>
              <a:gd name="T42" fmla="*/ 39 w 88"/>
              <a:gd name="T43" fmla="*/ 102 h 140"/>
              <a:gd name="T44" fmla="*/ 30 w 88"/>
              <a:gd name="T45" fmla="*/ 98 h 140"/>
              <a:gd name="T46" fmla="*/ 25 w 88"/>
              <a:gd name="T47" fmla="*/ 93 h 140"/>
              <a:gd name="T48" fmla="*/ 21 w 88"/>
              <a:gd name="T49" fmla="*/ 84 h 140"/>
              <a:gd name="T50" fmla="*/ 18 w 88"/>
              <a:gd name="T51" fmla="*/ 80 h 140"/>
              <a:gd name="T52" fmla="*/ 11 w 88"/>
              <a:gd name="T53" fmla="*/ 79 h 140"/>
              <a:gd name="T54" fmla="*/ 4 w 88"/>
              <a:gd name="T55" fmla="*/ 81 h 140"/>
              <a:gd name="T56" fmla="*/ 0 w 88"/>
              <a:gd name="T57" fmla="*/ 87 h 140"/>
              <a:gd name="T58" fmla="*/ 3 w 88"/>
              <a:gd name="T59" fmla="*/ 96 h 140"/>
              <a:gd name="T60" fmla="*/ 10 w 88"/>
              <a:gd name="T61" fmla="*/ 105 h 140"/>
              <a:gd name="T62" fmla="*/ 22 w 88"/>
              <a:gd name="T63" fmla="*/ 112 h 140"/>
              <a:gd name="T64" fmla="*/ 39 w 88"/>
              <a:gd name="T65" fmla="*/ 116 h 140"/>
              <a:gd name="T66" fmla="*/ 39 w 88"/>
              <a:gd name="T67" fmla="*/ 134 h 140"/>
              <a:gd name="T68" fmla="*/ 40 w 88"/>
              <a:gd name="T69" fmla="*/ 139 h 140"/>
              <a:gd name="T70" fmla="*/ 44 w 88"/>
              <a:gd name="T71" fmla="*/ 140 h 140"/>
              <a:gd name="T72" fmla="*/ 49 w 88"/>
              <a:gd name="T73" fmla="*/ 139 h 140"/>
              <a:gd name="T74" fmla="*/ 50 w 88"/>
              <a:gd name="T75" fmla="*/ 133 h 140"/>
              <a:gd name="T76" fmla="*/ 50 w 88"/>
              <a:gd name="T77" fmla="*/ 116 h 140"/>
              <a:gd name="T78" fmla="*/ 70 w 88"/>
              <a:gd name="T79" fmla="*/ 111 h 140"/>
              <a:gd name="T80" fmla="*/ 83 w 88"/>
              <a:gd name="T81" fmla="*/ 100 h 140"/>
              <a:gd name="T82" fmla="*/ 88 w 88"/>
              <a:gd name="T83" fmla="*/ 85 h 140"/>
              <a:gd name="T84" fmla="*/ 85 w 88"/>
              <a:gd name="T85" fmla="*/ 74 h 140"/>
              <a:gd name="T86" fmla="*/ 77 w 88"/>
              <a:gd name="T87" fmla="*/ 65 h 140"/>
              <a:gd name="T88" fmla="*/ 39 w 88"/>
              <a:gd name="T89" fmla="*/ 52 h 140"/>
              <a:gd name="T90" fmla="*/ 28 w 88"/>
              <a:gd name="T91" fmla="*/ 47 h 140"/>
              <a:gd name="T92" fmla="*/ 24 w 88"/>
              <a:gd name="T93" fmla="*/ 39 h 140"/>
              <a:gd name="T94" fmla="*/ 28 w 88"/>
              <a:gd name="T95" fmla="*/ 31 h 140"/>
              <a:gd name="T96" fmla="*/ 39 w 88"/>
              <a:gd name="T97" fmla="*/ 26 h 140"/>
              <a:gd name="T98" fmla="*/ 39 w 88"/>
              <a:gd name="T99" fmla="*/ 52 h 140"/>
              <a:gd name="T100" fmla="*/ 63 w 88"/>
              <a:gd name="T101" fmla="*/ 97 h 140"/>
              <a:gd name="T102" fmla="*/ 50 w 88"/>
              <a:gd name="T103" fmla="*/ 102 h 140"/>
              <a:gd name="T104" fmla="*/ 50 w 88"/>
              <a:gd name="T105" fmla="*/ 73 h 140"/>
              <a:gd name="T106" fmla="*/ 63 w 88"/>
              <a:gd name="T107" fmla="*/ 78 h 140"/>
              <a:gd name="T108" fmla="*/ 67 w 88"/>
              <a:gd name="T109" fmla="*/ 87 h 140"/>
              <a:gd name="T110" fmla="*/ 63 w 88"/>
              <a:gd name="T111" fmla="*/ 9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140">
                <a:moveTo>
                  <a:pt x="77" y="65"/>
                </a:moveTo>
                <a:cubicBezTo>
                  <a:pt x="74" y="62"/>
                  <a:pt x="70" y="60"/>
                  <a:pt x="66" y="59"/>
                </a:cubicBezTo>
                <a:cubicBezTo>
                  <a:pt x="62" y="58"/>
                  <a:pt x="57" y="56"/>
                  <a:pt x="50" y="55"/>
                </a:cubicBezTo>
                <a:cubicBezTo>
                  <a:pt x="50" y="26"/>
                  <a:pt x="50" y="26"/>
                  <a:pt x="50" y="26"/>
                </a:cubicBezTo>
                <a:cubicBezTo>
                  <a:pt x="57" y="28"/>
                  <a:pt x="61" y="32"/>
                  <a:pt x="63" y="38"/>
                </a:cubicBezTo>
                <a:cubicBezTo>
                  <a:pt x="65" y="43"/>
                  <a:pt x="68" y="45"/>
                  <a:pt x="73" y="45"/>
                </a:cubicBezTo>
                <a:cubicBezTo>
                  <a:pt x="76" y="45"/>
                  <a:pt x="79" y="44"/>
                  <a:pt x="81" y="43"/>
                </a:cubicBezTo>
                <a:cubicBezTo>
                  <a:pt x="83" y="41"/>
                  <a:pt x="84" y="39"/>
                  <a:pt x="84" y="37"/>
                </a:cubicBezTo>
                <a:cubicBezTo>
                  <a:pt x="84" y="35"/>
                  <a:pt x="83" y="32"/>
                  <a:pt x="82" y="30"/>
                </a:cubicBezTo>
                <a:cubicBezTo>
                  <a:pt x="80" y="27"/>
                  <a:pt x="79" y="25"/>
                  <a:pt x="76" y="23"/>
                </a:cubicBezTo>
                <a:cubicBezTo>
                  <a:pt x="73" y="20"/>
                  <a:pt x="69" y="17"/>
                  <a:pt x="65" y="16"/>
                </a:cubicBezTo>
                <a:cubicBezTo>
                  <a:pt x="61" y="14"/>
                  <a:pt x="56" y="13"/>
                  <a:pt x="50" y="13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2"/>
                  <a:pt x="48" y="0"/>
                  <a:pt x="44" y="0"/>
                </a:cubicBezTo>
                <a:cubicBezTo>
                  <a:pt x="41" y="0"/>
                  <a:pt x="39" y="2"/>
                  <a:pt x="39" y="6"/>
                </a:cubicBezTo>
                <a:cubicBezTo>
                  <a:pt x="39" y="13"/>
                  <a:pt x="39" y="13"/>
                  <a:pt x="39" y="13"/>
                </a:cubicBezTo>
                <a:cubicBezTo>
                  <a:pt x="28" y="14"/>
                  <a:pt x="19" y="17"/>
                  <a:pt x="13" y="22"/>
                </a:cubicBezTo>
                <a:cubicBezTo>
                  <a:pt x="7" y="27"/>
                  <a:pt x="4" y="33"/>
                  <a:pt x="4" y="41"/>
                </a:cubicBezTo>
                <a:cubicBezTo>
                  <a:pt x="4" y="47"/>
                  <a:pt x="5" y="52"/>
                  <a:pt x="8" y="56"/>
                </a:cubicBezTo>
                <a:cubicBezTo>
                  <a:pt x="11" y="59"/>
                  <a:pt x="15" y="62"/>
                  <a:pt x="20" y="64"/>
                </a:cubicBezTo>
                <a:cubicBezTo>
                  <a:pt x="25" y="67"/>
                  <a:pt x="32" y="68"/>
                  <a:pt x="39" y="70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35" y="101"/>
                  <a:pt x="32" y="100"/>
                  <a:pt x="30" y="98"/>
                </a:cubicBezTo>
                <a:cubicBezTo>
                  <a:pt x="28" y="96"/>
                  <a:pt x="26" y="95"/>
                  <a:pt x="25" y="93"/>
                </a:cubicBezTo>
                <a:cubicBezTo>
                  <a:pt x="24" y="91"/>
                  <a:pt x="23" y="88"/>
                  <a:pt x="21" y="84"/>
                </a:cubicBezTo>
                <a:cubicBezTo>
                  <a:pt x="21" y="82"/>
                  <a:pt x="19" y="81"/>
                  <a:pt x="18" y="80"/>
                </a:cubicBezTo>
                <a:cubicBezTo>
                  <a:pt x="16" y="79"/>
                  <a:pt x="14" y="79"/>
                  <a:pt x="11" y="79"/>
                </a:cubicBezTo>
                <a:cubicBezTo>
                  <a:pt x="8" y="79"/>
                  <a:pt x="6" y="79"/>
                  <a:pt x="4" y="81"/>
                </a:cubicBezTo>
                <a:cubicBezTo>
                  <a:pt x="1" y="83"/>
                  <a:pt x="0" y="85"/>
                  <a:pt x="0" y="87"/>
                </a:cubicBezTo>
                <a:cubicBezTo>
                  <a:pt x="0" y="90"/>
                  <a:pt x="1" y="93"/>
                  <a:pt x="3" y="96"/>
                </a:cubicBezTo>
                <a:cubicBezTo>
                  <a:pt x="4" y="99"/>
                  <a:pt x="7" y="102"/>
                  <a:pt x="10" y="105"/>
                </a:cubicBezTo>
                <a:cubicBezTo>
                  <a:pt x="13" y="108"/>
                  <a:pt x="17" y="110"/>
                  <a:pt x="22" y="112"/>
                </a:cubicBezTo>
                <a:cubicBezTo>
                  <a:pt x="27" y="114"/>
                  <a:pt x="33" y="115"/>
                  <a:pt x="39" y="116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39" y="136"/>
                  <a:pt x="39" y="138"/>
                  <a:pt x="40" y="139"/>
                </a:cubicBezTo>
                <a:cubicBezTo>
                  <a:pt x="41" y="140"/>
                  <a:pt x="42" y="140"/>
                  <a:pt x="44" y="140"/>
                </a:cubicBezTo>
                <a:cubicBezTo>
                  <a:pt x="47" y="140"/>
                  <a:pt x="48" y="140"/>
                  <a:pt x="49" y="139"/>
                </a:cubicBezTo>
                <a:cubicBezTo>
                  <a:pt x="49" y="137"/>
                  <a:pt x="50" y="135"/>
                  <a:pt x="50" y="133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8" y="115"/>
                  <a:pt x="64" y="113"/>
                  <a:pt x="70" y="111"/>
                </a:cubicBezTo>
                <a:cubicBezTo>
                  <a:pt x="76" y="108"/>
                  <a:pt x="80" y="104"/>
                  <a:pt x="83" y="100"/>
                </a:cubicBezTo>
                <a:cubicBezTo>
                  <a:pt x="86" y="95"/>
                  <a:pt x="88" y="90"/>
                  <a:pt x="88" y="85"/>
                </a:cubicBezTo>
                <a:cubicBezTo>
                  <a:pt x="88" y="81"/>
                  <a:pt x="87" y="77"/>
                  <a:pt x="85" y="74"/>
                </a:cubicBezTo>
                <a:cubicBezTo>
                  <a:pt x="83" y="70"/>
                  <a:pt x="80" y="67"/>
                  <a:pt x="77" y="65"/>
                </a:cubicBezTo>
                <a:close/>
                <a:moveTo>
                  <a:pt x="39" y="52"/>
                </a:moveTo>
                <a:cubicBezTo>
                  <a:pt x="34" y="51"/>
                  <a:pt x="30" y="49"/>
                  <a:pt x="28" y="47"/>
                </a:cubicBezTo>
                <a:cubicBezTo>
                  <a:pt x="25" y="45"/>
                  <a:pt x="24" y="43"/>
                  <a:pt x="24" y="39"/>
                </a:cubicBezTo>
                <a:cubicBezTo>
                  <a:pt x="24" y="35"/>
                  <a:pt x="26" y="33"/>
                  <a:pt x="28" y="31"/>
                </a:cubicBezTo>
                <a:cubicBezTo>
                  <a:pt x="31" y="29"/>
                  <a:pt x="34" y="27"/>
                  <a:pt x="39" y="26"/>
                </a:cubicBezTo>
                <a:lnTo>
                  <a:pt x="39" y="52"/>
                </a:lnTo>
                <a:close/>
                <a:moveTo>
                  <a:pt x="63" y="97"/>
                </a:moveTo>
                <a:cubicBezTo>
                  <a:pt x="60" y="100"/>
                  <a:pt x="55" y="101"/>
                  <a:pt x="50" y="102"/>
                </a:cubicBezTo>
                <a:cubicBezTo>
                  <a:pt x="50" y="73"/>
                  <a:pt x="50" y="73"/>
                  <a:pt x="50" y="73"/>
                </a:cubicBezTo>
                <a:cubicBezTo>
                  <a:pt x="55" y="74"/>
                  <a:pt x="60" y="76"/>
                  <a:pt x="63" y="78"/>
                </a:cubicBezTo>
                <a:cubicBezTo>
                  <a:pt x="66" y="80"/>
                  <a:pt x="67" y="83"/>
                  <a:pt x="67" y="87"/>
                </a:cubicBezTo>
                <a:cubicBezTo>
                  <a:pt x="67" y="91"/>
                  <a:pt x="66" y="94"/>
                  <a:pt x="63" y="97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210"/>
          <p:cNvSpPr>
            <a:spLocks noEditPoints="1"/>
          </p:cNvSpPr>
          <p:nvPr/>
        </p:nvSpPr>
        <p:spPr bwMode="auto">
          <a:xfrm>
            <a:off x="9624239" y="3274028"/>
            <a:ext cx="656364" cy="564040"/>
          </a:xfrm>
          <a:custGeom>
            <a:avLst/>
            <a:gdLst>
              <a:gd name="T0" fmla="*/ 369 w 385"/>
              <a:gd name="T1" fmla="*/ 159 h 331"/>
              <a:gd name="T2" fmla="*/ 334 w 385"/>
              <a:gd name="T3" fmla="*/ 35 h 331"/>
              <a:gd name="T4" fmla="*/ 339 w 385"/>
              <a:gd name="T5" fmla="*/ 27 h 331"/>
              <a:gd name="T6" fmla="*/ 332 w 385"/>
              <a:gd name="T7" fmla="*/ 20 h 331"/>
              <a:gd name="T8" fmla="*/ 217 w 385"/>
              <a:gd name="T9" fmla="*/ 20 h 331"/>
              <a:gd name="T10" fmla="*/ 189 w 385"/>
              <a:gd name="T11" fmla="*/ 0 h 331"/>
              <a:gd name="T12" fmla="*/ 160 w 385"/>
              <a:gd name="T13" fmla="*/ 20 h 331"/>
              <a:gd name="T14" fmla="*/ 43 w 385"/>
              <a:gd name="T15" fmla="*/ 20 h 331"/>
              <a:gd name="T16" fmla="*/ 35 w 385"/>
              <a:gd name="T17" fmla="*/ 27 h 331"/>
              <a:gd name="T18" fmla="*/ 37 w 385"/>
              <a:gd name="T19" fmla="*/ 33 h 331"/>
              <a:gd name="T20" fmla="*/ 43 w 385"/>
              <a:gd name="T21" fmla="*/ 35 h 331"/>
              <a:gd name="T22" fmla="*/ 52 w 385"/>
              <a:gd name="T23" fmla="*/ 35 h 331"/>
              <a:gd name="T24" fmla="*/ 17 w 385"/>
              <a:gd name="T25" fmla="*/ 159 h 331"/>
              <a:gd name="T26" fmla="*/ 5 w 385"/>
              <a:gd name="T27" fmla="*/ 165 h 331"/>
              <a:gd name="T28" fmla="*/ 0 w 385"/>
              <a:gd name="T29" fmla="*/ 179 h 331"/>
              <a:gd name="T30" fmla="*/ 19 w 385"/>
              <a:gd name="T31" fmla="*/ 199 h 331"/>
              <a:gd name="T32" fmla="*/ 107 w 385"/>
              <a:gd name="T33" fmla="*/ 199 h 331"/>
              <a:gd name="T34" fmla="*/ 126 w 385"/>
              <a:gd name="T35" fmla="*/ 179 h 331"/>
              <a:gd name="T36" fmla="*/ 111 w 385"/>
              <a:gd name="T37" fmla="*/ 159 h 331"/>
              <a:gd name="T38" fmla="*/ 76 w 385"/>
              <a:gd name="T39" fmla="*/ 35 h 331"/>
              <a:gd name="T40" fmla="*/ 159 w 385"/>
              <a:gd name="T41" fmla="*/ 35 h 331"/>
              <a:gd name="T42" fmla="*/ 181 w 385"/>
              <a:gd name="T43" fmla="*/ 60 h 331"/>
              <a:gd name="T44" fmla="*/ 181 w 385"/>
              <a:gd name="T45" fmla="*/ 303 h 331"/>
              <a:gd name="T46" fmla="*/ 181 w 385"/>
              <a:gd name="T47" fmla="*/ 319 h 331"/>
              <a:gd name="T48" fmla="*/ 181 w 385"/>
              <a:gd name="T49" fmla="*/ 322 h 331"/>
              <a:gd name="T50" fmla="*/ 184 w 385"/>
              <a:gd name="T51" fmla="*/ 329 h 331"/>
              <a:gd name="T52" fmla="*/ 191 w 385"/>
              <a:gd name="T53" fmla="*/ 331 h 331"/>
              <a:gd name="T54" fmla="*/ 201 w 385"/>
              <a:gd name="T55" fmla="*/ 322 h 331"/>
              <a:gd name="T56" fmla="*/ 201 w 385"/>
              <a:gd name="T57" fmla="*/ 319 h 331"/>
              <a:gd name="T58" fmla="*/ 201 w 385"/>
              <a:gd name="T59" fmla="*/ 303 h 331"/>
              <a:gd name="T60" fmla="*/ 201 w 385"/>
              <a:gd name="T61" fmla="*/ 59 h 331"/>
              <a:gd name="T62" fmla="*/ 219 w 385"/>
              <a:gd name="T63" fmla="*/ 35 h 331"/>
              <a:gd name="T64" fmla="*/ 310 w 385"/>
              <a:gd name="T65" fmla="*/ 35 h 331"/>
              <a:gd name="T66" fmla="*/ 275 w 385"/>
              <a:gd name="T67" fmla="*/ 159 h 331"/>
              <a:gd name="T68" fmla="*/ 264 w 385"/>
              <a:gd name="T69" fmla="*/ 165 h 331"/>
              <a:gd name="T70" fmla="*/ 258 w 385"/>
              <a:gd name="T71" fmla="*/ 179 h 331"/>
              <a:gd name="T72" fmla="*/ 278 w 385"/>
              <a:gd name="T73" fmla="*/ 199 h 331"/>
              <a:gd name="T74" fmla="*/ 365 w 385"/>
              <a:gd name="T75" fmla="*/ 199 h 331"/>
              <a:gd name="T76" fmla="*/ 385 w 385"/>
              <a:gd name="T77" fmla="*/ 179 h 331"/>
              <a:gd name="T78" fmla="*/ 369 w 385"/>
              <a:gd name="T79" fmla="*/ 159 h 331"/>
              <a:gd name="T80" fmla="*/ 95 w 385"/>
              <a:gd name="T81" fmla="*/ 159 h 331"/>
              <a:gd name="T82" fmla="*/ 33 w 385"/>
              <a:gd name="T83" fmla="*/ 159 h 331"/>
              <a:gd name="T84" fmla="*/ 64 w 385"/>
              <a:gd name="T85" fmla="*/ 49 h 331"/>
              <a:gd name="T86" fmla="*/ 95 w 385"/>
              <a:gd name="T87" fmla="*/ 159 h 331"/>
              <a:gd name="T88" fmla="*/ 291 w 385"/>
              <a:gd name="T89" fmla="*/ 159 h 331"/>
              <a:gd name="T90" fmla="*/ 322 w 385"/>
              <a:gd name="T91" fmla="*/ 49 h 331"/>
              <a:gd name="T92" fmla="*/ 353 w 385"/>
              <a:gd name="T93" fmla="*/ 159 h 331"/>
              <a:gd name="T94" fmla="*/ 291 w 385"/>
              <a:gd name="T95" fmla="*/ 15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5" h="331">
                <a:moveTo>
                  <a:pt x="369" y="159"/>
                </a:moveTo>
                <a:cubicBezTo>
                  <a:pt x="334" y="35"/>
                  <a:pt x="334" y="35"/>
                  <a:pt x="334" y="35"/>
                </a:cubicBezTo>
                <a:cubicBezTo>
                  <a:pt x="337" y="34"/>
                  <a:pt x="339" y="31"/>
                  <a:pt x="339" y="27"/>
                </a:cubicBezTo>
                <a:cubicBezTo>
                  <a:pt x="339" y="23"/>
                  <a:pt x="336" y="20"/>
                  <a:pt x="332" y="20"/>
                </a:cubicBezTo>
                <a:cubicBezTo>
                  <a:pt x="217" y="20"/>
                  <a:pt x="217" y="20"/>
                  <a:pt x="217" y="20"/>
                </a:cubicBezTo>
                <a:cubicBezTo>
                  <a:pt x="213" y="8"/>
                  <a:pt x="202" y="0"/>
                  <a:pt x="189" y="0"/>
                </a:cubicBezTo>
                <a:cubicBezTo>
                  <a:pt x="176" y="0"/>
                  <a:pt x="165" y="8"/>
                  <a:pt x="160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38" y="20"/>
                  <a:pt x="35" y="23"/>
                  <a:pt x="35" y="27"/>
                </a:cubicBezTo>
                <a:cubicBezTo>
                  <a:pt x="35" y="30"/>
                  <a:pt x="36" y="31"/>
                  <a:pt x="37" y="33"/>
                </a:cubicBezTo>
                <a:cubicBezTo>
                  <a:pt x="39" y="34"/>
                  <a:pt x="41" y="35"/>
                  <a:pt x="43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2" y="160"/>
                  <a:pt x="8" y="162"/>
                  <a:pt x="5" y="165"/>
                </a:cubicBezTo>
                <a:cubicBezTo>
                  <a:pt x="2" y="168"/>
                  <a:pt x="0" y="173"/>
                  <a:pt x="0" y="179"/>
                </a:cubicBezTo>
                <a:cubicBezTo>
                  <a:pt x="0" y="190"/>
                  <a:pt x="9" y="199"/>
                  <a:pt x="19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17" y="199"/>
                  <a:pt x="126" y="190"/>
                  <a:pt x="126" y="179"/>
                </a:cubicBezTo>
                <a:cubicBezTo>
                  <a:pt x="126" y="169"/>
                  <a:pt x="120" y="161"/>
                  <a:pt x="111" y="159"/>
                </a:cubicBezTo>
                <a:cubicBezTo>
                  <a:pt x="76" y="35"/>
                  <a:pt x="76" y="35"/>
                  <a:pt x="76" y="35"/>
                </a:cubicBezTo>
                <a:cubicBezTo>
                  <a:pt x="159" y="35"/>
                  <a:pt x="159" y="35"/>
                  <a:pt x="159" y="35"/>
                </a:cubicBezTo>
                <a:cubicBezTo>
                  <a:pt x="160" y="47"/>
                  <a:pt x="170" y="57"/>
                  <a:pt x="181" y="60"/>
                </a:cubicBezTo>
                <a:cubicBezTo>
                  <a:pt x="181" y="303"/>
                  <a:pt x="181" y="303"/>
                  <a:pt x="181" y="303"/>
                </a:cubicBezTo>
                <a:cubicBezTo>
                  <a:pt x="181" y="319"/>
                  <a:pt x="181" y="319"/>
                  <a:pt x="181" y="319"/>
                </a:cubicBezTo>
                <a:cubicBezTo>
                  <a:pt x="181" y="322"/>
                  <a:pt x="181" y="322"/>
                  <a:pt x="181" y="322"/>
                </a:cubicBezTo>
                <a:cubicBezTo>
                  <a:pt x="181" y="324"/>
                  <a:pt x="183" y="327"/>
                  <a:pt x="184" y="329"/>
                </a:cubicBezTo>
                <a:cubicBezTo>
                  <a:pt x="186" y="330"/>
                  <a:pt x="188" y="331"/>
                  <a:pt x="191" y="331"/>
                </a:cubicBezTo>
                <a:cubicBezTo>
                  <a:pt x="196" y="331"/>
                  <a:pt x="201" y="327"/>
                  <a:pt x="201" y="322"/>
                </a:cubicBezTo>
                <a:cubicBezTo>
                  <a:pt x="201" y="319"/>
                  <a:pt x="201" y="319"/>
                  <a:pt x="201" y="319"/>
                </a:cubicBezTo>
                <a:cubicBezTo>
                  <a:pt x="201" y="303"/>
                  <a:pt x="201" y="303"/>
                  <a:pt x="201" y="303"/>
                </a:cubicBezTo>
                <a:cubicBezTo>
                  <a:pt x="201" y="59"/>
                  <a:pt x="201" y="59"/>
                  <a:pt x="201" y="59"/>
                </a:cubicBezTo>
                <a:cubicBezTo>
                  <a:pt x="210" y="55"/>
                  <a:pt x="218" y="46"/>
                  <a:pt x="219" y="35"/>
                </a:cubicBezTo>
                <a:cubicBezTo>
                  <a:pt x="310" y="35"/>
                  <a:pt x="310" y="35"/>
                  <a:pt x="310" y="35"/>
                </a:cubicBezTo>
                <a:cubicBezTo>
                  <a:pt x="275" y="159"/>
                  <a:pt x="275" y="159"/>
                  <a:pt x="275" y="159"/>
                </a:cubicBezTo>
                <a:cubicBezTo>
                  <a:pt x="271" y="160"/>
                  <a:pt x="267" y="162"/>
                  <a:pt x="264" y="165"/>
                </a:cubicBezTo>
                <a:cubicBezTo>
                  <a:pt x="260" y="168"/>
                  <a:pt x="258" y="173"/>
                  <a:pt x="258" y="179"/>
                </a:cubicBezTo>
                <a:cubicBezTo>
                  <a:pt x="258" y="190"/>
                  <a:pt x="267" y="199"/>
                  <a:pt x="278" y="199"/>
                </a:cubicBezTo>
                <a:cubicBezTo>
                  <a:pt x="365" y="199"/>
                  <a:pt x="365" y="199"/>
                  <a:pt x="365" y="199"/>
                </a:cubicBezTo>
                <a:cubicBezTo>
                  <a:pt x="376" y="199"/>
                  <a:pt x="385" y="190"/>
                  <a:pt x="385" y="179"/>
                </a:cubicBezTo>
                <a:cubicBezTo>
                  <a:pt x="385" y="169"/>
                  <a:pt x="378" y="161"/>
                  <a:pt x="369" y="159"/>
                </a:cubicBezTo>
                <a:close/>
                <a:moveTo>
                  <a:pt x="95" y="159"/>
                </a:moveTo>
                <a:cubicBezTo>
                  <a:pt x="33" y="159"/>
                  <a:pt x="33" y="159"/>
                  <a:pt x="33" y="159"/>
                </a:cubicBezTo>
                <a:cubicBezTo>
                  <a:pt x="64" y="49"/>
                  <a:pt x="64" y="49"/>
                  <a:pt x="64" y="49"/>
                </a:cubicBezTo>
                <a:lnTo>
                  <a:pt x="95" y="159"/>
                </a:lnTo>
                <a:close/>
                <a:moveTo>
                  <a:pt x="291" y="159"/>
                </a:moveTo>
                <a:cubicBezTo>
                  <a:pt x="322" y="49"/>
                  <a:pt x="322" y="49"/>
                  <a:pt x="322" y="49"/>
                </a:cubicBezTo>
                <a:cubicBezTo>
                  <a:pt x="353" y="159"/>
                  <a:pt x="353" y="159"/>
                  <a:pt x="353" y="159"/>
                </a:cubicBezTo>
                <a:lnTo>
                  <a:pt x="291" y="15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211"/>
          <p:cNvSpPr>
            <a:spLocks/>
          </p:cNvSpPr>
          <p:nvPr/>
        </p:nvSpPr>
        <p:spPr bwMode="auto">
          <a:xfrm>
            <a:off x="9834131" y="3793349"/>
            <a:ext cx="231531" cy="97373"/>
          </a:xfrm>
          <a:custGeom>
            <a:avLst/>
            <a:gdLst>
              <a:gd name="T0" fmla="*/ 98 w 136"/>
              <a:gd name="T1" fmla="*/ 0 h 57"/>
              <a:gd name="T2" fmla="*/ 98 w 136"/>
              <a:gd name="T3" fmla="*/ 1 h 57"/>
              <a:gd name="T4" fmla="*/ 93 w 136"/>
              <a:gd name="T5" fmla="*/ 19 h 57"/>
              <a:gd name="T6" fmla="*/ 99 w 136"/>
              <a:gd name="T7" fmla="*/ 27 h 57"/>
              <a:gd name="T8" fmla="*/ 68 w 136"/>
              <a:gd name="T9" fmla="*/ 41 h 57"/>
              <a:gd name="T10" fmla="*/ 37 w 136"/>
              <a:gd name="T11" fmla="*/ 27 h 57"/>
              <a:gd name="T12" fmla="*/ 43 w 136"/>
              <a:gd name="T13" fmla="*/ 19 h 57"/>
              <a:gd name="T14" fmla="*/ 37 w 136"/>
              <a:gd name="T15" fmla="*/ 1 h 57"/>
              <a:gd name="T16" fmla="*/ 0 w 136"/>
              <a:gd name="T17" fmla="*/ 27 h 57"/>
              <a:gd name="T18" fmla="*/ 68 w 136"/>
              <a:gd name="T19" fmla="*/ 57 h 57"/>
              <a:gd name="T20" fmla="*/ 136 w 136"/>
              <a:gd name="T21" fmla="*/ 27 h 57"/>
              <a:gd name="T22" fmla="*/ 98 w 136"/>
              <a:gd name="T2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57">
                <a:moveTo>
                  <a:pt x="98" y="0"/>
                </a:moveTo>
                <a:cubicBezTo>
                  <a:pt x="98" y="1"/>
                  <a:pt x="98" y="1"/>
                  <a:pt x="98" y="1"/>
                </a:cubicBezTo>
                <a:cubicBezTo>
                  <a:pt x="93" y="19"/>
                  <a:pt x="93" y="19"/>
                  <a:pt x="93" y="19"/>
                </a:cubicBezTo>
                <a:cubicBezTo>
                  <a:pt x="97" y="21"/>
                  <a:pt x="99" y="24"/>
                  <a:pt x="99" y="27"/>
                </a:cubicBezTo>
                <a:cubicBezTo>
                  <a:pt x="99" y="35"/>
                  <a:pt x="85" y="41"/>
                  <a:pt x="68" y="41"/>
                </a:cubicBezTo>
                <a:cubicBezTo>
                  <a:pt x="51" y="41"/>
                  <a:pt x="37" y="35"/>
                  <a:pt x="37" y="27"/>
                </a:cubicBezTo>
                <a:cubicBezTo>
                  <a:pt x="37" y="24"/>
                  <a:pt x="39" y="21"/>
                  <a:pt x="43" y="19"/>
                </a:cubicBezTo>
                <a:cubicBezTo>
                  <a:pt x="37" y="1"/>
                  <a:pt x="37" y="1"/>
                  <a:pt x="37" y="1"/>
                </a:cubicBezTo>
                <a:cubicBezTo>
                  <a:pt x="15" y="6"/>
                  <a:pt x="0" y="16"/>
                  <a:pt x="0" y="27"/>
                </a:cubicBezTo>
                <a:cubicBezTo>
                  <a:pt x="0" y="44"/>
                  <a:pt x="31" y="57"/>
                  <a:pt x="68" y="57"/>
                </a:cubicBezTo>
                <a:cubicBezTo>
                  <a:pt x="106" y="57"/>
                  <a:pt x="136" y="44"/>
                  <a:pt x="136" y="27"/>
                </a:cubicBezTo>
                <a:cubicBezTo>
                  <a:pt x="136" y="16"/>
                  <a:pt x="120" y="5"/>
                  <a:pt x="98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212"/>
          <p:cNvSpPr>
            <a:spLocks/>
          </p:cNvSpPr>
          <p:nvPr/>
        </p:nvSpPr>
        <p:spPr bwMode="auto">
          <a:xfrm>
            <a:off x="8664937" y="3311534"/>
            <a:ext cx="574138" cy="512830"/>
          </a:xfrm>
          <a:custGeom>
            <a:avLst/>
            <a:gdLst>
              <a:gd name="T0" fmla="*/ 330 w 337"/>
              <a:gd name="T1" fmla="*/ 80 h 301"/>
              <a:gd name="T2" fmla="*/ 278 w 337"/>
              <a:gd name="T3" fmla="*/ 54 h 301"/>
              <a:gd name="T4" fmla="*/ 180 w 337"/>
              <a:gd name="T5" fmla="*/ 4 h 301"/>
              <a:gd name="T6" fmla="*/ 174 w 337"/>
              <a:gd name="T7" fmla="*/ 1 h 301"/>
              <a:gd name="T8" fmla="*/ 169 w 337"/>
              <a:gd name="T9" fmla="*/ 0 h 301"/>
              <a:gd name="T10" fmla="*/ 163 w 337"/>
              <a:gd name="T11" fmla="*/ 1 h 301"/>
              <a:gd name="T12" fmla="*/ 157 w 337"/>
              <a:gd name="T13" fmla="*/ 4 h 301"/>
              <a:gd name="T14" fmla="*/ 59 w 337"/>
              <a:gd name="T15" fmla="*/ 54 h 301"/>
              <a:gd name="T16" fmla="*/ 7 w 337"/>
              <a:gd name="T17" fmla="*/ 80 h 301"/>
              <a:gd name="T18" fmla="*/ 0 w 337"/>
              <a:gd name="T19" fmla="*/ 93 h 301"/>
              <a:gd name="T20" fmla="*/ 1 w 337"/>
              <a:gd name="T21" fmla="*/ 99 h 301"/>
              <a:gd name="T22" fmla="*/ 20 w 337"/>
              <a:gd name="T23" fmla="*/ 105 h 301"/>
              <a:gd name="T24" fmla="*/ 50 w 337"/>
              <a:gd name="T25" fmla="*/ 89 h 301"/>
              <a:gd name="T26" fmla="*/ 50 w 337"/>
              <a:gd name="T27" fmla="*/ 116 h 301"/>
              <a:gd name="T28" fmla="*/ 50 w 337"/>
              <a:gd name="T29" fmla="*/ 156 h 301"/>
              <a:gd name="T30" fmla="*/ 66 w 337"/>
              <a:gd name="T31" fmla="*/ 164 h 301"/>
              <a:gd name="T32" fmla="*/ 66 w 337"/>
              <a:gd name="T33" fmla="*/ 116 h 301"/>
              <a:gd name="T34" fmla="*/ 66 w 337"/>
              <a:gd name="T35" fmla="*/ 93 h 301"/>
              <a:gd name="T36" fmla="*/ 75 w 337"/>
              <a:gd name="T37" fmla="*/ 78 h 301"/>
              <a:gd name="T38" fmla="*/ 75 w 337"/>
              <a:gd name="T39" fmla="*/ 77 h 301"/>
              <a:gd name="T40" fmla="*/ 119 w 337"/>
              <a:gd name="T41" fmla="*/ 55 h 301"/>
              <a:gd name="T42" fmla="*/ 169 w 337"/>
              <a:gd name="T43" fmla="*/ 29 h 301"/>
              <a:gd name="T44" fmla="*/ 219 w 337"/>
              <a:gd name="T45" fmla="*/ 55 h 301"/>
              <a:gd name="T46" fmla="*/ 263 w 337"/>
              <a:gd name="T47" fmla="*/ 77 h 301"/>
              <a:gd name="T48" fmla="*/ 263 w 337"/>
              <a:gd name="T49" fmla="*/ 78 h 301"/>
              <a:gd name="T50" fmla="*/ 273 w 337"/>
              <a:gd name="T51" fmla="*/ 93 h 301"/>
              <a:gd name="T52" fmla="*/ 273 w 337"/>
              <a:gd name="T53" fmla="*/ 116 h 301"/>
              <a:gd name="T54" fmla="*/ 273 w 337"/>
              <a:gd name="T55" fmla="*/ 263 h 301"/>
              <a:gd name="T56" fmla="*/ 255 w 337"/>
              <a:gd name="T57" fmla="*/ 280 h 301"/>
              <a:gd name="T58" fmla="*/ 202 w 337"/>
              <a:gd name="T59" fmla="*/ 280 h 301"/>
              <a:gd name="T60" fmla="*/ 202 w 337"/>
              <a:gd name="T61" fmla="*/ 200 h 301"/>
              <a:gd name="T62" fmla="*/ 132 w 337"/>
              <a:gd name="T63" fmla="*/ 200 h 301"/>
              <a:gd name="T64" fmla="*/ 132 w 337"/>
              <a:gd name="T65" fmla="*/ 280 h 301"/>
              <a:gd name="T66" fmla="*/ 103 w 337"/>
              <a:gd name="T67" fmla="*/ 280 h 301"/>
              <a:gd name="T68" fmla="*/ 89 w 337"/>
              <a:gd name="T69" fmla="*/ 301 h 301"/>
              <a:gd name="T70" fmla="*/ 268 w 337"/>
              <a:gd name="T71" fmla="*/ 301 h 301"/>
              <a:gd name="T72" fmla="*/ 288 w 337"/>
              <a:gd name="T73" fmla="*/ 281 h 301"/>
              <a:gd name="T74" fmla="*/ 288 w 337"/>
              <a:gd name="T75" fmla="*/ 116 h 301"/>
              <a:gd name="T76" fmla="*/ 288 w 337"/>
              <a:gd name="T77" fmla="*/ 90 h 301"/>
              <a:gd name="T78" fmla="*/ 318 w 337"/>
              <a:gd name="T79" fmla="*/ 105 h 301"/>
              <a:gd name="T80" fmla="*/ 336 w 337"/>
              <a:gd name="T81" fmla="*/ 99 h 301"/>
              <a:gd name="T82" fmla="*/ 337 w 337"/>
              <a:gd name="T83" fmla="*/ 93 h 301"/>
              <a:gd name="T84" fmla="*/ 330 w 337"/>
              <a:gd name="T85" fmla="*/ 8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7" h="301">
                <a:moveTo>
                  <a:pt x="330" y="80"/>
                </a:moveTo>
                <a:cubicBezTo>
                  <a:pt x="278" y="54"/>
                  <a:pt x="278" y="54"/>
                  <a:pt x="278" y="54"/>
                </a:cubicBezTo>
                <a:cubicBezTo>
                  <a:pt x="180" y="4"/>
                  <a:pt x="180" y="4"/>
                  <a:pt x="180" y="4"/>
                </a:cubicBezTo>
                <a:cubicBezTo>
                  <a:pt x="174" y="1"/>
                  <a:pt x="174" y="1"/>
                  <a:pt x="174" y="1"/>
                </a:cubicBezTo>
                <a:cubicBezTo>
                  <a:pt x="172" y="0"/>
                  <a:pt x="170" y="0"/>
                  <a:pt x="169" y="0"/>
                </a:cubicBezTo>
                <a:cubicBezTo>
                  <a:pt x="167" y="0"/>
                  <a:pt x="165" y="0"/>
                  <a:pt x="163" y="1"/>
                </a:cubicBezTo>
                <a:cubicBezTo>
                  <a:pt x="157" y="4"/>
                  <a:pt x="157" y="4"/>
                  <a:pt x="157" y="4"/>
                </a:cubicBezTo>
                <a:cubicBezTo>
                  <a:pt x="59" y="54"/>
                  <a:pt x="59" y="54"/>
                  <a:pt x="59" y="54"/>
                </a:cubicBezTo>
                <a:cubicBezTo>
                  <a:pt x="7" y="80"/>
                  <a:pt x="7" y="80"/>
                  <a:pt x="7" y="80"/>
                </a:cubicBezTo>
                <a:cubicBezTo>
                  <a:pt x="2" y="83"/>
                  <a:pt x="0" y="88"/>
                  <a:pt x="0" y="93"/>
                </a:cubicBezTo>
                <a:cubicBezTo>
                  <a:pt x="0" y="95"/>
                  <a:pt x="0" y="97"/>
                  <a:pt x="1" y="99"/>
                </a:cubicBezTo>
                <a:cubicBezTo>
                  <a:pt x="5" y="106"/>
                  <a:pt x="13" y="108"/>
                  <a:pt x="20" y="10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0" y="156"/>
                  <a:pt x="50" y="156"/>
                  <a:pt x="50" y="156"/>
                </a:cubicBezTo>
                <a:cubicBezTo>
                  <a:pt x="56" y="158"/>
                  <a:pt x="61" y="161"/>
                  <a:pt x="66" y="164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87"/>
                  <a:pt x="70" y="81"/>
                  <a:pt x="75" y="78"/>
                </a:cubicBezTo>
                <a:cubicBezTo>
                  <a:pt x="75" y="77"/>
                  <a:pt x="75" y="77"/>
                  <a:pt x="75" y="77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69" y="29"/>
                  <a:pt x="169" y="29"/>
                  <a:pt x="169" y="29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63" y="77"/>
                  <a:pt x="263" y="77"/>
                  <a:pt x="263" y="77"/>
                </a:cubicBezTo>
                <a:cubicBezTo>
                  <a:pt x="263" y="78"/>
                  <a:pt x="263" y="78"/>
                  <a:pt x="263" y="78"/>
                </a:cubicBezTo>
                <a:cubicBezTo>
                  <a:pt x="269" y="81"/>
                  <a:pt x="273" y="86"/>
                  <a:pt x="273" y="93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3" y="263"/>
                  <a:pt x="273" y="263"/>
                  <a:pt x="273" y="263"/>
                </a:cubicBezTo>
                <a:cubicBezTo>
                  <a:pt x="273" y="272"/>
                  <a:pt x="265" y="280"/>
                  <a:pt x="255" y="280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2" y="200"/>
                  <a:pt x="202" y="200"/>
                  <a:pt x="202" y="200"/>
                </a:cubicBezTo>
                <a:cubicBezTo>
                  <a:pt x="132" y="200"/>
                  <a:pt x="132" y="200"/>
                  <a:pt x="132" y="200"/>
                </a:cubicBezTo>
                <a:cubicBezTo>
                  <a:pt x="132" y="280"/>
                  <a:pt x="132" y="280"/>
                  <a:pt x="132" y="280"/>
                </a:cubicBezTo>
                <a:cubicBezTo>
                  <a:pt x="103" y="280"/>
                  <a:pt x="103" y="280"/>
                  <a:pt x="103" y="280"/>
                </a:cubicBezTo>
                <a:cubicBezTo>
                  <a:pt x="99" y="288"/>
                  <a:pt x="94" y="295"/>
                  <a:pt x="89" y="301"/>
                </a:cubicBezTo>
                <a:cubicBezTo>
                  <a:pt x="268" y="301"/>
                  <a:pt x="268" y="301"/>
                  <a:pt x="268" y="301"/>
                </a:cubicBezTo>
                <a:cubicBezTo>
                  <a:pt x="279" y="301"/>
                  <a:pt x="288" y="292"/>
                  <a:pt x="288" y="281"/>
                </a:cubicBezTo>
                <a:cubicBezTo>
                  <a:pt x="288" y="116"/>
                  <a:pt x="288" y="116"/>
                  <a:pt x="288" y="116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318" y="105"/>
                  <a:pt x="318" y="105"/>
                  <a:pt x="318" y="105"/>
                </a:cubicBezTo>
                <a:cubicBezTo>
                  <a:pt x="324" y="108"/>
                  <a:pt x="333" y="106"/>
                  <a:pt x="336" y="99"/>
                </a:cubicBezTo>
                <a:cubicBezTo>
                  <a:pt x="337" y="97"/>
                  <a:pt x="337" y="95"/>
                  <a:pt x="337" y="93"/>
                </a:cubicBezTo>
                <a:cubicBezTo>
                  <a:pt x="337" y="88"/>
                  <a:pt x="335" y="83"/>
                  <a:pt x="330" y="8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213"/>
          <p:cNvSpPr>
            <a:spLocks/>
          </p:cNvSpPr>
          <p:nvPr/>
        </p:nvSpPr>
        <p:spPr bwMode="auto">
          <a:xfrm>
            <a:off x="8903681" y="3389433"/>
            <a:ext cx="91603" cy="90160"/>
          </a:xfrm>
          <a:custGeom>
            <a:avLst/>
            <a:gdLst>
              <a:gd name="T0" fmla="*/ 27 w 54"/>
              <a:gd name="T1" fmla="*/ 53 h 53"/>
              <a:gd name="T2" fmla="*/ 53 w 54"/>
              <a:gd name="T3" fmla="*/ 30 h 53"/>
              <a:gd name="T4" fmla="*/ 54 w 54"/>
              <a:gd name="T5" fmla="*/ 27 h 53"/>
              <a:gd name="T6" fmla="*/ 46 w 54"/>
              <a:gd name="T7" fmla="*/ 9 h 53"/>
              <a:gd name="T8" fmla="*/ 27 w 54"/>
              <a:gd name="T9" fmla="*/ 0 h 53"/>
              <a:gd name="T10" fmla="*/ 7 w 54"/>
              <a:gd name="T11" fmla="*/ 9 h 53"/>
              <a:gd name="T12" fmla="*/ 0 w 54"/>
              <a:gd name="T13" fmla="*/ 27 h 53"/>
              <a:gd name="T14" fmla="*/ 0 w 54"/>
              <a:gd name="T15" fmla="*/ 30 h 53"/>
              <a:gd name="T16" fmla="*/ 27 w 54"/>
              <a:gd name="T1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" h="53">
                <a:moveTo>
                  <a:pt x="27" y="53"/>
                </a:moveTo>
                <a:cubicBezTo>
                  <a:pt x="40" y="53"/>
                  <a:pt x="52" y="43"/>
                  <a:pt x="53" y="30"/>
                </a:cubicBezTo>
                <a:cubicBezTo>
                  <a:pt x="53" y="29"/>
                  <a:pt x="54" y="28"/>
                  <a:pt x="54" y="27"/>
                </a:cubicBezTo>
                <a:cubicBezTo>
                  <a:pt x="54" y="20"/>
                  <a:pt x="51" y="13"/>
                  <a:pt x="46" y="9"/>
                </a:cubicBezTo>
                <a:cubicBezTo>
                  <a:pt x="42" y="3"/>
                  <a:pt x="35" y="0"/>
                  <a:pt x="27" y="0"/>
                </a:cubicBezTo>
                <a:cubicBezTo>
                  <a:pt x="19" y="0"/>
                  <a:pt x="12" y="3"/>
                  <a:pt x="7" y="9"/>
                </a:cubicBezTo>
                <a:cubicBezTo>
                  <a:pt x="3" y="13"/>
                  <a:pt x="0" y="20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2" y="43"/>
                  <a:pt x="13" y="53"/>
                  <a:pt x="27" y="5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214"/>
          <p:cNvSpPr>
            <a:spLocks noEditPoints="1"/>
          </p:cNvSpPr>
          <p:nvPr/>
        </p:nvSpPr>
        <p:spPr bwMode="auto">
          <a:xfrm>
            <a:off x="8576220" y="3602931"/>
            <a:ext cx="243792" cy="243792"/>
          </a:xfrm>
          <a:custGeom>
            <a:avLst/>
            <a:gdLst>
              <a:gd name="T0" fmla="*/ 118 w 143"/>
              <a:gd name="T1" fmla="*/ 17 h 143"/>
              <a:gd name="T2" fmla="*/ 102 w 143"/>
              <a:gd name="T3" fmla="*/ 7 h 143"/>
              <a:gd name="T4" fmla="*/ 72 w 143"/>
              <a:gd name="T5" fmla="*/ 0 h 143"/>
              <a:gd name="T6" fmla="*/ 0 w 143"/>
              <a:gd name="T7" fmla="*/ 71 h 143"/>
              <a:gd name="T8" fmla="*/ 72 w 143"/>
              <a:gd name="T9" fmla="*/ 143 h 143"/>
              <a:gd name="T10" fmla="*/ 114 w 143"/>
              <a:gd name="T11" fmla="*/ 128 h 143"/>
              <a:gd name="T12" fmla="*/ 132 w 143"/>
              <a:gd name="T13" fmla="*/ 109 h 143"/>
              <a:gd name="T14" fmla="*/ 143 w 143"/>
              <a:gd name="T15" fmla="*/ 71 h 143"/>
              <a:gd name="T16" fmla="*/ 118 w 143"/>
              <a:gd name="T17" fmla="*/ 17 h 143"/>
              <a:gd name="T18" fmla="*/ 102 w 143"/>
              <a:gd name="T19" fmla="*/ 108 h 143"/>
              <a:gd name="T20" fmla="*/ 72 w 143"/>
              <a:gd name="T21" fmla="*/ 119 h 143"/>
              <a:gd name="T22" fmla="*/ 24 w 143"/>
              <a:gd name="T23" fmla="*/ 71 h 143"/>
              <a:gd name="T24" fmla="*/ 72 w 143"/>
              <a:gd name="T25" fmla="*/ 24 h 143"/>
              <a:gd name="T26" fmla="*/ 102 w 143"/>
              <a:gd name="T27" fmla="*/ 35 h 143"/>
              <a:gd name="T28" fmla="*/ 118 w 143"/>
              <a:gd name="T29" fmla="*/ 60 h 143"/>
              <a:gd name="T30" fmla="*/ 119 w 143"/>
              <a:gd name="T31" fmla="*/ 71 h 143"/>
              <a:gd name="T32" fmla="*/ 118 w 143"/>
              <a:gd name="T33" fmla="*/ 82 h 143"/>
              <a:gd name="T34" fmla="*/ 102 w 143"/>
              <a:gd name="T35" fmla="*/ 10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3" h="143">
                <a:moveTo>
                  <a:pt x="118" y="17"/>
                </a:moveTo>
                <a:cubicBezTo>
                  <a:pt x="113" y="13"/>
                  <a:pt x="108" y="9"/>
                  <a:pt x="102" y="7"/>
                </a:cubicBezTo>
                <a:cubicBezTo>
                  <a:pt x="93" y="2"/>
                  <a:pt x="83" y="0"/>
                  <a:pt x="72" y="0"/>
                </a:cubicBezTo>
                <a:cubicBezTo>
                  <a:pt x="32" y="0"/>
                  <a:pt x="0" y="32"/>
                  <a:pt x="0" y="71"/>
                </a:cubicBezTo>
                <a:cubicBezTo>
                  <a:pt x="0" y="111"/>
                  <a:pt x="32" y="143"/>
                  <a:pt x="72" y="143"/>
                </a:cubicBezTo>
                <a:cubicBezTo>
                  <a:pt x="88" y="143"/>
                  <a:pt x="102" y="137"/>
                  <a:pt x="114" y="128"/>
                </a:cubicBezTo>
                <a:cubicBezTo>
                  <a:pt x="122" y="123"/>
                  <a:pt x="128" y="116"/>
                  <a:pt x="132" y="109"/>
                </a:cubicBezTo>
                <a:cubicBezTo>
                  <a:pt x="139" y="98"/>
                  <a:pt x="143" y="85"/>
                  <a:pt x="143" y="71"/>
                </a:cubicBezTo>
                <a:cubicBezTo>
                  <a:pt x="143" y="49"/>
                  <a:pt x="133" y="30"/>
                  <a:pt x="118" y="17"/>
                </a:cubicBezTo>
                <a:close/>
                <a:moveTo>
                  <a:pt x="102" y="108"/>
                </a:moveTo>
                <a:cubicBezTo>
                  <a:pt x="94" y="114"/>
                  <a:pt x="83" y="119"/>
                  <a:pt x="72" y="119"/>
                </a:cubicBezTo>
                <a:cubicBezTo>
                  <a:pt x="45" y="119"/>
                  <a:pt x="24" y="97"/>
                  <a:pt x="24" y="71"/>
                </a:cubicBezTo>
                <a:cubicBezTo>
                  <a:pt x="24" y="45"/>
                  <a:pt x="45" y="24"/>
                  <a:pt x="72" y="24"/>
                </a:cubicBezTo>
                <a:cubicBezTo>
                  <a:pt x="83" y="24"/>
                  <a:pt x="94" y="28"/>
                  <a:pt x="102" y="35"/>
                </a:cubicBezTo>
                <a:cubicBezTo>
                  <a:pt x="110" y="41"/>
                  <a:pt x="116" y="50"/>
                  <a:pt x="118" y="60"/>
                </a:cubicBezTo>
                <a:cubicBezTo>
                  <a:pt x="119" y="64"/>
                  <a:pt x="119" y="67"/>
                  <a:pt x="119" y="71"/>
                </a:cubicBezTo>
                <a:cubicBezTo>
                  <a:pt x="119" y="75"/>
                  <a:pt x="119" y="78"/>
                  <a:pt x="118" y="82"/>
                </a:cubicBezTo>
                <a:cubicBezTo>
                  <a:pt x="116" y="92"/>
                  <a:pt x="110" y="101"/>
                  <a:pt x="102" y="10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215"/>
          <p:cNvSpPr>
            <a:spLocks noEditPoints="1"/>
          </p:cNvSpPr>
          <p:nvPr/>
        </p:nvSpPr>
        <p:spPr bwMode="auto">
          <a:xfrm>
            <a:off x="8667822" y="3674338"/>
            <a:ext cx="59866" cy="98816"/>
          </a:xfrm>
          <a:custGeom>
            <a:avLst/>
            <a:gdLst>
              <a:gd name="T0" fmla="*/ 31 w 35"/>
              <a:gd name="T1" fmla="*/ 27 h 58"/>
              <a:gd name="T2" fmla="*/ 26 w 35"/>
              <a:gd name="T3" fmla="*/ 24 h 58"/>
              <a:gd name="T4" fmla="*/ 20 w 35"/>
              <a:gd name="T5" fmla="*/ 23 h 58"/>
              <a:gd name="T6" fmla="*/ 20 w 35"/>
              <a:gd name="T7" fmla="*/ 11 h 58"/>
              <a:gd name="T8" fmla="*/ 25 w 35"/>
              <a:gd name="T9" fmla="*/ 16 h 58"/>
              <a:gd name="T10" fmla="*/ 29 w 35"/>
              <a:gd name="T11" fmla="*/ 19 h 58"/>
              <a:gd name="T12" fmla="*/ 32 w 35"/>
              <a:gd name="T13" fmla="*/ 18 h 58"/>
              <a:gd name="T14" fmla="*/ 33 w 35"/>
              <a:gd name="T15" fmla="*/ 15 h 58"/>
              <a:gd name="T16" fmla="*/ 32 w 35"/>
              <a:gd name="T17" fmla="*/ 12 h 58"/>
              <a:gd name="T18" fmla="*/ 30 w 35"/>
              <a:gd name="T19" fmla="*/ 9 h 58"/>
              <a:gd name="T20" fmla="*/ 26 w 35"/>
              <a:gd name="T21" fmla="*/ 6 h 58"/>
              <a:gd name="T22" fmla="*/ 20 w 35"/>
              <a:gd name="T23" fmla="*/ 5 h 58"/>
              <a:gd name="T24" fmla="*/ 20 w 35"/>
              <a:gd name="T25" fmla="*/ 2 h 58"/>
              <a:gd name="T26" fmla="*/ 18 w 35"/>
              <a:gd name="T27" fmla="*/ 0 h 58"/>
              <a:gd name="T28" fmla="*/ 16 w 35"/>
              <a:gd name="T29" fmla="*/ 2 h 58"/>
              <a:gd name="T30" fmla="*/ 16 w 35"/>
              <a:gd name="T31" fmla="*/ 5 h 58"/>
              <a:gd name="T32" fmla="*/ 5 w 35"/>
              <a:gd name="T33" fmla="*/ 9 h 58"/>
              <a:gd name="T34" fmla="*/ 2 w 35"/>
              <a:gd name="T35" fmla="*/ 17 h 58"/>
              <a:gd name="T36" fmla="*/ 3 w 35"/>
              <a:gd name="T37" fmla="*/ 23 h 58"/>
              <a:gd name="T38" fmla="*/ 8 w 35"/>
              <a:gd name="T39" fmla="*/ 27 h 58"/>
              <a:gd name="T40" fmla="*/ 16 w 35"/>
              <a:gd name="T41" fmla="*/ 29 h 58"/>
              <a:gd name="T42" fmla="*/ 16 w 35"/>
              <a:gd name="T43" fmla="*/ 42 h 58"/>
              <a:gd name="T44" fmla="*/ 12 w 35"/>
              <a:gd name="T45" fmla="*/ 41 h 58"/>
              <a:gd name="T46" fmla="*/ 10 w 35"/>
              <a:gd name="T47" fmla="*/ 39 h 58"/>
              <a:gd name="T48" fmla="*/ 9 w 35"/>
              <a:gd name="T49" fmla="*/ 35 h 58"/>
              <a:gd name="T50" fmla="*/ 7 w 35"/>
              <a:gd name="T51" fmla="*/ 33 h 58"/>
              <a:gd name="T52" fmla="*/ 5 w 35"/>
              <a:gd name="T53" fmla="*/ 33 h 58"/>
              <a:gd name="T54" fmla="*/ 2 w 35"/>
              <a:gd name="T55" fmla="*/ 34 h 58"/>
              <a:gd name="T56" fmla="*/ 0 w 35"/>
              <a:gd name="T57" fmla="*/ 36 h 58"/>
              <a:gd name="T58" fmla="*/ 1 w 35"/>
              <a:gd name="T59" fmla="*/ 40 h 58"/>
              <a:gd name="T60" fmla="*/ 4 w 35"/>
              <a:gd name="T61" fmla="*/ 44 h 58"/>
              <a:gd name="T62" fmla="*/ 9 w 35"/>
              <a:gd name="T63" fmla="*/ 47 h 58"/>
              <a:gd name="T64" fmla="*/ 16 w 35"/>
              <a:gd name="T65" fmla="*/ 48 h 58"/>
              <a:gd name="T66" fmla="*/ 16 w 35"/>
              <a:gd name="T67" fmla="*/ 56 h 58"/>
              <a:gd name="T68" fmla="*/ 16 w 35"/>
              <a:gd name="T69" fmla="*/ 58 h 58"/>
              <a:gd name="T70" fmla="*/ 18 w 35"/>
              <a:gd name="T71" fmla="*/ 58 h 58"/>
              <a:gd name="T72" fmla="*/ 19 w 35"/>
              <a:gd name="T73" fmla="*/ 58 h 58"/>
              <a:gd name="T74" fmla="*/ 20 w 35"/>
              <a:gd name="T75" fmla="*/ 55 h 58"/>
              <a:gd name="T76" fmla="*/ 20 w 35"/>
              <a:gd name="T77" fmla="*/ 48 h 58"/>
              <a:gd name="T78" fmla="*/ 28 w 35"/>
              <a:gd name="T79" fmla="*/ 46 h 58"/>
              <a:gd name="T80" fmla="*/ 33 w 35"/>
              <a:gd name="T81" fmla="*/ 41 h 58"/>
              <a:gd name="T82" fmla="*/ 35 w 35"/>
              <a:gd name="T83" fmla="*/ 35 h 58"/>
              <a:gd name="T84" fmla="*/ 34 w 35"/>
              <a:gd name="T85" fmla="*/ 31 h 58"/>
              <a:gd name="T86" fmla="*/ 31 w 35"/>
              <a:gd name="T87" fmla="*/ 27 h 58"/>
              <a:gd name="T88" fmla="*/ 16 w 35"/>
              <a:gd name="T89" fmla="*/ 22 h 58"/>
              <a:gd name="T90" fmla="*/ 11 w 35"/>
              <a:gd name="T91" fmla="*/ 20 h 58"/>
              <a:gd name="T92" fmla="*/ 10 w 35"/>
              <a:gd name="T93" fmla="*/ 16 h 58"/>
              <a:gd name="T94" fmla="*/ 11 w 35"/>
              <a:gd name="T95" fmla="*/ 13 h 58"/>
              <a:gd name="T96" fmla="*/ 16 w 35"/>
              <a:gd name="T97" fmla="*/ 11 h 58"/>
              <a:gd name="T98" fmla="*/ 16 w 35"/>
              <a:gd name="T99" fmla="*/ 22 h 58"/>
              <a:gd name="T100" fmla="*/ 25 w 35"/>
              <a:gd name="T101" fmla="*/ 40 h 58"/>
              <a:gd name="T102" fmla="*/ 20 w 35"/>
              <a:gd name="T103" fmla="*/ 43 h 58"/>
              <a:gd name="T104" fmla="*/ 20 w 35"/>
              <a:gd name="T105" fmla="*/ 30 h 58"/>
              <a:gd name="T106" fmla="*/ 25 w 35"/>
              <a:gd name="T107" fmla="*/ 32 h 58"/>
              <a:gd name="T108" fmla="*/ 27 w 35"/>
              <a:gd name="T109" fmla="*/ 36 h 58"/>
              <a:gd name="T110" fmla="*/ 25 w 35"/>
              <a:gd name="T111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" h="58">
                <a:moveTo>
                  <a:pt x="31" y="27"/>
                </a:moveTo>
                <a:cubicBezTo>
                  <a:pt x="29" y="26"/>
                  <a:pt x="28" y="25"/>
                  <a:pt x="26" y="24"/>
                </a:cubicBezTo>
                <a:cubicBezTo>
                  <a:pt x="25" y="24"/>
                  <a:pt x="23" y="23"/>
                  <a:pt x="20" y="23"/>
                </a:cubicBezTo>
                <a:cubicBezTo>
                  <a:pt x="20" y="11"/>
                  <a:pt x="20" y="11"/>
                  <a:pt x="20" y="11"/>
                </a:cubicBezTo>
                <a:cubicBezTo>
                  <a:pt x="23" y="12"/>
                  <a:pt x="24" y="13"/>
                  <a:pt x="25" y="16"/>
                </a:cubicBezTo>
                <a:cubicBezTo>
                  <a:pt x="26" y="18"/>
                  <a:pt x="27" y="19"/>
                  <a:pt x="29" y="19"/>
                </a:cubicBezTo>
                <a:cubicBezTo>
                  <a:pt x="30" y="19"/>
                  <a:pt x="31" y="18"/>
                  <a:pt x="32" y="18"/>
                </a:cubicBezTo>
                <a:cubicBezTo>
                  <a:pt x="33" y="17"/>
                  <a:pt x="33" y="16"/>
                  <a:pt x="33" y="15"/>
                </a:cubicBezTo>
                <a:cubicBezTo>
                  <a:pt x="33" y="14"/>
                  <a:pt x="33" y="13"/>
                  <a:pt x="32" y="12"/>
                </a:cubicBezTo>
                <a:cubicBezTo>
                  <a:pt x="32" y="11"/>
                  <a:pt x="31" y="10"/>
                  <a:pt x="30" y="9"/>
                </a:cubicBezTo>
                <a:cubicBezTo>
                  <a:pt x="29" y="8"/>
                  <a:pt x="27" y="7"/>
                  <a:pt x="26" y="6"/>
                </a:cubicBezTo>
                <a:cubicBezTo>
                  <a:pt x="24" y="6"/>
                  <a:pt x="22" y="5"/>
                  <a:pt x="20" y="5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19" y="0"/>
                  <a:pt x="18" y="0"/>
                </a:cubicBezTo>
                <a:cubicBezTo>
                  <a:pt x="16" y="0"/>
                  <a:pt x="16" y="1"/>
                  <a:pt x="16" y="2"/>
                </a:cubicBezTo>
                <a:cubicBezTo>
                  <a:pt x="16" y="5"/>
                  <a:pt x="16" y="5"/>
                  <a:pt x="16" y="5"/>
                </a:cubicBezTo>
                <a:cubicBezTo>
                  <a:pt x="11" y="6"/>
                  <a:pt x="8" y="7"/>
                  <a:pt x="5" y="9"/>
                </a:cubicBezTo>
                <a:cubicBezTo>
                  <a:pt x="3" y="11"/>
                  <a:pt x="2" y="14"/>
                  <a:pt x="2" y="17"/>
                </a:cubicBezTo>
                <a:cubicBezTo>
                  <a:pt x="2" y="19"/>
                  <a:pt x="2" y="21"/>
                  <a:pt x="3" y="23"/>
                </a:cubicBezTo>
                <a:cubicBezTo>
                  <a:pt x="5" y="25"/>
                  <a:pt x="6" y="26"/>
                  <a:pt x="8" y="27"/>
                </a:cubicBezTo>
                <a:cubicBezTo>
                  <a:pt x="10" y="28"/>
                  <a:pt x="13" y="28"/>
                  <a:pt x="16" y="29"/>
                </a:cubicBezTo>
                <a:cubicBezTo>
                  <a:pt x="16" y="42"/>
                  <a:pt x="16" y="42"/>
                  <a:pt x="16" y="42"/>
                </a:cubicBezTo>
                <a:cubicBezTo>
                  <a:pt x="14" y="42"/>
                  <a:pt x="13" y="41"/>
                  <a:pt x="12" y="41"/>
                </a:cubicBezTo>
                <a:cubicBezTo>
                  <a:pt x="11" y="40"/>
                  <a:pt x="11" y="39"/>
                  <a:pt x="10" y="39"/>
                </a:cubicBezTo>
                <a:cubicBezTo>
                  <a:pt x="10" y="38"/>
                  <a:pt x="9" y="36"/>
                  <a:pt x="9" y="35"/>
                </a:cubicBezTo>
                <a:cubicBezTo>
                  <a:pt x="8" y="34"/>
                  <a:pt x="8" y="34"/>
                  <a:pt x="7" y="33"/>
                </a:cubicBezTo>
                <a:cubicBezTo>
                  <a:pt x="6" y="33"/>
                  <a:pt x="6" y="33"/>
                  <a:pt x="5" y="33"/>
                </a:cubicBezTo>
                <a:cubicBezTo>
                  <a:pt x="3" y="33"/>
                  <a:pt x="2" y="33"/>
                  <a:pt x="2" y="34"/>
                </a:cubicBezTo>
                <a:cubicBezTo>
                  <a:pt x="1" y="34"/>
                  <a:pt x="0" y="35"/>
                  <a:pt x="0" y="36"/>
                </a:cubicBezTo>
                <a:cubicBezTo>
                  <a:pt x="0" y="37"/>
                  <a:pt x="1" y="39"/>
                  <a:pt x="1" y="40"/>
                </a:cubicBezTo>
                <a:cubicBezTo>
                  <a:pt x="2" y="41"/>
                  <a:pt x="3" y="42"/>
                  <a:pt x="4" y="44"/>
                </a:cubicBezTo>
                <a:cubicBezTo>
                  <a:pt x="5" y="45"/>
                  <a:pt x="7" y="46"/>
                  <a:pt x="9" y="47"/>
                </a:cubicBezTo>
                <a:cubicBezTo>
                  <a:pt x="11" y="47"/>
                  <a:pt x="13" y="48"/>
                  <a:pt x="16" y="48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8"/>
                </a:cubicBezTo>
                <a:cubicBezTo>
                  <a:pt x="16" y="58"/>
                  <a:pt x="17" y="58"/>
                  <a:pt x="18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20" y="57"/>
                  <a:pt x="20" y="56"/>
                  <a:pt x="20" y="55"/>
                </a:cubicBezTo>
                <a:cubicBezTo>
                  <a:pt x="20" y="48"/>
                  <a:pt x="20" y="48"/>
                  <a:pt x="20" y="48"/>
                </a:cubicBezTo>
                <a:cubicBezTo>
                  <a:pt x="23" y="48"/>
                  <a:pt x="26" y="47"/>
                  <a:pt x="28" y="46"/>
                </a:cubicBezTo>
                <a:cubicBezTo>
                  <a:pt x="30" y="45"/>
                  <a:pt x="32" y="43"/>
                  <a:pt x="33" y="41"/>
                </a:cubicBezTo>
                <a:cubicBezTo>
                  <a:pt x="34" y="39"/>
                  <a:pt x="35" y="37"/>
                  <a:pt x="35" y="35"/>
                </a:cubicBezTo>
                <a:cubicBezTo>
                  <a:pt x="35" y="34"/>
                  <a:pt x="35" y="32"/>
                  <a:pt x="34" y="31"/>
                </a:cubicBezTo>
                <a:cubicBezTo>
                  <a:pt x="33" y="29"/>
                  <a:pt x="32" y="28"/>
                  <a:pt x="31" y="27"/>
                </a:cubicBezTo>
                <a:close/>
                <a:moveTo>
                  <a:pt x="16" y="22"/>
                </a:moveTo>
                <a:cubicBezTo>
                  <a:pt x="14" y="21"/>
                  <a:pt x="12" y="20"/>
                  <a:pt x="11" y="20"/>
                </a:cubicBezTo>
                <a:cubicBezTo>
                  <a:pt x="10" y="19"/>
                  <a:pt x="10" y="18"/>
                  <a:pt x="10" y="16"/>
                </a:cubicBezTo>
                <a:cubicBezTo>
                  <a:pt x="10" y="15"/>
                  <a:pt x="10" y="13"/>
                  <a:pt x="11" y="13"/>
                </a:cubicBezTo>
                <a:cubicBezTo>
                  <a:pt x="12" y="12"/>
                  <a:pt x="14" y="11"/>
                  <a:pt x="16" y="11"/>
                </a:cubicBezTo>
                <a:lnTo>
                  <a:pt x="16" y="22"/>
                </a:lnTo>
                <a:close/>
                <a:moveTo>
                  <a:pt x="25" y="40"/>
                </a:moveTo>
                <a:cubicBezTo>
                  <a:pt x="24" y="41"/>
                  <a:pt x="22" y="42"/>
                  <a:pt x="20" y="43"/>
                </a:cubicBezTo>
                <a:cubicBezTo>
                  <a:pt x="20" y="30"/>
                  <a:pt x="20" y="30"/>
                  <a:pt x="20" y="30"/>
                </a:cubicBezTo>
                <a:cubicBezTo>
                  <a:pt x="22" y="31"/>
                  <a:pt x="24" y="31"/>
                  <a:pt x="25" y="32"/>
                </a:cubicBezTo>
                <a:cubicBezTo>
                  <a:pt x="26" y="33"/>
                  <a:pt x="27" y="35"/>
                  <a:pt x="27" y="36"/>
                </a:cubicBezTo>
                <a:cubicBezTo>
                  <a:pt x="27" y="38"/>
                  <a:pt x="26" y="39"/>
                  <a:pt x="25" y="4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216"/>
          <p:cNvSpPr>
            <a:spLocks/>
          </p:cNvSpPr>
          <p:nvPr/>
        </p:nvSpPr>
        <p:spPr bwMode="auto">
          <a:xfrm>
            <a:off x="7572199" y="3251668"/>
            <a:ext cx="522928" cy="328903"/>
          </a:xfrm>
          <a:custGeom>
            <a:avLst/>
            <a:gdLst>
              <a:gd name="T0" fmla="*/ 553 w 725"/>
              <a:gd name="T1" fmla="*/ 456 h 456"/>
              <a:gd name="T2" fmla="*/ 725 w 725"/>
              <a:gd name="T3" fmla="*/ 456 h 456"/>
              <a:gd name="T4" fmla="*/ 695 w 725"/>
              <a:gd name="T5" fmla="*/ 312 h 456"/>
              <a:gd name="T6" fmla="*/ 666 w 725"/>
              <a:gd name="T7" fmla="*/ 364 h 456"/>
              <a:gd name="T8" fmla="*/ 2 w 725"/>
              <a:gd name="T9" fmla="*/ 0 h 456"/>
              <a:gd name="T10" fmla="*/ 0 w 725"/>
              <a:gd name="T11" fmla="*/ 101 h 456"/>
              <a:gd name="T12" fmla="*/ 612 w 725"/>
              <a:gd name="T13" fmla="*/ 420 h 456"/>
              <a:gd name="T14" fmla="*/ 553 w 725"/>
              <a:gd name="T15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5" h="456">
                <a:moveTo>
                  <a:pt x="553" y="456"/>
                </a:moveTo>
                <a:lnTo>
                  <a:pt x="725" y="456"/>
                </a:lnTo>
                <a:lnTo>
                  <a:pt x="695" y="312"/>
                </a:lnTo>
                <a:lnTo>
                  <a:pt x="666" y="364"/>
                </a:lnTo>
                <a:lnTo>
                  <a:pt x="2" y="0"/>
                </a:lnTo>
                <a:lnTo>
                  <a:pt x="0" y="101"/>
                </a:lnTo>
                <a:lnTo>
                  <a:pt x="612" y="420"/>
                </a:lnTo>
                <a:lnTo>
                  <a:pt x="553" y="45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217"/>
          <p:cNvSpPr>
            <a:spLocks noChangeArrowheads="1"/>
          </p:cNvSpPr>
          <p:nvPr/>
        </p:nvSpPr>
        <p:spPr bwMode="auto">
          <a:xfrm>
            <a:off x="7971066" y="3628176"/>
            <a:ext cx="102422" cy="31375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218"/>
          <p:cNvSpPr>
            <a:spLocks noChangeArrowheads="1"/>
          </p:cNvSpPr>
          <p:nvPr/>
        </p:nvSpPr>
        <p:spPr bwMode="auto">
          <a:xfrm>
            <a:off x="7778485" y="3553163"/>
            <a:ext cx="102422" cy="38877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219"/>
          <p:cNvSpPr>
            <a:spLocks noChangeArrowheads="1"/>
          </p:cNvSpPr>
          <p:nvPr/>
        </p:nvSpPr>
        <p:spPr bwMode="auto">
          <a:xfrm>
            <a:off x="7572199" y="3450742"/>
            <a:ext cx="102422" cy="491191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220"/>
          <p:cNvSpPr>
            <a:spLocks/>
          </p:cNvSpPr>
          <p:nvPr/>
        </p:nvSpPr>
        <p:spPr bwMode="auto">
          <a:xfrm>
            <a:off x="6520574" y="3256717"/>
            <a:ext cx="531583" cy="328903"/>
          </a:xfrm>
          <a:custGeom>
            <a:avLst/>
            <a:gdLst>
              <a:gd name="T0" fmla="*/ 664 w 737"/>
              <a:gd name="T1" fmla="*/ 177 h 456"/>
              <a:gd name="T2" fmla="*/ 737 w 737"/>
              <a:gd name="T3" fmla="*/ 26 h 456"/>
              <a:gd name="T4" fmla="*/ 602 w 737"/>
              <a:gd name="T5" fmla="*/ 0 h 456"/>
              <a:gd name="T6" fmla="*/ 619 w 737"/>
              <a:gd name="T7" fmla="*/ 47 h 456"/>
              <a:gd name="T8" fmla="*/ 0 w 737"/>
              <a:gd name="T9" fmla="*/ 361 h 456"/>
              <a:gd name="T10" fmla="*/ 0 w 737"/>
              <a:gd name="T11" fmla="*/ 456 h 456"/>
              <a:gd name="T12" fmla="*/ 664 w 737"/>
              <a:gd name="T13" fmla="*/ 118 h 456"/>
              <a:gd name="T14" fmla="*/ 664 w 737"/>
              <a:gd name="T15" fmla="*/ 177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7" h="456">
                <a:moveTo>
                  <a:pt x="664" y="177"/>
                </a:moveTo>
                <a:lnTo>
                  <a:pt x="737" y="26"/>
                </a:lnTo>
                <a:lnTo>
                  <a:pt x="602" y="0"/>
                </a:lnTo>
                <a:lnTo>
                  <a:pt x="619" y="47"/>
                </a:lnTo>
                <a:lnTo>
                  <a:pt x="0" y="361"/>
                </a:lnTo>
                <a:lnTo>
                  <a:pt x="0" y="456"/>
                </a:lnTo>
                <a:lnTo>
                  <a:pt x="664" y="118"/>
                </a:lnTo>
                <a:lnTo>
                  <a:pt x="664" y="177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221"/>
          <p:cNvSpPr>
            <a:spLocks noChangeArrowheads="1"/>
          </p:cNvSpPr>
          <p:nvPr/>
        </p:nvSpPr>
        <p:spPr bwMode="auto">
          <a:xfrm>
            <a:off x="6927375" y="3435594"/>
            <a:ext cx="100979" cy="477487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222"/>
          <p:cNvSpPr>
            <a:spLocks noChangeArrowheads="1"/>
          </p:cNvSpPr>
          <p:nvPr/>
        </p:nvSpPr>
        <p:spPr bwMode="auto">
          <a:xfrm>
            <a:off x="6726859" y="3534410"/>
            <a:ext cx="100258" cy="37867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223"/>
          <p:cNvSpPr>
            <a:spLocks noChangeArrowheads="1"/>
          </p:cNvSpPr>
          <p:nvPr/>
        </p:nvSpPr>
        <p:spPr bwMode="auto">
          <a:xfrm>
            <a:off x="6539327" y="3607980"/>
            <a:ext cx="100258" cy="306544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24"/>
          <p:cNvSpPr>
            <a:spLocks/>
          </p:cNvSpPr>
          <p:nvPr/>
        </p:nvSpPr>
        <p:spPr bwMode="auto">
          <a:xfrm>
            <a:off x="5673070" y="3261766"/>
            <a:ext cx="261103" cy="595056"/>
          </a:xfrm>
          <a:custGeom>
            <a:avLst/>
            <a:gdLst>
              <a:gd name="T0" fmla="*/ 76 w 362"/>
              <a:gd name="T1" fmla="*/ 825 h 825"/>
              <a:gd name="T2" fmla="*/ 362 w 362"/>
              <a:gd name="T3" fmla="*/ 825 h 825"/>
              <a:gd name="T4" fmla="*/ 362 w 362"/>
              <a:gd name="T5" fmla="*/ 0 h 825"/>
              <a:gd name="T6" fmla="*/ 0 w 362"/>
              <a:gd name="T7" fmla="*/ 0 h 825"/>
              <a:gd name="T8" fmla="*/ 0 w 362"/>
              <a:gd name="T9" fmla="*/ 352 h 825"/>
              <a:gd name="T10" fmla="*/ 76 w 362"/>
              <a:gd name="T11" fmla="*/ 352 h 825"/>
              <a:gd name="T12" fmla="*/ 76 w 362"/>
              <a:gd name="T13" fmla="*/ 825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825">
                <a:moveTo>
                  <a:pt x="76" y="825"/>
                </a:moveTo>
                <a:lnTo>
                  <a:pt x="362" y="825"/>
                </a:lnTo>
                <a:lnTo>
                  <a:pt x="362" y="0"/>
                </a:lnTo>
                <a:lnTo>
                  <a:pt x="0" y="0"/>
                </a:lnTo>
                <a:lnTo>
                  <a:pt x="0" y="352"/>
                </a:lnTo>
                <a:lnTo>
                  <a:pt x="76" y="352"/>
                </a:lnTo>
                <a:lnTo>
                  <a:pt x="76" y="82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25"/>
          <p:cNvSpPr>
            <a:spLocks noEditPoints="1"/>
          </p:cNvSpPr>
          <p:nvPr/>
        </p:nvSpPr>
        <p:spPr bwMode="auto">
          <a:xfrm>
            <a:off x="5529535" y="3515657"/>
            <a:ext cx="143535" cy="341165"/>
          </a:xfrm>
          <a:custGeom>
            <a:avLst/>
            <a:gdLst>
              <a:gd name="T0" fmla="*/ 84 w 84"/>
              <a:gd name="T1" fmla="*/ 0 h 200"/>
              <a:gd name="T2" fmla="*/ 0 w 84"/>
              <a:gd name="T3" fmla="*/ 0 h 200"/>
              <a:gd name="T4" fmla="*/ 0 w 84"/>
              <a:gd name="T5" fmla="*/ 200 h 200"/>
              <a:gd name="T6" fmla="*/ 84 w 84"/>
              <a:gd name="T7" fmla="*/ 200 h 200"/>
              <a:gd name="T8" fmla="*/ 84 w 84"/>
              <a:gd name="T9" fmla="*/ 0 h 200"/>
              <a:gd name="T10" fmla="*/ 64 w 84"/>
              <a:gd name="T11" fmla="*/ 159 h 200"/>
              <a:gd name="T12" fmla="*/ 23 w 84"/>
              <a:gd name="T13" fmla="*/ 159 h 200"/>
              <a:gd name="T14" fmla="*/ 17 w 84"/>
              <a:gd name="T15" fmla="*/ 153 h 200"/>
              <a:gd name="T16" fmla="*/ 19 w 84"/>
              <a:gd name="T17" fmla="*/ 148 h 200"/>
              <a:gd name="T18" fmla="*/ 23 w 84"/>
              <a:gd name="T19" fmla="*/ 146 h 200"/>
              <a:gd name="T20" fmla="*/ 64 w 84"/>
              <a:gd name="T21" fmla="*/ 146 h 200"/>
              <a:gd name="T22" fmla="*/ 70 w 84"/>
              <a:gd name="T23" fmla="*/ 153 h 200"/>
              <a:gd name="T24" fmla="*/ 64 w 84"/>
              <a:gd name="T25" fmla="*/ 159 h 200"/>
              <a:gd name="T26" fmla="*/ 64 w 84"/>
              <a:gd name="T27" fmla="*/ 122 h 200"/>
              <a:gd name="T28" fmla="*/ 23 w 84"/>
              <a:gd name="T29" fmla="*/ 122 h 200"/>
              <a:gd name="T30" fmla="*/ 17 w 84"/>
              <a:gd name="T31" fmla="*/ 115 h 200"/>
              <a:gd name="T32" fmla="*/ 19 w 84"/>
              <a:gd name="T33" fmla="*/ 110 h 200"/>
              <a:gd name="T34" fmla="*/ 23 w 84"/>
              <a:gd name="T35" fmla="*/ 108 h 200"/>
              <a:gd name="T36" fmla="*/ 64 w 84"/>
              <a:gd name="T37" fmla="*/ 108 h 200"/>
              <a:gd name="T38" fmla="*/ 70 w 84"/>
              <a:gd name="T39" fmla="*/ 115 h 200"/>
              <a:gd name="T40" fmla="*/ 64 w 84"/>
              <a:gd name="T41" fmla="*/ 122 h 200"/>
              <a:gd name="T42" fmla="*/ 64 w 84"/>
              <a:gd name="T43" fmla="*/ 86 h 200"/>
              <a:gd name="T44" fmla="*/ 23 w 84"/>
              <a:gd name="T45" fmla="*/ 86 h 200"/>
              <a:gd name="T46" fmla="*/ 17 w 84"/>
              <a:gd name="T47" fmla="*/ 79 h 200"/>
              <a:gd name="T48" fmla="*/ 19 w 84"/>
              <a:gd name="T49" fmla="*/ 74 h 200"/>
              <a:gd name="T50" fmla="*/ 23 w 84"/>
              <a:gd name="T51" fmla="*/ 72 h 200"/>
              <a:gd name="T52" fmla="*/ 64 w 84"/>
              <a:gd name="T53" fmla="*/ 72 h 200"/>
              <a:gd name="T54" fmla="*/ 70 w 84"/>
              <a:gd name="T55" fmla="*/ 79 h 200"/>
              <a:gd name="T56" fmla="*/ 64 w 84"/>
              <a:gd name="T57" fmla="*/ 86 h 200"/>
              <a:gd name="T58" fmla="*/ 64 w 84"/>
              <a:gd name="T59" fmla="*/ 48 h 200"/>
              <a:gd name="T60" fmla="*/ 23 w 84"/>
              <a:gd name="T61" fmla="*/ 48 h 200"/>
              <a:gd name="T62" fmla="*/ 17 w 84"/>
              <a:gd name="T63" fmla="*/ 41 h 200"/>
              <a:gd name="T64" fmla="*/ 19 w 84"/>
              <a:gd name="T65" fmla="*/ 37 h 200"/>
              <a:gd name="T66" fmla="*/ 23 w 84"/>
              <a:gd name="T67" fmla="*/ 35 h 200"/>
              <a:gd name="T68" fmla="*/ 64 w 84"/>
              <a:gd name="T69" fmla="*/ 35 h 200"/>
              <a:gd name="T70" fmla="*/ 70 w 84"/>
              <a:gd name="T71" fmla="*/ 41 h 200"/>
              <a:gd name="T72" fmla="*/ 64 w 84"/>
              <a:gd name="T73" fmla="*/ 4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4" h="200">
                <a:moveTo>
                  <a:pt x="8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0"/>
                  <a:pt x="0" y="200"/>
                  <a:pt x="0" y="200"/>
                </a:cubicBezTo>
                <a:cubicBezTo>
                  <a:pt x="84" y="200"/>
                  <a:pt x="84" y="200"/>
                  <a:pt x="84" y="200"/>
                </a:cubicBezTo>
                <a:lnTo>
                  <a:pt x="84" y="0"/>
                </a:lnTo>
                <a:close/>
                <a:moveTo>
                  <a:pt x="64" y="159"/>
                </a:moveTo>
                <a:cubicBezTo>
                  <a:pt x="23" y="159"/>
                  <a:pt x="23" y="159"/>
                  <a:pt x="23" y="159"/>
                </a:cubicBezTo>
                <a:cubicBezTo>
                  <a:pt x="20" y="159"/>
                  <a:pt x="17" y="156"/>
                  <a:pt x="17" y="153"/>
                </a:cubicBezTo>
                <a:cubicBezTo>
                  <a:pt x="17" y="151"/>
                  <a:pt x="17" y="149"/>
                  <a:pt x="19" y="148"/>
                </a:cubicBezTo>
                <a:cubicBezTo>
                  <a:pt x="20" y="147"/>
                  <a:pt x="21" y="146"/>
                  <a:pt x="23" y="146"/>
                </a:cubicBezTo>
                <a:cubicBezTo>
                  <a:pt x="64" y="146"/>
                  <a:pt x="64" y="146"/>
                  <a:pt x="64" y="146"/>
                </a:cubicBezTo>
                <a:cubicBezTo>
                  <a:pt x="67" y="146"/>
                  <a:pt x="70" y="149"/>
                  <a:pt x="70" y="153"/>
                </a:cubicBezTo>
                <a:cubicBezTo>
                  <a:pt x="70" y="156"/>
                  <a:pt x="67" y="159"/>
                  <a:pt x="64" y="159"/>
                </a:cubicBezTo>
                <a:close/>
                <a:moveTo>
                  <a:pt x="64" y="122"/>
                </a:moveTo>
                <a:cubicBezTo>
                  <a:pt x="23" y="122"/>
                  <a:pt x="23" y="122"/>
                  <a:pt x="23" y="122"/>
                </a:cubicBezTo>
                <a:cubicBezTo>
                  <a:pt x="20" y="122"/>
                  <a:pt x="17" y="119"/>
                  <a:pt x="17" y="115"/>
                </a:cubicBezTo>
                <a:cubicBezTo>
                  <a:pt x="17" y="113"/>
                  <a:pt x="17" y="112"/>
                  <a:pt x="19" y="110"/>
                </a:cubicBezTo>
                <a:cubicBezTo>
                  <a:pt x="20" y="109"/>
                  <a:pt x="21" y="108"/>
                  <a:pt x="23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7" y="108"/>
                  <a:pt x="70" y="111"/>
                  <a:pt x="70" y="115"/>
                </a:cubicBezTo>
                <a:cubicBezTo>
                  <a:pt x="70" y="119"/>
                  <a:pt x="67" y="122"/>
                  <a:pt x="64" y="122"/>
                </a:cubicBezTo>
                <a:close/>
                <a:moveTo>
                  <a:pt x="64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20" y="86"/>
                  <a:pt x="17" y="83"/>
                  <a:pt x="17" y="79"/>
                </a:cubicBezTo>
                <a:cubicBezTo>
                  <a:pt x="17" y="77"/>
                  <a:pt x="17" y="76"/>
                  <a:pt x="19" y="74"/>
                </a:cubicBezTo>
                <a:cubicBezTo>
                  <a:pt x="20" y="73"/>
                  <a:pt x="21" y="72"/>
                  <a:pt x="23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7" y="72"/>
                  <a:pt x="70" y="75"/>
                  <a:pt x="70" y="79"/>
                </a:cubicBezTo>
                <a:cubicBezTo>
                  <a:pt x="70" y="83"/>
                  <a:pt x="67" y="86"/>
                  <a:pt x="64" y="86"/>
                </a:cubicBezTo>
                <a:close/>
                <a:moveTo>
                  <a:pt x="64" y="48"/>
                </a:moveTo>
                <a:cubicBezTo>
                  <a:pt x="23" y="48"/>
                  <a:pt x="23" y="48"/>
                  <a:pt x="23" y="48"/>
                </a:cubicBezTo>
                <a:cubicBezTo>
                  <a:pt x="20" y="48"/>
                  <a:pt x="17" y="45"/>
                  <a:pt x="17" y="41"/>
                </a:cubicBezTo>
                <a:cubicBezTo>
                  <a:pt x="17" y="39"/>
                  <a:pt x="17" y="38"/>
                  <a:pt x="19" y="37"/>
                </a:cubicBezTo>
                <a:cubicBezTo>
                  <a:pt x="20" y="35"/>
                  <a:pt x="21" y="35"/>
                  <a:pt x="23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7" y="35"/>
                  <a:pt x="70" y="38"/>
                  <a:pt x="70" y="41"/>
                </a:cubicBezTo>
                <a:cubicBezTo>
                  <a:pt x="70" y="45"/>
                  <a:pt x="67" y="48"/>
                  <a:pt x="64" y="4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226"/>
          <p:cNvSpPr>
            <a:spLocks/>
          </p:cNvSpPr>
          <p:nvPr/>
        </p:nvSpPr>
        <p:spPr bwMode="auto">
          <a:xfrm>
            <a:off x="5446588" y="3856822"/>
            <a:ext cx="564040" cy="46162"/>
          </a:xfrm>
          <a:custGeom>
            <a:avLst/>
            <a:gdLst>
              <a:gd name="T0" fmla="*/ 318 w 331"/>
              <a:gd name="T1" fmla="*/ 0 h 27"/>
              <a:gd name="T2" fmla="*/ 286 w 331"/>
              <a:gd name="T3" fmla="*/ 0 h 27"/>
              <a:gd name="T4" fmla="*/ 286 w 331"/>
              <a:gd name="T5" fmla="*/ 14 h 27"/>
              <a:gd name="T6" fmla="*/ 133 w 331"/>
              <a:gd name="T7" fmla="*/ 14 h 27"/>
              <a:gd name="T8" fmla="*/ 133 w 331"/>
              <a:gd name="T9" fmla="*/ 14 h 27"/>
              <a:gd name="T10" fmla="*/ 49 w 331"/>
              <a:gd name="T11" fmla="*/ 14 h 27"/>
              <a:gd name="T12" fmla="*/ 49 w 331"/>
              <a:gd name="T13" fmla="*/ 0 h 27"/>
              <a:gd name="T14" fmla="*/ 14 w 331"/>
              <a:gd name="T15" fmla="*/ 0 h 27"/>
              <a:gd name="T16" fmla="*/ 4 w 331"/>
              <a:gd name="T17" fmla="*/ 4 h 27"/>
              <a:gd name="T18" fmla="*/ 0 w 331"/>
              <a:gd name="T19" fmla="*/ 14 h 27"/>
              <a:gd name="T20" fmla="*/ 14 w 331"/>
              <a:gd name="T21" fmla="*/ 27 h 27"/>
              <a:gd name="T22" fmla="*/ 318 w 331"/>
              <a:gd name="T23" fmla="*/ 27 h 27"/>
              <a:gd name="T24" fmla="*/ 331 w 331"/>
              <a:gd name="T25" fmla="*/ 14 h 27"/>
              <a:gd name="T26" fmla="*/ 318 w 331"/>
              <a:gd name="T2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1" h="27">
                <a:moveTo>
                  <a:pt x="318" y="0"/>
                </a:moveTo>
                <a:cubicBezTo>
                  <a:pt x="286" y="0"/>
                  <a:pt x="286" y="0"/>
                  <a:pt x="286" y="0"/>
                </a:cubicBezTo>
                <a:cubicBezTo>
                  <a:pt x="286" y="14"/>
                  <a:pt x="286" y="14"/>
                  <a:pt x="286" y="14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318" y="27"/>
                  <a:pt x="318" y="27"/>
                  <a:pt x="318" y="27"/>
                </a:cubicBezTo>
                <a:cubicBezTo>
                  <a:pt x="325" y="27"/>
                  <a:pt x="331" y="21"/>
                  <a:pt x="331" y="14"/>
                </a:cubicBezTo>
                <a:cubicBezTo>
                  <a:pt x="331" y="6"/>
                  <a:pt x="325" y="0"/>
                  <a:pt x="318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227"/>
          <p:cNvSpPr>
            <a:spLocks noEditPoints="1"/>
          </p:cNvSpPr>
          <p:nvPr/>
        </p:nvSpPr>
        <p:spPr bwMode="auto">
          <a:xfrm>
            <a:off x="4326441" y="3280520"/>
            <a:ext cx="710460" cy="530141"/>
          </a:xfrm>
          <a:custGeom>
            <a:avLst/>
            <a:gdLst>
              <a:gd name="T0" fmla="*/ 384 w 417"/>
              <a:gd name="T1" fmla="*/ 0 h 311"/>
              <a:gd name="T2" fmla="*/ 32 w 417"/>
              <a:gd name="T3" fmla="*/ 0 h 311"/>
              <a:gd name="T4" fmla="*/ 0 w 417"/>
              <a:gd name="T5" fmla="*/ 33 h 311"/>
              <a:gd name="T6" fmla="*/ 0 w 417"/>
              <a:gd name="T7" fmla="*/ 278 h 311"/>
              <a:gd name="T8" fmla="*/ 32 w 417"/>
              <a:gd name="T9" fmla="*/ 311 h 311"/>
              <a:gd name="T10" fmla="*/ 384 w 417"/>
              <a:gd name="T11" fmla="*/ 311 h 311"/>
              <a:gd name="T12" fmla="*/ 417 w 417"/>
              <a:gd name="T13" fmla="*/ 278 h 311"/>
              <a:gd name="T14" fmla="*/ 417 w 417"/>
              <a:gd name="T15" fmla="*/ 33 h 311"/>
              <a:gd name="T16" fmla="*/ 384 w 417"/>
              <a:gd name="T17" fmla="*/ 0 h 311"/>
              <a:gd name="T18" fmla="*/ 378 w 417"/>
              <a:gd name="T19" fmla="*/ 251 h 311"/>
              <a:gd name="T20" fmla="*/ 351 w 417"/>
              <a:gd name="T21" fmla="*/ 277 h 311"/>
              <a:gd name="T22" fmla="*/ 62 w 417"/>
              <a:gd name="T23" fmla="*/ 277 h 311"/>
              <a:gd name="T24" fmla="*/ 35 w 417"/>
              <a:gd name="T25" fmla="*/ 251 h 311"/>
              <a:gd name="T26" fmla="*/ 35 w 417"/>
              <a:gd name="T27" fmla="*/ 60 h 311"/>
              <a:gd name="T28" fmla="*/ 62 w 417"/>
              <a:gd name="T29" fmla="*/ 35 h 311"/>
              <a:gd name="T30" fmla="*/ 351 w 417"/>
              <a:gd name="T31" fmla="*/ 35 h 311"/>
              <a:gd name="T32" fmla="*/ 378 w 417"/>
              <a:gd name="T33" fmla="*/ 60 h 311"/>
              <a:gd name="T34" fmla="*/ 378 w 417"/>
              <a:gd name="T35" fmla="*/ 25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7" h="311">
                <a:moveTo>
                  <a:pt x="384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3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96"/>
                  <a:pt x="14" y="311"/>
                  <a:pt x="32" y="311"/>
                </a:cubicBezTo>
                <a:cubicBezTo>
                  <a:pt x="384" y="311"/>
                  <a:pt x="384" y="311"/>
                  <a:pt x="384" y="311"/>
                </a:cubicBezTo>
                <a:cubicBezTo>
                  <a:pt x="402" y="311"/>
                  <a:pt x="417" y="296"/>
                  <a:pt x="417" y="278"/>
                </a:cubicBezTo>
                <a:cubicBezTo>
                  <a:pt x="417" y="33"/>
                  <a:pt x="417" y="33"/>
                  <a:pt x="417" y="33"/>
                </a:cubicBezTo>
                <a:cubicBezTo>
                  <a:pt x="417" y="15"/>
                  <a:pt x="402" y="0"/>
                  <a:pt x="384" y="0"/>
                </a:cubicBezTo>
                <a:close/>
                <a:moveTo>
                  <a:pt x="378" y="251"/>
                </a:moveTo>
                <a:cubicBezTo>
                  <a:pt x="378" y="265"/>
                  <a:pt x="366" y="277"/>
                  <a:pt x="351" y="277"/>
                </a:cubicBezTo>
                <a:cubicBezTo>
                  <a:pt x="62" y="277"/>
                  <a:pt x="62" y="277"/>
                  <a:pt x="62" y="277"/>
                </a:cubicBezTo>
                <a:cubicBezTo>
                  <a:pt x="47" y="277"/>
                  <a:pt x="35" y="265"/>
                  <a:pt x="35" y="251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46"/>
                  <a:pt x="47" y="35"/>
                  <a:pt x="62" y="35"/>
                </a:cubicBezTo>
                <a:cubicBezTo>
                  <a:pt x="351" y="35"/>
                  <a:pt x="351" y="35"/>
                  <a:pt x="351" y="35"/>
                </a:cubicBezTo>
                <a:cubicBezTo>
                  <a:pt x="366" y="35"/>
                  <a:pt x="378" y="46"/>
                  <a:pt x="378" y="60"/>
                </a:cubicBezTo>
                <a:lnTo>
                  <a:pt x="378" y="25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228"/>
          <p:cNvSpPr>
            <a:spLocks/>
          </p:cNvSpPr>
          <p:nvPr/>
        </p:nvSpPr>
        <p:spPr bwMode="auto">
          <a:xfrm>
            <a:off x="4456271" y="3445692"/>
            <a:ext cx="468111" cy="168779"/>
          </a:xfrm>
          <a:custGeom>
            <a:avLst/>
            <a:gdLst>
              <a:gd name="T0" fmla="*/ 231 w 649"/>
              <a:gd name="T1" fmla="*/ 83 h 234"/>
              <a:gd name="T2" fmla="*/ 0 w 649"/>
              <a:gd name="T3" fmla="*/ 234 h 234"/>
              <a:gd name="T4" fmla="*/ 92 w 649"/>
              <a:gd name="T5" fmla="*/ 234 h 234"/>
              <a:gd name="T6" fmla="*/ 231 w 649"/>
              <a:gd name="T7" fmla="*/ 142 h 234"/>
              <a:gd name="T8" fmla="*/ 361 w 649"/>
              <a:gd name="T9" fmla="*/ 220 h 234"/>
              <a:gd name="T10" fmla="*/ 649 w 649"/>
              <a:gd name="T11" fmla="*/ 57 h 234"/>
              <a:gd name="T12" fmla="*/ 649 w 649"/>
              <a:gd name="T13" fmla="*/ 0 h 234"/>
              <a:gd name="T14" fmla="*/ 361 w 649"/>
              <a:gd name="T15" fmla="*/ 159 h 234"/>
              <a:gd name="T16" fmla="*/ 231 w 649"/>
              <a:gd name="T17" fmla="*/ 8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9" h="234">
                <a:moveTo>
                  <a:pt x="231" y="83"/>
                </a:moveTo>
                <a:lnTo>
                  <a:pt x="0" y="234"/>
                </a:lnTo>
                <a:lnTo>
                  <a:pt x="92" y="234"/>
                </a:lnTo>
                <a:lnTo>
                  <a:pt x="231" y="142"/>
                </a:lnTo>
                <a:lnTo>
                  <a:pt x="361" y="220"/>
                </a:lnTo>
                <a:lnTo>
                  <a:pt x="649" y="57"/>
                </a:lnTo>
                <a:lnTo>
                  <a:pt x="649" y="0"/>
                </a:lnTo>
                <a:lnTo>
                  <a:pt x="361" y="159"/>
                </a:lnTo>
                <a:lnTo>
                  <a:pt x="231" y="8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229"/>
          <p:cNvSpPr>
            <a:spLocks/>
          </p:cNvSpPr>
          <p:nvPr/>
        </p:nvSpPr>
        <p:spPr bwMode="auto">
          <a:xfrm>
            <a:off x="4508925" y="3829413"/>
            <a:ext cx="332510" cy="46162"/>
          </a:xfrm>
          <a:custGeom>
            <a:avLst/>
            <a:gdLst>
              <a:gd name="T0" fmla="*/ 181 w 195"/>
              <a:gd name="T1" fmla="*/ 0 h 27"/>
              <a:gd name="T2" fmla="*/ 14 w 195"/>
              <a:gd name="T3" fmla="*/ 0 h 27"/>
              <a:gd name="T4" fmla="*/ 4 w 195"/>
              <a:gd name="T5" fmla="*/ 4 h 27"/>
              <a:gd name="T6" fmla="*/ 0 w 195"/>
              <a:gd name="T7" fmla="*/ 14 h 27"/>
              <a:gd name="T8" fmla="*/ 14 w 195"/>
              <a:gd name="T9" fmla="*/ 27 h 27"/>
              <a:gd name="T10" fmla="*/ 181 w 195"/>
              <a:gd name="T11" fmla="*/ 27 h 27"/>
              <a:gd name="T12" fmla="*/ 195 w 195"/>
              <a:gd name="T13" fmla="*/ 14 h 27"/>
              <a:gd name="T14" fmla="*/ 181 w 195"/>
              <a:gd name="T1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27">
                <a:moveTo>
                  <a:pt x="181" y="0"/>
                </a:move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6" y="2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9" y="27"/>
                  <a:pt x="195" y="21"/>
                  <a:pt x="195" y="14"/>
                </a:cubicBezTo>
                <a:cubicBezTo>
                  <a:pt x="195" y="6"/>
                  <a:pt x="189" y="0"/>
                  <a:pt x="181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230"/>
          <p:cNvSpPr>
            <a:spLocks/>
          </p:cNvSpPr>
          <p:nvPr/>
        </p:nvSpPr>
        <p:spPr bwMode="auto">
          <a:xfrm>
            <a:off x="11175711" y="2681858"/>
            <a:ext cx="188975" cy="111077"/>
          </a:xfrm>
          <a:custGeom>
            <a:avLst/>
            <a:gdLst>
              <a:gd name="T0" fmla="*/ 96 w 111"/>
              <a:gd name="T1" fmla="*/ 20 h 65"/>
              <a:gd name="T2" fmla="*/ 25 w 111"/>
              <a:gd name="T3" fmla="*/ 2 h 65"/>
              <a:gd name="T4" fmla="*/ 4 w 111"/>
              <a:gd name="T5" fmla="*/ 14 h 65"/>
              <a:gd name="T6" fmla="*/ 2 w 111"/>
              <a:gd name="T7" fmla="*/ 23 h 65"/>
              <a:gd name="T8" fmla="*/ 14 w 111"/>
              <a:gd name="T9" fmla="*/ 44 h 65"/>
              <a:gd name="T10" fmla="*/ 86 w 111"/>
              <a:gd name="T11" fmla="*/ 63 h 65"/>
              <a:gd name="T12" fmla="*/ 107 w 111"/>
              <a:gd name="T13" fmla="*/ 50 h 65"/>
              <a:gd name="T14" fmla="*/ 109 w 111"/>
              <a:gd name="T15" fmla="*/ 41 h 65"/>
              <a:gd name="T16" fmla="*/ 96 w 111"/>
              <a:gd name="T17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65">
                <a:moveTo>
                  <a:pt x="96" y="20"/>
                </a:moveTo>
                <a:cubicBezTo>
                  <a:pt x="25" y="2"/>
                  <a:pt x="25" y="2"/>
                  <a:pt x="25" y="2"/>
                </a:cubicBezTo>
                <a:cubicBezTo>
                  <a:pt x="16" y="0"/>
                  <a:pt x="7" y="5"/>
                  <a:pt x="4" y="14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33"/>
                  <a:pt x="5" y="42"/>
                  <a:pt x="14" y="44"/>
                </a:cubicBezTo>
                <a:cubicBezTo>
                  <a:pt x="86" y="63"/>
                  <a:pt x="86" y="63"/>
                  <a:pt x="86" y="63"/>
                </a:cubicBezTo>
                <a:cubicBezTo>
                  <a:pt x="95" y="65"/>
                  <a:pt x="104" y="59"/>
                  <a:pt x="107" y="50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1" y="32"/>
                  <a:pt x="106" y="22"/>
                  <a:pt x="96" y="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231"/>
          <p:cNvSpPr>
            <a:spLocks/>
          </p:cNvSpPr>
          <p:nvPr/>
        </p:nvSpPr>
        <p:spPr bwMode="auto">
          <a:xfrm>
            <a:off x="10913165" y="2627762"/>
            <a:ext cx="262546" cy="107471"/>
          </a:xfrm>
          <a:custGeom>
            <a:avLst/>
            <a:gdLst>
              <a:gd name="T0" fmla="*/ 0 w 364"/>
              <a:gd name="T1" fmla="*/ 59 h 149"/>
              <a:gd name="T2" fmla="*/ 347 w 364"/>
              <a:gd name="T3" fmla="*/ 149 h 149"/>
              <a:gd name="T4" fmla="*/ 364 w 364"/>
              <a:gd name="T5" fmla="*/ 90 h 149"/>
              <a:gd name="T6" fmla="*/ 14 w 364"/>
              <a:gd name="T7" fmla="*/ 0 h 149"/>
              <a:gd name="T8" fmla="*/ 0 w 364"/>
              <a:gd name="T9" fmla="*/ 5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4" h="149">
                <a:moveTo>
                  <a:pt x="0" y="59"/>
                </a:moveTo>
                <a:lnTo>
                  <a:pt x="347" y="149"/>
                </a:lnTo>
                <a:lnTo>
                  <a:pt x="364" y="90"/>
                </a:lnTo>
                <a:lnTo>
                  <a:pt x="14" y="0"/>
                </a:lnTo>
                <a:lnTo>
                  <a:pt x="0" y="5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232"/>
          <p:cNvSpPr>
            <a:spLocks/>
          </p:cNvSpPr>
          <p:nvPr/>
        </p:nvSpPr>
        <p:spPr bwMode="auto">
          <a:xfrm>
            <a:off x="10725632" y="2433016"/>
            <a:ext cx="252448" cy="144977"/>
          </a:xfrm>
          <a:custGeom>
            <a:avLst/>
            <a:gdLst>
              <a:gd name="T0" fmla="*/ 15 w 148"/>
              <a:gd name="T1" fmla="*/ 55 h 85"/>
              <a:gd name="T2" fmla="*/ 64 w 148"/>
              <a:gd name="T3" fmla="*/ 79 h 85"/>
              <a:gd name="T4" fmla="*/ 118 w 148"/>
              <a:gd name="T5" fmla="*/ 82 h 85"/>
              <a:gd name="T6" fmla="*/ 143 w 148"/>
              <a:gd name="T7" fmla="*/ 63 h 85"/>
              <a:gd name="T8" fmla="*/ 82 w 148"/>
              <a:gd name="T9" fmla="*/ 10 h 85"/>
              <a:gd name="T10" fmla="*/ 2 w 148"/>
              <a:gd name="T11" fmla="*/ 27 h 85"/>
              <a:gd name="T12" fmla="*/ 15 w 148"/>
              <a:gd name="T13" fmla="*/ 5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85">
                <a:moveTo>
                  <a:pt x="15" y="55"/>
                </a:moveTo>
                <a:cubicBezTo>
                  <a:pt x="26" y="65"/>
                  <a:pt x="43" y="74"/>
                  <a:pt x="64" y="79"/>
                </a:cubicBezTo>
                <a:cubicBezTo>
                  <a:pt x="84" y="85"/>
                  <a:pt x="103" y="85"/>
                  <a:pt x="118" y="82"/>
                </a:cubicBezTo>
                <a:cubicBezTo>
                  <a:pt x="131" y="78"/>
                  <a:pt x="141" y="72"/>
                  <a:pt x="143" y="63"/>
                </a:cubicBezTo>
                <a:cubicBezTo>
                  <a:pt x="148" y="43"/>
                  <a:pt x="120" y="20"/>
                  <a:pt x="82" y="10"/>
                </a:cubicBezTo>
                <a:cubicBezTo>
                  <a:pt x="43" y="0"/>
                  <a:pt x="7" y="7"/>
                  <a:pt x="2" y="27"/>
                </a:cubicBezTo>
                <a:cubicBezTo>
                  <a:pt x="0" y="36"/>
                  <a:pt x="5" y="46"/>
                  <a:pt x="15" y="5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233"/>
          <p:cNvSpPr>
            <a:spLocks/>
          </p:cNvSpPr>
          <p:nvPr/>
        </p:nvSpPr>
        <p:spPr bwMode="auto">
          <a:xfrm>
            <a:off x="10616719" y="2849195"/>
            <a:ext cx="339001" cy="47604"/>
          </a:xfrm>
          <a:custGeom>
            <a:avLst/>
            <a:gdLst>
              <a:gd name="T0" fmla="*/ 186 w 199"/>
              <a:gd name="T1" fmla="*/ 0 h 28"/>
              <a:gd name="T2" fmla="*/ 14 w 199"/>
              <a:gd name="T3" fmla="*/ 0 h 28"/>
              <a:gd name="T4" fmla="*/ 4 w 199"/>
              <a:gd name="T5" fmla="*/ 4 h 28"/>
              <a:gd name="T6" fmla="*/ 0 w 199"/>
              <a:gd name="T7" fmla="*/ 14 h 28"/>
              <a:gd name="T8" fmla="*/ 14 w 199"/>
              <a:gd name="T9" fmla="*/ 28 h 28"/>
              <a:gd name="T10" fmla="*/ 186 w 199"/>
              <a:gd name="T11" fmla="*/ 28 h 28"/>
              <a:gd name="T12" fmla="*/ 199 w 199"/>
              <a:gd name="T13" fmla="*/ 14 h 28"/>
              <a:gd name="T14" fmla="*/ 186 w 199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9" h="28">
                <a:moveTo>
                  <a:pt x="186" y="0"/>
                </a:move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186" y="28"/>
                  <a:pt x="186" y="28"/>
                  <a:pt x="186" y="28"/>
                </a:cubicBezTo>
                <a:cubicBezTo>
                  <a:pt x="193" y="28"/>
                  <a:pt x="199" y="22"/>
                  <a:pt x="199" y="14"/>
                </a:cubicBezTo>
                <a:cubicBezTo>
                  <a:pt x="199" y="6"/>
                  <a:pt x="193" y="0"/>
                  <a:pt x="1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234"/>
          <p:cNvSpPr>
            <a:spLocks/>
          </p:cNvSpPr>
          <p:nvPr/>
        </p:nvSpPr>
        <p:spPr bwMode="auto">
          <a:xfrm>
            <a:off x="10706879" y="2549142"/>
            <a:ext cx="213499" cy="204843"/>
          </a:xfrm>
          <a:custGeom>
            <a:avLst/>
            <a:gdLst>
              <a:gd name="T0" fmla="*/ 48 w 125"/>
              <a:gd name="T1" fmla="*/ 115 h 120"/>
              <a:gd name="T2" fmla="*/ 101 w 125"/>
              <a:gd name="T3" fmla="*/ 116 h 120"/>
              <a:gd name="T4" fmla="*/ 103 w 125"/>
              <a:gd name="T5" fmla="*/ 115 h 120"/>
              <a:gd name="T6" fmla="*/ 125 w 125"/>
              <a:gd name="T7" fmla="*/ 26 h 120"/>
              <a:gd name="T8" fmla="*/ 72 w 125"/>
              <a:gd name="T9" fmla="*/ 22 h 120"/>
              <a:gd name="T10" fmla="*/ 23 w 125"/>
              <a:gd name="T11" fmla="*/ 0 h 120"/>
              <a:gd name="T12" fmla="*/ 0 w 125"/>
              <a:gd name="T13" fmla="*/ 89 h 120"/>
              <a:gd name="T14" fmla="*/ 2 w 125"/>
              <a:gd name="T15" fmla="*/ 90 h 120"/>
              <a:gd name="T16" fmla="*/ 48 w 125"/>
              <a:gd name="T17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20">
                <a:moveTo>
                  <a:pt x="48" y="115"/>
                </a:moveTo>
                <a:cubicBezTo>
                  <a:pt x="68" y="120"/>
                  <a:pt x="94" y="117"/>
                  <a:pt x="101" y="116"/>
                </a:cubicBezTo>
                <a:cubicBezTo>
                  <a:pt x="102" y="116"/>
                  <a:pt x="103" y="115"/>
                  <a:pt x="103" y="115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10" y="28"/>
                  <a:pt x="91" y="26"/>
                  <a:pt x="72" y="22"/>
                </a:cubicBezTo>
                <a:cubicBezTo>
                  <a:pt x="53" y="17"/>
                  <a:pt x="36" y="9"/>
                  <a:pt x="23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9"/>
                  <a:pt x="1" y="90"/>
                  <a:pt x="2" y="90"/>
                </a:cubicBezTo>
                <a:cubicBezTo>
                  <a:pt x="7" y="95"/>
                  <a:pt x="29" y="110"/>
                  <a:pt x="48" y="11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235"/>
          <p:cNvSpPr>
            <a:spLocks/>
          </p:cNvSpPr>
          <p:nvPr/>
        </p:nvSpPr>
        <p:spPr bwMode="auto">
          <a:xfrm>
            <a:off x="10660717" y="2704217"/>
            <a:ext cx="248842" cy="108913"/>
          </a:xfrm>
          <a:custGeom>
            <a:avLst/>
            <a:gdLst>
              <a:gd name="T0" fmla="*/ 67 w 146"/>
              <a:gd name="T1" fmla="*/ 54 h 64"/>
              <a:gd name="T2" fmla="*/ 144 w 146"/>
              <a:gd name="T3" fmla="*/ 48 h 64"/>
              <a:gd name="T4" fmla="*/ 129 w 146"/>
              <a:gd name="T5" fmla="*/ 26 h 64"/>
              <a:gd name="T6" fmla="*/ 127 w 146"/>
              <a:gd name="T7" fmla="*/ 34 h 64"/>
              <a:gd name="T8" fmla="*/ 72 w 146"/>
              <a:gd name="T9" fmla="*/ 37 h 64"/>
              <a:gd name="T10" fmla="*/ 25 w 146"/>
              <a:gd name="T11" fmla="*/ 8 h 64"/>
              <a:gd name="T12" fmla="*/ 27 w 146"/>
              <a:gd name="T13" fmla="*/ 0 h 64"/>
              <a:gd name="T14" fmla="*/ 3 w 146"/>
              <a:gd name="T15" fmla="*/ 12 h 64"/>
              <a:gd name="T16" fmla="*/ 67 w 146"/>
              <a:gd name="T17" fmla="*/ 5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64">
                <a:moveTo>
                  <a:pt x="67" y="54"/>
                </a:moveTo>
                <a:cubicBezTo>
                  <a:pt x="106" y="64"/>
                  <a:pt x="141" y="61"/>
                  <a:pt x="144" y="48"/>
                </a:cubicBezTo>
                <a:cubicBezTo>
                  <a:pt x="146" y="41"/>
                  <a:pt x="140" y="33"/>
                  <a:pt x="129" y="26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7" y="34"/>
                  <a:pt x="100" y="44"/>
                  <a:pt x="72" y="37"/>
                </a:cubicBezTo>
                <a:cubicBezTo>
                  <a:pt x="44" y="30"/>
                  <a:pt x="25" y="8"/>
                  <a:pt x="25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14" y="1"/>
                  <a:pt x="5" y="5"/>
                  <a:pt x="3" y="12"/>
                </a:cubicBezTo>
                <a:cubicBezTo>
                  <a:pt x="0" y="25"/>
                  <a:pt x="29" y="44"/>
                  <a:pt x="67" y="5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236"/>
          <p:cNvSpPr>
            <a:spLocks noEditPoints="1"/>
          </p:cNvSpPr>
          <p:nvPr/>
        </p:nvSpPr>
        <p:spPr bwMode="auto">
          <a:xfrm>
            <a:off x="9907702" y="2521734"/>
            <a:ext cx="393819" cy="438538"/>
          </a:xfrm>
          <a:custGeom>
            <a:avLst/>
            <a:gdLst>
              <a:gd name="T0" fmla="*/ 226 w 231"/>
              <a:gd name="T1" fmla="*/ 214 h 257"/>
              <a:gd name="T2" fmla="*/ 178 w 231"/>
              <a:gd name="T3" fmla="*/ 147 h 257"/>
              <a:gd name="T4" fmla="*/ 169 w 231"/>
              <a:gd name="T5" fmla="*/ 135 h 257"/>
              <a:gd name="T6" fmla="*/ 166 w 231"/>
              <a:gd name="T7" fmla="*/ 38 h 257"/>
              <a:gd name="T8" fmla="*/ 87 w 231"/>
              <a:gd name="T9" fmla="*/ 3 h 257"/>
              <a:gd name="T10" fmla="*/ 47 w 231"/>
              <a:gd name="T11" fmla="*/ 19 h 257"/>
              <a:gd name="T12" fmla="*/ 27 w 231"/>
              <a:gd name="T13" fmla="*/ 138 h 257"/>
              <a:gd name="T14" fmla="*/ 87 w 231"/>
              <a:gd name="T15" fmla="*/ 173 h 257"/>
              <a:gd name="T16" fmla="*/ 122 w 231"/>
              <a:gd name="T17" fmla="*/ 170 h 257"/>
              <a:gd name="T18" fmla="*/ 131 w 231"/>
              <a:gd name="T19" fmla="*/ 183 h 257"/>
              <a:gd name="T20" fmla="*/ 178 w 231"/>
              <a:gd name="T21" fmla="*/ 249 h 257"/>
              <a:gd name="T22" fmla="*/ 200 w 231"/>
              <a:gd name="T23" fmla="*/ 252 h 257"/>
              <a:gd name="T24" fmla="*/ 223 w 231"/>
              <a:gd name="T25" fmla="*/ 236 h 257"/>
              <a:gd name="T26" fmla="*/ 226 w 231"/>
              <a:gd name="T27" fmla="*/ 214 h 257"/>
              <a:gd name="T28" fmla="*/ 87 w 231"/>
              <a:gd name="T29" fmla="*/ 140 h 257"/>
              <a:gd name="T30" fmla="*/ 87 w 231"/>
              <a:gd name="T31" fmla="*/ 37 h 257"/>
              <a:gd name="T32" fmla="*/ 139 w 231"/>
              <a:gd name="T33" fmla="*/ 57 h 257"/>
              <a:gd name="T34" fmla="*/ 127 w 231"/>
              <a:gd name="T35" fmla="*/ 131 h 257"/>
              <a:gd name="T36" fmla="*/ 87 w 231"/>
              <a:gd name="T37" fmla="*/ 14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257">
                <a:moveTo>
                  <a:pt x="226" y="214"/>
                </a:moveTo>
                <a:cubicBezTo>
                  <a:pt x="178" y="147"/>
                  <a:pt x="178" y="147"/>
                  <a:pt x="178" y="147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87" y="106"/>
                  <a:pt x="187" y="68"/>
                  <a:pt x="166" y="38"/>
                </a:cubicBezTo>
                <a:cubicBezTo>
                  <a:pt x="147" y="12"/>
                  <a:pt x="117" y="0"/>
                  <a:pt x="87" y="3"/>
                </a:cubicBezTo>
                <a:cubicBezTo>
                  <a:pt x="73" y="5"/>
                  <a:pt x="59" y="10"/>
                  <a:pt x="47" y="19"/>
                </a:cubicBezTo>
                <a:cubicBezTo>
                  <a:pt x="8" y="46"/>
                  <a:pt x="0" y="100"/>
                  <a:pt x="27" y="138"/>
                </a:cubicBezTo>
                <a:cubicBezTo>
                  <a:pt x="42" y="159"/>
                  <a:pt x="64" y="170"/>
                  <a:pt x="87" y="173"/>
                </a:cubicBezTo>
                <a:cubicBezTo>
                  <a:pt x="99" y="174"/>
                  <a:pt x="110" y="173"/>
                  <a:pt x="122" y="170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78" y="249"/>
                  <a:pt x="178" y="249"/>
                  <a:pt x="178" y="249"/>
                </a:cubicBezTo>
                <a:cubicBezTo>
                  <a:pt x="183" y="255"/>
                  <a:pt x="193" y="257"/>
                  <a:pt x="200" y="252"/>
                </a:cubicBezTo>
                <a:cubicBezTo>
                  <a:pt x="223" y="236"/>
                  <a:pt x="223" y="236"/>
                  <a:pt x="223" y="236"/>
                </a:cubicBezTo>
                <a:cubicBezTo>
                  <a:pt x="229" y="231"/>
                  <a:pt x="231" y="221"/>
                  <a:pt x="226" y="214"/>
                </a:cubicBezTo>
                <a:close/>
                <a:moveTo>
                  <a:pt x="87" y="140"/>
                </a:moveTo>
                <a:cubicBezTo>
                  <a:pt x="87" y="37"/>
                  <a:pt x="87" y="37"/>
                  <a:pt x="87" y="37"/>
                </a:cubicBezTo>
                <a:cubicBezTo>
                  <a:pt x="107" y="33"/>
                  <a:pt x="127" y="40"/>
                  <a:pt x="139" y="57"/>
                </a:cubicBezTo>
                <a:cubicBezTo>
                  <a:pt x="156" y="81"/>
                  <a:pt x="151" y="114"/>
                  <a:pt x="127" y="131"/>
                </a:cubicBezTo>
                <a:cubicBezTo>
                  <a:pt x="115" y="140"/>
                  <a:pt x="101" y="142"/>
                  <a:pt x="87" y="14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237"/>
          <p:cNvSpPr>
            <a:spLocks/>
          </p:cNvSpPr>
          <p:nvPr/>
        </p:nvSpPr>
        <p:spPr bwMode="auto">
          <a:xfrm>
            <a:off x="9581683" y="2896799"/>
            <a:ext cx="502732" cy="32458"/>
          </a:xfrm>
          <a:custGeom>
            <a:avLst/>
            <a:gdLst>
              <a:gd name="T0" fmla="*/ 286 w 295"/>
              <a:gd name="T1" fmla="*/ 0 h 19"/>
              <a:gd name="T2" fmla="*/ 146 w 295"/>
              <a:gd name="T3" fmla="*/ 0 h 19"/>
              <a:gd name="T4" fmla="*/ 21 w 295"/>
              <a:gd name="T5" fmla="*/ 0 h 19"/>
              <a:gd name="T6" fmla="*/ 10 w 295"/>
              <a:gd name="T7" fmla="*/ 0 h 19"/>
              <a:gd name="T8" fmla="*/ 3 w 295"/>
              <a:gd name="T9" fmla="*/ 3 h 19"/>
              <a:gd name="T10" fmla="*/ 0 w 295"/>
              <a:gd name="T11" fmla="*/ 10 h 19"/>
              <a:gd name="T12" fmla="*/ 10 w 295"/>
              <a:gd name="T13" fmla="*/ 19 h 19"/>
              <a:gd name="T14" fmla="*/ 286 w 295"/>
              <a:gd name="T15" fmla="*/ 19 h 19"/>
              <a:gd name="T16" fmla="*/ 295 w 295"/>
              <a:gd name="T17" fmla="*/ 10 h 19"/>
              <a:gd name="T18" fmla="*/ 286 w 295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19">
                <a:moveTo>
                  <a:pt x="28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2"/>
                  <a:pt x="3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15"/>
                  <a:pt x="5" y="19"/>
                  <a:pt x="10" y="19"/>
                </a:cubicBezTo>
                <a:cubicBezTo>
                  <a:pt x="286" y="19"/>
                  <a:pt x="286" y="19"/>
                  <a:pt x="286" y="19"/>
                </a:cubicBezTo>
                <a:cubicBezTo>
                  <a:pt x="291" y="19"/>
                  <a:pt x="295" y="15"/>
                  <a:pt x="295" y="10"/>
                </a:cubicBezTo>
                <a:cubicBezTo>
                  <a:pt x="295" y="5"/>
                  <a:pt x="291" y="0"/>
                  <a:pt x="2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238"/>
          <p:cNvSpPr>
            <a:spLocks/>
          </p:cNvSpPr>
          <p:nvPr/>
        </p:nvSpPr>
        <p:spPr bwMode="auto">
          <a:xfrm>
            <a:off x="9755511" y="2451769"/>
            <a:ext cx="300052" cy="431325"/>
          </a:xfrm>
          <a:custGeom>
            <a:avLst/>
            <a:gdLst>
              <a:gd name="T0" fmla="*/ 44 w 176"/>
              <a:gd name="T1" fmla="*/ 253 h 253"/>
              <a:gd name="T2" fmla="*/ 176 w 176"/>
              <a:gd name="T3" fmla="*/ 253 h 253"/>
              <a:gd name="T4" fmla="*/ 176 w 176"/>
              <a:gd name="T5" fmla="*/ 229 h 253"/>
              <a:gd name="T6" fmla="*/ 104 w 176"/>
              <a:gd name="T7" fmla="*/ 188 h 253"/>
              <a:gd name="T8" fmla="*/ 127 w 176"/>
              <a:gd name="T9" fmla="*/ 48 h 253"/>
              <a:gd name="T10" fmla="*/ 176 w 176"/>
              <a:gd name="T11" fmla="*/ 29 h 253"/>
              <a:gd name="T12" fmla="*/ 176 w 176"/>
              <a:gd name="T13" fmla="*/ 0 h 253"/>
              <a:gd name="T14" fmla="*/ 0 w 176"/>
              <a:gd name="T15" fmla="*/ 0 h 253"/>
              <a:gd name="T16" fmla="*/ 0 w 176"/>
              <a:gd name="T17" fmla="*/ 81 h 253"/>
              <a:gd name="T18" fmla="*/ 44 w 176"/>
              <a:gd name="T19" fmla="*/ 81 h 253"/>
              <a:gd name="T20" fmla="*/ 44 w 176"/>
              <a:gd name="T21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6" h="253">
                <a:moveTo>
                  <a:pt x="44" y="253"/>
                </a:moveTo>
                <a:cubicBezTo>
                  <a:pt x="176" y="253"/>
                  <a:pt x="176" y="253"/>
                  <a:pt x="176" y="253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148" y="226"/>
                  <a:pt x="122" y="212"/>
                  <a:pt x="104" y="188"/>
                </a:cubicBezTo>
                <a:cubicBezTo>
                  <a:pt x="72" y="143"/>
                  <a:pt x="82" y="80"/>
                  <a:pt x="127" y="48"/>
                </a:cubicBezTo>
                <a:cubicBezTo>
                  <a:pt x="142" y="37"/>
                  <a:pt x="159" y="31"/>
                  <a:pt x="176" y="29"/>
                </a:cubicBezTo>
                <a:cubicBezTo>
                  <a:pt x="176" y="0"/>
                  <a:pt x="176" y="0"/>
                  <a:pt x="17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44" y="81"/>
                  <a:pt x="44" y="81"/>
                  <a:pt x="44" y="81"/>
                </a:cubicBezTo>
                <a:lnTo>
                  <a:pt x="44" y="25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239"/>
          <p:cNvSpPr>
            <a:spLocks/>
          </p:cNvSpPr>
          <p:nvPr/>
        </p:nvSpPr>
        <p:spPr bwMode="auto">
          <a:xfrm>
            <a:off x="9796625" y="2358003"/>
            <a:ext cx="218548" cy="78620"/>
          </a:xfrm>
          <a:custGeom>
            <a:avLst/>
            <a:gdLst>
              <a:gd name="T0" fmla="*/ 67 w 128"/>
              <a:gd name="T1" fmla="*/ 46 h 46"/>
              <a:gd name="T2" fmla="*/ 128 w 128"/>
              <a:gd name="T3" fmla="*/ 46 h 46"/>
              <a:gd name="T4" fmla="*/ 67 w 128"/>
              <a:gd name="T5" fmla="*/ 0 h 46"/>
              <a:gd name="T6" fmla="*/ 61 w 128"/>
              <a:gd name="T7" fmla="*/ 0 h 46"/>
              <a:gd name="T8" fmla="*/ 0 w 128"/>
              <a:gd name="T9" fmla="*/ 46 h 46"/>
              <a:gd name="T10" fmla="*/ 61 w 128"/>
              <a:gd name="T11" fmla="*/ 46 h 46"/>
              <a:gd name="T12" fmla="*/ 67 w 128"/>
              <a:gd name="T1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46">
                <a:moveTo>
                  <a:pt x="67" y="46"/>
                </a:moveTo>
                <a:cubicBezTo>
                  <a:pt x="128" y="46"/>
                  <a:pt x="128" y="46"/>
                  <a:pt x="128" y="46"/>
                </a:cubicBezTo>
                <a:cubicBezTo>
                  <a:pt x="128" y="46"/>
                  <a:pt x="119" y="0"/>
                  <a:pt x="6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9" y="0"/>
                  <a:pt x="0" y="46"/>
                  <a:pt x="0" y="46"/>
                </a:cubicBezTo>
                <a:cubicBezTo>
                  <a:pt x="61" y="46"/>
                  <a:pt x="61" y="46"/>
                  <a:pt x="61" y="46"/>
                </a:cubicBezTo>
                <a:lnTo>
                  <a:pt x="67" y="4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240"/>
          <p:cNvSpPr>
            <a:spLocks noEditPoints="1"/>
          </p:cNvSpPr>
          <p:nvPr/>
        </p:nvSpPr>
        <p:spPr bwMode="auto">
          <a:xfrm>
            <a:off x="9617747" y="2590255"/>
            <a:ext cx="137765" cy="292839"/>
          </a:xfrm>
          <a:custGeom>
            <a:avLst/>
            <a:gdLst>
              <a:gd name="T0" fmla="*/ 191 w 191"/>
              <a:gd name="T1" fmla="*/ 0 h 406"/>
              <a:gd name="T2" fmla="*/ 0 w 191"/>
              <a:gd name="T3" fmla="*/ 0 h 406"/>
              <a:gd name="T4" fmla="*/ 0 w 191"/>
              <a:gd name="T5" fmla="*/ 406 h 406"/>
              <a:gd name="T6" fmla="*/ 191 w 191"/>
              <a:gd name="T7" fmla="*/ 406 h 406"/>
              <a:gd name="T8" fmla="*/ 191 w 191"/>
              <a:gd name="T9" fmla="*/ 0 h 406"/>
              <a:gd name="T10" fmla="*/ 146 w 191"/>
              <a:gd name="T11" fmla="*/ 354 h 406"/>
              <a:gd name="T12" fmla="*/ 28 w 191"/>
              <a:gd name="T13" fmla="*/ 354 h 406"/>
              <a:gd name="T14" fmla="*/ 28 w 191"/>
              <a:gd name="T15" fmla="*/ 324 h 406"/>
              <a:gd name="T16" fmla="*/ 146 w 191"/>
              <a:gd name="T17" fmla="*/ 324 h 406"/>
              <a:gd name="T18" fmla="*/ 146 w 191"/>
              <a:gd name="T19" fmla="*/ 354 h 406"/>
              <a:gd name="T20" fmla="*/ 146 w 191"/>
              <a:gd name="T21" fmla="*/ 302 h 406"/>
              <a:gd name="T22" fmla="*/ 28 w 191"/>
              <a:gd name="T23" fmla="*/ 302 h 406"/>
              <a:gd name="T24" fmla="*/ 28 w 191"/>
              <a:gd name="T25" fmla="*/ 269 h 406"/>
              <a:gd name="T26" fmla="*/ 146 w 191"/>
              <a:gd name="T27" fmla="*/ 269 h 406"/>
              <a:gd name="T28" fmla="*/ 146 w 191"/>
              <a:gd name="T29" fmla="*/ 302 h 406"/>
              <a:gd name="T30" fmla="*/ 146 w 191"/>
              <a:gd name="T31" fmla="*/ 246 h 406"/>
              <a:gd name="T32" fmla="*/ 28 w 191"/>
              <a:gd name="T33" fmla="*/ 246 h 406"/>
              <a:gd name="T34" fmla="*/ 28 w 191"/>
              <a:gd name="T35" fmla="*/ 212 h 406"/>
              <a:gd name="T36" fmla="*/ 146 w 191"/>
              <a:gd name="T37" fmla="*/ 212 h 406"/>
              <a:gd name="T38" fmla="*/ 146 w 191"/>
              <a:gd name="T39" fmla="*/ 246 h 406"/>
              <a:gd name="T40" fmla="*/ 146 w 191"/>
              <a:gd name="T41" fmla="*/ 191 h 406"/>
              <a:gd name="T42" fmla="*/ 28 w 191"/>
              <a:gd name="T43" fmla="*/ 191 h 406"/>
              <a:gd name="T44" fmla="*/ 28 w 191"/>
              <a:gd name="T45" fmla="*/ 161 h 406"/>
              <a:gd name="T46" fmla="*/ 146 w 191"/>
              <a:gd name="T47" fmla="*/ 161 h 406"/>
              <a:gd name="T48" fmla="*/ 146 w 191"/>
              <a:gd name="T49" fmla="*/ 191 h 406"/>
              <a:gd name="T50" fmla="*/ 146 w 191"/>
              <a:gd name="T51" fmla="*/ 139 h 406"/>
              <a:gd name="T52" fmla="*/ 28 w 191"/>
              <a:gd name="T53" fmla="*/ 139 h 406"/>
              <a:gd name="T54" fmla="*/ 28 w 191"/>
              <a:gd name="T55" fmla="*/ 109 h 406"/>
              <a:gd name="T56" fmla="*/ 146 w 191"/>
              <a:gd name="T57" fmla="*/ 109 h 406"/>
              <a:gd name="T58" fmla="*/ 146 w 191"/>
              <a:gd name="T59" fmla="*/ 139 h 406"/>
              <a:gd name="T60" fmla="*/ 146 w 191"/>
              <a:gd name="T61" fmla="*/ 87 h 406"/>
              <a:gd name="T62" fmla="*/ 28 w 191"/>
              <a:gd name="T63" fmla="*/ 87 h 406"/>
              <a:gd name="T64" fmla="*/ 28 w 191"/>
              <a:gd name="T65" fmla="*/ 54 h 406"/>
              <a:gd name="T66" fmla="*/ 146 w 191"/>
              <a:gd name="T67" fmla="*/ 54 h 406"/>
              <a:gd name="T68" fmla="*/ 146 w 191"/>
              <a:gd name="T69" fmla="*/ 8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1" h="406">
                <a:moveTo>
                  <a:pt x="191" y="0"/>
                </a:moveTo>
                <a:lnTo>
                  <a:pt x="0" y="0"/>
                </a:lnTo>
                <a:lnTo>
                  <a:pt x="0" y="406"/>
                </a:lnTo>
                <a:lnTo>
                  <a:pt x="191" y="406"/>
                </a:lnTo>
                <a:lnTo>
                  <a:pt x="191" y="0"/>
                </a:lnTo>
                <a:close/>
                <a:moveTo>
                  <a:pt x="146" y="354"/>
                </a:moveTo>
                <a:lnTo>
                  <a:pt x="28" y="354"/>
                </a:lnTo>
                <a:lnTo>
                  <a:pt x="28" y="324"/>
                </a:lnTo>
                <a:lnTo>
                  <a:pt x="146" y="324"/>
                </a:lnTo>
                <a:lnTo>
                  <a:pt x="146" y="354"/>
                </a:lnTo>
                <a:close/>
                <a:moveTo>
                  <a:pt x="146" y="302"/>
                </a:moveTo>
                <a:lnTo>
                  <a:pt x="28" y="302"/>
                </a:lnTo>
                <a:lnTo>
                  <a:pt x="28" y="269"/>
                </a:lnTo>
                <a:lnTo>
                  <a:pt x="146" y="269"/>
                </a:lnTo>
                <a:lnTo>
                  <a:pt x="146" y="302"/>
                </a:lnTo>
                <a:close/>
                <a:moveTo>
                  <a:pt x="146" y="246"/>
                </a:moveTo>
                <a:lnTo>
                  <a:pt x="28" y="246"/>
                </a:lnTo>
                <a:lnTo>
                  <a:pt x="28" y="212"/>
                </a:lnTo>
                <a:lnTo>
                  <a:pt x="146" y="212"/>
                </a:lnTo>
                <a:lnTo>
                  <a:pt x="146" y="246"/>
                </a:lnTo>
                <a:close/>
                <a:moveTo>
                  <a:pt x="146" y="191"/>
                </a:moveTo>
                <a:lnTo>
                  <a:pt x="28" y="191"/>
                </a:lnTo>
                <a:lnTo>
                  <a:pt x="28" y="161"/>
                </a:lnTo>
                <a:lnTo>
                  <a:pt x="146" y="161"/>
                </a:lnTo>
                <a:lnTo>
                  <a:pt x="146" y="191"/>
                </a:lnTo>
                <a:close/>
                <a:moveTo>
                  <a:pt x="146" y="139"/>
                </a:moveTo>
                <a:lnTo>
                  <a:pt x="28" y="139"/>
                </a:lnTo>
                <a:lnTo>
                  <a:pt x="28" y="109"/>
                </a:lnTo>
                <a:lnTo>
                  <a:pt x="146" y="109"/>
                </a:lnTo>
                <a:lnTo>
                  <a:pt x="146" y="139"/>
                </a:lnTo>
                <a:close/>
                <a:moveTo>
                  <a:pt x="146" y="87"/>
                </a:moveTo>
                <a:lnTo>
                  <a:pt x="28" y="87"/>
                </a:lnTo>
                <a:lnTo>
                  <a:pt x="28" y="54"/>
                </a:lnTo>
                <a:lnTo>
                  <a:pt x="146" y="54"/>
                </a:lnTo>
                <a:lnTo>
                  <a:pt x="146" y="8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241"/>
          <p:cNvSpPr>
            <a:spLocks/>
          </p:cNvSpPr>
          <p:nvPr/>
        </p:nvSpPr>
        <p:spPr bwMode="auto">
          <a:xfrm>
            <a:off x="8574056" y="2927814"/>
            <a:ext cx="617415" cy="51211"/>
          </a:xfrm>
          <a:custGeom>
            <a:avLst/>
            <a:gdLst>
              <a:gd name="T0" fmla="*/ 348 w 362"/>
              <a:gd name="T1" fmla="*/ 0 h 30"/>
              <a:gd name="T2" fmla="*/ 244 w 362"/>
              <a:gd name="T3" fmla="*/ 0 h 30"/>
              <a:gd name="T4" fmla="*/ 129 w 362"/>
              <a:gd name="T5" fmla="*/ 0 h 30"/>
              <a:gd name="T6" fmla="*/ 14 w 362"/>
              <a:gd name="T7" fmla="*/ 0 h 30"/>
              <a:gd name="T8" fmla="*/ 4 w 362"/>
              <a:gd name="T9" fmla="*/ 5 h 30"/>
              <a:gd name="T10" fmla="*/ 0 w 362"/>
              <a:gd name="T11" fmla="*/ 15 h 30"/>
              <a:gd name="T12" fmla="*/ 14 w 362"/>
              <a:gd name="T13" fmla="*/ 30 h 30"/>
              <a:gd name="T14" fmla="*/ 129 w 362"/>
              <a:gd name="T15" fmla="*/ 30 h 30"/>
              <a:gd name="T16" fmla="*/ 244 w 362"/>
              <a:gd name="T17" fmla="*/ 30 h 30"/>
              <a:gd name="T18" fmla="*/ 348 w 362"/>
              <a:gd name="T19" fmla="*/ 30 h 30"/>
              <a:gd name="T20" fmla="*/ 362 w 362"/>
              <a:gd name="T21" fmla="*/ 15 h 30"/>
              <a:gd name="T22" fmla="*/ 348 w 362"/>
              <a:gd name="T2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2" h="30">
                <a:moveTo>
                  <a:pt x="348" y="0"/>
                </a:moveTo>
                <a:cubicBezTo>
                  <a:pt x="244" y="0"/>
                  <a:pt x="244" y="0"/>
                  <a:pt x="244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7" y="2"/>
                  <a:pt x="4" y="5"/>
                </a:cubicBezTo>
                <a:cubicBezTo>
                  <a:pt x="1" y="7"/>
                  <a:pt x="0" y="11"/>
                  <a:pt x="0" y="15"/>
                </a:cubicBezTo>
                <a:cubicBezTo>
                  <a:pt x="0" y="23"/>
                  <a:pt x="6" y="30"/>
                  <a:pt x="14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244" y="30"/>
                  <a:pt x="244" y="30"/>
                  <a:pt x="244" y="30"/>
                </a:cubicBezTo>
                <a:cubicBezTo>
                  <a:pt x="348" y="30"/>
                  <a:pt x="348" y="30"/>
                  <a:pt x="348" y="30"/>
                </a:cubicBezTo>
                <a:cubicBezTo>
                  <a:pt x="356" y="30"/>
                  <a:pt x="362" y="23"/>
                  <a:pt x="362" y="15"/>
                </a:cubicBezTo>
                <a:cubicBezTo>
                  <a:pt x="362" y="7"/>
                  <a:pt x="356" y="0"/>
                  <a:pt x="348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242"/>
          <p:cNvSpPr>
            <a:spLocks/>
          </p:cNvSpPr>
          <p:nvPr/>
        </p:nvSpPr>
        <p:spPr bwMode="auto">
          <a:xfrm>
            <a:off x="8637528" y="2456819"/>
            <a:ext cx="496240" cy="31015"/>
          </a:xfrm>
          <a:custGeom>
            <a:avLst/>
            <a:gdLst>
              <a:gd name="T0" fmla="*/ 9 w 291"/>
              <a:gd name="T1" fmla="*/ 18 h 18"/>
              <a:gd name="T2" fmla="*/ 100 w 291"/>
              <a:gd name="T3" fmla="*/ 18 h 18"/>
              <a:gd name="T4" fmla="*/ 269 w 291"/>
              <a:gd name="T5" fmla="*/ 18 h 18"/>
              <a:gd name="T6" fmla="*/ 282 w 291"/>
              <a:gd name="T7" fmla="*/ 18 h 18"/>
              <a:gd name="T8" fmla="*/ 291 w 291"/>
              <a:gd name="T9" fmla="*/ 9 h 18"/>
              <a:gd name="T10" fmla="*/ 282 w 291"/>
              <a:gd name="T11" fmla="*/ 0 h 18"/>
              <a:gd name="T12" fmla="*/ 281 w 291"/>
              <a:gd name="T13" fmla="*/ 0 h 18"/>
              <a:gd name="T14" fmla="*/ 269 w 291"/>
              <a:gd name="T15" fmla="*/ 0 h 18"/>
              <a:gd name="T16" fmla="*/ 144 w 291"/>
              <a:gd name="T17" fmla="*/ 0 h 18"/>
              <a:gd name="T18" fmla="*/ 53 w 291"/>
              <a:gd name="T19" fmla="*/ 0 h 18"/>
              <a:gd name="T20" fmla="*/ 9 w 291"/>
              <a:gd name="T21" fmla="*/ 0 h 18"/>
              <a:gd name="T22" fmla="*/ 0 w 291"/>
              <a:gd name="T23" fmla="*/ 9 h 18"/>
              <a:gd name="T24" fmla="*/ 3 w 291"/>
              <a:gd name="T25" fmla="*/ 15 h 18"/>
              <a:gd name="T26" fmla="*/ 9 w 291"/>
              <a:gd name="T2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1" h="18">
                <a:moveTo>
                  <a:pt x="9" y="18"/>
                </a:moveTo>
                <a:cubicBezTo>
                  <a:pt x="100" y="18"/>
                  <a:pt x="100" y="18"/>
                  <a:pt x="100" y="18"/>
                </a:cubicBezTo>
                <a:cubicBezTo>
                  <a:pt x="269" y="18"/>
                  <a:pt x="269" y="18"/>
                  <a:pt x="269" y="18"/>
                </a:cubicBezTo>
                <a:cubicBezTo>
                  <a:pt x="282" y="18"/>
                  <a:pt x="282" y="18"/>
                  <a:pt x="282" y="18"/>
                </a:cubicBezTo>
                <a:cubicBezTo>
                  <a:pt x="287" y="18"/>
                  <a:pt x="291" y="14"/>
                  <a:pt x="291" y="9"/>
                </a:cubicBezTo>
                <a:cubicBezTo>
                  <a:pt x="291" y="4"/>
                  <a:pt x="287" y="0"/>
                  <a:pt x="282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269" y="0"/>
                  <a:pt x="269" y="0"/>
                  <a:pt x="26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"/>
                  <a:pt x="1" y="13"/>
                  <a:pt x="3" y="15"/>
                </a:cubicBezTo>
                <a:cubicBezTo>
                  <a:pt x="4" y="17"/>
                  <a:pt x="6" y="18"/>
                  <a:pt x="9" y="1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43"/>
          <p:cNvSpPr>
            <a:spLocks noEditPoints="1"/>
          </p:cNvSpPr>
          <p:nvPr/>
        </p:nvSpPr>
        <p:spPr bwMode="auto">
          <a:xfrm>
            <a:off x="9048658" y="2506587"/>
            <a:ext cx="67800" cy="352706"/>
          </a:xfrm>
          <a:custGeom>
            <a:avLst/>
            <a:gdLst>
              <a:gd name="T0" fmla="*/ 12 w 40"/>
              <a:gd name="T1" fmla="*/ 0 h 207"/>
              <a:gd name="T2" fmla="*/ 0 w 40"/>
              <a:gd name="T3" fmla="*/ 19 h 207"/>
              <a:gd name="T4" fmla="*/ 0 w 40"/>
              <a:gd name="T5" fmla="*/ 187 h 207"/>
              <a:gd name="T6" fmla="*/ 12 w 40"/>
              <a:gd name="T7" fmla="*/ 207 h 207"/>
              <a:gd name="T8" fmla="*/ 28 w 40"/>
              <a:gd name="T9" fmla="*/ 207 h 207"/>
              <a:gd name="T10" fmla="*/ 40 w 40"/>
              <a:gd name="T11" fmla="*/ 187 h 207"/>
              <a:gd name="T12" fmla="*/ 40 w 40"/>
              <a:gd name="T13" fmla="*/ 19 h 207"/>
              <a:gd name="T14" fmla="*/ 28 w 40"/>
              <a:gd name="T15" fmla="*/ 0 h 207"/>
              <a:gd name="T16" fmla="*/ 12 w 40"/>
              <a:gd name="T17" fmla="*/ 0 h 207"/>
              <a:gd name="T18" fmla="*/ 26 w 40"/>
              <a:gd name="T19" fmla="*/ 180 h 207"/>
              <a:gd name="T20" fmla="*/ 19 w 40"/>
              <a:gd name="T21" fmla="*/ 190 h 207"/>
              <a:gd name="T22" fmla="*/ 15 w 40"/>
              <a:gd name="T23" fmla="*/ 187 h 207"/>
              <a:gd name="T24" fmla="*/ 13 w 40"/>
              <a:gd name="T25" fmla="*/ 180 h 207"/>
              <a:gd name="T26" fmla="*/ 13 w 40"/>
              <a:gd name="T27" fmla="*/ 25 h 207"/>
              <a:gd name="T28" fmla="*/ 19 w 40"/>
              <a:gd name="T29" fmla="*/ 15 h 207"/>
              <a:gd name="T30" fmla="*/ 24 w 40"/>
              <a:gd name="T31" fmla="*/ 18 h 207"/>
              <a:gd name="T32" fmla="*/ 26 w 40"/>
              <a:gd name="T33" fmla="*/ 25 h 207"/>
              <a:gd name="T34" fmla="*/ 26 w 40"/>
              <a:gd name="T35" fmla="*/ 18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207">
                <a:moveTo>
                  <a:pt x="12" y="0"/>
                </a:moveTo>
                <a:cubicBezTo>
                  <a:pt x="5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8"/>
                  <a:pt x="5" y="207"/>
                  <a:pt x="12" y="207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35" y="207"/>
                  <a:pt x="40" y="198"/>
                  <a:pt x="40" y="18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9"/>
                  <a:pt x="35" y="0"/>
                  <a:pt x="28" y="0"/>
                </a:cubicBezTo>
                <a:lnTo>
                  <a:pt x="12" y="0"/>
                </a:lnTo>
                <a:close/>
                <a:moveTo>
                  <a:pt x="26" y="180"/>
                </a:moveTo>
                <a:cubicBezTo>
                  <a:pt x="26" y="186"/>
                  <a:pt x="23" y="190"/>
                  <a:pt x="19" y="190"/>
                </a:cubicBezTo>
                <a:cubicBezTo>
                  <a:pt x="18" y="190"/>
                  <a:pt x="16" y="189"/>
                  <a:pt x="15" y="187"/>
                </a:cubicBezTo>
                <a:cubicBezTo>
                  <a:pt x="13" y="185"/>
                  <a:pt x="13" y="183"/>
                  <a:pt x="13" y="180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9"/>
                  <a:pt x="16" y="15"/>
                  <a:pt x="19" y="15"/>
                </a:cubicBezTo>
                <a:cubicBezTo>
                  <a:pt x="21" y="15"/>
                  <a:pt x="23" y="16"/>
                  <a:pt x="24" y="18"/>
                </a:cubicBezTo>
                <a:cubicBezTo>
                  <a:pt x="26" y="20"/>
                  <a:pt x="26" y="22"/>
                  <a:pt x="26" y="25"/>
                </a:cubicBezTo>
                <a:lnTo>
                  <a:pt x="26" y="18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244"/>
          <p:cNvSpPr>
            <a:spLocks noEditPoints="1"/>
          </p:cNvSpPr>
          <p:nvPr/>
        </p:nvSpPr>
        <p:spPr bwMode="auto">
          <a:xfrm>
            <a:off x="8954891" y="2506587"/>
            <a:ext cx="69243" cy="352706"/>
          </a:xfrm>
          <a:custGeom>
            <a:avLst/>
            <a:gdLst>
              <a:gd name="T0" fmla="*/ 13 w 41"/>
              <a:gd name="T1" fmla="*/ 0 h 207"/>
              <a:gd name="T2" fmla="*/ 0 w 41"/>
              <a:gd name="T3" fmla="*/ 19 h 207"/>
              <a:gd name="T4" fmla="*/ 0 w 41"/>
              <a:gd name="T5" fmla="*/ 187 h 207"/>
              <a:gd name="T6" fmla="*/ 13 w 41"/>
              <a:gd name="T7" fmla="*/ 207 h 207"/>
              <a:gd name="T8" fmla="*/ 28 w 41"/>
              <a:gd name="T9" fmla="*/ 207 h 207"/>
              <a:gd name="T10" fmla="*/ 41 w 41"/>
              <a:gd name="T11" fmla="*/ 187 h 207"/>
              <a:gd name="T12" fmla="*/ 41 w 41"/>
              <a:gd name="T13" fmla="*/ 19 h 207"/>
              <a:gd name="T14" fmla="*/ 28 w 41"/>
              <a:gd name="T15" fmla="*/ 0 h 207"/>
              <a:gd name="T16" fmla="*/ 13 w 41"/>
              <a:gd name="T17" fmla="*/ 0 h 207"/>
              <a:gd name="T18" fmla="*/ 27 w 41"/>
              <a:gd name="T19" fmla="*/ 180 h 207"/>
              <a:gd name="T20" fmla="*/ 20 w 41"/>
              <a:gd name="T21" fmla="*/ 190 h 207"/>
              <a:gd name="T22" fmla="*/ 15 w 41"/>
              <a:gd name="T23" fmla="*/ 187 h 207"/>
              <a:gd name="T24" fmla="*/ 13 w 41"/>
              <a:gd name="T25" fmla="*/ 180 h 207"/>
              <a:gd name="T26" fmla="*/ 13 w 41"/>
              <a:gd name="T27" fmla="*/ 25 h 207"/>
              <a:gd name="T28" fmla="*/ 20 w 41"/>
              <a:gd name="T29" fmla="*/ 15 h 207"/>
              <a:gd name="T30" fmla="*/ 25 w 41"/>
              <a:gd name="T31" fmla="*/ 18 h 207"/>
              <a:gd name="T32" fmla="*/ 27 w 41"/>
              <a:gd name="T33" fmla="*/ 25 h 207"/>
              <a:gd name="T34" fmla="*/ 27 w 41"/>
              <a:gd name="T35" fmla="*/ 18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207">
                <a:moveTo>
                  <a:pt x="13" y="0"/>
                </a:moveTo>
                <a:cubicBezTo>
                  <a:pt x="6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8"/>
                  <a:pt x="6" y="207"/>
                  <a:pt x="13" y="207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35" y="207"/>
                  <a:pt x="41" y="198"/>
                  <a:pt x="41" y="187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9"/>
                  <a:pt x="35" y="0"/>
                  <a:pt x="28" y="0"/>
                </a:cubicBezTo>
                <a:lnTo>
                  <a:pt x="13" y="0"/>
                </a:lnTo>
                <a:close/>
                <a:moveTo>
                  <a:pt x="27" y="180"/>
                </a:moveTo>
                <a:cubicBezTo>
                  <a:pt x="27" y="186"/>
                  <a:pt x="24" y="190"/>
                  <a:pt x="20" y="190"/>
                </a:cubicBezTo>
                <a:cubicBezTo>
                  <a:pt x="18" y="190"/>
                  <a:pt x="16" y="189"/>
                  <a:pt x="15" y="187"/>
                </a:cubicBezTo>
                <a:cubicBezTo>
                  <a:pt x="14" y="185"/>
                  <a:pt x="13" y="183"/>
                  <a:pt x="13" y="180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9"/>
                  <a:pt x="16" y="15"/>
                  <a:pt x="20" y="15"/>
                </a:cubicBezTo>
                <a:cubicBezTo>
                  <a:pt x="22" y="15"/>
                  <a:pt x="24" y="16"/>
                  <a:pt x="25" y="18"/>
                </a:cubicBezTo>
                <a:cubicBezTo>
                  <a:pt x="26" y="20"/>
                  <a:pt x="27" y="22"/>
                  <a:pt x="27" y="25"/>
                </a:cubicBezTo>
                <a:lnTo>
                  <a:pt x="27" y="18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245"/>
          <p:cNvSpPr>
            <a:spLocks/>
          </p:cNvSpPr>
          <p:nvPr/>
        </p:nvSpPr>
        <p:spPr bwMode="auto">
          <a:xfrm>
            <a:off x="8673592" y="2337807"/>
            <a:ext cx="422670" cy="107471"/>
          </a:xfrm>
          <a:custGeom>
            <a:avLst/>
            <a:gdLst>
              <a:gd name="T0" fmla="*/ 281 w 586"/>
              <a:gd name="T1" fmla="*/ 47 h 149"/>
              <a:gd name="T2" fmla="*/ 293 w 586"/>
              <a:gd name="T3" fmla="*/ 43 h 149"/>
              <a:gd name="T4" fmla="*/ 520 w 586"/>
              <a:gd name="T5" fmla="*/ 149 h 149"/>
              <a:gd name="T6" fmla="*/ 586 w 586"/>
              <a:gd name="T7" fmla="*/ 149 h 149"/>
              <a:gd name="T8" fmla="*/ 290 w 586"/>
              <a:gd name="T9" fmla="*/ 0 h 149"/>
              <a:gd name="T10" fmla="*/ 0 w 586"/>
              <a:gd name="T11" fmla="*/ 149 h 149"/>
              <a:gd name="T12" fmla="*/ 75 w 586"/>
              <a:gd name="T13" fmla="*/ 149 h 149"/>
              <a:gd name="T14" fmla="*/ 281 w 586"/>
              <a:gd name="T15" fmla="*/ 4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6" h="149">
                <a:moveTo>
                  <a:pt x="281" y="47"/>
                </a:moveTo>
                <a:lnTo>
                  <a:pt x="293" y="43"/>
                </a:lnTo>
                <a:lnTo>
                  <a:pt x="520" y="149"/>
                </a:lnTo>
                <a:lnTo>
                  <a:pt x="586" y="149"/>
                </a:lnTo>
                <a:lnTo>
                  <a:pt x="290" y="0"/>
                </a:lnTo>
                <a:lnTo>
                  <a:pt x="0" y="149"/>
                </a:lnTo>
                <a:lnTo>
                  <a:pt x="75" y="149"/>
                </a:lnTo>
                <a:lnTo>
                  <a:pt x="281" y="4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246"/>
          <p:cNvSpPr>
            <a:spLocks noEditPoints="1"/>
          </p:cNvSpPr>
          <p:nvPr/>
        </p:nvSpPr>
        <p:spPr bwMode="auto">
          <a:xfrm>
            <a:off x="8855355" y="2381806"/>
            <a:ext cx="54817" cy="72128"/>
          </a:xfrm>
          <a:custGeom>
            <a:avLst/>
            <a:gdLst>
              <a:gd name="T0" fmla="*/ 15 w 32"/>
              <a:gd name="T1" fmla="*/ 42 h 42"/>
              <a:gd name="T2" fmla="*/ 16 w 32"/>
              <a:gd name="T3" fmla="*/ 42 h 42"/>
              <a:gd name="T4" fmla="*/ 18 w 32"/>
              <a:gd name="T5" fmla="*/ 42 h 42"/>
              <a:gd name="T6" fmla="*/ 18 w 32"/>
              <a:gd name="T7" fmla="*/ 40 h 42"/>
              <a:gd name="T8" fmla="*/ 18 w 32"/>
              <a:gd name="T9" fmla="*/ 35 h 42"/>
              <a:gd name="T10" fmla="*/ 26 w 32"/>
              <a:gd name="T11" fmla="*/ 33 h 42"/>
              <a:gd name="T12" fmla="*/ 31 w 32"/>
              <a:gd name="T13" fmla="*/ 30 h 42"/>
              <a:gd name="T14" fmla="*/ 32 w 32"/>
              <a:gd name="T15" fmla="*/ 25 h 42"/>
              <a:gd name="T16" fmla="*/ 31 w 32"/>
              <a:gd name="T17" fmla="*/ 22 h 42"/>
              <a:gd name="T18" fmla="*/ 28 w 32"/>
              <a:gd name="T19" fmla="*/ 19 h 42"/>
              <a:gd name="T20" fmla="*/ 24 w 32"/>
              <a:gd name="T21" fmla="*/ 18 h 42"/>
              <a:gd name="T22" fmla="*/ 18 w 32"/>
              <a:gd name="T23" fmla="*/ 16 h 42"/>
              <a:gd name="T24" fmla="*/ 18 w 32"/>
              <a:gd name="T25" fmla="*/ 8 h 42"/>
              <a:gd name="T26" fmla="*/ 23 w 32"/>
              <a:gd name="T27" fmla="*/ 11 h 42"/>
              <a:gd name="T28" fmla="*/ 27 w 32"/>
              <a:gd name="T29" fmla="*/ 13 h 42"/>
              <a:gd name="T30" fmla="*/ 30 w 32"/>
              <a:gd name="T31" fmla="*/ 13 h 42"/>
              <a:gd name="T32" fmla="*/ 31 w 32"/>
              <a:gd name="T33" fmla="*/ 11 h 42"/>
              <a:gd name="T34" fmla="*/ 30 w 32"/>
              <a:gd name="T35" fmla="*/ 9 h 42"/>
              <a:gd name="T36" fmla="*/ 28 w 32"/>
              <a:gd name="T37" fmla="*/ 7 h 42"/>
              <a:gd name="T38" fmla="*/ 24 w 32"/>
              <a:gd name="T39" fmla="*/ 5 h 42"/>
              <a:gd name="T40" fmla="*/ 18 w 32"/>
              <a:gd name="T41" fmla="*/ 4 h 42"/>
              <a:gd name="T42" fmla="*/ 18 w 32"/>
              <a:gd name="T43" fmla="*/ 1 h 42"/>
              <a:gd name="T44" fmla="*/ 16 w 32"/>
              <a:gd name="T45" fmla="*/ 0 h 42"/>
              <a:gd name="T46" fmla="*/ 15 w 32"/>
              <a:gd name="T47" fmla="*/ 0 h 42"/>
              <a:gd name="T48" fmla="*/ 14 w 32"/>
              <a:gd name="T49" fmla="*/ 1 h 42"/>
              <a:gd name="T50" fmla="*/ 14 w 32"/>
              <a:gd name="T51" fmla="*/ 4 h 42"/>
              <a:gd name="T52" fmla="*/ 4 w 32"/>
              <a:gd name="T53" fmla="*/ 6 h 42"/>
              <a:gd name="T54" fmla="*/ 1 w 32"/>
              <a:gd name="T55" fmla="*/ 12 h 42"/>
              <a:gd name="T56" fmla="*/ 3 w 32"/>
              <a:gd name="T57" fmla="*/ 17 h 42"/>
              <a:gd name="T58" fmla="*/ 7 w 32"/>
              <a:gd name="T59" fmla="*/ 19 h 42"/>
              <a:gd name="T60" fmla="*/ 14 w 32"/>
              <a:gd name="T61" fmla="*/ 21 h 42"/>
              <a:gd name="T62" fmla="*/ 14 w 32"/>
              <a:gd name="T63" fmla="*/ 31 h 42"/>
              <a:gd name="T64" fmla="*/ 11 w 32"/>
              <a:gd name="T65" fmla="*/ 29 h 42"/>
              <a:gd name="T66" fmla="*/ 9 w 32"/>
              <a:gd name="T67" fmla="*/ 28 h 42"/>
              <a:gd name="T68" fmla="*/ 7 w 32"/>
              <a:gd name="T69" fmla="*/ 25 h 42"/>
              <a:gd name="T70" fmla="*/ 6 w 32"/>
              <a:gd name="T71" fmla="*/ 24 h 42"/>
              <a:gd name="T72" fmla="*/ 4 w 32"/>
              <a:gd name="T73" fmla="*/ 24 h 42"/>
              <a:gd name="T74" fmla="*/ 1 w 32"/>
              <a:gd name="T75" fmla="*/ 24 h 42"/>
              <a:gd name="T76" fmla="*/ 0 w 32"/>
              <a:gd name="T77" fmla="*/ 26 h 42"/>
              <a:gd name="T78" fmla="*/ 1 w 32"/>
              <a:gd name="T79" fmla="*/ 29 h 42"/>
              <a:gd name="T80" fmla="*/ 3 w 32"/>
              <a:gd name="T81" fmla="*/ 32 h 42"/>
              <a:gd name="T82" fmla="*/ 8 w 32"/>
              <a:gd name="T83" fmla="*/ 34 h 42"/>
              <a:gd name="T84" fmla="*/ 14 w 32"/>
              <a:gd name="T85" fmla="*/ 35 h 42"/>
              <a:gd name="T86" fmla="*/ 14 w 32"/>
              <a:gd name="T87" fmla="*/ 40 h 42"/>
              <a:gd name="T88" fmla="*/ 15 w 32"/>
              <a:gd name="T89" fmla="*/ 42 h 42"/>
              <a:gd name="T90" fmla="*/ 18 w 32"/>
              <a:gd name="T91" fmla="*/ 22 h 42"/>
              <a:gd name="T92" fmla="*/ 23 w 32"/>
              <a:gd name="T93" fmla="*/ 23 h 42"/>
              <a:gd name="T94" fmla="*/ 25 w 32"/>
              <a:gd name="T95" fmla="*/ 26 h 42"/>
              <a:gd name="T96" fmla="*/ 23 w 32"/>
              <a:gd name="T97" fmla="*/ 29 h 42"/>
              <a:gd name="T98" fmla="*/ 18 w 32"/>
              <a:gd name="T99" fmla="*/ 31 h 42"/>
              <a:gd name="T100" fmla="*/ 18 w 32"/>
              <a:gd name="T101" fmla="*/ 22 h 42"/>
              <a:gd name="T102" fmla="*/ 10 w 32"/>
              <a:gd name="T103" fmla="*/ 14 h 42"/>
              <a:gd name="T104" fmla="*/ 9 w 32"/>
              <a:gd name="T105" fmla="*/ 12 h 42"/>
              <a:gd name="T106" fmla="*/ 10 w 32"/>
              <a:gd name="T107" fmla="*/ 9 h 42"/>
              <a:gd name="T108" fmla="*/ 14 w 32"/>
              <a:gd name="T109" fmla="*/ 8 h 42"/>
              <a:gd name="T110" fmla="*/ 14 w 32"/>
              <a:gd name="T111" fmla="*/ 16 h 42"/>
              <a:gd name="T112" fmla="*/ 10 w 32"/>
              <a:gd name="T113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" h="42">
                <a:moveTo>
                  <a:pt x="15" y="42"/>
                </a:moveTo>
                <a:cubicBezTo>
                  <a:pt x="15" y="42"/>
                  <a:pt x="15" y="42"/>
                  <a:pt x="16" y="42"/>
                </a:cubicBezTo>
                <a:cubicBezTo>
                  <a:pt x="17" y="42"/>
                  <a:pt x="17" y="42"/>
                  <a:pt x="18" y="42"/>
                </a:cubicBezTo>
                <a:cubicBezTo>
                  <a:pt x="18" y="41"/>
                  <a:pt x="18" y="41"/>
                  <a:pt x="18" y="40"/>
                </a:cubicBezTo>
                <a:cubicBezTo>
                  <a:pt x="18" y="35"/>
                  <a:pt x="18" y="35"/>
                  <a:pt x="18" y="35"/>
                </a:cubicBezTo>
                <a:cubicBezTo>
                  <a:pt x="21" y="35"/>
                  <a:pt x="24" y="34"/>
                  <a:pt x="26" y="33"/>
                </a:cubicBezTo>
                <a:cubicBezTo>
                  <a:pt x="28" y="32"/>
                  <a:pt x="29" y="31"/>
                  <a:pt x="31" y="30"/>
                </a:cubicBezTo>
                <a:cubicBezTo>
                  <a:pt x="32" y="29"/>
                  <a:pt x="32" y="27"/>
                  <a:pt x="32" y="25"/>
                </a:cubicBezTo>
                <a:cubicBezTo>
                  <a:pt x="32" y="24"/>
                  <a:pt x="32" y="23"/>
                  <a:pt x="31" y="22"/>
                </a:cubicBezTo>
                <a:cubicBezTo>
                  <a:pt x="31" y="21"/>
                  <a:pt x="30" y="20"/>
                  <a:pt x="28" y="19"/>
                </a:cubicBezTo>
                <a:cubicBezTo>
                  <a:pt x="27" y="19"/>
                  <a:pt x="26" y="18"/>
                  <a:pt x="24" y="18"/>
                </a:cubicBezTo>
                <a:cubicBezTo>
                  <a:pt x="23" y="17"/>
                  <a:pt x="21" y="17"/>
                  <a:pt x="18" y="16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8"/>
                  <a:pt x="22" y="9"/>
                  <a:pt x="23" y="11"/>
                </a:cubicBezTo>
                <a:cubicBezTo>
                  <a:pt x="24" y="13"/>
                  <a:pt x="25" y="13"/>
                  <a:pt x="27" y="13"/>
                </a:cubicBezTo>
                <a:cubicBezTo>
                  <a:pt x="28" y="13"/>
                  <a:pt x="29" y="13"/>
                  <a:pt x="30" y="13"/>
                </a:cubicBezTo>
                <a:cubicBezTo>
                  <a:pt x="30" y="12"/>
                  <a:pt x="31" y="11"/>
                  <a:pt x="31" y="11"/>
                </a:cubicBezTo>
                <a:cubicBezTo>
                  <a:pt x="31" y="10"/>
                  <a:pt x="31" y="10"/>
                  <a:pt x="30" y="9"/>
                </a:cubicBezTo>
                <a:cubicBezTo>
                  <a:pt x="30" y="8"/>
                  <a:pt x="29" y="7"/>
                  <a:pt x="28" y="7"/>
                </a:cubicBezTo>
                <a:cubicBezTo>
                  <a:pt x="27" y="6"/>
                  <a:pt x="25" y="5"/>
                  <a:pt x="24" y="5"/>
                </a:cubicBezTo>
                <a:cubicBezTo>
                  <a:pt x="22" y="4"/>
                  <a:pt x="20" y="4"/>
                  <a:pt x="18" y="4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0"/>
                  <a:pt x="17" y="0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4" y="1"/>
                  <a:pt x="14" y="1"/>
                </a:cubicBezTo>
                <a:cubicBezTo>
                  <a:pt x="14" y="4"/>
                  <a:pt x="14" y="4"/>
                  <a:pt x="14" y="4"/>
                </a:cubicBezTo>
                <a:cubicBezTo>
                  <a:pt x="10" y="4"/>
                  <a:pt x="7" y="5"/>
                  <a:pt x="4" y="6"/>
                </a:cubicBezTo>
                <a:cubicBezTo>
                  <a:pt x="2" y="8"/>
                  <a:pt x="1" y="10"/>
                  <a:pt x="1" y="12"/>
                </a:cubicBezTo>
                <a:cubicBezTo>
                  <a:pt x="1" y="14"/>
                  <a:pt x="2" y="15"/>
                  <a:pt x="3" y="17"/>
                </a:cubicBezTo>
                <a:cubicBezTo>
                  <a:pt x="4" y="18"/>
                  <a:pt x="5" y="19"/>
                  <a:pt x="7" y="19"/>
                </a:cubicBezTo>
                <a:cubicBezTo>
                  <a:pt x="9" y="20"/>
                  <a:pt x="11" y="20"/>
                  <a:pt x="14" y="21"/>
                </a:cubicBezTo>
                <a:cubicBezTo>
                  <a:pt x="14" y="31"/>
                  <a:pt x="14" y="31"/>
                  <a:pt x="14" y="31"/>
                </a:cubicBezTo>
                <a:cubicBezTo>
                  <a:pt x="13" y="30"/>
                  <a:pt x="12" y="30"/>
                  <a:pt x="11" y="29"/>
                </a:cubicBezTo>
                <a:cubicBezTo>
                  <a:pt x="10" y="29"/>
                  <a:pt x="9" y="28"/>
                  <a:pt x="9" y="28"/>
                </a:cubicBezTo>
                <a:cubicBezTo>
                  <a:pt x="8" y="27"/>
                  <a:pt x="8" y="26"/>
                  <a:pt x="7" y="25"/>
                </a:cubicBezTo>
                <a:cubicBezTo>
                  <a:pt x="7" y="25"/>
                  <a:pt x="7" y="24"/>
                  <a:pt x="6" y="24"/>
                </a:cubicBezTo>
                <a:cubicBezTo>
                  <a:pt x="6" y="24"/>
                  <a:pt x="5" y="24"/>
                  <a:pt x="4" y="24"/>
                </a:cubicBezTo>
                <a:cubicBezTo>
                  <a:pt x="3" y="24"/>
                  <a:pt x="2" y="24"/>
                  <a:pt x="1" y="24"/>
                </a:cubicBezTo>
                <a:cubicBezTo>
                  <a:pt x="0" y="25"/>
                  <a:pt x="0" y="25"/>
                  <a:pt x="0" y="26"/>
                </a:cubicBezTo>
                <a:cubicBezTo>
                  <a:pt x="0" y="27"/>
                  <a:pt x="0" y="28"/>
                  <a:pt x="1" y="29"/>
                </a:cubicBezTo>
                <a:cubicBezTo>
                  <a:pt x="1" y="30"/>
                  <a:pt x="2" y="31"/>
                  <a:pt x="3" y="32"/>
                </a:cubicBezTo>
                <a:cubicBezTo>
                  <a:pt x="4" y="32"/>
                  <a:pt x="6" y="33"/>
                  <a:pt x="8" y="34"/>
                </a:cubicBezTo>
                <a:cubicBezTo>
                  <a:pt x="10" y="34"/>
                  <a:pt x="12" y="35"/>
                  <a:pt x="14" y="35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4" y="41"/>
                  <a:pt x="15" y="42"/>
                </a:cubicBezTo>
                <a:close/>
                <a:moveTo>
                  <a:pt x="18" y="22"/>
                </a:moveTo>
                <a:cubicBezTo>
                  <a:pt x="20" y="22"/>
                  <a:pt x="22" y="23"/>
                  <a:pt x="23" y="23"/>
                </a:cubicBezTo>
                <a:cubicBezTo>
                  <a:pt x="24" y="24"/>
                  <a:pt x="25" y="25"/>
                  <a:pt x="25" y="26"/>
                </a:cubicBezTo>
                <a:cubicBezTo>
                  <a:pt x="25" y="27"/>
                  <a:pt x="24" y="28"/>
                  <a:pt x="23" y="29"/>
                </a:cubicBezTo>
                <a:cubicBezTo>
                  <a:pt x="22" y="30"/>
                  <a:pt x="20" y="30"/>
                  <a:pt x="18" y="31"/>
                </a:cubicBezTo>
                <a:lnTo>
                  <a:pt x="18" y="22"/>
                </a:lnTo>
                <a:close/>
                <a:moveTo>
                  <a:pt x="10" y="14"/>
                </a:moveTo>
                <a:cubicBezTo>
                  <a:pt x="9" y="13"/>
                  <a:pt x="9" y="13"/>
                  <a:pt x="9" y="12"/>
                </a:cubicBezTo>
                <a:cubicBezTo>
                  <a:pt x="9" y="10"/>
                  <a:pt x="9" y="10"/>
                  <a:pt x="10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5"/>
                  <a:pt x="11" y="15"/>
                  <a:pt x="10" y="1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247"/>
          <p:cNvSpPr>
            <a:spLocks/>
          </p:cNvSpPr>
          <p:nvPr/>
        </p:nvSpPr>
        <p:spPr bwMode="auto">
          <a:xfrm>
            <a:off x="8620218" y="2867948"/>
            <a:ext cx="527255" cy="37507"/>
          </a:xfrm>
          <a:custGeom>
            <a:avLst/>
            <a:gdLst>
              <a:gd name="T0" fmla="*/ 12 w 309"/>
              <a:gd name="T1" fmla="*/ 22 h 22"/>
              <a:gd name="T2" fmla="*/ 134 w 309"/>
              <a:gd name="T3" fmla="*/ 22 h 22"/>
              <a:gd name="T4" fmla="*/ 186 w 309"/>
              <a:gd name="T5" fmla="*/ 22 h 22"/>
              <a:gd name="T6" fmla="*/ 298 w 309"/>
              <a:gd name="T7" fmla="*/ 22 h 22"/>
              <a:gd name="T8" fmla="*/ 309 w 309"/>
              <a:gd name="T9" fmla="*/ 11 h 22"/>
              <a:gd name="T10" fmla="*/ 298 w 309"/>
              <a:gd name="T11" fmla="*/ 0 h 22"/>
              <a:gd name="T12" fmla="*/ 279 w 309"/>
              <a:gd name="T13" fmla="*/ 0 h 22"/>
              <a:gd name="T14" fmla="*/ 186 w 309"/>
              <a:gd name="T15" fmla="*/ 0 h 22"/>
              <a:gd name="T16" fmla="*/ 134 w 309"/>
              <a:gd name="T17" fmla="*/ 0 h 22"/>
              <a:gd name="T18" fmla="*/ 110 w 309"/>
              <a:gd name="T19" fmla="*/ 0 h 22"/>
              <a:gd name="T20" fmla="*/ 12 w 309"/>
              <a:gd name="T21" fmla="*/ 0 h 22"/>
              <a:gd name="T22" fmla="*/ 4 w 309"/>
              <a:gd name="T23" fmla="*/ 3 h 22"/>
              <a:gd name="T24" fmla="*/ 0 w 309"/>
              <a:gd name="T25" fmla="*/ 11 h 22"/>
              <a:gd name="T26" fmla="*/ 12 w 309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9" h="22">
                <a:moveTo>
                  <a:pt x="12" y="22"/>
                </a:moveTo>
                <a:cubicBezTo>
                  <a:pt x="134" y="22"/>
                  <a:pt x="134" y="22"/>
                  <a:pt x="134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298" y="22"/>
                  <a:pt x="298" y="22"/>
                  <a:pt x="298" y="22"/>
                </a:cubicBezTo>
                <a:cubicBezTo>
                  <a:pt x="304" y="22"/>
                  <a:pt x="309" y="17"/>
                  <a:pt x="309" y="11"/>
                </a:cubicBezTo>
                <a:cubicBezTo>
                  <a:pt x="309" y="5"/>
                  <a:pt x="304" y="0"/>
                  <a:pt x="298" y="0"/>
                </a:cubicBezTo>
                <a:cubicBezTo>
                  <a:pt x="279" y="0"/>
                  <a:pt x="279" y="0"/>
                  <a:pt x="279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0"/>
                  <a:pt x="6" y="1"/>
                  <a:pt x="4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17"/>
                  <a:pt x="5" y="22"/>
                  <a:pt x="12" y="2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248"/>
          <p:cNvSpPr>
            <a:spLocks noEditPoints="1"/>
          </p:cNvSpPr>
          <p:nvPr/>
        </p:nvSpPr>
        <p:spPr bwMode="auto">
          <a:xfrm>
            <a:off x="8760146" y="2506587"/>
            <a:ext cx="69964" cy="352706"/>
          </a:xfrm>
          <a:custGeom>
            <a:avLst/>
            <a:gdLst>
              <a:gd name="T0" fmla="*/ 13 w 41"/>
              <a:gd name="T1" fmla="*/ 0 h 207"/>
              <a:gd name="T2" fmla="*/ 0 w 41"/>
              <a:gd name="T3" fmla="*/ 19 h 207"/>
              <a:gd name="T4" fmla="*/ 0 w 41"/>
              <a:gd name="T5" fmla="*/ 187 h 207"/>
              <a:gd name="T6" fmla="*/ 13 w 41"/>
              <a:gd name="T7" fmla="*/ 207 h 207"/>
              <a:gd name="T8" fmla="*/ 28 w 41"/>
              <a:gd name="T9" fmla="*/ 207 h 207"/>
              <a:gd name="T10" fmla="*/ 41 w 41"/>
              <a:gd name="T11" fmla="*/ 187 h 207"/>
              <a:gd name="T12" fmla="*/ 41 w 41"/>
              <a:gd name="T13" fmla="*/ 19 h 207"/>
              <a:gd name="T14" fmla="*/ 28 w 41"/>
              <a:gd name="T15" fmla="*/ 0 h 207"/>
              <a:gd name="T16" fmla="*/ 13 w 41"/>
              <a:gd name="T17" fmla="*/ 0 h 207"/>
              <a:gd name="T18" fmla="*/ 27 w 41"/>
              <a:gd name="T19" fmla="*/ 180 h 207"/>
              <a:gd name="T20" fmla="*/ 20 w 41"/>
              <a:gd name="T21" fmla="*/ 190 h 207"/>
              <a:gd name="T22" fmla="*/ 15 w 41"/>
              <a:gd name="T23" fmla="*/ 187 h 207"/>
              <a:gd name="T24" fmla="*/ 13 w 41"/>
              <a:gd name="T25" fmla="*/ 180 h 207"/>
              <a:gd name="T26" fmla="*/ 13 w 41"/>
              <a:gd name="T27" fmla="*/ 25 h 207"/>
              <a:gd name="T28" fmla="*/ 20 w 41"/>
              <a:gd name="T29" fmla="*/ 15 h 207"/>
              <a:gd name="T30" fmla="*/ 25 w 41"/>
              <a:gd name="T31" fmla="*/ 18 h 207"/>
              <a:gd name="T32" fmla="*/ 27 w 41"/>
              <a:gd name="T33" fmla="*/ 25 h 207"/>
              <a:gd name="T34" fmla="*/ 27 w 41"/>
              <a:gd name="T35" fmla="*/ 18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207">
                <a:moveTo>
                  <a:pt x="13" y="0"/>
                </a:moveTo>
                <a:cubicBezTo>
                  <a:pt x="6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8"/>
                  <a:pt x="6" y="207"/>
                  <a:pt x="13" y="207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35" y="207"/>
                  <a:pt x="41" y="198"/>
                  <a:pt x="41" y="187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9"/>
                  <a:pt x="35" y="0"/>
                  <a:pt x="28" y="0"/>
                </a:cubicBezTo>
                <a:lnTo>
                  <a:pt x="13" y="0"/>
                </a:lnTo>
                <a:close/>
                <a:moveTo>
                  <a:pt x="27" y="180"/>
                </a:moveTo>
                <a:cubicBezTo>
                  <a:pt x="27" y="186"/>
                  <a:pt x="24" y="190"/>
                  <a:pt x="20" y="190"/>
                </a:cubicBezTo>
                <a:cubicBezTo>
                  <a:pt x="18" y="190"/>
                  <a:pt x="16" y="189"/>
                  <a:pt x="15" y="187"/>
                </a:cubicBezTo>
                <a:cubicBezTo>
                  <a:pt x="14" y="185"/>
                  <a:pt x="13" y="183"/>
                  <a:pt x="13" y="180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9"/>
                  <a:pt x="16" y="15"/>
                  <a:pt x="20" y="15"/>
                </a:cubicBezTo>
                <a:cubicBezTo>
                  <a:pt x="22" y="15"/>
                  <a:pt x="23" y="16"/>
                  <a:pt x="25" y="18"/>
                </a:cubicBezTo>
                <a:cubicBezTo>
                  <a:pt x="26" y="20"/>
                  <a:pt x="27" y="22"/>
                  <a:pt x="27" y="25"/>
                </a:cubicBezTo>
                <a:lnTo>
                  <a:pt x="27" y="18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249"/>
          <p:cNvSpPr>
            <a:spLocks noEditPoints="1"/>
          </p:cNvSpPr>
          <p:nvPr/>
        </p:nvSpPr>
        <p:spPr bwMode="auto">
          <a:xfrm>
            <a:off x="8667822" y="2506587"/>
            <a:ext cx="68522" cy="352706"/>
          </a:xfrm>
          <a:custGeom>
            <a:avLst/>
            <a:gdLst>
              <a:gd name="T0" fmla="*/ 12 w 40"/>
              <a:gd name="T1" fmla="*/ 0 h 207"/>
              <a:gd name="T2" fmla="*/ 0 w 40"/>
              <a:gd name="T3" fmla="*/ 19 h 207"/>
              <a:gd name="T4" fmla="*/ 0 w 40"/>
              <a:gd name="T5" fmla="*/ 187 h 207"/>
              <a:gd name="T6" fmla="*/ 12 w 40"/>
              <a:gd name="T7" fmla="*/ 207 h 207"/>
              <a:gd name="T8" fmla="*/ 27 w 40"/>
              <a:gd name="T9" fmla="*/ 207 h 207"/>
              <a:gd name="T10" fmla="*/ 40 w 40"/>
              <a:gd name="T11" fmla="*/ 187 h 207"/>
              <a:gd name="T12" fmla="*/ 40 w 40"/>
              <a:gd name="T13" fmla="*/ 19 h 207"/>
              <a:gd name="T14" fmla="*/ 27 w 40"/>
              <a:gd name="T15" fmla="*/ 0 h 207"/>
              <a:gd name="T16" fmla="*/ 12 w 40"/>
              <a:gd name="T17" fmla="*/ 0 h 207"/>
              <a:gd name="T18" fmla="*/ 26 w 40"/>
              <a:gd name="T19" fmla="*/ 180 h 207"/>
              <a:gd name="T20" fmla="*/ 19 w 40"/>
              <a:gd name="T21" fmla="*/ 190 h 207"/>
              <a:gd name="T22" fmla="*/ 14 w 40"/>
              <a:gd name="T23" fmla="*/ 187 h 207"/>
              <a:gd name="T24" fmla="*/ 12 w 40"/>
              <a:gd name="T25" fmla="*/ 180 h 207"/>
              <a:gd name="T26" fmla="*/ 12 w 40"/>
              <a:gd name="T27" fmla="*/ 25 h 207"/>
              <a:gd name="T28" fmla="*/ 19 w 40"/>
              <a:gd name="T29" fmla="*/ 15 h 207"/>
              <a:gd name="T30" fmla="*/ 24 w 40"/>
              <a:gd name="T31" fmla="*/ 18 h 207"/>
              <a:gd name="T32" fmla="*/ 26 w 40"/>
              <a:gd name="T33" fmla="*/ 25 h 207"/>
              <a:gd name="T34" fmla="*/ 26 w 40"/>
              <a:gd name="T35" fmla="*/ 18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207">
                <a:moveTo>
                  <a:pt x="12" y="0"/>
                </a:moveTo>
                <a:cubicBezTo>
                  <a:pt x="5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8"/>
                  <a:pt x="5" y="207"/>
                  <a:pt x="12" y="207"/>
                </a:cubicBezTo>
                <a:cubicBezTo>
                  <a:pt x="27" y="207"/>
                  <a:pt x="27" y="207"/>
                  <a:pt x="27" y="207"/>
                </a:cubicBezTo>
                <a:cubicBezTo>
                  <a:pt x="34" y="207"/>
                  <a:pt x="40" y="198"/>
                  <a:pt x="40" y="18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9"/>
                  <a:pt x="34" y="0"/>
                  <a:pt x="27" y="0"/>
                </a:cubicBezTo>
                <a:lnTo>
                  <a:pt x="12" y="0"/>
                </a:lnTo>
                <a:close/>
                <a:moveTo>
                  <a:pt x="26" y="180"/>
                </a:moveTo>
                <a:cubicBezTo>
                  <a:pt x="26" y="186"/>
                  <a:pt x="23" y="190"/>
                  <a:pt x="19" y="190"/>
                </a:cubicBezTo>
                <a:cubicBezTo>
                  <a:pt x="17" y="190"/>
                  <a:pt x="16" y="189"/>
                  <a:pt x="14" y="187"/>
                </a:cubicBezTo>
                <a:cubicBezTo>
                  <a:pt x="13" y="185"/>
                  <a:pt x="12" y="183"/>
                  <a:pt x="12" y="180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19"/>
                  <a:pt x="15" y="15"/>
                  <a:pt x="19" y="15"/>
                </a:cubicBezTo>
                <a:cubicBezTo>
                  <a:pt x="21" y="15"/>
                  <a:pt x="23" y="16"/>
                  <a:pt x="24" y="18"/>
                </a:cubicBezTo>
                <a:cubicBezTo>
                  <a:pt x="25" y="20"/>
                  <a:pt x="26" y="22"/>
                  <a:pt x="26" y="25"/>
                </a:cubicBezTo>
                <a:lnTo>
                  <a:pt x="26" y="18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250"/>
          <p:cNvSpPr>
            <a:spLocks/>
          </p:cNvSpPr>
          <p:nvPr/>
        </p:nvSpPr>
        <p:spPr bwMode="auto">
          <a:xfrm>
            <a:off x="8117486" y="2615500"/>
            <a:ext cx="92324" cy="93766"/>
          </a:xfrm>
          <a:custGeom>
            <a:avLst/>
            <a:gdLst>
              <a:gd name="T0" fmla="*/ 51 w 54"/>
              <a:gd name="T1" fmla="*/ 2 h 55"/>
              <a:gd name="T2" fmla="*/ 43 w 54"/>
              <a:gd name="T3" fmla="*/ 0 h 55"/>
              <a:gd name="T4" fmla="*/ 36 w 54"/>
              <a:gd name="T5" fmla="*/ 2 h 55"/>
              <a:gd name="T6" fmla="*/ 28 w 54"/>
              <a:gd name="T7" fmla="*/ 8 h 55"/>
              <a:gd name="T8" fmla="*/ 29 w 54"/>
              <a:gd name="T9" fmla="*/ 2 h 55"/>
              <a:gd name="T10" fmla="*/ 25 w 54"/>
              <a:gd name="T11" fmla="*/ 0 h 55"/>
              <a:gd name="T12" fmla="*/ 15 w 54"/>
              <a:gd name="T13" fmla="*/ 9 h 55"/>
              <a:gd name="T14" fmla="*/ 2 w 54"/>
              <a:gd name="T15" fmla="*/ 47 h 55"/>
              <a:gd name="T16" fmla="*/ 1 w 54"/>
              <a:gd name="T17" fmla="*/ 53 h 55"/>
              <a:gd name="T18" fmla="*/ 5 w 54"/>
              <a:gd name="T19" fmla="*/ 55 h 55"/>
              <a:gd name="T20" fmla="*/ 11 w 54"/>
              <a:gd name="T21" fmla="*/ 53 h 55"/>
              <a:gd name="T22" fmla="*/ 15 w 54"/>
              <a:gd name="T23" fmla="*/ 47 h 55"/>
              <a:gd name="T24" fmla="*/ 19 w 54"/>
              <a:gd name="T25" fmla="*/ 35 h 55"/>
              <a:gd name="T26" fmla="*/ 23 w 54"/>
              <a:gd name="T27" fmla="*/ 25 h 55"/>
              <a:gd name="T28" fmla="*/ 27 w 54"/>
              <a:gd name="T29" fmla="*/ 18 h 55"/>
              <a:gd name="T30" fmla="*/ 32 w 54"/>
              <a:gd name="T31" fmla="*/ 13 h 55"/>
              <a:gd name="T32" fmla="*/ 37 w 54"/>
              <a:gd name="T33" fmla="*/ 12 h 55"/>
              <a:gd name="T34" fmla="*/ 42 w 54"/>
              <a:gd name="T35" fmla="*/ 13 h 55"/>
              <a:gd name="T36" fmla="*/ 45 w 54"/>
              <a:gd name="T37" fmla="*/ 14 h 55"/>
              <a:gd name="T38" fmla="*/ 50 w 54"/>
              <a:gd name="T39" fmla="*/ 12 h 55"/>
              <a:gd name="T40" fmla="*/ 53 w 54"/>
              <a:gd name="T41" fmla="*/ 8 h 55"/>
              <a:gd name="T42" fmla="*/ 51 w 54"/>
              <a:gd name="T43" fmla="*/ 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55">
                <a:moveTo>
                  <a:pt x="51" y="2"/>
                </a:moveTo>
                <a:cubicBezTo>
                  <a:pt x="49" y="1"/>
                  <a:pt x="46" y="0"/>
                  <a:pt x="43" y="0"/>
                </a:cubicBezTo>
                <a:cubicBezTo>
                  <a:pt x="40" y="0"/>
                  <a:pt x="38" y="1"/>
                  <a:pt x="36" y="2"/>
                </a:cubicBezTo>
                <a:cubicBezTo>
                  <a:pt x="34" y="4"/>
                  <a:pt x="31" y="6"/>
                  <a:pt x="28" y="8"/>
                </a:cubicBezTo>
                <a:cubicBezTo>
                  <a:pt x="29" y="6"/>
                  <a:pt x="30" y="4"/>
                  <a:pt x="29" y="2"/>
                </a:cubicBezTo>
                <a:cubicBezTo>
                  <a:pt x="29" y="1"/>
                  <a:pt x="27" y="0"/>
                  <a:pt x="25" y="0"/>
                </a:cubicBezTo>
                <a:cubicBezTo>
                  <a:pt x="21" y="0"/>
                  <a:pt x="17" y="3"/>
                  <a:pt x="15" y="9"/>
                </a:cubicBezTo>
                <a:cubicBezTo>
                  <a:pt x="2" y="47"/>
                  <a:pt x="2" y="47"/>
                  <a:pt x="2" y="47"/>
                </a:cubicBezTo>
                <a:cubicBezTo>
                  <a:pt x="1" y="49"/>
                  <a:pt x="0" y="51"/>
                  <a:pt x="1" y="53"/>
                </a:cubicBezTo>
                <a:cubicBezTo>
                  <a:pt x="2" y="54"/>
                  <a:pt x="3" y="55"/>
                  <a:pt x="5" y="55"/>
                </a:cubicBezTo>
                <a:cubicBezTo>
                  <a:pt x="7" y="55"/>
                  <a:pt x="9" y="54"/>
                  <a:pt x="11" y="53"/>
                </a:cubicBezTo>
                <a:cubicBezTo>
                  <a:pt x="13" y="51"/>
                  <a:pt x="14" y="49"/>
                  <a:pt x="15" y="47"/>
                </a:cubicBezTo>
                <a:cubicBezTo>
                  <a:pt x="19" y="35"/>
                  <a:pt x="19" y="35"/>
                  <a:pt x="19" y="35"/>
                </a:cubicBezTo>
                <a:cubicBezTo>
                  <a:pt x="21" y="31"/>
                  <a:pt x="22" y="28"/>
                  <a:pt x="23" y="25"/>
                </a:cubicBezTo>
                <a:cubicBezTo>
                  <a:pt x="25" y="22"/>
                  <a:pt x="26" y="20"/>
                  <a:pt x="27" y="18"/>
                </a:cubicBezTo>
                <a:cubicBezTo>
                  <a:pt x="29" y="16"/>
                  <a:pt x="30" y="14"/>
                  <a:pt x="32" y="13"/>
                </a:cubicBezTo>
                <a:cubicBezTo>
                  <a:pt x="34" y="12"/>
                  <a:pt x="35" y="12"/>
                  <a:pt x="37" y="12"/>
                </a:cubicBezTo>
                <a:cubicBezTo>
                  <a:pt x="39" y="12"/>
                  <a:pt x="40" y="12"/>
                  <a:pt x="42" y="13"/>
                </a:cubicBezTo>
                <a:cubicBezTo>
                  <a:pt x="44" y="13"/>
                  <a:pt x="45" y="14"/>
                  <a:pt x="45" y="14"/>
                </a:cubicBezTo>
                <a:cubicBezTo>
                  <a:pt x="47" y="14"/>
                  <a:pt x="48" y="13"/>
                  <a:pt x="50" y="12"/>
                </a:cubicBezTo>
                <a:cubicBezTo>
                  <a:pt x="51" y="11"/>
                  <a:pt x="52" y="10"/>
                  <a:pt x="53" y="8"/>
                </a:cubicBezTo>
                <a:cubicBezTo>
                  <a:pt x="54" y="6"/>
                  <a:pt x="53" y="4"/>
                  <a:pt x="51" y="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51"/>
          <p:cNvSpPr>
            <a:spLocks/>
          </p:cNvSpPr>
          <p:nvPr/>
        </p:nvSpPr>
        <p:spPr bwMode="auto">
          <a:xfrm>
            <a:off x="8012179" y="2581600"/>
            <a:ext cx="105307" cy="127667"/>
          </a:xfrm>
          <a:custGeom>
            <a:avLst/>
            <a:gdLst>
              <a:gd name="T0" fmla="*/ 58 w 62"/>
              <a:gd name="T1" fmla="*/ 22 h 75"/>
              <a:gd name="T2" fmla="*/ 50 w 62"/>
              <a:gd name="T3" fmla="*/ 20 h 75"/>
              <a:gd name="T4" fmla="*/ 43 w 62"/>
              <a:gd name="T5" fmla="*/ 21 h 75"/>
              <a:gd name="T6" fmla="*/ 36 w 62"/>
              <a:gd name="T7" fmla="*/ 24 h 75"/>
              <a:gd name="T8" fmla="*/ 30 w 62"/>
              <a:gd name="T9" fmla="*/ 28 h 75"/>
              <a:gd name="T10" fmla="*/ 37 w 62"/>
              <a:gd name="T11" fmla="*/ 8 h 75"/>
              <a:gd name="T12" fmla="*/ 37 w 62"/>
              <a:gd name="T13" fmla="*/ 2 h 75"/>
              <a:gd name="T14" fmla="*/ 33 w 62"/>
              <a:gd name="T15" fmla="*/ 0 h 75"/>
              <a:gd name="T16" fmla="*/ 28 w 62"/>
              <a:gd name="T17" fmla="*/ 2 h 75"/>
              <a:gd name="T18" fmla="*/ 24 w 62"/>
              <a:gd name="T19" fmla="*/ 8 h 75"/>
              <a:gd name="T20" fmla="*/ 16 w 62"/>
              <a:gd name="T21" fmla="*/ 29 h 75"/>
              <a:gd name="T22" fmla="*/ 2 w 62"/>
              <a:gd name="T23" fmla="*/ 67 h 75"/>
              <a:gd name="T24" fmla="*/ 6 w 62"/>
              <a:gd name="T25" fmla="*/ 75 h 75"/>
              <a:gd name="T26" fmla="*/ 12 w 62"/>
              <a:gd name="T27" fmla="*/ 73 h 75"/>
              <a:gd name="T28" fmla="*/ 16 w 62"/>
              <a:gd name="T29" fmla="*/ 67 h 75"/>
              <a:gd name="T30" fmla="*/ 16 w 62"/>
              <a:gd name="T31" fmla="*/ 66 h 75"/>
              <a:gd name="T32" fmla="*/ 16 w 62"/>
              <a:gd name="T33" fmla="*/ 66 h 75"/>
              <a:gd name="T34" fmla="*/ 22 w 62"/>
              <a:gd name="T35" fmla="*/ 49 h 75"/>
              <a:gd name="T36" fmla="*/ 27 w 62"/>
              <a:gd name="T37" fmla="*/ 38 h 75"/>
              <a:gd name="T38" fmla="*/ 34 w 62"/>
              <a:gd name="T39" fmla="*/ 33 h 75"/>
              <a:gd name="T40" fmla="*/ 41 w 62"/>
              <a:gd name="T41" fmla="*/ 31 h 75"/>
              <a:gd name="T42" fmla="*/ 47 w 62"/>
              <a:gd name="T43" fmla="*/ 34 h 75"/>
              <a:gd name="T44" fmla="*/ 45 w 62"/>
              <a:gd name="T45" fmla="*/ 44 h 75"/>
              <a:gd name="T46" fmla="*/ 37 w 62"/>
              <a:gd name="T47" fmla="*/ 67 h 75"/>
              <a:gd name="T48" fmla="*/ 41 w 62"/>
              <a:gd name="T49" fmla="*/ 75 h 75"/>
              <a:gd name="T50" fmla="*/ 46 w 62"/>
              <a:gd name="T51" fmla="*/ 73 h 75"/>
              <a:gd name="T52" fmla="*/ 50 w 62"/>
              <a:gd name="T53" fmla="*/ 67 h 75"/>
              <a:gd name="T54" fmla="*/ 60 w 62"/>
              <a:gd name="T55" fmla="*/ 41 h 75"/>
              <a:gd name="T56" fmla="*/ 62 w 62"/>
              <a:gd name="T57" fmla="*/ 34 h 75"/>
              <a:gd name="T58" fmla="*/ 62 w 62"/>
              <a:gd name="T59" fmla="*/ 29 h 75"/>
              <a:gd name="T60" fmla="*/ 58 w 62"/>
              <a:gd name="T61" fmla="*/ 2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2" h="75">
                <a:moveTo>
                  <a:pt x="58" y="22"/>
                </a:moveTo>
                <a:cubicBezTo>
                  <a:pt x="56" y="21"/>
                  <a:pt x="53" y="20"/>
                  <a:pt x="50" y="20"/>
                </a:cubicBezTo>
                <a:cubicBezTo>
                  <a:pt x="47" y="20"/>
                  <a:pt x="45" y="20"/>
                  <a:pt x="43" y="21"/>
                </a:cubicBezTo>
                <a:cubicBezTo>
                  <a:pt x="41" y="22"/>
                  <a:pt x="39" y="22"/>
                  <a:pt x="36" y="24"/>
                </a:cubicBezTo>
                <a:cubicBezTo>
                  <a:pt x="34" y="25"/>
                  <a:pt x="32" y="26"/>
                  <a:pt x="30" y="2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6"/>
                  <a:pt x="38" y="4"/>
                  <a:pt x="37" y="2"/>
                </a:cubicBezTo>
                <a:cubicBezTo>
                  <a:pt x="37" y="1"/>
                  <a:pt x="35" y="0"/>
                  <a:pt x="33" y="0"/>
                </a:cubicBezTo>
                <a:cubicBezTo>
                  <a:pt x="31" y="0"/>
                  <a:pt x="29" y="1"/>
                  <a:pt x="28" y="2"/>
                </a:cubicBezTo>
                <a:cubicBezTo>
                  <a:pt x="26" y="4"/>
                  <a:pt x="25" y="6"/>
                  <a:pt x="24" y="8"/>
                </a:cubicBezTo>
                <a:cubicBezTo>
                  <a:pt x="16" y="29"/>
                  <a:pt x="16" y="29"/>
                  <a:pt x="16" y="29"/>
                </a:cubicBezTo>
                <a:cubicBezTo>
                  <a:pt x="2" y="67"/>
                  <a:pt x="2" y="67"/>
                  <a:pt x="2" y="67"/>
                </a:cubicBezTo>
                <a:cubicBezTo>
                  <a:pt x="0" y="72"/>
                  <a:pt x="2" y="75"/>
                  <a:pt x="6" y="75"/>
                </a:cubicBezTo>
                <a:cubicBezTo>
                  <a:pt x="8" y="75"/>
                  <a:pt x="10" y="74"/>
                  <a:pt x="12" y="73"/>
                </a:cubicBezTo>
                <a:cubicBezTo>
                  <a:pt x="13" y="71"/>
                  <a:pt x="15" y="69"/>
                  <a:pt x="16" y="67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4"/>
                  <a:pt x="26" y="40"/>
                  <a:pt x="27" y="38"/>
                </a:cubicBezTo>
                <a:cubicBezTo>
                  <a:pt x="29" y="36"/>
                  <a:pt x="31" y="34"/>
                  <a:pt x="34" y="33"/>
                </a:cubicBezTo>
                <a:cubicBezTo>
                  <a:pt x="36" y="31"/>
                  <a:pt x="38" y="31"/>
                  <a:pt x="41" y="31"/>
                </a:cubicBezTo>
                <a:cubicBezTo>
                  <a:pt x="44" y="31"/>
                  <a:pt x="46" y="32"/>
                  <a:pt x="47" y="34"/>
                </a:cubicBezTo>
                <a:cubicBezTo>
                  <a:pt x="47" y="36"/>
                  <a:pt x="47" y="40"/>
                  <a:pt x="45" y="44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72"/>
                  <a:pt x="36" y="75"/>
                  <a:pt x="41" y="75"/>
                </a:cubicBezTo>
                <a:cubicBezTo>
                  <a:pt x="43" y="75"/>
                  <a:pt x="45" y="74"/>
                  <a:pt x="46" y="73"/>
                </a:cubicBezTo>
                <a:cubicBezTo>
                  <a:pt x="48" y="71"/>
                  <a:pt x="49" y="69"/>
                  <a:pt x="50" y="67"/>
                </a:cubicBezTo>
                <a:cubicBezTo>
                  <a:pt x="60" y="41"/>
                  <a:pt x="60" y="41"/>
                  <a:pt x="60" y="41"/>
                </a:cubicBezTo>
                <a:cubicBezTo>
                  <a:pt x="61" y="38"/>
                  <a:pt x="61" y="36"/>
                  <a:pt x="62" y="34"/>
                </a:cubicBezTo>
                <a:cubicBezTo>
                  <a:pt x="62" y="32"/>
                  <a:pt x="62" y="30"/>
                  <a:pt x="62" y="29"/>
                </a:cubicBezTo>
                <a:cubicBezTo>
                  <a:pt x="61" y="26"/>
                  <a:pt x="60" y="24"/>
                  <a:pt x="58" y="2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52"/>
          <p:cNvSpPr>
            <a:spLocks noEditPoints="1"/>
          </p:cNvSpPr>
          <p:nvPr/>
        </p:nvSpPr>
        <p:spPr bwMode="auto">
          <a:xfrm>
            <a:off x="7870087" y="2581600"/>
            <a:ext cx="109634" cy="127667"/>
          </a:xfrm>
          <a:custGeom>
            <a:avLst/>
            <a:gdLst>
              <a:gd name="T0" fmla="*/ 58 w 64"/>
              <a:gd name="T1" fmla="*/ 0 h 75"/>
              <a:gd name="T2" fmla="*/ 53 w 64"/>
              <a:gd name="T3" fmla="*/ 2 h 75"/>
              <a:gd name="T4" fmla="*/ 47 w 64"/>
              <a:gd name="T5" fmla="*/ 7 h 75"/>
              <a:gd name="T6" fmla="*/ 39 w 64"/>
              <a:gd name="T7" fmla="*/ 14 h 75"/>
              <a:gd name="T8" fmla="*/ 8 w 64"/>
              <a:gd name="T9" fmla="*/ 42 h 75"/>
              <a:gd name="T10" fmla="*/ 5 w 64"/>
              <a:gd name="T11" fmla="*/ 44 h 75"/>
              <a:gd name="T12" fmla="*/ 3 w 64"/>
              <a:gd name="T13" fmla="*/ 46 h 75"/>
              <a:gd name="T14" fmla="*/ 2 w 64"/>
              <a:gd name="T15" fmla="*/ 48 h 75"/>
              <a:gd name="T16" fmla="*/ 0 w 64"/>
              <a:gd name="T17" fmla="*/ 50 h 75"/>
              <a:gd name="T18" fmla="*/ 1 w 64"/>
              <a:gd name="T19" fmla="*/ 56 h 75"/>
              <a:gd name="T20" fmla="*/ 7 w 64"/>
              <a:gd name="T21" fmla="*/ 58 h 75"/>
              <a:gd name="T22" fmla="*/ 32 w 64"/>
              <a:gd name="T23" fmla="*/ 58 h 75"/>
              <a:gd name="T24" fmla="*/ 28 w 64"/>
              <a:gd name="T25" fmla="*/ 67 h 75"/>
              <a:gd name="T26" fmla="*/ 28 w 64"/>
              <a:gd name="T27" fmla="*/ 73 h 75"/>
              <a:gd name="T28" fmla="*/ 32 w 64"/>
              <a:gd name="T29" fmla="*/ 75 h 75"/>
              <a:gd name="T30" fmla="*/ 37 w 64"/>
              <a:gd name="T31" fmla="*/ 73 h 75"/>
              <a:gd name="T32" fmla="*/ 41 w 64"/>
              <a:gd name="T33" fmla="*/ 67 h 75"/>
              <a:gd name="T34" fmla="*/ 43 w 64"/>
              <a:gd name="T35" fmla="*/ 61 h 75"/>
              <a:gd name="T36" fmla="*/ 43 w 64"/>
              <a:gd name="T37" fmla="*/ 61 h 75"/>
              <a:gd name="T38" fmla="*/ 44 w 64"/>
              <a:gd name="T39" fmla="*/ 58 h 75"/>
              <a:gd name="T40" fmla="*/ 47 w 64"/>
              <a:gd name="T41" fmla="*/ 58 h 75"/>
              <a:gd name="T42" fmla="*/ 53 w 64"/>
              <a:gd name="T43" fmla="*/ 57 h 75"/>
              <a:gd name="T44" fmla="*/ 57 w 64"/>
              <a:gd name="T45" fmla="*/ 53 h 75"/>
              <a:gd name="T46" fmla="*/ 56 w 64"/>
              <a:gd name="T47" fmla="*/ 48 h 75"/>
              <a:gd name="T48" fmla="*/ 50 w 64"/>
              <a:gd name="T49" fmla="*/ 47 h 75"/>
              <a:gd name="T50" fmla="*/ 48 w 64"/>
              <a:gd name="T51" fmla="*/ 47 h 75"/>
              <a:gd name="T52" fmla="*/ 62 w 64"/>
              <a:gd name="T53" fmla="*/ 9 h 75"/>
              <a:gd name="T54" fmla="*/ 58 w 64"/>
              <a:gd name="T55" fmla="*/ 0 h 75"/>
              <a:gd name="T56" fmla="*/ 42 w 64"/>
              <a:gd name="T57" fmla="*/ 29 h 75"/>
              <a:gd name="T58" fmla="*/ 36 w 64"/>
              <a:gd name="T59" fmla="*/ 47 h 75"/>
              <a:gd name="T60" fmla="*/ 15 w 64"/>
              <a:gd name="T61" fmla="*/ 47 h 75"/>
              <a:gd name="T62" fmla="*/ 41 w 64"/>
              <a:gd name="T63" fmla="*/ 23 h 75"/>
              <a:gd name="T64" fmla="*/ 46 w 64"/>
              <a:gd name="T65" fmla="*/ 19 h 75"/>
              <a:gd name="T66" fmla="*/ 42 w 64"/>
              <a:gd name="T67" fmla="*/ 2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" h="75">
                <a:moveTo>
                  <a:pt x="58" y="0"/>
                </a:moveTo>
                <a:cubicBezTo>
                  <a:pt x="56" y="0"/>
                  <a:pt x="55" y="1"/>
                  <a:pt x="53" y="2"/>
                </a:cubicBezTo>
                <a:cubicBezTo>
                  <a:pt x="52" y="3"/>
                  <a:pt x="50" y="5"/>
                  <a:pt x="47" y="7"/>
                </a:cubicBezTo>
                <a:cubicBezTo>
                  <a:pt x="39" y="14"/>
                  <a:pt x="39" y="14"/>
                  <a:pt x="39" y="14"/>
                </a:cubicBezTo>
                <a:cubicBezTo>
                  <a:pt x="8" y="42"/>
                  <a:pt x="8" y="42"/>
                  <a:pt x="8" y="42"/>
                </a:cubicBezTo>
                <a:cubicBezTo>
                  <a:pt x="7" y="43"/>
                  <a:pt x="6" y="44"/>
                  <a:pt x="5" y="44"/>
                </a:cubicBezTo>
                <a:cubicBezTo>
                  <a:pt x="5" y="45"/>
                  <a:pt x="4" y="46"/>
                  <a:pt x="3" y="46"/>
                </a:cubicBezTo>
                <a:cubicBezTo>
                  <a:pt x="3" y="47"/>
                  <a:pt x="2" y="48"/>
                  <a:pt x="2" y="48"/>
                </a:cubicBezTo>
                <a:cubicBezTo>
                  <a:pt x="1" y="49"/>
                  <a:pt x="1" y="50"/>
                  <a:pt x="0" y="50"/>
                </a:cubicBezTo>
                <a:cubicBezTo>
                  <a:pt x="0" y="53"/>
                  <a:pt x="0" y="55"/>
                  <a:pt x="1" y="56"/>
                </a:cubicBezTo>
                <a:cubicBezTo>
                  <a:pt x="2" y="58"/>
                  <a:pt x="4" y="58"/>
                  <a:pt x="7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7" y="72"/>
                  <a:pt x="28" y="73"/>
                </a:cubicBezTo>
                <a:cubicBezTo>
                  <a:pt x="29" y="74"/>
                  <a:pt x="30" y="75"/>
                  <a:pt x="32" y="75"/>
                </a:cubicBezTo>
                <a:cubicBezTo>
                  <a:pt x="34" y="75"/>
                  <a:pt x="35" y="74"/>
                  <a:pt x="37" y="73"/>
                </a:cubicBezTo>
                <a:cubicBezTo>
                  <a:pt x="39" y="72"/>
                  <a:pt x="40" y="70"/>
                  <a:pt x="41" y="67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58"/>
                  <a:pt x="44" y="58"/>
                  <a:pt x="44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50" y="58"/>
                  <a:pt x="52" y="58"/>
                  <a:pt x="53" y="57"/>
                </a:cubicBezTo>
                <a:cubicBezTo>
                  <a:pt x="55" y="56"/>
                  <a:pt x="56" y="55"/>
                  <a:pt x="57" y="53"/>
                </a:cubicBezTo>
                <a:cubicBezTo>
                  <a:pt x="57" y="50"/>
                  <a:pt x="57" y="49"/>
                  <a:pt x="56" y="48"/>
                </a:cubicBezTo>
                <a:cubicBezTo>
                  <a:pt x="55" y="48"/>
                  <a:pt x="53" y="47"/>
                  <a:pt x="50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3"/>
                  <a:pt x="63" y="0"/>
                  <a:pt x="58" y="0"/>
                </a:cubicBezTo>
                <a:close/>
                <a:moveTo>
                  <a:pt x="42" y="29"/>
                </a:moveTo>
                <a:cubicBezTo>
                  <a:pt x="36" y="47"/>
                  <a:pt x="36" y="47"/>
                  <a:pt x="36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41" y="23"/>
                  <a:pt x="41" y="23"/>
                  <a:pt x="41" y="23"/>
                </a:cubicBezTo>
                <a:cubicBezTo>
                  <a:pt x="46" y="19"/>
                  <a:pt x="46" y="19"/>
                  <a:pt x="46" y="19"/>
                </a:cubicBezTo>
                <a:lnTo>
                  <a:pt x="42" y="2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253"/>
          <p:cNvSpPr>
            <a:spLocks/>
          </p:cNvSpPr>
          <p:nvPr/>
        </p:nvSpPr>
        <p:spPr bwMode="auto">
          <a:xfrm>
            <a:off x="7764780" y="2583042"/>
            <a:ext cx="116126" cy="124782"/>
          </a:xfrm>
          <a:custGeom>
            <a:avLst/>
            <a:gdLst>
              <a:gd name="T0" fmla="*/ 37 w 68"/>
              <a:gd name="T1" fmla="*/ 48 h 73"/>
              <a:gd name="T2" fmla="*/ 51 w 68"/>
              <a:gd name="T3" fmla="*/ 39 h 73"/>
              <a:gd name="T4" fmla="*/ 60 w 68"/>
              <a:gd name="T5" fmla="*/ 32 h 73"/>
              <a:gd name="T6" fmla="*/ 67 w 68"/>
              <a:gd name="T7" fmla="*/ 21 h 73"/>
              <a:gd name="T8" fmla="*/ 68 w 68"/>
              <a:gd name="T9" fmla="*/ 13 h 73"/>
              <a:gd name="T10" fmla="*/ 66 w 68"/>
              <a:gd name="T11" fmla="*/ 7 h 73"/>
              <a:gd name="T12" fmla="*/ 62 w 68"/>
              <a:gd name="T13" fmla="*/ 2 h 73"/>
              <a:gd name="T14" fmla="*/ 50 w 68"/>
              <a:gd name="T15" fmla="*/ 0 h 73"/>
              <a:gd name="T16" fmla="*/ 38 w 68"/>
              <a:gd name="T17" fmla="*/ 2 h 73"/>
              <a:gd name="T18" fmla="*/ 29 w 68"/>
              <a:gd name="T19" fmla="*/ 7 h 73"/>
              <a:gd name="T20" fmla="*/ 22 w 68"/>
              <a:gd name="T21" fmla="*/ 13 h 73"/>
              <a:gd name="T22" fmla="*/ 18 w 68"/>
              <a:gd name="T23" fmla="*/ 20 h 73"/>
              <a:gd name="T24" fmla="*/ 18 w 68"/>
              <a:gd name="T25" fmla="*/ 25 h 73"/>
              <a:gd name="T26" fmla="*/ 21 w 68"/>
              <a:gd name="T27" fmla="*/ 27 h 73"/>
              <a:gd name="T28" fmla="*/ 26 w 68"/>
              <a:gd name="T29" fmla="*/ 25 h 73"/>
              <a:gd name="T30" fmla="*/ 30 w 68"/>
              <a:gd name="T31" fmla="*/ 20 h 73"/>
              <a:gd name="T32" fmla="*/ 34 w 68"/>
              <a:gd name="T33" fmla="*/ 16 h 73"/>
              <a:gd name="T34" fmla="*/ 46 w 68"/>
              <a:gd name="T35" fmla="*/ 10 h 73"/>
              <a:gd name="T36" fmla="*/ 51 w 68"/>
              <a:gd name="T37" fmla="*/ 11 h 73"/>
              <a:gd name="T38" fmla="*/ 54 w 68"/>
              <a:gd name="T39" fmla="*/ 15 h 73"/>
              <a:gd name="T40" fmla="*/ 53 w 68"/>
              <a:gd name="T41" fmla="*/ 21 h 73"/>
              <a:gd name="T42" fmla="*/ 49 w 68"/>
              <a:gd name="T43" fmla="*/ 27 h 73"/>
              <a:gd name="T44" fmla="*/ 43 w 68"/>
              <a:gd name="T45" fmla="*/ 33 h 73"/>
              <a:gd name="T46" fmla="*/ 34 w 68"/>
              <a:gd name="T47" fmla="*/ 38 h 73"/>
              <a:gd name="T48" fmla="*/ 24 w 68"/>
              <a:gd name="T49" fmla="*/ 45 h 73"/>
              <a:gd name="T50" fmla="*/ 8 w 68"/>
              <a:gd name="T51" fmla="*/ 56 h 73"/>
              <a:gd name="T52" fmla="*/ 4 w 68"/>
              <a:gd name="T53" fmla="*/ 61 h 73"/>
              <a:gd name="T54" fmla="*/ 1 w 68"/>
              <a:gd name="T55" fmla="*/ 66 h 73"/>
              <a:gd name="T56" fmla="*/ 1 w 68"/>
              <a:gd name="T57" fmla="*/ 71 h 73"/>
              <a:gd name="T58" fmla="*/ 6 w 68"/>
              <a:gd name="T59" fmla="*/ 73 h 73"/>
              <a:gd name="T60" fmla="*/ 42 w 68"/>
              <a:gd name="T61" fmla="*/ 73 h 73"/>
              <a:gd name="T62" fmla="*/ 48 w 68"/>
              <a:gd name="T63" fmla="*/ 71 h 73"/>
              <a:gd name="T64" fmla="*/ 51 w 68"/>
              <a:gd name="T65" fmla="*/ 67 h 73"/>
              <a:gd name="T66" fmla="*/ 51 w 68"/>
              <a:gd name="T67" fmla="*/ 63 h 73"/>
              <a:gd name="T68" fmla="*/ 45 w 68"/>
              <a:gd name="T69" fmla="*/ 61 h 73"/>
              <a:gd name="T70" fmla="*/ 19 w 68"/>
              <a:gd name="T71" fmla="*/ 61 h 73"/>
              <a:gd name="T72" fmla="*/ 23 w 68"/>
              <a:gd name="T73" fmla="*/ 58 h 73"/>
              <a:gd name="T74" fmla="*/ 37 w 68"/>
              <a:gd name="T75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8" h="73">
                <a:moveTo>
                  <a:pt x="37" y="48"/>
                </a:moveTo>
                <a:cubicBezTo>
                  <a:pt x="43" y="44"/>
                  <a:pt x="48" y="41"/>
                  <a:pt x="51" y="39"/>
                </a:cubicBezTo>
                <a:cubicBezTo>
                  <a:pt x="53" y="38"/>
                  <a:pt x="56" y="35"/>
                  <a:pt x="60" y="32"/>
                </a:cubicBezTo>
                <a:cubicBezTo>
                  <a:pt x="63" y="28"/>
                  <a:pt x="65" y="25"/>
                  <a:pt x="67" y="21"/>
                </a:cubicBezTo>
                <a:cubicBezTo>
                  <a:pt x="68" y="18"/>
                  <a:pt x="68" y="15"/>
                  <a:pt x="68" y="13"/>
                </a:cubicBezTo>
                <a:cubicBezTo>
                  <a:pt x="68" y="11"/>
                  <a:pt x="67" y="8"/>
                  <a:pt x="66" y="7"/>
                </a:cubicBezTo>
                <a:cubicBezTo>
                  <a:pt x="65" y="5"/>
                  <a:pt x="64" y="3"/>
                  <a:pt x="62" y="2"/>
                </a:cubicBezTo>
                <a:cubicBezTo>
                  <a:pt x="59" y="1"/>
                  <a:pt x="55" y="0"/>
                  <a:pt x="50" y="0"/>
                </a:cubicBezTo>
                <a:cubicBezTo>
                  <a:pt x="46" y="0"/>
                  <a:pt x="42" y="0"/>
                  <a:pt x="38" y="2"/>
                </a:cubicBezTo>
                <a:cubicBezTo>
                  <a:pt x="35" y="3"/>
                  <a:pt x="31" y="5"/>
                  <a:pt x="29" y="7"/>
                </a:cubicBezTo>
                <a:cubicBezTo>
                  <a:pt x="26" y="9"/>
                  <a:pt x="23" y="11"/>
                  <a:pt x="22" y="13"/>
                </a:cubicBezTo>
                <a:cubicBezTo>
                  <a:pt x="20" y="16"/>
                  <a:pt x="18" y="18"/>
                  <a:pt x="18" y="20"/>
                </a:cubicBezTo>
                <a:cubicBezTo>
                  <a:pt x="17" y="22"/>
                  <a:pt x="17" y="24"/>
                  <a:pt x="18" y="25"/>
                </a:cubicBezTo>
                <a:cubicBezTo>
                  <a:pt x="18" y="26"/>
                  <a:pt x="19" y="27"/>
                  <a:pt x="21" y="27"/>
                </a:cubicBezTo>
                <a:cubicBezTo>
                  <a:pt x="23" y="27"/>
                  <a:pt x="25" y="26"/>
                  <a:pt x="26" y="25"/>
                </a:cubicBezTo>
                <a:cubicBezTo>
                  <a:pt x="27" y="23"/>
                  <a:pt x="29" y="22"/>
                  <a:pt x="30" y="20"/>
                </a:cubicBezTo>
                <a:cubicBezTo>
                  <a:pt x="32" y="17"/>
                  <a:pt x="33" y="16"/>
                  <a:pt x="34" y="16"/>
                </a:cubicBezTo>
                <a:cubicBezTo>
                  <a:pt x="37" y="12"/>
                  <a:pt x="41" y="10"/>
                  <a:pt x="46" y="10"/>
                </a:cubicBezTo>
                <a:cubicBezTo>
                  <a:pt x="48" y="10"/>
                  <a:pt x="50" y="10"/>
                  <a:pt x="51" y="11"/>
                </a:cubicBezTo>
                <a:cubicBezTo>
                  <a:pt x="52" y="12"/>
                  <a:pt x="53" y="13"/>
                  <a:pt x="54" y="15"/>
                </a:cubicBezTo>
                <a:cubicBezTo>
                  <a:pt x="54" y="17"/>
                  <a:pt x="54" y="19"/>
                  <a:pt x="53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31"/>
                  <a:pt x="43" y="33"/>
                </a:cubicBezTo>
                <a:cubicBezTo>
                  <a:pt x="41" y="35"/>
                  <a:pt x="38" y="36"/>
                  <a:pt x="34" y="38"/>
                </a:cubicBezTo>
                <a:cubicBezTo>
                  <a:pt x="33" y="39"/>
                  <a:pt x="29" y="42"/>
                  <a:pt x="24" y="45"/>
                </a:cubicBezTo>
                <a:cubicBezTo>
                  <a:pt x="20" y="48"/>
                  <a:pt x="14" y="52"/>
                  <a:pt x="8" y="56"/>
                </a:cubicBezTo>
                <a:cubicBezTo>
                  <a:pt x="7" y="58"/>
                  <a:pt x="5" y="59"/>
                  <a:pt x="4" y="61"/>
                </a:cubicBezTo>
                <a:cubicBezTo>
                  <a:pt x="2" y="63"/>
                  <a:pt x="1" y="65"/>
                  <a:pt x="1" y="66"/>
                </a:cubicBezTo>
                <a:cubicBezTo>
                  <a:pt x="0" y="68"/>
                  <a:pt x="0" y="69"/>
                  <a:pt x="1" y="71"/>
                </a:cubicBezTo>
                <a:cubicBezTo>
                  <a:pt x="2" y="72"/>
                  <a:pt x="4" y="73"/>
                  <a:pt x="6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5" y="73"/>
                  <a:pt x="46" y="72"/>
                  <a:pt x="48" y="71"/>
                </a:cubicBezTo>
                <a:cubicBezTo>
                  <a:pt x="49" y="70"/>
                  <a:pt x="50" y="68"/>
                  <a:pt x="51" y="67"/>
                </a:cubicBezTo>
                <a:cubicBezTo>
                  <a:pt x="52" y="65"/>
                  <a:pt x="51" y="64"/>
                  <a:pt x="51" y="63"/>
                </a:cubicBezTo>
                <a:cubicBezTo>
                  <a:pt x="50" y="62"/>
                  <a:pt x="48" y="61"/>
                  <a:pt x="45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21" y="60"/>
                  <a:pt x="22" y="59"/>
                  <a:pt x="23" y="58"/>
                </a:cubicBezTo>
                <a:cubicBezTo>
                  <a:pt x="26" y="56"/>
                  <a:pt x="30" y="52"/>
                  <a:pt x="37" y="4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54"/>
          <p:cNvSpPr>
            <a:spLocks noEditPoints="1"/>
          </p:cNvSpPr>
          <p:nvPr/>
        </p:nvSpPr>
        <p:spPr bwMode="auto">
          <a:xfrm>
            <a:off x="7476269" y="2380363"/>
            <a:ext cx="537353" cy="564040"/>
          </a:xfrm>
          <a:custGeom>
            <a:avLst/>
            <a:gdLst>
              <a:gd name="T0" fmla="*/ 166 w 315"/>
              <a:gd name="T1" fmla="*/ 0 h 331"/>
              <a:gd name="T2" fmla="*/ 0 w 315"/>
              <a:gd name="T3" fmla="*/ 165 h 331"/>
              <a:gd name="T4" fmla="*/ 166 w 315"/>
              <a:gd name="T5" fmla="*/ 331 h 331"/>
              <a:gd name="T6" fmla="*/ 309 w 315"/>
              <a:gd name="T7" fmla="*/ 248 h 331"/>
              <a:gd name="T8" fmla="*/ 237 w 315"/>
              <a:gd name="T9" fmla="*/ 248 h 331"/>
              <a:gd name="T10" fmla="*/ 166 w 315"/>
              <a:gd name="T11" fmla="*/ 275 h 331"/>
              <a:gd name="T12" fmla="*/ 56 w 315"/>
              <a:gd name="T13" fmla="*/ 165 h 331"/>
              <a:gd name="T14" fmla="*/ 166 w 315"/>
              <a:gd name="T15" fmla="*/ 56 h 331"/>
              <a:gd name="T16" fmla="*/ 248 w 315"/>
              <a:gd name="T17" fmla="*/ 93 h 331"/>
              <a:gd name="T18" fmla="*/ 248 w 315"/>
              <a:gd name="T19" fmla="*/ 93 h 331"/>
              <a:gd name="T20" fmla="*/ 315 w 315"/>
              <a:gd name="T21" fmla="*/ 93 h 331"/>
              <a:gd name="T22" fmla="*/ 166 w 315"/>
              <a:gd name="T23" fmla="*/ 0 h 331"/>
              <a:gd name="T24" fmla="*/ 35 w 315"/>
              <a:gd name="T25" fmla="*/ 175 h 331"/>
              <a:gd name="T26" fmla="*/ 25 w 315"/>
              <a:gd name="T27" fmla="*/ 165 h 331"/>
              <a:gd name="T28" fmla="*/ 35 w 315"/>
              <a:gd name="T29" fmla="*/ 155 h 331"/>
              <a:gd name="T30" fmla="*/ 44 w 315"/>
              <a:gd name="T31" fmla="*/ 165 h 331"/>
              <a:gd name="T32" fmla="*/ 35 w 315"/>
              <a:gd name="T33" fmla="*/ 175 h 331"/>
              <a:gd name="T34" fmla="*/ 163 w 315"/>
              <a:gd name="T35" fmla="*/ 283 h 331"/>
              <a:gd name="T36" fmla="*/ 172 w 315"/>
              <a:gd name="T37" fmla="*/ 292 h 331"/>
              <a:gd name="T38" fmla="*/ 163 w 315"/>
              <a:gd name="T39" fmla="*/ 302 h 331"/>
              <a:gd name="T40" fmla="*/ 153 w 315"/>
              <a:gd name="T41" fmla="*/ 292 h 331"/>
              <a:gd name="T42" fmla="*/ 163 w 315"/>
              <a:gd name="T43" fmla="*/ 283 h 331"/>
              <a:gd name="T44" fmla="*/ 167 w 315"/>
              <a:gd name="T45" fmla="*/ 45 h 331"/>
              <a:gd name="T46" fmla="*/ 158 w 315"/>
              <a:gd name="T47" fmla="*/ 35 h 331"/>
              <a:gd name="T48" fmla="*/ 167 w 315"/>
              <a:gd name="T49" fmla="*/ 25 h 331"/>
              <a:gd name="T50" fmla="*/ 177 w 315"/>
              <a:gd name="T51" fmla="*/ 35 h 331"/>
              <a:gd name="T52" fmla="*/ 167 w 315"/>
              <a:gd name="T53" fmla="*/ 45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15" h="331">
                <a:moveTo>
                  <a:pt x="166" y="0"/>
                </a:moveTo>
                <a:cubicBezTo>
                  <a:pt x="74" y="0"/>
                  <a:pt x="0" y="74"/>
                  <a:pt x="0" y="165"/>
                </a:cubicBezTo>
                <a:cubicBezTo>
                  <a:pt x="0" y="257"/>
                  <a:pt x="74" y="331"/>
                  <a:pt x="166" y="331"/>
                </a:cubicBezTo>
                <a:cubicBezTo>
                  <a:pt x="227" y="331"/>
                  <a:pt x="280" y="298"/>
                  <a:pt x="309" y="248"/>
                </a:cubicBezTo>
                <a:cubicBezTo>
                  <a:pt x="237" y="248"/>
                  <a:pt x="237" y="248"/>
                  <a:pt x="237" y="248"/>
                </a:cubicBezTo>
                <a:cubicBezTo>
                  <a:pt x="218" y="265"/>
                  <a:pt x="193" y="275"/>
                  <a:pt x="166" y="275"/>
                </a:cubicBezTo>
                <a:cubicBezTo>
                  <a:pt x="105" y="275"/>
                  <a:pt x="56" y="226"/>
                  <a:pt x="56" y="165"/>
                </a:cubicBezTo>
                <a:cubicBezTo>
                  <a:pt x="56" y="105"/>
                  <a:pt x="105" y="56"/>
                  <a:pt x="166" y="56"/>
                </a:cubicBezTo>
                <a:cubicBezTo>
                  <a:pt x="199" y="56"/>
                  <a:pt x="228" y="70"/>
                  <a:pt x="248" y="93"/>
                </a:cubicBezTo>
                <a:cubicBezTo>
                  <a:pt x="248" y="93"/>
                  <a:pt x="248" y="93"/>
                  <a:pt x="248" y="93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288" y="38"/>
                  <a:pt x="231" y="0"/>
                  <a:pt x="166" y="0"/>
                </a:cubicBezTo>
                <a:close/>
                <a:moveTo>
                  <a:pt x="35" y="175"/>
                </a:moveTo>
                <a:cubicBezTo>
                  <a:pt x="29" y="175"/>
                  <a:pt x="25" y="171"/>
                  <a:pt x="25" y="165"/>
                </a:cubicBezTo>
                <a:cubicBezTo>
                  <a:pt x="25" y="160"/>
                  <a:pt x="29" y="155"/>
                  <a:pt x="35" y="155"/>
                </a:cubicBezTo>
                <a:cubicBezTo>
                  <a:pt x="40" y="155"/>
                  <a:pt x="44" y="160"/>
                  <a:pt x="44" y="165"/>
                </a:cubicBezTo>
                <a:cubicBezTo>
                  <a:pt x="44" y="171"/>
                  <a:pt x="40" y="175"/>
                  <a:pt x="35" y="175"/>
                </a:cubicBezTo>
                <a:close/>
                <a:moveTo>
                  <a:pt x="163" y="283"/>
                </a:moveTo>
                <a:cubicBezTo>
                  <a:pt x="168" y="283"/>
                  <a:pt x="172" y="287"/>
                  <a:pt x="172" y="292"/>
                </a:cubicBezTo>
                <a:cubicBezTo>
                  <a:pt x="172" y="298"/>
                  <a:pt x="168" y="302"/>
                  <a:pt x="163" y="302"/>
                </a:cubicBezTo>
                <a:cubicBezTo>
                  <a:pt x="157" y="302"/>
                  <a:pt x="153" y="298"/>
                  <a:pt x="153" y="292"/>
                </a:cubicBezTo>
                <a:cubicBezTo>
                  <a:pt x="153" y="287"/>
                  <a:pt x="157" y="283"/>
                  <a:pt x="163" y="283"/>
                </a:cubicBezTo>
                <a:close/>
                <a:moveTo>
                  <a:pt x="167" y="45"/>
                </a:moveTo>
                <a:cubicBezTo>
                  <a:pt x="162" y="45"/>
                  <a:pt x="158" y="40"/>
                  <a:pt x="158" y="35"/>
                </a:cubicBezTo>
                <a:cubicBezTo>
                  <a:pt x="158" y="30"/>
                  <a:pt x="162" y="25"/>
                  <a:pt x="167" y="25"/>
                </a:cubicBezTo>
                <a:cubicBezTo>
                  <a:pt x="173" y="25"/>
                  <a:pt x="177" y="30"/>
                  <a:pt x="177" y="35"/>
                </a:cubicBezTo>
                <a:cubicBezTo>
                  <a:pt x="177" y="40"/>
                  <a:pt x="173" y="45"/>
                  <a:pt x="167" y="4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55"/>
          <p:cNvSpPr>
            <a:spLocks/>
          </p:cNvSpPr>
          <p:nvPr/>
        </p:nvSpPr>
        <p:spPr bwMode="auto">
          <a:xfrm>
            <a:off x="7624852" y="2644351"/>
            <a:ext cx="144977" cy="98816"/>
          </a:xfrm>
          <a:custGeom>
            <a:avLst/>
            <a:gdLst>
              <a:gd name="T0" fmla="*/ 47 w 85"/>
              <a:gd name="T1" fmla="*/ 52 h 58"/>
              <a:gd name="T2" fmla="*/ 50 w 85"/>
              <a:gd name="T3" fmla="*/ 56 h 58"/>
              <a:gd name="T4" fmla="*/ 56 w 85"/>
              <a:gd name="T5" fmla="*/ 55 h 58"/>
              <a:gd name="T6" fmla="*/ 84 w 85"/>
              <a:gd name="T7" fmla="*/ 7 h 58"/>
              <a:gd name="T8" fmla="*/ 82 w 85"/>
              <a:gd name="T9" fmla="*/ 1 h 58"/>
              <a:gd name="T10" fmla="*/ 82 w 85"/>
              <a:gd name="T11" fmla="*/ 1 h 58"/>
              <a:gd name="T12" fmla="*/ 81 w 85"/>
              <a:gd name="T13" fmla="*/ 1 h 58"/>
              <a:gd name="T14" fmla="*/ 79 w 85"/>
              <a:gd name="T15" fmla="*/ 0 h 58"/>
              <a:gd name="T16" fmla="*/ 5 w 85"/>
              <a:gd name="T17" fmla="*/ 0 h 58"/>
              <a:gd name="T18" fmla="*/ 1 w 85"/>
              <a:gd name="T19" fmla="*/ 2 h 58"/>
              <a:gd name="T20" fmla="*/ 0 w 85"/>
              <a:gd name="T21" fmla="*/ 5 h 58"/>
              <a:gd name="T22" fmla="*/ 5 w 85"/>
              <a:gd name="T23" fmla="*/ 10 h 58"/>
              <a:gd name="T24" fmla="*/ 71 w 85"/>
              <a:gd name="T25" fmla="*/ 10 h 58"/>
              <a:gd name="T26" fmla="*/ 47 w 85"/>
              <a:gd name="T27" fmla="*/ 51 h 58"/>
              <a:gd name="T28" fmla="*/ 47 w 85"/>
              <a:gd name="T29" fmla="*/ 5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58">
                <a:moveTo>
                  <a:pt x="47" y="52"/>
                </a:moveTo>
                <a:cubicBezTo>
                  <a:pt x="47" y="54"/>
                  <a:pt x="48" y="55"/>
                  <a:pt x="50" y="56"/>
                </a:cubicBezTo>
                <a:cubicBezTo>
                  <a:pt x="52" y="58"/>
                  <a:pt x="55" y="57"/>
                  <a:pt x="56" y="55"/>
                </a:cubicBezTo>
                <a:cubicBezTo>
                  <a:pt x="84" y="7"/>
                  <a:pt x="84" y="7"/>
                  <a:pt x="84" y="7"/>
                </a:cubicBezTo>
                <a:cubicBezTo>
                  <a:pt x="85" y="5"/>
                  <a:pt x="84" y="3"/>
                  <a:pt x="82" y="1"/>
                </a:cubicBezTo>
                <a:cubicBezTo>
                  <a:pt x="82" y="1"/>
                  <a:pt x="82" y="1"/>
                  <a:pt x="82" y="1"/>
                </a:cubicBezTo>
                <a:cubicBezTo>
                  <a:pt x="82" y="1"/>
                  <a:pt x="82" y="1"/>
                  <a:pt x="81" y="1"/>
                </a:cubicBezTo>
                <a:cubicBezTo>
                  <a:pt x="81" y="1"/>
                  <a:pt x="80" y="0"/>
                  <a:pt x="79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1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56"/>
          <p:cNvSpPr>
            <a:spLocks/>
          </p:cNvSpPr>
          <p:nvPr/>
        </p:nvSpPr>
        <p:spPr bwMode="auto">
          <a:xfrm>
            <a:off x="7084614" y="2984074"/>
            <a:ext cx="52654" cy="20196"/>
          </a:xfrm>
          <a:custGeom>
            <a:avLst/>
            <a:gdLst>
              <a:gd name="T0" fmla="*/ 21 w 31"/>
              <a:gd name="T1" fmla="*/ 0 h 12"/>
              <a:gd name="T2" fmla="*/ 16 w 31"/>
              <a:gd name="T3" fmla="*/ 2 h 12"/>
              <a:gd name="T4" fmla="*/ 11 w 31"/>
              <a:gd name="T5" fmla="*/ 0 h 12"/>
              <a:gd name="T6" fmla="*/ 0 w 31"/>
              <a:gd name="T7" fmla="*/ 0 h 12"/>
              <a:gd name="T8" fmla="*/ 16 w 31"/>
              <a:gd name="T9" fmla="*/ 12 h 12"/>
              <a:gd name="T10" fmla="*/ 31 w 31"/>
              <a:gd name="T11" fmla="*/ 0 h 12"/>
              <a:gd name="T12" fmla="*/ 31 w 31"/>
              <a:gd name="T13" fmla="*/ 0 h 12"/>
              <a:gd name="T14" fmla="*/ 21 w 31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12">
                <a:moveTo>
                  <a:pt x="21" y="0"/>
                </a:moveTo>
                <a:cubicBezTo>
                  <a:pt x="20" y="1"/>
                  <a:pt x="18" y="2"/>
                  <a:pt x="16" y="2"/>
                </a:cubicBezTo>
                <a:cubicBezTo>
                  <a:pt x="14" y="2"/>
                  <a:pt x="12" y="1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7"/>
                  <a:pt x="8" y="12"/>
                  <a:pt x="16" y="12"/>
                </a:cubicBezTo>
                <a:cubicBezTo>
                  <a:pt x="23" y="12"/>
                  <a:pt x="29" y="7"/>
                  <a:pt x="31" y="0"/>
                </a:cubicBezTo>
                <a:cubicBezTo>
                  <a:pt x="31" y="0"/>
                  <a:pt x="31" y="0"/>
                  <a:pt x="31" y="0"/>
                </a:cubicBezTo>
                <a:lnTo>
                  <a:pt x="2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57"/>
          <p:cNvSpPr>
            <a:spLocks/>
          </p:cNvSpPr>
          <p:nvPr/>
        </p:nvSpPr>
        <p:spPr bwMode="auto">
          <a:xfrm>
            <a:off x="6944686" y="2360167"/>
            <a:ext cx="183926" cy="21638"/>
          </a:xfrm>
          <a:custGeom>
            <a:avLst/>
            <a:gdLst>
              <a:gd name="T0" fmla="*/ 6 w 108"/>
              <a:gd name="T1" fmla="*/ 13 h 13"/>
              <a:gd name="T2" fmla="*/ 25 w 108"/>
              <a:gd name="T3" fmla="*/ 13 h 13"/>
              <a:gd name="T4" fmla="*/ 99 w 108"/>
              <a:gd name="T5" fmla="*/ 13 h 13"/>
              <a:gd name="T6" fmla="*/ 101 w 108"/>
              <a:gd name="T7" fmla="*/ 13 h 13"/>
              <a:gd name="T8" fmla="*/ 108 w 108"/>
              <a:gd name="T9" fmla="*/ 7 h 13"/>
              <a:gd name="T10" fmla="*/ 101 w 108"/>
              <a:gd name="T11" fmla="*/ 0 h 13"/>
              <a:gd name="T12" fmla="*/ 6 w 108"/>
              <a:gd name="T13" fmla="*/ 0 h 13"/>
              <a:gd name="T14" fmla="*/ 0 w 108"/>
              <a:gd name="T15" fmla="*/ 7 h 13"/>
              <a:gd name="T16" fmla="*/ 2 w 108"/>
              <a:gd name="T17" fmla="*/ 11 h 13"/>
              <a:gd name="T18" fmla="*/ 6 w 108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3">
                <a:moveTo>
                  <a:pt x="6" y="13"/>
                </a:moveTo>
                <a:cubicBezTo>
                  <a:pt x="25" y="13"/>
                  <a:pt x="25" y="13"/>
                  <a:pt x="25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105" y="13"/>
                  <a:pt x="108" y="10"/>
                  <a:pt x="108" y="7"/>
                </a:cubicBezTo>
                <a:cubicBezTo>
                  <a:pt x="108" y="3"/>
                  <a:pt x="105" y="0"/>
                  <a:pt x="10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10"/>
                  <a:pt x="2" y="11"/>
                </a:cubicBezTo>
                <a:cubicBezTo>
                  <a:pt x="3" y="13"/>
                  <a:pt x="4" y="13"/>
                  <a:pt x="6" y="1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Rectangle 258"/>
          <p:cNvSpPr>
            <a:spLocks noChangeArrowheads="1"/>
          </p:cNvSpPr>
          <p:nvPr/>
        </p:nvSpPr>
        <p:spPr bwMode="auto">
          <a:xfrm>
            <a:off x="7086057" y="2395510"/>
            <a:ext cx="27409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Rectangle 259"/>
          <p:cNvSpPr>
            <a:spLocks noChangeArrowheads="1"/>
          </p:cNvSpPr>
          <p:nvPr/>
        </p:nvSpPr>
        <p:spPr bwMode="auto">
          <a:xfrm>
            <a:off x="6961997" y="2395510"/>
            <a:ext cx="25245" cy="21999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260"/>
          <p:cNvSpPr>
            <a:spLocks/>
          </p:cNvSpPr>
          <p:nvPr/>
        </p:nvSpPr>
        <p:spPr bwMode="auto">
          <a:xfrm>
            <a:off x="6930981" y="2984074"/>
            <a:ext cx="52654" cy="20196"/>
          </a:xfrm>
          <a:custGeom>
            <a:avLst/>
            <a:gdLst>
              <a:gd name="T0" fmla="*/ 15 w 31"/>
              <a:gd name="T1" fmla="*/ 2 h 12"/>
              <a:gd name="T2" fmla="*/ 11 w 31"/>
              <a:gd name="T3" fmla="*/ 0 h 12"/>
              <a:gd name="T4" fmla="*/ 0 w 31"/>
              <a:gd name="T5" fmla="*/ 0 h 12"/>
              <a:gd name="T6" fmla="*/ 15 w 31"/>
              <a:gd name="T7" fmla="*/ 12 h 12"/>
              <a:gd name="T8" fmla="*/ 31 w 31"/>
              <a:gd name="T9" fmla="*/ 0 h 12"/>
              <a:gd name="T10" fmla="*/ 20 w 31"/>
              <a:gd name="T11" fmla="*/ 0 h 12"/>
              <a:gd name="T12" fmla="*/ 15 w 31"/>
              <a:gd name="T13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2">
                <a:moveTo>
                  <a:pt x="15" y="2"/>
                </a:moveTo>
                <a:cubicBezTo>
                  <a:pt x="13" y="2"/>
                  <a:pt x="12" y="1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7"/>
                  <a:pt x="8" y="12"/>
                  <a:pt x="15" y="12"/>
                </a:cubicBezTo>
                <a:cubicBezTo>
                  <a:pt x="23" y="12"/>
                  <a:pt x="29" y="7"/>
                  <a:pt x="3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1"/>
                  <a:pt x="18" y="2"/>
                  <a:pt x="15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261"/>
          <p:cNvSpPr>
            <a:spLocks/>
          </p:cNvSpPr>
          <p:nvPr/>
        </p:nvSpPr>
        <p:spPr bwMode="auto">
          <a:xfrm>
            <a:off x="6368383" y="2337807"/>
            <a:ext cx="577745" cy="460176"/>
          </a:xfrm>
          <a:custGeom>
            <a:avLst/>
            <a:gdLst>
              <a:gd name="T0" fmla="*/ 339 w 339"/>
              <a:gd name="T1" fmla="*/ 128 h 270"/>
              <a:gd name="T2" fmla="*/ 311 w 339"/>
              <a:gd name="T3" fmla="*/ 120 h 270"/>
              <a:gd name="T4" fmla="*/ 282 w 339"/>
              <a:gd name="T5" fmla="*/ 135 h 270"/>
              <a:gd name="T6" fmla="*/ 206 w 339"/>
              <a:gd name="T7" fmla="*/ 104 h 270"/>
              <a:gd name="T8" fmla="*/ 278 w 339"/>
              <a:gd name="T9" fmla="*/ 6 h 270"/>
              <a:gd name="T10" fmla="*/ 257 w 339"/>
              <a:gd name="T11" fmla="*/ 0 h 270"/>
              <a:gd name="T12" fmla="*/ 131 w 339"/>
              <a:gd name="T13" fmla="*/ 84 h 270"/>
              <a:gd name="T14" fmla="*/ 42 w 339"/>
              <a:gd name="T15" fmla="*/ 57 h 270"/>
              <a:gd name="T16" fmla="*/ 27 w 339"/>
              <a:gd name="T17" fmla="*/ 96 h 270"/>
              <a:gd name="T18" fmla="*/ 118 w 339"/>
              <a:gd name="T19" fmla="*/ 124 h 270"/>
              <a:gd name="T20" fmla="*/ 167 w 339"/>
              <a:gd name="T21" fmla="*/ 262 h 270"/>
              <a:gd name="T22" fmla="*/ 187 w 339"/>
              <a:gd name="T23" fmla="*/ 270 h 270"/>
              <a:gd name="T24" fmla="*/ 187 w 339"/>
              <a:gd name="T25" fmla="*/ 146 h 270"/>
              <a:gd name="T26" fmla="*/ 273 w 339"/>
              <a:gd name="T27" fmla="*/ 172 h 270"/>
              <a:gd name="T28" fmla="*/ 305 w 339"/>
              <a:gd name="T29" fmla="*/ 164 h 270"/>
              <a:gd name="T30" fmla="*/ 339 w 339"/>
              <a:gd name="T31" fmla="*/ 12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9" h="270">
                <a:moveTo>
                  <a:pt x="339" y="128"/>
                </a:moveTo>
                <a:cubicBezTo>
                  <a:pt x="311" y="120"/>
                  <a:pt x="311" y="120"/>
                  <a:pt x="311" y="120"/>
                </a:cubicBezTo>
                <a:cubicBezTo>
                  <a:pt x="282" y="135"/>
                  <a:pt x="282" y="135"/>
                  <a:pt x="282" y="13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78" y="6"/>
                  <a:pt x="278" y="6"/>
                  <a:pt x="278" y="6"/>
                </a:cubicBezTo>
                <a:cubicBezTo>
                  <a:pt x="257" y="0"/>
                  <a:pt x="257" y="0"/>
                  <a:pt x="257" y="0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0" y="63"/>
                  <a:pt x="27" y="96"/>
                </a:cubicBezTo>
                <a:cubicBezTo>
                  <a:pt x="118" y="124"/>
                  <a:pt x="118" y="124"/>
                  <a:pt x="118" y="124"/>
                </a:cubicBezTo>
                <a:cubicBezTo>
                  <a:pt x="167" y="262"/>
                  <a:pt x="167" y="262"/>
                  <a:pt x="167" y="262"/>
                </a:cubicBezTo>
                <a:cubicBezTo>
                  <a:pt x="187" y="270"/>
                  <a:pt x="187" y="270"/>
                  <a:pt x="187" y="270"/>
                </a:cubicBezTo>
                <a:cubicBezTo>
                  <a:pt x="187" y="146"/>
                  <a:pt x="187" y="146"/>
                  <a:pt x="187" y="146"/>
                </a:cubicBezTo>
                <a:cubicBezTo>
                  <a:pt x="273" y="172"/>
                  <a:pt x="273" y="172"/>
                  <a:pt x="273" y="172"/>
                </a:cubicBezTo>
                <a:cubicBezTo>
                  <a:pt x="273" y="172"/>
                  <a:pt x="289" y="180"/>
                  <a:pt x="305" y="164"/>
                </a:cubicBezTo>
                <a:cubicBezTo>
                  <a:pt x="321" y="149"/>
                  <a:pt x="339" y="128"/>
                  <a:pt x="339" y="12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262"/>
          <p:cNvSpPr>
            <a:spLocks noEditPoints="1"/>
          </p:cNvSpPr>
          <p:nvPr/>
        </p:nvSpPr>
        <p:spPr bwMode="auto">
          <a:xfrm>
            <a:off x="6892032" y="2631368"/>
            <a:ext cx="291397" cy="345493"/>
          </a:xfrm>
          <a:custGeom>
            <a:avLst/>
            <a:gdLst>
              <a:gd name="T0" fmla="*/ 114 w 171"/>
              <a:gd name="T1" fmla="*/ 0 h 203"/>
              <a:gd name="T2" fmla="*/ 17 w 171"/>
              <a:gd name="T3" fmla="*/ 0 h 203"/>
              <a:gd name="T4" fmla="*/ 0 w 171"/>
              <a:gd name="T5" fmla="*/ 184 h 203"/>
              <a:gd name="T6" fmla="*/ 23 w 171"/>
              <a:gd name="T7" fmla="*/ 203 h 203"/>
              <a:gd name="T8" fmla="*/ 38 w 171"/>
              <a:gd name="T9" fmla="*/ 197 h 203"/>
              <a:gd name="T10" fmla="*/ 54 w 171"/>
              <a:gd name="T11" fmla="*/ 203 h 203"/>
              <a:gd name="T12" fmla="*/ 122 w 171"/>
              <a:gd name="T13" fmla="*/ 203 h 203"/>
              <a:gd name="T14" fmla="*/ 135 w 171"/>
              <a:gd name="T15" fmla="*/ 203 h 203"/>
              <a:gd name="T16" fmla="*/ 153 w 171"/>
              <a:gd name="T17" fmla="*/ 203 h 203"/>
              <a:gd name="T18" fmla="*/ 171 w 171"/>
              <a:gd name="T19" fmla="*/ 19 h 203"/>
              <a:gd name="T20" fmla="*/ 32 w 171"/>
              <a:gd name="T21" fmla="*/ 27 h 203"/>
              <a:gd name="T22" fmla="*/ 134 w 171"/>
              <a:gd name="T23" fmla="*/ 26 h 203"/>
              <a:gd name="T24" fmla="*/ 134 w 171"/>
              <a:gd name="T25" fmla="*/ 35 h 203"/>
              <a:gd name="T26" fmla="*/ 31 w 171"/>
              <a:gd name="T27" fmla="*/ 31 h 203"/>
              <a:gd name="T28" fmla="*/ 32 w 171"/>
              <a:gd name="T29" fmla="*/ 51 h 203"/>
              <a:gd name="T30" fmla="*/ 134 w 171"/>
              <a:gd name="T31" fmla="*/ 49 h 203"/>
              <a:gd name="T32" fmla="*/ 134 w 171"/>
              <a:gd name="T33" fmla="*/ 58 h 203"/>
              <a:gd name="T34" fmla="*/ 31 w 171"/>
              <a:gd name="T35" fmla="*/ 54 h 203"/>
              <a:gd name="T36" fmla="*/ 32 w 171"/>
              <a:gd name="T37" fmla="*/ 76 h 203"/>
              <a:gd name="T38" fmla="*/ 134 w 171"/>
              <a:gd name="T39" fmla="*/ 74 h 203"/>
              <a:gd name="T40" fmla="*/ 134 w 171"/>
              <a:gd name="T41" fmla="*/ 83 h 203"/>
              <a:gd name="T42" fmla="*/ 31 w 171"/>
              <a:gd name="T43" fmla="*/ 79 h 203"/>
              <a:gd name="T44" fmla="*/ 32 w 171"/>
              <a:gd name="T45" fmla="*/ 99 h 203"/>
              <a:gd name="T46" fmla="*/ 134 w 171"/>
              <a:gd name="T47" fmla="*/ 98 h 203"/>
              <a:gd name="T48" fmla="*/ 134 w 171"/>
              <a:gd name="T49" fmla="*/ 106 h 203"/>
              <a:gd name="T50" fmla="*/ 31 w 171"/>
              <a:gd name="T51" fmla="*/ 102 h 203"/>
              <a:gd name="T52" fmla="*/ 32 w 171"/>
              <a:gd name="T53" fmla="*/ 127 h 203"/>
              <a:gd name="T54" fmla="*/ 134 w 171"/>
              <a:gd name="T55" fmla="*/ 125 h 203"/>
              <a:gd name="T56" fmla="*/ 134 w 171"/>
              <a:gd name="T57" fmla="*/ 134 h 203"/>
              <a:gd name="T58" fmla="*/ 31 w 171"/>
              <a:gd name="T59" fmla="*/ 130 h 203"/>
              <a:gd name="T60" fmla="*/ 35 w 171"/>
              <a:gd name="T61" fmla="*/ 157 h 203"/>
              <a:gd name="T62" fmla="*/ 32 w 171"/>
              <a:gd name="T63" fmla="*/ 150 h 203"/>
              <a:gd name="T64" fmla="*/ 134 w 171"/>
              <a:gd name="T65" fmla="*/ 149 h 203"/>
              <a:gd name="T66" fmla="*/ 134 w 171"/>
              <a:gd name="T67" fmla="*/ 15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1" h="203">
                <a:moveTo>
                  <a:pt x="153" y="0"/>
                </a:moveTo>
                <a:cubicBezTo>
                  <a:pt x="114" y="0"/>
                  <a:pt x="114" y="0"/>
                  <a:pt x="11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5"/>
                  <a:pt x="8" y="203"/>
                  <a:pt x="17" y="203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32" y="203"/>
                  <a:pt x="32" y="203"/>
                  <a:pt x="32" y="203"/>
                </a:cubicBezTo>
                <a:cubicBezTo>
                  <a:pt x="32" y="200"/>
                  <a:pt x="35" y="197"/>
                  <a:pt x="38" y="197"/>
                </a:cubicBezTo>
                <a:cubicBezTo>
                  <a:pt x="42" y="197"/>
                  <a:pt x="45" y="200"/>
                  <a:pt x="45" y="203"/>
                </a:cubicBezTo>
                <a:cubicBezTo>
                  <a:pt x="54" y="203"/>
                  <a:pt x="54" y="203"/>
                  <a:pt x="54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22" y="203"/>
                  <a:pt x="122" y="203"/>
                  <a:pt x="122" y="203"/>
                </a:cubicBezTo>
                <a:cubicBezTo>
                  <a:pt x="122" y="200"/>
                  <a:pt x="125" y="197"/>
                  <a:pt x="129" y="197"/>
                </a:cubicBezTo>
                <a:cubicBezTo>
                  <a:pt x="132" y="197"/>
                  <a:pt x="135" y="200"/>
                  <a:pt x="135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53" y="203"/>
                  <a:pt x="153" y="203"/>
                  <a:pt x="153" y="203"/>
                </a:cubicBezTo>
                <a:cubicBezTo>
                  <a:pt x="163" y="203"/>
                  <a:pt x="171" y="195"/>
                  <a:pt x="171" y="184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71" y="9"/>
                  <a:pt x="163" y="0"/>
                  <a:pt x="153" y="0"/>
                </a:cubicBezTo>
                <a:close/>
                <a:moveTo>
                  <a:pt x="32" y="27"/>
                </a:moveTo>
                <a:cubicBezTo>
                  <a:pt x="33" y="27"/>
                  <a:pt x="34" y="26"/>
                  <a:pt x="35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7" y="26"/>
                  <a:pt x="139" y="28"/>
                  <a:pt x="139" y="31"/>
                </a:cubicBezTo>
                <a:cubicBezTo>
                  <a:pt x="139" y="33"/>
                  <a:pt x="137" y="35"/>
                  <a:pt x="134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5"/>
                  <a:pt x="31" y="33"/>
                  <a:pt x="31" y="31"/>
                </a:cubicBezTo>
                <a:cubicBezTo>
                  <a:pt x="31" y="29"/>
                  <a:pt x="31" y="28"/>
                  <a:pt x="32" y="27"/>
                </a:cubicBezTo>
                <a:close/>
                <a:moveTo>
                  <a:pt x="32" y="51"/>
                </a:moveTo>
                <a:cubicBezTo>
                  <a:pt x="33" y="50"/>
                  <a:pt x="34" y="49"/>
                  <a:pt x="35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7" y="49"/>
                  <a:pt x="139" y="51"/>
                  <a:pt x="139" y="54"/>
                </a:cubicBezTo>
                <a:cubicBezTo>
                  <a:pt x="139" y="56"/>
                  <a:pt x="137" y="58"/>
                  <a:pt x="134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3" y="58"/>
                  <a:pt x="31" y="56"/>
                  <a:pt x="31" y="54"/>
                </a:cubicBezTo>
                <a:cubicBezTo>
                  <a:pt x="31" y="53"/>
                  <a:pt x="31" y="52"/>
                  <a:pt x="32" y="51"/>
                </a:cubicBezTo>
                <a:close/>
                <a:moveTo>
                  <a:pt x="32" y="76"/>
                </a:moveTo>
                <a:cubicBezTo>
                  <a:pt x="33" y="75"/>
                  <a:pt x="34" y="74"/>
                  <a:pt x="35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7" y="74"/>
                  <a:pt x="139" y="76"/>
                  <a:pt x="139" y="79"/>
                </a:cubicBezTo>
                <a:cubicBezTo>
                  <a:pt x="139" y="81"/>
                  <a:pt x="137" y="83"/>
                  <a:pt x="134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3" y="83"/>
                  <a:pt x="31" y="81"/>
                  <a:pt x="31" y="79"/>
                </a:cubicBezTo>
                <a:cubicBezTo>
                  <a:pt x="31" y="78"/>
                  <a:pt x="31" y="77"/>
                  <a:pt x="32" y="76"/>
                </a:cubicBezTo>
                <a:close/>
                <a:moveTo>
                  <a:pt x="32" y="99"/>
                </a:moveTo>
                <a:cubicBezTo>
                  <a:pt x="33" y="98"/>
                  <a:pt x="34" y="98"/>
                  <a:pt x="35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7" y="98"/>
                  <a:pt x="139" y="100"/>
                  <a:pt x="139" y="102"/>
                </a:cubicBezTo>
                <a:cubicBezTo>
                  <a:pt x="139" y="105"/>
                  <a:pt x="137" y="106"/>
                  <a:pt x="134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3" y="106"/>
                  <a:pt x="31" y="105"/>
                  <a:pt x="31" y="102"/>
                </a:cubicBezTo>
                <a:cubicBezTo>
                  <a:pt x="31" y="101"/>
                  <a:pt x="31" y="100"/>
                  <a:pt x="32" y="99"/>
                </a:cubicBezTo>
                <a:close/>
                <a:moveTo>
                  <a:pt x="32" y="127"/>
                </a:moveTo>
                <a:cubicBezTo>
                  <a:pt x="33" y="126"/>
                  <a:pt x="34" y="125"/>
                  <a:pt x="35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7" y="125"/>
                  <a:pt x="139" y="127"/>
                  <a:pt x="139" y="130"/>
                </a:cubicBezTo>
                <a:cubicBezTo>
                  <a:pt x="139" y="132"/>
                  <a:pt x="137" y="134"/>
                  <a:pt x="134" y="134"/>
                </a:cubicBezTo>
                <a:cubicBezTo>
                  <a:pt x="35" y="134"/>
                  <a:pt x="35" y="134"/>
                  <a:pt x="35" y="134"/>
                </a:cubicBezTo>
                <a:cubicBezTo>
                  <a:pt x="33" y="134"/>
                  <a:pt x="31" y="132"/>
                  <a:pt x="31" y="130"/>
                </a:cubicBezTo>
                <a:cubicBezTo>
                  <a:pt x="31" y="128"/>
                  <a:pt x="31" y="127"/>
                  <a:pt x="32" y="127"/>
                </a:cubicBezTo>
                <a:close/>
                <a:moveTo>
                  <a:pt x="35" y="157"/>
                </a:moveTo>
                <a:cubicBezTo>
                  <a:pt x="33" y="157"/>
                  <a:pt x="31" y="155"/>
                  <a:pt x="31" y="153"/>
                </a:cubicBezTo>
                <a:cubicBezTo>
                  <a:pt x="31" y="152"/>
                  <a:pt x="31" y="151"/>
                  <a:pt x="32" y="150"/>
                </a:cubicBezTo>
                <a:cubicBezTo>
                  <a:pt x="33" y="149"/>
                  <a:pt x="34" y="149"/>
                  <a:pt x="35" y="149"/>
                </a:cubicBezTo>
                <a:cubicBezTo>
                  <a:pt x="134" y="149"/>
                  <a:pt x="134" y="149"/>
                  <a:pt x="134" y="149"/>
                </a:cubicBezTo>
                <a:cubicBezTo>
                  <a:pt x="137" y="149"/>
                  <a:pt x="139" y="151"/>
                  <a:pt x="139" y="153"/>
                </a:cubicBezTo>
                <a:cubicBezTo>
                  <a:pt x="139" y="155"/>
                  <a:pt x="137" y="157"/>
                  <a:pt x="134" y="157"/>
                </a:cubicBezTo>
                <a:lnTo>
                  <a:pt x="35" y="15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263"/>
          <p:cNvSpPr>
            <a:spLocks noEditPoints="1"/>
          </p:cNvSpPr>
          <p:nvPr/>
        </p:nvSpPr>
        <p:spPr bwMode="auto">
          <a:xfrm>
            <a:off x="5486980" y="2400559"/>
            <a:ext cx="481094" cy="595056"/>
          </a:xfrm>
          <a:custGeom>
            <a:avLst/>
            <a:gdLst>
              <a:gd name="T0" fmla="*/ 262 w 282"/>
              <a:gd name="T1" fmla="*/ 0 h 349"/>
              <a:gd name="T2" fmla="*/ 164 w 282"/>
              <a:gd name="T3" fmla="*/ 0 h 349"/>
              <a:gd name="T4" fmla="*/ 118 w 282"/>
              <a:gd name="T5" fmla="*/ 0 h 349"/>
              <a:gd name="T6" fmla="*/ 20 w 282"/>
              <a:gd name="T7" fmla="*/ 0 h 349"/>
              <a:gd name="T8" fmla="*/ 0 w 282"/>
              <a:gd name="T9" fmla="*/ 19 h 349"/>
              <a:gd name="T10" fmla="*/ 0 w 282"/>
              <a:gd name="T11" fmla="*/ 329 h 349"/>
              <a:gd name="T12" fmla="*/ 20 w 282"/>
              <a:gd name="T13" fmla="*/ 349 h 349"/>
              <a:gd name="T14" fmla="*/ 262 w 282"/>
              <a:gd name="T15" fmla="*/ 349 h 349"/>
              <a:gd name="T16" fmla="*/ 282 w 282"/>
              <a:gd name="T17" fmla="*/ 329 h 349"/>
              <a:gd name="T18" fmla="*/ 282 w 282"/>
              <a:gd name="T19" fmla="*/ 19 h 349"/>
              <a:gd name="T20" fmla="*/ 262 w 282"/>
              <a:gd name="T21" fmla="*/ 0 h 349"/>
              <a:gd name="T22" fmla="*/ 265 w 282"/>
              <a:gd name="T23" fmla="*/ 312 h 349"/>
              <a:gd name="T24" fmla="*/ 248 w 282"/>
              <a:gd name="T25" fmla="*/ 329 h 349"/>
              <a:gd name="T26" fmla="*/ 34 w 282"/>
              <a:gd name="T27" fmla="*/ 329 h 349"/>
              <a:gd name="T28" fmla="*/ 16 w 282"/>
              <a:gd name="T29" fmla="*/ 312 h 349"/>
              <a:gd name="T30" fmla="*/ 16 w 282"/>
              <a:gd name="T31" fmla="*/ 33 h 349"/>
              <a:gd name="T32" fmla="*/ 34 w 282"/>
              <a:gd name="T33" fmla="*/ 16 h 349"/>
              <a:gd name="T34" fmla="*/ 248 w 282"/>
              <a:gd name="T35" fmla="*/ 16 h 349"/>
              <a:gd name="T36" fmla="*/ 265 w 282"/>
              <a:gd name="T37" fmla="*/ 33 h 349"/>
              <a:gd name="T38" fmla="*/ 265 w 282"/>
              <a:gd name="T39" fmla="*/ 312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2" h="349">
                <a:moveTo>
                  <a:pt x="262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40"/>
                  <a:pt x="9" y="349"/>
                  <a:pt x="20" y="349"/>
                </a:cubicBezTo>
                <a:cubicBezTo>
                  <a:pt x="262" y="349"/>
                  <a:pt x="262" y="349"/>
                  <a:pt x="262" y="349"/>
                </a:cubicBezTo>
                <a:cubicBezTo>
                  <a:pt x="273" y="349"/>
                  <a:pt x="282" y="340"/>
                  <a:pt x="282" y="329"/>
                </a:cubicBezTo>
                <a:cubicBezTo>
                  <a:pt x="282" y="19"/>
                  <a:pt x="282" y="19"/>
                  <a:pt x="282" y="19"/>
                </a:cubicBezTo>
                <a:cubicBezTo>
                  <a:pt x="282" y="8"/>
                  <a:pt x="273" y="0"/>
                  <a:pt x="262" y="0"/>
                </a:cubicBezTo>
                <a:close/>
                <a:moveTo>
                  <a:pt x="265" y="312"/>
                </a:moveTo>
                <a:cubicBezTo>
                  <a:pt x="265" y="321"/>
                  <a:pt x="258" y="329"/>
                  <a:pt x="248" y="329"/>
                </a:cubicBezTo>
                <a:cubicBezTo>
                  <a:pt x="34" y="329"/>
                  <a:pt x="34" y="329"/>
                  <a:pt x="34" y="329"/>
                </a:cubicBezTo>
                <a:cubicBezTo>
                  <a:pt x="24" y="329"/>
                  <a:pt x="16" y="321"/>
                  <a:pt x="16" y="31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24"/>
                  <a:pt x="24" y="16"/>
                  <a:pt x="34" y="16"/>
                </a:cubicBezTo>
                <a:cubicBezTo>
                  <a:pt x="248" y="16"/>
                  <a:pt x="248" y="16"/>
                  <a:pt x="248" y="16"/>
                </a:cubicBezTo>
                <a:cubicBezTo>
                  <a:pt x="258" y="16"/>
                  <a:pt x="265" y="24"/>
                  <a:pt x="265" y="33"/>
                </a:cubicBezTo>
                <a:lnTo>
                  <a:pt x="265" y="31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264"/>
          <p:cNvSpPr>
            <a:spLocks/>
          </p:cNvSpPr>
          <p:nvPr/>
        </p:nvSpPr>
        <p:spPr bwMode="auto">
          <a:xfrm>
            <a:off x="5719232" y="2797983"/>
            <a:ext cx="113962" cy="92324"/>
          </a:xfrm>
          <a:custGeom>
            <a:avLst/>
            <a:gdLst>
              <a:gd name="T0" fmla="*/ 0 w 158"/>
              <a:gd name="T1" fmla="*/ 43 h 128"/>
              <a:gd name="T2" fmla="*/ 35 w 158"/>
              <a:gd name="T3" fmla="*/ 128 h 128"/>
              <a:gd name="T4" fmla="*/ 158 w 158"/>
              <a:gd name="T5" fmla="*/ 0 h 128"/>
              <a:gd name="T6" fmla="*/ 40 w 158"/>
              <a:gd name="T7" fmla="*/ 85 h 128"/>
              <a:gd name="T8" fmla="*/ 0 w 158"/>
              <a:gd name="T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28">
                <a:moveTo>
                  <a:pt x="0" y="43"/>
                </a:moveTo>
                <a:lnTo>
                  <a:pt x="35" y="128"/>
                </a:lnTo>
                <a:lnTo>
                  <a:pt x="158" y="0"/>
                </a:lnTo>
                <a:lnTo>
                  <a:pt x="40" y="85"/>
                </a:lnTo>
                <a:lnTo>
                  <a:pt x="0" y="4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265"/>
          <p:cNvSpPr>
            <a:spLocks/>
          </p:cNvSpPr>
          <p:nvPr/>
        </p:nvSpPr>
        <p:spPr bwMode="auto">
          <a:xfrm>
            <a:off x="5714183" y="2492883"/>
            <a:ext cx="113962" cy="93766"/>
          </a:xfrm>
          <a:custGeom>
            <a:avLst/>
            <a:gdLst>
              <a:gd name="T0" fmla="*/ 158 w 158"/>
              <a:gd name="T1" fmla="*/ 0 h 130"/>
              <a:gd name="T2" fmla="*/ 40 w 158"/>
              <a:gd name="T3" fmla="*/ 85 h 130"/>
              <a:gd name="T4" fmla="*/ 0 w 158"/>
              <a:gd name="T5" fmla="*/ 43 h 130"/>
              <a:gd name="T6" fmla="*/ 35 w 158"/>
              <a:gd name="T7" fmla="*/ 130 h 130"/>
              <a:gd name="T8" fmla="*/ 158 w 158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30">
                <a:moveTo>
                  <a:pt x="158" y="0"/>
                </a:moveTo>
                <a:lnTo>
                  <a:pt x="40" y="85"/>
                </a:lnTo>
                <a:lnTo>
                  <a:pt x="0" y="43"/>
                </a:lnTo>
                <a:lnTo>
                  <a:pt x="35" y="130"/>
                </a:lnTo>
                <a:lnTo>
                  <a:pt x="158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266"/>
          <p:cNvSpPr>
            <a:spLocks/>
          </p:cNvSpPr>
          <p:nvPr/>
        </p:nvSpPr>
        <p:spPr bwMode="auto">
          <a:xfrm>
            <a:off x="5710577" y="2641466"/>
            <a:ext cx="113962" cy="91603"/>
          </a:xfrm>
          <a:custGeom>
            <a:avLst/>
            <a:gdLst>
              <a:gd name="T0" fmla="*/ 158 w 158"/>
              <a:gd name="T1" fmla="*/ 0 h 127"/>
              <a:gd name="T2" fmla="*/ 40 w 158"/>
              <a:gd name="T3" fmla="*/ 85 h 127"/>
              <a:gd name="T4" fmla="*/ 0 w 158"/>
              <a:gd name="T5" fmla="*/ 42 h 127"/>
              <a:gd name="T6" fmla="*/ 35 w 158"/>
              <a:gd name="T7" fmla="*/ 127 h 127"/>
              <a:gd name="T8" fmla="*/ 158 w 158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27">
                <a:moveTo>
                  <a:pt x="158" y="0"/>
                </a:moveTo>
                <a:lnTo>
                  <a:pt x="40" y="85"/>
                </a:lnTo>
                <a:lnTo>
                  <a:pt x="0" y="42"/>
                </a:lnTo>
                <a:lnTo>
                  <a:pt x="35" y="127"/>
                </a:lnTo>
                <a:lnTo>
                  <a:pt x="158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267"/>
          <p:cNvSpPr>
            <a:spLocks/>
          </p:cNvSpPr>
          <p:nvPr/>
        </p:nvSpPr>
        <p:spPr bwMode="auto">
          <a:xfrm>
            <a:off x="5678119" y="2320497"/>
            <a:ext cx="98816" cy="68522"/>
          </a:xfrm>
          <a:custGeom>
            <a:avLst/>
            <a:gdLst>
              <a:gd name="T0" fmla="*/ 3 w 58"/>
              <a:gd name="T1" fmla="*/ 40 h 40"/>
              <a:gd name="T2" fmla="*/ 21 w 58"/>
              <a:gd name="T3" fmla="*/ 40 h 40"/>
              <a:gd name="T4" fmla="*/ 17 w 58"/>
              <a:gd name="T5" fmla="*/ 30 h 40"/>
              <a:gd name="T6" fmla="*/ 29 w 58"/>
              <a:gd name="T7" fmla="*/ 18 h 40"/>
              <a:gd name="T8" fmla="*/ 41 w 58"/>
              <a:gd name="T9" fmla="*/ 30 h 40"/>
              <a:gd name="T10" fmla="*/ 36 w 58"/>
              <a:gd name="T11" fmla="*/ 40 h 40"/>
              <a:gd name="T12" fmla="*/ 56 w 58"/>
              <a:gd name="T13" fmla="*/ 40 h 40"/>
              <a:gd name="T14" fmla="*/ 58 w 58"/>
              <a:gd name="T15" fmla="*/ 29 h 40"/>
              <a:gd name="T16" fmla="*/ 29 w 58"/>
              <a:gd name="T17" fmla="*/ 0 h 40"/>
              <a:gd name="T18" fmla="*/ 0 w 58"/>
              <a:gd name="T19" fmla="*/ 29 h 40"/>
              <a:gd name="T20" fmla="*/ 2 w 58"/>
              <a:gd name="T21" fmla="*/ 40 h 40"/>
              <a:gd name="T22" fmla="*/ 3 w 58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40">
                <a:moveTo>
                  <a:pt x="3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19" y="38"/>
                  <a:pt x="17" y="34"/>
                  <a:pt x="17" y="30"/>
                </a:cubicBezTo>
                <a:cubicBezTo>
                  <a:pt x="17" y="24"/>
                  <a:pt x="22" y="18"/>
                  <a:pt x="29" y="18"/>
                </a:cubicBezTo>
                <a:cubicBezTo>
                  <a:pt x="36" y="18"/>
                  <a:pt x="41" y="24"/>
                  <a:pt x="41" y="30"/>
                </a:cubicBezTo>
                <a:cubicBezTo>
                  <a:pt x="41" y="34"/>
                  <a:pt x="39" y="38"/>
                  <a:pt x="3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33"/>
                  <a:pt x="1" y="37"/>
                  <a:pt x="2" y="40"/>
                </a:cubicBezTo>
                <a:lnTo>
                  <a:pt x="3" y="4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268"/>
          <p:cNvSpPr>
            <a:spLocks noEditPoints="1"/>
          </p:cNvSpPr>
          <p:nvPr/>
        </p:nvSpPr>
        <p:spPr bwMode="auto">
          <a:xfrm>
            <a:off x="5550453" y="2797983"/>
            <a:ext cx="113962" cy="107471"/>
          </a:xfrm>
          <a:custGeom>
            <a:avLst/>
            <a:gdLst>
              <a:gd name="T0" fmla="*/ 0 w 158"/>
              <a:gd name="T1" fmla="*/ 149 h 149"/>
              <a:gd name="T2" fmla="*/ 158 w 158"/>
              <a:gd name="T3" fmla="*/ 149 h 149"/>
              <a:gd name="T4" fmla="*/ 158 w 158"/>
              <a:gd name="T5" fmla="*/ 0 h 149"/>
              <a:gd name="T6" fmla="*/ 0 w 158"/>
              <a:gd name="T7" fmla="*/ 0 h 149"/>
              <a:gd name="T8" fmla="*/ 0 w 158"/>
              <a:gd name="T9" fmla="*/ 149 h 149"/>
              <a:gd name="T10" fmla="*/ 19 w 158"/>
              <a:gd name="T11" fmla="*/ 19 h 149"/>
              <a:gd name="T12" fmla="*/ 139 w 158"/>
              <a:gd name="T13" fmla="*/ 19 h 149"/>
              <a:gd name="T14" fmla="*/ 139 w 158"/>
              <a:gd name="T15" fmla="*/ 128 h 149"/>
              <a:gd name="T16" fmla="*/ 19 w 158"/>
              <a:gd name="T17" fmla="*/ 128 h 149"/>
              <a:gd name="T18" fmla="*/ 19 w 158"/>
              <a:gd name="T19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49">
                <a:moveTo>
                  <a:pt x="0" y="149"/>
                </a:moveTo>
                <a:lnTo>
                  <a:pt x="158" y="149"/>
                </a:lnTo>
                <a:lnTo>
                  <a:pt x="158" y="0"/>
                </a:lnTo>
                <a:lnTo>
                  <a:pt x="0" y="0"/>
                </a:lnTo>
                <a:lnTo>
                  <a:pt x="0" y="149"/>
                </a:lnTo>
                <a:close/>
                <a:moveTo>
                  <a:pt x="19" y="19"/>
                </a:moveTo>
                <a:lnTo>
                  <a:pt x="139" y="19"/>
                </a:lnTo>
                <a:lnTo>
                  <a:pt x="139" y="128"/>
                </a:lnTo>
                <a:lnTo>
                  <a:pt x="19" y="128"/>
                </a:lnTo>
                <a:lnTo>
                  <a:pt x="19" y="1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269"/>
          <p:cNvSpPr>
            <a:spLocks noEditPoints="1"/>
          </p:cNvSpPr>
          <p:nvPr/>
        </p:nvSpPr>
        <p:spPr bwMode="auto">
          <a:xfrm>
            <a:off x="5550453" y="2641466"/>
            <a:ext cx="113962" cy="107471"/>
          </a:xfrm>
          <a:custGeom>
            <a:avLst/>
            <a:gdLst>
              <a:gd name="T0" fmla="*/ 0 w 158"/>
              <a:gd name="T1" fmla="*/ 149 h 149"/>
              <a:gd name="T2" fmla="*/ 158 w 158"/>
              <a:gd name="T3" fmla="*/ 149 h 149"/>
              <a:gd name="T4" fmla="*/ 158 w 158"/>
              <a:gd name="T5" fmla="*/ 0 h 149"/>
              <a:gd name="T6" fmla="*/ 0 w 158"/>
              <a:gd name="T7" fmla="*/ 0 h 149"/>
              <a:gd name="T8" fmla="*/ 0 w 158"/>
              <a:gd name="T9" fmla="*/ 149 h 149"/>
              <a:gd name="T10" fmla="*/ 19 w 158"/>
              <a:gd name="T11" fmla="*/ 19 h 149"/>
              <a:gd name="T12" fmla="*/ 139 w 158"/>
              <a:gd name="T13" fmla="*/ 19 h 149"/>
              <a:gd name="T14" fmla="*/ 139 w 158"/>
              <a:gd name="T15" fmla="*/ 127 h 149"/>
              <a:gd name="T16" fmla="*/ 19 w 158"/>
              <a:gd name="T17" fmla="*/ 127 h 149"/>
              <a:gd name="T18" fmla="*/ 19 w 158"/>
              <a:gd name="T19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49">
                <a:moveTo>
                  <a:pt x="0" y="149"/>
                </a:moveTo>
                <a:lnTo>
                  <a:pt x="158" y="149"/>
                </a:lnTo>
                <a:lnTo>
                  <a:pt x="158" y="0"/>
                </a:lnTo>
                <a:lnTo>
                  <a:pt x="0" y="0"/>
                </a:lnTo>
                <a:lnTo>
                  <a:pt x="0" y="149"/>
                </a:lnTo>
                <a:close/>
                <a:moveTo>
                  <a:pt x="19" y="19"/>
                </a:moveTo>
                <a:lnTo>
                  <a:pt x="139" y="19"/>
                </a:lnTo>
                <a:lnTo>
                  <a:pt x="139" y="127"/>
                </a:lnTo>
                <a:lnTo>
                  <a:pt x="19" y="127"/>
                </a:lnTo>
                <a:lnTo>
                  <a:pt x="19" y="1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270"/>
          <p:cNvSpPr>
            <a:spLocks noEditPoints="1"/>
          </p:cNvSpPr>
          <p:nvPr/>
        </p:nvSpPr>
        <p:spPr bwMode="auto">
          <a:xfrm>
            <a:off x="5550453" y="2487833"/>
            <a:ext cx="113962" cy="107471"/>
          </a:xfrm>
          <a:custGeom>
            <a:avLst/>
            <a:gdLst>
              <a:gd name="T0" fmla="*/ 0 w 158"/>
              <a:gd name="T1" fmla="*/ 149 h 149"/>
              <a:gd name="T2" fmla="*/ 158 w 158"/>
              <a:gd name="T3" fmla="*/ 149 h 149"/>
              <a:gd name="T4" fmla="*/ 158 w 158"/>
              <a:gd name="T5" fmla="*/ 0 h 149"/>
              <a:gd name="T6" fmla="*/ 0 w 158"/>
              <a:gd name="T7" fmla="*/ 0 h 149"/>
              <a:gd name="T8" fmla="*/ 0 w 158"/>
              <a:gd name="T9" fmla="*/ 149 h 149"/>
              <a:gd name="T10" fmla="*/ 19 w 158"/>
              <a:gd name="T11" fmla="*/ 19 h 149"/>
              <a:gd name="T12" fmla="*/ 139 w 158"/>
              <a:gd name="T13" fmla="*/ 19 h 149"/>
              <a:gd name="T14" fmla="*/ 139 w 158"/>
              <a:gd name="T15" fmla="*/ 128 h 149"/>
              <a:gd name="T16" fmla="*/ 19 w 158"/>
              <a:gd name="T17" fmla="*/ 128 h 149"/>
              <a:gd name="T18" fmla="*/ 19 w 158"/>
              <a:gd name="T19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49">
                <a:moveTo>
                  <a:pt x="0" y="149"/>
                </a:moveTo>
                <a:lnTo>
                  <a:pt x="158" y="149"/>
                </a:lnTo>
                <a:lnTo>
                  <a:pt x="158" y="0"/>
                </a:lnTo>
                <a:lnTo>
                  <a:pt x="0" y="0"/>
                </a:lnTo>
                <a:lnTo>
                  <a:pt x="0" y="149"/>
                </a:lnTo>
                <a:close/>
                <a:moveTo>
                  <a:pt x="19" y="19"/>
                </a:moveTo>
                <a:lnTo>
                  <a:pt x="139" y="19"/>
                </a:lnTo>
                <a:lnTo>
                  <a:pt x="139" y="128"/>
                </a:lnTo>
                <a:lnTo>
                  <a:pt x="19" y="128"/>
                </a:lnTo>
                <a:lnTo>
                  <a:pt x="19" y="1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271"/>
          <p:cNvSpPr>
            <a:spLocks/>
          </p:cNvSpPr>
          <p:nvPr/>
        </p:nvSpPr>
        <p:spPr bwMode="auto">
          <a:xfrm>
            <a:off x="4340146" y="2433016"/>
            <a:ext cx="666462" cy="68522"/>
          </a:xfrm>
          <a:custGeom>
            <a:avLst/>
            <a:gdLst>
              <a:gd name="T0" fmla="*/ 20 w 391"/>
              <a:gd name="T1" fmla="*/ 40 h 40"/>
              <a:gd name="T2" fmla="*/ 371 w 391"/>
              <a:gd name="T3" fmla="*/ 40 h 40"/>
              <a:gd name="T4" fmla="*/ 391 w 391"/>
              <a:gd name="T5" fmla="*/ 20 h 40"/>
              <a:gd name="T6" fmla="*/ 371 w 391"/>
              <a:gd name="T7" fmla="*/ 0 h 40"/>
              <a:gd name="T8" fmla="*/ 20 w 391"/>
              <a:gd name="T9" fmla="*/ 0 h 40"/>
              <a:gd name="T10" fmla="*/ 5 w 391"/>
              <a:gd name="T11" fmla="*/ 6 h 40"/>
              <a:gd name="T12" fmla="*/ 0 w 391"/>
              <a:gd name="T13" fmla="*/ 20 h 40"/>
              <a:gd name="T14" fmla="*/ 20 w 391"/>
              <a:gd name="T1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1" h="40">
                <a:moveTo>
                  <a:pt x="20" y="40"/>
                </a:moveTo>
                <a:cubicBezTo>
                  <a:pt x="371" y="40"/>
                  <a:pt x="371" y="40"/>
                  <a:pt x="371" y="40"/>
                </a:cubicBezTo>
                <a:cubicBezTo>
                  <a:pt x="382" y="40"/>
                  <a:pt x="391" y="31"/>
                  <a:pt x="391" y="20"/>
                </a:cubicBezTo>
                <a:cubicBezTo>
                  <a:pt x="391" y="9"/>
                  <a:pt x="382" y="0"/>
                  <a:pt x="37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4" y="0"/>
                  <a:pt x="9" y="2"/>
                  <a:pt x="5" y="6"/>
                </a:cubicBezTo>
                <a:cubicBezTo>
                  <a:pt x="2" y="10"/>
                  <a:pt x="0" y="15"/>
                  <a:pt x="0" y="20"/>
                </a:cubicBezTo>
                <a:cubicBezTo>
                  <a:pt x="0" y="31"/>
                  <a:pt x="9" y="40"/>
                  <a:pt x="20" y="4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272"/>
          <p:cNvSpPr>
            <a:spLocks/>
          </p:cNvSpPr>
          <p:nvPr/>
        </p:nvSpPr>
        <p:spPr bwMode="auto">
          <a:xfrm>
            <a:off x="4336539" y="2864341"/>
            <a:ext cx="666462" cy="32458"/>
          </a:xfrm>
          <a:custGeom>
            <a:avLst/>
            <a:gdLst>
              <a:gd name="T0" fmla="*/ 381 w 391"/>
              <a:gd name="T1" fmla="*/ 0 h 19"/>
              <a:gd name="T2" fmla="*/ 151 w 391"/>
              <a:gd name="T3" fmla="*/ 0 h 19"/>
              <a:gd name="T4" fmla="*/ 22 w 391"/>
              <a:gd name="T5" fmla="*/ 0 h 19"/>
              <a:gd name="T6" fmla="*/ 9 w 391"/>
              <a:gd name="T7" fmla="*/ 0 h 19"/>
              <a:gd name="T8" fmla="*/ 3 w 391"/>
              <a:gd name="T9" fmla="*/ 3 h 19"/>
              <a:gd name="T10" fmla="*/ 0 w 391"/>
              <a:gd name="T11" fmla="*/ 10 h 19"/>
              <a:gd name="T12" fmla="*/ 9 w 391"/>
              <a:gd name="T13" fmla="*/ 19 h 19"/>
              <a:gd name="T14" fmla="*/ 381 w 391"/>
              <a:gd name="T15" fmla="*/ 19 h 19"/>
              <a:gd name="T16" fmla="*/ 391 w 391"/>
              <a:gd name="T17" fmla="*/ 10 h 19"/>
              <a:gd name="T18" fmla="*/ 381 w 391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1" h="19">
                <a:moveTo>
                  <a:pt x="38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4" y="1"/>
                  <a:pt x="3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15"/>
                  <a:pt x="4" y="19"/>
                  <a:pt x="9" y="19"/>
                </a:cubicBezTo>
                <a:cubicBezTo>
                  <a:pt x="381" y="19"/>
                  <a:pt x="381" y="19"/>
                  <a:pt x="381" y="19"/>
                </a:cubicBezTo>
                <a:cubicBezTo>
                  <a:pt x="387" y="19"/>
                  <a:pt x="391" y="15"/>
                  <a:pt x="391" y="10"/>
                </a:cubicBezTo>
                <a:cubicBezTo>
                  <a:pt x="391" y="4"/>
                  <a:pt x="387" y="0"/>
                  <a:pt x="381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73"/>
          <p:cNvSpPr>
            <a:spLocks/>
          </p:cNvSpPr>
          <p:nvPr/>
        </p:nvSpPr>
        <p:spPr bwMode="auto">
          <a:xfrm>
            <a:off x="4374046" y="2516685"/>
            <a:ext cx="600104" cy="339001"/>
          </a:xfrm>
          <a:custGeom>
            <a:avLst/>
            <a:gdLst>
              <a:gd name="T0" fmla="*/ 832 w 832"/>
              <a:gd name="T1" fmla="*/ 470 h 470"/>
              <a:gd name="T2" fmla="*/ 832 w 832"/>
              <a:gd name="T3" fmla="*/ 0 h 470"/>
              <a:gd name="T4" fmla="*/ 0 w 832"/>
              <a:gd name="T5" fmla="*/ 0 h 470"/>
              <a:gd name="T6" fmla="*/ 0 w 832"/>
              <a:gd name="T7" fmla="*/ 470 h 470"/>
              <a:gd name="T8" fmla="*/ 76 w 832"/>
              <a:gd name="T9" fmla="*/ 470 h 470"/>
              <a:gd name="T10" fmla="*/ 76 w 832"/>
              <a:gd name="T11" fmla="*/ 286 h 470"/>
              <a:gd name="T12" fmla="*/ 305 w 832"/>
              <a:gd name="T13" fmla="*/ 286 h 470"/>
              <a:gd name="T14" fmla="*/ 305 w 832"/>
              <a:gd name="T15" fmla="*/ 470 h 470"/>
              <a:gd name="T16" fmla="*/ 832 w 832"/>
              <a:gd name="T17" fmla="*/ 47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470">
                <a:moveTo>
                  <a:pt x="832" y="470"/>
                </a:moveTo>
                <a:lnTo>
                  <a:pt x="832" y="0"/>
                </a:lnTo>
                <a:lnTo>
                  <a:pt x="0" y="0"/>
                </a:lnTo>
                <a:lnTo>
                  <a:pt x="0" y="470"/>
                </a:lnTo>
                <a:lnTo>
                  <a:pt x="76" y="470"/>
                </a:lnTo>
                <a:lnTo>
                  <a:pt x="76" y="286"/>
                </a:lnTo>
                <a:lnTo>
                  <a:pt x="305" y="286"/>
                </a:lnTo>
                <a:lnTo>
                  <a:pt x="305" y="470"/>
                </a:lnTo>
                <a:lnTo>
                  <a:pt x="832" y="47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74"/>
          <p:cNvSpPr>
            <a:spLocks noEditPoints="1"/>
          </p:cNvSpPr>
          <p:nvPr/>
        </p:nvSpPr>
        <p:spPr bwMode="auto">
          <a:xfrm>
            <a:off x="3656373" y="2366658"/>
            <a:ext cx="271201" cy="620300"/>
          </a:xfrm>
          <a:custGeom>
            <a:avLst/>
            <a:gdLst>
              <a:gd name="T0" fmla="*/ 146 w 159"/>
              <a:gd name="T1" fmla="*/ 338 h 364"/>
              <a:gd name="T2" fmla="*/ 133 w 159"/>
              <a:gd name="T3" fmla="*/ 338 h 364"/>
              <a:gd name="T4" fmla="*/ 61 w 159"/>
              <a:gd name="T5" fmla="*/ 0 h 364"/>
              <a:gd name="T6" fmla="*/ 39 w 159"/>
              <a:gd name="T7" fmla="*/ 0 h 364"/>
              <a:gd name="T8" fmla="*/ 26 w 159"/>
              <a:gd name="T9" fmla="*/ 0 h 364"/>
              <a:gd name="T10" fmla="*/ 26 w 159"/>
              <a:gd name="T11" fmla="*/ 338 h 364"/>
              <a:gd name="T12" fmla="*/ 13 w 159"/>
              <a:gd name="T13" fmla="*/ 338 h 364"/>
              <a:gd name="T14" fmla="*/ 4 w 159"/>
              <a:gd name="T15" fmla="*/ 342 h 364"/>
              <a:gd name="T16" fmla="*/ 0 w 159"/>
              <a:gd name="T17" fmla="*/ 351 h 364"/>
              <a:gd name="T18" fmla="*/ 13 w 159"/>
              <a:gd name="T19" fmla="*/ 364 h 364"/>
              <a:gd name="T20" fmla="*/ 146 w 159"/>
              <a:gd name="T21" fmla="*/ 364 h 364"/>
              <a:gd name="T22" fmla="*/ 159 w 159"/>
              <a:gd name="T23" fmla="*/ 351 h 364"/>
              <a:gd name="T24" fmla="*/ 146 w 159"/>
              <a:gd name="T25" fmla="*/ 338 h 364"/>
              <a:gd name="T26" fmla="*/ 49 w 159"/>
              <a:gd name="T27" fmla="*/ 16 h 364"/>
              <a:gd name="T28" fmla="*/ 55 w 159"/>
              <a:gd name="T29" fmla="*/ 22 h 364"/>
              <a:gd name="T30" fmla="*/ 49 w 159"/>
              <a:gd name="T31" fmla="*/ 28 h 364"/>
              <a:gd name="T32" fmla="*/ 43 w 159"/>
              <a:gd name="T33" fmla="*/ 22 h 364"/>
              <a:gd name="T34" fmla="*/ 49 w 159"/>
              <a:gd name="T35" fmla="*/ 16 h 364"/>
              <a:gd name="T36" fmla="*/ 39 w 159"/>
              <a:gd name="T37" fmla="*/ 338 h 364"/>
              <a:gd name="T38" fmla="*/ 39 w 159"/>
              <a:gd name="T39" fmla="*/ 218 h 364"/>
              <a:gd name="T40" fmla="*/ 39 w 159"/>
              <a:gd name="T41" fmla="*/ 179 h 364"/>
              <a:gd name="T42" fmla="*/ 39 w 159"/>
              <a:gd name="T43" fmla="*/ 36 h 364"/>
              <a:gd name="T44" fmla="*/ 55 w 159"/>
              <a:gd name="T45" fmla="*/ 36 h 364"/>
              <a:gd name="T46" fmla="*/ 85 w 159"/>
              <a:gd name="T47" fmla="*/ 180 h 364"/>
              <a:gd name="T48" fmla="*/ 81 w 159"/>
              <a:gd name="T49" fmla="*/ 176 h 364"/>
              <a:gd name="T50" fmla="*/ 65 w 159"/>
              <a:gd name="T51" fmla="*/ 176 h 364"/>
              <a:gd name="T52" fmla="*/ 78 w 159"/>
              <a:gd name="T53" fmla="*/ 170 h 364"/>
              <a:gd name="T54" fmla="*/ 79 w 159"/>
              <a:gd name="T55" fmla="*/ 164 h 364"/>
              <a:gd name="T56" fmla="*/ 73 w 159"/>
              <a:gd name="T57" fmla="*/ 161 h 364"/>
              <a:gd name="T58" fmla="*/ 45 w 159"/>
              <a:gd name="T59" fmla="*/ 176 h 364"/>
              <a:gd name="T60" fmla="*/ 43 w 159"/>
              <a:gd name="T61" fmla="*/ 179 h 364"/>
              <a:gd name="T62" fmla="*/ 43 w 159"/>
              <a:gd name="T63" fmla="*/ 181 h 364"/>
              <a:gd name="T64" fmla="*/ 43 w 159"/>
              <a:gd name="T65" fmla="*/ 181 h 364"/>
              <a:gd name="T66" fmla="*/ 47 w 159"/>
              <a:gd name="T67" fmla="*/ 187 h 364"/>
              <a:gd name="T68" fmla="*/ 81 w 159"/>
              <a:gd name="T69" fmla="*/ 187 h 364"/>
              <a:gd name="T70" fmla="*/ 85 w 159"/>
              <a:gd name="T71" fmla="*/ 181 h 364"/>
              <a:gd name="T72" fmla="*/ 85 w 159"/>
              <a:gd name="T73" fmla="*/ 181 h 364"/>
              <a:gd name="T74" fmla="*/ 88 w 159"/>
              <a:gd name="T75" fmla="*/ 198 h 364"/>
              <a:gd name="T76" fmla="*/ 96 w 159"/>
              <a:gd name="T77" fmla="*/ 237 h 364"/>
              <a:gd name="T78" fmla="*/ 101 w 159"/>
              <a:gd name="T79" fmla="*/ 259 h 364"/>
              <a:gd name="T80" fmla="*/ 117 w 159"/>
              <a:gd name="T81" fmla="*/ 338 h 364"/>
              <a:gd name="T82" fmla="*/ 39 w 159"/>
              <a:gd name="T83" fmla="*/ 33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" h="364">
                <a:moveTo>
                  <a:pt x="146" y="338"/>
                </a:moveTo>
                <a:cubicBezTo>
                  <a:pt x="133" y="338"/>
                  <a:pt x="133" y="338"/>
                  <a:pt x="133" y="338"/>
                </a:cubicBezTo>
                <a:cubicBezTo>
                  <a:pt x="61" y="0"/>
                  <a:pt x="61" y="0"/>
                  <a:pt x="61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13" y="338"/>
                  <a:pt x="13" y="338"/>
                  <a:pt x="13" y="338"/>
                </a:cubicBezTo>
                <a:cubicBezTo>
                  <a:pt x="10" y="338"/>
                  <a:pt x="7" y="339"/>
                  <a:pt x="4" y="342"/>
                </a:cubicBezTo>
                <a:cubicBezTo>
                  <a:pt x="2" y="344"/>
                  <a:pt x="0" y="347"/>
                  <a:pt x="0" y="351"/>
                </a:cubicBezTo>
                <a:cubicBezTo>
                  <a:pt x="0" y="358"/>
                  <a:pt x="6" y="364"/>
                  <a:pt x="13" y="364"/>
                </a:cubicBezTo>
                <a:cubicBezTo>
                  <a:pt x="146" y="364"/>
                  <a:pt x="146" y="364"/>
                  <a:pt x="146" y="364"/>
                </a:cubicBezTo>
                <a:cubicBezTo>
                  <a:pt x="153" y="364"/>
                  <a:pt x="159" y="358"/>
                  <a:pt x="159" y="351"/>
                </a:cubicBezTo>
                <a:cubicBezTo>
                  <a:pt x="159" y="344"/>
                  <a:pt x="153" y="338"/>
                  <a:pt x="146" y="338"/>
                </a:cubicBezTo>
                <a:close/>
                <a:moveTo>
                  <a:pt x="49" y="16"/>
                </a:moveTo>
                <a:cubicBezTo>
                  <a:pt x="52" y="16"/>
                  <a:pt x="55" y="19"/>
                  <a:pt x="55" y="22"/>
                </a:cubicBezTo>
                <a:cubicBezTo>
                  <a:pt x="55" y="25"/>
                  <a:pt x="52" y="28"/>
                  <a:pt x="49" y="28"/>
                </a:cubicBezTo>
                <a:cubicBezTo>
                  <a:pt x="46" y="28"/>
                  <a:pt x="43" y="25"/>
                  <a:pt x="43" y="22"/>
                </a:cubicBezTo>
                <a:cubicBezTo>
                  <a:pt x="43" y="19"/>
                  <a:pt x="46" y="16"/>
                  <a:pt x="49" y="16"/>
                </a:cubicBezTo>
                <a:close/>
                <a:moveTo>
                  <a:pt x="39" y="338"/>
                </a:moveTo>
                <a:cubicBezTo>
                  <a:pt x="39" y="218"/>
                  <a:pt x="39" y="218"/>
                  <a:pt x="39" y="218"/>
                </a:cubicBezTo>
                <a:cubicBezTo>
                  <a:pt x="39" y="179"/>
                  <a:pt x="39" y="179"/>
                  <a:pt x="39" y="179"/>
                </a:cubicBezTo>
                <a:cubicBezTo>
                  <a:pt x="39" y="36"/>
                  <a:pt x="39" y="36"/>
                  <a:pt x="39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85" y="180"/>
                  <a:pt x="85" y="180"/>
                  <a:pt x="85" y="180"/>
                </a:cubicBezTo>
                <a:cubicBezTo>
                  <a:pt x="84" y="178"/>
                  <a:pt x="83" y="176"/>
                  <a:pt x="81" y="176"/>
                </a:cubicBezTo>
                <a:cubicBezTo>
                  <a:pt x="65" y="176"/>
                  <a:pt x="65" y="176"/>
                  <a:pt x="65" y="176"/>
                </a:cubicBezTo>
                <a:cubicBezTo>
                  <a:pt x="78" y="170"/>
                  <a:pt x="78" y="170"/>
                  <a:pt x="78" y="170"/>
                </a:cubicBezTo>
                <a:cubicBezTo>
                  <a:pt x="80" y="169"/>
                  <a:pt x="80" y="166"/>
                  <a:pt x="79" y="164"/>
                </a:cubicBezTo>
                <a:cubicBezTo>
                  <a:pt x="77" y="161"/>
                  <a:pt x="75" y="160"/>
                  <a:pt x="73" y="161"/>
                </a:cubicBezTo>
                <a:cubicBezTo>
                  <a:pt x="45" y="176"/>
                  <a:pt x="45" y="176"/>
                  <a:pt x="45" y="176"/>
                </a:cubicBezTo>
                <a:cubicBezTo>
                  <a:pt x="44" y="176"/>
                  <a:pt x="43" y="178"/>
                  <a:pt x="43" y="179"/>
                </a:cubicBezTo>
                <a:cubicBezTo>
                  <a:pt x="43" y="180"/>
                  <a:pt x="43" y="180"/>
                  <a:pt x="43" y="181"/>
                </a:cubicBezTo>
                <a:cubicBezTo>
                  <a:pt x="43" y="181"/>
                  <a:pt x="43" y="181"/>
                  <a:pt x="43" y="181"/>
                </a:cubicBezTo>
                <a:cubicBezTo>
                  <a:pt x="43" y="184"/>
                  <a:pt x="45" y="187"/>
                  <a:pt x="47" y="187"/>
                </a:cubicBezTo>
                <a:cubicBezTo>
                  <a:pt x="81" y="187"/>
                  <a:pt x="81" y="187"/>
                  <a:pt x="81" y="187"/>
                </a:cubicBezTo>
                <a:cubicBezTo>
                  <a:pt x="83" y="187"/>
                  <a:pt x="85" y="184"/>
                  <a:pt x="85" y="181"/>
                </a:cubicBezTo>
                <a:cubicBezTo>
                  <a:pt x="85" y="181"/>
                  <a:pt x="85" y="181"/>
                  <a:pt x="85" y="181"/>
                </a:cubicBezTo>
                <a:cubicBezTo>
                  <a:pt x="88" y="198"/>
                  <a:pt x="88" y="198"/>
                  <a:pt x="88" y="198"/>
                </a:cubicBezTo>
                <a:cubicBezTo>
                  <a:pt x="96" y="237"/>
                  <a:pt x="96" y="237"/>
                  <a:pt x="96" y="237"/>
                </a:cubicBezTo>
                <a:cubicBezTo>
                  <a:pt x="101" y="259"/>
                  <a:pt x="101" y="259"/>
                  <a:pt x="101" y="259"/>
                </a:cubicBezTo>
                <a:cubicBezTo>
                  <a:pt x="117" y="338"/>
                  <a:pt x="117" y="338"/>
                  <a:pt x="117" y="338"/>
                </a:cubicBezTo>
                <a:lnTo>
                  <a:pt x="39" y="33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75"/>
          <p:cNvSpPr>
            <a:spLocks/>
          </p:cNvSpPr>
          <p:nvPr/>
        </p:nvSpPr>
        <p:spPr bwMode="auto">
          <a:xfrm>
            <a:off x="3457300" y="2336365"/>
            <a:ext cx="297889" cy="18753"/>
          </a:xfrm>
          <a:custGeom>
            <a:avLst/>
            <a:gdLst>
              <a:gd name="T0" fmla="*/ 6 w 175"/>
              <a:gd name="T1" fmla="*/ 11 h 11"/>
              <a:gd name="T2" fmla="*/ 170 w 175"/>
              <a:gd name="T3" fmla="*/ 11 h 11"/>
              <a:gd name="T4" fmla="*/ 174 w 175"/>
              <a:gd name="T5" fmla="*/ 9 h 11"/>
              <a:gd name="T6" fmla="*/ 175 w 175"/>
              <a:gd name="T7" fmla="*/ 5 h 11"/>
              <a:gd name="T8" fmla="*/ 170 w 175"/>
              <a:gd name="T9" fmla="*/ 0 h 11"/>
              <a:gd name="T10" fmla="*/ 6 w 175"/>
              <a:gd name="T11" fmla="*/ 0 h 11"/>
              <a:gd name="T12" fmla="*/ 0 w 175"/>
              <a:gd name="T13" fmla="*/ 5 h 11"/>
              <a:gd name="T14" fmla="*/ 6 w 175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5" h="11">
                <a:moveTo>
                  <a:pt x="6" y="11"/>
                </a:moveTo>
                <a:cubicBezTo>
                  <a:pt x="170" y="11"/>
                  <a:pt x="170" y="11"/>
                  <a:pt x="170" y="11"/>
                </a:cubicBezTo>
                <a:cubicBezTo>
                  <a:pt x="172" y="11"/>
                  <a:pt x="173" y="10"/>
                  <a:pt x="174" y="9"/>
                </a:cubicBezTo>
                <a:cubicBezTo>
                  <a:pt x="175" y="8"/>
                  <a:pt x="175" y="7"/>
                  <a:pt x="175" y="5"/>
                </a:cubicBezTo>
                <a:cubicBezTo>
                  <a:pt x="175" y="2"/>
                  <a:pt x="173" y="0"/>
                  <a:pt x="17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76"/>
          <p:cNvSpPr>
            <a:spLocks/>
          </p:cNvSpPr>
          <p:nvPr/>
        </p:nvSpPr>
        <p:spPr bwMode="auto">
          <a:xfrm>
            <a:off x="3734992" y="2764084"/>
            <a:ext cx="91603" cy="54096"/>
          </a:xfrm>
          <a:custGeom>
            <a:avLst/>
            <a:gdLst>
              <a:gd name="T0" fmla="*/ 49 w 54"/>
              <a:gd name="T1" fmla="*/ 22 h 32"/>
              <a:gd name="T2" fmla="*/ 22 w 54"/>
              <a:gd name="T3" fmla="*/ 22 h 32"/>
              <a:gd name="T4" fmla="*/ 46 w 54"/>
              <a:gd name="T5" fmla="*/ 10 h 32"/>
              <a:gd name="T6" fmla="*/ 48 w 54"/>
              <a:gd name="T7" fmla="*/ 4 h 32"/>
              <a:gd name="T8" fmla="*/ 48 w 54"/>
              <a:gd name="T9" fmla="*/ 3 h 32"/>
              <a:gd name="T10" fmla="*/ 41 w 54"/>
              <a:gd name="T11" fmla="*/ 1 h 32"/>
              <a:gd name="T12" fmla="*/ 2 w 54"/>
              <a:gd name="T13" fmla="*/ 21 h 32"/>
              <a:gd name="T14" fmla="*/ 0 w 54"/>
              <a:gd name="T15" fmla="*/ 26 h 32"/>
              <a:gd name="T16" fmla="*/ 0 w 54"/>
              <a:gd name="T17" fmla="*/ 28 h 32"/>
              <a:gd name="T18" fmla="*/ 5 w 54"/>
              <a:gd name="T19" fmla="*/ 32 h 32"/>
              <a:gd name="T20" fmla="*/ 49 w 54"/>
              <a:gd name="T21" fmla="*/ 32 h 32"/>
              <a:gd name="T22" fmla="*/ 54 w 54"/>
              <a:gd name="T23" fmla="*/ 27 h 32"/>
              <a:gd name="T24" fmla="*/ 54 w 54"/>
              <a:gd name="T25" fmla="*/ 26 h 32"/>
              <a:gd name="T26" fmla="*/ 49 w 54"/>
              <a:gd name="T27" fmla="*/ 2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" h="32">
                <a:moveTo>
                  <a:pt x="49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46" y="10"/>
                  <a:pt x="46" y="10"/>
                  <a:pt x="46" y="10"/>
                </a:cubicBezTo>
                <a:cubicBezTo>
                  <a:pt x="48" y="9"/>
                  <a:pt x="49" y="6"/>
                  <a:pt x="48" y="4"/>
                </a:cubicBezTo>
                <a:cubicBezTo>
                  <a:pt x="48" y="4"/>
                  <a:pt x="48" y="3"/>
                  <a:pt x="48" y="3"/>
                </a:cubicBezTo>
                <a:cubicBezTo>
                  <a:pt x="46" y="0"/>
                  <a:pt x="43" y="0"/>
                  <a:pt x="41" y="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2"/>
                  <a:pt x="0" y="24"/>
                  <a:pt x="0" y="26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30"/>
                  <a:pt x="3" y="32"/>
                  <a:pt x="5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2" y="32"/>
                  <a:pt x="54" y="30"/>
                  <a:pt x="54" y="27"/>
                </a:cubicBezTo>
                <a:cubicBezTo>
                  <a:pt x="54" y="27"/>
                  <a:pt x="54" y="27"/>
                  <a:pt x="54" y="26"/>
                </a:cubicBezTo>
                <a:cubicBezTo>
                  <a:pt x="53" y="24"/>
                  <a:pt x="51" y="22"/>
                  <a:pt x="49" y="2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277"/>
          <p:cNvSpPr>
            <a:spLocks/>
          </p:cNvSpPr>
          <p:nvPr/>
        </p:nvSpPr>
        <p:spPr bwMode="auto">
          <a:xfrm>
            <a:off x="3727779" y="2697726"/>
            <a:ext cx="82226" cy="52654"/>
          </a:xfrm>
          <a:custGeom>
            <a:avLst/>
            <a:gdLst>
              <a:gd name="T0" fmla="*/ 43 w 48"/>
              <a:gd name="T1" fmla="*/ 31 h 31"/>
              <a:gd name="T2" fmla="*/ 48 w 48"/>
              <a:gd name="T3" fmla="*/ 26 h 31"/>
              <a:gd name="T4" fmla="*/ 43 w 48"/>
              <a:gd name="T5" fmla="*/ 20 h 31"/>
              <a:gd name="T6" fmla="*/ 23 w 48"/>
              <a:gd name="T7" fmla="*/ 20 h 31"/>
              <a:gd name="T8" fmla="*/ 43 w 48"/>
              <a:gd name="T9" fmla="*/ 10 h 31"/>
              <a:gd name="T10" fmla="*/ 45 w 48"/>
              <a:gd name="T11" fmla="*/ 5 h 31"/>
              <a:gd name="T12" fmla="*/ 45 w 48"/>
              <a:gd name="T13" fmla="*/ 3 h 31"/>
              <a:gd name="T14" fmla="*/ 38 w 48"/>
              <a:gd name="T15" fmla="*/ 1 h 31"/>
              <a:gd name="T16" fmla="*/ 2 w 48"/>
              <a:gd name="T17" fmla="*/ 20 h 31"/>
              <a:gd name="T18" fmla="*/ 0 w 48"/>
              <a:gd name="T19" fmla="*/ 24 h 31"/>
              <a:gd name="T20" fmla="*/ 1 w 48"/>
              <a:gd name="T21" fmla="*/ 27 h 31"/>
              <a:gd name="T22" fmla="*/ 2 w 48"/>
              <a:gd name="T23" fmla="*/ 28 h 31"/>
              <a:gd name="T24" fmla="*/ 6 w 48"/>
              <a:gd name="T25" fmla="*/ 31 h 31"/>
              <a:gd name="T26" fmla="*/ 43 w 48"/>
              <a:gd name="T2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" h="31">
                <a:moveTo>
                  <a:pt x="43" y="31"/>
                </a:moveTo>
                <a:cubicBezTo>
                  <a:pt x="46" y="31"/>
                  <a:pt x="48" y="28"/>
                  <a:pt x="48" y="26"/>
                </a:cubicBezTo>
                <a:cubicBezTo>
                  <a:pt x="48" y="23"/>
                  <a:pt x="46" y="20"/>
                  <a:pt x="4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43" y="10"/>
                  <a:pt x="43" y="10"/>
                  <a:pt x="43" y="10"/>
                </a:cubicBezTo>
                <a:cubicBezTo>
                  <a:pt x="45" y="9"/>
                  <a:pt x="46" y="7"/>
                  <a:pt x="45" y="5"/>
                </a:cubicBezTo>
                <a:cubicBezTo>
                  <a:pt x="45" y="4"/>
                  <a:pt x="45" y="4"/>
                  <a:pt x="45" y="3"/>
                </a:cubicBezTo>
                <a:cubicBezTo>
                  <a:pt x="43" y="1"/>
                  <a:pt x="40" y="0"/>
                  <a:pt x="38" y="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5"/>
                  <a:pt x="0" y="26"/>
                  <a:pt x="1" y="27"/>
                </a:cubicBezTo>
                <a:cubicBezTo>
                  <a:pt x="1" y="27"/>
                  <a:pt x="1" y="28"/>
                  <a:pt x="2" y="28"/>
                </a:cubicBezTo>
                <a:cubicBezTo>
                  <a:pt x="3" y="30"/>
                  <a:pt x="4" y="31"/>
                  <a:pt x="6" y="31"/>
                </a:cubicBezTo>
                <a:lnTo>
                  <a:pt x="43" y="3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278"/>
          <p:cNvSpPr>
            <a:spLocks/>
          </p:cNvSpPr>
          <p:nvPr/>
        </p:nvSpPr>
        <p:spPr bwMode="auto">
          <a:xfrm>
            <a:off x="3533755" y="2711430"/>
            <a:ext cx="15147" cy="75013"/>
          </a:xfrm>
          <a:custGeom>
            <a:avLst/>
            <a:gdLst>
              <a:gd name="T0" fmla="*/ 4 w 9"/>
              <a:gd name="T1" fmla="*/ 0 h 44"/>
              <a:gd name="T2" fmla="*/ 0 w 9"/>
              <a:gd name="T3" fmla="*/ 4 h 44"/>
              <a:gd name="T4" fmla="*/ 0 w 9"/>
              <a:gd name="T5" fmla="*/ 39 h 44"/>
              <a:gd name="T6" fmla="*/ 1 w 9"/>
              <a:gd name="T7" fmla="*/ 42 h 44"/>
              <a:gd name="T8" fmla="*/ 4 w 9"/>
              <a:gd name="T9" fmla="*/ 44 h 44"/>
              <a:gd name="T10" fmla="*/ 9 w 9"/>
              <a:gd name="T11" fmla="*/ 39 h 44"/>
              <a:gd name="T12" fmla="*/ 9 w 9"/>
              <a:gd name="T13" fmla="*/ 4 h 44"/>
              <a:gd name="T14" fmla="*/ 7 w 9"/>
              <a:gd name="T15" fmla="*/ 1 h 44"/>
              <a:gd name="T16" fmla="*/ 4 w 9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4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2"/>
                </a:cubicBezTo>
                <a:cubicBezTo>
                  <a:pt x="2" y="43"/>
                  <a:pt x="3" y="44"/>
                  <a:pt x="4" y="44"/>
                </a:cubicBezTo>
                <a:cubicBezTo>
                  <a:pt x="7" y="44"/>
                  <a:pt x="9" y="42"/>
                  <a:pt x="9" y="39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279"/>
          <p:cNvSpPr>
            <a:spLocks/>
          </p:cNvSpPr>
          <p:nvPr/>
        </p:nvSpPr>
        <p:spPr bwMode="auto">
          <a:xfrm>
            <a:off x="3491200" y="2711430"/>
            <a:ext cx="15147" cy="75013"/>
          </a:xfrm>
          <a:custGeom>
            <a:avLst/>
            <a:gdLst>
              <a:gd name="T0" fmla="*/ 4 w 9"/>
              <a:gd name="T1" fmla="*/ 0 h 44"/>
              <a:gd name="T2" fmla="*/ 0 w 9"/>
              <a:gd name="T3" fmla="*/ 4 h 44"/>
              <a:gd name="T4" fmla="*/ 0 w 9"/>
              <a:gd name="T5" fmla="*/ 39 h 44"/>
              <a:gd name="T6" fmla="*/ 1 w 9"/>
              <a:gd name="T7" fmla="*/ 42 h 44"/>
              <a:gd name="T8" fmla="*/ 4 w 9"/>
              <a:gd name="T9" fmla="*/ 44 h 44"/>
              <a:gd name="T10" fmla="*/ 9 w 9"/>
              <a:gd name="T11" fmla="*/ 39 h 44"/>
              <a:gd name="T12" fmla="*/ 9 w 9"/>
              <a:gd name="T13" fmla="*/ 4 h 44"/>
              <a:gd name="T14" fmla="*/ 7 w 9"/>
              <a:gd name="T15" fmla="*/ 1 h 44"/>
              <a:gd name="T16" fmla="*/ 4 w 9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4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2"/>
                </a:cubicBezTo>
                <a:cubicBezTo>
                  <a:pt x="2" y="43"/>
                  <a:pt x="3" y="44"/>
                  <a:pt x="4" y="44"/>
                </a:cubicBezTo>
                <a:cubicBezTo>
                  <a:pt x="7" y="44"/>
                  <a:pt x="9" y="42"/>
                  <a:pt x="9" y="39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8" y="2"/>
                  <a:pt x="7" y="1"/>
                </a:cubicBezTo>
                <a:cubicBezTo>
                  <a:pt x="7" y="0"/>
                  <a:pt x="5" y="0"/>
                  <a:pt x="4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280"/>
          <p:cNvSpPr>
            <a:spLocks noChangeArrowheads="1"/>
          </p:cNvSpPr>
          <p:nvPr/>
        </p:nvSpPr>
        <p:spPr bwMode="auto">
          <a:xfrm>
            <a:off x="3467398" y="2366658"/>
            <a:ext cx="8655" cy="288512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81"/>
          <p:cNvSpPr>
            <a:spLocks/>
          </p:cNvSpPr>
          <p:nvPr/>
        </p:nvSpPr>
        <p:spPr bwMode="auto">
          <a:xfrm>
            <a:off x="3446480" y="2711430"/>
            <a:ext cx="15868" cy="75013"/>
          </a:xfrm>
          <a:custGeom>
            <a:avLst/>
            <a:gdLst>
              <a:gd name="T0" fmla="*/ 5 w 9"/>
              <a:gd name="T1" fmla="*/ 0 h 44"/>
              <a:gd name="T2" fmla="*/ 0 w 9"/>
              <a:gd name="T3" fmla="*/ 4 h 44"/>
              <a:gd name="T4" fmla="*/ 0 w 9"/>
              <a:gd name="T5" fmla="*/ 39 h 44"/>
              <a:gd name="T6" fmla="*/ 2 w 9"/>
              <a:gd name="T7" fmla="*/ 42 h 44"/>
              <a:gd name="T8" fmla="*/ 5 w 9"/>
              <a:gd name="T9" fmla="*/ 44 h 44"/>
              <a:gd name="T10" fmla="*/ 9 w 9"/>
              <a:gd name="T11" fmla="*/ 39 h 44"/>
              <a:gd name="T12" fmla="*/ 9 w 9"/>
              <a:gd name="T13" fmla="*/ 4 h 44"/>
              <a:gd name="T14" fmla="*/ 8 w 9"/>
              <a:gd name="T15" fmla="*/ 1 h 44"/>
              <a:gd name="T16" fmla="*/ 5 w 9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4">
                <a:moveTo>
                  <a:pt x="5" y="0"/>
                </a:moveTo>
                <a:cubicBezTo>
                  <a:pt x="2" y="0"/>
                  <a:pt x="0" y="2"/>
                  <a:pt x="0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1" y="41"/>
                  <a:pt x="2" y="42"/>
                </a:cubicBezTo>
                <a:cubicBezTo>
                  <a:pt x="3" y="43"/>
                  <a:pt x="4" y="44"/>
                  <a:pt x="5" y="44"/>
                </a:cubicBezTo>
                <a:cubicBezTo>
                  <a:pt x="7" y="44"/>
                  <a:pt x="9" y="42"/>
                  <a:pt x="9" y="39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82"/>
          <p:cNvSpPr>
            <a:spLocks/>
          </p:cNvSpPr>
          <p:nvPr/>
        </p:nvSpPr>
        <p:spPr bwMode="auto">
          <a:xfrm>
            <a:off x="3411138" y="2711430"/>
            <a:ext cx="15147" cy="75013"/>
          </a:xfrm>
          <a:custGeom>
            <a:avLst/>
            <a:gdLst>
              <a:gd name="T0" fmla="*/ 4 w 9"/>
              <a:gd name="T1" fmla="*/ 0 h 44"/>
              <a:gd name="T2" fmla="*/ 0 w 9"/>
              <a:gd name="T3" fmla="*/ 4 h 44"/>
              <a:gd name="T4" fmla="*/ 0 w 9"/>
              <a:gd name="T5" fmla="*/ 39 h 44"/>
              <a:gd name="T6" fmla="*/ 1 w 9"/>
              <a:gd name="T7" fmla="*/ 42 h 44"/>
              <a:gd name="T8" fmla="*/ 4 w 9"/>
              <a:gd name="T9" fmla="*/ 44 h 44"/>
              <a:gd name="T10" fmla="*/ 9 w 9"/>
              <a:gd name="T11" fmla="*/ 39 h 44"/>
              <a:gd name="T12" fmla="*/ 9 w 9"/>
              <a:gd name="T13" fmla="*/ 4 h 44"/>
              <a:gd name="T14" fmla="*/ 7 w 9"/>
              <a:gd name="T15" fmla="*/ 1 h 44"/>
              <a:gd name="T16" fmla="*/ 4 w 9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4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2"/>
                </a:cubicBezTo>
                <a:cubicBezTo>
                  <a:pt x="2" y="43"/>
                  <a:pt x="3" y="44"/>
                  <a:pt x="4" y="44"/>
                </a:cubicBezTo>
                <a:cubicBezTo>
                  <a:pt x="7" y="44"/>
                  <a:pt x="9" y="42"/>
                  <a:pt x="9" y="39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83"/>
          <p:cNvSpPr>
            <a:spLocks noEditPoints="1"/>
          </p:cNvSpPr>
          <p:nvPr/>
        </p:nvSpPr>
        <p:spPr bwMode="auto">
          <a:xfrm>
            <a:off x="3359927" y="2673923"/>
            <a:ext cx="233695" cy="151469"/>
          </a:xfrm>
          <a:custGeom>
            <a:avLst/>
            <a:gdLst>
              <a:gd name="T0" fmla="*/ 120 w 137"/>
              <a:gd name="T1" fmla="*/ 0 h 89"/>
              <a:gd name="T2" fmla="*/ 17 w 137"/>
              <a:gd name="T3" fmla="*/ 0 h 89"/>
              <a:gd name="T4" fmla="*/ 0 w 137"/>
              <a:gd name="T5" fmla="*/ 18 h 89"/>
              <a:gd name="T6" fmla="*/ 0 w 137"/>
              <a:gd name="T7" fmla="*/ 71 h 89"/>
              <a:gd name="T8" fmla="*/ 17 w 137"/>
              <a:gd name="T9" fmla="*/ 89 h 89"/>
              <a:gd name="T10" fmla="*/ 120 w 137"/>
              <a:gd name="T11" fmla="*/ 89 h 89"/>
              <a:gd name="T12" fmla="*/ 137 w 137"/>
              <a:gd name="T13" fmla="*/ 71 h 89"/>
              <a:gd name="T14" fmla="*/ 137 w 137"/>
              <a:gd name="T15" fmla="*/ 18 h 89"/>
              <a:gd name="T16" fmla="*/ 120 w 137"/>
              <a:gd name="T17" fmla="*/ 0 h 89"/>
              <a:gd name="T18" fmla="*/ 125 w 137"/>
              <a:gd name="T19" fmla="*/ 65 h 89"/>
              <a:gd name="T20" fmla="*/ 111 w 137"/>
              <a:gd name="T21" fmla="*/ 79 h 89"/>
              <a:gd name="T22" fmla="*/ 26 w 137"/>
              <a:gd name="T23" fmla="*/ 79 h 89"/>
              <a:gd name="T24" fmla="*/ 12 w 137"/>
              <a:gd name="T25" fmla="*/ 65 h 89"/>
              <a:gd name="T26" fmla="*/ 12 w 137"/>
              <a:gd name="T27" fmla="*/ 24 h 89"/>
              <a:gd name="T28" fmla="*/ 26 w 137"/>
              <a:gd name="T29" fmla="*/ 10 h 89"/>
              <a:gd name="T30" fmla="*/ 111 w 137"/>
              <a:gd name="T31" fmla="*/ 10 h 89"/>
              <a:gd name="T32" fmla="*/ 125 w 137"/>
              <a:gd name="T33" fmla="*/ 24 h 89"/>
              <a:gd name="T34" fmla="*/ 125 w 137"/>
              <a:gd name="T35" fmla="*/ 6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" h="89">
                <a:moveTo>
                  <a:pt x="120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81"/>
                  <a:pt x="7" y="89"/>
                  <a:pt x="17" y="89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30" y="89"/>
                  <a:pt x="137" y="81"/>
                  <a:pt x="137" y="71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7" y="8"/>
                  <a:pt x="130" y="0"/>
                  <a:pt x="120" y="0"/>
                </a:cubicBezTo>
                <a:close/>
                <a:moveTo>
                  <a:pt x="125" y="65"/>
                </a:moveTo>
                <a:cubicBezTo>
                  <a:pt x="125" y="73"/>
                  <a:pt x="119" y="79"/>
                  <a:pt x="111" y="79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9"/>
                  <a:pt x="12" y="73"/>
                  <a:pt x="12" y="65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16"/>
                  <a:pt x="18" y="10"/>
                  <a:pt x="26" y="10"/>
                </a:cubicBezTo>
                <a:cubicBezTo>
                  <a:pt x="111" y="10"/>
                  <a:pt x="111" y="10"/>
                  <a:pt x="111" y="10"/>
                </a:cubicBezTo>
                <a:cubicBezTo>
                  <a:pt x="119" y="10"/>
                  <a:pt x="125" y="16"/>
                  <a:pt x="125" y="24"/>
                </a:cubicBezTo>
                <a:lnTo>
                  <a:pt x="125" y="65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84"/>
          <p:cNvSpPr>
            <a:spLocks/>
          </p:cNvSpPr>
          <p:nvPr/>
        </p:nvSpPr>
        <p:spPr bwMode="auto">
          <a:xfrm>
            <a:off x="2435968" y="2699168"/>
            <a:ext cx="491191" cy="197631"/>
          </a:xfrm>
          <a:custGeom>
            <a:avLst/>
            <a:gdLst>
              <a:gd name="T0" fmla="*/ 261 w 288"/>
              <a:gd name="T1" fmla="*/ 0 h 116"/>
              <a:gd name="T2" fmla="*/ 110 w 288"/>
              <a:gd name="T3" fmla="*/ 0 h 116"/>
              <a:gd name="T4" fmla="*/ 22 w 288"/>
              <a:gd name="T5" fmla="*/ 95 h 116"/>
              <a:gd name="T6" fmla="*/ 0 w 288"/>
              <a:gd name="T7" fmla="*/ 95 h 116"/>
              <a:gd name="T8" fmla="*/ 3 w 288"/>
              <a:gd name="T9" fmla="*/ 115 h 116"/>
              <a:gd name="T10" fmla="*/ 3 w 288"/>
              <a:gd name="T11" fmla="*/ 116 h 116"/>
              <a:gd name="T12" fmla="*/ 19 w 288"/>
              <a:gd name="T13" fmla="*/ 116 h 116"/>
              <a:gd name="T14" fmla="*/ 85 w 288"/>
              <a:gd name="T15" fmla="*/ 116 h 116"/>
              <a:gd name="T16" fmla="*/ 105 w 288"/>
              <a:gd name="T17" fmla="*/ 35 h 116"/>
              <a:gd name="T18" fmla="*/ 261 w 288"/>
              <a:gd name="T19" fmla="*/ 35 h 116"/>
              <a:gd name="T20" fmla="*/ 288 w 288"/>
              <a:gd name="T21" fmla="*/ 19 h 116"/>
              <a:gd name="T22" fmla="*/ 261 w 288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8" h="116">
                <a:moveTo>
                  <a:pt x="261" y="0"/>
                </a:moveTo>
                <a:cubicBezTo>
                  <a:pt x="261" y="0"/>
                  <a:pt x="193" y="0"/>
                  <a:pt x="110" y="0"/>
                </a:cubicBezTo>
                <a:cubicBezTo>
                  <a:pt x="50" y="0"/>
                  <a:pt x="29" y="62"/>
                  <a:pt x="22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2" y="101"/>
                  <a:pt x="3" y="108"/>
                  <a:pt x="3" y="115"/>
                </a:cubicBezTo>
                <a:cubicBezTo>
                  <a:pt x="3" y="115"/>
                  <a:pt x="3" y="116"/>
                  <a:pt x="3" y="116"/>
                </a:cubicBezTo>
                <a:cubicBezTo>
                  <a:pt x="13" y="116"/>
                  <a:pt x="19" y="116"/>
                  <a:pt x="1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68"/>
                  <a:pt x="105" y="35"/>
                  <a:pt x="105" y="35"/>
                </a:cubicBezTo>
                <a:cubicBezTo>
                  <a:pt x="105" y="35"/>
                  <a:pt x="247" y="35"/>
                  <a:pt x="261" y="35"/>
                </a:cubicBezTo>
                <a:cubicBezTo>
                  <a:pt x="276" y="35"/>
                  <a:pt x="288" y="33"/>
                  <a:pt x="288" y="19"/>
                </a:cubicBezTo>
                <a:cubicBezTo>
                  <a:pt x="288" y="4"/>
                  <a:pt x="261" y="0"/>
                  <a:pt x="261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85"/>
          <p:cNvSpPr>
            <a:spLocks/>
          </p:cNvSpPr>
          <p:nvPr/>
        </p:nvSpPr>
        <p:spPr bwMode="auto">
          <a:xfrm>
            <a:off x="2614845" y="2625598"/>
            <a:ext cx="282742" cy="49769"/>
          </a:xfrm>
          <a:custGeom>
            <a:avLst/>
            <a:gdLst>
              <a:gd name="T0" fmla="*/ 15 w 166"/>
              <a:gd name="T1" fmla="*/ 29 h 29"/>
              <a:gd name="T2" fmla="*/ 151 w 166"/>
              <a:gd name="T3" fmla="*/ 29 h 29"/>
              <a:gd name="T4" fmla="*/ 166 w 166"/>
              <a:gd name="T5" fmla="*/ 14 h 29"/>
              <a:gd name="T6" fmla="*/ 151 w 166"/>
              <a:gd name="T7" fmla="*/ 0 h 29"/>
              <a:gd name="T8" fmla="*/ 15 w 166"/>
              <a:gd name="T9" fmla="*/ 0 h 29"/>
              <a:gd name="T10" fmla="*/ 0 w 166"/>
              <a:gd name="T11" fmla="*/ 14 h 29"/>
              <a:gd name="T12" fmla="*/ 5 w 166"/>
              <a:gd name="T13" fmla="*/ 24 h 29"/>
              <a:gd name="T14" fmla="*/ 15 w 166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6" h="29">
                <a:moveTo>
                  <a:pt x="15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9" y="29"/>
                  <a:pt x="166" y="22"/>
                  <a:pt x="166" y="14"/>
                </a:cubicBezTo>
                <a:cubicBezTo>
                  <a:pt x="166" y="6"/>
                  <a:pt x="159" y="0"/>
                  <a:pt x="15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18"/>
                  <a:pt x="2" y="22"/>
                  <a:pt x="5" y="24"/>
                </a:cubicBezTo>
                <a:cubicBezTo>
                  <a:pt x="7" y="27"/>
                  <a:pt x="11" y="29"/>
                  <a:pt x="15" y="29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86"/>
          <p:cNvSpPr>
            <a:spLocks noEditPoints="1"/>
          </p:cNvSpPr>
          <p:nvPr/>
        </p:nvSpPr>
        <p:spPr bwMode="auto">
          <a:xfrm>
            <a:off x="2662450" y="2801590"/>
            <a:ext cx="187533" cy="187533"/>
          </a:xfrm>
          <a:custGeom>
            <a:avLst/>
            <a:gdLst>
              <a:gd name="T0" fmla="*/ 55 w 110"/>
              <a:gd name="T1" fmla="*/ 0 h 110"/>
              <a:gd name="T2" fmla="*/ 0 w 110"/>
              <a:gd name="T3" fmla="*/ 55 h 110"/>
              <a:gd name="T4" fmla="*/ 55 w 110"/>
              <a:gd name="T5" fmla="*/ 110 h 110"/>
              <a:gd name="T6" fmla="*/ 110 w 110"/>
              <a:gd name="T7" fmla="*/ 55 h 110"/>
              <a:gd name="T8" fmla="*/ 55 w 110"/>
              <a:gd name="T9" fmla="*/ 0 h 110"/>
              <a:gd name="T10" fmla="*/ 55 w 110"/>
              <a:gd name="T11" fmla="*/ 80 h 110"/>
              <a:gd name="T12" fmla="*/ 30 w 110"/>
              <a:gd name="T13" fmla="*/ 55 h 110"/>
              <a:gd name="T14" fmla="*/ 55 w 110"/>
              <a:gd name="T15" fmla="*/ 30 h 110"/>
              <a:gd name="T16" fmla="*/ 80 w 110"/>
              <a:gd name="T17" fmla="*/ 55 h 110"/>
              <a:gd name="T18" fmla="*/ 55 w 110"/>
              <a:gd name="T19" fmla="*/ 8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110">
                <a:moveTo>
                  <a:pt x="55" y="0"/>
                </a:moveTo>
                <a:cubicBezTo>
                  <a:pt x="24" y="0"/>
                  <a:pt x="0" y="24"/>
                  <a:pt x="0" y="55"/>
                </a:cubicBezTo>
                <a:cubicBezTo>
                  <a:pt x="0" y="85"/>
                  <a:pt x="24" y="110"/>
                  <a:pt x="55" y="110"/>
                </a:cubicBezTo>
                <a:cubicBezTo>
                  <a:pt x="85" y="110"/>
                  <a:pt x="110" y="85"/>
                  <a:pt x="110" y="55"/>
                </a:cubicBezTo>
                <a:cubicBezTo>
                  <a:pt x="110" y="24"/>
                  <a:pt x="85" y="0"/>
                  <a:pt x="55" y="0"/>
                </a:cubicBezTo>
                <a:close/>
                <a:moveTo>
                  <a:pt x="55" y="80"/>
                </a:moveTo>
                <a:cubicBezTo>
                  <a:pt x="41" y="80"/>
                  <a:pt x="30" y="69"/>
                  <a:pt x="30" y="55"/>
                </a:cubicBezTo>
                <a:cubicBezTo>
                  <a:pt x="30" y="41"/>
                  <a:pt x="41" y="30"/>
                  <a:pt x="55" y="30"/>
                </a:cubicBezTo>
                <a:cubicBezTo>
                  <a:pt x="69" y="30"/>
                  <a:pt x="80" y="41"/>
                  <a:pt x="80" y="55"/>
                </a:cubicBezTo>
                <a:cubicBezTo>
                  <a:pt x="80" y="69"/>
                  <a:pt x="69" y="80"/>
                  <a:pt x="55" y="8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87"/>
          <p:cNvSpPr>
            <a:spLocks noEditPoints="1"/>
          </p:cNvSpPr>
          <p:nvPr/>
        </p:nvSpPr>
        <p:spPr bwMode="auto">
          <a:xfrm>
            <a:off x="2662450" y="2482785"/>
            <a:ext cx="218548" cy="124060"/>
          </a:xfrm>
          <a:custGeom>
            <a:avLst/>
            <a:gdLst>
              <a:gd name="T0" fmla="*/ 303 w 303"/>
              <a:gd name="T1" fmla="*/ 0 h 172"/>
              <a:gd name="T2" fmla="*/ 0 w 303"/>
              <a:gd name="T3" fmla="*/ 0 h 172"/>
              <a:gd name="T4" fmla="*/ 0 w 303"/>
              <a:gd name="T5" fmla="*/ 172 h 172"/>
              <a:gd name="T6" fmla="*/ 303 w 303"/>
              <a:gd name="T7" fmla="*/ 172 h 172"/>
              <a:gd name="T8" fmla="*/ 303 w 303"/>
              <a:gd name="T9" fmla="*/ 0 h 172"/>
              <a:gd name="T10" fmla="*/ 272 w 303"/>
              <a:gd name="T11" fmla="*/ 144 h 172"/>
              <a:gd name="T12" fmla="*/ 31 w 303"/>
              <a:gd name="T13" fmla="*/ 144 h 172"/>
              <a:gd name="T14" fmla="*/ 31 w 303"/>
              <a:gd name="T15" fmla="*/ 31 h 172"/>
              <a:gd name="T16" fmla="*/ 272 w 303"/>
              <a:gd name="T17" fmla="*/ 31 h 172"/>
              <a:gd name="T18" fmla="*/ 272 w 303"/>
              <a:gd name="T19" fmla="*/ 14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3" h="172">
                <a:moveTo>
                  <a:pt x="303" y="0"/>
                </a:moveTo>
                <a:lnTo>
                  <a:pt x="0" y="0"/>
                </a:lnTo>
                <a:lnTo>
                  <a:pt x="0" y="172"/>
                </a:lnTo>
                <a:lnTo>
                  <a:pt x="303" y="172"/>
                </a:lnTo>
                <a:lnTo>
                  <a:pt x="303" y="0"/>
                </a:lnTo>
                <a:close/>
                <a:moveTo>
                  <a:pt x="272" y="144"/>
                </a:moveTo>
                <a:lnTo>
                  <a:pt x="31" y="144"/>
                </a:lnTo>
                <a:lnTo>
                  <a:pt x="31" y="31"/>
                </a:lnTo>
                <a:lnTo>
                  <a:pt x="272" y="31"/>
                </a:lnTo>
                <a:lnTo>
                  <a:pt x="272" y="14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88"/>
          <p:cNvSpPr>
            <a:spLocks noEditPoints="1"/>
          </p:cNvSpPr>
          <p:nvPr/>
        </p:nvSpPr>
        <p:spPr bwMode="auto">
          <a:xfrm>
            <a:off x="2662450" y="2339250"/>
            <a:ext cx="218548" cy="124782"/>
          </a:xfrm>
          <a:custGeom>
            <a:avLst/>
            <a:gdLst>
              <a:gd name="T0" fmla="*/ 303 w 303"/>
              <a:gd name="T1" fmla="*/ 0 h 173"/>
              <a:gd name="T2" fmla="*/ 0 w 303"/>
              <a:gd name="T3" fmla="*/ 0 h 173"/>
              <a:gd name="T4" fmla="*/ 0 w 303"/>
              <a:gd name="T5" fmla="*/ 173 h 173"/>
              <a:gd name="T6" fmla="*/ 303 w 303"/>
              <a:gd name="T7" fmla="*/ 173 h 173"/>
              <a:gd name="T8" fmla="*/ 303 w 303"/>
              <a:gd name="T9" fmla="*/ 0 h 173"/>
              <a:gd name="T10" fmla="*/ 272 w 303"/>
              <a:gd name="T11" fmla="*/ 145 h 173"/>
              <a:gd name="T12" fmla="*/ 31 w 303"/>
              <a:gd name="T13" fmla="*/ 145 h 173"/>
              <a:gd name="T14" fmla="*/ 31 w 303"/>
              <a:gd name="T15" fmla="*/ 29 h 173"/>
              <a:gd name="T16" fmla="*/ 272 w 303"/>
              <a:gd name="T17" fmla="*/ 29 h 173"/>
              <a:gd name="T18" fmla="*/ 272 w 303"/>
              <a:gd name="T19" fmla="*/ 14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3" h="173">
                <a:moveTo>
                  <a:pt x="303" y="0"/>
                </a:moveTo>
                <a:lnTo>
                  <a:pt x="0" y="0"/>
                </a:lnTo>
                <a:lnTo>
                  <a:pt x="0" y="173"/>
                </a:lnTo>
                <a:lnTo>
                  <a:pt x="303" y="173"/>
                </a:lnTo>
                <a:lnTo>
                  <a:pt x="303" y="0"/>
                </a:lnTo>
                <a:close/>
                <a:moveTo>
                  <a:pt x="272" y="145"/>
                </a:moveTo>
                <a:lnTo>
                  <a:pt x="31" y="145"/>
                </a:lnTo>
                <a:lnTo>
                  <a:pt x="31" y="29"/>
                </a:lnTo>
                <a:lnTo>
                  <a:pt x="272" y="29"/>
                </a:lnTo>
                <a:lnTo>
                  <a:pt x="272" y="145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89"/>
          <p:cNvSpPr>
            <a:spLocks/>
          </p:cNvSpPr>
          <p:nvPr/>
        </p:nvSpPr>
        <p:spPr bwMode="auto">
          <a:xfrm>
            <a:off x="2517472" y="2455376"/>
            <a:ext cx="90881" cy="27409"/>
          </a:xfrm>
          <a:custGeom>
            <a:avLst/>
            <a:gdLst>
              <a:gd name="T0" fmla="*/ 9 w 53"/>
              <a:gd name="T1" fmla="*/ 16 h 16"/>
              <a:gd name="T2" fmla="*/ 45 w 53"/>
              <a:gd name="T3" fmla="*/ 16 h 16"/>
              <a:gd name="T4" fmla="*/ 53 w 53"/>
              <a:gd name="T5" fmla="*/ 8 h 16"/>
              <a:gd name="T6" fmla="*/ 45 w 53"/>
              <a:gd name="T7" fmla="*/ 0 h 16"/>
              <a:gd name="T8" fmla="*/ 9 w 53"/>
              <a:gd name="T9" fmla="*/ 0 h 16"/>
              <a:gd name="T10" fmla="*/ 3 w 53"/>
              <a:gd name="T11" fmla="*/ 2 h 16"/>
              <a:gd name="T12" fmla="*/ 0 w 53"/>
              <a:gd name="T13" fmla="*/ 8 h 16"/>
              <a:gd name="T14" fmla="*/ 9 w 53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6">
                <a:moveTo>
                  <a:pt x="9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50" y="16"/>
                  <a:pt x="53" y="12"/>
                  <a:pt x="53" y="8"/>
                </a:cubicBezTo>
                <a:cubicBezTo>
                  <a:pt x="53" y="3"/>
                  <a:pt x="50" y="0"/>
                  <a:pt x="45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3" y="2"/>
                </a:cubicBezTo>
                <a:cubicBezTo>
                  <a:pt x="1" y="3"/>
                  <a:pt x="0" y="6"/>
                  <a:pt x="0" y="8"/>
                </a:cubicBezTo>
                <a:cubicBezTo>
                  <a:pt x="0" y="12"/>
                  <a:pt x="4" y="16"/>
                  <a:pt x="9" y="1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90"/>
          <p:cNvSpPr>
            <a:spLocks/>
          </p:cNvSpPr>
          <p:nvPr/>
        </p:nvSpPr>
        <p:spPr bwMode="auto">
          <a:xfrm>
            <a:off x="2304695" y="2539044"/>
            <a:ext cx="168779" cy="252448"/>
          </a:xfrm>
          <a:custGeom>
            <a:avLst/>
            <a:gdLst>
              <a:gd name="T0" fmla="*/ 99 w 99"/>
              <a:gd name="T1" fmla="*/ 1 h 148"/>
              <a:gd name="T2" fmla="*/ 78 w 99"/>
              <a:gd name="T3" fmla="*/ 7 h 148"/>
              <a:gd name="T4" fmla="*/ 54 w 99"/>
              <a:gd name="T5" fmla="*/ 0 h 148"/>
              <a:gd name="T6" fmla="*/ 54 w 99"/>
              <a:gd name="T7" fmla="*/ 16 h 148"/>
              <a:gd name="T8" fmla="*/ 0 w 99"/>
              <a:gd name="T9" fmla="*/ 131 h 148"/>
              <a:gd name="T10" fmla="*/ 0 w 99"/>
              <a:gd name="T11" fmla="*/ 147 h 148"/>
              <a:gd name="T12" fmla="*/ 16 w 99"/>
              <a:gd name="T13" fmla="*/ 145 h 148"/>
              <a:gd name="T14" fmla="*/ 36 w 99"/>
              <a:gd name="T15" fmla="*/ 148 h 148"/>
              <a:gd name="T16" fmla="*/ 99 w 99"/>
              <a:gd name="T17" fmla="*/ 16 h 148"/>
              <a:gd name="T18" fmla="*/ 99 w 99"/>
              <a:gd name="T19" fmla="*/ 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" h="148">
                <a:moveTo>
                  <a:pt x="99" y="1"/>
                </a:moveTo>
                <a:cubicBezTo>
                  <a:pt x="93" y="5"/>
                  <a:pt x="85" y="7"/>
                  <a:pt x="78" y="7"/>
                </a:cubicBezTo>
                <a:cubicBezTo>
                  <a:pt x="69" y="7"/>
                  <a:pt x="61" y="4"/>
                  <a:pt x="54" y="0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0" y="65"/>
                  <a:pt x="0" y="131"/>
                </a:cubicBezTo>
                <a:cubicBezTo>
                  <a:pt x="0" y="137"/>
                  <a:pt x="0" y="142"/>
                  <a:pt x="0" y="147"/>
                </a:cubicBezTo>
                <a:cubicBezTo>
                  <a:pt x="5" y="145"/>
                  <a:pt x="10" y="145"/>
                  <a:pt x="16" y="145"/>
                </a:cubicBezTo>
                <a:cubicBezTo>
                  <a:pt x="23" y="145"/>
                  <a:pt x="30" y="146"/>
                  <a:pt x="36" y="148"/>
                </a:cubicBezTo>
                <a:cubicBezTo>
                  <a:pt x="37" y="116"/>
                  <a:pt x="48" y="16"/>
                  <a:pt x="99" y="16"/>
                </a:cubicBezTo>
                <a:lnTo>
                  <a:pt x="99" y="1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91"/>
          <p:cNvSpPr>
            <a:spLocks noEditPoints="1"/>
          </p:cNvSpPr>
          <p:nvPr/>
        </p:nvSpPr>
        <p:spPr bwMode="auto">
          <a:xfrm>
            <a:off x="2236173" y="2801590"/>
            <a:ext cx="189697" cy="187533"/>
          </a:xfrm>
          <a:custGeom>
            <a:avLst/>
            <a:gdLst>
              <a:gd name="T0" fmla="*/ 77 w 111"/>
              <a:gd name="T1" fmla="*/ 4 h 110"/>
              <a:gd name="T2" fmla="*/ 56 w 111"/>
              <a:gd name="T3" fmla="*/ 0 h 110"/>
              <a:gd name="T4" fmla="*/ 40 w 111"/>
              <a:gd name="T5" fmla="*/ 2 h 110"/>
              <a:gd name="T6" fmla="*/ 0 w 111"/>
              <a:gd name="T7" fmla="*/ 55 h 110"/>
              <a:gd name="T8" fmla="*/ 56 w 111"/>
              <a:gd name="T9" fmla="*/ 110 h 110"/>
              <a:gd name="T10" fmla="*/ 111 w 111"/>
              <a:gd name="T11" fmla="*/ 56 h 110"/>
              <a:gd name="T12" fmla="*/ 111 w 111"/>
              <a:gd name="T13" fmla="*/ 55 h 110"/>
              <a:gd name="T14" fmla="*/ 107 w 111"/>
              <a:gd name="T15" fmla="*/ 35 h 110"/>
              <a:gd name="T16" fmla="*/ 77 w 111"/>
              <a:gd name="T17" fmla="*/ 4 h 110"/>
              <a:gd name="T18" fmla="*/ 56 w 111"/>
              <a:gd name="T19" fmla="*/ 80 h 110"/>
              <a:gd name="T20" fmla="*/ 31 w 111"/>
              <a:gd name="T21" fmla="*/ 55 h 110"/>
              <a:gd name="T22" fmla="*/ 42 w 111"/>
              <a:gd name="T23" fmla="*/ 34 h 110"/>
              <a:gd name="T24" fmla="*/ 56 w 111"/>
              <a:gd name="T25" fmla="*/ 30 h 110"/>
              <a:gd name="T26" fmla="*/ 81 w 111"/>
              <a:gd name="T27" fmla="*/ 55 h 110"/>
              <a:gd name="T28" fmla="*/ 81 w 111"/>
              <a:gd name="T29" fmla="*/ 56 h 110"/>
              <a:gd name="T30" fmla="*/ 56 w 111"/>
              <a:gd name="T31" fmla="*/ 8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110">
                <a:moveTo>
                  <a:pt x="77" y="4"/>
                </a:moveTo>
                <a:cubicBezTo>
                  <a:pt x="70" y="1"/>
                  <a:pt x="63" y="0"/>
                  <a:pt x="56" y="0"/>
                </a:cubicBezTo>
                <a:cubicBezTo>
                  <a:pt x="50" y="0"/>
                  <a:pt x="45" y="0"/>
                  <a:pt x="40" y="2"/>
                </a:cubicBezTo>
                <a:cubicBezTo>
                  <a:pt x="17" y="9"/>
                  <a:pt x="0" y="30"/>
                  <a:pt x="0" y="55"/>
                </a:cubicBezTo>
                <a:cubicBezTo>
                  <a:pt x="0" y="85"/>
                  <a:pt x="25" y="110"/>
                  <a:pt x="56" y="110"/>
                </a:cubicBezTo>
                <a:cubicBezTo>
                  <a:pt x="86" y="110"/>
                  <a:pt x="110" y="86"/>
                  <a:pt x="111" y="56"/>
                </a:cubicBezTo>
                <a:cubicBezTo>
                  <a:pt x="111" y="56"/>
                  <a:pt x="111" y="55"/>
                  <a:pt x="111" y="55"/>
                </a:cubicBezTo>
                <a:cubicBezTo>
                  <a:pt x="111" y="48"/>
                  <a:pt x="110" y="41"/>
                  <a:pt x="107" y="35"/>
                </a:cubicBezTo>
                <a:cubicBezTo>
                  <a:pt x="102" y="21"/>
                  <a:pt x="91" y="9"/>
                  <a:pt x="77" y="4"/>
                </a:cubicBezTo>
                <a:close/>
                <a:moveTo>
                  <a:pt x="56" y="80"/>
                </a:moveTo>
                <a:cubicBezTo>
                  <a:pt x="42" y="80"/>
                  <a:pt x="31" y="69"/>
                  <a:pt x="31" y="55"/>
                </a:cubicBezTo>
                <a:cubicBezTo>
                  <a:pt x="31" y="46"/>
                  <a:pt x="35" y="38"/>
                  <a:pt x="42" y="34"/>
                </a:cubicBezTo>
                <a:cubicBezTo>
                  <a:pt x="46" y="31"/>
                  <a:pt x="51" y="30"/>
                  <a:pt x="56" y="30"/>
                </a:cubicBezTo>
                <a:cubicBezTo>
                  <a:pt x="69" y="30"/>
                  <a:pt x="81" y="41"/>
                  <a:pt x="81" y="55"/>
                </a:cubicBezTo>
                <a:cubicBezTo>
                  <a:pt x="81" y="55"/>
                  <a:pt x="81" y="56"/>
                  <a:pt x="81" y="56"/>
                </a:cubicBezTo>
                <a:cubicBezTo>
                  <a:pt x="80" y="69"/>
                  <a:pt x="69" y="80"/>
                  <a:pt x="56" y="8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292"/>
          <p:cNvSpPr>
            <a:spLocks noEditPoints="1"/>
          </p:cNvSpPr>
          <p:nvPr/>
        </p:nvSpPr>
        <p:spPr bwMode="auto">
          <a:xfrm>
            <a:off x="2378266" y="2419312"/>
            <a:ext cx="117569" cy="118290"/>
          </a:xfrm>
          <a:custGeom>
            <a:avLst/>
            <a:gdLst>
              <a:gd name="T0" fmla="*/ 35 w 69"/>
              <a:gd name="T1" fmla="*/ 69 h 69"/>
              <a:gd name="T2" fmla="*/ 69 w 69"/>
              <a:gd name="T3" fmla="*/ 34 h 69"/>
              <a:gd name="T4" fmla="*/ 35 w 69"/>
              <a:gd name="T5" fmla="*/ 0 h 69"/>
              <a:gd name="T6" fmla="*/ 0 w 69"/>
              <a:gd name="T7" fmla="*/ 34 h 69"/>
              <a:gd name="T8" fmla="*/ 35 w 69"/>
              <a:gd name="T9" fmla="*/ 69 h 69"/>
              <a:gd name="T10" fmla="*/ 35 w 69"/>
              <a:gd name="T11" fmla="*/ 18 h 69"/>
              <a:gd name="T12" fmla="*/ 51 w 69"/>
              <a:gd name="T13" fmla="*/ 34 h 69"/>
              <a:gd name="T14" fmla="*/ 35 w 69"/>
              <a:gd name="T15" fmla="*/ 51 h 69"/>
              <a:gd name="T16" fmla="*/ 18 w 69"/>
              <a:gd name="T17" fmla="*/ 34 h 69"/>
              <a:gd name="T18" fmla="*/ 35 w 69"/>
              <a:gd name="T19" fmla="*/ 1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69">
                <a:moveTo>
                  <a:pt x="35" y="69"/>
                </a:moveTo>
                <a:cubicBezTo>
                  <a:pt x="54" y="69"/>
                  <a:pt x="69" y="53"/>
                  <a:pt x="69" y="34"/>
                </a:cubicBezTo>
                <a:cubicBezTo>
                  <a:pt x="69" y="16"/>
                  <a:pt x="54" y="0"/>
                  <a:pt x="35" y="0"/>
                </a:cubicBezTo>
                <a:cubicBezTo>
                  <a:pt x="16" y="0"/>
                  <a:pt x="0" y="16"/>
                  <a:pt x="0" y="34"/>
                </a:cubicBezTo>
                <a:cubicBezTo>
                  <a:pt x="0" y="53"/>
                  <a:pt x="16" y="69"/>
                  <a:pt x="35" y="69"/>
                </a:cubicBezTo>
                <a:close/>
                <a:moveTo>
                  <a:pt x="35" y="18"/>
                </a:moveTo>
                <a:cubicBezTo>
                  <a:pt x="44" y="18"/>
                  <a:pt x="51" y="25"/>
                  <a:pt x="51" y="34"/>
                </a:cubicBezTo>
                <a:cubicBezTo>
                  <a:pt x="51" y="44"/>
                  <a:pt x="44" y="51"/>
                  <a:pt x="35" y="51"/>
                </a:cubicBezTo>
                <a:cubicBezTo>
                  <a:pt x="26" y="51"/>
                  <a:pt x="18" y="44"/>
                  <a:pt x="18" y="34"/>
                </a:cubicBezTo>
                <a:cubicBezTo>
                  <a:pt x="18" y="25"/>
                  <a:pt x="26" y="18"/>
                  <a:pt x="35" y="1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93"/>
          <p:cNvSpPr>
            <a:spLocks/>
          </p:cNvSpPr>
          <p:nvPr/>
        </p:nvSpPr>
        <p:spPr bwMode="auto">
          <a:xfrm>
            <a:off x="2603305" y="1990151"/>
            <a:ext cx="216384" cy="49047"/>
          </a:xfrm>
          <a:custGeom>
            <a:avLst/>
            <a:gdLst>
              <a:gd name="T0" fmla="*/ 113 w 127"/>
              <a:gd name="T1" fmla="*/ 0 h 29"/>
              <a:gd name="T2" fmla="*/ 0 w 127"/>
              <a:gd name="T3" fmla="*/ 0 h 29"/>
              <a:gd name="T4" fmla="*/ 20 w 127"/>
              <a:gd name="T5" fmla="*/ 29 h 29"/>
              <a:gd name="T6" fmla="*/ 113 w 127"/>
              <a:gd name="T7" fmla="*/ 29 h 29"/>
              <a:gd name="T8" fmla="*/ 127 w 127"/>
              <a:gd name="T9" fmla="*/ 14 h 29"/>
              <a:gd name="T10" fmla="*/ 113 w 127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" h="29">
                <a:moveTo>
                  <a:pt x="1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20" y="2"/>
                  <a:pt x="2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20" y="29"/>
                  <a:pt x="127" y="22"/>
                  <a:pt x="127" y="14"/>
                </a:cubicBezTo>
                <a:cubicBezTo>
                  <a:pt x="127" y="6"/>
                  <a:pt x="120" y="0"/>
                  <a:pt x="113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294"/>
          <p:cNvSpPr>
            <a:spLocks/>
          </p:cNvSpPr>
          <p:nvPr/>
        </p:nvSpPr>
        <p:spPr bwMode="auto">
          <a:xfrm>
            <a:off x="2493670" y="1408799"/>
            <a:ext cx="279856" cy="93766"/>
          </a:xfrm>
          <a:custGeom>
            <a:avLst/>
            <a:gdLst>
              <a:gd name="T0" fmla="*/ 82 w 164"/>
              <a:gd name="T1" fmla="*/ 0 h 55"/>
              <a:gd name="T2" fmla="*/ 0 w 164"/>
              <a:gd name="T3" fmla="*/ 55 h 55"/>
              <a:gd name="T4" fmla="*/ 164 w 164"/>
              <a:gd name="T5" fmla="*/ 55 h 55"/>
              <a:gd name="T6" fmla="*/ 82 w 164"/>
              <a:gd name="T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4" h="55">
                <a:moveTo>
                  <a:pt x="82" y="0"/>
                </a:moveTo>
                <a:cubicBezTo>
                  <a:pt x="7" y="0"/>
                  <a:pt x="0" y="55"/>
                  <a:pt x="0" y="55"/>
                </a:cubicBezTo>
                <a:cubicBezTo>
                  <a:pt x="164" y="55"/>
                  <a:pt x="164" y="55"/>
                  <a:pt x="164" y="55"/>
                </a:cubicBezTo>
                <a:cubicBezTo>
                  <a:pt x="164" y="55"/>
                  <a:pt x="158" y="0"/>
                  <a:pt x="82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295"/>
          <p:cNvSpPr>
            <a:spLocks noEditPoints="1"/>
          </p:cNvSpPr>
          <p:nvPr/>
        </p:nvSpPr>
        <p:spPr bwMode="auto">
          <a:xfrm>
            <a:off x="2493670" y="1519876"/>
            <a:ext cx="279856" cy="460176"/>
          </a:xfrm>
          <a:custGeom>
            <a:avLst/>
            <a:gdLst>
              <a:gd name="T0" fmla="*/ 64 w 164"/>
              <a:gd name="T1" fmla="*/ 114 h 270"/>
              <a:gd name="T2" fmla="*/ 64 w 164"/>
              <a:gd name="T3" fmla="*/ 270 h 270"/>
              <a:gd name="T4" fmla="*/ 164 w 164"/>
              <a:gd name="T5" fmla="*/ 270 h 270"/>
              <a:gd name="T6" fmla="*/ 164 w 164"/>
              <a:gd name="T7" fmla="*/ 0 h 270"/>
              <a:gd name="T8" fmla="*/ 0 w 164"/>
              <a:gd name="T9" fmla="*/ 0 h 270"/>
              <a:gd name="T10" fmla="*/ 0 w 164"/>
              <a:gd name="T11" fmla="*/ 46 h 270"/>
              <a:gd name="T12" fmla="*/ 64 w 164"/>
              <a:gd name="T13" fmla="*/ 114 h 270"/>
              <a:gd name="T14" fmla="*/ 152 w 164"/>
              <a:gd name="T15" fmla="*/ 90 h 270"/>
              <a:gd name="T16" fmla="*/ 86 w 164"/>
              <a:gd name="T17" fmla="*/ 90 h 270"/>
              <a:gd name="T18" fmla="*/ 86 w 164"/>
              <a:gd name="T19" fmla="*/ 76 h 270"/>
              <a:gd name="T20" fmla="*/ 152 w 164"/>
              <a:gd name="T21" fmla="*/ 76 h 270"/>
              <a:gd name="T22" fmla="*/ 152 w 164"/>
              <a:gd name="T23" fmla="*/ 90 h 270"/>
              <a:gd name="T24" fmla="*/ 86 w 164"/>
              <a:gd name="T25" fmla="*/ 46 h 270"/>
              <a:gd name="T26" fmla="*/ 152 w 164"/>
              <a:gd name="T27" fmla="*/ 46 h 270"/>
              <a:gd name="T28" fmla="*/ 152 w 164"/>
              <a:gd name="T29" fmla="*/ 59 h 270"/>
              <a:gd name="T30" fmla="*/ 86 w 164"/>
              <a:gd name="T31" fmla="*/ 59 h 270"/>
              <a:gd name="T32" fmla="*/ 86 w 164"/>
              <a:gd name="T33" fmla="*/ 46 h 270"/>
              <a:gd name="T34" fmla="*/ 86 w 164"/>
              <a:gd name="T35" fmla="*/ 106 h 270"/>
              <a:gd name="T36" fmla="*/ 152 w 164"/>
              <a:gd name="T37" fmla="*/ 106 h 270"/>
              <a:gd name="T38" fmla="*/ 152 w 164"/>
              <a:gd name="T39" fmla="*/ 119 h 270"/>
              <a:gd name="T40" fmla="*/ 86 w 164"/>
              <a:gd name="T41" fmla="*/ 119 h 270"/>
              <a:gd name="T42" fmla="*/ 86 w 164"/>
              <a:gd name="T43" fmla="*/ 10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" h="270">
                <a:moveTo>
                  <a:pt x="64" y="114"/>
                </a:moveTo>
                <a:cubicBezTo>
                  <a:pt x="64" y="270"/>
                  <a:pt x="64" y="270"/>
                  <a:pt x="64" y="270"/>
                </a:cubicBezTo>
                <a:cubicBezTo>
                  <a:pt x="164" y="270"/>
                  <a:pt x="164" y="270"/>
                  <a:pt x="164" y="270"/>
                </a:cubicBezTo>
                <a:cubicBezTo>
                  <a:pt x="164" y="0"/>
                  <a:pt x="164" y="0"/>
                  <a:pt x="1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48" y="46"/>
                  <a:pt x="64" y="114"/>
                  <a:pt x="64" y="114"/>
                </a:cubicBezTo>
                <a:close/>
                <a:moveTo>
                  <a:pt x="152" y="90"/>
                </a:moveTo>
                <a:cubicBezTo>
                  <a:pt x="86" y="90"/>
                  <a:pt x="86" y="90"/>
                  <a:pt x="86" y="90"/>
                </a:cubicBezTo>
                <a:cubicBezTo>
                  <a:pt x="86" y="76"/>
                  <a:pt x="86" y="76"/>
                  <a:pt x="86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90"/>
                </a:lnTo>
                <a:close/>
                <a:moveTo>
                  <a:pt x="86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52" y="59"/>
                  <a:pt x="152" y="59"/>
                  <a:pt x="152" y="59"/>
                </a:cubicBezTo>
                <a:cubicBezTo>
                  <a:pt x="86" y="59"/>
                  <a:pt x="86" y="59"/>
                  <a:pt x="86" y="59"/>
                </a:cubicBezTo>
                <a:lnTo>
                  <a:pt x="86" y="46"/>
                </a:lnTo>
                <a:close/>
                <a:moveTo>
                  <a:pt x="86" y="106"/>
                </a:moveTo>
                <a:cubicBezTo>
                  <a:pt x="152" y="106"/>
                  <a:pt x="152" y="106"/>
                  <a:pt x="152" y="106"/>
                </a:cubicBezTo>
                <a:cubicBezTo>
                  <a:pt x="152" y="119"/>
                  <a:pt x="152" y="119"/>
                  <a:pt x="152" y="119"/>
                </a:cubicBezTo>
                <a:cubicBezTo>
                  <a:pt x="86" y="119"/>
                  <a:pt x="86" y="119"/>
                  <a:pt x="86" y="119"/>
                </a:cubicBezTo>
                <a:lnTo>
                  <a:pt x="86" y="10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96"/>
          <p:cNvSpPr>
            <a:spLocks/>
          </p:cNvSpPr>
          <p:nvPr/>
        </p:nvSpPr>
        <p:spPr bwMode="auto">
          <a:xfrm>
            <a:off x="2338595" y="1618692"/>
            <a:ext cx="235137" cy="95209"/>
          </a:xfrm>
          <a:custGeom>
            <a:avLst/>
            <a:gdLst>
              <a:gd name="T0" fmla="*/ 138 w 138"/>
              <a:gd name="T1" fmla="*/ 56 h 56"/>
              <a:gd name="T2" fmla="*/ 91 w 138"/>
              <a:gd name="T3" fmla="*/ 3 h 56"/>
              <a:gd name="T4" fmla="*/ 69 w 138"/>
              <a:gd name="T5" fmla="*/ 0 h 56"/>
              <a:gd name="T6" fmla="*/ 0 w 138"/>
              <a:gd name="T7" fmla="*/ 56 h 56"/>
              <a:gd name="T8" fmla="*/ 91 w 138"/>
              <a:gd name="T9" fmla="*/ 56 h 56"/>
              <a:gd name="T10" fmla="*/ 138 w 138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56">
                <a:moveTo>
                  <a:pt x="138" y="56"/>
                </a:moveTo>
                <a:cubicBezTo>
                  <a:pt x="138" y="56"/>
                  <a:pt x="130" y="15"/>
                  <a:pt x="91" y="3"/>
                </a:cubicBezTo>
                <a:cubicBezTo>
                  <a:pt x="85" y="1"/>
                  <a:pt x="77" y="0"/>
                  <a:pt x="69" y="0"/>
                </a:cubicBezTo>
                <a:cubicBezTo>
                  <a:pt x="10" y="0"/>
                  <a:pt x="0" y="56"/>
                  <a:pt x="0" y="56"/>
                </a:cubicBezTo>
                <a:cubicBezTo>
                  <a:pt x="91" y="56"/>
                  <a:pt x="91" y="56"/>
                  <a:pt x="91" y="56"/>
                </a:cubicBezTo>
                <a:lnTo>
                  <a:pt x="138" y="5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97"/>
          <p:cNvSpPr>
            <a:spLocks noEditPoints="1"/>
          </p:cNvSpPr>
          <p:nvPr/>
        </p:nvSpPr>
        <p:spPr bwMode="auto">
          <a:xfrm>
            <a:off x="2314793" y="1729047"/>
            <a:ext cx="288512" cy="334674"/>
          </a:xfrm>
          <a:custGeom>
            <a:avLst/>
            <a:gdLst>
              <a:gd name="T0" fmla="*/ 155 w 169"/>
              <a:gd name="T1" fmla="*/ 167 h 196"/>
              <a:gd name="T2" fmla="*/ 152 w 169"/>
              <a:gd name="T3" fmla="*/ 167 h 196"/>
              <a:gd name="T4" fmla="*/ 152 w 169"/>
              <a:gd name="T5" fmla="*/ 153 h 196"/>
              <a:gd name="T6" fmla="*/ 152 w 169"/>
              <a:gd name="T7" fmla="*/ 147 h 196"/>
              <a:gd name="T8" fmla="*/ 152 w 169"/>
              <a:gd name="T9" fmla="*/ 0 h 196"/>
              <a:gd name="T10" fmla="*/ 105 w 169"/>
              <a:gd name="T11" fmla="*/ 0 h 196"/>
              <a:gd name="T12" fmla="*/ 14 w 169"/>
              <a:gd name="T13" fmla="*/ 0 h 196"/>
              <a:gd name="T14" fmla="*/ 14 w 169"/>
              <a:gd name="T15" fmla="*/ 167 h 196"/>
              <a:gd name="T16" fmla="*/ 14 w 169"/>
              <a:gd name="T17" fmla="*/ 167 h 196"/>
              <a:gd name="T18" fmla="*/ 4 w 169"/>
              <a:gd name="T19" fmla="*/ 172 h 196"/>
              <a:gd name="T20" fmla="*/ 0 w 169"/>
              <a:gd name="T21" fmla="*/ 182 h 196"/>
              <a:gd name="T22" fmla="*/ 14 w 169"/>
              <a:gd name="T23" fmla="*/ 196 h 196"/>
              <a:gd name="T24" fmla="*/ 155 w 169"/>
              <a:gd name="T25" fmla="*/ 196 h 196"/>
              <a:gd name="T26" fmla="*/ 169 w 169"/>
              <a:gd name="T27" fmla="*/ 182 h 196"/>
              <a:gd name="T28" fmla="*/ 155 w 169"/>
              <a:gd name="T29" fmla="*/ 167 h 196"/>
              <a:gd name="T30" fmla="*/ 87 w 169"/>
              <a:gd name="T31" fmla="*/ 167 h 196"/>
              <a:gd name="T32" fmla="*/ 44 w 169"/>
              <a:gd name="T33" fmla="*/ 167 h 196"/>
              <a:gd name="T34" fmla="*/ 44 w 169"/>
              <a:gd name="T35" fmla="*/ 133 h 196"/>
              <a:gd name="T36" fmla="*/ 87 w 169"/>
              <a:gd name="T37" fmla="*/ 133 h 196"/>
              <a:gd name="T38" fmla="*/ 87 w 169"/>
              <a:gd name="T39" fmla="*/ 16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9" h="196">
                <a:moveTo>
                  <a:pt x="155" y="167"/>
                </a:moveTo>
                <a:cubicBezTo>
                  <a:pt x="152" y="167"/>
                  <a:pt x="152" y="167"/>
                  <a:pt x="152" y="167"/>
                </a:cubicBezTo>
                <a:cubicBezTo>
                  <a:pt x="152" y="153"/>
                  <a:pt x="152" y="153"/>
                  <a:pt x="152" y="153"/>
                </a:cubicBezTo>
                <a:cubicBezTo>
                  <a:pt x="152" y="147"/>
                  <a:pt x="152" y="147"/>
                  <a:pt x="152" y="147"/>
                </a:cubicBezTo>
                <a:cubicBezTo>
                  <a:pt x="152" y="0"/>
                  <a:pt x="152" y="0"/>
                  <a:pt x="152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67"/>
                  <a:pt x="14" y="167"/>
                  <a:pt x="14" y="167"/>
                </a:cubicBezTo>
                <a:cubicBezTo>
                  <a:pt x="14" y="167"/>
                  <a:pt x="14" y="167"/>
                  <a:pt x="14" y="167"/>
                </a:cubicBezTo>
                <a:cubicBezTo>
                  <a:pt x="10" y="167"/>
                  <a:pt x="7" y="169"/>
                  <a:pt x="4" y="172"/>
                </a:cubicBezTo>
                <a:cubicBezTo>
                  <a:pt x="1" y="174"/>
                  <a:pt x="0" y="178"/>
                  <a:pt x="0" y="182"/>
                </a:cubicBezTo>
                <a:cubicBezTo>
                  <a:pt x="0" y="190"/>
                  <a:pt x="6" y="196"/>
                  <a:pt x="14" y="196"/>
                </a:cubicBezTo>
                <a:cubicBezTo>
                  <a:pt x="155" y="196"/>
                  <a:pt x="155" y="196"/>
                  <a:pt x="155" y="196"/>
                </a:cubicBezTo>
                <a:cubicBezTo>
                  <a:pt x="163" y="196"/>
                  <a:pt x="169" y="190"/>
                  <a:pt x="169" y="182"/>
                </a:cubicBezTo>
                <a:cubicBezTo>
                  <a:pt x="169" y="174"/>
                  <a:pt x="163" y="167"/>
                  <a:pt x="155" y="167"/>
                </a:cubicBezTo>
                <a:close/>
                <a:moveTo>
                  <a:pt x="87" y="167"/>
                </a:moveTo>
                <a:cubicBezTo>
                  <a:pt x="44" y="167"/>
                  <a:pt x="44" y="167"/>
                  <a:pt x="44" y="16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87" y="133"/>
                  <a:pt x="87" y="133"/>
                  <a:pt x="87" y="133"/>
                </a:cubicBezTo>
                <a:lnTo>
                  <a:pt x="87" y="167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98"/>
          <p:cNvSpPr>
            <a:spLocks/>
          </p:cNvSpPr>
          <p:nvPr/>
        </p:nvSpPr>
        <p:spPr bwMode="auto">
          <a:xfrm>
            <a:off x="3296454" y="1599939"/>
            <a:ext cx="675118" cy="410408"/>
          </a:xfrm>
          <a:custGeom>
            <a:avLst/>
            <a:gdLst>
              <a:gd name="T0" fmla="*/ 216 w 396"/>
              <a:gd name="T1" fmla="*/ 0 h 241"/>
              <a:gd name="T2" fmla="*/ 216 w 396"/>
              <a:gd name="T3" fmla="*/ 72 h 241"/>
              <a:gd name="T4" fmla="*/ 117 w 396"/>
              <a:gd name="T5" fmla="*/ 0 h 241"/>
              <a:gd name="T6" fmla="*/ 117 w 396"/>
              <a:gd name="T7" fmla="*/ 70 h 241"/>
              <a:gd name="T8" fmla="*/ 0 w 396"/>
              <a:gd name="T9" fmla="*/ 0 h 241"/>
              <a:gd name="T10" fmla="*/ 0 w 396"/>
              <a:gd name="T11" fmla="*/ 101 h 241"/>
              <a:gd name="T12" fmla="*/ 0 w 396"/>
              <a:gd name="T13" fmla="*/ 218 h 241"/>
              <a:gd name="T14" fmla="*/ 18 w 396"/>
              <a:gd name="T15" fmla="*/ 241 h 241"/>
              <a:gd name="T16" fmla="*/ 305 w 396"/>
              <a:gd name="T17" fmla="*/ 241 h 241"/>
              <a:gd name="T18" fmla="*/ 323 w 396"/>
              <a:gd name="T19" fmla="*/ 241 h 241"/>
              <a:gd name="T20" fmla="*/ 323 w 396"/>
              <a:gd name="T21" fmla="*/ 183 h 241"/>
              <a:gd name="T22" fmla="*/ 367 w 396"/>
              <a:gd name="T23" fmla="*/ 183 h 241"/>
              <a:gd name="T24" fmla="*/ 367 w 396"/>
              <a:gd name="T25" fmla="*/ 241 h 241"/>
              <a:gd name="T26" fmla="*/ 396 w 396"/>
              <a:gd name="T27" fmla="*/ 241 h 241"/>
              <a:gd name="T28" fmla="*/ 396 w 396"/>
              <a:gd name="T29" fmla="*/ 76 h 241"/>
              <a:gd name="T30" fmla="*/ 305 w 396"/>
              <a:gd name="T31" fmla="*/ 76 h 241"/>
              <a:gd name="T32" fmla="*/ 216 w 396"/>
              <a:gd name="T3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6" h="241">
                <a:moveTo>
                  <a:pt x="216" y="0"/>
                </a:moveTo>
                <a:cubicBezTo>
                  <a:pt x="216" y="72"/>
                  <a:pt x="216" y="72"/>
                  <a:pt x="216" y="72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18"/>
                  <a:pt x="2" y="241"/>
                  <a:pt x="18" y="241"/>
                </a:cubicBezTo>
                <a:cubicBezTo>
                  <a:pt x="35" y="241"/>
                  <a:pt x="305" y="241"/>
                  <a:pt x="305" y="241"/>
                </a:cubicBezTo>
                <a:cubicBezTo>
                  <a:pt x="323" y="241"/>
                  <a:pt x="323" y="241"/>
                  <a:pt x="323" y="241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67" y="183"/>
                  <a:pt x="367" y="183"/>
                  <a:pt x="367" y="183"/>
                </a:cubicBezTo>
                <a:cubicBezTo>
                  <a:pt x="367" y="241"/>
                  <a:pt x="367" y="241"/>
                  <a:pt x="367" y="241"/>
                </a:cubicBezTo>
                <a:cubicBezTo>
                  <a:pt x="396" y="241"/>
                  <a:pt x="396" y="241"/>
                  <a:pt x="396" y="241"/>
                </a:cubicBezTo>
                <a:cubicBezTo>
                  <a:pt x="396" y="76"/>
                  <a:pt x="396" y="76"/>
                  <a:pt x="396" y="76"/>
                </a:cubicBezTo>
                <a:cubicBezTo>
                  <a:pt x="305" y="76"/>
                  <a:pt x="305" y="76"/>
                  <a:pt x="305" y="76"/>
                </a:cubicBezTo>
                <a:lnTo>
                  <a:pt x="216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299"/>
          <p:cNvSpPr>
            <a:spLocks noChangeArrowheads="1"/>
          </p:cNvSpPr>
          <p:nvPr/>
        </p:nvSpPr>
        <p:spPr bwMode="auto">
          <a:xfrm>
            <a:off x="3816497" y="1669903"/>
            <a:ext cx="155075" cy="3894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300"/>
          <p:cNvSpPr>
            <a:spLocks noChangeArrowheads="1"/>
          </p:cNvSpPr>
          <p:nvPr/>
        </p:nvSpPr>
        <p:spPr bwMode="auto">
          <a:xfrm>
            <a:off x="3893674" y="1405193"/>
            <a:ext cx="49047" cy="24739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301"/>
          <p:cNvSpPr>
            <a:spLocks noChangeArrowheads="1"/>
          </p:cNvSpPr>
          <p:nvPr/>
        </p:nvSpPr>
        <p:spPr bwMode="auto">
          <a:xfrm>
            <a:off x="3823710" y="1527811"/>
            <a:ext cx="49047" cy="12333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302"/>
          <p:cNvSpPr>
            <a:spLocks/>
          </p:cNvSpPr>
          <p:nvPr/>
        </p:nvSpPr>
        <p:spPr bwMode="auto">
          <a:xfrm>
            <a:off x="4894088" y="1577579"/>
            <a:ext cx="100258" cy="85111"/>
          </a:xfrm>
          <a:custGeom>
            <a:avLst/>
            <a:gdLst>
              <a:gd name="T0" fmla="*/ 59 w 59"/>
              <a:gd name="T1" fmla="*/ 26 h 50"/>
              <a:gd name="T2" fmla="*/ 59 w 59"/>
              <a:gd name="T3" fmla="*/ 0 h 50"/>
              <a:gd name="T4" fmla="*/ 0 w 59"/>
              <a:gd name="T5" fmla="*/ 0 h 50"/>
              <a:gd name="T6" fmla="*/ 0 w 59"/>
              <a:gd name="T7" fmla="*/ 50 h 50"/>
              <a:gd name="T8" fmla="*/ 35 w 59"/>
              <a:gd name="T9" fmla="*/ 50 h 50"/>
              <a:gd name="T10" fmla="*/ 59 w 59"/>
              <a:gd name="T11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0">
                <a:moveTo>
                  <a:pt x="59" y="26"/>
                </a:move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"/>
                  <a:pt x="0" y="50"/>
                  <a:pt x="0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8" y="50"/>
                  <a:pt x="59" y="40"/>
                  <a:pt x="59" y="2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303"/>
          <p:cNvSpPr>
            <a:spLocks/>
          </p:cNvSpPr>
          <p:nvPr/>
        </p:nvSpPr>
        <p:spPr bwMode="auto">
          <a:xfrm>
            <a:off x="4894088" y="1522762"/>
            <a:ext cx="100258" cy="41113"/>
          </a:xfrm>
          <a:custGeom>
            <a:avLst/>
            <a:gdLst>
              <a:gd name="T0" fmla="*/ 35 w 59"/>
              <a:gd name="T1" fmla="*/ 0 h 24"/>
              <a:gd name="T2" fmla="*/ 0 w 59"/>
              <a:gd name="T3" fmla="*/ 0 h 24"/>
              <a:gd name="T4" fmla="*/ 0 w 59"/>
              <a:gd name="T5" fmla="*/ 24 h 24"/>
              <a:gd name="T6" fmla="*/ 59 w 59"/>
              <a:gd name="T7" fmla="*/ 24 h 24"/>
              <a:gd name="T8" fmla="*/ 35 w 59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24">
                <a:moveTo>
                  <a:pt x="3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11"/>
                  <a:pt x="48" y="0"/>
                  <a:pt x="35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04"/>
          <p:cNvSpPr>
            <a:spLocks noEditPoints="1"/>
          </p:cNvSpPr>
          <p:nvPr/>
        </p:nvSpPr>
        <p:spPr bwMode="auto">
          <a:xfrm>
            <a:off x="4982805" y="1811273"/>
            <a:ext cx="52654" cy="52654"/>
          </a:xfrm>
          <a:custGeom>
            <a:avLst/>
            <a:gdLst>
              <a:gd name="T0" fmla="*/ 15 w 31"/>
              <a:gd name="T1" fmla="*/ 0 h 31"/>
              <a:gd name="T2" fmla="*/ 0 w 31"/>
              <a:gd name="T3" fmla="*/ 16 h 31"/>
              <a:gd name="T4" fmla="*/ 15 w 31"/>
              <a:gd name="T5" fmla="*/ 31 h 31"/>
              <a:gd name="T6" fmla="*/ 31 w 31"/>
              <a:gd name="T7" fmla="*/ 16 h 31"/>
              <a:gd name="T8" fmla="*/ 15 w 31"/>
              <a:gd name="T9" fmla="*/ 0 h 31"/>
              <a:gd name="T10" fmla="*/ 15 w 31"/>
              <a:gd name="T11" fmla="*/ 28 h 31"/>
              <a:gd name="T12" fmla="*/ 3 w 31"/>
              <a:gd name="T13" fmla="*/ 16 h 31"/>
              <a:gd name="T14" fmla="*/ 15 w 31"/>
              <a:gd name="T15" fmla="*/ 4 h 31"/>
              <a:gd name="T16" fmla="*/ 28 w 31"/>
              <a:gd name="T17" fmla="*/ 16 h 31"/>
              <a:gd name="T18" fmla="*/ 15 w 31"/>
              <a:gd name="T19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31">
                <a:moveTo>
                  <a:pt x="15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5" y="31"/>
                </a:cubicBezTo>
                <a:cubicBezTo>
                  <a:pt x="24" y="31"/>
                  <a:pt x="31" y="24"/>
                  <a:pt x="31" y="16"/>
                </a:cubicBezTo>
                <a:cubicBezTo>
                  <a:pt x="31" y="7"/>
                  <a:pt x="24" y="0"/>
                  <a:pt x="15" y="0"/>
                </a:cubicBezTo>
                <a:close/>
                <a:moveTo>
                  <a:pt x="15" y="28"/>
                </a:moveTo>
                <a:cubicBezTo>
                  <a:pt x="9" y="28"/>
                  <a:pt x="3" y="22"/>
                  <a:pt x="3" y="16"/>
                </a:cubicBezTo>
                <a:cubicBezTo>
                  <a:pt x="3" y="9"/>
                  <a:pt x="9" y="4"/>
                  <a:pt x="15" y="4"/>
                </a:cubicBezTo>
                <a:cubicBezTo>
                  <a:pt x="22" y="4"/>
                  <a:pt x="28" y="9"/>
                  <a:pt x="28" y="16"/>
                </a:cubicBezTo>
                <a:cubicBezTo>
                  <a:pt x="28" y="22"/>
                  <a:pt x="22" y="28"/>
                  <a:pt x="15" y="2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305"/>
          <p:cNvSpPr>
            <a:spLocks noEditPoints="1"/>
          </p:cNvSpPr>
          <p:nvPr/>
        </p:nvSpPr>
        <p:spPr bwMode="auto">
          <a:xfrm>
            <a:off x="4930152" y="1760063"/>
            <a:ext cx="157960" cy="156518"/>
          </a:xfrm>
          <a:custGeom>
            <a:avLst/>
            <a:gdLst>
              <a:gd name="T0" fmla="*/ 83 w 93"/>
              <a:gd name="T1" fmla="*/ 41 h 92"/>
              <a:gd name="T2" fmla="*/ 93 w 93"/>
              <a:gd name="T3" fmla="*/ 36 h 92"/>
              <a:gd name="T4" fmla="*/ 89 w 93"/>
              <a:gd name="T5" fmla="*/ 27 h 92"/>
              <a:gd name="T6" fmla="*/ 78 w 93"/>
              <a:gd name="T7" fmla="*/ 28 h 92"/>
              <a:gd name="T8" fmla="*/ 74 w 93"/>
              <a:gd name="T9" fmla="*/ 22 h 92"/>
              <a:gd name="T10" fmla="*/ 78 w 93"/>
              <a:gd name="T11" fmla="*/ 11 h 92"/>
              <a:gd name="T12" fmla="*/ 71 w 93"/>
              <a:gd name="T13" fmla="*/ 6 h 92"/>
              <a:gd name="T14" fmla="*/ 62 w 93"/>
              <a:gd name="T15" fmla="*/ 14 h 92"/>
              <a:gd name="T16" fmla="*/ 55 w 93"/>
              <a:gd name="T17" fmla="*/ 12 h 92"/>
              <a:gd name="T18" fmla="*/ 51 w 93"/>
              <a:gd name="T19" fmla="*/ 0 h 92"/>
              <a:gd name="T20" fmla="*/ 48 w 93"/>
              <a:gd name="T21" fmla="*/ 0 h 92"/>
              <a:gd name="T22" fmla="*/ 42 w 93"/>
              <a:gd name="T23" fmla="*/ 0 h 92"/>
              <a:gd name="T24" fmla="*/ 39 w 93"/>
              <a:gd name="T25" fmla="*/ 12 h 92"/>
              <a:gd name="T26" fmla="*/ 31 w 93"/>
              <a:gd name="T27" fmla="*/ 13 h 92"/>
              <a:gd name="T28" fmla="*/ 22 w 93"/>
              <a:gd name="T29" fmla="*/ 6 h 92"/>
              <a:gd name="T30" fmla="*/ 15 w 93"/>
              <a:gd name="T31" fmla="*/ 12 h 92"/>
              <a:gd name="T32" fmla="*/ 19 w 93"/>
              <a:gd name="T33" fmla="*/ 23 h 92"/>
              <a:gd name="T34" fmla="*/ 15 w 93"/>
              <a:gd name="T35" fmla="*/ 27 h 92"/>
              <a:gd name="T36" fmla="*/ 3 w 93"/>
              <a:gd name="T37" fmla="*/ 27 h 92"/>
              <a:gd name="T38" fmla="*/ 0 w 93"/>
              <a:gd name="T39" fmla="*/ 34 h 92"/>
              <a:gd name="T40" fmla="*/ 11 w 93"/>
              <a:gd name="T41" fmla="*/ 41 h 92"/>
              <a:gd name="T42" fmla="*/ 10 w 93"/>
              <a:gd name="T43" fmla="*/ 49 h 92"/>
              <a:gd name="T44" fmla="*/ 0 w 93"/>
              <a:gd name="T45" fmla="*/ 55 h 92"/>
              <a:gd name="T46" fmla="*/ 3 w 93"/>
              <a:gd name="T47" fmla="*/ 64 h 92"/>
              <a:gd name="T48" fmla="*/ 15 w 93"/>
              <a:gd name="T49" fmla="*/ 63 h 92"/>
              <a:gd name="T50" fmla="*/ 19 w 93"/>
              <a:gd name="T51" fmla="*/ 69 h 92"/>
              <a:gd name="T52" fmla="*/ 15 w 93"/>
              <a:gd name="T53" fmla="*/ 80 h 92"/>
              <a:gd name="T54" fmla="*/ 22 w 93"/>
              <a:gd name="T55" fmla="*/ 85 h 92"/>
              <a:gd name="T56" fmla="*/ 32 w 93"/>
              <a:gd name="T57" fmla="*/ 78 h 92"/>
              <a:gd name="T58" fmla="*/ 39 w 93"/>
              <a:gd name="T59" fmla="*/ 80 h 92"/>
              <a:gd name="T60" fmla="*/ 42 w 93"/>
              <a:gd name="T61" fmla="*/ 92 h 92"/>
              <a:gd name="T62" fmla="*/ 50 w 93"/>
              <a:gd name="T63" fmla="*/ 92 h 92"/>
              <a:gd name="T64" fmla="*/ 54 w 93"/>
              <a:gd name="T65" fmla="*/ 80 h 92"/>
              <a:gd name="T66" fmla="*/ 62 w 93"/>
              <a:gd name="T67" fmla="*/ 78 h 92"/>
              <a:gd name="T68" fmla="*/ 70 w 93"/>
              <a:gd name="T69" fmla="*/ 85 h 92"/>
              <a:gd name="T70" fmla="*/ 77 w 93"/>
              <a:gd name="T71" fmla="*/ 80 h 92"/>
              <a:gd name="T72" fmla="*/ 73 w 93"/>
              <a:gd name="T73" fmla="*/ 69 h 92"/>
              <a:gd name="T74" fmla="*/ 78 w 93"/>
              <a:gd name="T75" fmla="*/ 64 h 92"/>
              <a:gd name="T76" fmla="*/ 90 w 93"/>
              <a:gd name="T77" fmla="*/ 64 h 92"/>
              <a:gd name="T78" fmla="*/ 93 w 93"/>
              <a:gd name="T79" fmla="*/ 56 h 92"/>
              <a:gd name="T80" fmla="*/ 83 w 93"/>
              <a:gd name="T81" fmla="*/ 49 h 92"/>
              <a:gd name="T82" fmla="*/ 83 w 93"/>
              <a:gd name="T83" fmla="*/ 41 h 92"/>
              <a:gd name="T84" fmla="*/ 46 w 93"/>
              <a:gd name="T85" fmla="*/ 64 h 92"/>
              <a:gd name="T86" fmla="*/ 28 w 93"/>
              <a:gd name="T87" fmla="*/ 46 h 92"/>
              <a:gd name="T88" fmla="*/ 46 w 93"/>
              <a:gd name="T89" fmla="*/ 27 h 92"/>
              <a:gd name="T90" fmla="*/ 65 w 93"/>
              <a:gd name="T91" fmla="*/ 46 h 92"/>
              <a:gd name="T92" fmla="*/ 46 w 93"/>
              <a:gd name="T93" fmla="*/ 6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3" h="92">
                <a:moveTo>
                  <a:pt x="83" y="41"/>
                </a:moveTo>
                <a:cubicBezTo>
                  <a:pt x="93" y="36"/>
                  <a:pt x="93" y="36"/>
                  <a:pt x="93" y="36"/>
                </a:cubicBezTo>
                <a:cubicBezTo>
                  <a:pt x="89" y="27"/>
                  <a:pt x="89" y="27"/>
                  <a:pt x="89" y="27"/>
                </a:cubicBezTo>
                <a:cubicBezTo>
                  <a:pt x="78" y="28"/>
                  <a:pt x="78" y="28"/>
                  <a:pt x="78" y="28"/>
                </a:cubicBezTo>
                <a:cubicBezTo>
                  <a:pt x="74" y="22"/>
                  <a:pt x="74" y="22"/>
                  <a:pt x="74" y="22"/>
                </a:cubicBezTo>
                <a:cubicBezTo>
                  <a:pt x="78" y="11"/>
                  <a:pt x="78" y="11"/>
                  <a:pt x="78" y="11"/>
                </a:cubicBezTo>
                <a:cubicBezTo>
                  <a:pt x="71" y="6"/>
                  <a:pt x="71" y="6"/>
                  <a:pt x="71" y="6"/>
                </a:cubicBezTo>
                <a:cubicBezTo>
                  <a:pt x="62" y="14"/>
                  <a:pt x="62" y="14"/>
                  <a:pt x="62" y="14"/>
                </a:cubicBezTo>
                <a:cubicBezTo>
                  <a:pt x="55" y="12"/>
                  <a:pt x="55" y="12"/>
                  <a:pt x="55" y="12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12"/>
                  <a:pt x="39" y="12"/>
                  <a:pt x="39" y="12"/>
                </a:cubicBezTo>
                <a:cubicBezTo>
                  <a:pt x="31" y="13"/>
                  <a:pt x="31" y="13"/>
                  <a:pt x="31" y="13"/>
                </a:cubicBezTo>
                <a:cubicBezTo>
                  <a:pt x="22" y="6"/>
                  <a:pt x="22" y="6"/>
                  <a:pt x="22" y="6"/>
                </a:cubicBezTo>
                <a:cubicBezTo>
                  <a:pt x="15" y="12"/>
                  <a:pt x="15" y="12"/>
                  <a:pt x="15" y="12"/>
                </a:cubicBezTo>
                <a:cubicBezTo>
                  <a:pt x="19" y="23"/>
                  <a:pt x="19" y="23"/>
                  <a:pt x="19" y="23"/>
                </a:cubicBezTo>
                <a:cubicBezTo>
                  <a:pt x="15" y="27"/>
                  <a:pt x="15" y="27"/>
                  <a:pt x="15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11" y="41"/>
                  <a:pt x="11" y="41"/>
                  <a:pt x="11" y="41"/>
                </a:cubicBezTo>
                <a:cubicBezTo>
                  <a:pt x="10" y="49"/>
                  <a:pt x="10" y="49"/>
                  <a:pt x="10" y="49"/>
                </a:cubicBezTo>
                <a:cubicBezTo>
                  <a:pt x="0" y="55"/>
                  <a:pt x="0" y="55"/>
                  <a:pt x="0" y="55"/>
                </a:cubicBezTo>
                <a:cubicBezTo>
                  <a:pt x="3" y="64"/>
                  <a:pt x="3" y="64"/>
                  <a:pt x="3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9" y="69"/>
                  <a:pt x="19" y="69"/>
                  <a:pt x="19" y="69"/>
                </a:cubicBezTo>
                <a:cubicBezTo>
                  <a:pt x="15" y="80"/>
                  <a:pt x="15" y="80"/>
                  <a:pt x="15" y="80"/>
                </a:cubicBezTo>
                <a:cubicBezTo>
                  <a:pt x="22" y="85"/>
                  <a:pt x="22" y="85"/>
                  <a:pt x="22" y="85"/>
                </a:cubicBezTo>
                <a:cubicBezTo>
                  <a:pt x="32" y="78"/>
                  <a:pt x="32" y="78"/>
                  <a:pt x="32" y="78"/>
                </a:cubicBezTo>
                <a:cubicBezTo>
                  <a:pt x="39" y="80"/>
                  <a:pt x="39" y="80"/>
                  <a:pt x="39" y="80"/>
                </a:cubicBezTo>
                <a:cubicBezTo>
                  <a:pt x="42" y="92"/>
                  <a:pt x="42" y="92"/>
                  <a:pt x="4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54" y="80"/>
                  <a:pt x="54" y="80"/>
                  <a:pt x="54" y="80"/>
                </a:cubicBezTo>
                <a:cubicBezTo>
                  <a:pt x="62" y="78"/>
                  <a:pt x="62" y="78"/>
                  <a:pt x="62" y="78"/>
                </a:cubicBezTo>
                <a:cubicBezTo>
                  <a:pt x="70" y="85"/>
                  <a:pt x="70" y="85"/>
                  <a:pt x="70" y="85"/>
                </a:cubicBezTo>
                <a:cubicBezTo>
                  <a:pt x="77" y="80"/>
                  <a:pt x="77" y="80"/>
                  <a:pt x="77" y="80"/>
                </a:cubicBezTo>
                <a:cubicBezTo>
                  <a:pt x="73" y="69"/>
                  <a:pt x="73" y="69"/>
                  <a:pt x="73" y="69"/>
                </a:cubicBezTo>
                <a:cubicBezTo>
                  <a:pt x="78" y="64"/>
                  <a:pt x="78" y="64"/>
                  <a:pt x="78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3" y="56"/>
                  <a:pt x="93" y="56"/>
                  <a:pt x="93" y="56"/>
                </a:cubicBezTo>
                <a:cubicBezTo>
                  <a:pt x="83" y="49"/>
                  <a:pt x="83" y="49"/>
                  <a:pt x="83" y="49"/>
                </a:cubicBezTo>
                <a:lnTo>
                  <a:pt x="83" y="41"/>
                </a:lnTo>
                <a:close/>
                <a:moveTo>
                  <a:pt x="46" y="64"/>
                </a:moveTo>
                <a:cubicBezTo>
                  <a:pt x="36" y="64"/>
                  <a:pt x="28" y="56"/>
                  <a:pt x="28" y="46"/>
                </a:cubicBezTo>
                <a:cubicBezTo>
                  <a:pt x="28" y="35"/>
                  <a:pt x="36" y="27"/>
                  <a:pt x="46" y="27"/>
                </a:cubicBezTo>
                <a:cubicBezTo>
                  <a:pt x="57" y="27"/>
                  <a:pt x="65" y="35"/>
                  <a:pt x="65" y="46"/>
                </a:cubicBezTo>
                <a:cubicBezTo>
                  <a:pt x="65" y="56"/>
                  <a:pt x="57" y="64"/>
                  <a:pt x="46" y="6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306"/>
          <p:cNvSpPr>
            <a:spLocks/>
          </p:cNvSpPr>
          <p:nvPr/>
        </p:nvSpPr>
        <p:spPr bwMode="auto">
          <a:xfrm>
            <a:off x="4442567" y="1838682"/>
            <a:ext cx="473881" cy="30294"/>
          </a:xfrm>
          <a:custGeom>
            <a:avLst/>
            <a:gdLst>
              <a:gd name="T0" fmla="*/ 0 w 657"/>
              <a:gd name="T1" fmla="*/ 42 h 42"/>
              <a:gd name="T2" fmla="*/ 657 w 657"/>
              <a:gd name="T3" fmla="*/ 42 h 42"/>
              <a:gd name="T4" fmla="*/ 657 w 657"/>
              <a:gd name="T5" fmla="*/ 21 h 42"/>
              <a:gd name="T6" fmla="*/ 657 w 657"/>
              <a:gd name="T7" fmla="*/ 0 h 42"/>
              <a:gd name="T8" fmla="*/ 0 w 657"/>
              <a:gd name="T9" fmla="*/ 0 h 42"/>
              <a:gd name="T10" fmla="*/ 0 w 657"/>
              <a:gd name="T11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7" h="42">
                <a:moveTo>
                  <a:pt x="0" y="42"/>
                </a:moveTo>
                <a:lnTo>
                  <a:pt x="657" y="42"/>
                </a:lnTo>
                <a:lnTo>
                  <a:pt x="657" y="21"/>
                </a:lnTo>
                <a:lnTo>
                  <a:pt x="657" y="0"/>
                </a:lnTo>
                <a:lnTo>
                  <a:pt x="0" y="0"/>
                </a:lnTo>
                <a:lnTo>
                  <a:pt x="0" y="4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307"/>
          <p:cNvSpPr>
            <a:spLocks/>
          </p:cNvSpPr>
          <p:nvPr/>
        </p:nvSpPr>
        <p:spPr bwMode="auto">
          <a:xfrm>
            <a:off x="4839271" y="1577579"/>
            <a:ext cx="41113" cy="85111"/>
          </a:xfrm>
          <a:custGeom>
            <a:avLst/>
            <a:gdLst>
              <a:gd name="T0" fmla="*/ 24 w 24"/>
              <a:gd name="T1" fmla="*/ 50 h 50"/>
              <a:gd name="T2" fmla="*/ 24 w 24"/>
              <a:gd name="T3" fmla="*/ 0 h 50"/>
              <a:gd name="T4" fmla="*/ 0 w 24"/>
              <a:gd name="T5" fmla="*/ 0 h 50"/>
              <a:gd name="T6" fmla="*/ 0 w 24"/>
              <a:gd name="T7" fmla="*/ 26 h 50"/>
              <a:gd name="T8" fmla="*/ 24 w 24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50">
                <a:moveTo>
                  <a:pt x="24" y="50"/>
                </a:move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40"/>
                  <a:pt x="11" y="50"/>
                  <a:pt x="24" y="5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08"/>
          <p:cNvSpPr>
            <a:spLocks/>
          </p:cNvSpPr>
          <p:nvPr/>
        </p:nvSpPr>
        <p:spPr bwMode="auto">
          <a:xfrm>
            <a:off x="4839271" y="1522762"/>
            <a:ext cx="41113" cy="41113"/>
          </a:xfrm>
          <a:custGeom>
            <a:avLst/>
            <a:gdLst>
              <a:gd name="T0" fmla="*/ 24 w 24"/>
              <a:gd name="T1" fmla="*/ 0 h 24"/>
              <a:gd name="T2" fmla="*/ 0 w 24"/>
              <a:gd name="T3" fmla="*/ 24 h 24"/>
              <a:gd name="T4" fmla="*/ 24 w 24"/>
              <a:gd name="T5" fmla="*/ 24 h 24"/>
              <a:gd name="T6" fmla="*/ 24 w 2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4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309"/>
          <p:cNvSpPr>
            <a:spLocks/>
          </p:cNvSpPr>
          <p:nvPr/>
        </p:nvSpPr>
        <p:spPr bwMode="auto">
          <a:xfrm>
            <a:off x="4701506" y="1577579"/>
            <a:ext cx="98816" cy="85111"/>
          </a:xfrm>
          <a:custGeom>
            <a:avLst/>
            <a:gdLst>
              <a:gd name="T0" fmla="*/ 58 w 58"/>
              <a:gd name="T1" fmla="*/ 26 h 50"/>
              <a:gd name="T2" fmla="*/ 58 w 58"/>
              <a:gd name="T3" fmla="*/ 0 h 50"/>
              <a:gd name="T4" fmla="*/ 0 w 58"/>
              <a:gd name="T5" fmla="*/ 0 h 50"/>
              <a:gd name="T6" fmla="*/ 0 w 58"/>
              <a:gd name="T7" fmla="*/ 50 h 50"/>
              <a:gd name="T8" fmla="*/ 34 w 58"/>
              <a:gd name="T9" fmla="*/ 50 h 50"/>
              <a:gd name="T10" fmla="*/ 58 w 58"/>
              <a:gd name="T11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50">
                <a:moveTo>
                  <a:pt x="58" y="26"/>
                </a:move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"/>
                  <a:pt x="0" y="50"/>
                  <a:pt x="0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48" y="50"/>
                  <a:pt x="58" y="40"/>
                  <a:pt x="58" y="2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310"/>
          <p:cNvSpPr>
            <a:spLocks/>
          </p:cNvSpPr>
          <p:nvPr/>
        </p:nvSpPr>
        <p:spPr bwMode="auto">
          <a:xfrm>
            <a:off x="4701506" y="1522762"/>
            <a:ext cx="98816" cy="41113"/>
          </a:xfrm>
          <a:custGeom>
            <a:avLst/>
            <a:gdLst>
              <a:gd name="T0" fmla="*/ 34 w 58"/>
              <a:gd name="T1" fmla="*/ 0 h 24"/>
              <a:gd name="T2" fmla="*/ 0 w 58"/>
              <a:gd name="T3" fmla="*/ 0 h 24"/>
              <a:gd name="T4" fmla="*/ 0 w 58"/>
              <a:gd name="T5" fmla="*/ 24 h 24"/>
              <a:gd name="T6" fmla="*/ 58 w 58"/>
              <a:gd name="T7" fmla="*/ 24 h 24"/>
              <a:gd name="T8" fmla="*/ 34 w 5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24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11"/>
                  <a:pt x="48" y="0"/>
                  <a:pt x="34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311"/>
          <p:cNvSpPr>
            <a:spLocks/>
          </p:cNvSpPr>
          <p:nvPr/>
        </p:nvSpPr>
        <p:spPr bwMode="auto">
          <a:xfrm>
            <a:off x="4646689" y="1577579"/>
            <a:ext cx="39671" cy="85111"/>
          </a:xfrm>
          <a:custGeom>
            <a:avLst/>
            <a:gdLst>
              <a:gd name="T0" fmla="*/ 23 w 23"/>
              <a:gd name="T1" fmla="*/ 50 h 50"/>
              <a:gd name="T2" fmla="*/ 23 w 23"/>
              <a:gd name="T3" fmla="*/ 0 h 50"/>
              <a:gd name="T4" fmla="*/ 0 w 23"/>
              <a:gd name="T5" fmla="*/ 0 h 50"/>
              <a:gd name="T6" fmla="*/ 0 w 23"/>
              <a:gd name="T7" fmla="*/ 26 h 50"/>
              <a:gd name="T8" fmla="*/ 23 w 23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50">
                <a:moveTo>
                  <a:pt x="23" y="50"/>
                </a:moveTo>
                <a:cubicBezTo>
                  <a:pt x="23" y="0"/>
                  <a:pt x="23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40"/>
                  <a:pt x="10" y="50"/>
                  <a:pt x="23" y="5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312"/>
          <p:cNvSpPr>
            <a:spLocks/>
          </p:cNvSpPr>
          <p:nvPr/>
        </p:nvSpPr>
        <p:spPr bwMode="auto">
          <a:xfrm>
            <a:off x="4646689" y="1522762"/>
            <a:ext cx="39671" cy="41113"/>
          </a:xfrm>
          <a:custGeom>
            <a:avLst/>
            <a:gdLst>
              <a:gd name="T0" fmla="*/ 23 w 23"/>
              <a:gd name="T1" fmla="*/ 0 h 24"/>
              <a:gd name="T2" fmla="*/ 0 w 23"/>
              <a:gd name="T3" fmla="*/ 24 h 24"/>
              <a:gd name="T4" fmla="*/ 23 w 23"/>
              <a:gd name="T5" fmla="*/ 24 h 24"/>
              <a:gd name="T6" fmla="*/ 23 w 2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23" y="0"/>
                </a:moveTo>
                <a:cubicBezTo>
                  <a:pt x="10" y="0"/>
                  <a:pt x="0" y="11"/>
                  <a:pt x="0" y="24"/>
                </a:cubicBezTo>
                <a:cubicBezTo>
                  <a:pt x="23" y="24"/>
                  <a:pt x="23" y="24"/>
                  <a:pt x="23" y="24"/>
                </a:cubicBezTo>
                <a:lnTo>
                  <a:pt x="23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313"/>
          <p:cNvSpPr>
            <a:spLocks/>
          </p:cNvSpPr>
          <p:nvPr/>
        </p:nvSpPr>
        <p:spPr bwMode="auto">
          <a:xfrm>
            <a:off x="4513974" y="1577579"/>
            <a:ext cx="100258" cy="85111"/>
          </a:xfrm>
          <a:custGeom>
            <a:avLst/>
            <a:gdLst>
              <a:gd name="T0" fmla="*/ 59 w 59"/>
              <a:gd name="T1" fmla="*/ 26 h 50"/>
              <a:gd name="T2" fmla="*/ 59 w 59"/>
              <a:gd name="T3" fmla="*/ 0 h 50"/>
              <a:gd name="T4" fmla="*/ 0 w 59"/>
              <a:gd name="T5" fmla="*/ 0 h 50"/>
              <a:gd name="T6" fmla="*/ 0 w 59"/>
              <a:gd name="T7" fmla="*/ 50 h 50"/>
              <a:gd name="T8" fmla="*/ 35 w 59"/>
              <a:gd name="T9" fmla="*/ 50 h 50"/>
              <a:gd name="T10" fmla="*/ 59 w 59"/>
              <a:gd name="T11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0">
                <a:moveTo>
                  <a:pt x="59" y="26"/>
                </a:move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"/>
                  <a:pt x="0" y="50"/>
                  <a:pt x="0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8" y="50"/>
                  <a:pt x="59" y="40"/>
                  <a:pt x="59" y="2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314"/>
          <p:cNvSpPr>
            <a:spLocks/>
          </p:cNvSpPr>
          <p:nvPr/>
        </p:nvSpPr>
        <p:spPr bwMode="auto">
          <a:xfrm>
            <a:off x="4513974" y="1522762"/>
            <a:ext cx="100258" cy="41113"/>
          </a:xfrm>
          <a:custGeom>
            <a:avLst/>
            <a:gdLst>
              <a:gd name="T0" fmla="*/ 35 w 59"/>
              <a:gd name="T1" fmla="*/ 0 h 24"/>
              <a:gd name="T2" fmla="*/ 0 w 59"/>
              <a:gd name="T3" fmla="*/ 0 h 24"/>
              <a:gd name="T4" fmla="*/ 0 w 59"/>
              <a:gd name="T5" fmla="*/ 24 h 24"/>
              <a:gd name="T6" fmla="*/ 59 w 59"/>
              <a:gd name="T7" fmla="*/ 24 h 24"/>
              <a:gd name="T8" fmla="*/ 35 w 59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24">
                <a:moveTo>
                  <a:pt x="3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11"/>
                  <a:pt x="48" y="0"/>
                  <a:pt x="35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315"/>
          <p:cNvSpPr>
            <a:spLocks/>
          </p:cNvSpPr>
          <p:nvPr/>
        </p:nvSpPr>
        <p:spPr bwMode="auto">
          <a:xfrm>
            <a:off x="4459157" y="1577579"/>
            <a:ext cx="41113" cy="85111"/>
          </a:xfrm>
          <a:custGeom>
            <a:avLst/>
            <a:gdLst>
              <a:gd name="T0" fmla="*/ 24 w 24"/>
              <a:gd name="T1" fmla="*/ 50 h 50"/>
              <a:gd name="T2" fmla="*/ 24 w 24"/>
              <a:gd name="T3" fmla="*/ 0 h 50"/>
              <a:gd name="T4" fmla="*/ 0 w 24"/>
              <a:gd name="T5" fmla="*/ 0 h 50"/>
              <a:gd name="T6" fmla="*/ 0 w 24"/>
              <a:gd name="T7" fmla="*/ 26 h 50"/>
              <a:gd name="T8" fmla="*/ 24 w 24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50">
                <a:moveTo>
                  <a:pt x="24" y="50"/>
                </a:move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40"/>
                  <a:pt x="11" y="50"/>
                  <a:pt x="24" y="5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316"/>
          <p:cNvSpPr>
            <a:spLocks/>
          </p:cNvSpPr>
          <p:nvPr/>
        </p:nvSpPr>
        <p:spPr bwMode="auto">
          <a:xfrm>
            <a:off x="4459157" y="1522762"/>
            <a:ext cx="41113" cy="41113"/>
          </a:xfrm>
          <a:custGeom>
            <a:avLst/>
            <a:gdLst>
              <a:gd name="T0" fmla="*/ 24 w 24"/>
              <a:gd name="T1" fmla="*/ 0 h 24"/>
              <a:gd name="T2" fmla="*/ 0 w 24"/>
              <a:gd name="T3" fmla="*/ 24 h 24"/>
              <a:gd name="T4" fmla="*/ 24 w 24"/>
              <a:gd name="T5" fmla="*/ 24 h 24"/>
              <a:gd name="T6" fmla="*/ 24 w 2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4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17"/>
          <p:cNvSpPr>
            <a:spLocks/>
          </p:cNvSpPr>
          <p:nvPr/>
        </p:nvSpPr>
        <p:spPr bwMode="auto">
          <a:xfrm>
            <a:off x="4372603" y="1682886"/>
            <a:ext cx="666462" cy="165894"/>
          </a:xfrm>
          <a:custGeom>
            <a:avLst/>
            <a:gdLst>
              <a:gd name="T0" fmla="*/ 57 w 391"/>
              <a:gd name="T1" fmla="*/ 33 h 97"/>
              <a:gd name="T2" fmla="*/ 57 w 391"/>
              <a:gd name="T3" fmla="*/ 33 h 97"/>
              <a:gd name="T4" fmla="*/ 375 w 391"/>
              <a:gd name="T5" fmla="*/ 33 h 97"/>
              <a:gd name="T6" fmla="*/ 391 w 391"/>
              <a:gd name="T7" fmla="*/ 17 h 97"/>
              <a:gd name="T8" fmla="*/ 375 w 391"/>
              <a:gd name="T9" fmla="*/ 0 h 97"/>
              <a:gd name="T10" fmla="*/ 57 w 391"/>
              <a:gd name="T11" fmla="*/ 0 h 97"/>
              <a:gd name="T12" fmla="*/ 49 w 391"/>
              <a:gd name="T13" fmla="*/ 2 h 97"/>
              <a:gd name="T14" fmla="*/ 5 w 391"/>
              <a:gd name="T15" fmla="*/ 53 h 97"/>
              <a:gd name="T16" fmla="*/ 0 w 391"/>
              <a:gd name="T17" fmla="*/ 97 h 97"/>
              <a:gd name="T18" fmla="*/ 29 w 391"/>
              <a:gd name="T19" fmla="*/ 97 h 97"/>
              <a:gd name="T20" fmla="*/ 29 w 391"/>
              <a:gd name="T21" fmla="*/ 90 h 97"/>
              <a:gd name="T22" fmla="*/ 57 w 391"/>
              <a:gd name="T23" fmla="*/ 3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1" h="97">
                <a:moveTo>
                  <a:pt x="57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384" y="33"/>
                  <a:pt x="391" y="25"/>
                  <a:pt x="391" y="17"/>
                </a:cubicBezTo>
                <a:cubicBezTo>
                  <a:pt x="391" y="8"/>
                  <a:pt x="384" y="0"/>
                  <a:pt x="375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4" y="1"/>
                  <a:pt x="49" y="2"/>
                </a:cubicBezTo>
                <a:cubicBezTo>
                  <a:pt x="35" y="7"/>
                  <a:pt x="8" y="20"/>
                  <a:pt x="5" y="53"/>
                </a:cubicBezTo>
                <a:cubicBezTo>
                  <a:pt x="0" y="97"/>
                  <a:pt x="0" y="97"/>
                  <a:pt x="0" y="97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95"/>
                  <a:pt x="29" y="92"/>
                  <a:pt x="29" y="90"/>
                </a:cubicBezTo>
                <a:cubicBezTo>
                  <a:pt x="32" y="34"/>
                  <a:pt x="54" y="33"/>
                  <a:pt x="57" y="3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318"/>
          <p:cNvSpPr>
            <a:spLocks/>
          </p:cNvSpPr>
          <p:nvPr/>
        </p:nvSpPr>
        <p:spPr bwMode="auto">
          <a:xfrm>
            <a:off x="4314180" y="1587677"/>
            <a:ext cx="117569" cy="116126"/>
          </a:xfrm>
          <a:custGeom>
            <a:avLst/>
            <a:gdLst>
              <a:gd name="T0" fmla="*/ 64 w 69"/>
              <a:gd name="T1" fmla="*/ 24 h 68"/>
              <a:gd name="T2" fmla="*/ 55 w 69"/>
              <a:gd name="T3" fmla="*/ 0 h 68"/>
              <a:gd name="T4" fmla="*/ 0 w 69"/>
              <a:gd name="T5" fmla="*/ 21 h 68"/>
              <a:gd name="T6" fmla="*/ 19 w 69"/>
              <a:gd name="T7" fmla="*/ 68 h 68"/>
              <a:gd name="T8" fmla="*/ 51 w 69"/>
              <a:gd name="T9" fmla="*/ 55 h 68"/>
              <a:gd name="T10" fmla="*/ 64 w 69"/>
              <a:gd name="T11" fmla="*/ 2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8">
                <a:moveTo>
                  <a:pt x="64" y="24"/>
                </a:moveTo>
                <a:cubicBezTo>
                  <a:pt x="55" y="0"/>
                  <a:pt x="55" y="0"/>
                  <a:pt x="55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19" y="68"/>
                  <a:pt x="19" y="68"/>
                  <a:pt x="19" y="68"/>
                </a:cubicBezTo>
                <a:cubicBezTo>
                  <a:pt x="51" y="55"/>
                  <a:pt x="51" y="55"/>
                  <a:pt x="51" y="55"/>
                </a:cubicBezTo>
                <a:cubicBezTo>
                  <a:pt x="63" y="50"/>
                  <a:pt x="69" y="36"/>
                  <a:pt x="64" y="2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319"/>
          <p:cNvSpPr>
            <a:spLocks/>
          </p:cNvSpPr>
          <p:nvPr/>
        </p:nvSpPr>
        <p:spPr bwMode="auto">
          <a:xfrm>
            <a:off x="4293984" y="1543679"/>
            <a:ext cx="108913" cy="67800"/>
          </a:xfrm>
          <a:custGeom>
            <a:avLst/>
            <a:gdLst>
              <a:gd name="T0" fmla="*/ 64 w 64"/>
              <a:gd name="T1" fmla="*/ 18 h 40"/>
              <a:gd name="T2" fmla="*/ 33 w 64"/>
              <a:gd name="T3" fmla="*/ 5 h 40"/>
              <a:gd name="T4" fmla="*/ 0 w 64"/>
              <a:gd name="T5" fmla="*/ 18 h 40"/>
              <a:gd name="T6" fmla="*/ 9 w 64"/>
              <a:gd name="T7" fmla="*/ 40 h 40"/>
              <a:gd name="T8" fmla="*/ 64 w 64"/>
              <a:gd name="T9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0">
                <a:moveTo>
                  <a:pt x="64" y="18"/>
                </a:moveTo>
                <a:cubicBezTo>
                  <a:pt x="59" y="6"/>
                  <a:pt x="45" y="0"/>
                  <a:pt x="33" y="5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40"/>
                  <a:pt x="9" y="40"/>
                  <a:pt x="9" y="40"/>
                </a:cubicBezTo>
                <a:lnTo>
                  <a:pt x="64" y="1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320"/>
          <p:cNvSpPr>
            <a:spLocks/>
          </p:cNvSpPr>
          <p:nvPr/>
        </p:nvSpPr>
        <p:spPr bwMode="auto">
          <a:xfrm>
            <a:off x="4263690" y="1628790"/>
            <a:ext cx="69243" cy="88718"/>
          </a:xfrm>
          <a:custGeom>
            <a:avLst/>
            <a:gdLst>
              <a:gd name="T0" fmla="*/ 0 w 41"/>
              <a:gd name="T1" fmla="*/ 9 h 52"/>
              <a:gd name="T2" fmla="*/ 10 w 41"/>
              <a:gd name="T3" fmla="*/ 33 h 52"/>
              <a:gd name="T4" fmla="*/ 41 w 41"/>
              <a:gd name="T5" fmla="*/ 47 h 52"/>
              <a:gd name="T6" fmla="*/ 23 w 41"/>
              <a:gd name="T7" fmla="*/ 0 h 52"/>
              <a:gd name="T8" fmla="*/ 0 w 41"/>
              <a:gd name="T9" fmla="*/ 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2">
                <a:moveTo>
                  <a:pt x="0" y="9"/>
                </a:moveTo>
                <a:cubicBezTo>
                  <a:pt x="10" y="33"/>
                  <a:pt x="10" y="33"/>
                  <a:pt x="10" y="33"/>
                </a:cubicBezTo>
                <a:cubicBezTo>
                  <a:pt x="15" y="46"/>
                  <a:pt x="29" y="52"/>
                  <a:pt x="41" y="47"/>
                </a:cubicBezTo>
                <a:cubicBezTo>
                  <a:pt x="23" y="0"/>
                  <a:pt x="23" y="0"/>
                  <a:pt x="23" y="0"/>
                </a:cubicBezTo>
                <a:lnTo>
                  <a:pt x="0" y="9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321"/>
          <p:cNvSpPr>
            <a:spLocks/>
          </p:cNvSpPr>
          <p:nvPr/>
        </p:nvSpPr>
        <p:spPr bwMode="auto">
          <a:xfrm>
            <a:off x="4249986" y="1579021"/>
            <a:ext cx="47604" cy="53375"/>
          </a:xfrm>
          <a:custGeom>
            <a:avLst/>
            <a:gdLst>
              <a:gd name="T0" fmla="*/ 19 w 28"/>
              <a:gd name="T1" fmla="*/ 0 h 31"/>
              <a:gd name="T2" fmla="*/ 5 w 28"/>
              <a:gd name="T3" fmla="*/ 31 h 31"/>
              <a:gd name="T4" fmla="*/ 28 w 28"/>
              <a:gd name="T5" fmla="*/ 22 h 31"/>
              <a:gd name="T6" fmla="*/ 19 w 28"/>
              <a:gd name="T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31">
                <a:moveTo>
                  <a:pt x="19" y="0"/>
                </a:moveTo>
                <a:cubicBezTo>
                  <a:pt x="7" y="5"/>
                  <a:pt x="0" y="18"/>
                  <a:pt x="5" y="31"/>
                </a:cubicBezTo>
                <a:cubicBezTo>
                  <a:pt x="28" y="22"/>
                  <a:pt x="28" y="22"/>
                  <a:pt x="28" y="22"/>
                </a:cubicBezTo>
                <a:lnTo>
                  <a:pt x="19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22"/>
          <p:cNvSpPr>
            <a:spLocks/>
          </p:cNvSpPr>
          <p:nvPr/>
        </p:nvSpPr>
        <p:spPr bwMode="auto">
          <a:xfrm>
            <a:off x="6804758" y="4209527"/>
            <a:ext cx="283463" cy="178877"/>
          </a:xfrm>
          <a:custGeom>
            <a:avLst/>
            <a:gdLst>
              <a:gd name="T0" fmla="*/ 83 w 166"/>
              <a:gd name="T1" fmla="*/ 0 h 105"/>
              <a:gd name="T2" fmla="*/ 0 w 166"/>
              <a:gd name="T3" fmla="*/ 52 h 105"/>
              <a:gd name="T4" fmla="*/ 0 w 166"/>
              <a:gd name="T5" fmla="*/ 105 h 105"/>
              <a:gd name="T6" fmla="*/ 32 w 166"/>
              <a:gd name="T7" fmla="*/ 105 h 105"/>
              <a:gd name="T8" fmla="*/ 32 w 166"/>
              <a:gd name="T9" fmla="*/ 68 h 105"/>
              <a:gd name="T10" fmla="*/ 83 w 166"/>
              <a:gd name="T11" fmla="*/ 32 h 105"/>
              <a:gd name="T12" fmla="*/ 136 w 166"/>
              <a:gd name="T13" fmla="*/ 69 h 105"/>
              <a:gd name="T14" fmla="*/ 136 w 166"/>
              <a:gd name="T15" fmla="*/ 105 h 105"/>
              <a:gd name="T16" fmla="*/ 166 w 166"/>
              <a:gd name="T17" fmla="*/ 105 h 105"/>
              <a:gd name="T18" fmla="*/ 166 w 166"/>
              <a:gd name="T19" fmla="*/ 69 h 105"/>
              <a:gd name="T20" fmla="*/ 83 w 166"/>
              <a:gd name="T2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6" h="105">
                <a:moveTo>
                  <a:pt x="83" y="0"/>
                </a:moveTo>
                <a:cubicBezTo>
                  <a:pt x="2" y="0"/>
                  <a:pt x="0" y="52"/>
                  <a:pt x="0" y="52"/>
                </a:cubicBezTo>
                <a:cubicBezTo>
                  <a:pt x="0" y="105"/>
                  <a:pt x="0" y="105"/>
                  <a:pt x="0" y="105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8"/>
                  <a:pt x="35" y="32"/>
                  <a:pt x="83" y="32"/>
                </a:cubicBezTo>
                <a:cubicBezTo>
                  <a:pt x="131" y="32"/>
                  <a:pt x="136" y="69"/>
                  <a:pt x="136" y="69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69"/>
                  <a:pt x="164" y="0"/>
                  <a:pt x="83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323"/>
          <p:cNvSpPr>
            <a:spLocks noEditPoints="1"/>
          </p:cNvSpPr>
          <p:nvPr/>
        </p:nvSpPr>
        <p:spPr bwMode="auto">
          <a:xfrm>
            <a:off x="6503263" y="4420862"/>
            <a:ext cx="427719" cy="407523"/>
          </a:xfrm>
          <a:custGeom>
            <a:avLst/>
            <a:gdLst>
              <a:gd name="T0" fmla="*/ 220 w 251"/>
              <a:gd name="T1" fmla="*/ 0 h 239"/>
              <a:gd name="T2" fmla="*/ 31 w 251"/>
              <a:gd name="T3" fmla="*/ 0 h 239"/>
              <a:gd name="T4" fmla="*/ 0 w 251"/>
              <a:gd name="T5" fmla="*/ 31 h 239"/>
              <a:gd name="T6" fmla="*/ 0 w 251"/>
              <a:gd name="T7" fmla="*/ 208 h 239"/>
              <a:gd name="T8" fmla="*/ 31 w 251"/>
              <a:gd name="T9" fmla="*/ 239 h 239"/>
              <a:gd name="T10" fmla="*/ 220 w 251"/>
              <a:gd name="T11" fmla="*/ 239 h 239"/>
              <a:gd name="T12" fmla="*/ 251 w 251"/>
              <a:gd name="T13" fmla="*/ 208 h 239"/>
              <a:gd name="T14" fmla="*/ 251 w 251"/>
              <a:gd name="T15" fmla="*/ 31 h 239"/>
              <a:gd name="T16" fmla="*/ 220 w 251"/>
              <a:gd name="T17" fmla="*/ 0 h 239"/>
              <a:gd name="T18" fmla="*/ 221 w 251"/>
              <a:gd name="T19" fmla="*/ 189 h 239"/>
              <a:gd name="T20" fmla="*/ 197 w 251"/>
              <a:gd name="T21" fmla="*/ 213 h 239"/>
              <a:gd name="T22" fmla="*/ 53 w 251"/>
              <a:gd name="T23" fmla="*/ 213 h 239"/>
              <a:gd name="T24" fmla="*/ 29 w 251"/>
              <a:gd name="T25" fmla="*/ 189 h 239"/>
              <a:gd name="T26" fmla="*/ 29 w 251"/>
              <a:gd name="T27" fmla="*/ 51 h 239"/>
              <a:gd name="T28" fmla="*/ 53 w 251"/>
              <a:gd name="T29" fmla="*/ 26 h 239"/>
              <a:gd name="T30" fmla="*/ 197 w 251"/>
              <a:gd name="T31" fmla="*/ 26 h 239"/>
              <a:gd name="T32" fmla="*/ 221 w 251"/>
              <a:gd name="T33" fmla="*/ 51 h 239"/>
              <a:gd name="T34" fmla="*/ 221 w 251"/>
              <a:gd name="T35" fmla="*/ 18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1" h="239">
                <a:moveTo>
                  <a:pt x="220" y="0"/>
                </a:move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5"/>
                  <a:pt x="14" y="239"/>
                  <a:pt x="31" y="239"/>
                </a:cubicBezTo>
                <a:cubicBezTo>
                  <a:pt x="220" y="239"/>
                  <a:pt x="220" y="239"/>
                  <a:pt x="220" y="239"/>
                </a:cubicBezTo>
                <a:cubicBezTo>
                  <a:pt x="237" y="239"/>
                  <a:pt x="251" y="225"/>
                  <a:pt x="251" y="208"/>
                </a:cubicBezTo>
                <a:cubicBezTo>
                  <a:pt x="251" y="31"/>
                  <a:pt x="251" y="31"/>
                  <a:pt x="251" y="31"/>
                </a:cubicBezTo>
                <a:cubicBezTo>
                  <a:pt x="251" y="14"/>
                  <a:pt x="237" y="0"/>
                  <a:pt x="220" y="0"/>
                </a:cubicBezTo>
                <a:close/>
                <a:moveTo>
                  <a:pt x="221" y="189"/>
                </a:moveTo>
                <a:cubicBezTo>
                  <a:pt x="221" y="202"/>
                  <a:pt x="210" y="213"/>
                  <a:pt x="197" y="213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40" y="213"/>
                  <a:pt x="29" y="202"/>
                  <a:pt x="29" y="189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37"/>
                  <a:pt x="40" y="26"/>
                  <a:pt x="53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210" y="26"/>
                  <a:pt x="221" y="37"/>
                  <a:pt x="221" y="51"/>
                </a:cubicBezTo>
                <a:lnTo>
                  <a:pt x="221" y="18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24"/>
          <p:cNvSpPr>
            <a:spLocks noEditPoints="1"/>
          </p:cNvSpPr>
          <p:nvPr/>
        </p:nvSpPr>
        <p:spPr bwMode="auto">
          <a:xfrm>
            <a:off x="6649682" y="4508137"/>
            <a:ext cx="139928" cy="235137"/>
          </a:xfrm>
          <a:custGeom>
            <a:avLst/>
            <a:gdLst>
              <a:gd name="T0" fmla="*/ 72 w 82"/>
              <a:gd name="T1" fmla="*/ 64 h 138"/>
              <a:gd name="T2" fmla="*/ 61 w 82"/>
              <a:gd name="T3" fmla="*/ 58 h 138"/>
              <a:gd name="T4" fmla="*/ 46 w 82"/>
              <a:gd name="T5" fmla="*/ 54 h 138"/>
              <a:gd name="T6" fmla="*/ 46 w 82"/>
              <a:gd name="T7" fmla="*/ 26 h 138"/>
              <a:gd name="T8" fmla="*/ 58 w 82"/>
              <a:gd name="T9" fmla="*/ 38 h 138"/>
              <a:gd name="T10" fmla="*/ 68 w 82"/>
              <a:gd name="T11" fmla="*/ 45 h 138"/>
              <a:gd name="T12" fmla="*/ 75 w 82"/>
              <a:gd name="T13" fmla="*/ 42 h 138"/>
              <a:gd name="T14" fmla="*/ 78 w 82"/>
              <a:gd name="T15" fmla="*/ 36 h 138"/>
              <a:gd name="T16" fmla="*/ 76 w 82"/>
              <a:gd name="T17" fmla="*/ 30 h 138"/>
              <a:gd name="T18" fmla="*/ 71 w 82"/>
              <a:gd name="T19" fmla="*/ 23 h 138"/>
              <a:gd name="T20" fmla="*/ 60 w 82"/>
              <a:gd name="T21" fmla="*/ 16 h 138"/>
              <a:gd name="T22" fmla="*/ 46 w 82"/>
              <a:gd name="T23" fmla="*/ 13 h 138"/>
              <a:gd name="T24" fmla="*/ 46 w 82"/>
              <a:gd name="T25" fmla="*/ 6 h 138"/>
              <a:gd name="T26" fmla="*/ 41 w 82"/>
              <a:gd name="T27" fmla="*/ 0 h 138"/>
              <a:gd name="T28" fmla="*/ 36 w 82"/>
              <a:gd name="T29" fmla="*/ 6 h 138"/>
              <a:gd name="T30" fmla="*/ 36 w 82"/>
              <a:gd name="T31" fmla="*/ 13 h 138"/>
              <a:gd name="T32" fmla="*/ 12 w 82"/>
              <a:gd name="T33" fmla="*/ 22 h 138"/>
              <a:gd name="T34" fmla="*/ 3 w 82"/>
              <a:gd name="T35" fmla="*/ 41 h 138"/>
              <a:gd name="T36" fmla="*/ 7 w 82"/>
              <a:gd name="T37" fmla="*/ 55 h 138"/>
              <a:gd name="T38" fmla="*/ 19 w 82"/>
              <a:gd name="T39" fmla="*/ 64 h 138"/>
              <a:gd name="T40" fmla="*/ 36 w 82"/>
              <a:gd name="T41" fmla="*/ 69 h 138"/>
              <a:gd name="T42" fmla="*/ 36 w 82"/>
              <a:gd name="T43" fmla="*/ 100 h 138"/>
              <a:gd name="T44" fmla="*/ 28 w 82"/>
              <a:gd name="T45" fmla="*/ 97 h 138"/>
              <a:gd name="T46" fmla="*/ 23 w 82"/>
              <a:gd name="T47" fmla="*/ 91 h 138"/>
              <a:gd name="T48" fmla="*/ 20 w 82"/>
              <a:gd name="T49" fmla="*/ 83 h 138"/>
              <a:gd name="T50" fmla="*/ 16 w 82"/>
              <a:gd name="T51" fmla="*/ 79 h 138"/>
              <a:gd name="T52" fmla="*/ 10 w 82"/>
              <a:gd name="T53" fmla="*/ 78 h 138"/>
              <a:gd name="T54" fmla="*/ 3 w 82"/>
              <a:gd name="T55" fmla="*/ 80 h 138"/>
              <a:gd name="T56" fmla="*/ 0 w 82"/>
              <a:gd name="T57" fmla="*/ 86 h 138"/>
              <a:gd name="T58" fmla="*/ 2 w 82"/>
              <a:gd name="T59" fmla="*/ 95 h 138"/>
              <a:gd name="T60" fmla="*/ 9 w 82"/>
              <a:gd name="T61" fmla="*/ 104 h 138"/>
              <a:gd name="T62" fmla="*/ 20 w 82"/>
              <a:gd name="T63" fmla="*/ 111 h 138"/>
              <a:gd name="T64" fmla="*/ 36 w 82"/>
              <a:gd name="T65" fmla="*/ 114 h 138"/>
              <a:gd name="T66" fmla="*/ 36 w 82"/>
              <a:gd name="T67" fmla="*/ 132 h 138"/>
              <a:gd name="T68" fmla="*/ 37 w 82"/>
              <a:gd name="T69" fmla="*/ 137 h 138"/>
              <a:gd name="T70" fmla="*/ 41 w 82"/>
              <a:gd name="T71" fmla="*/ 138 h 138"/>
              <a:gd name="T72" fmla="*/ 45 w 82"/>
              <a:gd name="T73" fmla="*/ 137 h 138"/>
              <a:gd name="T74" fmla="*/ 46 w 82"/>
              <a:gd name="T75" fmla="*/ 131 h 138"/>
              <a:gd name="T76" fmla="*/ 46 w 82"/>
              <a:gd name="T77" fmla="*/ 114 h 138"/>
              <a:gd name="T78" fmla="*/ 65 w 82"/>
              <a:gd name="T79" fmla="*/ 109 h 138"/>
              <a:gd name="T80" fmla="*/ 78 w 82"/>
              <a:gd name="T81" fmla="*/ 98 h 138"/>
              <a:gd name="T82" fmla="*/ 82 w 82"/>
              <a:gd name="T83" fmla="*/ 84 h 138"/>
              <a:gd name="T84" fmla="*/ 79 w 82"/>
              <a:gd name="T85" fmla="*/ 73 h 138"/>
              <a:gd name="T86" fmla="*/ 72 w 82"/>
              <a:gd name="T87" fmla="*/ 64 h 138"/>
              <a:gd name="T88" fmla="*/ 36 w 82"/>
              <a:gd name="T89" fmla="*/ 52 h 138"/>
              <a:gd name="T90" fmla="*/ 26 w 82"/>
              <a:gd name="T91" fmla="*/ 47 h 138"/>
              <a:gd name="T92" fmla="*/ 22 w 82"/>
              <a:gd name="T93" fmla="*/ 39 h 138"/>
              <a:gd name="T94" fmla="*/ 26 w 82"/>
              <a:gd name="T95" fmla="*/ 31 h 138"/>
              <a:gd name="T96" fmla="*/ 36 w 82"/>
              <a:gd name="T97" fmla="*/ 26 h 138"/>
              <a:gd name="T98" fmla="*/ 36 w 82"/>
              <a:gd name="T99" fmla="*/ 52 h 138"/>
              <a:gd name="T100" fmla="*/ 58 w 82"/>
              <a:gd name="T101" fmla="*/ 96 h 138"/>
              <a:gd name="T102" fmla="*/ 46 w 82"/>
              <a:gd name="T103" fmla="*/ 101 h 138"/>
              <a:gd name="T104" fmla="*/ 46 w 82"/>
              <a:gd name="T105" fmla="*/ 72 h 138"/>
              <a:gd name="T106" fmla="*/ 58 w 82"/>
              <a:gd name="T107" fmla="*/ 77 h 138"/>
              <a:gd name="T108" fmla="*/ 62 w 82"/>
              <a:gd name="T109" fmla="*/ 86 h 138"/>
              <a:gd name="T110" fmla="*/ 58 w 82"/>
              <a:gd name="T111" fmla="*/ 9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2" h="138">
                <a:moveTo>
                  <a:pt x="72" y="64"/>
                </a:moveTo>
                <a:cubicBezTo>
                  <a:pt x="69" y="61"/>
                  <a:pt x="65" y="60"/>
                  <a:pt x="61" y="58"/>
                </a:cubicBezTo>
                <a:cubicBezTo>
                  <a:pt x="58" y="57"/>
                  <a:pt x="52" y="56"/>
                  <a:pt x="46" y="54"/>
                </a:cubicBezTo>
                <a:cubicBezTo>
                  <a:pt x="46" y="26"/>
                  <a:pt x="46" y="26"/>
                  <a:pt x="46" y="26"/>
                </a:cubicBezTo>
                <a:cubicBezTo>
                  <a:pt x="53" y="28"/>
                  <a:pt x="57" y="32"/>
                  <a:pt x="58" y="38"/>
                </a:cubicBezTo>
                <a:cubicBezTo>
                  <a:pt x="60" y="42"/>
                  <a:pt x="63" y="45"/>
                  <a:pt x="68" y="45"/>
                </a:cubicBezTo>
                <a:cubicBezTo>
                  <a:pt x="71" y="45"/>
                  <a:pt x="73" y="44"/>
                  <a:pt x="75" y="42"/>
                </a:cubicBezTo>
                <a:cubicBezTo>
                  <a:pt x="77" y="41"/>
                  <a:pt x="78" y="39"/>
                  <a:pt x="78" y="36"/>
                </a:cubicBezTo>
                <a:cubicBezTo>
                  <a:pt x="78" y="34"/>
                  <a:pt x="77" y="32"/>
                  <a:pt x="76" y="30"/>
                </a:cubicBezTo>
                <a:cubicBezTo>
                  <a:pt x="75" y="27"/>
                  <a:pt x="73" y="25"/>
                  <a:pt x="71" y="23"/>
                </a:cubicBezTo>
                <a:cubicBezTo>
                  <a:pt x="68" y="20"/>
                  <a:pt x="64" y="17"/>
                  <a:pt x="60" y="16"/>
                </a:cubicBezTo>
                <a:cubicBezTo>
                  <a:pt x="56" y="15"/>
                  <a:pt x="52" y="14"/>
                  <a:pt x="46" y="13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2"/>
                  <a:pt x="44" y="0"/>
                  <a:pt x="41" y="0"/>
                </a:cubicBezTo>
                <a:cubicBezTo>
                  <a:pt x="38" y="0"/>
                  <a:pt x="36" y="2"/>
                  <a:pt x="36" y="6"/>
                </a:cubicBezTo>
                <a:cubicBezTo>
                  <a:pt x="36" y="13"/>
                  <a:pt x="36" y="13"/>
                  <a:pt x="36" y="13"/>
                </a:cubicBezTo>
                <a:cubicBezTo>
                  <a:pt x="25" y="14"/>
                  <a:pt x="17" y="17"/>
                  <a:pt x="12" y="22"/>
                </a:cubicBezTo>
                <a:cubicBezTo>
                  <a:pt x="6" y="27"/>
                  <a:pt x="3" y="33"/>
                  <a:pt x="3" y="41"/>
                </a:cubicBezTo>
                <a:cubicBezTo>
                  <a:pt x="3" y="46"/>
                  <a:pt x="5" y="51"/>
                  <a:pt x="7" y="55"/>
                </a:cubicBezTo>
                <a:cubicBezTo>
                  <a:pt x="10" y="59"/>
                  <a:pt x="14" y="62"/>
                  <a:pt x="19" y="64"/>
                </a:cubicBezTo>
                <a:cubicBezTo>
                  <a:pt x="23" y="66"/>
                  <a:pt x="29" y="68"/>
                  <a:pt x="36" y="69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3" y="100"/>
                  <a:pt x="30" y="98"/>
                  <a:pt x="28" y="97"/>
                </a:cubicBezTo>
                <a:cubicBezTo>
                  <a:pt x="26" y="95"/>
                  <a:pt x="24" y="93"/>
                  <a:pt x="23" y="91"/>
                </a:cubicBezTo>
                <a:cubicBezTo>
                  <a:pt x="22" y="89"/>
                  <a:pt x="21" y="87"/>
                  <a:pt x="20" y="83"/>
                </a:cubicBezTo>
                <a:cubicBezTo>
                  <a:pt x="19" y="81"/>
                  <a:pt x="18" y="80"/>
                  <a:pt x="16" y="79"/>
                </a:cubicBezTo>
                <a:cubicBezTo>
                  <a:pt x="15" y="78"/>
                  <a:pt x="13" y="78"/>
                  <a:pt x="10" y="78"/>
                </a:cubicBezTo>
                <a:cubicBezTo>
                  <a:pt x="7" y="78"/>
                  <a:pt x="5" y="78"/>
                  <a:pt x="3" y="80"/>
                </a:cubicBezTo>
                <a:cubicBezTo>
                  <a:pt x="1" y="82"/>
                  <a:pt x="0" y="84"/>
                  <a:pt x="0" y="86"/>
                </a:cubicBezTo>
                <a:cubicBezTo>
                  <a:pt x="0" y="89"/>
                  <a:pt x="1" y="92"/>
                  <a:pt x="2" y="95"/>
                </a:cubicBezTo>
                <a:cubicBezTo>
                  <a:pt x="4" y="98"/>
                  <a:pt x="6" y="101"/>
                  <a:pt x="9" y="104"/>
                </a:cubicBezTo>
                <a:cubicBezTo>
                  <a:pt x="12" y="106"/>
                  <a:pt x="16" y="109"/>
                  <a:pt x="20" y="111"/>
                </a:cubicBezTo>
                <a:cubicBezTo>
                  <a:pt x="25" y="112"/>
                  <a:pt x="30" y="114"/>
                  <a:pt x="36" y="114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36" y="134"/>
                  <a:pt x="37" y="136"/>
                  <a:pt x="37" y="137"/>
                </a:cubicBezTo>
                <a:cubicBezTo>
                  <a:pt x="38" y="138"/>
                  <a:pt x="39" y="138"/>
                  <a:pt x="41" y="138"/>
                </a:cubicBezTo>
                <a:cubicBezTo>
                  <a:pt x="43" y="138"/>
                  <a:pt x="45" y="138"/>
                  <a:pt x="45" y="137"/>
                </a:cubicBezTo>
                <a:cubicBezTo>
                  <a:pt x="46" y="135"/>
                  <a:pt x="46" y="133"/>
                  <a:pt x="46" y="131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53" y="114"/>
                  <a:pt x="60" y="112"/>
                  <a:pt x="65" y="109"/>
                </a:cubicBezTo>
                <a:cubicBezTo>
                  <a:pt x="71" y="106"/>
                  <a:pt x="75" y="103"/>
                  <a:pt x="78" y="98"/>
                </a:cubicBezTo>
                <a:cubicBezTo>
                  <a:pt x="80" y="94"/>
                  <a:pt x="82" y="89"/>
                  <a:pt x="82" y="84"/>
                </a:cubicBezTo>
                <a:cubicBezTo>
                  <a:pt x="82" y="80"/>
                  <a:pt x="81" y="76"/>
                  <a:pt x="79" y="73"/>
                </a:cubicBezTo>
                <a:cubicBezTo>
                  <a:pt x="77" y="69"/>
                  <a:pt x="75" y="66"/>
                  <a:pt x="72" y="64"/>
                </a:cubicBezTo>
                <a:close/>
                <a:moveTo>
                  <a:pt x="36" y="52"/>
                </a:moveTo>
                <a:cubicBezTo>
                  <a:pt x="32" y="50"/>
                  <a:pt x="28" y="49"/>
                  <a:pt x="26" y="47"/>
                </a:cubicBezTo>
                <a:cubicBezTo>
                  <a:pt x="24" y="45"/>
                  <a:pt x="22" y="42"/>
                  <a:pt x="22" y="39"/>
                </a:cubicBezTo>
                <a:cubicBezTo>
                  <a:pt x="22" y="35"/>
                  <a:pt x="24" y="32"/>
                  <a:pt x="26" y="31"/>
                </a:cubicBezTo>
                <a:cubicBezTo>
                  <a:pt x="28" y="29"/>
                  <a:pt x="32" y="27"/>
                  <a:pt x="36" y="26"/>
                </a:cubicBezTo>
                <a:lnTo>
                  <a:pt x="36" y="52"/>
                </a:lnTo>
                <a:close/>
                <a:moveTo>
                  <a:pt x="58" y="96"/>
                </a:moveTo>
                <a:cubicBezTo>
                  <a:pt x="55" y="98"/>
                  <a:pt x="51" y="100"/>
                  <a:pt x="46" y="101"/>
                </a:cubicBezTo>
                <a:cubicBezTo>
                  <a:pt x="46" y="72"/>
                  <a:pt x="46" y="72"/>
                  <a:pt x="46" y="72"/>
                </a:cubicBezTo>
                <a:cubicBezTo>
                  <a:pt x="52" y="73"/>
                  <a:pt x="56" y="75"/>
                  <a:pt x="58" y="77"/>
                </a:cubicBezTo>
                <a:cubicBezTo>
                  <a:pt x="61" y="79"/>
                  <a:pt x="62" y="82"/>
                  <a:pt x="62" y="86"/>
                </a:cubicBezTo>
                <a:cubicBezTo>
                  <a:pt x="62" y="90"/>
                  <a:pt x="61" y="93"/>
                  <a:pt x="58" y="9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325"/>
          <p:cNvSpPr>
            <a:spLocks/>
          </p:cNvSpPr>
          <p:nvPr/>
        </p:nvSpPr>
        <p:spPr bwMode="auto">
          <a:xfrm>
            <a:off x="5758181" y="4231887"/>
            <a:ext cx="266152" cy="241629"/>
          </a:xfrm>
          <a:custGeom>
            <a:avLst/>
            <a:gdLst>
              <a:gd name="T0" fmla="*/ 0 w 156"/>
              <a:gd name="T1" fmla="*/ 0 h 142"/>
              <a:gd name="T2" fmla="*/ 77 w 156"/>
              <a:gd name="T3" fmla="*/ 142 h 142"/>
              <a:gd name="T4" fmla="*/ 156 w 156"/>
              <a:gd name="T5" fmla="*/ 142 h 142"/>
              <a:gd name="T6" fmla="*/ 0 w 156"/>
              <a:gd name="T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142">
                <a:moveTo>
                  <a:pt x="0" y="0"/>
                </a:moveTo>
                <a:cubicBezTo>
                  <a:pt x="63" y="27"/>
                  <a:pt x="77" y="142"/>
                  <a:pt x="77" y="142"/>
                </a:cubicBezTo>
                <a:cubicBezTo>
                  <a:pt x="116" y="111"/>
                  <a:pt x="156" y="142"/>
                  <a:pt x="156" y="142"/>
                </a:cubicBezTo>
                <a:cubicBezTo>
                  <a:pt x="134" y="31"/>
                  <a:pt x="20" y="4"/>
                  <a:pt x="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326"/>
          <p:cNvSpPr>
            <a:spLocks/>
          </p:cNvSpPr>
          <p:nvPr/>
        </p:nvSpPr>
        <p:spPr bwMode="auto">
          <a:xfrm>
            <a:off x="5611761" y="4205921"/>
            <a:ext cx="261103" cy="261103"/>
          </a:xfrm>
          <a:custGeom>
            <a:avLst/>
            <a:gdLst>
              <a:gd name="T0" fmla="*/ 84 w 153"/>
              <a:gd name="T1" fmla="*/ 3 h 153"/>
              <a:gd name="T2" fmla="*/ 78 w 153"/>
              <a:gd name="T3" fmla="*/ 0 h 153"/>
              <a:gd name="T4" fmla="*/ 70 w 153"/>
              <a:gd name="T5" fmla="*/ 10 h 153"/>
              <a:gd name="T6" fmla="*/ 70 w 153"/>
              <a:gd name="T7" fmla="*/ 14 h 153"/>
              <a:gd name="T8" fmla="*/ 70 w 153"/>
              <a:gd name="T9" fmla="*/ 20 h 153"/>
              <a:gd name="T10" fmla="*/ 15 w 153"/>
              <a:gd name="T11" fmla="*/ 97 h 153"/>
              <a:gd name="T12" fmla="*/ 0 w 153"/>
              <a:gd name="T13" fmla="*/ 153 h 153"/>
              <a:gd name="T14" fmla="*/ 70 w 153"/>
              <a:gd name="T15" fmla="*/ 138 h 153"/>
              <a:gd name="T16" fmla="*/ 70 w 153"/>
              <a:gd name="T17" fmla="*/ 138 h 153"/>
              <a:gd name="T18" fmla="*/ 83 w 153"/>
              <a:gd name="T19" fmla="*/ 138 h 153"/>
              <a:gd name="T20" fmla="*/ 86 w 153"/>
              <a:gd name="T21" fmla="*/ 138 h 153"/>
              <a:gd name="T22" fmla="*/ 153 w 153"/>
              <a:gd name="T23" fmla="*/ 153 h 153"/>
              <a:gd name="T24" fmla="*/ 86 w 153"/>
              <a:gd name="T25" fmla="*/ 20 h 153"/>
              <a:gd name="T26" fmla="*/ 86 w 153"/>
              <a:gd name="T27" fmla="*/ 15 h 153"/>
              <a:gd name="T28" fmla="*/ 86 w 153"/>
              <a:gd name="T29" fmla="*/ 10 h 153"/>
              <a:gd name="T30" fmla="*/ 84 w 153"/>
              <a:gd name="T31" fmla="*/ 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" h="153">
                <a:moveTo>
                  <a:pt x="84" y="3"/>
                </a:moveTo>
                <a:cubicBezTo>
                  <a:pt x="82" y="1"/>
                  <a:pt x="80" y="0"/>
                  <a:pt x="78" y="0"/>
                </a:cubicBezTo>
                <a:cubicBezTo>
                  <a:pt x="74" y="0"/>
                  <a:pt x="70" y="4"/>
                  <a:pt x="70" y="10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20"/>
                  <a:pt x="70" y="20"/>
                  <a:pt x="70" y="20"/>
                </a:cubicBezTo>
                <a:cubicBezTo>
                  <a:pt x="44" y="34"/>
                  <a:pt x="26" y="67"/>
                  <a:pt x="15" y="97"/>
                </a:cubicBezTo>
                <a:cubicBezTo>
                  <a:pt x="4" y="127"/>
                  <a:pt x="0" y="153"/>
                  <a:pt x="0" y="153"/>
                </a:cubicBezTo>
                <a:cubicBezTo>
                  <a:pt x="14" y="148"/>
                  <a:pt x="41" y="138"/>
                  <a:pt x="70" y="138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8"/>
                  <a:pt x="85" y="138"/>
                  <a:pt x="86" y="138"/>
                </a:cubicBezTo>
                <a:cubicBezTo>
                  <a:pt x="113" y="139"/>
                  <a:pt x="140" y="148"/>
                  <a:pt x="153" y="153"/>
                </a:cubicBezTo>
                <a:cubicBezTo>
                  <a:pt x="153" y="153"/>
                  <a:pt x="136" y="52"/>
                  <a:pt x="86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7"/>
                  <a:pt x="85" y="5"/>
                  <a:pt x="84" y="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327"/>
          <p:cNvSpPr>
            <a:spLocks/>
          </p:cNvSpPr>
          <p:nvPr/>
        </p:nvSpPr>
        <p:spPr bwMode="auto">
          <a:xfrm>
            <a:off x="5730772" y="4451877"/>
            <a:ext cx="27409" cy="361361"/>
          </a:xfrm>
          <a:custGeom>
            <a:avLst/>
            <a:gdLst>
              <a:gd name="T0" fmla="*/ 0 w 16"/>
              <a:gd name="T1" fmla="*/ 5 h 212"/>
              <a:gd name="T2" fmla="*/ 0 w 16"/>
              <a:gd name="T3" fmla="*/ 203 h 212"/>
              <a:gd name="T4" fmla="*/ 3 w 16"/>
              <a:gd name="T5" fmla="*/ 210 h 212"/>
              <a:gd name="T6" fmla="*/ 8 w 16"/>
              <a:gd name="T7" fmla="*/ 212 h 212"/>
              <a:gd name="T8" fmla="*/ 16 w 16"/>
              <a:gd name="T9" fmla="*/ 203 h 212"/>
              <a:gd name="T10" fmla="*/ 16 w 16"/>
              <a:gd name="T11" fmla="*/ 5 h 212"/>
              <a:gd name="T12" fmla="*/ 0 w 16"/>
              <a:gd name="T13" fmla="*/ 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12">
                <a:moveTo>
                  <a:pt x="0" y="5"/>
                </a:moveTo>
                <a:cubicBezTo>
                  <a:pt x="0" y="203"/>
                  <a:pt x="0" y="203"/>
                  <a:pt x="0" y="203"/>
                </a:cubicBezTo>
                <a:cubicBezTo>
                  <a:pt x="0" y="206"/>
                  <a:pt x="1" y="208"/>
                  <a:pt x="3" y="210"/>
                </a:cubicBezTo>
                <a:cubicBezTo>
                  <a:pt x="4" y="211"/>
                  <a:pt x="6" y="212"/>
                  <a:pt x="8" y="212"/>
                </a:cubicBezTo>
                <a:cubicBezTo>
                  <a:pt x="13" y="212"/>
                  <a:pt x="16" y="208"/>
                  <a:pt x="16" y="203"/>
                </a:cubicBezTo>
                <a:cubicBezTo>
                  <a:pt x="16" y="5"/>
                  <a:pt x="16" y="5"/>
                  <a:pt x="16" y="5"/>
                </a:cubicBezTo>
                <a:cubicBezTo>
                  <a:pt x="9" y="0"/>
                  <a:pt x="0" y="5"/>
                  <a:pt x="0" y="5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28"/>
          <p:cNvSpPr>
            <a:spLocks/>
          </p:cNvSpPr>
          <p:nvPr/>
        </p:nvSpPr>
        <p:spPr bwMode="auto">
          <a:xfrm>
            <a:off x="5460292" y="4229723"/>
            <a:ext cx="270480" cy="243792"/>
          </a:xfrm>
          <a:custGeom>
            <a:avLst/>
            <a:gdLst>
              <a:gd name="T0" fmla="*/ 0 w 159"/>
              <a:gd name="T1" fmla="*/ 143 h 143"/>
              <a:gd name="T2" fmla="*/ 79 w 159"/>
              <a:gd name="T3" fmla="*/ 143 h 143"/>
              <a:gd name="T4" fmla="*/ 159 w 159"/>
              <a:gd name="T5" fmla="*/ 0 h 143"/>
              <a:gd name="T6" fmla="*/ 159 w 159"/>
              <a:gd name="T7" fmla="*/ 0 h 143"/>
              <a:gd name="T8" fmla="*/ 0 w 159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43">
                <a:moveTo>
                  <a:pt x="0" y="143"/>
                </a:moveTo>
                <a:cubicBezTo>
                  <a:pt x="0" y="143"/>
                  <a:pt x="40" y="112"/>
                  <a:pt x="79" y="143"/>
                </a:cubicBezTo>
                <a:cubicBezTo>
                  <a:pt x="79" y="143"/>
                  <a:pt x="90" y="31"/>
                  <a:pt x="15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24" y="21"/>
                  <a:pt x="0" y="14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329"/>
          <p:cNvSpPr>
            <a:spLocks noEditPoints="1"/>
          </p:cNvSpPr>
          <p:nvPr/>
        </p:nvSpPr>
        <p:spPr bwMode="auto">
          <a:xfrm>
            <a:off x="4358899" y="4332145"/>
            <a:ext cx="627513" cy="346214"/>
          </a:xfrm>
          <a:custGeom>
            <a:avLst/>
            <a:gdLst>
              <a:gd name="T0" fmla="*/ 0 w 870"/>
              <a:gd name="T1" fmla="*/ 0 h 480"/>
              <a:gd name="T2" fmla="*/ 0 w 870"/>
              <a:gd name="T3" fmla="*/ 480 h 480"/>
              <a:gd name="T4" fmla="*/ 870 w 870"/>
              <a:gd name="T5" fmla="*/ 480 h 480"/>
              <a:gd name="T6" fmla="*/ 870 w 870"/>
              <a:gd name="T7" fmla="*/ 0 h 480"/>
              <a:gd name="T8" fmla="*/ 0 w 870"/>
              <a:gd name="T9" fmla="*/ 0 h 480"/>
              <a:gd name="T10" fmla="*/ 813 w 870"/>
              <a:gd name="T11" fmla="*/ 423 h 480"/>
              <a:gd name="T12" fmla="*/ 54 w 870"/>
              <a:gd name="T13" fmla="*/ 423 h 480"/>
              <a:gd name="T14" fmla="*/ 54 w 870"/>
              <a:gd name="T15" fmla="*/ 59 h 480"/>
              <a:gd name="T16" fmla="*/ 813 w 870"/>
              <a:gd name="T17" fmla="*/ 59 h 480"/>
              <a:gd name="T18" fmla="*/ 813 w 870"/>
              <a:gd name="T19" fmla="*/ 42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0" h="480">
                <a:moveTo>
                  <a:pt x="0" y="0"/>
                </a:moveTo>
                <a:lnTo>
                  <a:pt x="0" y="480"/>
                </a:lnTo>
                <a:lnTo>
                  <a:pt x="870" y="480"/>
                </a:lnTo>
                <a:lnTo>
                  <a:pt x="870" y="0"/>
                </a:lnTo>
                <a:lnTo>
                  <a:pt x="0" y="0"/>
                </a:lnTo>
                <a:close/>
                <a:moveTo>
                  <a:pt x="813" y="423"/>
                </a:moveTo>
                <a:lnTo>
                  <a:pt x="54" y="423"/>
                </a:lnTo>
                <a:lnTo>
                  <a:pt x="54" y="59"/>
                </a:lnTo>
                <a:lnTo>
                  <a:pt x="813" y="59"/>
                </a:lnTo>
                <a:lnTo>
                  <a:pt x="813" y="423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30"/>
          <p:cNvSpPr>
            <a:spLocks noEditPoints="1"/>
          </p:cNvSpPr>
          <p:nvPr/>
        </p:nvSpPr>
        <p:spPr bwMode="auto">
          <a:xfrm>
            <a:off x="4595479" y="4410764"/>
            <a:ext cx="136322" cy="197631"/>
          </a:xfrm>
          <a:custGeom>
            <a:avLst/>
            <a:gdLst>
              <a:gd name="T0" fmla="*/ 8 w 80"/>
              <a:gd name="T1" fmla="*/ 86 h 116"/>
              <a:gd name="T2" fmla="*/ 20 w 80"/>
              <a:gd name="T3" fmla="*/ 92 h 116"/>
              <a:gd name="T4" fmla="*/ 35 w 80"/>
              <a:gd name="T5" fmla="*/ 95 h 116"/>
              <a:gd name="T6" fmla="*/ 35 w 80"/>
              <a:gd name="T7" fmla="*/ 110 h 116"/>
              <a:gd name="T8" fmla="*/ 36 w 80"/>
              <a:gd name="T9" fmla="*/ 114 h 116"/>
              <a:gd name="T10" fmla="*/ 40 w 80"/>
              <a:gd name="T11" fmla="*/ 116 h 116"/>
              <a:gd name="T12" fmla="*/ 44 w 80"/>
              <a:gd name="T13" fmla="*/ 114 h 116"/>
              <a:gd name="T14" fmla="*/ 45 w 80"/>
              <a:gd name="T15" fmla="*/ 109 h 116"/>
              <a:gd name="T16" fmla="*/ 45 w 80"/>
              <a:gd name="T17" fmla="*/ 95 h 116"/>
              <a:gd name="T18" fmla="*/ 64 w 80"/>
              <a:gd name="T19" fmla="*/ 91 h 116"/>
              <a:gd name="T20" fmla="*/ 76 w 80"/>
              <a:gd name="T21" fmla="*/ 82 h 116"/>
              <a:gd name="T22" fmla="*/ 80 w 80"/>
              <a:gd name="T23" fmla="*/ 70 h 116"/>
              <a:gd name="T24" fmla="*/ 77 w 80"/>
              <a:gd name="T25" fmla="*/ 60 h 116"/>
              <a:gd name="T26" fmla="*/ 70 w 80"/>
              <a:gd name="T27" fmla="*/ 53 h 116"/>
              <a:gd name="T28" fmla="*/ 60 w 80"/>
              <a:gd name="T29" fmla="*/ 49 h 116"/>
              <a:gd name="T30" fmla="*/ 45 w 80"/>
              <a:gd name="T31" fmla="*/ 45 h 116"/>
              <a:gd name="T32" fmla="*/ 45 w 80"/>
              <a:gd name="T33" fmla="*/ 22 h 116"/>
              <a:gd name="T34" fmla="*/ 57 w 80"/>
              <a:gd name="T35" fmla="*/ 31 h 116"/>
              <a:gd name="T36" fmla="*/ 67 w 80"/>
              <a:gd name="T37" fmla="*/ 37 h 116"/>
              <a:gd name="T38" fmla="*/ 74 w 80"/>
              <a:gd name="T39" fmla="*/ 35 h 116"/>
              <a:gd name="T40" fmla="*/ 76 w 80"/>
              <a:gd name="T41" fmla="*/ 30 h 116"/>
              <a:gd name="T42" fmla="*/ 75 w 80"/>
              <a:gd name="T43" fmla="*/ 25 h 116"/>
              <a:gd name="T44" fmla="*/ 69 w 80"/>
              <a:gd name="T45" fmla="*/ 19 h 116"/>
              <a:gd name="T46" fmla="*/ 59 w 80"/>
              <a:gd name="T47" fmla="*/ 13 h 116"/>
              <a:gd name="T48" fmla="*/ 45 w 80"/>
              <a:gd name="T49" fmla="*/ 11 h 116"/>
              <a:gd name="T50" fmla="*/ 45 w 80"/>
              <a:gd name="T51" fmla="*/ 4 h 116"/>
              <a:gd name="T52" fmla="*/ 40 w 80"/>
              <a:gd name="T53" fmla="*/ 0 h 116"/>
              <a:gd name="T54" fmla="*/ 35 w 80"/>
              <a:gd name="T55" fmla="*/ 5 h 116"/>
              <a:gd name="T56" fmla="*/ 35 w 80"/>
              <a:gd name="T57" fmla="*/ 11 h 116"/>
              <a:gd name="T58" fmla="*/ 11 w 80"/>
              <a:gd name="T59" fmla="*/ 18 h 116"/>
              <a:gd name="T60" fmla="*/ 3 w 80"/>
              <a:gd name="T61" fmla="*/ 34 h 116"/>
              <a:gd name="T62" fmla="*/ 7 w 80"/>
              <a:gd name="T63" fmla="*/ 46 h 116"/>
              <a:gd name="T64" fmla="*/ 18 w 80"/>
              <a:gd name="T65" fmla="*/ 53 h 116"/>
              <a:gd name="T66" fmla="*/ 35 w 80"/>
              <a:gd name="T67" fmla="*/ 58 h 116"/>
              <a:gd name="T68" fmla="*/ 35 w 80"/>
              <a:gd name="T69" fmla="*/ 84 h 116"/>
              <a:gd name="T70" fmla="*/ 27 w 80"/>
              <a:gd name="T71" fmla="*/ 81 h 116"/>
              <a:gd name="T72" fmla="*/ 22 w 80"/>
              <a:gd name="T73" fmla="*/ 76 h 116"/>
              <a:gd name="T74" fmla="*/ 19 w 80"/>
              <a:gd name="T75" fmla="*/ 69 h 116"/>
              <a:gd name="T76" fmla="*/ 16 w 80"/>
              <a:gd name="T77" fmla="*/ 66 h 116"/>
              <a:gd name="T78" fmla="*/ 10 w 80"/>
              <a:gd name="T79" fmla="*/ 65 h 116"/>
              <a:gd name="T80" fmla="*/ 2 w 80"/>
              <a:gd name="T81" fmla="*/ 67 h 116"/>
              <a:gd name="T82" fmla="*/ 0 w 80"/>
              <a:gd name="T83" fmla="*/ 72 h 116"/>
              <a:gd name="T84" fmla="*/ 2 w 80"/>
              <a:gd name="T85" fmla="*/ 79 h 116"/>
              <a:gd name="T86" fmla="*/ 8 w 80"/>
              <a:gd name="T87" fmla="*/ 86 h 116"/>
              <a:gd name="T88" fmla="*/ 45 w 80"/>
              <a:gd name="T89" fmla="*/ 60 h 116"/>
              <a:gd name="T90" fmla="*/ 57 w 80"/>
              <a:gd name="T91" fmla="*/ 64 h 116"/>
              <a:gd name="T92" fmla="*/ 61 w 80"/>
              <a:gd name="T93" fmla="*/ 72 h 116"/>
              <a:gd name="T94" fmla="*/ 57 w 80"/>
              <a:gd name="T95" fmla="*/ 80 h 116"/>
              <a:gd name="T96" fmla="*/ 45 w 80"/>
              <a:gd name="T97" fmla="*/ 84 h 116"/>
              <a:gd name="T98" fmla="*/ 45 w 80"/>
              <a:gd name="T99" fmla="*/ 60 h 116"/>
              <a:gd name="T100" fmla="*/ 25 w 80"/>
              <a:gd name="T101" fmla="*/ 39 h 116"/>
              <a:gd name="T102" fmla="*/ 22 w 80"/>
              <a:gd name="T103" fmla="*/ 32 h 116"/>
              <a:gd name="T104" fmla="*/ 25 w 80"/>
              <a:gd name="T105" fmla="*/ 25 h 116"/>
              <a:gd name="T106" fmla="*/ 35 w 80"/>
              <a:gd name="T107" fmla="*/ 21 h 116"/>
              <a:gd name="T108" fmla="*/ 35 w 80"/>
              <a:gd name="T109" fmla="*/ 43 h 116"/>
              <a:gd name="T110" fmla="*/ 25 w 80"/>
              <a:gd name="T111" fmla="*/ 3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" h="116">
                <a:moveTo>
                  <a:pt x="8" y="86"/>
                </a:moveTo>
                <a:cubicBezTo>
                  <a:pt x="11" y="89"/>
                  <a:pt x="15" y="91"/>
                  <a:pt x="20" y="92"/>
                </a:cubicBezTo>
                <a:cubicBezTo>
                  <a:pt x="24" y="94"/>
                  <a:pt x="29" y="95"/>
                  <a:pt x="35" y="95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2"/>
                  <a:pt x="36" y="113"/>
                  <a:pt x="36" y="114"/>
                </a:cubicBezTo>
                <a:cubicBezTo>
                  <a:pt x="37" y="115"/>
                  <a:pt x="38" y="116"/>
                  <a:pt x="40" y="116"/>
                </a:cubicBezTo>
                <a:cubicBezTo>
                  <a:pt x="42" y="116"/>
                  <a:pt x="44" y="115"/>
                  <a:pt x="44" y="114"/>
                </a:cubicBezTo>
                <a:cubicBezTo>
                  <a:pt x="45" y="113"/>
                  <a:pt x="45" y="111"/>
                  <a:pt x="45" y="109"/>
                </a:cubicBezTo>
                <a:cubicBezTo>
                  <a:pt x="45" y="95"/>
                  <a:pt x="45" y="95"/>
                  <a:pt x="45" y="95"/>
                </a:cubicBezTo>
                <a:cubicBezTo>
                  <a:pt x="52" y="95"/>
                  <a:pt x="59" y="93"/>
                  <a:pt x="64" y="91"/>
                </a:cubicBezTo>
                <a:cubicBezTo>
                  <a:pt x="69" y="89"/>
                  <a:pt x="73" y="86"/>
                  <a:pt x="76" y="82"/>
                </a:cubicBezTo>
                <a:cubicBezTo>
                  <a:pt x="79" y="78"/>
                  <a:pt x="80" y="74"/>
                  <a:pt x="80" y="70"/>
                </a:cubicBezTo>
                <a:cubicBezTo>
                  <a:pt x="80" y="66"/>
                  <a:pt x="79" y="63"/>
                  <a:pt x="77" y="60"/>
                </a:cubicBezTo>
                <a:cubicBezTo>
                  <a:pt x="76" y="58"/>
                  <a:pt x="73" y="55"/>
                  <a:pt x="70" y="53"/>
                </a:cubicBezTo>
                <a:cubicBezTo>
                  <a:pt x="67" y="51"/>
                  <a:pt x="64" y="50"/>
                  <a:pt x="60" y="49"/>
                </a:cubicBezTo>
                <a:cubicBezTo>
                  <a:pt x="56" y="48"/>
                  <a:pt x="51" y="46"/>
                  <a:pt x="45" y="45"/>
                </a:cubicBezTo>
                <a:cubicBezTo>
                  <a:pt x="45" y="22"/>
                  <a:pt x="45" y="22"/>
                  <a:pt x="45" y="22"/>
                </a:cubicBezTo>
                <a:cubicBezTo>
                  <a:pt x="51" y="23"/>
                  <a:pt x="55" y="26"/>
                  <a:pt x="57" y="31"/>
                </a:cubicBezTo>
                <a:cubicBezTo>
                  <a:pt x="59" y="35"/>
                  <a:pt x="62" y="37"/>
                  <a:pt x="67" y="37"/>
                </a:cubicBezTo>
                <a:cubicBezTo>
                  <a:pt x="70" y="37"/>
                  <a:pt x="72" y="36"/>
                  <a:pt x="74" y="35"/>
                </a:cubicBezTo>
                <a:cubicBezTo>
                  <a:pt x="76" y="34"/>
                  <a:pt x="76" y="32"/>
                  <a:pt x="76" y="30"/>
                </a:cubicBezTo>
                <a:cubicBezTo>
                  <a:pt x="76" y="28"/>
                  <a:pt x="76" y="26"/>
                  <a:pt x="75" y="25"/>
                </a:cubicBezTo>
                <a:cubicBezTo>
                  <a:pt x="73" y="22"/>
                  <a:pt x="72" y="21"/>
                  <a:pt x="69" y="19"/>
                </a:cubicBezTo>
                <a:cubicBezTo>
                  <a:pt x="66" y="16"/>
                  <a:pt x="63" y="14"/>
                  <a:pt x="59" y="13"/>
                </a:cubicBezTo>
                <a:cubicBezTo>
                  <a:pt x="55" y="12"/>
                  <a:pt x="50" y="11"/>
                  <a:pt x="45" y="11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1"/>
                  <a:pt x="43" y="0"/>
                  <a:pt x="40" y="0"/>
                </a:cubicBezTo>
                <a:cubicBezTo>
                  <a:pt x="37" y="0"/>
                  <a:pt x="35" y="1"/>
                  <a:pt x="35" y="5"/>
                </a:cubicBezTo>
                <a:cubicBezTo>
                  <a:pt x="35" y="11"/>
                  <a:pt x="35" y="11"/>
                  <a:pt x="35" y="11"/>
                </a:cubicBezTo>
                <a:cubicBezTo>
                  <a:pt x="25" y="11"/>
                  <a:pt x="17" y="14"/>
                  <a:pt x="11" y="18"/>
                </a:cubicBezTo>
                <a:cubicBezTo>
                  <a:pt x="5" y="22"/>
                  <a:pt x="3" y="27"/>
                  <a:pt x="3" y="34"/>
                </a:cubicBezTo>
                <a:cubicBezTo>
                  <a:pt x="3" y="38"/>
                  <a:pt x="4" y="43"/>
                  <a:pt x="7" y="46"/>
                </a:cubicBezTo>
                <a:cubicBezTo>
                  <a:pt x="10" y="49"/>
                  <a:pt x="14" y="51"/>
                  <a:pt x="18" y="53"/>
                </a:cubicBezTo>
                <a:cubicBezTo>
                  <a:pt x="23" y="55"/>
                  <a:pt x="28" y="56"/>
                  <a:pt x="35" y="58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29" y="82"/>
                  <a:pt x="27" y="81"/>
                </a:cubicBezTo>
                <a:cubicBezTo>
                  <a:pt x="25" y="79"/>
                  <a:pt x="23" y="78"/>
                  <a:pt x="22" y="76"/>
                </a:cubicBezTo>
                <a:cubicBezTo>
                  <a:pt x="21" y="75"/>
                  <a:pt x="20" y="72"/>
                  <a:pt x="19" y="69"/>
                </a:cubicBezTo>
                <a:cubicBezTo>
                  <a:pt x="18" y="68"/>
                  <a:pt x="17" y="67"/>
                  <a:pt x="16" y="66"/>
                </a:cubicBezTo>
                <a:cubicBezTo>
                  <a:pt x="14" y="65"/>
                  <a:pt x="12" y="65"/>
                  <a:pt x="10" y="65"/>
                </a:cubicBezTo>
                <a:cubicBezTo>
                  <a:pt x="7" y="65"/>
                  <a:pt x="4" y="65"/>
                  <a:pt x="2" y="67"/>
                </a:cubicBezTo>
                <a:cubicBezTo>
                  <a:pt x="1" y="68"/>
                  <a:pt x="0" y="70"/>
                  <a:pt x="0" y="72"/>
                </a:cubicBezTo>
                <a:cubicBezTo>
                  <a:pt x="0" y="74"/>
                  <a:pt x="0" y="77"/>
                  <a:pt x="2" y="79"/>
                </a:cubicBezTo>
                <a:cubicBezTo>
                  <a:pt x="3" y="82"/>
                  <a:pt x="5" y="84"/>
                  <a:pt x="8" y="86"/>
                </a:cubicBezTo>
                <a:close/>
                <a:moveTo>
                  <a:pt x="45" y="60"/>
                </a:moveTo>
                <a:cubicBezTo>
                  <a:pt x="50" y="61"/>
                  <a:pt x="54" y="62"/>
                  <a:pt x="57" y="64"/>
                </a:cubicBezTo>
                <a:cubicBezTo>
                  <a:pt x="60" y="66"/>
                  <a:pt x="61" y="68"/>
                  <a:pt x="61" y="72"/>
                </a:cubicBezTo>
                <a:cubicBezTo>
                  <a:pt x="61" y="75"/>
                  <a:pt x="60" y="77"/>
                  <a:pt x="57" y="80"/>
                </a:cubicBezTo>
                <a:cubicBezTo>
                  <a:pt x="54" y="82"/>
                  <a:pt x="50" y="84"/>
                  <a:pt x="45" y="84"/>
                </a:cubicBezTo>
                <a:lnTo>
                  <a:pt x="45" y="60"/>
                </a:lnTo>
                <a:close/>
                <a:moveTo>
                  <a:pt x="25" y="39"/>
                </a:moveTo>
                <a:cubicBezTo>
                  <a:pt x="23" y="37"/>
                  <a:pt x="22" y="35"/>
                  <a:pt x="22" y="32"/>
                </a:cubicBezTo>
                <a:cubicBezTo>
                  <a:pt x="22" y="29"/>
                  <a:pt x="23" y="27"/>
                  <a:pt x="25" y="25"/>
                </a:cubicBezTo>
                <a:cubicBezTo>
                  <a:pt x="28" y="24"/>
                  <a:pt x="31" y="22"/>
                  <a:pt x="35" y="21"/>
                </a:cubicBezTo>
                <a:cubicBezTo>
                  <a:pt x="35" y="43"/>
                  <a:pt x="35" y="43"/>
                  <a:pt x="35" y="43"/>
                </a:cubicBezTo>
                <a:cubicBezTo>
                  <a:pt x="31" y="42"/>
                  <a:pt x="27" y="40"/>
                  <a:pt x="25" y="39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331"/>
          <p:cNvSpPr>
            <a:spLocks/>
          </p:cNvSpPr>
          <p:nvPr/>
        </p:nvSpPr>
        <p:spPr bwMode="auto">
          <a:xfrm>
            <a:off x="3463791" y="4265787"/>
            <a:ext cx="521485" cy="373623"/>
          </a:xfrm>
          <a:custGeom>
            <a:avLst/>
            <a:gdLst>
              <a:gd name="T0" fmla="*/ 277 w 306"/>
              <a:gd name="T1" fmla="*/ 0 h 219"/>
              <a:gd name="T2" fmla="*/ 28 w 306"/>
              <a:gd name="T3" fmla="*/ 0 h 219"/>
              <a:gd name="T4" fmla="*/ 0 w 306"/>
              <a:gd name="T5" fmla="*/ 28 h 219"/>
              <a:gd name="T6" fmla="*/ 0 w 306"/>
              <a:gd name="T7" fmla="*/ 43 h 219"/>
              <a:gd name="T8" fmla="*/ 21 w 306"/>
              <a:gd name="T9" fmla="*/ 43 h 219"/>
              <a:gd name="T10" fmla="*/ 45 w 306"/>
              <a:gd name="T11" fmla="*/ 20 h 219"/>
              <a:gd name="T12" fmla="*/ 260 w 306"/>
              <a:gd name="T13" fmla="*/ 20 h 219"/>
              <a:gd name="T14" fmla="*/ 284 w 306"/>
              <a:gd name="T15" fmla="*/ 43 h 219"/>
              <a:gd name="T16" fmla="*/ 284 w 306"/>
              <a:gd name="T17" fmla="*/ 176 h 219"/>
              <a:gd name="T18" fmla="*/ 275 w 306"/>
              <a:gd name="T19" fmla="*/ 194 h 219"/>
              <a:gd name="T20" fmla="*/ 275 w 306"/>
              <a:gd name="T21" fmla="*/ 194 h 219"/>
              <a:gd name="T22" fmla="*/ 275 w 306"/>
              <a:gd name="T23" fmla="*/ 219 h 219"/>
              <a:gd name="T24" fmla="*/ 277 w 306"/>
              <a:gd name="T25" fmla="*/ 219 h 219"/>
              <a:gd name="T26" fmla="*/ 306 w 306"/>
              <a:gd name="T27" fmla="*/ 191 h 219"/>
              <a:gd name="T28" fmla="*/ 306 w 306"/>
              <a:gd name="T29" fmla="*/ 28 h 219"/>
              <a:gd name="T30" fmla="*/ 277 w 306"/>
              <a:gd name="T31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6" h="219">
                <a:moveTo>
                  <a:pt x="277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8"/>
                </a:cubicBezTo>
                <a:cubicBezTo>
                  <a:pt x="0" y="43"/>
                  <a:pt x="0" y="43"/>
                  <a:pt x="0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30"/>
                  <a:pt x="32" y="20"/>
                  <a:pt x="45" y="20"/>
                </a:cubicBezTo>
                <a:cubicBezTo>
                  <a:pt x="260" y="20"/>
                  <a:pt x="260" y="20"/>
                  <a:pt x="260" y="20"/>
                </a:cubicBezTo>
                <a:cubicBezTo>
                  <a:pt x="273" y="20"/>
                  <a:pt x="284" y="30"/>
                  <a:pt x="284" y="43"/>
                </a:cubicBezTo>
                <a:cubicBezTo>
                  <a:pt x="284" y="176"/>
                  <a:pt x="284" y="176"/>
                  <a:pt x="284" y="176"/>
                </a:cubicBezTo>
                <a:cubicBezTo>
                  <a:pt x="284" y="183"/>
                  <a:pt x="281" y="190"/>
                  <a:pt x="275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5" y="219"/>
                  <a:pt x="275" y="219"/>
                  <a:pt x="275" y="219"/>
                </a:cubicBezTo>
                <a:cubicBezTo>
                  <a:pt x="277" y="219"/>
                  <a:pt x="277" y="219"/>
                  <a:pt x="277" y="219"/>
                </a:cubicBezTo>
                <a:cubicBezTo>
                  <a:pt x="293" y="219"/>
                  <a:pt x="306" y="207"/>
                  <a:pt x="306" y="191"/>
                </a:cubicBezTo>
                <a:cubicBezTo>
                  <a:pt x="306" y="28"/>
                  <a:pt x="306" y="28"/>
                  <a:pt x="306" y="28"/>
                </a:cubicBezTo>
                <a:cubicBezTo>
                  <a:pt x="306" y="12"/>
                  <a:pt x="293" y="0"/>
                  <a:pt x="277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32"/>
          <p:cNvSpPr>
            <a:spLocks noEditPoints="1"/>
          </p:cNvSpPr>
          <p:nvPr/>
        </p:nvSpPr>
        <p:spPr bwMode="auto">
          <a:xfrm>
            <a:off x="3279865" y="4359554"/>
            <a:ext cx="611645" cy="411129"/>
          </a:xfrm>
          <a:custGeom>
            <a:avLst/>
            <a:gdLst>
              <a:gd name="T0" fmla="*/ 331 w 359"/>
              <a:gd name="T1" fmla="*/ 0 h 241"/>
              <a:gd name="T2" fmla="*/ 129 w 359"/>
              <a:gd name="T3" fmla="*/ 0 h 241"/>
              <a:gd name="T4" fmla="*/ 108 w 359"/>
              <a:gd name="T5" fmla="*/ 0 h 241"/>
              <a:gd name="T6" fmla="*/ 28 w 359"/>
              <a:gd name="T7" fmla="*/ 0 h 241"/>
              <a:gd name="T8" fmla="*/ 0 w 359"/>
              <a:gd name="T9" fmla="*/ 28 h 241"/>
              <a:gd name="T10" fmla="*/ 0 w 359"/>
              <a:gd name="T11" fmla="*/ 212 h 241"/>
              <a:gd name="T12" fmla="*/ 28 w 359"/>
              <a:gd name="T13" fmla="*/ 241 h 241"/>
              <a:gd name="T14" fmla="*/ 331 w 359"/>
              <a:gd name="T15" fmla="*/ 241 h 241"/>
              <a:gd name="T16" fmla="*/ 359 w 359"/>
              <a:gd name="T17" fmla="*/ 212 h 241"/>
              <a:gd name="T18" fmla="*/ 359 w 359"/>
              <a:gd name="T19" fmla="*/ 164 h 241"/>
              <a:gd name="T20" fmla="*/ 359 w 359"/>
              <a:gd name="T21" fmla="*/ 144 h 241"/>
              <a:gd name="T22" fmla="*/ 359 w 359"/>
              <a:gd name="T23" fmla="*/ 28 h 241"/>
              <a:gd name="T24" fmla="*/ 331 w 359"/>
              <a:gd name="T25" fmla="*/ 0 h 241"/>
              <a:gd name="T26" fmla="*/ 336 w 359"/>
              <a:gd name="T27" fmla="*/ 164 h 241"/>
              <a:gd name="T28" fmla="*/ 336 w 359"/>
              <a:gd name="T29" fmla="*/ 189 h 241"/>
              <a:gd name="T30" fmla="*/ 311 w 359"/>
              <a:gd name="T31" fmla="*/ 211 h 241"/>
              <a:gd name="T32" fmla="*/ 48 w 359"/>
              <a:gd name="T33" fmla="*/ 211 h 241"/>
              <a:gd name="T34" fmla="*/ 23 w 359"/>
              <a:gd name="T35" fmla="*/ 189 h 241"/>
              <a:gd name="T36" fmla="*/ 23 w 359"/>
              <a:gd name="T37" fmla="*/ 47 h 241"/>
              <a:gd name="T38" fmla="*/ 48 w 359"/>
              <a:gd name="T39" fmla="*/ 25 h 241"/>
              <a:gd name="T40" fmla="*/ 108 w 359"/>
              <a:gd name="T41" fmla="*/ 25 h 241"/>
              <a:gd name="T42" fmla="*/ 129 w 359"/>
              <a:gd name="T43" fmla="*/ 25 h 241"/>
              <a:gd name="T44" fmla="*/ 311 w 359"/>
              <a:gd name="T45" fmla="*/ 25 h 241"/>
              <a:gd name="T46" fmla="*/ 336 w 359"/>
              <a:gd name="T47" fmla="*/ 47 h 241"/>
              <a:gd name="T48" fmla="*/ 336 w 359"/>
              <a:gd name="T49" fmla="*/ 144 h 241"/>
              <a:gd name="T50" fmla="*/ 336 w 359"/>
              <a:gd name="T51" fmla="*/ 16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9" h="241">
                <a:moveTo>
                  <a:pt x="331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8"/>
                  <a:pt x="12" y="241"/>
                  <a:pt x="28" y="241"/>
                </a:cubicBezTo>
                <a:cubicBezTo>
                  <a:pt x="331" y="241"/>
                  <a:pt x="331" y="241"/>
                  <a:pt x="331" y="241"/>
                </a:cubicBezTo>
                <a:cubicBezTo>
                  <a:pt x="346" y="241"/>
                  <a:pt x="359" y="228"/>
                  <a:pt x="359" y="212"/>
                </a:cubicBezTo>
                <a:cubicBezTo>
                  <a:pt x="359" y="164"/>
                  <a:pt x="359" y="164"/>
                  <a:pt x="359" y="164"/>
                </a:cubicBezTo>
                <a:cubicBezTo>
                  <a:pt x="359" y="144"/>
                  <a:pt x="359" y="144"/>
                  <a:pt x="359" y="144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59" y="12"/>
                  <a:pt x="346" y="0"/>
                  <a:pt x="331" y="0"/>
                </a:cubicBezTo>
                <a:close/>
                <a:moveTo>
                  <a:pt x="336" y="164"/>
                </a:moveTo>
                <a:cubicBezTo>
                  <a:pt x="336" y="189"/>
                  <a:pt x="336" y="189"/>
                  <a:pt x="336" y="189"/>
                </a:cubicBezTo>
                <a:cubicBezTo>
                  <a:pt x="336" y="201"/>
                  <a:pt x="325" y="211"/>
                  <a:pt x="311" y="211"/>
                </a:cubicBezTo>
                <a:cubicBezTo>
                  <a:pt x="48" y="211"/>
                  <a:pt x="48" y="211"/>
                  <a:pt x="48" y="211"/>
                </a:cubicBezTo>
                <a:cubicBezTo>
                  <a:pt x="34" y="211"/>
                  <a:pt x="23" y="201"/>
                  <a:pt x="23" y="189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35"/>
                  <a:pt x="34" y="25"/>
                  <a:pt x="48" y="25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311" y="25"/>
                  <a:pt x="311" y="25"/>
                  <a:pt x="311" y="25"/>
                </a:cubicBezTo>
                <a:cubicBezTo>
                  <a:pt x="325" y="25"/>
                  <a:pt x="336" y="35"/>
                  <a:pt x="336" y="47"/>
                </a:cubicBezTo>
                <a:cubicBezTo>
                  <a:pt x="336" y="144"/>
                  <a:pt x="336" y="144"/>
                  <a:pt x="336" y="144"/>
                </a:cubicBezTo>
                <a:lnTo>
                  <a:pt x="336" y="16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33"/>
          <p:cNvSpPr>
            <a:spLocks noEditPoints="1"/>
          </p:cNvSpPr>
          <p:nvPr/>
        </p:nvSpPr>
        <p:spPr bwMode="auto">
          <a:xfrm>
            <a:off x="3411138" y="4458369"/>
            <a:ext cx="347657" cy="228646"/>
          </a:xfrm>
          <a:custGeom>
            <a:avLst/>
            <a:gdLst>
              <a:gd name="T0" fmla="*/ 138 w 204"/>
              <a:gd name="T1" fmla="*/ 0 h 134"/>
              <a:gd name="T2" fmla="*/ 102 w 204"/>
              <a:gd name="T3" fmla="*/ 11 h 134"/>
              <a:gd name="T4" fmla="*/ 102 w 204"/>
              <a:gd name="T5" fmla="*/ 11 h 134"/>
              <a:gd name="T6" fmla="*/ 67 w 204"/>
              <a:gd name="T7" fmla="*/ 0 h 134"/>
              <a:gd name="T8" fmla="*/ 52 w 204"/>
              <a:gd name="T9" fmla="*/ 2 h 134"/>
              <a:gd name="T10" fmla="*/ 31 w 204"/>
              <a:gd name="T11" fmla="*/ 11 h 134"/>
              <a:gd name="T12" fmla="*/ 0 w 204"/>
              <a:gd name="T13" fmla="*/ 67 h 134"/>
              <a:gd name="T14" fmla="*/ 67 w 204"/>
              <a:gd name="T15" fmla="*/ 134 h 134"/>
              <a:gd name="T16" fmla="*/ 102 w 204"/>
              <a:gd name="T17" fmla="*/ 123 h 134"/>
              <a:gd name="T18" fmla="*/ 138 w 204"/>
              <a:gd name="T19" fmla="*/ 134 h 134"/>
              <a:gd name="T20" fmla="*/ 191 w 204"/>
              <a:gd name="T21" fmla="*/ 106 h 134"/>
              <a:gd name="T22" fmla="*/ 202 w 204"/>
              <a:gd name="T23" fmla="*/ 86 h 134"/>
              <a:gd name="T24" fmla="*/ 204 w 204"/>
              <a:gd name="T25" fmla="*/ 67 h 134"/>
              <a:gd name="T26" fmla="*/ 138 w 204"/>
              <a:gd name="T27" fmla="*/ 0 h 134"/>
              <a:gd name="T28" fmla="*/ 112 w 204"/>
              <a:gd name="T29" fmla="*/ 86 h 134"/>
              <a:gd name="T30" fmla="*/ 103 w 204"/>
              <a:gd name="T31" fmla="*/ 100 h 134"/>
              <a:gd name="T32" fmla="*/ 94 w 204"/>
              <a:gd name="T33" fmla="*/ 86 h 134"/>
              <a:gd name="T34" fmla="*/ 90 w 204"/>
              <a:gd name="T35" fmla="*/ 67 h 134"/>
              <a:gd name="T36" fmla="*/ 103 w 204"/>
              <a:gd name="T37" fmla="*/ 34 h 134"/>
              <a:gd name="T38" fmla="*/ 116 w 204"/>
              <a:gd name="T39" fmla="*/ 67 h 134"/>
              <a:gd name="T40" fmla="*/ 112 w 204"/>
              <a:gd name="T41" fmla="*/ 86 h 134"/>
              <a:gd name="T42" fmla="*/ 67 w 204"/>
              <a:gd name="T43" fmla="*/ 116 h 134"/>
              <a:gd name="T44" fmla="*/ 19 w 204"/>
              <a:gd name="T45" fmla="*/ 67 h 134"/>
              <a:gd name="T46" fmla="*/ 31 w 204"/>
              <a:gd name="T47" fmla="*/ 35 h 134"/>
              <a:gd name="T48" fmla="*/ 52 w 204"/>
              <a:gd name="T49" fmla="*/ 21 h 134"/>
              <a:gd name="T50" fmla="*/ 67 w 204"/>
              <a:gd name="T51" fmla="*/ 18 h 134"/>
              <a:gd name="T52" fmla="*/ 88 w 204"/>
              <a:gd name="T53" fmla="*/ 23 h 134"/>
              <a:gd name="T54" fmla="*/ 71 w 204"/>
              <a:gd name="T55" fmla="*/ 67 h 134"/>
              <a:gd name="T56" fmla="*/ 74 w 204"/>
              <a:gd name="T57" fmla="*/ 86 h 134"/>
              <a:gd name="T58" fmla="*/ 84 w 204"/>
              <a:gd name="T59" fmla="*/ 106 h 134"/>
              <a:gd name="T60" fmla="*/ 88 w 204"/>
              <a:gd name="T61" fmla="*/ 111 h 134"/>
              <a:gd name="T62" fmla="*/ 67 w 204"/>
              <a:gd name="T63" fmla="*/ 116 h 134"/>
              <a:gd name="T64" fmla="*/ 183 w 204"/>
              <a:gd name="T65" fmla="*/ 86 h 134"/>
              <a:gd name="T66" fmla="*/ 167 w 204"/>
              <a:gd name="T67" fmla="*/ 106 h 134"/>
              <a:gd name="T68" fmla="*/ 139 w 204"/>
              <a:gd name="T69" fmla="*/ 116 h 134"/>
              <a:gd name="T70" fmla="*/ 117 w 204"/>
              <a:gd name="T71" fmla="*/ 111 h 134"/>
              <a:gd name="T72" fmla="*/ 120 w 204"/>
              <a:gd name="T73" fmla="*/ 106 h 134"/>
              <a:gd name="T74" fmla="*/ 130 w 204"/>
              <a:gd name="T75" fmla="*/ 86 h 134"/>
              <a:gd name="T76" fmla="*/ 133 w 204"/>
              <a:gd name="T77" fmla="*/ 67 h 134"/>
              <a:gd name="T78" fmla="*/ 117 w 204"/>
              <a:gd name="T79" fmla="*/ 23 h 134"/>
              <a:gd name="T80" fmla="*/ 139 w 204"/>
              <a:gd name="T81" fmla="*/ 18 h 134"/>
              <a:gd name="T82" fmla="*/ 187 w 204"/>
              <a:gd name="T83" fmla="*/ 67 h 134"/>
              <a:gd name="T84" fmla="*/ 183 w 204"/>
              <a:gd name="T85" fmla="*/ 8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" h="134">
                <a:moveTo>
                  <a:pt x="138" y="0"/>
                </a:moveTo>
                <a:cubicBezTo>
                  <a:pt x="125" y="0"/>
                  <a:pt x="112" y="4"/>
                  <a:pt x="102" y="11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2" y="4"/>
                  <a:pt x="80" y="0"/>
                  <a:pt x="67" y="0"/>
                </a:cubicBezTo>
                <a:cubicBezTo>
                  <a:pt x="62" y="0"/>
                  <a:pt x="57" y="1"/>
                  <a:pt x="52" y="2"/>
                </a:cubicBezTo>
                <a:cubicBezTo>
                  <a:pt x="44" y="4"/>
                  <a:pt x="37" y="7"/>
                  <a:pt x="31" y="11"/>
                </a:cubicBezTo>
                <a:cubicBezTo>
                  <a:pt x="12" y="23"/>
                  <a:pt x="0" y="43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ubicBezTo>
                  <a:pt x="80" y="134"/>
                  <a:pt x="92" y="130"/>
                  <a:pt x="102" y="123"/>
                </a:cubicBezTo>
                <a:cubicBezTo>
                  <a:pt x="113" y="130"/>
                  <a:pt x="125" y="134"/>
                  <a:pt x="138" y="134"/>
                </a:cubicBezTo>
                <a:cubicBezTo>
                  <a:pt x="160" y="134"/>
                  <a:pt x="179" y="123"/>
                  <a:pt x="191" y="106"/>
                </a:cubicBezTo>
                <a:cubicBezTo>
                  <a:pt x="196" y="100"/>
                  <a:pt x="199" y="94"/>
                  <a:pt x="202" y="86"/>
                </a:cubicBezTo>
                <a:cubicBezTo>
                  <a:pt x="203" y="80"/>
                  <a:pt x="204" y="74"/>
                  <a:pt x="204" y="67"/>
                </a:cubicBezTo>
                <a:cubicBezTo>
                  <a:pt x="204" y="30"/>
                  <a:pt x="175" y="0"/>
                  <a:pt x="138" y="0"/>
                </a:cubicBezTo>
                <a:close/>
                <a:moveTo>
                  <a:pt x="112" y="86"/>
                </a:moveTo>
                <a:cubicBezTo>
                  <a:pt x="110" y="91"/>
                  <a:pt x="107" y="96"/>
                  <a:pt x="103" y="100"/>
                </a:cubicBezTo>
                <a:cubicBezTo>
                  <a:pt x="99" y="96"/>
                  <a:pt x="96" y="91"/>
                  <a:pt x="94" y="86"/>
                </a:cubicBezTo>
                <a:cubicBezTo>
                  <a:pt x="91" y="80"/>
                  <a:pt x="90" y="74"/>
                  <a:pt x="90" y="67"/>
                </a:cubicBezTo>
                <a:cubicBezTo>
                  <a:pt x="90" y="54"/>
                  <a:pt x="95" y="42"/>
                  <a:pt x="103" y="34"/>
                </a:cubicBezTo>
                <a:cubicBezTo>
                  <a:pt x="111" y="42"/>
                  <a:pt x="116" y="54"/>
                  <a:pt x="116" y="67"/>
                </a:cubicBezTo>
                <a:cubicBezTo>
                  <a:pt x="116" y="74"/>
                  <a:pt x="115" y="80"/>
                  <a:pt x="112" y="86"/>
                </a:cubicBezTo>
                <a:close/>
                <a:moveTo>
                  <a:pt x="67" y="116"/>
                </a:moveTo>
                <a:cubicBezTo>
                  <a:pt x="40" y="116"/>
                  <a:pt x="19" y="94"/>
                  <a:pt x="19" y="67"/>
                </a:cubicBezTo>
                <a:cubicBezTo>
                  <a:pt x="19" y="55"/>
                  <a:pt x="23" y="43"/>
                  <a:pt x="31" y="35"/>
                </a:cubicBezTo>
                <a:cubicBezTo>
                  <a:pt x="36" y="28"/>
                  <a:pt x="44" y="23"/>
                  <a:pt x="52" y="21"/>
                </a:cubicBezTo>
                <a:cubicBezTo>
                  <a:pt x="57" y="19"/>
                  <a:pt x="62" y="18"/>
                  <a:pt x="67" y="18"/>
                </a:cubicBezTo>
                <a:cubicBezTo>
                  <a:pt x="75" y="18"/>
                  <a:pt x="82" y="20"/>
                  <a:pt x="88" y="23"/>
                </a:cubicBezTo>
                <a:cubicBezTo>
                  <a:pt x="77" y="34"/>
                  <a:pt x="71" y="50"/>
                  <a:pt x="71" y="67"/>
                </a:cubicBezTo>
                <a:cubicBezTo>
                  <a:pt x="71" y="74"/>
                  <a:pt x="72" y="80"/>
                  <a:pt x="74" y="86"/>
                </a:cubicBezTo>
                <a:cubicBezTo>
                  <a:pt x="76" y="94"/>
                  <a:pt x="80" y="100"/>
                  <a:pt x="84" y="106"/>
                </a:cubicBezTo>
                <a:cubicBezTo>
                  <a:pt x="85" y="108"/>
                  <a:pt x="87" y="110"/>
                  <a:pt x="88" y="111"/>
                </a:cubicBezTo>
                <a:cubicBezTo>
                  <a:pt x="82" y="114"/>
                  <a:pt x="75" y="116"/>
                  <a:pt x="67" y="116"/>
                </a:cubicBezTo>
                <a:close/>
                <a:moveTo>
                  <a:pt x="183" y="86"/>
                </a:moveTo>
                <a:cubicBezTo>
                  <a:pt x="180" y="94"/>
                  <a:pt x="174" y="101"/>
                  <a:pt x="167" y="106"/>
                </a:cubicBezTo>
                <a:cubicBezTo>
                  <a:pt x="159" y="112"/>
                  <a:pt x="149" y="116"/>
                  <a:pt x="139" y="116"/>
                </a:cubicBezTo>
                <a:cubicBezTo>
                  <a:pt x="131" y="116"/>
                  <a:pt x="124" y="114"/>
                  <a:pt x="117" y="111"/>
                </a:cubicBezTo>
                <a:cubicBezTo>
                  <a:pt x="118" y="109"/>
                  <a:pt x="119" y="108"/>
                  <a:pt x="120" y="106"/>
                </a:cubicBezTo>
                <a:cubicBezTo>
                  <a:pt x="125" y="100"/>
                  <a:pt x="128" y="94"/>
                  <a:pt x="130" y="86"/>
                </a:cubicBezTo>
                <a:cubicBezTo>
                  <a:pt x="132" y="80"/>
                  <a:pt x="133" y="74"/>
                  <a:pt x="133" y="67"/>
                </a:cubicBezTo>
                <a:cubicBezTo>
                  <a:pt x="133" y="50"/>
                  <a:pt x="127" y="35"/>
                  <a:pt x="117" y="23"/>
                </a:cubicBezTo>
                <a:cubicBezTo>
                  <a:pt x="123" y="20"/>
                  <a:pt x="131" y="18"/>
                  <a:pt x="139" y="18"/>
                </a:cubicBezTo>
                <a:cubicBezTo>
                  <a:pt x="166" y="18"/>
                  <a:pt x="187" y="40"/>
                  <a:pt x="187" y="67"/>
                </a:cubicBezTo>
                <a:cubicBezTo>
                  <a:pt x="187" y="74"/>
                  <a:pt x="186" y="80"/>
                  <a:pt x="183" y="8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334"/>
          <p:cNvSpPr>
            <a:spLocks/>
          </p:cNvSpPr>
          <p:nvPr/>
        </p:nvSpPr>
        <p:spPr bwMode="auto">
          <a:xfrm>
            <a:off x="1563220" y="4428075"/>
            <a:ext cx="313757" cy="150026"/>
          </a:xfrm>
          <a:custGeom>
            <a:avLst/>
            <a:gdLst>
              <a:gd name="T0" fmla="*/ 155 w 184"/>
              <a:gd name="T1" fmla="*/ 0 h 88"/>
              <a:gd name="T2" fmla="*/ 144 w 184"/>
              <a:gd name="T3" fmla="*/ 0 h 88"/>
              <a:gd name="T4" fmla="*/ 144 w 184"/>
              <a:gd name="T5" fmla="*/ 14 h 88"/>
              <a:gd name="T6" fmla="*/ 128 w 184"/>
              <a:gd name="T7" fmla="*/ 14 h 88"/>
              <a:gd name="T8" fmla="*/ 128 w 184"/>
              <a:gd name="T9" fmla="*/ 0 h 88"/>
              <a:gd name="T10" fmla="*/ 29 w 184"/>
              <a:gd name="T11" fmla="*/ 0 h 88"/>
              <a:gd name="T12" fmla="*/ 0 w 184"/>
              <a:gd name="T13" fmla="*/ 29 h 88"/>
              <a:gd name="T14" fmla="*/ 0 w 184"/>
              <a:gd name="T15" fmla="*/ 59 h 88"/>
              <a:gd name="T16" fmla="*/ 29 w 184"/>
              <a:gd name="T17" fmla="*/ 88 h 88"/>
              <a:gd name="T18" fmla="*/ 128 w 184"/>
              <a:gd name="T19" fmla="*/ 88 h 88"/>
              <a:gd name="T20" fmla="*/ 128 w 184"/>
              <a:gd name="T21" fmla="*/ 74 h 88"/>
              <a:gd name="T22" fmla="*/ 144 w 184"/>
              <a:gd name="T23" fmla="*/ 74 h 88"/>
              <a:gd name="T24" fmla="*/ 144 w 184"/>
              <a:gd name="T25" fmla="*/ 88 h 88"/>
              <a:gd name="T26" fmla="*/ 155 w 184"/>
              <a:gd name="T27" fmla="*/ 88 h 88"/>
              <a:gd name="T28" fmla="*/ 184 w 184"/>
              <a:gd name="T29" fmla="*/ 59 h 88"/>
              <a:gd name="T30" fmla="*/ 184 w 184"/>
              <a:gd name="T31" fmla="*/ 29 h 88"/>
              <a:gd name="T32" fmla="*/ 155 w 184"/>
              <a:gd name="T3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" h="88">
                <a:moveTo>
                  <a:pt x="155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128" y="0"/>
                  <a:pt x="128" y="0"/>
                  <a:pt x="12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75"/>
                  <a:pt x="13" y="88"/>
                  <a:pt x="29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4"/>
                  <a:pt x="128" y="74"/>
                  <a:pt x="128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55" y="88"/>
                  <a:pt x="155" y="88"/>
                  <a:pt x="155" y="88"/>
                </a:cubicBezTo>
                <a:cubicBezTo>
                  <a:pt x="171" y="88"/>
                  <a:pt x="184" y="75"/>
                  <a:pt x="184" y="59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84" y="13"/>
                  <a:pt x="171" y="0"/>
                  <a:pt x="155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335"/>
          <p:cNvSpPr>
            <a:spLocks noChangeArrowheads="1"/>
          </p:cNvSpPr>
          <p:nvPr/>
        </p:nvSpPr>
        <p:spPr bwMode="auto">
          <a:xfrm>
            <a:off x="1250906" y="4635803"/>
            <a:ext cx="10819" cy="41113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336"/>
          <p:cNvSpPr>
            <a:spLocks noChangeArrowheads="1"/>
          </p:cNvSpPr>
          <p:nvPr/>
        </p:nvSpPr>
        <p:spPr bwMode="auto">
          <a:xfrm>
            <a:off x="1250906" y="4572331"/>
            <a:ext cx="10819" cy="41113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337"/>
          <p:cNvSpPr>
            <a:spLocks noChangeArrowheads="1"/>
          </p:cNvSpPr>
          <p:nvPr/>
        </p:nvSpPr>
        <p:spPr bwMode="auto">
          <a:xfrm>
            <a:off x="1250906" y="4509580"/>
            <a:ext cx="10819" cy="41113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338"/>
          <p:cNvSpPr>
            <a:spLocks noChangeArrowheads="1"/>
          </p:cNvSpPr>
          <p:nvPr/>
        </p:nvSpPr>
        <p:spPr bwMode="auto">
          <a:xfrm>
            <a:off x="1250906" y="4446828"/>
            <a:ext cx="10819" cy="40392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339"/>
          <p:cNvSpPr>
            <a:spLocks noChangeArrowheads="1"/>
          </p:cNvSpPr>
          <p:nvPr/>
        </p:nvSpPr>
        <p:spPr bwMode="auto">
          <a:xfrm>
            <a:off x="1250906" y="4381913"/>
            <a:ext cx="10819" cy="40392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340"/>
          <p:cNvSpPr>
            <a:spLocks noChangeArrowheads="1"/>
          </p:cNvSpPr>
          <p:nvPr/>
        </p:nvSpPr>
        <p:spPr bwMode="auto">
          <a:xfrm>
            <a:off x="1250906" y="4320604"/>
            <a:ext cx="10819" cy="38949"/>
          </a:xfrm>
          <a:prstGeom prst="rect">
            <a:avLst/>
          </a:pr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41"/>
          <p:cNvSpPr>
            <a:spLocks/>
          </p:cNvSpPr>
          <p:nvPr/>
        </p:nvSpPr>
        <p:spPr bwMode="auto">
          <a:xfrm>
            <a:off x="1175893" y="4243427"/>
            <a:ext cx="632562" cy="509945"/>
          </a:xfrm>
          <a:custGeom>
            <a:avLst/>
            <a:gdLst>
              <a:gd name="T0" fmla="*/ 355 w 371"/>
              <a:gd name="T1" fmla="*/ 256 h 299"/>
              <a:gd name="T2" fmla="*/ 328 w 371"/>
              <a:gd name="T3" fmla="*/ 281 h 299"/>
              <a:gd name="T4" fmla="*/ 42 w 371"/>
              <a:gd name="T5" fmla="*/ 281 h 299"/>
              <a:gd name="T6" fmla="*/ 15 w 371"/>
              <a:gd name="T7" fmla="*/ 256 h 299"/>
              <a:gd name="T8" fmla="*/ 15 w 371"/>
              <a:gd name="T9" fmla="*/ 43 h 299"/>
              <a:gd name="T10" fmla="*/ 42 w 371"/>
              <a:gd name="T11" fmla="*/ 18 h 299"/>
              <a:gd name="T12" fmla="*/ 328 w 371"/>
              <a:gd name="T13" fmla="*/ 18 h 299"/>
              <a:gd name="T14" fmla="*/ 355 w 371"/>
              <a:gd name="T15" fmla="*/ 43 h 299"/>
              <a:gd name="T16" fmla="*/ 355 w 371"/>
              <a:gd name="T17" fmla="*/ 108 h 299"/>
              <a:gd name="T18" fmla="*/ 371 w 371"/>
              <a:gd name="T19" fmla="*/ 108 h 299"/>
              <a:gd name="T20" fmla="*/ 371 w 371"/>
              <a:gd name="T21" fmla="*/ 29 h 299"/>
              <a:gd name="T22" fmla="*/ 342 w 371"/>
              <a:gd name="T23" fmla="*/ 0 h 299"/>
              <a:gd name="T24" fmla="*/ 29 w 371"/>
              <a:gd name="T25" fmla="*/ 0 h 299"/>
              <a:gd name="T26" fmla="*/ 0 w 371"/>
              <a:gd name="T27" fmla="*/ 29 h 299"/>
              <a:gd name="T28" fmla="*/ 0 w 371"/>
              <a:gd name="T29" fmla="*/ 270 h 299"/>
              <a:gd name="T30" fmla="*/ 29 w 371"/>
              <a:gd name="T31" fmla="*/ 299 h 299"/>
              <a:gd name="T32" fmla="*/ 342 w 371"/>
              <a:gd name="T33" fmla="*/ 299 h 299"/>
              <a:gd name="T34" fmla="*/ 371 w 371"/>
              <a:gd name="T35" fmla="*/ 270 h 299"/>
              <a:gd name="T36" fmla="*/ 371 w 371"/>
              <a:gd name="T37" fmla="*/ 196 h 299"/>
              <a:gd name="T38" fmla="*/ 355 w 371"/>
              <a:gd name="T39" fmla="*/ 196 h 299"/>
              <a:gd name="T40" fmla="*/ 355 w 371"/>
              <a:gd name="T41" fmla="*/ 25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1" h="299">
                <a:moveTo>
                  <a:pt x="355" y="256"/>
                </a:moveTo>
                <a:cubicBezTo>
                  <a:pt x="355" y="270"/>
                  <a:pt x="343" y="281"/>
                  <a:pt x="328" y="281"/>
                </a:cubicBezTo>
                <a:cubicBezTo>
                  <a:pt x="42" y="281"/>
                  <a:pt x="42" y="281"/>
                  <a:pt x="42" y="281"/>
                </a:cubicBezTo>
                <a:cubicBezTo>
                  <a:pt x="27" y="281"/>
                  <a:pt x="15" y="270"/>
                  <a:pt x="15" y="256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29"/>
                  <a:pt x="27" y="18"/>
                  <a:pt x="42" y="18"/>
                </a:cubicBezTo>
                <a:cubicBezTo>
                  <a:pt x="328" y="18"/>
                  <a:pt x="328" y="18"/>
                  <a:pt x="328" y="18"/>
                </a:cubicBezTo>
                <a:cubicBezTo>
                  <a:pt x="343" y="18"/>
                  <a:pt x="355" y="29"/>
                  <a:pt x="355" y="43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71" y="108"/>
                  <a:pt x="371" y="108"/>
                  <a:pt x="371" y="108"/>
                </a:cubicBezTo>
                <a:cubicBezTo>
                  <a:pt x="371" y="29"/>
                  <a:pt x="371" y="29"/>
                  <a:pt x="371" y="29"/>
                </a:cubicBezTo>
                <a:cubicBezTo>
                  <a:pt x="371" y="13"/>
                  <a:pt x="358" y="0"/>
                  <a:pt x="34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86"/>
                  <a:pt x="13" y="299"/>
                  <a:pt x="29" y="299"/>
                </a:cubicBezTo>
                <a:cubicBezTo>
                  <a:pt x="342" y="299"/>
                  <a:pt x="342" y="299"/>
                  <a:pt x="342" y="299"/>
                </a:cubicBezTo>
                <a:cubicBezTo>
                  <a:pt x="358" y="299"/>
                  <a:pt x="371" y="286"/>
                  <a:pt x="371" y="270"/>
                </a:cubicBezTo>
                <a:cubicBezTo>
                  <a:pt x="371" y="196"/>
                  <a:pt x="371" y="196"/>
                  <a:pt x="371" y="196"/>
                </a:cubicBezTo>
                <a:cubicBezTo>
                  <a:pt x="355" y="196"/>
                  <a:pt x="355" y="196"/>
                  <a:pt x="355" y="196"/>
                </a:cubicBezTo>
                <a:lnTo>
                  <a:pt x="355" y="25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342"/>
          <p:cNvSpPr>
            <a:spLocks/>
          </p:cNvSpPr>
          <p:nvPr/>
        </p:nvSpPr>
        <p:spPr bwMode="auto">
          <a:xfrm>
            <a:off x="2427313" y="4284541"/>
            <a:ext cx="481094" cy="313757"/>
          </a:xfrm>
          <a:custGeom>
            <a:avLst/>
            <a:gdLst>
              <a:gd name="T0" fmla="*/ 262 w 282"/>
              <a:gd name="T1" fmla="*/ 0 h 184"/>
              <a:gd name="T2" fmla="*/ 20 w 282"/>
              <a:gd name="T3" fmla="*/ 0 h 184"/>
              <a:gd name="T4" fmla="*/ 0 w 282"/>
              <a:gd name="T5" fmla="*/ 20 h 184"/>
              <a:gd name="T6" fmla="*/ 0 w 282"/>
              <a:gd name="T7" fmla="*/ 38 h 184"/>
              <a:gd name="T8" fmla="*/ 22 w 282"/>
              <a:gd name="T9" fmla="*/ 38 h 184"/>
              <a:gd name="T10" fmla="*/ 38 w 282"/>
              <a:gd name="T11" fmla="*/ 22 h 184"/>
              <a:gd name="T12" fmla="*/ 238 w 282"/>
              <a:gd name="T13" fmla="*/ 22 h 184"/>
              <a:gd name="T14" fmla="*/ 254 w 282"/>
              <a:gd name="T15" fmla="*/ 38 h 184"/>
              <a:gd name="T16" fmla="*/ 254 w 282"/>
              <a:gd name="T17" fmla="*/ 150 h 184"/>
              <a:gd name="T18" fmla="*/ 238 w 282"/>
              <a:gd name="T19" fmla="*/ 165 h 184"/>
              <a:gd name="T20" fmla="*/ 238 w 282"/>
              <a:gd name="T21" fmla="*/ 184 h 184"/>
              <a:gd name="T22" fmla="*/ 262 w 282"/>
              <a:gd name="T23" fmla="*/ 184 h 184"/>
              <a:gd name="T24" fmla="*/ 282 w 282"/>
              <a:gd name="T25" fmla="*/ 164 h 184"/>
              <a:gd name="T26" fmla="*/ 282 w 282"/>
              <a:gd name="T27" fmla="*/ 20 h 184"/>
              <a:gd name="T28" fmla="*/ 262 w 282"/>
              <a:gd name="T2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2" h="184">
                <a:moveTo>
                  <a:pt x="26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8"/>
                  <a:pt x="0" y="38"/>
                  <a:pt x="0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29"/>
                  <a:pt x="29" y="22"/>
                  <a:pt x="38" y="22"/>
                </a:cubicBezTo>
                <a:cubicBezTo>
                  <a:pt x="238" y="22"/>
                  <a:pt x="238" y="22"/>
                  <a:pt x="238" y="22"/>
                </a:cubicBezTo>
                <a:cubicBezTo>
                  <a:pt x="247" y="22"/>
                  <a:pt x="254" y="29"/>
                  <a:pt x="254" y="38"/>
                </a:cubicBezTo>
                <a:cubicBezTo>
                  <a:pt x="254" y="150"/>
                  <a:pt x="254" y="150"/>
                  <a:pt x="254" y="150"/>
                </a:cubicBezTo>
                <a:cubicBezTo>
                  <a:pt x="254" y="158"/>
                  <a:pt x="247" y="165"/>
                  <a:pt x="238" y="165"/>
                </a:cubicBezTo>
                <a:cubicBezTo>
                  <a:pt x="238" y="184"/>
                  <a:pt x="238" y="184"/>
                  <a:pt x="238" y="184"/>
                </a:cubicBezTo>
                <a:cubicBezTo>
                  <a:pt x="262" y="184"/>
                  <a:pt x="262" y="184"/>
                  <a:pt x="262" y="184"/>
                </a:cubicBezTo>
                <a:cubicBezTo>
                  <a:pt x="273" y="184"/>
                  <a:pt x="282" y="175"/>
                  <a:pt x="282" y="164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2" y="9"/>
                  <a:pt x="273" y="0"/>
                  <a:pt x="262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343"/>
          <p:cNvSpPr>
            <a:spLocks/>
          </p:cNvSpPr>
          <p:nvPr/>
        </p:nvSpPr>
        <p:spPr bwMode="auto">
          <a:xfrm>
            <a:off x="2246993" y="4555742"/>
            <a:ext cx="556828" cy="182484"/>
          </a:xfrm>
          <a:custGeom>
            <a:avLst/>
            <a:gdLst>
              <a:gd name="T0" fmla="*/ 106 w 327"/>
              <a:gd name="T1" fmla="*/ 0 h 107"/>
              <a:gd name="T2" fmla="*/ 0 w 327"/>
              <a:gd name="T3" fmla="*/ 0 h 107"/>
              <a:gd name="T4" fmla="*/ 0 w 327"/>
              <a:gd name="T5" fmla="*/ 84 h 107"/>
              <a:gd name="T6" fmla="*/ 23 w 327"/>
              <a:gd name="T7" fmla="*/ 107 h 107"/>
              <a:gd name="T8" fmla="*/ 304 w 327"/>
              <a:gd name="T9" fmla="*/ 107 h 107"/>
              <a:gd name="T10" fmla="*/ 327 w 327"/>
              <a:gd name="T11" fmla="*/ 84 h 107"/>
              <a:gd name="T12" fmla="*/ 327 w 327"/>
              <a:gd name="T13" fmla="*/ 25 h 107"/>
              <a:gd name="T14" fmla="*/ 327 w 327"/>
              <a:gd name="T15" fmla="*/ 6 h 107"/>
              <a:gd name="T16" fmla="*/ 327 w 327"/>
              <a:gd name="T17" fmla="*/ 0 h 107"/>
              <a:gd name="T18" fmla="*/ 132 w 327"/>
              <a:gd name="T19" fmla="*/ 0 h 107"/>
              <a:gd name="T20" fmla="*/ 106 w 327"/>
              <a:gd name="T21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7" h="107">
                <a:moveTo>
                  <a:pt x="10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7"/>
                  <a:pt x="11" y="107"/>
                  <a:pt x="23" y="107"/>
                </a:cubicBezTo>
                <a:cubicBezTo>
                  <a:pt x="304" y="107"/>
                  <a:pt x="304" y="107"/>
                  <a:pt x="304" y="107"/>
                </a:cubicBezTo>
                <a:cubicBezTo>
                  <a:pt x="316" y="107"/>
                  <a:pt x="327" y="97"/>
                  <a:pt x="327" y="84"/>
                </a:cubicBezTo>
                <a:cubicBezTo>
                  <a:pt x="327" y="25"/>
                  <a:pt x="327" y="25"/>
                  <a:pt x="327" y="25"/>
                </a:cubicBezTo>
                <a:cubicBezTo>
                  <a:pt x="327" y="6"/>
                  <a:pt x="327" y="6"/>
                  <a:pt x="327" y="6"/>
                </a:cubicBezTo>
                <a:cubicBezTo>
                  <a:pt x="327" y="0"/>
                  <a:pt x="327" y="0"/>
                  <a:pt x="327" y="0"/>
                </a:cubicBezTo>
                <a:cubicBezTo>
                  <a:pt x="132" y="0"/>
                  <a:pt x="132" y="0"/>
                  <a:pt x="132" y="0"/>
                </a:cubicBezTo>
                <a:lnTo>
                  <a:pt x="106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344"/>
          <p:cNvSpPr>
            <a:spLocks/>
          </p:cNvSpPr>
          <p:nvPr/>
        </p:nvSpPr>
        <p:spPr bwMode="auto">
          <a:xfrm>
            <a:off x="2246993" y="4374700"/>
            <a:ext cx="556828" cy="111077"/>
          </a:xfrm>
          <a:custGeom>
            <a:avLst/>
            <a:gdLst>
              <a:gd name="T0" fmla="*/ 304 w 327"/>
              <a:gd name="T1" fmla="*/ 0 h 65"/>
              <a:gd name="T2" fmla="*/ 128 w 327"/>
              <a:gd name="T3" fmla="*/ 0 h 65"/>
              <a:gd name="T4" fmla="*/ 106 w 327"/>
              <a:gd name="T5" fmla="*/ 0 h 65"/>
              <a:gd name="T6" fmla="*/ 23 w 327"/>
              <a:gd name="T7" fmla="*/ 0 h 65"/>
              <a:gd name="T8" fmla="*/ 0 w 327"/>
              <a:gd name="T9" fmla="*/ 23 h 65"/>
              <a:gd name="T10" fmla="*/ 0 w 327"/>
              <a:gd name="T11" fmla="*/ 65 h 65"/>
              <a:gd name="T12" fmla="*/ 106 w 327"/>
              <a:gd name="T13" fmla="*/ 65 h 65"/>
              <a:gd name="T14" fmla="*/ 128 w 327"/>
              <a:gd name="T15" fmla="*/ 65 h 65"/>
              <a:gd name="T16" fmla="*/ 327 w 327"/>
              <a:gd name="T17" fmla="*/ 65 h 65"/>
              <a:gd name="T18" fmla="*/ 327 w 327"/>
              <a:gd name="T19" fmla="*/ 23 h 65"/>
              <a:gd name="T20" fmla="*/ 304 w 327"/>
              <a:gd name="T2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7" h="65">
                <a:moveTo>
                  <a:pt x="304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65"/>
                  <a:pt x="0" y="65"/>
                  <a:pt x="0" y="65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28" y="65"/>
                  <a:pt x="128" y="65"/>
                  <a:pt x="128" y="65"/>
                </a:cubicBezTo>
                <a:cubicBezTo>
                  <a:pt x="327" y="65"/>
                  <a:pt x="327" y="65"/>
                  <a:pt x="327" y="65"/>
                </a:cubicBezTo>
                <a:cubicBezTo>
                  <a:pt x="327" y="23"/>
                  <a:pt x="327" y="23"/>
                  <a:pt x="327" y="23"/>
                </a:cubicBezTo>
                <a:cubicBezTo>
                  <a:pt x="327" y="10"/>
                  <a:pt x="316" y="0"/>
                  <a:pt x="304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345"/>
          <p:cNvSpPr>
            <a:spLocks/>
          </p:cNvSpPr>
          <p:nvPr/>
        </p:nvSpPr>
        <p:spPr bwMode="auto">
          <a:xfrm>
            <a:off x="3907378" y="3575523"/>
            <a:ext cx="72849" cy="30294"/>
          </a:xfrm>
          <a:custGeom>
            <a:avLst/>
            <a:gdLst>
              <a:gd name="T0" fmla="*/ 9 w 43"/>
              <a:gd name="T1" fmla="*/ 18 h 18"/>
              <a:gd name="T2" fmla="*/ 34 w 43"/>
              <a:gd name="T3" fmla="*/ 17 h 18"/>
              <a:gd name="T4" fmla="*/ 42 w 43"/>
              <a:gd name="T5" fmla="*/ 8 h 18"/>
              <a:gd name="T6" fmla="*/ 34 w 43"/>
              <a:gd name="T7" fmla="*/ 0 h 18"/>
              <a:gd name="T8" fmla="*/ 8 w 43"/>
              <a:gd name="T9" fmla="*/ 1 h 18"/>
              <a:gd name="T10" fmla="*/ 0 w 43"/>
              <a:gd name="T11" fmla="*/ 9 h 18"/>
              <a:gd name="T12" fmla="*/ 0 w 43"/>
              <a:gd name="T13" fmla="*/ 9 h 18"/>
              <a:gd name="T14" fmla="*/ 9 w 43"/>
              <a:gd name="T1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18">
                <a:moveTo>
                  <a:pt x="9" y="18"/>
                </a:moveTo>
                <a:cubicBezTo>
                  <a:pt x="34" y="17"/>
                  <a:pt x="34" y="17"/>
                  <a:pt x="34" y="17"/>
                </a:cubicBezTo>
                <a:cubicBezTo>
                  <a:pt x="39" y="17"/>
                  <a:pt x="43" y="13"/>
                  <a:pt x="42" y="8"/>
                </a:cubicBezTo>
                <a:cubicBezTo>
                  <a:pt x="42" y="3"/>
                  <a:pt x="38" y="0"/>
                  <a:pt x="34" y="0"/>
                </a:cubicBezTo>
                <a:cubicBezTo>
                  <a:pt x="8" y="1"/>
                  <a:pt x="8" y="1"/>
                  <a:pt x="8" y="1"/>
                </a:cubicBezTo>
                <a:cubicBezTo>
                  <a:pt x="3" y="1"/>
                  <a:pt x="0" y="4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4"/>
                  <a:pt x="4" y="18"/>
                  <a:pt x="9" y="1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346"/>
          <p:cNvSpPr>
            <a:spLocks/>
          </p:cNvSpPr>
          <p:nvPr/>
        </p:nvSpPr>
        <p:spPr bwMode="auto">
          <a:xfrm>
            <a:off x="3908821" y="3375728"/>
            <a:ext cx="71407" cy="49769"/>
          </a:xfrm>
          <a:custGeom>
            <a:avLst/>
            <a:gdLst>
              <a:gd name="T0" fmla="*/ 11 w 42"/>
              <a:gd name="T1" fmla="*/ 27 h 29"/>
              <a:gd name="T2" fmla="*/ 35 w 42"/>
              <a:gd name="T3" fmla="*/ 18 h 29"/>
              <a:gd name="T4" fmla="*/ 40 w 42"/>
              <a:gd name="T5" fmla="*/ 7 h 29"/>
              <a:gd name="T6" fmla="*/ 29 w 42"/>
              <a:gd name="T7" fmla="*/ 2 h 29"/>
              <a:gd name="T8" fmla="*/ 5 w 42"/>
              <a:gd name="T9" fmla="*/ 12 h 29"/>
              <a:gd name="T10" fmla="*/ 0 w 42"/>
              <a:gd name="T11" fmla="*/ 19 h 29"/>
              <a:gd name="T12" fmla="*/ 0 w 42"/>
              <a:gd name="T13" fmla="*/ 23 h 29"/>
              <a:gd name="T14" fmla="*/ 11 w 42"/>
              <a:gd name="T15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29">
                <a:moveTo>
                  <a:pt x="11" y="27"/>
                </a:moveTo>
                <a:cubicBezTo>
                  <a:pt x="35" y="18"/>
                  <a:pt x="35" y="18"/>
                  <a:pt x="35" y="18"/>
                </a:cubicBezTo>
                <a:cubicBezTo>
                  <a:pt x="39" y="16"/>
                  <a:pt x="42" y="11"/>
                  <a:pt x="40" y="7"/>
                </a:cubicBezTo>
                <a:cubicBezTo>
                  <a:pt x="38" y="2"/>
                  <a:pt x="33" y="0"/>
                  <a:pt x="29" y="2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21"/>
                  <a:pt x="0" y="22"/>
                  <a:pt x="0" y="23"/>
                </a:cubicBezTo>
                <a:cubicBezTo>
                  <a:pt x="2" y="27"/>
                  <a:pt x="7" y="29"/>
                  <a:pt x="11" y="2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347"/>
          <p:cNvSpPr>
            <a:spLocks/>
          </p:cNvSpPr>
          <p:nvPr/>
        </p:nvSpPr>
        <p:spPr bwMode="auto">
          <a:xfrm>
            <a:off x="3908821" y="3739253"/>
            <a:ext cx="71407" cy="49047"/>
          </a:xfrm>
          <a:custGeom>
            <a:avLst/>
            <a:gdLst>
              <a:gd name="T0" fmla="*/ 35 w 42"/>
              <a:gd name="T1" fmla="*/ 11 h 29"/>
              <a:gd name="T2" fmla="*/ 11 w 42"/>
              <a:gd name="T3" fmla="*/ 2 h 29"/>
              <a:gd name="T4" fmla="*/ 0 w 42"/>
              <a:gd name="T5" fmla="*/ 6 h 29"/>
              <a:gd name="T6" fmla="*/ 0 w 42"/>
              <a:gd name="T7" fmla="*/ 10 h 29"/>
              <a:gd name="T8" fmla="*/ 5 w 42"/>
              <a:gd name="T9" fmla="*/ 17 h 29"/>
              <a:gd name="T10" fmla="*/ 29 w 42"/>
              <a:gd name="T11" fmla="*/ 27 h 29"/>
              <a:gd name="T12" fmla="*/ 40 w 42"/>
              <a:gd name="T13" fmla="*/ 22 h 29"/>
              <a:gd name="T14" fmla="*/ 35 w 42"/>
              <a:gd name="T15" fmla="*/ 1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29">
                <a:moveTo>
                  <a:pt x="35" y="11"/>
                </a:moveTo>
                <a:cubicBezTo>
                  <a:pt x="11" y="2"/>
                  <a:pt x="11" y="2"/>
                  <a:pt x="11" y="2"/>
                </a:cubicBezTo>
                <a:cubicBezTo>
                  <a:pt x="7" y="0"/>
                  <a:pt x="2" y="2"/>
                  <a:pt x="0" y="6"/>
                </a:cubicBezTo>
                <a:cubicBezTo>
                  <a:pt x="0" y="7"/>
                  <a:pt x="0" y="8"/>
                  <a:pt x="0" y="10"/>
                </a:cubicBezTo>
                <a:cubicBezTo>
                  <a:pt x="0" y="13"/>
                  <a:pt x="2" y="16"/>
                  <a:pt x="5" y="17"/>
                </a:cubicBezTo>
                <a:cubicBezTo>
                  <a:pt x="29" y="27"/>
                  <a:pt x="29" y="27"/>
                  <a:pt x="29" y="27"/>
                </a:cubicBezTo>
                <a:cubicBezTo>
                  <a:pt x="33" y="29"/>
                  <a:pt x="38" y="27"/>
                  <a:pt x="40" y="22"/>
                </a:cubicBezTo>
                <a:cubicBezTo>
                  <a:pt x="42" y="18"/>
                  <a:pt x="39" y="13"/>
                  <a:pt x="35" y="1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48"/>
          <p:cNvSpPr>
            <a:spLocks/>
          </p:cNvSpPr>
          <p:nvPr/>
        </p:nvSpPr>
        <p:spPr bwMode="auto">
          <a:xfrm>
            <a:off x="3784039" y="3285568"/>
            <a:ext cx="69964" cy="608760"/>
          </a:xfrm>
          <a:custGeom>
            <a:avLst/>
            <a:gdLst>
              <a:gd name="T0" fmla="*/ 20 w 41"/>
              <a:gd name="T1" fmla="*/ 0 h 357"/>
              <a:gd name="T2" fmla="*/ 0 w 41"/>
              <a:gd name="T3" fmla="*/ 23 h 357"/>
              <a:gd name="T4" fmla="*/ 0 w 41"/>
              <a:gd name="T5" fmla="*/ 335 h 357"/>
              <a:gd name="T6" fmla="*/ 6 w 41"/>
              <a:gd name="T7" fmla="*/ 351 h 357"/>
              <a:gd name="T8" fmla="*/ 20 w 41"/>
              <a:gd name="T9" fmla="*/ 357 h 357"/>
              <a:gd name="T10" fmla="*/ 41 w 41"/>
              <a:gd name="T11" fmla="*/ 335 h 357"/>
              <a:gd name="T12" fmla="*/ 41 w 41"/>
              <a:gd name="T13" fmla="*/ 23 h 357"/>
              <a:gd name="T14" fmla="*/ 35 w 41"/>
              <a:gd name="T15" fmla="*/ 7 h 357"/>
              <a:gd name="T16" fmla="*/ 20 w 41"/>
              <a:gd name="T1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57">
                <a:moveTo>
                  <a:pt x="20" y="0"/>
                </a:moveTo>
                <a:cubicBezTo>
                  <a:pt x="9" y="0"/>
                  <a:pt x="0" y="10"/>
                  <a:pt x="0" y="23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41"/>
                  <a:pt x="2" y="347"/>
                  <a:pt x="6" y="351"/>
                </a:cubicBezTo>
                <a:cubicBezTo>
                  <a:pt x="10" y="355"/>
                  <a:pt x="15" y="357"/>
                  <a:pt x="20" y="357"/>
                </a:cubicBezTo>
                <a:cubicBezTo>
                  <a:pt x="31" y="357"/>
                  <a:pt x="41" y="347"/>
                  <a:pt x="41" y="335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16"/>
                  <a:pt x="38" y="11"/>
                  <a:pt x="35" y="7"/>
                </a:cubicBezTo>
                <a:cubicBezTo>
                  <a:pt x="31" y="3"/>
                  <a:pt x="26" y="0"/>
                  <a:pt x="2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349"/>
          <p:cNvSpPr>
            <a:spLocks/>
          </p:cNvSpPr>
          <p:nvPr/>
        </p:nvSpPr>
        <p:spPr bwMode="auto">
          <a:xfrm>
            <a:off x="3471004" y="3314420"/>
            <a:ext cx="280578" cy="547451"/>
          </a:xfrm>
          <a:custGeom>
            <a:avLst/>
            <a:gdLst>
              <a:gd name="T0" fmla="*/ 0 w 165"/>
              <a:gd name="T1" fmla="*/ 224 h 321"/>
              <a:gd name="T2" fmla="*/ 165 w 165"/>
              <a:gd name="T3" fmla="*/ 321 h 321"/>
              <a:gd name="T4" fmla="*/ 165 w 165"/>
              <a:gd name="T5" fmla="*/ 43 h 321"/>
              <a:gd name="T6" fmla="*/ 165 w 165"/>
              <a:gd name="T7" fmla="*/ 0 h 321"/>
              <a:gd name="T8" fmla="*/ 0 w 165"/>
              <a:gd name="T9" fmla="*/ 57 h 321"/>
              <a:gd name="T10" fmla="*/ 0 w 165"/>
              <a:gd name="T11" fmla="*/ 22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" h="321">
                <a:moveTo>
                  <a:pt x="0" y="224"/>
                </a:moveTo>
                <a:cubicBezTo>
                  <a:pt x="69" y="239"/>
                  <a:pt x="165" y="321"/>
                  <a:pt x="165" y="321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0"/>
                  <a:pt x="165" y="0"/>
                  <a:pt x="165" y="0"/>
                </a:cubicBezTo>
                <a:cubicBezTo>
                  <a:pt x="124" y="41"/>
                  <a:pt x="0" y="57"/>
                  <a:pt x="0" y="57"/>
                </a:cubicBezTo>
                <a:lnTo>
                  <a:pt x="0" y="224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350"/>
          <p:cNvSpPr>
            <a:spLocks/>
          </p:cNvSpPr>
          <p:nvPr/>
        </p:nvSpPr>
        <p:spPr bwMode="auto">
          <a:xfrm>
            <a:off x="3359927" y="3720500"/>
            <a:ext cx="155075" cy="173829"/>
          </a:xfrm>
          <a:custGeom>
            <a:avLst/>
            <a:gdLst>
              <a:gd name="T0" fmla="*/ 45 w 91"/>
              <a:gd name="T1" fmla="*/ 0 h 102"/>
              <a:gd name="T2" fmla="*/ 0 w 91"/>
              <a:gd name="T3" fmla="*/ 0 h 102"/>
              <a:gd name="T4" fmla="*/ 45 w 91"/>
              <a:gd name="T5" fmla="*/ 57 h 102"/>
              <a:gd name="T6" fmla="*/ 45 w 91"/>
              <a:gd name="T7" fmla="*/ 77 h 102"/>
              <a:gd name="T8" fmla="*/ 65 w 91"/>
              <a:gd name="T9" fmla="*/ 102 h 102"/>
              <a:gd name="T10" fmla="*/ 88 w 91"/>
              <a:gd name="T11" fmla="*/ 102 h 102"/>
              <a:gd name="T12" fmla="*/ 88 w 91"/>
              <a:gd name="T13" fmla="*/ 51 h 102"/>
              <a:gd name="T14" fmla="*/ 45 w 91"/>
              <a:gd name="T1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102">
                <a:moveTo>
                  <a:pt x="4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45" y="37"/>
                  <a:pt x="45" y="57"/>
                </a:cubicBezTo>
                <a:cubicBezTo>
                  <a:pt x="45" y="77"/>
                  <a:pt x="45" y="77"/>
                  <a:pt x="45" y="77"/>
                </a:cubicBezTo>
                <a:cubicBezTo>
                  <a:pt x="45" y="77"/>
                  <a:pt x="42" y="102"/>
                  <a:pt x="65" y="102"/>
                </a:cubicBezTo>
                <a:cubicBezTo>
                  <a:pt x="88" y="102"/>
                  <a:pt x="88" y="102"/>
                  <a:pt x="88" y="102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91" y="0"/>
                  <a:pt x="45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351"/>
          <p:cNvSpPr>
            <a:spLocks/>
          </p:cNvSpPr>
          <p:nvPr/>
        </p:nvSpPr>
        <p:spPr bwMode="auto">
          <a:xfrm>
            <a:off x="3307274" y="3411792"/>
            <a:ext cx="129109" cy="279856"/>
          </a:xfrm>
          <a:custGeom>
            <a:avLst/>
            <a:gdLst>
              <a:gd name="T0" fmla="*/ 76 w 76"/>
              <a:gd name="T1" fmla="*/ 164 h 164"/>
              <a:gd name="T2" fmla="*/ 76 w 76"/>
              <a:gd name="T3" fmla="*/ 0 h 164"/>
              <a:gd name="T4" fmla="*/ 42 w 76"/>
              <a:gd name="T5" fmla="*/ 0 h 164"/>
              <a:gd name="T6" fmla="*/ 0 w 76"/>
              <a:gd name="T7" fmla="*/ 31 h 164"/>
              <a:gd name="T8" fmla="*/ 0 w 76"/>
              <a:gd name="T9" fmla="*/ 122 h 164"/>
              <a:gd name="T10" fmla="*/ 31 w 76"/>
              <a:gd name="T11" fmla="*/ 164 h 164"/>
              <a:gd name="T12" fmla="*/ 76 w 76"/>
              <a:gd name="T13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64">
                <a:moveTo>
                  <a:pt x="76" y="164"/>
                </a:move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57" y="0"/>
                  <a:pt x="42" y="0"/>
                </a:cubicBezTo>
                <a:cubicBezTo>
                  <a:pt x="0" y="0"/>
                  <a:pt x="0" y="30"/>
                  <a:pt x="0" y="31"/>
                </a:cubicBezTo>
                <a:cubicBezTo>
                  <a:pt x="0" y="31"/>
                  <a:pt x="0" y="82"/>
                  <a:pt x="0" y="122"/>
                </a:cubicBezTo>
                <a:cubicBezTo>
                  <a:pt x="0" y="162"/>
                  <a:pt x="31" y="164"/>
                  <a:pt x="31" y="164"/>
                </a:cubicBezTo>
                <a:cubicBezTo>
                  <a:pt x="36" y="164"/>
                  <a:pt x="49" y="164"/>
                  <a:pt x="76" y="16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52"/>
          <p:cNvSpPr>
            <a:spLocks noEditPoints="1"/>
          </p:cNvSpPr>
          <p:nvPr/>
        </p:nvSpPr>
        <p:spPr bwMode="auto">
          <a:xfrm>
            <a:off x="2306138" y="3284126"/>
            <a:ext cx="564762" cy="370017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353"/>
          <p:cNvSpPr>
            <a:spLocks/>
          </p:cNvSpPr>
          <p:nvPr/>
        </p:nvSpPr>
        <p:spPr bwMode="auto">
          <a:xfrm>
            <a:off x="2705005" y="3403137"/>
            <a:ext cx="85832" cy="131273"/>
          </a:xfrm>
          <a:custGeom>
            <a:avLst/>
            <a:gdLst>
              <a:gd name="T0" fmla="*/ 44 w 50"/>
              <a:gd name="T1" fmla="*/ 64 h 77"/>
              <a:gd name="T2" fmla="*/ 13 w 50"/>
              <a:gd name="T3" fmla="*/ 64 h 77"/>
              <a:gd name="T4" fmla="*/ 13 w 50"/>
              <a:gd name="T5" fmla="*/ 42 h 77"/>
              <a:gd name="T6" fmla="*/ 40 w 50"/>
              <a:gd name="T7" fmla="*/ 42 h 77"/>
              <a:gd name="T8" fmla="*/ 45 w 50"/>
              <a:gd name="T9" fmla="*/ 41 h 77"/>
              <a:gd name="T10" fmla="*/ 46 w 50"/>
              <a:gd name="T11" fmla="*/ 37 h 77"/>
              <a:gd name="T12" fmla="*/ 45 w 50"/>
              <a:gd name="T13" fmla="*/ 32 h 77"/>
              <a:gd name="T14" fmla="*/ 40 w 50"/>
              <a:gd name="T15" fmla="*/ 31 h 77"/>
              <a:gd name="T16" fmla="*/ 13 w 50"/>
              <a:gd name="T17" fmla="*/ 31 h 77"/>
              <a:gd name="T18" fmla="*/ 13 w 50"/>
              <a:gd name="T19" fmla="*/ 12 h 77"/>
              <a:gd name="T20" fmla="*/ 43 w 50"/>
              <a:gd name="T21" fmla="*/ 12 h 77"/>
              <a:gd name="T22" fmla="*/ 47 w 50"/>
              <a:gd name="T23" fmla="*/ 10 h 77"/>
              <a:gd name="T24" fmla="*/ 49 w 50"/>
              <a:gd name="T25" fmla="*/ 6 h 77"/>
              <a:gd name="T26" fmla="*/ 47 w 50"/>
              <a:gd name="T27" fmla="*/ 2 h 77"/>
              <a:gd name="T28" fmla="*/ 43 w 50"/>
              <a:gd name="T29" fmla="*/ 0 h 77"/>
              <a:gd name="T30" fmla="*/ 8 w 50"/>
              <a:gd name="T31" fmla="*/ 0 h 77"/>
              <a:gd name="T32" fmla="*/ 3 w 50"/>
              <a:gd name="T33" fmla="*/ 1 h 77"/>
              <a:gd name="T34" fmla="*/ 1 w 50"/>
              <a:gd name="T35" fmla="*/ 4 h 77"/>
              <a:gd name="T36" fmla="*/ 0 w 50"/>
              <a:gd name="T37" fmla="*/ 10 h 77"/>
              <a:gd name="T38" fmla="*/ 0 w 50"/>
              <a:gd name="T39" fmla="*/ 67 h 77"/>
              <a:gd name="T40" fmla="*/ 2 w 50"/>
              <a:gd name="T41" fmla="*/ 74 h 77"/>
              <a:gd name="T42" fmla="*/ 8 w 50"/>
              <a:gd name="T43" fmla="*/ 77 h 77"/>
              <a:gd name="T44" fmla="*/ 44 w 50"/>
              <a:gd name="T45" fmla="*/ 77 h 77"/>
              <a:gd name="T46" fmla="*/ 48 w 50"/>
              <a:gd name="T47" fmla="*/ 75 h 77"/>
              <a:gd name="T48" fmla="*/ 50 w 50"/>
              <a:gd name="T49" fmla="*/ 70 h 77"/>
              <a:gd name="T50" fmla="*/ 48 w 50"/>
              <a:gd name="T51" fmla="*/ 66 h 77"/>
              <a:gd name="T52" fmla="*/ 44 w 50"/>
              <a:gd name="T53" fmla="*/ 6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" h="77">
                <a:moveTo>
                  <a:pt x="44" y="64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42"/>
                  <a:pt x="13" y="42"/>
                  <a:pt x="13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2" y="42"/>
                  <a:pt x="44" y="42"/>
                  <a:pt x="45" y="41"/>
                </a:cubicBezTo>
                <a:cubicBezTo>
                  <a:pt x="46" y="40"/>
                  <a:pt x="46" y="38"/>
                  <a:pt x="46" y="37"/>
                </a:cubicBezTo>
                <a:cubicBezTo>
                  <a:pt x="46" y="35"/>
                  <a:pt x="46" y="33"/>
                  <a:pt x="45" y="32"/>
                </a:cubicBezTo>
                <a:cubicBezTo>
                  <a:pt x="44" y="31"/>
                  <a:pt x="42" y="31"/>
                  <a:pt x="40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12"/>
                  <a:pt x="13" y="12"/>
                  <a:pt x="1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2"/>
                  <a:pt x="46" y="12"/>
                  <a:pt x="47" y="10"/>
                </a:cubicBezTo>
                <a:cubicBezTo>
                  <a:pt x="48" y="9"/>
                  <a:pt x="49" y="8"/>
                  <a:pt x="49" y="6"/>
                </a:cubicBezTo>
                <a:cubicBezTo>
                  <a:pt x="49" y="4"/>
                  <a:pt x="48" y="3"/>
                  <a:pt x="47" y="2"/>
                </a:cubicBezTo>
                <a:cubicBezTo>
                  <a:pt x="46" y="1"/>
                  <a:pt x="45" y="0"/>
                  <a:pt x="43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4" y="0"/>
                  <a:pt x="3" y="1"/>
                </a:cubicBezTo>
                <a:cubicBezTo>
                  <a:pt x="2" y="2"/>
                  <a:pt x="1" y="3"/>
                  <a:pt x="1" y="4"/>
                </a:cubicBezTo>
                <a:cubicBezTo>
                  <a:pt x="0" y="6"/>
                  <a:pt x="0" y="7"/>
                  <a:pt x="0" y="1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0"/>
                  <a:pt x="0" y="73"/>
                  <a:pt x="2" y="74"/>
                </a:cubicBezTo>
                <a:cubicBezTo>
                  <a:pt x="3" y="76"/>
                  <a:pt x="5" y="77"/>
                  <a:pt x="8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6" y="77"/>
                  <a:pt x="47" y="76"/>
                  <a:pt x="48" y="75"/>
                </a:cubicBezTo>
                <a:cubicBezTo>
                  <a:pt x="49" y="74"/>
                  <a:pt x="50" y="72"/>
                  <a:pt x="50" y="70"/>
                </a:cubicBezTo>
                <a:cubicBezTo>
                  <a:pt x="50" y="69"/>
                  <a:pt x="49" y="67"/>
                  <a:pt x="48" y="66"/>
                </a:cubicBezTo>
                <a:cubicBezTo>
                  <a:pt x="47" y="65"/>
                  <a:pt x="46" y="64"/>
                  <a:pt x="44" y="6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354"/>
          <p:cNvSpPr>
            <a:spLocks/>
          </p:cNvSpPr>
          <p:nvPr/>
        </p:nvSpPr>
        <p:spPr bwMode="auto">
          <a:xfrm>
            <a:off x="2609796" y="3401695"/>
            <a:ext cx="80062" cy="132715"/>
          </a:xfrm>
          <a:custGeom>
            <a:avLst/>
            <a:gdLst>
              <a:gd name="T0" fmla="*/ 40 w 47"/>
              <a:gd name="T1" fmla="*/ 65 h 78"/>
              <a:gd name="T2" fmla="*/ 14 w 47"/>
              <a:gd name="T3" fmla="*/ 65 h 78"/>
              <a:gd name="T4" fmla="*/ 14 w 47"/>
              <a:gd name="T5" fmla="*/ 9 h 78"/>
              <a:gd name="T6" fmla="*/ 12 w 47"/>
              <a:gd name="T7" fmla="*/ 2 h 78"/>
              <a:gd name="T8" fmla="*/ 7 w 47"/>
              <a:gd name="T9" fmla="*/ 0 h 78"/>
              <a:gd name="T10" fmla="*/ 2 w 47"/>
              <a:gd name="T11" fmla="*/ 2 h 78"/>
              <a:gd name="T12" fmla="*/ 0 w 47"/>
              <a:gd name="T13" fmla="*/ 9 h 78"/>
              <a:gd name="T14" fmla="*/ 0 w 47"/>
              <a:gd name="T15" fmla="*/ 68 h 78"/>
              <a:gd name="T16" fmla="*/ 2 w 47"/>
              <a:gd name="T17" fmla="*/ 75 h 78"/>
              <a:gd name="T18" fmla="*/ 9 w 47"/>
              <a:gd name="T19" fmla="*/ 78 h 78"/>
              <a:gd name="T20" fmla="*/ 40 w 47"/>
              <a:gd name="T21" fmla="*/ 78 h 78"/>
              <a:gd name="T22" fmla="*/ 45 w 47"/>
              <a:gd name="T23" fmla="*/ 76 h 78"/>
              <a:gd name="T24" fmla="*/ 47 w 47"/>
              <a:gd name="T25" fmla="*/ 71 h 78"/>
              <a:gd name="T26" fmla="*/ 45 w 47"/>
              <a:gd name="T27" fmla="*/ 67 h 78"/>
              <a:gd name="T28" fmla="*/ 40 w 47"/>
              <a:gd name="T29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78">
                <a:moveTo>
                  <a:pt x="40" y="65"/>
                </a:moveTo>
                <a:cubicBezTo>
                  <a:pt x="14" y="65"/>
                  <a:pt x="14" y="65"/>
                  <a:pt x="14" y="65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3" y="4"/>
                  <a:pt x="12" y="2"/>
                </a:cubicBezTo>
                <a:cubicBezTo>
                  <a:pt x="11" y="1"/>
                  <a:pt x="9" y="0"/>
                  <a:pt x="7" y="0"/>
                </a:cubicBezTo>
                <a:cubicBezTo>
                  <a:pt x="5" y="0"/>
                  <a:pt x="3" y="1"/>
                  <a:pt x="2" y="2"/>
                </a:cubicBezTo>
                <a:cubicBezTo>
                  <a:pt x="1" y="4"/>
                  <a:pt x="0" y="6"/>
                  <a:pt x="0" y="9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1"/>
                  <a:pt x="1" y="74"/>
                  <a:pt x="2" y="75"/>
                </a:cubicBezTo>
                <a:cubicBezTo>
                  <a:pt x="4" y="77"/>
                  <a:pt x="6" y="78"/>
                  <a:pt x="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3" y="78"/>
                  <a:pt x="44" y="77"/>
                  <a:pt x="45" y="76"/>
                </a:cubicBezTo>
                <a:cubicBezTo>
                  <a:pt x="46" y="75"/>
                  <a:pt x="47" y="73"/>
                  <a:pt x="47" y="71"/>
                </a:cubicBezTo>
                <a:cubicBezTo>
                  <a:pt x="47" y="69"/>
                  <a:pt x="46" y="68"/>
                  <a:pt x="45" y="67"/>
                </a:cubicBezTo>
                <a:cubicBezTo>
                  <a:pt x="44" y="65"/>
                  <a:pt x="43" y="65"/>
                  <a:pt x="40" y="65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355"/>
          <p:cNvSpPr>
            <a:spLocks/>
          </p:cNvSpPr>
          <p:nvPr/>
        </p:nvSpPr>
        <p:spPr bwMode="auto">
          <a:xfrm>
            <a:off x="2554979" y="3674338"/>
            <a:ext cx="51211" cy="204843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56"/>
          <p:cNvSpPr>
            <a:spLocks/>
          </p:cNvSpPr>
          <p:nvPr/>
        </p:nvSpPr>
        <p:spPr bwMode="auto">
          <a:xfrm>
            <a:off x="2483573" y="3835905"/>
            <a:ext cx="196188" cy="93766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357"/>
          <p:cNvSpPr>
            <a:spLocks noEditPoints="1"/>
          </p:cNvSpPr>
          <p:nvPr/>
        </p:nvSpPr>
        <p:spPr bwMode="auto">
          <a:xfrm>
            <a:off x="2492228" y="3401695"/>
            <a:ext cx="102422" cy="134158"/>
          </a:xfrm>
          <a:custGeom>
            <a:avLst/>
            <a:gdLst>
              <a:gd name="T0" fmla="*/ 41 w 60"/>
              <a:gd name="T1" fmla="*/ 14 h 79"/>
              <a:gd name="T2" fmla="*/ 39 w 60"/>
              <a:gd name="T3" fmla="*/ 8 h 79"/>
              <a:gd name="T4" fmla="*/ 37 w 60"/>
              <a:gd name="T5" fmla="*/ 4 h 79"/>
              <a:gd name="T6" fmla="*/ 34 w 60"/>
              <a:gd name="T7" fmla="*/ 1 h 79"/>
              <a:gd name="T8" fmla="*/ 30 w 60"/>
              <a:gd name="T9" fmla="*/ 0 h 79"/>
              <a:gd name="T10" fmla="*/ 25 w 60"/>
              <a:gd name="T11" fmla="*/ 1 h 79"/>
              <a:gd name="T12" fmla="*/ 22 w 60"/>
              <a:gd name="T13" fmla="*/ 4 h 79"/>
              <a:gd name="T14" fmla="*/ 20 w 60"/>
              <a:gd name="T15" fmla="*/ 9 h 79"/>
              <a:gd name="T16" fmla="*/ 18 w 60"/>
              <a:gd name="T17" fmla="*/ 14 h 79"/>
              <a:gd name="T18" fmla="*/ 1 w 60"/>
              <a:gd name="T19" fmla="*/ 64 h 79"/>
              <a:gd name="T20" fmla="*/ 0 w 60"/>
              <a:gd name="T21" fmla="*/ 69 h 79"/>
              <a:gd name="T22" fmla="*/ 0 w 60"/>
              <a:gd name="T23" fmla="*/ 72 h 79"/>
              <a:gd name="T24" fmla="*/ 1 w 60"/>
              <a:gd name="T25" fmla="*/ 77 h 79"/>
              <a:gd name="T26" fmla="*/ 6 w 60"/>
              <a:gd name="T27" fmla="*/ 79 h 79"/>
              <a:gd name="T28" fmla="*/ 10 w 60"/>
              <a:gd name="T29" fmla="*/ 77 h 79"/>
              <a:gd name="T30" fmla="*/ 13 w 60"/>
              <a:gd name="T31" fmla="*/ 69 h 79"/>
              <a:gd name="T32" fmla="*/ 16 w 60"/>
              <a:gd name="T33" fmla="*/ 59 h 79"/>
              <a:gd name="T34" fmla="*/ 43 w 60"/>
              <a:gd name="T35" fmla="*/ 59 h 79"/>
              <a:gd name="T36" fmla="*/ 46 w 60"/>
              <a:gd name="T37" fmla="*/ 69 h 79"/>
              <a:gd name="T38" fmla="*/ 47 w 60"/>
              <a:gd name="T39" fmla="*/ 73 h 79"/>
              <a:gd name="T40" fmla="*/ 49 w 60"/>
              <a:gd name="T41" fmla="*/ 76 h 79"/>
              <a:gd name="T42" fmla="*/ 51 w 60"/>
              <a:gd name="T43" fmla="*/ 78 h 79"/>
              <a:gd name="T44" fmla="*/ 54 w 60"/>
              <a:gd name="T45" fmla="*/ 79 h 79"/>
              <a:gd name="T46" fmla="*/ 58 w 60"/>
              <a:gd name="T47" fmla="*/ 77 h 79"/>
              <a:gd name="T48" fmla="*/ 60 w 60"/>
              <a:gd name="T49" fmla="*/ 72 h 79"/>
              <a:gd name="T50" fmla="*/ 58 w 60"/>
              <a:gd name="T51" fmla="*/ 64 h 79"/>
              <a:gd name="T52" fmla="*/ 41 w 60"/>
              <a:gd name="T53" fmla="*/ 14 h 79"/>
              <a:gd name="T54" fmla="*/ 20 w 60"/>
              <a:gd name="T55" fmla="*/ 48 h 79"/>
              <a:gd name="T56" fmla="*/ 29 w 60"/>
              <a:gd name="T57" fmla="*/ 16 h 79"/>
              <a:gd name="T58" fmla="*/ 39 w 60"/>
              <a:gd name="T59" fmla="*/ 48 h 79"/>
              <a:gd name="T60" fmla="*/ 20 w 60"/>
              <a:gd name="T6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0" h="79">
                <a:moveTo>
                  <a:pt x="41" y="14"/>
                </a:moveTo>
                <a:cubicBezTo>
                  <a:pt x="40" y="12"/>
                  <a:pt x="40" y="10"/>
                  <a:pt x="39" y="8"/>
                </a:cubicBezTo>
                <a:cubicBezTo>
                  <a:pt x="39" y="7"/>
                  <a:pt x="38" y="6"/>
                  <a:pt x="37" y="4"/>
                </a:cubicBezTo>
                <a:cubicBezTo>
                  <a:pt x="36" y="3"/>
                  <a:pt x="35" y="2"/>
                  <a:pt x="34" y="1"/>
                </a:cubicBezTo>
                <a:cubicBezTo>
                  <a:pt x="33" y="0"/>
                  <a:pt x="31" y="0"/>
                  <a:pt x="30" y="0"/>
                </a:cubicBezTo>
                <a:cubicBezTo>
                  <a:pt x="28" y="0"/>
                  <a:pt x="26" y="0"/>
                  <a:pt x="25" y="1"/>
                </a:cubicBezTo>
                <a:cubicBezTo>
                  <a:pt x="24" y="2"/>
                  <a:pt x="23" y="3"/>
                  <a:pt x="22" y="4"/>
                </a:cubicBezTo>
                <a:cubicBezTo>
                  <a:pt x="21" y="6"/>
                  <a:pt x="21" y="7"/>
                  <a:pt x="20" y="9"/>
                </a:cubicBezTo>
                <a:cubicBezTo>
                  <a:pt x="19" y="11"/>
                  <a:pt x="19" y="13"/>
                  <a:pt x="18" y="14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6"/>
                  <a:pt x="0" y="67"/>
                  <a:pt x="0" y="69"/>
                </a:cubicBezTo>
                <a:cubicBezTo>
                  <a:pt x="0" y="70"/>
                  <a:pt x="0" y="71"/>
                  <a:pt x="0" y="72"/>
                </a:cubicBezTo>
                <a:cubicBezTo>
                  <a:pt x="0" y="74"/>
                  <a:pt x="0" y="75"/>
                  <a:pt x="1" y="77"/>
                </a:cubicBezTo>
                <a:cubicBezTo>
                  <a:pt x="3" y="78"/>
                  <a:pt x="4" y="79"/>
                  <a:pt x="6" y="79"/>
                </a:cubicBezTo>
                <a:cubicBezTo>
                  <a:pt x="8" y="79"/>
                  <a:pt x="9" y="78"/>
                  <a:pt x="10" y="77"/>
                </a:cubicBezTo>
                <a:cubicBezTo>
                  <a:pt x="11" y="75"/>
                  <a:pt x="12" y="73"/>
                  <a:pt x="13" y="69"/>
                </a:cubicBezTo>
                <a:cubicBezTo>
                  <a:pt x="16" y="59"/>
                  <a:pt x="16" y="59"/>
                  <a:pt x="16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7" y="71"/>
                  <a:pt x="47" y="73"/>
                </a:cubicBezTo>
                <a:cubicBezTo>
                  <a:pt x="48" y="75"/>
                  <a:pt x="49" y="76"/>
                  <a:pt x="49" y="76"/>
                </a:cubicBezTo>
                <a:cubicBezTo>
                  <a:pt x="50" y="77"/>
                  <a:pt x="50" y="78"/>
                  <a:pt x="51" y="78"/>
                </a:cubicBezTo>
                <a:cubicBezTo>
                  <a:pt x="52" y="79"/>
                  <a:pt x="53" y="79"/>
                  <a:pt x="54" y="79"/>
                </a:cubicBezTo>
                <a:cubicBezTo>
                  <a:pt x="55" y="79"/>
                  <a:pt x="57" y="78"/>
                  <a:pt x="58" y="77"/>
                </a:cubicBezTo>
                <a:cubicBezTo>
                  <a:pt x="59" y="75"/>
                  <a:pt x="60" y="73"/>
                  <a:pt x="60" y="72"/>
                </a:cubicBezTo>
                <a:cubicBezTo>
                  <a:pt x="60" y="70"/>
                  <a:pt x="59" y="67"/>
                  <a:pt x="58" y="64"/>
                </a:cubicBezTo>
                <a:lnTo>
                  <a:pt x="41" y="14"/>
                </a:lnTo>
                <a:close/>
                <a:moveTo>
                  <a:pt x="20" y="48"/>
                </a:moveTo>
                <a:cubicBezTo>
                  <a:pt x="29" y="16"/>
                  <a:pt x="29" y="16"/>
                  <a:pt x="29" y="16"/>
                </a:cubicBezTo>
                <a:cubicBezTo>
                  <a:pt x="39" y="48"/>
                  <a:pt x="39" y="48"/>
                  <a:pt x="39" y="48"/>
                </a:cubicBezTo>
                <a:lnTo>
                  <a:pt x="20" y="48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358"/>
          <p:cNvSpPr>
            <a:spLocks/>
          </p:cNvSpPr>
          <p:nvPr/>
        </p:nvSpPr>
        <p:spPr bwMode="auto">
          <a:xfrm>
            <a:off x="2391970" y="3401695"/>
            <a:ext cx="87996" cy="134158"/>
          </a:xfrm>
          <a:custGeom>
            <a:avLst/>
            <a:gdLst>
              <a:gd name="T0" fmla="*/ 45 w 52"/>
              <a:gd name="T1" fmla="*/ 38 h 79"/>
              <a:gd name="T2" fmla="*/ 38 w 52"/>
              <a:gd name="T3" fmla="*/ 34 h 79"/>
              <a:gd name="T4" fmla="*/ 28 w 52"/>
              <a:gd name="T5" fmla="*/ 30 h 79"/>
              <a:gd name="T6" fmla="*/ 22 w 52"/>
              <a:gd name="T7" fmla="*/ 29 h 79"/>
              <a:gd name="T8" fmla="*/ 18 w 52"/>
              <a:gd name="T9" fmla="*/ 27 h 79"/>
              <a:gd name="T10" fmla="*/ 15 w 52"/>
              <a:gd name="T11" fmla="*/ 24 h 79"/>
              <a:gd name="T12" fmla="*/ 14 w 52"/>
              <a:gd name="T13" fmla="*/ 20 h 79"/>
              <a:gd name="T14" fmla="*/ 17 w 52"/>
              <a:gd name="T15" fmla="*/ 13 h 79"/>
              <a:gd name="T16" fmla="*/ 25 w 52"/>
              <a:gd name="T17" fmla="*/ 11 h 79"/>
              <a:gd name="T18" fmla="*/ 33 w 52"/>
              <a:gd name="T19" fmla="*/ 13 h 79"/>
              <a:gd name="T20" fmla="*/ 37 w 52"/>
              <a:gd name="T21" fmla="*/ 20 h 79"/>
              <a:gd name="T22" fmla="*/ 40 w 52"/>
              <a:gd name="T23" fmla="*/ 24 h 79"/>
              <a:gd name="T24" fmla="*/ 43 w 52"/>
              <a:gd name="T25" fmla="*/ 26 h 79"/>
              <a:gd name="T26" fmla="*/ 48 w 52"/>
              <a:gd name="T27" fmla="*/ 23 h 79"/>
              <a:gd name="T28" fmla="*/ 49 w 52"/>
              <a:gd name="T29" fmla="*/ 18 h 79"/>
              <a:gd name="T30" fmla="*/ 48 w 52"/>
              <a:gd name="T31" fmla="*/ 12 h 79"/>
              <a:gd name="T32" fmla="*/ 44 w 52"/>
              <a:gd name="T33" fmla="*/ 6 h 79"/>
              <a:gd name="T34" fmla="*/ 36 w 52"/>
              <a:gd name="T35" fmla="*/ 2 h 79"/>
              <a:gd name="T36" fmla="*/ 26 w 52"/>
              <a:gd name="T37" fmla="*/ 0 h 79"/>
              <a:gd name="T38" fmla="*/ 13 w 52"/>
              <a:gd name="T39" fmla="*/ 2 h 79"/>
              <a:gd name="T40" fmla="*/ 4 w 52"/>
              <a:gd name="T41" fmla="*/ 10 h 79"/>
              <a:gd name="T42" fmla="*/ 2 w 52"/>
              <a:gd name="T43" fmla="*/ 21 h 79"/>
              <a:gd name="T44" fmla="*/ 4 w 52"/>
              <a:gd name="T45" fmla="*/ 32 h 79"/>
              <a:gd name="T46" fmla="*/ 12 w 52"/>
              <a:gd name="T47" fmla="*/ 39 h 79"/>
              <a:gd name="T48" fmla="*/ 24 w 52"/>
              <a:gd name="T49" fmla="*/ 44 h 79"/>
              <a:gd name="T50" fmla="*/ 32 w 52"/>
              <a:gd name="T51" fmla="*/ 46 h 79"/>
              <a:gd name="T52" fmla="*/ 37 w 52"/>
              <a:gd name="T53" fmla="*/ 50 h 79"/>
              <a:gd name="T54" fmla="*/ 39 w 52"/>
              <a:gd name="T55" fmla="*/ 56 h 79"/>
              <a:gd name="T56" fmla="*/ 35 w 52"/>
              <a:gd name="T57" fmla="*/ 64 h 79"/>
              <a:gd name="T58" fmla="*/ 26 w 52"/>
              <a:gd name="T59" fmla="*/ 67 h 79"/>
              <a:gd name="T60" fmla="*/ 19 w 52"/>
              <a:gd name="T61" fmla="*/ 66 h 79"/>
              <a:gd name="T62" fmla="*/ 15 w 52"/>
              <a:gd name="T63" fmla="*/ 62 h 79"/>
              <a:gd name="T64" fmla="*/ 12 w 52"/>
              <a:gd name="T65" fmla="*/ 56 h 79"/>
              <a:gd name="T66" fmla="*/ 10 w 52"/>
              <a:gd name="T67" fmla="*/ 51 h 79"/>
              <a:gd name="T68" fmla="*/ 6 w 52"/>
              <a:gd name="T69" fmla="*/ 50 h 79"/>
              <a:gd name="T70" fmla="*/ 2 w 52"/>
              <a:gd name="T71" fmla="*/ 52 h 79"/>
              <a:gd name="T72" fmla="*/ 0 w 52"/>
              <a:gd name="T73" fmla="*/ 56 h 79"/>
              <a:gd name="T74" fmla="*/ 3 w 52"/>
              <a:gd name="T75" fmla="*/ 66 h 79"/>
              <a:gd name="T76" fmla="*/ 10 w 52"/>
              <a:gd name="T77" fmla="*/ 75 h 79"/>
              <a:gd name="T78" fmla="*/ 26 w 52"/>
              <a:gd name="T79" fmla="*/ 79 h 79"/>
              <a:gd name="T80" fmla="*/ 40 w 52"/>
              <a:gd name="T81" fmla="*/ 76 h 79"/>
              <a:gd name="T82" fmla="*/ 49 w 52"/>
              <a:gd name="T83" fmla="*/ 67 h 79"/>
              <a:gd name="T84" fmla="*/ 52 w 52"/>
              <a:gd name="T85" fmla="*/ 55 h 79"/>
              <a:gd name="T86" fmla="*/ 50 w 52"/>
              <a:gd name="T87" fmla="*/ 45 h 79"/>
              <a:gd name="T88" fmla="*/ 45 w 52"/>
              <a:gd name="T89" fmla="*/ 3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2" h="79">
                <a:moveTo>
                  <a:pt x="45" y="38"/>
                </a:moveTo>
                <a:cubicBezTo>
                  <a:pt x="43" y="36"/>
                  <a:pt x="41" y="35"/>
                  <a:pt x="38" y="34"/>
                </a:cubicBezTo>
                <a:cubicBezTo>
                  <a:pt x="35" y="33"/>
                  <a:pt x="31" y="31"/>
                  <a:pt x="28" y="30"/>
                </a:cubicBezTo>
                <a:cubicBezTo>
                  <a:pt x="25" y="30"/>
                  <a:pt x="23" y="29"/>
                  <a:pt x="22" y="29"/>
                </a:cubicBezTo>
                <a:cubicBezTo>
                  <a:pt x="20" y="28"/>
                  <a:pt x="19" y="27"/>
                  <a:pt x="18" y="27"/>
                </a:cubicBezTo>
                <a:cubicBezTo>
                  <a:pt x="17" y="26"/>
                  <a:pt x="16" y="25"/>
                  <a:pt x="15" y="24"/>
                </a:cubicBezTo>
                <a:cubicBezTo>
                  <a:pt x="14" y="23"/>
                  <a:pt x="14" y="21"/>
                  <a:pt x="14" y="20"/>
                </a:cubicBezTo>
                <a:cubicBezTo>
                  <a:pt x="14" y="17"/>
                  <a:pt x="15" y="15"/>
                  <a:pt x="17" y="13"/>
                </a:cubicBezTo>
                <a:cubicBezTo>
                  <a:pt x="19" y="12"/>
                  <a:pt x="22" y="11"/>
                  <a:pt x="25" y="11"/>
                </a:cubicBezTo>
                <a:cubicBezTo>
                  <a:pt x="29" y="11"/>
                  <a:pt x="31" y="12"/>
                  <a:pt x="33" y="13"/>
                </a:cubicBezTo>
                <a:cubicBezTo>
                  <a:pt x="35" y="15"/>
                  <a:pt x="36" y="17"/>
                  <a:pt x="37" y="20"/>
                </a:cubicBezTo>
                <a:cubicBezTo>
                  <a:pt x="38" y="22"/>
                  <a:pt x="39" y="23"/>
                  <a:pt x="40" y="24"/>
                </a:cubicBezTo>
                <a:cubicBezTo>
                  <a:pt x="41" y="25"/>
                  <a:pt x="42" y="26"/>
                  <a:pt x="43" y="26"/>
                </a:cubicBezTo>
                <a:cubicBezTo>
                  <a:pt x="45" y="26"/>
                  <a:pt x="46" y="25"/>
                  <a:pt x="48" y="23"/>
                </a:cubicBezTo>
                <a:cubicBezTo>
                  <a:pt x="49" y="22"/>
                  <a:pt x="49" y="20"/>
                  <a:pt x="49" y="18"/>
                </a:cubicBezTo>
                <a:cubicBezTo>
                  <a:pt x="49" y="16"/>
                  <a:pt x="49" y="14"/>
                  <a:pt x="48" y="12"/>
                </a:cubicBezTo>
                <a:cubicBezTo>
                  <a:pt x="47" y="10"/>
                  <a:pt x="46" y="8"/>
                  <a:pt x="44" y="6"/>
                </a:cubicBezTo>
                <a:cubicBezTo>
                  <a:pt x="42" y="4"/>
                  <a:pt x="39" y="3"/>
                  <a:pt x="36" y="2"/>
                </a:cubicBezTo>
                <a:cubicBezTo>
                  <a:pt x="33" y="0"/>
                  <a:pt x="30" y="0"/>
                  <a:pt x="26" y="0"/>
                </a:cubicBezTo>
                <a:cubicBezTo>
                  <a:pt x="21" y="0"/>
                  <a:pt x="17" y="1"/>
                  <a:pt x="13" y="2"/>
                </a:cubicBezTo>
                <a:cubicBezTo>
                  <a:pt x="9" y="4"/>
                  <a:pt x="6" y="7"/>
                  <a:pt x="4" y="10"/>
                </a:cubicBezTo>
                <a:cubicBezTo>
                  <a:pt x="3" y="13"/>
                  <a:pt x="2" y="17"/>
                  <a:pt x="2" y="21"/>
                </a:cubicBezTo>
                <a:cubicBezTo>
                  <a:pt x="2" y="26"/>
                  <a:pt x="2" y="29"/>
                  <a:pt x="4" y="32"/>
                </a:cubicBezTo>
                <a:cubicBezTo>
                  <a:pt x="6" y="35"/>
                  <a:pt x="9" y="38"/>
                  <a:pt x="12" y="39"/>
                </a:cubicBezTo>
                <a:cubicBezTo>
                  <a:pt x="15" y="41"/>
                  <a:pt x="19" y="43"/>
                  <a:pt x="24" y="44"/>
                </a:cubicBezTo>
                <a:cubicBezTo>
                  <a:pt x="27" y="45"/>
                  <a:pt x="30" y="46"/>
                  <a:pt x="32" y="46"/>
                </a:cubicBezTo>
                <a:cubicBezTo>
                  <a:pt x="34" y="47"/>
                  <a:pt x="36" y="48"/>
                  <a:pt x="37" y="50"/>
                </a:cubicBezTo>
                <a:cubicBezTo>
                  <a:pt x="38" y="52"/>
                  <a:pt x="39" y="54"/>
                  <a:pt x="39" y="56"/>
                </a:cubicBezTo>
                <a:cubicBezTo>
                  <a:pt x="39" y="59"/>
                  <a:pt x="38" y="62"/>
                  <a:pt x="35" y="64"/>
                </a:cubicBezTo>
                <a:cubicBezTo>
                  <a:pt x="33" y="66"/>
                  <a:pt x="30" y="67"/>
                  <a:pt x="26" y="67"/>
                </a:cubicBezTo>
                <a:cubicBezTo>
                  <a:pt x="23" y="67"/>
                  <a:pt x="21" y="67"/>
                  <a:pt x="19" y="66"/>
                </a:cubicBezTo>
                <a:cubicBezTo>
                  <a:pt x="17" y="65"/>
                  <a:pt x="16" y="63"/>
                  <a:pt x="15" y="62"/>
                </a:cubicBezTo>
                <a:cubicBezTo>
                  <a:pt x="14" y="60"/>
                  <a:pt x="13" y="58"/>
                  <a:pt x="12" y="56"/>
                </a:cubicBezTo>
                <a:cubicBezTo>
                  <a:pt x="12" y="54"/>
                  <a:pt x="11" y="52"/>
                  <a:pt x="10" y="51"/>
                </a:cubicBezTo>
                <a:cubicBezTo>
                  <a:pt x="9" y="50"/>
                  <a:pt x="8" y="50"/>
                  <a:pt x="6" y="50"/>
                </a:cubicBezTo>
                <a:cubicBezTo>
                  <a:pt x="4" y="50"/>
                  <a:pt x="3" y="50"/>
                  <a:pt x="2" y="52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60"/>
                  <a:pt x="1" y="63"/>
                  <a:pt x="3" y="66"/>
                </a:cubicBezTo>
                <a:cubicBezTo>
                  <a:pt x="5" y="70"/>
                  <a:pt x="7" y="72"/>
                  <a:pt x="10" y="75"/>
                </a:cubicBezTo>
                <a:cubicBezTo>
                  <a:pt x="14" y="77"/>
                  <a:pt x="20" y="79"/>
                  <a:pt x="26" y="79"/>
                </a:cubicBezTo>
                <a:cubicBezTo>
                  <a:pt x="32" y="79"/>
                  <a:pt x="36" y="78"/>
                  <a:pt x="40" y="76"/>
                </a:cubicBezTo>
                <a:cubicBezTo>
                  <a:pt x="44" y="74"/>
                  <a:pt x="47" y="71"/>
                  <a:pt x="49" y="67"/>
                </a:cubicBezTo>
                <a:cubicBezTo>
                  <a:pt x="51" y="63"/>
                  <a:pt x="52" y="59"/>
                  <a:pt x="52" y="55"/>
                </a:cubicBezTo>
                <a:cubicBezTo>
                  <a:pt x="52" y="51"/>
                  <a:pt x="51" y="48"/>
                  <a:pt x="50" y="45"/>
                </a:cubicBezTo>
                <a:cubicBezTo>
                  <a:pt x="49" y="42"/>
                  <a:pt x="47" y="40"/>
                  <a:pt x="45" y="3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359"/>
          <p:cNvSpPr>
            <a:spLocks noEditPoints="1"/>
          </p:cNvSpPr>
          <p:nvPr/>
        </p:nvSpPr>
        <p:spPr bwMode="auto">
          <a:xfrm>
            <a:off x="1206908" y="3271864"/>
            <a:ext cx="630398" cy="644824"/>
          </a:xfrm>
          <a:custGeom>
            <a:avLst/>
            <a:gdLst>
              <a:gd name="T0" fmla="*/ 317 w 370"/>
              <a:gd name="T1" fmla="*/ 63 h 378"/>
              <a:gd name="T2" fmla="*/ 361 w 370"/>
              <a:gd name="T3" fmla="*/ 13 h 378"/>
              <a:gd name="T4" fmla="*/ 346 w 370"/>
              <a:gd name="T5" fmla="*/ 0 h 378"/>
              <a:gd name="T6" fmla="*/ 302 w 370"/>
              <a:gd name="T7" fmla="*/ 49 h 378"/>
              <a:gd name="T8" fmla="*/ 185 w 370"/>
              <a:gd name="T9" fmla="*/ 8 h 378"/>
              <a:gd name="T10" fmla="*/ 0 w 370"/>
              <a:gd name="T11" fmla="*/ 193 h 378"/>
              <a:gd name="T12" fmla="*/ 185 w 370"/>
              <a:gd name="T13" fmla="*/ 378 h 378"/>
              <a:gd name="T14" fmla="*/ 370 w 370"/>
              <a:gd name="T15" fmla="*/ 193 h 378"/>
              <a:gd name="T16" fmla="*/ 317 w 370"/>
              <a:gd name="T17" fmla="*/ 63 h 378"/>
              <a:gd name="T18" fmla="*/ 185 w 370"/>
              <a:gd name="T19" fmla="*/ 332 h 378"/>
              <a:gd name="T20" fmla="*/ 46 w 370"/>
              <a:gd name="T21" fmla="*/ 193 h 378"/>
              <a:gd name="T22" fmla="*/ 185 w 370"/>
              <a:gd name="T23" fmla="*/ 54 h 378"/>
              <a:gd name="T24" fmla="*/ 271 w 370"/>
              <a:gd name="T25" fmla="*/ 84 h 378"/>
              <a:gd name="T26" fmla="*/ 258 w 370"/>
              <a:gd name="T27" fmla="*/ 99 h 378"/>
              <a:gd name="T28" fmla="*/ 185 w 370"/>
              <a:gd name="T29" fmla="*/ 74 h 378"/>
              <a:gd name="T30" fmla="*/ 66 w 370"/>
              <a:gd name="T31" fmla="*/ 193 h 378"/>
              <a:gd name="T32" fmla="*/ 185 w 370"/>
              <a:gd name="T33" fmla="*/ 311 h 378"/>
              <a:gd name="T34" fmla="*/ 304 w 370"/>
              <a:gd name="T35" fmla="*/ 193 h 378"/>
              <a:gd name="T36" fmla="*/ 273 w 370"/>
              <a:gd name="T37" fmla="*/ 113 h 378"/>
              <a:gd name="T38" fmla="*/ 286 w 370"/>
              <a:gd name="T39" fmla="*/ 97 h 378"/>
              <a:gd name="T40" fmla="*/ 324 w 370"/>
              <a:gd name="T41" fmla="*/ 193 h 378"/>
              <a:gd name="T42" fmla="*/ 185 w 370"/>
              <a:gd name="T43" fmla="*/ 332 h 378"/>
              <a:gd name="T44" fmla="*/ 257 w 370"/>
              <a:gd name="T45" fmla="*/ 193 h 378"/>
              <a:gd name="T46" fmla="*/ 185 w 370"/>
              <a:gd name="T47" fmla="*/ 265 h 378"/>
              <a:gd name="T48" fmla="*/ 113 w 370"/>
              <a:gd name="T49" fmla="*/ 193 h 378"/>
              <a:gd name="T50" fmla="*/ 185 w 370"/>
              <a:gd name="T51" fmla="*/ 121 h 378"/>
              <a:gd name="T52" fmla="*/ 217 w 370"/>
              <a:gd name="T53" fmla="*/ 128 h 378"/>
              <a:gd name="T54" fmla="*/ 207 w 370"/>
              <a:gd name="T55" fmla="*/ 148 h 378"/>
              <a:gd name="T56" fmla="*/ 185 w 370"/>
              <a:gd name="T57" fmla="*/ 143 h 378"/>
              <a:gd name="T58" fmla="*/ 135 w 370"/>
              <a:gd name="T59" fmla="*/ 193 h 378"/>
              <a:gd name="T60" fmla="*/ 185 w 370"/>
              <a:gd name="T61" fmla="*/ 243 h 378"/>
              <a:gd name="T62" fmla="*/ 235 w 370"/>
              <a:gd name="T63" fmla="*/ 193 h 378"/>
              <a:gd name="T64" fmla="*/ 229 w 370"/>
              <a:gd name="T65" fmla="*/ 169 h 378"/>
              <a:gd name="T66" fmla="*/ 247 w 370"/>
              <a:gd name="T67" fmla="*/ 157 h 378"/>
              <a:gd name="T68" fmla="*/ 257 w 370"/>
              <a:gd name="T69" fmla="*/ 193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0" h="378">
                <a:moveTo>
                  <a:pt x="317" y="63"/>
                </a:moveTo>
                <a:cubicBezTo>
                  <a:pt x="361" y="13"/>
                  <a:pt x="361" y="13"/>
                  <a:pt x="361" y="13"/>
                </a:cubicBezTo>
                <a:cubicBezTo>
                  <a:pt x="346" y="0"/>
                  <a:pt x="346" y="0"/>
                  <a:pt x="346" y="0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270" y="23"/>
                  <a:pt x="229" y="8"/>
                  <a:pt x="185" y="8"/>
                </a:cubicBezTo>
                <a:cubicBezTo>
                  <a:pt x="83" y="8"/>
                  <a:pt x="0" y="91"/>
                  <a:pt x="0" y="193"/>
                </a:cubicBezTo>
                <a:cubicBezTo>
                  <a:pt x="0" y="295"/>
                  <a:pt x="83" y="378"/>
                  <a:pt x="185" y="378"/>
                </a:cubicBezTo>
                <a:cubicBezTo>
                  <a:pt x="287" y="378"/>
                  <a:pt x="370" y="295"/>
                  <a:pt x="370" y="193"/>
                </a:cubicBezTo>
                <a:cubicBezTo>
                  <a:pt x="370" y="142"/>
                  <a:pt x="350" y="96"/>
                  <a:pt x="317" y="63"/>
                </a:cubicBezTo>
                <a:close/>
                <a:moveTo>
                  <a:pt x="185" y="332"/>
                </a:moveTo>
                <a:cubicBezTo>
                  <a:pt x="108" y="332"/>
                  <a:pt x="46" y="269"/>
                  <a:pt x="46" y="193"/>
                </a:cubicBezTo>
                <a:cubicBezTo>
                  <a:pt x="46" y="116"/>
                  <a:pt x="108" y="54"/>
                  <a:pt x="185" y="54"/>
                </a:cubicBezTo>
                <a:cubicBezTo>
                  <a:pt x="218" y="54"/>
                  <a:pt x="248" y="65"/>
                  <a:pt x="271" y="84"/>
                </a:cubicBezTo>
                <a:cubicBezTo>
                  <a:pt x="258" y="99"/>
                  <a:pt x="258" y="99"/>
                  <a:pt x="258" y="99"/>
                </a:cubicBezTo>
                <a:cubicBezTo>
                  <a:pt x="238" y="83"/>
                  <a:pt x="212" y="74"/>
                  <a:pt x="185" y="74"/>
                </a:cubicBezTo>
                <a:cubicBezTo>
                  <a:pt x="120" y="74"/>
                  <a:pt x="66" y="127"/>
                  <a:pt x="66" y="193"/>
                </a:cubicBezTo>
                <a:cubicBezTo>
                  <a:pt x="66" y="258"/>
                  <a:pt x="120" y="311"/>
                  <a:pt x="185" y="311"/>
                </a:cubicBezTo>
                <a:cubicBezTo>
                  <a:pt x="251" y="311"/>
                  <a:pt x="304" y="258"/>
                  <a:pt x="304" y="193"/>
                </a:cubicBezTo>
                <a:cubicBezTo>
                  <a:pt x="304" y="162"/>
                  <a:pt x="292" y="134"/>
                  <a:pt x="273" y="113"/>
                </a:cubicBezTo>
                <a:cubicBezTo>
                  <a:pt x="286" y="97"/>
                  <a:pt x="286" y="97"/>
                  <a:pt x="286" y="97"/>
                </a:cubicBezTo>
                <a:cubicBezTo>
                  <a:pt x="310" y="122"/>
                  <a:pt x="324" y="156"/>
                  <a:pt x="324" y="193"/>
                </a:cubicBezTo>
                <a:cubicBezTo>
                  <a:pt x="324" y="269"/>
                  <a:pt x="262" y="332"/>
                  <a:pt x="185" y="332"/>
                </a:cubicBezTo>
                <a:close/>
                <a:moveTo>
                  <a:pt x="257" y="193"/>
                </a:moveTo>
                <a:cubicBezTo>
                  <a:pt x="257" y="232"/>
                  <a:pt x="225" y="265"/>
                  <a:pt x="185" y="265"/>
                </a:cubicBezTo>
                <a:cubicBezTo>
                  <a:pt x="145" y="265"/>
                  <a:pt x="113" y="232"/>
                  <a:pt x="113" y="193"/>
                </a:cubicBezTo>
                <a:cubicBezTo>
                  <a:pt x="113" y="153"/>
                  <a:pt x="145" y="121"/>
                  <a:pt x="185" y="121"/>
                </a:cubicBezTo>
                <a:cubicBezTo>
                  <a:pt x="197" y="121"/>
                  <a:pt x="207" y="124"/>
                  <a:pt x="217" y="128"/>
                </a:cubicBezTo>
                <a:cubicBezTo>
                  <a:pt x="207" y="148"/>
                  <a:pt x="207" y="148"/>
                  <a:pt x="207" y="148"/>
                </a:cubicBezTo>
                <a:cubicBezTo>
                  <a:pt x="200" y="145"/>
                  <a:pt x="193" y="143"/>
                  <a:pt x="185" y="143"/>
                </a:cubicBezTo>
                <a:cubicBezTo>
                  <a:pt x="158" y="143"/>
                  <a:pt x="135" y="165"/>
                  <a:pt x="135" y="193"/>
                </a:cubicBezTo>
                <a:cubicBezTo>
                  <a:pt x="135" y="220"/>
                  <a:pt x="158" y="243"/>
                  <a:pt x="185" y="243"/>
                </a:cubicBezTo>
                <a:cubicBezTo>
                  <a:pt x="212" y="243"/>
                  <a:pt x="235" y="220"/>
                  <a:pt x="235" y="193"/>
                </a:cubicBezTo>
                <a:cubicBezTo>
                  <a:pt x="235" y="184"/>
                  <a:pt x="233" y="176"/>
                  <a:pt x="229" y="169"/>
                </a:cubicBezTo>
                <a:cubicBezTo>
                  <a:pt x="247" y="157"/>
                  <a:pt x="247" y="157"/>
                  <a:pt x="247" y="157"/>
                </a:cubicBezTo>
                <a:cubicBezTo>
                  <a:pt x="253" y="167"/>
                  <a:pt x="257" y="180"/>
                  <a:pt x="257" y="19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360"/>
          <p:cNvSpPr>
            <a:spLocks/>
          </p:cNvSpPr>
          <p:nvPr/>
        </p:nvSpPr>
        <p:spPr bwMode="auto">
          <a:xfrm>
            <a:off x="1193203" y="2390461"/>
            <a:ext cx="637611" cy="566205"/>
          </a:xfrm>
          <a:custGeom>
            <a:avLst/>
            <a:gdLst>
              <a:gd name="T0" fmla="*/ 612 w 884"/>
              <a:gd name="T1" fmla="*/ 0 h 785"/>
              <a:gd name="T2" fmla="*/ 612 w 884"/>
              <a:gd name="T3" fmla="*/ 234 h 785"/>
              <a:gd name="T4" fmla="*/ 574 w 884"/>
              <a:gd name="T5" fmla="*/ 234 h 785"/>
              <a:gd name="T6" fmla="*/ 503 w 884"/>
              <a:gd name="T7" fmla="*/ 156 h 785"/>
              <a:gd name="T8" fmla="*/ 449 w 884"/>
              <a:gd name="T9" fmla="*/ 234 h 785"/>
              <a:gd name="T10" fmla="*/ 371 w 884"/>
              <a:gd name="T11" fmla="*/ 159 h 785"/>
              <a:gd name="T12" fmla="*/ 312 w 884"/>
              <a:gd name="T13" fmla="*/ 232 h 785"/>
              <a:gd name="T14" fmla="*/ 277 w 884"/>
              <a:gd name="T15" fmla="*/ 232 h 785"/>
              <a:gd name="T16" fmla="*/ 277 w 884"/>
              <a:gd name="T17" fmla="*/ 0 h 785"/>
              <a:gd name="T18" fmla="*/ 0 w 884"/>
              <a:gd name="T19" fmla="*/ 0 h 785"/>
              <a:gd name="T20" fmla="*/ 0 w 884"/>
              <a:gd name="T21" fmla="*/ 785 h 785"/>
              <a:gd name="T22" fmla="*/ 288 w 884"/>
              <a:gd name="T23" fmla="*/ 785 h 785"/>
              <a:gd name="T24" fmla="*/ 288 w 884"/>
              <a:gd name="T25" fmla="*/ 553 h 785"/>
              <a:gd name="T26" fmla="*/ 326 w 884"/>
              <a:gd name="T27" fmla="*/ 553 h 785"/>
              <a:gd name="T28" fmla="*/ 385 w 884"/>
              <a:gd name="T29" fmla="*/ 627 h 785"/>
              <a:gd name="T30" fmla="*/ 463 w 884"/>
              <a:gd name="T31" fmla="*/ 551 h 785"/>
              <a:gd name="T32" fmla="*/ 518 w 884"/>
              <a:gd name="T33" fmla="*/ 629 h 785"/>
              <a:gd name="T34" fmla="*/ 589 w 884"/>
              <a:gd name="T35" fmla="*/ 551 h 785"/>
              <a:gd name="T36" fmla="*/ 626 w 884"/>
              <a:gd name="T37" fmla="*/ 551 h 785"/>
              <a:gd name="T38" fmla="*/ 626 w 884"/>
              <a:gd name="T39" fmla="*/ 785 h 785"/>
              <a:gd name="T40" fmla="*/ 884 w 884"/>
              <a:gd name="T41" fmla="*/ 785 h 785"/>
              <a:gd name="T42" fmla="*/ 884 w 884"/>
              <a:gd name="T43" fmla="*/ 0 h 785"/>
              <a:gd name="T44" fmla="*/ 612 w 884"/>
              <a:gd name="T45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84" h="785">
                <a:moveTo>
                  <a:pt x="612" y="0"/>
                </a:moveTo>
                <a:lnTo>
                  <a:pt x="612" y="234"/>
                </a:lnTo>
                <a:lnTo>
                  <a:pt x="574" y="234"/>
                </a:lnTo>
                <a:lnTo>
                  <a:pt x="503" y="156"/>
                </a:lnTo>
                <a:lnTo>
                  <a:pt x="449" y="234"/>
                </a:lnTo>
                <a:lnTo>
                  <a:pt x="371" y="159"/>
                </a:lnTo>
                <a:lnTo>
                  <a:pt x="312" y="232"/>
                </a:lnTo>
                <a:lnTo>
                  <a:pt x="277" y="232"/>
                </a:lnTo>
                <a:lnTo>
                  <a:pt x="277" y="0"/>
                </a:lnTo>
                <a:lnTo>
                  <a:pt x="0" y="0"/>
                </a:lnTo>
                <a:lnTo>
                  <a:pt x="0" y="785"/>
                </a:lnTo>
                <a:lnTo>
                  <a:pt x="288" y="785"/>
                </a:lnTo>
                <a:lnTo>
                  <a:pt x="288" y="553"/>
                </a:lnTo>
                <a:lnTo>
                  <a:pt x="326" y="553"/>
                </a:lnTo>
                <a:lnTo>
                  <a:pt x="385" y="627"/>
                </a:lnTo>
                <a:lnTo>
                  <a:pt x="463" y="551"/>
                </a:lnTo>
                <a:lnTo>
                  <a:pt x="518" y="629"/>
                </a:lnTo>
                <a:lnTo>
                  <a:pt x="589" y="551"/>
                </a:lnTo>
                <a:lnTo>
                  <a:pt x="626" y="551"/>
                </a:lnTo>
                <a:lnTo>
                  <a:pt x="626" y="785"/>
                </a:lnTo>
                <a:lnTo>
                  <a:pt x="884" y="785"/>
                </a:lnTo>
                <a:lnTo>
                  <a:pt x="884" y="0"/>
                </a:lnTo>
                <a:lnTo>
                  <a:pt x="612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361"/>
          <p:cNvSpPr>
            <a:spLocks/>
          </p:cNvSpPr>
          <p:nvPr/>
        </p:nvSpPr>
        <p:spPr bwMode="auto">
          <a:xfrm>
            <a:off x="1428341" y="2821786"/>
            <a:ext cx="189697" cy="134879"/>
          </a:xfrm>
          <a:custGeom>
            <a:avLst/>
            <a:gdLst>
              <a:gd name="T0" fmla="*/ 135 w 263"/>
              <a:gd name="T1" fmla="*/ 0 h 187"/>
              <a:gd name="T2" fmla="*/ 59 w 263"/>
              <a:gd name="T3" fmla="*/ 85 h 187"/>
              <a:gd name="T4" fmla="*/ 0 w 263"/>
              <a:gd name="T5" fmla="*/ 0 h 187"/>
              <a:gd name="T6" fmla="*/ 0 w 263"/>
              <a:gd name="T7" fmla="*/ 187 h 187"/>
              <a:gd name="T8" fmla="*/ 263 w 263"/>
              <a:gd name="T9" fmla="*/ 187 h 187"/>
              <a:gd name="T10" fmla="*/ 263 w 263"/>
              <a:gd name="T11" fmla="*/ 0 h 187"/>
              <a:gd name="T12" fmla="*/ 192 w 263"/>
              <a:gd name="T13" fmla="*/ 85 h 187"/>
              <a:gd name="T14" fmla="*/ 135 w 263"/>
              <a:gd name="T1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3" h="187">
                <a:moveTo>
                  <a:pt x="135" y="0"/>
                </a:moveTo>
                <a:lnTo>
                  <a:pt x="59" y="85"/>
                </a:lnTo>
                <a:lnTo>
                  <a:pt x="0" y="0"/>
                </a:lnTo>
                <a:lnTo>
                  <a:pt x="0" y="187"/>
                </a:lnTo>
                <a:lnTo>
                  <a:pt x="263" y="187"/>
                </a:lnTo>
                <a:lnTo>
                  <a:pt x="263" y="0"/>
                </a:lnTo>
                <a:lnTo>
                  <a:pt x="192" y="85"/>
                </a:lnTo>
                <a:lnTo>
                  <a:pt x="135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362"/>
          <p:cNvSpPr>
            <a:spLocks/>
          </p:cNvSpPr>
          <p:nvPr/>
        </p:nvSpPr>
        <p:spPr bwMode="auto">
          <a:xfrm>
            <a:off x="1418243" y="2390461"/>
            <a:ext cx="188975" cy="134879"/>
          </a:xfrm>
          <a:custGeom>
            <a:avLst/>
            <a:gdLst>
              <a:gd name="T0" fmla="*/ 137 w 262"/>
              <a:gd name="T1" fmla="*/ 187 h 187"/>
              <a:gd name="T2" fmla="*/ 191 w 262"/>
              <a:gd name="T3" fmla="*/ 102 h 187"/>
              <a:gd name="T4" fmla="*/ 262 w 262"/>
              <a:gd name="T5" fmla="*/ 187 h 187"/>
              <a:gd name="T6" fmla="*/ 262 w 262"/>
              <a:gd name="T7" fmla="*/ 0 h 187"/>
              <a:gd name="T8" fmla="*/ 0 w 262"/>
              <a:gd name="T9" fmla="*/ 0 h 187"/>
              <a:gd name="T10" fmla="*/ 0 w 262"/>
              <a:gd name="T11" fmla="*/ 187 h 187"/>
              <a:gd name="T12" fmla="*/ 59 w 262"/>
              <a:gd name="T13" fmla="*/ 102 h 187"/>
              <a:gd name="T14" fmla="*/ 137 w 262"/>
              <a:gd name="T15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2" h="187">
                <a:moveTo>
                  <a:pt x="137" y="187"/>
                </a:moveTo>
                <a:lnTo>
                  <a:pt x="191" y="102"/>
                </a:lnTo>
                <a:lnTo>
                  <a:pt x="262" y="187"/>
                </a:lnTo>
                <a:lnTo>
                  <a:pt x="262" y="0"/>
                </a:lnTo>
                <a:lnTo>
                  <a:pt x="0" y="0"/>
                </a:lnTo>
                <a:lnTo>
                  <a:pt x="0" y="187"/>
                </a:lnTo>
                <a:lnTo>
                  <a:pt x="59" y="102"/>
                </a:lnTo>
                <a:lnTo>
                  <a:pt x="137" y="187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363"/>
          <p:cNvSpPr>
            <a:spLocks/>
          </p:cNvSpPr>
          <p:nvPr/>
        </p:nvSpPr>
        <p:spPr bwMode="auto">
          <a:xfrm>
            <a:off x="1827208" y="1855272"/>
            <a:ext cx="95930" cy="25966"/>
          </a:xfrm>
          <a:custGeom>
            <a:avLst/>
            <a:gdLst>
              <a:gd name="T0" fmla="*/ 49 w 56"/>
              <a:gd name="T1" fmla="*/ 0 h 15"/>
              <a:gd name="T2" fmla="*/ 4 w 56"/>
              <a:gd name="T3" fmla="*/ 0 h 15"/>
              <a:gd name="T4" fmla="*/ 0 w 56"/>
              <a:gd name="T5" fmla="*/ 15 h 15"/>
              <a:gd name="T6" fmla="*/ 49 w 56"/>
              <a:gd name="T7" fmla="*/ 15 h 15"/>
              <a:gd name="T8" fmla="*/ 56 w 56"/>
              <a:gd name="T9" fmla="*/ 8 h 15"/>
              <a:gd name="T10" fmla="*/ 49 w 56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15">
                <a:moveTo>
                  <a:pt x="49" y="0"/>
                </a:moveTo>
                <a:cubicBezTo>
                  <a:pt x="4" y="0"/>
                  <a:pt x="4" y="0"/>
                  <a:pt x="4" y="0"/>
                </a:cubicBezTo>
                <a:cubicBezTo>
                  <a:pt x="4" y="6"/>
                  <a:pt x="3" y="11"/>
                  <a:pt x="0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53" y="15"/>
                  <a:pt x="56" y="12"/>
                  <a:pt x="56" y="8"/>
                </a:cubicBezTo>
                <a:cubicBezTo>
                  <a:pt x="56" y="4"/>
                  <a:pt x="53" y="0"/>
                  <a:pt x="49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364"/>
          <p:cNvSpPr>
            <a:spLocks noEditPoints="1"/>
          </p:cNvSpPr>
          <p:nvPr/>
        </p:nvSpPr>
        <p:spPr bwMode="auto">
          <a:xfrm>
            <a:off x="1742097" y="1814158"/>
            <a:ext cx="80062" cy="82226"/>
          </a:xfrm>
          <a:custGeom>
            <a:avLst/>
            <a:gdLst>
              <a:gd name="T0" fmla="*/ 24 w 47"/>
              <a:gd name="T1" fmla="*/ 0 h 48"/>
              <a:gd name="T2" fmla="*/ 4 w 47"/>
              <a:gd name="T3" fmla="*/ 12 h 48"/>
              <a:gd name="T4" fmla="*/ 0 w 47"/>
              <a:gd name="T5" fmla="*/ 24 h 48"/>
              <a:gd name="T6" fmla="*/ 0 w 47"/>
              <a:gd name="T7" fmla="*/ 24 h 48"/>
              <a:gd name="T8" fmla="*/ 6 w 47"/>
              <a:gd name="T9" fmla="*/ 39 h 48"/>
              <a:gd name="T10" fmla="*/ 24 w 47"/>
              <a:gd name="T11" fmla="*/ 48 h 48"/>
              <a:gd name="T12" fmla="*/ 42 w 47"/>
              <a:gd name="T13" fmla="*/ 39 h 48"/>
              <a:gd name="T14" fmla="*/ 47 w 47"/>
              <a:gd name="T15" fmla="*/ 24 h 48"/>
              <a:gd name="T16" fmla="*/ 47 w 47"/>
              <a:gd name="T17" fmla="*/ 24 h 48"/>
              <a:gd name="T18" fmla="*/ 44 w 47"/>
              <a:gd name="T19" fmla="*/ 12 h 48"/>
              <a:gd name="T20" fmla="*/ 24 w 47"/>
              <a:gd name="T21" fmla="*/ 0 h 48"/>
              <a:gd name="T22" fmla="*/ 24 w 47"/>
              <a:gd name="T23" fmla="*/ 33 h 48"/>
              <a:gd name="T24" fmla="*/ 14 w 47"/>
              <a:gd name="T25" fmla="*/ 24 h 48"/>
              <a:gd name="T26" fmla="*/ 14 w 47"/>
              <a:gd name="T27" fmla="*/ 24 h 48"/>
              <a:gd name="T28" fmla="*/ 24 w 47"/>
              <a:gd name="T29" fmla="*/ 15 h 48"/>
              <a:gd name="T30" fmla="*/ 33 w 47"/>
              <a:gd name="T31" fmla="*/ 24 h 48"/>
              <a:gd name="T32" fmla="*/ 33 w 47"/>
              <a:gd name="T33" fmla="*/ 24 h 48"/>
              <a:gd name="T34" fmla="*/ 24 w 47"/>
              <a:gd name="T35" fmla="*/ 3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48">
                <a:moveTo>
                  <a:pt x="24" y="0"/>
                </a:moveTo>
                <a:cubicBezTo>
                  <a:pt x="15" y="0"/>
                  <a:pt x="8" y="5"/>
                  <a:pt x="4" y="12"/>
                </a:cubicBezTo>
                <a:cubicBezTo>
                  <a:pt x="2" y="15"/>
                  <a:pt x="0" y="19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0"/>
                  <a:pt x="2" y="35"/>
                  <a:pt x="6" y="39"/>
                </a:cubicBezTo>
                <a:cubicBezTo>
                  <a:pt x="10" y="44"/>
                  <a:pt x="17" y="48"/>
                  <a:pt x="24" y="48"/>
                </a:cubicBezTo>
                <a:cubicBezTo>
                  <a:pt x="31" y="48"/>
                  <a:pt x="38" y="44"/>
                  <a:pt x="42" y="39"/>
                </a:cubicBezTo>
                <a:cubicBezTo>
                  <a:pt x="45" y="35"/>
                  <a:pt x="47" y="30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19"/>
                  <a:pt x="46" y="15"/>
                  <a:pt x="44" y="12"/>
                </a:cubicBezTo>
                <a:cubicBezTo>
                  <a:pt x="40" y="5"/>
                  <a:pt x="32" y="0"/>
                  <a:pt x="24" y="0"/>
                </a:cubicBezTo>
                <a:close/>
                <a:moveTo>
                  <a:pt x="24" y="33"/>
                </a:moveTo>
                <a:cubicBezTo>
                  <a:pt x="19" y="33"/>
                  <a:pt x="15" y="29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19"/>
                  <a:pt x="19" y="15"/>
                  <a:pt x="24" y="15"/>
                </a:cubicBezTo>
                <a:cubicBezTo>
                  <a:pt x="29" y="15"/>
                  <a:pt x="33" y="19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9"/>
                  <a:pt x="29" y="33"/>
                  <a:pt x="24" y="3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365"/>
          <p:cNvSpPr>
            <a:spLocks noEditPoints="1"/>
          </p:cNvSpPr>
          <p:nvPr/>
        </p:nvSpPr>
        <p:spPr bwMode="auto">
          <a:xfrm>
            <a:off x="1351885" y="1522762"/>
            <a:ext cx="546730" cy="312314"/>
          </a:xfrm>
          <a:custGeom>
            <a:avLst/>
            <a:gdLst>
              <a:gd name="T0" fmla="*/ 21 w 321"/>
              <a:gd name="T1" fmla="*/ 183 h 183"/>
              <a:gd name="T2" fmla="*/ 225 w 321"/>
              <a:gd name="T3" fmla="*/ 183 h 183"/>
              <a:gd name="T4" fmla="*/ 253 w 321"/>
              <a:gd name="T5" fmla="*/ 165 h 183"/>
              <a:gd name="T6" fmla="*/ 280 w 321"/>
              <a:gd name="T7" fmla="*/ 183 h 183"/>
              <a:gd name="T8" fmla="*/ 299 w 321"/>
              <a:gd name="T9" fmla="*/ 183 h 183"/>
              <a:gd name="T10" fmla="*/ 321 w 321"/>
              <a:gd name="T11" fmla="*/ 161 h 183"/>
              <a:gd name="T12" fmla="*/ 321 w 321"/>
              <a:gd name="T13" fmla="*/ 22 h 183"/>
              <a:gd name="T14" fmla="*/ 299 w 321"/>
              <a:gd name="T15" fmla="*/ 0 h 183"/>
              <a:gd name="T16" fmla="*/ 21 w 321"/>
              <a:gd name="T17" fmla="*/ 0 h 183"/>
              <a:gd name="T18" fmla="*/ 0 w 321"/>
              <a:gd name="T19" fmla="*/ 22 h 183"/>
              <a:gd name="T20" fmla="*/ 0 w 321"/>
              <a:gd name="T21" fmla="*/ 145 h 183"/>
              <a:gd name="T22" fmla="*/ 0 w 321"/>
              <a:gd name="T23" fmla="*/ 161 h 183"/>
              <a:gd name="T24" fmla="*/ 21 w 321"/>
              <a:gd name="T25" fmla="*/ 183 h 183"/>
              <a:gd name="T26" fmla="*/ 15 w 321"/>
              <a:gd name="T27" fmla="*/ 37 h 183"/>
              <a:gd name="T28" fmla="*/ 35 w 321"/>
              <a:gd name="T29" fmla="*/ 20 h 183"/>
              <a:gd name="T30" fmla="*/ 286 w 321"/>
              <a:gd name="T31" fmla="*/ 20 h 183"/>
              <a:gd name="T32" fmla="*/ 305 w 321"/>
              <a:gd name="T33" fmla="*/ 37 h 183"/>
              <a:gd name="T34" fmla="*/ 305 w 321"/>
              <a:gd name="T35" fmla="*/ 145 h 183"/>
              <a:gd name="T36" fmla="*/ 286 w 321"/>
              <a:gd name="T37" fmla="*/ 162 h 183"/>
              <a:gd name="T38" fmla="*/ 253 w 321"/>
              <a:gd name="T39" fmla="*/ 162 h 183"/>
              <a:gd name="T40" fmla="*/ 35 w 321"/>
              <a:gd name="T41" fmla="*/ 162 h 183"/>
              <a:gd name="T42" fmla="*/ 15 w 321"/>
              <a:gd name="T43" fmla="*/ 145 h 183"/>
              <a:gd name="T44" fmla="*/ 15 w 321"/>
              <a:gd name="T45" fmla="*/ 3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1" h="183">
                <a:moveTo>
                  <a:pt x="21" y="183"/>
                </a:moveTo>
                <a:cubicBezTo>
                  <a:pt x="225" y="183"/>
                  <a:pt x="225" y="183"/>
                  <a:pt x="225" y="183"/>
                </a:cubicBezTo>
                <a:cubicBezTo>
                  <a:pt x="230" y="172"/>
                  <a:pt x="241" y="165"/>
                  <a:pt x="253" y="165"/>
                </a:cubicBezTo>
                <a:cubicBezTo>
                  <a:pt x="265" y="165"/>
                  <a:pt x="276" y="172"/>
                  <a:pt x="280" y="183"/>
                </a:cubicBezTo>
                <a:cubicBezTo>
                  <a:pt x="299" y="183"/>
                  <a:pt x="299" y="183"/>
                  <a:pt x="299" y="183"/>
                </a:cubicBezTo>
                <a:cubicBezTo>
                  <a:pt x="311" y="183"/>
                  <a:pt x="321" y="173"/>
                  <a:pt x="321" y="161"/>
                </a:cubicBezTo>
                <a:cubicBezTo>
                  <a:pt x="321" y="22"/>
                  <a:pt x="321" y="22"/>
                  <a:pt x="321" y="22"/>
                </a:cubicBezTo>
                <a:cubicBezTo>
                  <a:pt x="321" y="10"/>
                  <a:pt x="311" y="0"/>
                  <a:pt x="299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73"/>
                  <a:pt x="9" y="183"/>
                  <a:pt x="21" y="183"/>
                </a:cubicBezTo>
                <a:close/>
                <a:moveTo>
                  <a:pt x="15" y="37"/>
                </a:moveTo>
                <a:cubicBezTo>
                  <a:pt x="15" y="28"/>
                  <a:pt x="24" y="20"/>
                  <a:pt x="35" y="20"/>
                </a:cubicBezTo>
                <a:cubicBezTo>
                  <a:pt x="286" y="20"/>
                  <a:pt x="286" y="20"/>
                  <a:pt x="286" y="20"/>
                </a:cubicBezTo>
                <a:cubicBezTo>
                  <a:pt x="296" y="20"/>
                  <a:pt x="305" y="28"/>
                  <a:pt x="305" y="37"/>
                </a:cubicBezTo>
                <a:cubicBezTo>
                  <a:pt x="305" y="145"/>
                  <a:pt x="305" y="145"/>
                  <a:pt x="305" y="145"/>
                </a:cubicBezTo>
                <a:cubicBezTo>
                  <a:pt x="305" y="155"/>
                  <a:pt x="296" y="162"/>
                  <a:pt x="286" y="162"/>
                </a:cubicBezTo>
                <a:cubicBezTo>
                  <a:pt x="253" y="162"/>
                  <a:pt x="253" y="162"/>
                  <a:pt x="253" y="162"/>
                </a:cubicBezTo>
                <a:cubicBezTo>
                  <a:pt x="35" y="162"/>
                  <a:pt x="35" y="162"/>
                  <a:pt x="35" y="162"/>
                </a:cubicBezTo>
                <a:cubicBezTo>
                  <a:pt x="24" y="162"/>
                  <a:pt x="15" y="155"/>
                  <a:pt x="15" y="145"/>
                </a:cubicBezTo>
                <a:lnTo>
                  <a:pt x="15" y="37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366"/>
          <p:cNvSpPr>
            <a:spLocks/>
          </p:cNvSpPr>
          <p:nvPr/>
        </p:nvSpPr>
        <p:spPr bwMode="auto">
          <a:xfrm>
            <a:off x="1288412" y="1855272"/>
            <a:ext cx="450078" cy="25966"/>
          </a:xfrm>
          <a:custGeom>
            <a:avLst/>
            <a:gdLst>
              <a:gd name="T0" fmla="*/ 4 w 264"/>
              <a:gd name="T1" fmla="*/ 0 h 15"/>
              <a:gd name="T2" fmla="*/ 0 w 264"/>
              <a:gd name="T3" fmla="*/ 15 h 15"/>
              <a:gd name="T4" fmla="*/ 264 w 264"/>
              <a:gd name="T5" fmla="*/ 15 h 15"/>
              <a:gd name="T6" fmla="*/ 260 w 264"/>
              <a:gd name="T7" fmla="*/ 0 h 15"/>
              <a:gd name="T8" fmla="*/ 4 w 264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5">
                <a:moveTo>
                  <a:pt x="4" y="0"/>
                </a:moveTo>
                <a:cubicBezTo>
                  <a:pt x="4" y="6"/>
                  <a:pt x="3" y="11"/>
                  <a:pt x="0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1" y="11"/>
                  <a:pt x="260" y="6"/>
                  <a:pt x="260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367"/>
          <p:cNvSpPr>
            <a:spLocks noEditPoints="1"/>
          </p:cNvSpPr>
          <p:nvPr/>
        </p:nvSpPr>
        <p:spPr bwMode="auto">
          <a:xfrm>
            <a:off x="1154254" y="1640330"/>
            <a:ext cx="171664" cy="194745"/>
          </a:xfrm>
          <a:custGeom>
            <a:avLst/>
            <a:gdLst>
              <a:gd name="T0" fmla="*/ 19 w 101"/>
              <a:gd name="T1" fmla="*/ 114 h 114"/>
              <a:gd name="T2" fmla="*/ 25 w 101"/>
              <a:gd name="T3" fmla="*/ 114 h 114"/>
              <a:gd name="T4" fmla="*/ 53 w 101"/>
              <a:gd name="T5" fmla="*/ 96 h 114"/>
              <a:gd name="T6" fmla="*/ 80 w 101"/>
              <a:gd name="T7" fmla="*/ 114 h 114"/>
              <a:gd name="T8" fmla="*/ 101 w 101"/>
              <a:gd name="T9" fmla="*/ 114 h 114"/>
              <a:gd name="T10" fmla="*/ 101 w 101"/>
              <a:gd name="T11" fmla="*/ 0 h 114"/>
              <a:gd name="T12" fmla="*/ 0 w 101"/>
              <a:gd name="T13" fmla="*/ 49 h 114"/>
              <a:gd name="T14" fmla="*/ 0 w 101"/>
              <a:gd name="T15" fmla="*/ 93 h 114"/>
              <a:gd name="T16" fmla="*/ 19 w 101"/>
              <a:gd name="T17" fmla="*/ 114 h 114"/>
              <a:gd name="T18" fmla="*/ 89 w 101"/>
              <a:gd name="T19" fmla="*/ 87 h 114"/>
              <a:gd name="T20" fmla="*/ 85 w 101"/>
              <a:gd name="T21" fmla="*/ 92 h 114"/>
              <a:gd name="T22" fmla="*/ 65 w 101"/>
              <a:gd name="T23" fmla="*/ 92 h 114"/>
              <a:gd name="T24" fmla="*/ 61 w 101"/>
              <a:gd name="T25" fmla="*/ 87 h 114"/>
              <a:gd name="T26" fmla="*/ 62 w 101"/>
              <a:gd name="T27" fmla="*/ 84 h 114"/>
              <a:gd name="T28" fmla="*/ 65 w 101"/>
              <a:gd name="T29" fmla="*/ 83 h 114"/>
              <a:gd name="T30" fmla="*/ 85 w 101"/>
              <a:gd name="T31" fmla="*/ 83 h 114"/>
              <a:gd name="T32" fmla="*/ 89 w 101"/>
              <a:gd name="T33" fmla="*/ 87 h 114"/>
              <a:gd name="T34" fmla="*/ 19 w 101"/>
              <a:gd name="T35" fmla="*/ 53 h 114"/>
              <a:gd name="T36" fmla="*/ 86 w 101"/>
              <a:gd name="T37" fmla="*/ 19 h 114"/>
              <a:gd name="T38" fmla="*/ 86 w 101"/>
              <a:gd name="T39" fmla="*/ 53 h 114"/>
              <a:gd name="T40" fmla="*/ 73 w 101"/>
              <a:gd name="T41" fmla="*/ 73 h 114"/>
              <a:gd name="T42" fmla="*/ 19 w 101"/>
              <a:gd name="T43" fmla="*/ 73 h 114"/>
              <a:gd name="T44" fmla="*/ 19 w 101"/>
              <a:gd name="T45" fmla="*/ 5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114">
                <a:moveTo>
                  <a:pt x="19" y="114"/>
                </a:moveTo>
                <a:cubicBezTo>
                  <a:pt x="25" y="114"/>
                  <a:pt x="25" y="114"/>
                  <a:pt x="25" y="114"/>
                </a:cubicBezTo>
                <a:cubicBezTo>
                  <a:pt x="30" y="103"/>
                  <a:pt x="41" y="96"/>
                  <a:pt x="53" y="96"/>
                </a:cubicBezTo>
                <a:cubicBezTo>
                  <a:pt x="65" y="96"/>
                  <a:pt x="75" y="103"/>
                  <a:pt x="80" y="114"/>
                </a:cubicBezTo>
                <a:cubicBezTo>
                  <a:pt x="101" y="114"/>
                  <a:pt x="101" y="114"/>
                  <a:pt x="101" y="114"/>
                </a:cubicBezTo>
                <a:cubicBezTo>
                  <a:pt x="101" y="0"/>
                  <a:pt x="101" y="0"/>
                  <a:pt x="101" y="0"/>
                </a:cubicBezTo>
                <a:cubicBezTo>
                  <a:pt x="1" y="0"/>
                  <a:pt x="0" y="49"/>
                  <a:pt x="0" y="49"/>
                </a:cubicBezTo>
                <a:cubicBezTo>
                  <a:pt x="0" y="49"/>
                  <a:pt x="0" y="74"/>
                  <a:pt x="0" y="93"/>
                </a:cubicBezTo>
                <a:cubicBezTo>
                  <a:pt x="0" y="112"/>
                  <a:pt x="19" y="114"/>
                  <a:pt x="19" y="114"/>
                </a:cubicBezTo>
                <a:close/>
                <a:moveTo>
                  <a:pt x="89" y="87"/>
                </a:moveTo>
                <a:cubicBezTo>
                  <a:pt x="89" y="90"/>
                  <a:pt x="88" y="92"/>
                  <a:pt x="85" y="92"/>
                </a:cubicBezTo>
                <a:cubicBezTo>
                  <a:pt x="65" y="92"/>
                  <a:pt x="65" y="92"/>
                  <a:pt x="65" y="92"/>
                </a:cubicBezTo>
                <a:cubicBezTo>
                  <a:pt x="63" y="92"/>
                  <a:pt x="61" y="90"/>
                  <a:pt x="61" y="87"/>
                </a:cubicBezTo>
                <a:cubicBezTo>
                  <a:pt x="61" y="86"/>
                  <a:pt x="61" y="85"/>
                  <a:pt x="62" y="84"/>
                </a:cubicBezTo>
                <a:cubicBezTo>
                  <a:pt x="63" y="83"/>
                  <a:pt x="64" y="83"/>
                  <a:pt x="65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8" y="83"/>
                  <a:pt x="89" y="85"/>
                  <a:pt x="89" y="87"/>
                </a:cubicBezTo>
                <a:close/>
                <a:moveTo>
                  <a:pt x="19" y="53"/>
                </a:moveTo>
                <a:cubicBezTo>
                  <a:pt x="19" y="25"/>
                  <a:pt x="86" y="19"/>
                  <a:pt x="86" y="19"/>
                </a:cubicBezTo>
                <a:cubicBezTo>
                  <a:pt x="86" y="19"/>
                  <a:pt x="86" y="42"/>
                  <a:pt x="86" y="53"/>
                </a:cubicBezTo>
                <a:cubicBezTo>
                  <a:pt x="86" y="64"/>
                  <a:pt x="73" y="73"/>
                  <a:pt x="73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1"/>
                  <a:pt x="19" y="65"/>
                  <a:pt x="19" y="5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368"/>
          <p:cNvSpPr>
            <a:spLocks noEditPoints="1"/>
          </p:cNvSpPr>
          <p:nvPr/>
        </p:nvSpPr>
        <p:spPr bwMode="auto">
          <a:xfrm>
            <a:off x="1203301" y="1816322"/>
            <a:ext cx="80062" cy="80062"/>
          </a:xfrm>
          <a:custGeom>
            <a:avLst/>
            <a:gdLst>
              <a:gd name="T0" fmla="*/ 24 w 47"/>
              <a:gd name="T1" fmla="*/ 0 h 47"/>
              <a:gd name="T2" fmla="*/ 4 w 47"/>
              <a:gd name="T3" fmla="*/ 11 h 47"/>
              <a:gd name="T4" fmla="*/ 0 w 47"/>
              <a:gd name="T5" fmla="*/ 23 h 47"/>
              <a:gd name="T6" fmla="*/ 0 w 47"/>
              <a:gd name="T7" fmla="*/ 23 h 47"/>
              <a:gd name="T8" fmla="*/ 5 w 47"/>
              <a:gd name="T9" fmla="*/ 38 h 47"/>
              <a:gd name="T10" fmla="*/ 24 w 47"/>
              <a:gd name="T11" fmla="*/ 47 h 47"/>
              <a:gd name="T12" fmla="*/ 42 w 47"/>
              <a:gd name="T13" fmla="*/ 38 h 47"/>
              <a:gd name="T14" fmla="*/ 47 w 47"/>
              <a:gd name="T15" fmla="*/ 23 h 47"/>
              <a:gd name="T16" fmla="*/ 47 w 47"/>
              <a:gd name="T17" fmla="*/ 23 h 47"/>
              <a:gd name="T18" fmla="*/ 44 w 47"/>
              <a:gd name="T19" fmla="*/ 11 h 47"/>
              <a:gd name="T20" fmla="*/ 24 w 47"/>
              <a:gd name="T21" fmla="*/ 0 h 47"/>
              <a:gd name="T22" fmla="*/ 24 w 47"/>
              <a:gd name="T23" fmla="*/ 33 h 47"/>
              <a:gd name="T24" fmla="*/ 14 w 47"/>
              <a:gd name="T25" fmla="*/ 23 h 47"/>
              <a:gd name="T26" fmla="*/ 14 w 47"/>
              <a:gd name="T27" fmla="*/ 23 h 47"/>
              <a:gd name="T28" fmla="*/ 24 w 47"/>
              <a:gd name="T29" fmla="*/ 14 h 47"/>
              <a:gd name="T30" fmla="*/ 33 w 47"/>
              <a:gd name="T31" fmla="*/ 23 h 47"/>
              <a:gd name="T32" fmla="*/ 33 w 47"/>
              <a:gd name="T33" fmla="*/ 23 h 47"/>
              <a:gd name="T34" fmla="*/ 24 w 47"/>
              <a:gd name="T35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15" y="0"/>
                  <a:pt x="8" y="4"/>
                  <a:pt x="4" y="11"/>
                </a:cubicBezTo>
                <a:cubicBezTo>
                  <a:pt x="2" y="14"/>
                  <a:pt x="0" y="18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9"/>
                  <a:pt x="2" y="34"/>
                  <a:pt x="5" y="38"/>
                </a:cubicBezTo>
                <a:cubicBezTo>
                  <a:pt x="10" y="43"/>
                  <a:pt x="16" y="47"/>
                  <a:pt x="24" y="47"/>
                </a:cubicBezTo>
                <a:cubicBezTo>
                  <a:pt x="31" y="47"/>
                  <a:pt x="38" y="43"/>
                  <a:pt x="42" y="38"/>
                </a:cubicBezTo>
                <a:cubicBezTo>
                  <a:pt x="45" y="34"/>
                  <a:pt x="47" y="29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18"/>
                  <a:pt x="46" y="14"/>
                  <a:pt x="44" y="11"/>
                </a:cubicBezTo>
                <a:cubicBezTo>
                  <a:pt x="39" y="4"/>
                  <a:pt x="32" y="0"/>
                  <a:pt x="24" y="0"/>
                </a:cubicBezTo>
                <a:close/>
                <a:moveTo>
                  <a:pt x="24" y="33"/>
                </a:moveTo>
                <a:cubicBezTo>
                  <a:pt x="19" y="33"/>
                  <a:pt x="14" y="28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18"/>
                  <a:pt x="18" y="14"/>
                  <a:pt x="24" y="14"/>
                </a:cubicBezTo>
                <a:cubicBezTo>
                  <a:pt x="29" y="14"/>
                  <a:pt x="33" y="18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8"/>
                  <a:pt x="29" y="33"/>
                  <a:pt x="24" y="33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369"/>
          <p:cNvSpPr>
            <a:spLocks/>
          </p:cNvSpPr>
          <p:nvPr/>
        </p:nvSpPr>
        <p:spPr bwMode="auto">
          <a:xfrm>
            <a:off x="1154254" y="1855272"/>
            <a:ext cx="43998" cy="25966"/>
          </a:xfrm>
          <a:custGeom>
            <a:avLst/>
            <a:gdLst>
              <a:gd name="T0" fmla="*/ 7 w 26"/>
              <a:gd name="T1" fmla="*/ 0 h 15"/>
              <a:gd name="T2" fmla="*/ 2 w 26"/>
              <a:gd name="T3" fmla="*/ 2 h 15"/>
              <a:gd name="T4" fmla="*/ 0 w 26"/>
              <a:gd name="T5" fmla="*/ 8 h 15"/>
              <a:gd name="T6" fmla="*/ 7 w 26"/>
              <a:gd name="T7" fmla="*/ 15 h 15"/>
              <a:gd name="T8" fmla="*/ 26 w 26"/>
              <a:gd name="T9" fmla="*/ 15 h 15"/>
              <a:gd name="T10" fmla="*/ 22 w 26"/>
              <a:gd name="T11" fmla="*/ 0 h 15"/>
              <a:gd name="T12" fmla="*/ 7 w 26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5">
                <a:moveTo>
                  <a:pt x="7" y="0"/>
                </a:moveTo>
                <a:cubicBezTo>
                  <a:pt x="5" y="0"/>
                  <a:pt x="3" y="1"/>
                  <a:pt x="2" y="2"/>
                </a:cubicBezTo>
                <a:cubicBezTo>
                  <a:pt x="0" y="4"/>
                  <a:pt x="0" y="6"/>
                  <a:pt x="0" y="8"/>
                </a:cubicBezTo>
                <a:cubicBezTo>
                  <a:pt x="0" y="12"/>
                  <a:pt x="3" y="15"/>
                  <a:pt x="7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4" y="11"/>
                  <a:pt x="23" y="6"/>
                  <a:pt x="22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370"/>
          <p:cNvSpPr>
            <a:spLocks noEditPoints="1"/>
          </p:cNvSpPr>
          <p:nvPr/>
        </p:nvSpPr>
        <p:spPr bwMode="auto">
          <a:xfrm>
            <a:off x="11100698" y="1512664"/>
            <a:ext cx="183926" cy="492634"/>
          </a:xfrm>
          <a:custGeom>
            <a:avLst/>
            <a:gdLst>
              <a:gd name="T0" fmla="*/ 220 w 255"/>
              <a:gd name="T1" fmla="*/ 130 h 683"/>
              <a:gd name="T2" fmla="*/ 35 w 255"/>
              <a:gd name="T3" fmla="*/ 260 h 683"/>
              <a:gd name="T4" fmla="*/ 35 w 255"/>
              <a:gd name="T5" fmla="*/ 567 h 683"/>
              <a:gd name="T6" fmla="*/ 220 w 255"/>
              <a:gd name="T7" fmla="*/ 409 h 683"/>
              <a:gd name="T8" fmla="*/ 220 w 255"/>
              <a:gd name="T9" fmla="*/ 130 h 683"/>
              <a:gd name="T10" fmla="*/ 0 w 255"/>
              <a:gd name="T11" fmla="*/ 683 h 683"/>
              <a:gd name="T12" fmla="*/ 0 w 255"/>
              <a:gd name="T13" fmla="*/ 199 h 683"/>
              <a:gd name="T14" fmla="*/ 255 w 255"/>
              <a:gd name="T15" fmla="*/ 0 h 683"/>
              <a:gd name="T16" fmla="*/ 255 w 255"/>
              <a:gd name="T17" fmla="*/ 442 h 683"/>
              <a:gd name="T18" fmla="*/ 0 w 255"/>
              <a:gd name="T19" fmla="*/ 683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5" h="683">
                <a:moveTo>
                  <a:pt x="220" y="130"/>
                </a:moveTo>
                <a:lnTo>
                  <a:pt x="35" y="260"/>
                </a:lnTo>
                <a:lnTo>
                  <a:pt x="35" y="567"/>
                </a:lnTo>
                <a:lnTo>
                  <a:pt x="220" y="409"/>
                </a:lnTo>
                <a:lnTo>
                  <a:pt x="220" y="130"/>
                </a:lnTo>
                <a:close/>
                <a:moveTo>
                  <a:pt x="0" y="683"/>
                </a:moveTo>
                <a:lnTo>
                  <a:pt x="0" y="199"/>
                </a:lnTo>
                <a:lnTo>
                  <a:pt x="255" y="0"/>
                </a:lnTo>
                <a:lnTo>
                  <a:pt x="255" y="442"/>
                </a:lnTo>
                <a:lnTo>
                  <a:pt x="0" y="68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371"/>
          <p:cNvSpPr>
            <a:spLocks noEditPoints="1"/>
          </p:cNvSpPr>
          <p:nvPr/>
        </p:nvSpPr>
        <p:spPr bwMode="auto">
          <a:xfrm>
            <a:off x="10678028" y="1512664"/>
            <a:ext cx="606596" cy="143535"/>
          </a:xfrm>
          <a:custGeom>
            <a:avLst/>
            <a:gdLst>
              <a:gd name="T0" fmla="*/ 529 w 841"/>
              <a:gd name="T1" fmla="*/ 158 h 199"/>
              <a:gd name="T2" fmla="*/ 688 w 841"/>
              <a:gd name="T3" fmla="*/ 43 h 199"/>
              <a:gd name="T4" fmla="*/ 421 w 841"/>
              <a:gd name="T5" fmla="*/ 43 h 199"/>
              <a:gd name="T6" fmla="*/ 217 w 841"/>
              <a:gd name="T7" fmla="*/ 158 h 199"/>
              <a:gd name="T8" fmla="*/ 529 w 841"/>
              <a:gd name="T9" fmla="*/ 158 h 199"/>
              <a:gd name="T10" fmla="*/ 841 w 841"/>
              <a:gd name="T11" fmla="*/ 0 h 199"/>
              <a:gd name="T12" fmla="*/ 586 w 841"/>
              <a:gd name="T13" fmla="*/ 199 h 199"/>
              <a:gd name="T14" fmla="*/ 0 w 841"/>
              <a:gd name="T15" fmla="*/ 199 h 199"/>
              <a:gd name="T16" fmla="*/ 397 w 841"/>
              <a:gd name="T17" fmla="*/ 0 h 199"/>
              <a:gd name="T18" fmla="*/ 841 w 841"/>
              <a:gd name="T19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1" h="199">
                <a:moveTo>
                  <a:pt x="529" y="158"/>
                </a:moveTo>
                <a:lnTo>
                  <a:pt x="688" y="43"/>
                </a:lnTo>
                <a:lnTo>
                  <a:pt x="421" y="43"/>
                </a:lnTo>
                <a:lnTo>
                  <a:pt x="217" y="158"/>
                </a:lnTo>
                <a:lnTo>
                  <a:pt x="529" y="158"/>
                </a:lnTo>
                <a:close/>
                <a:moveTo>
                  <a:pt x="841" y="0"/>
                </a:moveTo>
                <a:lnTo>
                  <a:pt x="586" y="199"/>
                </a:lnTo>
                <a:lnTo>
                  <a:pt x="0" y="199"/>
                </a:lnTo>
                <a:lnTo>
                  <a:pt x="397" y="0"/>
                </a:lnTo>
                <a:lnTo>
                  <a:pt x="84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372"/>
          <p:cNvSpPr>
            <a:spLocks noEditPoints="1"/>
          </p:cNvSpPr>
          <p:nvPr/>
        </p:nvSpPr>
        <p:spPr bwMode="auto">
          <a:xfrm>
            <a:off x="10678028" y="1656198"/>
            <a:ext cx="422670" cy="349099"/>
          </a:xfrm>
          <a:custGeom>
            <a:avLst/>
            <a:gdLst>
              <a:gd name="T0" fmla="*/ 586 w 586"/>
              <a:gd name="T1" fmla="*/ 0 h 484"/>
              <a:gd name="T2" fmla="*/ 586 w 586"/>
              <a:gd name="T3" fmla="*/ 484 h 484"/>
              <a:gd name="T4" fmla="*/ 0 w 586"/>
              <a:gd name="T5" fmla="*/ 484 h 484"/>
              <a:gd name="T6" fmla="*/ 0 w 586"/>
              <a:gd name="T7" fmla="*/ 0 h 484"/>
              <a:gd name="T8" fmla="*/ 586 w 586"/>
              <a:gd name="T9" fmla="*/ 0 h 484"/>
              <a:gd name="T10" fmla="*/ 548 w 586"/>
              <a:gd name="T11" fmla="*/ 442 h 484"/>
              <a:gd name="T12" fmla="*/ 548 w 586"/>
              <a:gd name="T13" fmla="*/ 45 h 484"/>
              <a:gd name="T14" fmla="*/ 38 w 586"/>
              <a:gd name="T15" fmla="*/ 45 h 484"/>
              <a:gd name="T16" fmla="*/ 38 w 586"/>
              <a:gd name="T17" fmla="*/ 442 h 484"/>
              <a:gd name="T18" fmla="*/ 548 w 586"/>
              <a:gd name="T19" fmla="*/ 442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6" h="484">
                <a:moveTo>
                  <a:pt x="586" y="0"/>
                </a:moveTo>
                <a:lnTo>
                  <a:pt x="586" y="484"/>
                </a:lnTo>
                <a:lnTo>
                  <a:pt x="0" y="484"/>
                </a:lnTo>
                <a:lnTo>
                  <a:pt x="0" y="0"/>
                </a:lnTo>
                <a:lnTo>
                  <a:pt x="586" y="0"/>
                </a:lnTo>
                <a:close/>
                <a:moveTo>
                  <a:pt x="548" y="442"/>
                </a:moveTo>
                <a:lnTo>
                  <a:pt x="548" y="45"/>
                </a:lnTo>
                <a:lnTo>
                  <a:pt x="38" y="45"/>
                </a:lnTo>
                <a:lnTo>
                  <a:pt x="38" y="442"/>
                </a:lnTo>
                <a:lnTo>
                  <a:pt x="548" y="44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660"/>
          <p:cNvSpPr>
            <a:spLocks/>
          </p:cNvSpPr>
          <p:nvPr/>
        </p:nvSpPr>
        <p:spPr bwMode="auto">
          <a:xfrm>
            <a:off x="4984248" y="5503503"/>
            <a:ext cx="10098" cy="54096"/>
          </a:xfrm>
          <a:custGeom>
            <a:avLst/>
            <a:gdLst>
              <a:gd name="T0" fmla="*/ 6 w 6"/>
              <a:gd name="T1" fmla="*/ 0 h 32"/>
              <a:gd name="T2" fmla="*/ 5 w 6"/>
              <a:gd name="T3" fmla="*/ 32 h 32"/>
              <a:gd name="T4" fmla="*/ 0 w 6"/>
              <a:gd name="T5" fmla="*/ 16 h 32"/>
              <a:gd name="T6" fmla="*/ 6 w 6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2">
                <a:moveTo>
                  <a:pt x="6" y="0"/>
                </a:moveTo>
                <a:cubicBezTo>
                  <a:pt x="5" y="32"/>
                  <a:pt x="5" y="32"/>
                  <a:pt x="5" y="32"/>
                </a:cubicBezTo>
                <a:cubicBezTo>
                  <a:pt x="5" y="26"/>
                  <a:pt x="4" y="21"/>
                  <a:pt x="0" y="16"/>
                </a:cubicBezTo>
                <a:cubicBezTo>
                  <a:pt x="4" y="11"/>
                  <a:pt x="6" y="5"/>
                  <a:pt x="6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661"/>
          <p:cNvSpPr>
            <a:spLocks/>
          </p:cNvSpPr>
          <p:nvPr/>
        </p:nvSpPr>
        <p:spPr bwMode="auto">
          <a:xfrm>
            <a:off x="4630100" y="5528748"/>
            <a:ext cx="362804" cy="119732"/>
          </a:xfrm>
          <a:custGeom>
            <a:avLst/>
            <a:gdLst>
              <a:gd name="T0" fmla="*/ 44 w 213"/>
              <a:gd name="T1" fmla="*/ 26 h 70"/>
              <a:gd name="T2" fmla="*/ 107 w 213"/>
              <a:gd name="T3" fmla="*/ 36 h 70"/>
              <a:gd name="T4" fmla="*/ 208 w 213"/>
              <a:gd name="T5" fmla="*/ 1 h 70"/>
              <a:gd name="T6" fmla="*/ 213 w 213"/>
              <a:gd name="T7" fmla="*/ 17 h 70"/>
              <a:gd name="T8" fmla="*/ 107 w 213"/>
              <a:gd name="T9" fmla="*/ 70 h 70"/>
              <a:gd name="T10" fmla="*/ 0 w 213"/>
              <a:gd name="T11" fmla="*/ 17 h 70"/>
              <a:gd name="T12" fmla="*/ 0 w 213"/>
              <a:gd name="T13" fmla="*/ 16 h 70"/>
              <a:gd name="T14" fmla="*/ 0 w 213"/>
              <a:gd name="T15" fmla="*/ 16 h 70"/>
              <a:gd name="T16" fmla="*/ 6 w 213"/>
              <a:gd name="T17" fmla="*/ 0 h 70"/>
              <a:gd name="T18" fmla="*/ 44 w 213"/>
              <a:gd name="T1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70">
                <a:moveTo>
                  <a:pt x="44" y="26"/>
                </a:moveTo>
                <a:cubicBezTo>
                  <a:pt x="62" y="32"/>
                  <a:pt x="84" y="36"/>
                  <a:pt x="107" y="36"/>
                </a:cubicBezTo>
                <a:cubicBezTo>
                  <a:pt x="154" y="36"/>
                  <a:pt x="193" y="21"/>
                  <a:pt x="208" y="1"/>
                </a:cubicBezTo>
                <a:cubicBezTo>
                  <a:pt x="212" y="6"/>
                  <a:pt x="213" y="11"/>
                  <a:pt x="213" y="17"/>
                </a:cubicBezTo>
                <a:cubicBezTo>
                  <a:pt x="213" y="46"/>
                  <a:pt x="166" y="70"/>
                  <a:pt x="107" y="70"/>
                </a:cubicBezTo>
                <a:cubicBezTo>
                  <a:pt x="48" y="70"/>
                  <a:pt x="0" y="46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0"/>
                  <a:pt x="2" y="5"/>
                  <a:pt x="6" y="0"/>
                </a:cubicBezTo>
                <a:cubicBezTo>
                  <a:pt x="13" y="10"/>
                  <a:pt x="26" y="19"/>
                  <a:pt x="44" y="2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662"/>
          <p:cNvSpPr>
            <a:spLocks/>
          </p:cNvSpPr>
          <p:nvPr/>
        </p:nvSpPr>
        <p:spPr bwMode="auto">
          <a:xfrm>
            <a:off x="4836386" y="5469603"/>
            <a:ext cx="25245" cy="7934"/>
          </a:xfrm>
          <a:custGeom>
            <a:avLst/>
            <a:gdLst>
              <a:gd name="T0" fmla="*/ 0 w 15"/>
              <a:gd name="T1" fmla="*/ 0 h 5"/>
              <a:gd name="T2" fmla="*/ 15 w 15"/>
              <a:gd name="T3" fmla="*/ 1 h 5"/>
              <a:gd name="T4" fmla="*/ 13 w 15"/>
              <a:gd name="T5" fmla="*/ 3 h 5"/>
              <a:gd name="T6" fmla="*/ 8 w 15"/>
              <a:gd name="T7" fmla="*/ 5 h 5"/>
              <a:gd name="T8" fmla="*/ 1 w 15"/>
              <a:gd name="T9" fmla="*/ 1 h 5"/>
              <a:gd name="T10" fmla="*/ 0 w 1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">
                <a:moveTo>
                  <a:pt x="0" y="0"/>
                </a:moveTo>
                <a:cubicBezTo>
                  <a:pt x="5" y="0"/>
                  <a:pt x="10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12" y="4"/>
                  <a:pt x="10" y="5"/>
                  <a:pt x="8" y="5"/>
                </a:cubicBezTo>
                <a:cubicBezTo>
                  <a:pt x="4" y="5"/>
                  <a:pt x="2" y="3"/>
                  <a:pt x="1" y="1"/>
                </a:cubicBezTo>
                <a:cubicBezTo>
                  <a:pt x="1" y="1"/>
                  <a:pt x="0" y="0"/>
                  <a:pt x="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63"/>
          <p:cNvSpPr>
            <a:spLocks/>
          </p:cNvSpPr>
          <p:nvPr/>
        </p:nvSpPr>
        <p:spPr bwMode="auto">
          <a:xfrm>
            <a:off x="4822681" y="5462390"/>
            <a:ext cx="13705" cy="7213"/>
          </a:xfrm>
          <a:custGeom>
            <a:avLst/>
            <a:gdLst>
              <a:gd name="T0" fmla="*/ 8 w 8"/>
              <a:gd name="T1" fmla="*/ 4 h 4"/>
              <a:gd name="T2" fmla="*/ 0 w 8"/>
              <a:gd name="T3" fmla="*/ 3 h 4"/>
              <a:gd name="T4" fmla="*/ 0 w 8"/>
              <a:gd name="T5" fmla="*/ 0 h 4"/>
              <a:gd name="T6" fmla="*/ 8 w 8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">
                <a:moveTo>
                  <a:pt x="8" y="4"/>
                </a:moveTo>
                <a:cubicBezTo>
                  <a:pt x="6" y="4"/>
                  <a:pt x="3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4" y="1"/>
                  <a:pt x="7" y="2"/>
                  <a:pt x="8" y="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664"/>
          <p:cNvSpPr>
            <a:spLocks/>
          </p:cNvSpPr>
          <p:nvPr/>
        </p:nvSpPr>
        <p:spPr bwMode="auto">
          <a:xfrm>
            <a:off x="4822681" y="5498454"/>
            <a:ext cx="20196" cy="21638"/>
          </a:xfrm>
          <a:custGeom>
            <a:avLst/>
            <a:gdLst>
              <a:gd name="T0" fmla="*/ 0 w 12"/>
              <a:gd name="T1" fmla="*/ 13 h 13"/>
              <a:gd name="T2" fmla="*/ 0 w 12"/>
              <a:gd name="T3" fmla="*/ 0 h 13"/>
              <a:gd name="T4" fmla="*/ 9 w 12"/>
              <a:gd name="T5" fmla="*/ 2 h 13"/>
              <a:gd name="T6" fmla="*/ 12 w 12"/>
              <a:gd name="T7" fmla="*/ 6 h 13"/>
              <a:gd name="T8" fmla="*/ 9 w 12"/>
              <a:gd name="T9" fmla="*/ 11 h 13"/>
              <a:gd name="T10" fmla="*/ 0 w 12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3">
                <a:moveTo>
                  <a:pt x="0" y="13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7" y="1"/>
                  <a:pt x="9" y="2"/>
                </a:cubicBezTo>
                <a:cubicBezTo>
                  <a:pt x="11" y="3"/>
                  <a:pt x="12" y="5"/>
                  <a:pt x="12" y="6"/>
                </a:cubicBezTo>
                <a:cubicBezTo>
                  <a:pt x="12" y="8"/>
                  <a:pt x="11" y="9"/>
                  <a:pt x="9" y="11"/>
                </a:cubicBezTo>
                <a:cubicBezTo>
                  <a:pt x="7" y="12"/>
                  <a:pt x="4" y="13"/>
                  <a:pt x="0" y="13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665"/>
          <p:cNvSpPr>
            <a:spLocks/>
          </p:cNvSpPr>
          <p:nvPr/>
        </p:nvSpPr>
        <p:spPr bwMode="auto">
          <a:xfrm>
            <a:off x="4796715" y="5462390"/>
            <a:ext cx="13705" cy="5049"/>
          </a:xfrm>
          <a:custGeom>
            <a:avLst/>
            <a:gdLst>
              <a:gd name="T0" fmla="*/ 8 w 8"/>
              <a:gd name="T1" fmla="*/ 0 h 3"/>
              <a:gd name="T2" fmla="*/ 8 w 8"/>
              <a:gd name="T3" fmla="*/ 3 h 3"/>
              <a:gd name="T4" fmla="*/ 0 w 8"/>
              <a:gd name="T5" fmla="*/ 3 h 3"/>
              <a:gd name="T6" fmla="*/ 1 w 8"/>
              <a:gd name="T7" fmla="*/ 2 h 3"/>
              <a:gd name="T8" fmla="*/ 8 w 8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3">
                <a:moveTo>
                  <a:pt x="8" y="0"/>
                </a:moveTo>
                <a:cubicBezTo>
                  <a:pt x="8" y="3"/>
                  <a:pt x="8" y="3"/>
                  <a:pt x="8" y="3"/>
                </a:cubicBezTo>
                <a:cubicBezTo>
                  <a:pt x="5" y="3"/>
                  <a:pt x="2" y="3"/>
                  <a:pt x="0" y="3"/>
                </a:cubicBezTo>
                <a:cubicBezTo>
                  <a:pt x="0" y="3"/>
                  <a:pt x="0" y="3"/>
                  <a:pt x="1" y="2"/>
                </a:cubicBezTo>
                <a:cubicBezTo>
                  <a:pt x="3" y="1"/>
                  <a:pt x="5" y="1"/>
                  <a:pt x="8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666"/>
          <p:cNvSpPr>
            <a:spLocks/>
          </p:cNvSpPr>
          <p:nvPr/>
        </p:nvSpPr>
        <p:spPr bwMode="auto">
          <a:xfrm>
            <a:off x="4795273" y="5467439"/>
            <a:ext cx="15147" cy="15147"/>
          </a:xfrm>
          <a:custGeom>
            <a:avLst/>
            <a:gdLst>
              <a:gd name="T0" fmla="*/ 9 w 9"/>
              <a:gd name="T1" fmla="*/ 9 h 9"/>
              <a:gd name="T2" fmla="*/ 2 w 9"/>
              <a:gd name="T3" fmla="*/ 7 h 9"/>
              <a:gd name="T4" fmla="*/ 0 w 9"/>
              <a:gd name="T5" fmla="*/ 3 h 9"/>
              <a:gd name="T6" fmla="*/ 1 w 9"/>
              <a:gd name="T7" fmla="*/ 0 h 9"/>
              <a:gd name="T8" fmla="*/ 9 w 9"/>
              <a:gd name="T9" fmla="*/ 0 h 9"/>
              <a:gd name="T10" fmla="*/ 9 w 9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9">
                <a:moveTo>
                  <a:pt x="9" y="9"/>
                </a:moveTo>
                <a:cubicBezTo>
                  <a:pt x="6" y="8"/>
                  <a:pt x="4" y="7"/>
                  <a:pt x="2" y="7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3" y="0"/>
                  <a:pt x="6" y="0"/>
                  <a:pt x="9" y="0"/>
                </a:cubicBezTo>
                <a:lnTo>
                  <a:pt x="9" y="9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667"/>
          <p:cNvSpPr>
            <a:spLocks/>
          </p:cNvSpPr>
          <p:nvPr/>
        </p:nvSpPr>
        <p:spPr bwMode="auto">
          <a:xfrm>
            <a:off x="4771471" y="5442194"/>
            <a:ext cx="90160" cy="28851"/>
          </a:xfrm>
          <a:custGeom>
            <a:avLst/>
            <a:gdLst>
              <a:gd name="T0" fmla="*/ 0 w 53"/>
              <a:gd name="T1" fmla="*/ 17 h 17"/>
              <a:gd name="T2" fmla="*/ 6 w 53"/>
              <a:gd name="T3" fmla="*/ 10 h 17"/>
              <a:gd name="T4" fmla="*/ 23 w 53"/>
              <a:gd name="T5" fmla="*/ 6 h 17"/>
              <a:gd name="T6" fmla="*/ 23 w 53"/>
              <a:gd name="T7" fmla="*/ 3 h 17"/>
              <a:gd name="T8" fmla="*/ 27 w 53"/>
              <a:gd name="T9" fmla="*/ 0 h 17"/>
              <a:gd name="T10" fmla="*/ 30 w 53"/>
              <a:gd name="T11" fmla="*/ 3 h 17"/>
              <a:gd name="T12" fmla="*/ 30 w 53"/>
              <a:gd name="T13" fmla="*/ 6 h 17"/>
              <a:gd name="T14" fmla="*/ 40 w 53"/>
              <a:gd name="T15" fmla="*/ 8 h 17"/>
              <a:gd name="T16" fmla="*/ 48 w 53"/>
              <a:gd name="T17" fmla="*/ 11 h 17"/>
              <a:gd name="T18" fmla="*/ 52 w 53"/>
              <a:gd name="T19" fmla="*/ 14 h 17"/>
              <a:gd name="T20" fmla="*/ 53 w 53"/>
              <a:gd name="T21" fmla="*/ 17 h 17"/>
              <a:gd name="T22" fmla="*/ 53 w 53"/>
              <a:gd name="T23" fmla="*/ 17 h 17"/>
              <a:gd name="T24" fmla="*/ 38 w 53"/>
              <a:gd name="T25" fmla="*/ 16 h 17"/>
              <a:gd name="T26" fmla="*/ 30 w 53"/>
              <a:gd name="T27" fmla="*/ 12 h 17"/>
              <a:gd name="T28" fmla="*/ 30 w 53"/>
              <a:gd name="T29" fmla="*/ 15 h 17"/>
              <a:gd name="T30" fmla="*/ 24 w 53"/>
              <a:gd name="T31" fmla="*/ 15 h 17"/>
              <a:gd name="T32" fmla="*/ 23 w 53"/>
              <a:gd name="T33" fmla="*/ 15 h 17"/>
              <a:gd name="T34" fmla="*/ 23 w 53"/>
              <a:gd name="T35" fmla="*/ 12 h 17"/>
              <a:gd name="T36" fmla="*/ 16 w 53"/>
              <a:gd name="T37" fmla="*/ 14 h 17"/>
              <a:gd name="T38" fmla="*/ 15 w 53"/>
              <a:gd name="T39" fmla="*/ 15 h 17"/>
              <a:gd name="T40" fmla="*/ 0 w 53"/>
              <a:gd name="T4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17">
                <a:moveTo>
                  <a:pt x="0" y="17"/>
                </a:moveTo>
                <a:cubicBezTo>
                  <a:pt x="1" y="14"/>
                  <a:pt x="3" y="12"/>
                  <a:pt x="6" y="10"/>
                </a:cubicBezTo>
                <a:cubicBezTo>
                  <a:pt x="10" y="8"/>
                  <a:pt x="16" y="7"/>
                  <a:pt x="23" y="6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5" y="0"/>
                  <a:pt x="27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6"/>
                  <a:pt x="30" y="6"/>
                  <a:pt x="30" y="6"/>
                </a:cubicBezTo>
                <a:cubicBezTo>
                  <a:pt x="34" y="6"/>
                  <a:pt x="38" y="7"/>
                  <a:pt x="40" y="8"/>
                </a:cubicBezTo>
                <a:cubicBezTo>
                  <a:pt x="43" y="8"/>
                  <a:pt x="46" y="9"/>
                  <a:pt x="48" y="11"/>
                </a:cubicBezTo>
                <a:cubicBezTo>
                  <a:pt x="49" y="12"/>
                  <a:pt x="51" y="13"/>
                  <a:pt x="52" y="14"/>
                </a:cubicBezTo>
                <a:cubicBezTo>
                  <a:pt x="52" y="15"/>
                  <a:pt x="53" y="16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48" y="17"/>
                  <a:pt x="43" y="16"/>
                  <a:pt x="38" y="16"/>
                </a:cubicBezTo>
                <a:cubicBezTo>
                  <a:pt x="37" y="14"/>
                  <a:pt x="34" y="13"/>
                  <a:pt x="30" y="12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5"/>
                  <a:pt x="26" y="15"/>
                  <a:pt x="24" y="15"/>
                </a:cubicBezTo>
                <a:cubicBezTo>
                  <a:pt x="24" y="15"/>
                  <a:pt x="23" y="15"/>
                  <a:pt x="23" y="15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13"/>
                  <a:pt x="18" y="13"/>
                  <a:pt x="16" y="14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16"/>
                  <a:pt x="5" y="16"/>
                  <a:pt x="0" y="1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668"/>
          <p:cNvSpPr>
            <a:spLocks/>
          </p:cNvSpPr>
          <p:nvPr/>
        </p:nvSpPr>
        <p:spPr bwMode="auto">
          <a:xfrm>
            <a:off x="4675540" y="5467439"/>
            <a:ext cx="273365" cy="100979"/>
          </a:xfrm>
          <a:custGeom>
            <a:avLst/>
            <a:gdLst>
              <a:gd name="T0" fmla="*/ 61 w 160"/>
              <a:gd name="T1" fmla="*/ 21 h 59"/>
              <a:gd name="T2" fmla="*/ 56 w 160"/>
              <a:gd name="T3" fmla="*/ 22 h 59"/>
              <a:gd name="T4" fmla="*/ 54 w 160"/>
              <a:gd name="T5" fmla="*/ 24 h 59"/>
              <a:gd name="T6" fmla="*/ 55 w 160"/>
              <a:gd name="T7" fmla="*/ 28 h 59"/>
              <a:gd name="T8" fmla="*/ 60 w 160"/>
              <a:gd name="T9" fmla="*/ 32 h 59"/>
              <a:gd name="T10" fmla="*/ 68 w 160"/>
              <a:gd name="T11" fmla="*/ 35 h 59"/>
              <a:gd name="T12" fmla="*/ 79 w 160"/>
              <a:gd name="T13" fmla="*/ 37 h 59"/>
              <a:gd name="T14" fmla="*/ 79 w 160"/>
              <a:gd name="T15" fmla="*/ 45 h 59"/>
              <a:gd name="T16" fmla="*/ 80 w 160"/>
              <a:gd name="T17" fmla="*/ 47 h 59"/>
              <a:gd name="T18" fmla="*/ 83 w 160"/>
              <a:gd name="T19" fmla="*/ 48 h 59"/>
              <a:gd name="T20" fmla="*/ 86 w 160"/>
              <a:gd name="T21" fmla="*/ 47 h 59"/>
              <a:gd name="T22" fmla="*/ 86 w 160"/>
              <a:gd name="T23" fmla="*/ 45 h 59"/>
              <a:gd name="T24" fmla="*/ 86 w 160"/>
              <a:gd name="T25" fmla="*/ 37 h 59"/>
              <a:gd name="T26" fmla="*/ 100 w 160"/>
              <a:gd name="T27" fmla="*/ 35 h 59"/>
              <a:gd name="T28" fmla="*/ 108 w 160"/>
              <a:gd name="T29" fmla="*/ 30 h 59"/>
              <a:gd name="T30" fmla="*/ 111 w 160"/>
              <a:gd name="T31" fmla="*/ 23 h 59"/>
              <a:gd name="T32" fmla="*/ 110 w 160"/>
              <a:gd name="T33" fmla="*/ 18 h 59"/>
              <a:gd name="T34" fmla="*/ 104 w 160"/>
              <a:gd name="T35" fmla="*/ 14 h 59"/>
              <a:gd name="T36" fmla="*/ 97 w 160"/>
              <a:gd name="T37" fmla="*/ 12 h 59"/>
              <a:gd name="T38" fmla="*/ 86 w 160"/>
              <a:gd name="T39" fmla="*/ 10 h 59"/>
              <a:gd name="T40" fmla="*/ 86 w 160"/>
              <a:gd name="T41" fmla="*/ 0 h 59"/>
              <a:gd name="T42" fmla="*/ 94 w 160"/>
              <a:gd name="T43" fmla="*/ 1 h 59"/>
              <a:gd name="T44" fmla="*/ 95 w 160"/>
              <a:gd name="T45" fmla="*/ 2 h 59"/>
              <a:gd name="T46" fmla="*/ 102 w 160"/>
              <a:gd name="T47" fmla="*/ 6 h 59"/>
              <a:gd name="T48" fmla="*/ 107 w 160"/>
              <a:gd name="T49" fmla="*/ 4 h 59"/>
              <a:gd name="T50" fmla="*/ 109 w 160"/>
              <a:gd name="T51" fmla="*/ 2 h 59"/>
              <a:gd name="T52" fmla="*/ 160 w 160"/>
              <a:gd name="T53" fmla="*/ 19 h 59"/>
              <a:gd name="T54" fmla="*/ 160 w 160"/>
              <a:gd name="T55" fmla="*/ 19 h 59"/>
              <a:gd name="T56" fmla="*/ 80 w 160"/>
              <a:gd name="T57" fmla="*/ 59 h 59"/>
              <a:gd name="T58" fmla="*/ 0 w 160"/>
              <a:gd name="T59" fmla="*/ 19 h 59"/>
              <a:gd name="T60" fmla="*/ 0 w 160"/>
              <a:gd name="T61" fmla="*/ 18 h 59"/>
              <a:gd name="T62" fmla="*/ 56 w 160"/>
              <a:gd name="T63" fmla="*/ 2 h 59"/>
              <a:gd name="T64" fmla="*/ 56 w 160"/>
              <a:gd name="T65" fmla="*/ 4 h 59"/>
              <a:gd name="T66" fmla="*/ 59 w 160"/>
              <a:gd name="T67" fmla="*/ 10 h 59"/>
              <a:gd name="T68" fmla="*/ 67 w 160"/>
              <a:gd name="T69" fmla="*/ 14 h 59"/>
              <a:gd name="T70" fmla="*/ 79 w 160"/>
              <a:gd name="T71" fmla="*/ 17 h 59"/>
              <a:gd name="T72" fmla="*/ 79 w 160"/>
              <a:gd name="T73" fmla="*/ 31 h 59"/>
              <a:gd name="T74" fmla="*/ 74 w 160"/>
              <a:gd name="T75" fmla="*/ 29 h 59"/>
              <a:gd name="T76" fmla="*/ 70 w 160"/>
              <a:gd name="T77" fmla="*/ 27 h 59"/>
              <a:gd name="T78" fmla="*/ 68 w 160"/>
              <a:gd name="T79" fmla="*/ 23 h 59"/>
              <a:gd name="T80" fmla="*/ 65 w 160"/>
              <a:gd name="T81" fmla="*/ 21 h 59"/>
              <a:gd name="T82" fmla="*/ 61 w 160"/>
              <a:gd name="T83" fmla="*/ 2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59">
                <a:moveTo>
                  <a:pt x="61" y="21"/>
                </a:moveTo>
                <a:cubicBezTo>
                  <a:pt x="59" y="21"/>
                  <a:pt x="57" y="21"/>
                  <a:pt x="56" y="22"/>
                </a:cubicBezTo>
                <a:cubicBezTo>
                  <a:pt x="55" y="22"/>
                  <a:pt x="54" y="23"/>
                  <a:pt x="54" y="24"/>
                </a:cubicBezTo>
                <a:cubicBezTo>
                  <a:pt x="54" y="26"/>
                  <a:pt x="54" y="27"/>
                  <a:pt x="55" y="28"/>
                </a:cubicBezTo>
                <a:cubicBezTo>
                  <a:pt x="57" y="30"/>
                  <a:pt x="58" y="31"/>
                  <a:pt x="60" y="32"/>
                </a:cubicBezTo>
                <a:cubicBezTo>
                  <a:pt x="62" y="34"/>
                  <a:pt x="65" y="35"/>
                  <a:pt x="68" y="35"/>
                </a:cubicBezTo>
                <a:cubicBezTo>
                  <a:pt x="71" y="36"/>
                  <a:pt x="75" y="37"/>
                  <a:pt x="79" y="37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6"/>
                  <a:pt x="80" y="47"/>
                  <a:pt x="80" y="47"/>
                </a:cubicBezTo>
                <a:cubicBezTo>
                  <a:pt x="81" y="48"/>
                  <a:pt x="82" y="48"/>
                  <a:pt x="83" y="48"/>
                </a:cubicBezTo>
                <a:cubicBezTo>
                  <a:pt x="84" y="48"/>
                  <a:pt x="85" y="48"/>
                  <a:pt x="86" y="47"/>
                </a:cubicBezTo>
                <a:cubicBezTo>
                  <a:pt x="86" y="47"/>
                  <a:pt x="86" y="46"/>
                  <a:pt x="86" y="45"/>
                </a:cubicBezTo>
                <a:cubicBezTo>
                  <a:pt x="86" y="37"/>
                  <a:pt x="86" y="37"/>
                  <a:pt x="86" y="37"/>
                </a:cubicBezTo>
                <a:cubicBezTo>
                  <a:pt x="92" y="37"/>
                  <a:pt x="96" y="36"/>
                  <a:pt x="100" y="35"/>
                </a:cubicBezTo>
                <a:cubicBezTo>
                  <a:pt x="104" y="33"/>
                  <a:pt x="107" y="32"/>
                  <a:pt x="108" y="30"/>
                </a:cubicBezTo>
                <a:cubicBezTo>
                  <a:pt x="110" y="28"/>
                  <a:pt x="111" y="26"/>
                  <a:pt x="111" y="23"/>
                </a:cubicBezTo>
                <a:cubicBezTo>
                  <a:pt x="111" y="22"/>
                  <a:pt x="111" y="20"/>
                  <a:pt x="110" y="18"/>
                </a:cubicBezTo>
                <a:cubicBezTo>
                  <a:pt x="108" y="17"/>
                  <a:pt x="107" y="15"/>
                  <a:pt x="104" y="14"/>
                </a:cubicBezTo>
                <a:cubicBezTo>
                  <a:pt x="102" y="13"/>
                  <a:pt x="100" y="12"/>
                  <a:pt x="97" y="12"/>
                </a:cubicBezTo>
                <a:cubicBezTo>
                  <a:pt x="94" y="11"/>
                  <a:pt x="91" y="11"/>
                  <a:pt x="86" y="10"/>
                </a:cubicBezTo>
                <a:cubicBezTo>
                  <a:pt x="86" y="0"/>
                  <a:pt x="86" y="0"/>
                  <a:pt x="86" y="0"/>
                </a:cubicBezTo>
                <a:cubicBezTo>
                  <a:pt x="89" y="0"/>
                  <a:pt x="92" y="1"/>
                  <a:pt x="94" y="1"/>
                </a:cubicBezTo>
                <a:cubicBezTo>
                  <a:pt x="94" y="1"/>
                  <a:pt x="95" y="2"/>
                  <a:pt x="95" y="2"/>
                </a:cubicBezTo>
                <a:cubicBezTo>
                  <a:pt x="96" y="4"/>
                  <a:pt x="98" y="6"/>
                  <a:pt x="102" y="6"/>
                </a:cubicBezTo>
                <a:cubicBezTo>
                  <a:pt x="104" y="6"/>
                  <a:pt x="106" y="5"/>
                  <a:pt x="107" y="4"/>
                </a:cubicBezTo>
                <a:cubicBezTo>
                  <a:pt x="108" y="4"/>
                  <a:pt x="109" y="3"/>
                  <a:pt x="109" y="2"/>
                </a:cubicBezTo>
                <a:cubicBezTo>
                  <a:pt x="129" y="5"/>
                  <a:pt x="147" y="11"/>
                  <a:pt x="160" y="19"/>
                </a:cubicBezTo>
                <a:cubicBezTo>
                  <a:pt x="160" y="19"/>
                  <a:pt x="160" y="19"/>
                  <a:pt x="160" y="19"/>
                </a:cubicBezTo>
                <a:cubicBezTo>
                  <a:pt x="160" y="41"/>
                  <a:pt x="124" y="59"/>
                  <a:pt x="80" y="59"/>
                </a:cubicBezTo>
                <a:cubicBezTo>
                  <a:pt x="36" y="59"/>
                  <a:pt x="0" y="41"/>
                  <a:pt x="0" y="19"/>
                </a:cubicBezTo>
                <a:cubicBezTo>
                  <a:pt x="0" y="19"/>
                  <a:pt x="0" y="18"/>
                  <a:pt x="0" y="18"/>
                </a:cubicBezTo>
                <a:cubicBezTo>
                  <a:pt x="15" y="10"/>
                  <a:pt x="34" y="4"/>
                  <a:pt x="56" y="2"/>
                </a:cubicBezTo>
                <a:cubicBezTo>
                  <a:pt x="56" y="2"/>
                  <a:pt x="56" y="3"/>
                  <a:pt x="56" y="4"/>
                </a:cubicBezTo>
                <a:cubicBezTo>
                  <a:pt x="56" y="6"/>
                  <a:pt x="57" y="9"/>
                  <a:pt x="59" y="10"/>
                </a:cubicBezTo>
                <a:cubicBezTo>
                  <a:pt x="61" y="12"/>
                  <a:pt x="64" y="13"/>
                  <a:pt x="67" y="14"/>
                </a:cubicBezTo>
                <a:cubicBezTo>
                  <a:pt x="70" y="15"/>
                  <a:pt x="75" y="16"/>
                  <a:pt x="79" y="17"/>
                </a:cubicBezTo>
                <a:cubicBezTo>
                  <a:pt x="79" y="31"/>
                  <a:pt x="79" y="31"/>
                  <a:pt x="79" y="31"/>
                </a:cubicBezTo>
                <a:cubicBezTo>
                  <a:pt x="77" y="30"/>
                  <a:pt x="75" y="30"/>
                  <a:pt x="74" y="29"/>
                </a:cubicBezTo>
                <a:cubicBezTo>
                  <a:pt x="72" y="28"/>
                  <a:pt x="71" y="28"/>
                  <a:pt x="70" y="27"/>
                </a:cubicBezTo>
                <a:cubicBezTo>
                  <a:pt x="69" y="26"/>
                  <a:pt x="69" y="25"/>
                  <a:pt x="68" y="23"/>
                </a:cubicBezTo>
                <a:cubicBezTo>
                  <a:pt x="67" y="22"/>
                  <a:pt x="66" y="22"/>
                  <a:pt x="65" y="21"/>
                </a:cubicBezTo>
                <a:cubicBezTo>
                  <a:pt x="64" y="21"/>
                  <a:pt x="63" y="21"/>
                  <a:pt x="61" y="2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669"/>
          <p:cNvSpPr>
            <a:spLocks noEditPoints="1"/>
          </p:cNvSpPr>
          <p:nvPr/>
        </p:nvSpPr>
        <p:spPr bwMode="auto">
          <a:xfrm>
            <a:off x="4767864" y="5467439"/>
            <a:ext cx="97373" cy="82226"/>
          </a:xfrm>
          <a:custGeom>
            <a:avLst/>
            <a:gdLst>
              <a:gd name="T0" fmla="*/ 32 w 57"/>
              <a:gd name="T1" fmla="*/ 18 h 48"/>
              <a:gd name="T2" fmla="*/ 32 w 57"/>
              <a:gd name="T3" fmla="*/ 31 h 48"/>
              <a:gd name="T4" fmla="*/ 41 w 57"/>
              <a:gd name="T5" fmla="*/ 29 h 48"/>
              <a:gd name="T6" fmla="*/ 44 w 57"/>
              <a:gd name="T7" fmla="*/ 24 h 48"/>
              <a:gd name="T8" fmla="*/ 41 w 57"/>
              <a:gd name="T9" fmla="*/ 20 h 48"/>
              <a:gd name="T10" fmla="*/ 32 w 57"/>
              <a:gd name="T11" fmla="*/ 18 h 48"/>
              <a:gd name="T12" fmla="*/ 2 w 57"/>
              <a:gd name="T13" fmla="*/ 2 h 48"/>
              <a:gd name="T14" fmla="*/ 17 w 57"/>
              <a:gd name="T15" fmla="*/ 0 h 48"/>
              <a:gd name="T16" fmla="*/ 16 w 57"/>
              <a:gd name="T17" fmla="*/ 3 h 48"/>
              <a:gd name="T18" fmla="*/ 18 w 57"/>
              <a:gd name="T19" fmla="*/ 7 h 48"/>
              <a:gd name="T20" fmla="*/ 25 w 57"/>
              <a:gd name="T21" fmla="*/ 9 h 48"/>
              <a:gd name="T22" fmla="*/ 25 w 57"/>
              <a:gd name="T23" fmla="*/ 0 h 48"/>
              <a:gd name="T24" fmla="*/ 26 w 57"/>
              <a:gd name="T25" fmla="*/ 0 h 48"/>
              <a:gd name="T26" fmla="*/ 32 w 57"/>
              <a:gd name="T27" fmla="*/ 0 h 48"/>
              <a:gd name="T28" fmla="*/ 32 w 57"/>
              <a:gd name="T29" fmla="*/ 10 h 48"/>
              <a:gd name="T30" fmla="*/ 43 w 57"/>
              <a:gd name="T31" fmla="*/ 12 h 48"/>
              <a:gd name="T32" fmla="*/ 50 w 57"/>
              <a:gd name="T33" fmla="*/ 14 h 48"/>
              <a:gd name="T34" fmla="*/ 56 w 57"/>
              <a:gd name="T35" fmla="*/ 18 h 48"/>
              <a:gd name="T36" fmla="*/ 57 w 57"/>
              <a:gd name="T37" fmla="*/ 23 h 48"/>
              <a:gd name="T38" fmla="*/ 54 w 57"/>
              <a:gd name="T39" fmla="*/ 30 h 48"/>
              <a:gd name="T40" fmla="*/ 46 w 57"/>
              <a:gd name="T41" fmla="*/ 35 h 48"/>
              <a:gd name="T42" fmla="*/ 32 w 57"/>
              <a:gd name="T43" fmla="*/ 37 h 48"/>
              <a:gd name="T44" fmla="*/ 32 w 57"/>
              <a:gd name="T45" fmla="*/ 45 h 48"/>
              <a:gd name="T46" fmla="*/ 32 w 57"/>
              <a:gd name="T47" fmla="*/ 47 h 48"/>
              <a:gd name="T48" fmla="*/ 29 w 57"/>
              <a:gd name="T49" fmla="*/ 48 h 48"/>
              <a:gd name="T50" fmla="*/ 26 w 57"/>
              <a:gd name="T51" fmla="*/ 47 h 48"/>
              <a:gd name="T52" fmla="*/ 25 w 57"/>
              <a:gd name="T53" fmla="*/ 45 h 48"/>
              <a:gd name="T54" fmla="*/ 25 w 57"/>
              <a:gd name="T55" fmla="*/ 37 h 48"/>
              <a:gd name="T56" fmla="*/ 14 w 57"/>
              <a:gd name="T57" fmla="*/ 35 h 48"/>
              <a:gd name="T58" fmla="*/ 6 w 57"/>
              <a:gd name="T59" fmla="*/ 32 h 48"/>
              <a:gd name="T60" fmla="*/ 1 w 57"/>
              <a:gd name="T61" fmla="*/ 28 h 48"/>
              <a:gd name="T62" fmla="*/ 0 w 57"/>
              <a:gd name="T63" fmla="*/ 24 h 48"/>
              <a:gd name="T64" fmla="*/ 2 w 57"/>
              <a:gd name="T65" fmla="*/ 22 h 48"/>
              <a:gd name="T66" fmla="*/ 7 w 57"/>
              <a:gd name="T67" fmla="*/ 21 h 48"/>
              <a:gd name="T68" fmla="*/ 11 w 57"/>
              <a:gd name="T69" fmla="*/ 21 h 48"/>
              <a:gd name="T70" fmla="*/ 14 w 57"/>
              <a:gd name="T71" fmla="*/ 23 h 48"/>
              <a:gd name="T72" fmla="*/ 16 w 57"/>
              <a:gd name="T73" fmla="*/ 27 h 48"/>
              <a:gd name="T74" fmla="*/ 20 w 57"/>
              <a:gd name="T75" fmla="*/ 29 h 48"/>
              <a:gd name="T76" fmla="*/ 25 w 57"/>
              <a:gd name="T77" fmla="*/ 31 h 48"/>
              <a:gd name="T78" fmla="*/ 25 w 57"/>
              <a:gd name="T79" fmla="*/ 17 h 48"/>
              <a:gd name="T80" fmla="*/ 13 w 57"/>
              <a:gd name="T81" fmla="*/ 14 h 48"/>
              <a:gd name="T82" fmla="*/ 5 w 57"/>
              <a:gd name="T83" fmla="*/ 10 h 48"/>
              <a:gd name="T84" fmla="*/ 2 w 57"/>
              <a:gd name="T85" fmla="*/ 4 h 48"/>
              <a:gd name="T86" fmla="*/ 2 w 57"/>
              <a:gd name="T87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" h="48">
                <a:moveTo>
                  <a:pt x="32" y="18"/>
                </a:moveTo>
                <a:cubicBezTo>
                  <a:pt x="32" y="31"/>
                  <a:pt x="32" y="31"/>
                  <a:pt x="32" y="31"/>
                </a:cubicBezTo>
                <a:cubicBezTo>
                  <a:pt x="36" y="31"/>
                  <a:pt x="39" y="30"/>
                  <a:pt x="41" y="29"/>
                </a:cubicBezTo>
                <a:cubicBezTo>
                  <a:pt x="43" y="27"/>
                  <a:pt x="44" y="26"/>
                  <a:pt x="44" y="24"/>
                </a:cubicBezTo>
                <a:cubicBezTo>
                  <a:pt x="44" y="23"/>
                  <a:pt x="43" y="21"/>
                  <a:pt x="41" y="20"/>
                </a:cubicBezTo>
                <a:cubicBezTo>
                  <a:pt x="39" y="19"/>
                  <a:pt x="36" y="18"/>
                  <a:pt x="32" y="18"/>
                </a:cubicBezTo>
                <a:close/>
                <a:moveTo>
                  <a:pt x="2" y="2"/>
                </a:moveTo>
                <a:cubicBezTo>
                  <a:pt x="7" y="1"/>
                  <a:pt x="12" y="1"/>
                  <a:pt x="17" y="0"/>
                </a:cubicBezTo>
                <a:cubicBezTo>
                  <a:pt x="16" y="1"/>
                  <a:pt x="16" y="2"/>
                  <a:pt x="16" y="3"/>
                </a:cubicBezTo>
                <a:cubicBezTo>
                  <a:pt x="16" y="5"/>
                  <a:pt x="16" y="6"/>
                  <a:pt x="18" y="7"/>
                </a:cubicBezTo>
                <a:cubicBezTo>
                  <a:pt x="20" y="7"/>
                  <a:pt x="22" y="8"/>
                  <a:pt x="25" y="9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6" y="0"/>
                  <a:pt x="26" y="0"/>
                </a:cubicBezTo>
                <a:cubicBezTo>
                  <a:pt x="28" y="0"/>
                  <a:pt x="30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7" y="11"/>
                  <a:pt x="40" y="11"/>
                  <a:pt x="43" y="12"/>
                </a:cubicBezTo>
                <a:cubicBezTo>
                  <a:pt x="46" y="12"/>
                  <a:pt x="48" y="13"/>
                  <a:pt x="50" y="14"/>
                </a:cubicBezTo>
                <a:cubicBezTo>
                  <a:pt x="53" y="15"/>
                  <a:pt x="54" y="17"/>
                  <a:pt x="56" y="18"/>
                </a:cubicBezTo>
                <a:cubicBezTo>
                  <a:pt x="57" y="20"/>
                  <a:pt x="57" y="22"/>
                  <a:pt x="57" y="23"/>
                </a:cubicBezTo>
                <a:cubicBezTo>
                  <a:pt x="57" y="26"/>
                  <a:pt x="56" y="28"/>
                  <a:pt x="54" y="30"/>
                </a:cubicBezTo>
                <a:cubicBezTo>
                  <a:pt x="53" y="32"/>
                  <a:pt x="50" y="33"/>
                  <a:pt x="46" y="35"/>
                </a:cubicBezTo>
                <a:cubicBezTo>
                  <a:pt x="42" y="36"/>
                  <a:pt x="38" y="37"/>
                  <a:pt x="32" y="37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6"/>
                  <a:pt x="32" y="47"/>
                  <a:pt x="32" y="47"/>
                </a:cubicBezTo>
                <a:cubicBezTo>
                  <a:pt x="31" y="48"/>
                  <a:pt x="30" y="48"/>
                  <a:pt x="29" y="48"/>
                </a:cubicBezTo>
                <a:cubicBezTo>
                  <a:pt x="28" y="48"/>
                  <a:pt x="27" y="48"/>
                  <a:pt x="26" y="47"/>
                </a:cubicBezTo>
                <a:cubicBezTo>
                  <a:pt x="26" y="47"/>
                  <a:pt x="25" y="46"/>
                  <a:pt x="25" y="45"/>
                </a:cubicBezTo>
                <a:cubicBezTo>
                  <a:pt x="25" y="37"/>
                  <a:pt x="25" y="37"/>
                  <a:pt x="25" y="37"/>
                </a:cubicBezTo>
                <a:cubicBezTo>
                  <a:pt x="21" y="37"/>
                  <a:pt x="17" y="36"/>
                  <a:pt x="14" y="35"/>
                </a:cubicBezTo>
                <a:cubicBezTo>
                  <a:pt x="11" y="35"/>
                  <a:pt x="8" y="34"/>
                  <a:pt x="6" y="32"/>
                </a:cubicBezTo>
                <a:cubicBezTo>
                  <a:pt x="4" y="31"/>
                  <a:pt x="3" y="30"/>
                  <a:pt x="1" y="28"/>
                </a:cubicBezTo>
                <a:cubicBezTo>
                  <a:pt x="0" y="27"/>
                  <a:pt x="0" y="26"/>
                  <a:pt x="0" y="24"/>
                </a:cubicBezTo>
                <a:cubicBezTo>
                  <a:pt x="0" y="23"/>
                  <a:pt x="1" y="22"/>
                  <a:pt x="2" y="22"/>
                </a:cubicBezTo>
                <a:cubicBezTo>
                  <a:pt x="3" y="21"/>
                  <a:pt x="5" y="21"/>
                  <a:pt x="7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2"/>
                  <a:pt x="13" y="22"/>
                  <a:pt x="14" y="23"/>
                </a:cubicBezTo>
                <a:cubicBezTo>
                  <a:pt x="15" y="25"/>
                  <a:pt x="15" y="26"/>
                  <a:pt x="16" y="27"/>
                </a:cubicBezTo>
                <a:cubicBezTo>
                  <a:pt x="17" y="28"/>
                  <a:pt x="18" y="28"/>
                  <a:pt x="20" y="29"/>
                </a:cubicBezTo>
                <a:cubicBezTo>
                  <a:pt x="21" y="30"/>
                  <a:pt x="23" y="30"/>
                  <a:pt x="25" y="31"/>
                </a:cubicBezTo>
                <a:cubicBezTo>
                  <a:pt x="25" y="17"/>
                  <a:pt x="25" y="17"/>
                  <a:pt x="25" y="17"/>
                </a:cubicBezTo>
                <a:cubicBezTo>
                  <a:pt x="21" y="16"/>
                  <a:pt x="16" y="15"/>
                  <a:pt x="13" y="14"/>
                </a:cubicBezTo>
                <a:cubicBezTo>
                  <a:pt x="10" y="13"/>
                  <a:pt x="7" y="12"/>
                  <a:pt x="5" y="10"/>
                </a:cubicBezTo>
                <a:cubicBezTo>
                  <a:pt x="3" y="9"/>
                  <a:pt x="2" y="6"/>
                  <a:pt x="2" y="4"/>
                </a:cubicBezTo>
                <a:cubicBezTo>
                  <a:pt x="2" y="3"/>
                  <a:pt x="2" y="2"/>
                  <a:pt x="2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670"/>
          <p:cNvSpPr>
            <a:spLocks/>
          </p:cNvSpPr>
          <p:nvPr/>
        </p:nvSpPr>
        <p:spPr bwMode="auto">
          <a:xfrm>
            <a:off x="4675540" y="5433539"/>
            <a:ext cx="273365" cy="66358"/>
          </a:xfrm>
          <a:custGeom>
            <a:avLst/>
            <a:gdLst>
              <a:gd name="T0" fmla="*/ 0 w 160"/>
              <a:gd name="T1" fmla="*/ 38 h 39"/>
              <a:gd name="T2" fmla="*/ 80 w 160"/>
              <a:gd name="T3" fmla="*/ 0 h 39"/>
              <a:gd name="T4" fmla="*/ 136 w 160"/>
              <a:gd name="T5" fmla="*/ 11 h 39"/>
              <a:gd name="T6" fmla="*/ 160 w 160"/>
              <a:gd name="T7" fmla="*/ 39 h 39"/>
              <a:gd name="T8" fmla="*/ 109 w 160"/>
              <a:gd name="T9" fmla="*/ 22 h 39"/>
              <a:gd name="T10" fmla="*/ 109 w 160"/>
              <a:gd name="T11" fmla="*/ 22 h 39"/>
              <a:gd name="T12" fmla="*/ 108 w 160"/>
              <a:gd name="T13" fmla="*/ 19 h 39"/>
              <a:gd name="T14" fmla="*/ 104 w 160"/>
              <a:gd name="T15" fmla="*/ 16 h 39"/>
              <a:gd name="T16" fmla="*/ 96 w 160"/>
              <a:gd name="T17" fmla="*/ 13 h 39"/>
              <a:gd name="T18" fmla="*/ 86 w 160"/>
              <a:gd name="T19" fmla="*/ 11 h 39"/>
              <a:gd name="T20" fmla="*/ 86 w 160"/>
              <a:gd name="T21" fmla="*/ 8 h 39"/>
              <a:gd name="T22" fmla="*/ 83 w 160"/>
              <a:gd name="T23" fmla="*/ 5 h 39"/>
              <a:gd name="T24" fmla="*/ 79 w 160"/>
              <a:gd name="T25" fmla="*/ 8 h 39"/>
              <a:gd name="T26" fmla="*/ 79 w 160"/>
              <a:gd name="T27" fmla="*/ 11 h 39"/>
              <a:gd name="T28" fmla="*/ 62 w 160"/>
              <a:gd name="T29" fmla="*/ 15 h 39"/>
              <a:gd name="T30" fmla="*/ 56 w 160"/>
              <a:gd name="T31" fmla="*/ 22 h 39"/>
              <a:gd name="T32" fmla="*/ 0 w 160"/>
              <a:gd name="T33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9">
                <a:moveTo>
                  <a:pt x="0" y="38"/>
                </a:moveTo>
                <a:cubicBezTo>
                  <a:pt x="2" y="17"/>
                  <a:pt x="37" y="0"/>
                  <a:pt x="80" y="0"/>
                </a:cubicBezTo>
                <a:cubicBezTo>
                  <a:pt x="102" y="0"/>
                  <a:pt x="122" y="4"/>
                  <a:pt x="136" y="11"/>
                </a:cubicBezTo>
                <a:cubicBezTo>
                  <a:pt x="151" y="18"/>
                  <a:pt x="160" y="28"/>
                  <a:pt x="160" y="39"/>
                </a:cubicBezTo>
                <a:cubicBezTo>
                  <a:pt x="147" y="31"/>
                  <a:pt x="129" y="25"/>
                  <a:pt x="109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1"/>
                  <a:pt x="108" y="20"/>
                  <a:pt x="108" y="19"/>
                </a:cubicBezTo>
                <a:cubicBezTo>
                  <a:pt x="107" y="18"/>
                  <a:pt x="105" y="17"/>
                  <a:pt x="104" y="16"/>
                </a:cubicBezTo>
                <a:cubicBezTo>
                  <a:pt x="102" y="14"/>
                  <a:pt x="99" y="13"/>
                  <a:pt x="96" y="13"/>
                </a:cubicBezTo>
                <a:cubicBezTo>
                  <a:pt x="94" y="12"/>
                  <a:pt x="90" y="11"/>
                  <a:pt x="86" y="11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6"/>
                  <a:pt x="85" y="5"/>
                  <a:pt x="83" y="5"/>
                </a:cubicBezTo>
                <a:cubicBezTo>
                  <a:pt x="81" y="5"/>
                  <a:pt x="79" y="6"/>
                  <a:pt x="79" y="8"/>
                </a:cubicBezTo>
                <a:cubicBezTo>
                  <a:pt x="79" y="11"/>
                  <a:pt x="79" y="11"/>
                  <a:pt x="79" y="11"/>
                </a:cubicBezTo>
                <a:cubicBezTo>
                  <a:pt x="72" y="12"/>
                  <a:pt x="66" y="13"/>
                  <a:pt x="62" y="15"/>
                </a:cubicBezTo>
                <a:cubicBezTo>
                  <a:pt x="59" y="17"/>
                  <a:pt x="57" y="19"/>
                  <a:pt x="56" y="22"/>
                </a:cubicBezTo>
                <a:cubicBezTo>
                  <a:pt x="34" y="24"/>
                  <a:pt x="15" y="30"/>
                  <a:pt x="0" y="3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671"/>
          <p:cNvSpPr>
            <a:spLocks/>
          </p:cNvSpPr>
          <p:nvPr/>
        </p:nvSpPr>
        <p:spPr bwMode="auto">
          <a:xfrm>
            <a:off x="4658951" y="5498454"/>
            <a:ext cx="306544" cy="77898"/>
          </a:xfrm>
          <a:custGeom>
            <a:avLst/>
            <a:gdLst>
              <a:gd name="T0" fmla="*/ 90 w 180"/>
              <a:gd name="T1" fmla="*/ 46 h 46"/>
              <a:gd name="T2" fmla="*/ 0 w 180"/>
              <a:gd name="T3" fmla="*/ 6 h 46"/>
              <a:gd name="T4" fmla="*/ 10 w 180"/>
              <a:gd name="T5" fmla="*/ 0 h 46"/>
              <a:gd name="T6" fmla="*/ 10 w 180"/>
              <a:gd name="T7" fmla="*/ 1 h 46"/>
              <a:gd name="T8" fmla="*/ 90 w 180"/>
              <a:gd name="T9" fmla="*/ 41 h 46"/>
              <a:gd name="T10" fmla="*/ 170 w 180"/>
              <a:gd name="T11" fmla="*/ 1 h 46"/>
              <a:gd name="T12" fmla="*/ 170 w 180"/>
              <a:gd name="T13" fmla="*/ 1 h 46"/>
              <a:gd name="T14" fmla="*/ 180 w 180"/>
              <a:gd name="T15" fmla="*/ 7 h 46"/>
              <a:gd name="T16" fmla="*/ 90 w 180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46">
                <a:moveTo>
                  <a:pt x="90" y="46"/>
                </a:moveTo>
                <a:cubicBezTo>
                  <a:pt x="44" y="46"/>
                  <a:pt x="5" y="29"/>
                  <a:pt x="0" y="6"/>
                </a:cubicBezTo>
                <a:cubicBezTo>
                  <a:pt x="3" y="4"/>
                  <a:pt x="7" y="2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10" y="23"/>
                  <a:pt x="46" y="41"/>
                  <a:pt x="90" y="41"/>
                </a:cubicBezTo>
                <a:cubicBezTo>
                  <a:pt x="134" y="41"/>
                  <a:pt x="170" y="23"/>
                  <a:pt x="170" y="1"/>
                </a:cubicBezTo>
                <a:cubicBezTo>
                  <a:pt x="170" y="1"/>
                  <a:pt x="170" y="1"/>
                  <a:pt x="170" y="1"/>
                </a:cubicBezTo>
                <a:cubicBezTo>
                  <a:pt x="174" y="3"/>
                  <a:pt x="177" y="5"/>
                  <a:pt x="180" y="7"/>
                </a:cubicBezTo>
                <a:cubicBezTo>
                  <a:pt x="174" y="29"/>
                  <a:pt x="136" y="46"/>
                  <a:pt x="9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672"/>
          <p:cNvSpPr>
            <a:spLocks/>
          </p:cNvSpPr>
          <p:nvPr/>
        </p:nvSpPr>
        <p:spPr bwMode="auto">
          <a:xfrm>
            <a:off x="4658951" y="5423441"/>
            <a:ext cx="308708" cy="86554"/>
          </a:xfrm>
          <a:custGeom>
            <a:avLst/>
            <a:gdLst>
              <a:gd name="T0" fmla="*/ 10 w 181"/>
              <a:gd name="T1" fmla="*/ 44 h 51"/>
              <a:gd name="T2" fmla="*/ 0 w 181"/>
              <a:gd name="T3" fmla="*/ 50 h 51"/>
              <a:gd name="T4" fmla="*/ 0 w 181"/>
              <a:gd name="T5" fmla="*/ 45 h 51"/>
              <a:gd name="T6" fmla="*/ 90 w 181"/>
              <a:gd name="T7" fmla="*/ 0 h 51"/>
              <a:gd name="T8" fmla="*/ 181 w 181"/>
              <a:gd name="T9" fmla="*/ 45 h 51"/>
              <a:gd name="T10" fmla="*/ 180 w 181"/>
              <a:gd name="T11" fmla="*/ 51 h 51"/>
              <a:gd name="T12" fmla="*/ 170 w 181"/>
              <a:gd name="T13" fmla="*/ 45 h 51"/>
              <a:gd name="T14" fmla="*/ 146 w 181"/>
              <a:gd name="T15" fmla="*/ 17 h 51"/>
              <a:gd name="T16" fmla="*/ 90 w 181"/>
              <a:gd name="T17" fmla="*/ 6 h 51"/>
              <a:gd name="T18" fmla="*/ 10 w 181"/>
              <a:gd name="T19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51">
                <a:moveTo>
                  <a:pt x="10" y="44"/>
                </a:moveTo>
                <a:cubicBezTo>
                  <a:pt x="7" y="46"/>
                  <a:pt x="3" y="48"/>
                  <a:pt x="0" y="50"/>
                </a:cubicBezTo>
                <a:cubicBezTo>
                  <a:pt x="0" y="49"/>
                  <a:pt x="0" y="47"/>
                  <a:pt x="0" y="45"/>
                </a:cubicBezTo>
                <a:cubicBezTo>
                  <a:pt x="0" y="20"/>
                  <a:pt x="40" y="0"/>
                  <a:pt x="90" y="0"/>
                </a:cubicBezTo>
                <a:cubicBezTo>
                  <a:pt x="140" y="0"/>
                  <a:pt x="181" y="20"/>
                  <a:pt x="181" y="45"/>
                </a:cubicBezTo>
                <a:cubicBezTo>
                  <a:pt x="181" y="47"/>
                  <a:pt x="181" y="49"/>
                  <a:pt x="180" y="51"/>
                </a:cubicBezTo>
                <a:cubicBezTo>
                  <a:pt x="177" y="49"/>
                  <a:pt x="174" y="47"/>
                  <a:pt x="170" y="45"/>
                </a:cubicBezTo>
                <a:cubicBezTo>
                  <a:pt x="170" y="34"/>
                  <a:pt x="161" y="24"/>
                  <a:pt x="146" y="17"/>
                </a:cubicBezTo>
                <a:cubicBezTo>
                  <a:pt x="132" y="10"/>
                  <a:pt x="112" y="6"/>
                  <a:pt x="90" y="6"/>
                </a:cubicBezTo>
                <a:cubicBezTo>
                  <a:pt x="47" y="6"/>
                  <a:pt x="12" y="23"/>
                  <a:pt x="10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673"/>
          <p:cNvSpPr>
            <a:spLocks/>
          </p:cNvSpPr>
          <p:nvPr/>
        </p:nvSpPr>
        <p:spPr bwMode="auto">
          <a:xfrm>
            <a:off x="4640198" y="5508552"/>
            <a:ext cx="344051" cy="81505"/>
          </a:xfrm>
          <a:custGeom>
            <a:avLst/>
            <a:gdLst>
              <a:gd name="T0" fmla="*/ 11 w 202"/>
              <a:gd name="T1" fmla="*/ 0 h 48"/>
              <a:gd name="T2" fmla="*/ 101 w 202"/>
              <a:gd name="T3" fmla="*/ 40 h 48"/>
              <a:gd name="T4" fmla="*/ 191 w 202"/>
              <a:gd name="T5" fmla="*/ 1 h 48"/>
              <a:gd name="T6" fmla="*/ 202 w 202"/>
              <a:gd name="T7" fmla="*/ 13 h 48"/>
              <a:gd name="T8" fmla="*/ 101 w 202"/>
              <a:gd name="T9" fmla="*/ 48 h 48"/>
              <a:gd name="T10" fmla="*/ 38 w 202"/>
              <a:gd name="T11" fmla="*/ 38 h 48"/>
              <a:gd name="T12" fmla="*/ 0 w 202"/>
              <a:gd name="T13" fmla="*/ 12 h 48"/>
              <a:gd name="T14" fmla="*/ 11 w 202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48">
                <a:moveTo>
                  <a:pt x="11" y="0"/>
                </a:moveTo>
                <a:cubicBezTo>
                  <a:pt x="16" y="23"/>
                  <a:pt x="55" y="40"/>
                  <a:pt x="101" y="40"/>
                </a:cubicBezTo>
                <a:cubicBezTo>
                  <a:pt x="147" y="40"/>
                  <a:pt x="185" y="23"/>
                  <a:pt x="191" y="1"/>
                </a:cubicBezTo>
                <a:cubicBezTo>
                  <a:pt x="196" y="5"/>
                  <a:pt x="199" y="9"/>
                  <a:pt x="202" y="13"/>
                </a:cubicBezTo>
                <a:cubicBezTo>
                  <a:pt x="187" y="33"/>
                  <a:pt x="148" y="48"/>
                  <a:pt x="101" y="48"/>
                </a:cubicBezTo>
                <a:cubicBezTo>
                  <a:pt x="78" y="48"/>
                  <a:pt x="56" y="44"/>
                  <a:pt x="38" y="38"/>
                </a:cubicBezTo>
                <a:cubicBezTo>
                  <a:pt x="20" y="31"/>
                  <a:pt x="7" y="22"/>
                  <a:pt x="0" y="12"/>
                </a:cubicBezTo>
                <a:cubicBezTo>
                  <a:pt x="3" y="8"/>
                  <a:pt x="7" y="4"/>
                  <a:pt x="11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674"/>
          <p:cNvSpPr>
            <a:spLocks/>
          </p:cNvSpPr>
          <p:nvPr/>
        </p:nvSpPr>
        <p:spPr bwMode="auto">
          <a:xfrm>
            <a:off x="4631543" y="5409736"/>
            <a:ext cx="362804" cy="121175"/>
          </a:xfrm>
          <a:custGeom>
            <a:avLst/>
            <a:gdLst>
              <a:gd name="T0" fmla="*/ 106 w 213"/>
              <a:gd name="T1" fmla="*/ 8 h 71"/>
              <a:gd name="T2" fmla="*/ 16 w 213"/>
              <a:gd name="T3" fmla="*/ 53 h 71"/>
              <a:gd name="T4" fmla="*/ 16 w 213"/>
              <a:gd name="T5" fmla="*/ 58 h 71"/>
              <a:gd name="T6" fmla="*/ 5 w 213"/>
              <a:gd name="T7" fmla="*/ 70 h 71"/>
              <a:gd name="T8" fmla="*/ 0 w 213"/>
              <a:gd name="T9" fmla="*/ 54 h 71"/>
              <a:gd name="T10" fmla="*/ 0 w 213"/>
              <a:gd name="T11" fmla="*/ 53 h 71"/>
              <a:gd name="T12" fmla="*/ 106 w 213"/>
              <a:gd name="T13" fmla="*/ 0 h 71"/>
              <a:gd name="T14" fmla="*/ 213 w 213"/>
              <a:gd name="T15" fmla="*/ 53 h 71"/>
              <a:gd name="T16" fmla="*/ 213 w 213"/>
              <a:gd name="T17" fmla="*/ 53 h 71"/>
              <a:gd name="T18" fmla="*/ 213 w 213"/>
              <a:gd name="T19" fmla="*/ 54 h 71"/>
              <a:gd name="T20" fmla="*/ 213 w 213"/>
              <a:gd name="T21" fmla="*/ 55 h 71"/>
              <a:gd name="T22" fmla="*/ 207 w 213"/>
              <a:gd name="T23" fmla="*/ 71 h 71"/>
              <a:gd name="T24" fmla="*/ 196 w 213"/>
              <a:gd name="T25" fmla="*/ 59 h 71"/>
              <a:gd name="T26" fmla="*/ 197 w 213"/>
              <a:gd name="T27" fmla="*/ 53 h 71"/>
              <a:gd name="T28" fmla="*/ 106 w 213"/>
              <a:gd name="T29" fmla="*/ 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3" h="71">
                <a:moveTo>
                  <a:pt x="106" y="8"/>
                </a:moveTo>
                <a:cubicBezTo>
                  <a:pt x="56" y="8"/>
                  <a:pt x="16" y="28"/>
                  <a:pt x="16" y="53"/>
                </a:cubicBezTo>
                <a:cubicBezTo>
                  <a:pt x="16" y="55"/>
                  <a:pt x="16" y="57"/>
                  <a:pt x="16" y="58"/>
                </a:cubicBezTo>
                <a:cubicBezTo>
                  <a:pt x="12" y="62"/>
                  <a:pt x="8" y="66"/>
                  <a:pt x="5" y="70"/>
                </a:cubicBezTo>
                <a:cubicBezTo>
                  <a:pt x="2" y="65"/>
                  <a:pt x="0" y="59"/>
                  <a:pt x="0" y="5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4"/>
                  <a:pt x="47" y="0"/>
                  <a:pt x="106" y="0"/>
                </a:cubicBezTo>
                <a:cubicBezTo>
                  <a:pt x="165" y="0"/>
                  <a:pt x="213" y="24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4"/>
                  <a:pt x="213" y="54"/>
                  <a:pt x="213" y="54"/>
                </a:cubicBezTo>
                <a:cubicBezTo>
                  <a:pt x="213" y="55"/>
                  <a:pt x="213" y="55"/>
                  <a:pt x="213" y="55"/>
                </a:cubicBezTo>
                <a:cubicBezTo>
                  <a:pt x="213" y="60"/>
                  <a:pt x="211" y="66"/>
                  <a:pt x="207" y="71"/>
                </a:cubicBezTo>
                <a:cubicBezTo>
                  <a:pt x="204" y="67"/>
                  <a:pt x="201" y="63"/>
                  <a:pt x="196" y="59"/>
                </a:cubicBezTo>
                <a:cubicBezTo>
                  <a:pt x="197" y="57"/>
                  <a:pt x="197" y="55"/>
                  <a:pt x="197" y="53"/>
                </a:cubicBezTo>
                <a:cubicBezTo>
                  <a:pt x="197" y="28"/>
                  <a:pt x="156" y="8"/>
                  <a:pt x="106" y="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675"/>
          <p:cNvSpPr>
            <a:spLocks/>
          </p:cNvSpPr>
          <p:nvPr/>
        </p:nvSpPr>
        <p:spPr bwMode="auto">
          <a:xfrm>
            <a:off x="4630100" y="5501339"/>
            <a:ext cx="10098" cy="54817"/>
          </a:xfrm>
          <a:custGeom>
            <a:avLst/>
            <a:gdLst>
              <a:gd name="T0" fmla="*/ 0 w 6"/>
              <a:gd name="T1" fmla="*/ 32 h 32"/>
              <a:gd name="T2" fmla="*/ 1 w 6"/>
              <a:gd name="T3" fmla="*/ 0 h 32"/>
              <a:gd name="T4" fmla="*/ 6 w 6"/>
              <a:gd name="T5" fmla="*/ 16 h 32"/>
              <a:gd name="T6" fmla="*/ 0 w 6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2">
                <a:moveTo>
                  <a:pt x="0" y="32"/>
                </a:moveTo>
                <a:cubicBezTo>
                  <a:pt x="1" y="0"/>
                  <a:pt x="1" y="0"/>
                  <a:pt x="1" y="0"/>
                </a:cubicBezTo>
                <a:cubicBezTo>
                  <a:pt x="1" y="5"/>
                  <a:pt x="3" y="11"/>
                  <a:pt x="6" y="16"/>
                </a:cubicBezTo>
                <a:cubicBezTo>
                  <a:pt x="2" y="21"/>
                  <a:pt x="0" y="26"/>
                  <a:pt x="0" y="3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676"/>
          <p:cNvSpPr>
            <a:spLocks/>
          </p:cNvSpPr>
          <p:nvPr/>
        </p:nvSpPr>
        <p:spPr bwMode="auto">
          <a:xfrm>
            <a:off x="4984248" y="5409736"/>
            <a:ext cx="10098" cy="56260"/>
          </a:xfrm>
          <a:custGeom>
            <a:avLst/>
            <a:gdLst>
              <a:gd name="T0" fmla="*/ 6 w 6"/>
              <a:gd name="T1" fmla="*/ 0 h 33"/>
              <a:gd name="T2" fmla="*/ 6 w 6"/>
              <a:gd name="T3" fmla="*/ 33 h 33"/>
              <a:gd name="T4" fmla="*/ 0 w 6"/>
              <a:gd name="T5" fmla="*/ 16 h 33"/>
              <a:gd name="T6" fmla="*/ 6 w 6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3">
                <a:moveTo>
                  <a:pt x="6" y="0"/>
                </a:moveTo>
                <a:cubicBezTo>
                  <a:pt x="6" y="33"/>
                  <a:pt x="6" y="33"/>
                  <a:pt x="6" y="33"/>
                </a:cubicBezTo>
                <a:cubicBezTo>
                  <a:pt x="6" y="27"/>
                  <a:pt x="4" y="21"/>
                  <a:pt x="0" y="16"/>
                </a:cubicBezTo>
                <a:cubicBezTo>
                  <a:pt x="4" y="11"/>
                  <a:pt x="6" y="6"/>
                  <a:pt x="6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677"/>
          <p:cNvSpPr>
            <a:spLocks/>
          </p:cNvSpPr>
          <p:nvPr/>
        </p:nvSpPr>
        <p:spPr bwMode="auto">
          <a:xfrm>
            <a:off x="4630100" y="5434981"/>
            <a:ext cx="364246" cy="119732"/>
          </a:xfrm>
          <a:custGeom>
            <a:avLst/>
            <a:gdLst>
              <a:gd name="T0" fmla="*/ 6 w 214"/>
              <a:gd name="T1" fmla="*/ 0 h 70"/>
              <a:gd name="T2" fmla="*/ 44 w 214"/>
              <a:gd name="T3" fmla="*/ 26 h 70"/>
              <a:gd name="T4" fmla="*/ 108 w 214"/>
              <a:gd name="T5" fmla="*/ 36 h 70"/>
              <a:gd name="T6" fmla="*/ 208 w 214"/>
              <a:gd name="T7" fmla="*/ 1 h 70"/>
              <a:gd name="T8" fmla="*/ 214 w 214"/>
              <a:gd name="T9" fmla="*/ 18 h 70"/>
              <a:gd name="T10" fmla="*/ 107 w 214"/>
              <a:gd name="T11" fmla="*/ 70 h 70"/>
              <a:gd name="T12" fmla="*/ 0 w 214"/>
              <a:gd name="T13" fmla="*/ 18 h 70"/>
              <a:gd name="T14" fmla="*/ 0 w 214"/>
              <a:gd name="T15" fmla="*/ 16 h 70"/>
              <a:gd name="T16" fmla="*/ 0 w 214"/>
              <a:gd name="T17" fmla="*/ 16 h 70"/>
              <a:gd name="T18" fmla="*/ 6 w 214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4" h="70">
                <a:moveTo>
                  <a:pt x="6" y="0"/>
                </a:moveTo>
                <a:cubicBezTo>
                  <a:pt x="13" y="11"/>
                  <a:pt x="27" y="20"/>
                  <a:pt x="44" y="26"/>
                </a:cubicBezTo>
                <a:cubicBezTo>
                  <a:pt x="62" y="33"/>
                  <a:pt x="84" y="36"/>
                  <a:pt x="108" y="36"/>
                </a:cubicBezTo>
                <a:cubicBezTo>
                  <a:pt x="154" y="36"/>
                  <a:pt x="194" y="22"/>
                  <a:pt x="208" y="1"/>
                </a:cubicBezTo>
                <a:cubicBezTo>
                  <a:pt x="212" y="6"/>
                  <a:pt x="214" y="12"/>
                  <a:pt x="214" y="18"/>
                </a:cubicBezTo>
                <a:cubicBezTo>
                  <a:pt x="214" y="47"/>
                  <a:pt x="166" y="70"/>
                  <a:pt x="107" y="70"/>
                </a:cubicBezTo>
                <a:cubicBezTo>
                  <a:pt x="48" y="70"/>
                  <a:pt x="0" y="47"/>
                  <a:pt x="0" y="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1"/>
                  <a:pt x="2" y="5"/>
                  <a:pt x="6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678"/>
          <p:cNvSpPr>
            <a:spLocks/>
          </p:cNvSpPr>
          <p:nvPr/>
        </p:nvSpPr>
        <p:spPr bwMode="auto">
          <a:xfrm>
            <a:off x="4836386" y="5375836"/>
            <a:ext cx="25245" cy="7934"/>
          </a:xfrm>
          <a:custGeom>
            <a:avLst/>
            <a:gdLst>
              <a:gd name="T0" fmla="*/ 0 w 15"/>
              <a:gd name="T1" fmla="*/ 0 h 5"/>
              <a:gd name="T2" fmla="*/ 15 w 15"/>
              <a:gd name="T3" fmla="*/ 2 h 5"/>
              <a:gd name="T4" fmla="*/ 13 w 15"/>
              <a:gd name="T5" fmla="*/ 4 h 5"/>
              <a:gd name="T6" fmla="*/ 8 w 15"/>
              <a:gd name="T7" fmla="*/ 5 h 5"/>
              <a:gd name="T8" fmla="*/ 1 w 15"/>
              <a:gd name="T9" fmla="*/ 2 h 5"/>
              <a:gd name="T10" fmla="*/ 0 w 1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">
                <a:moveTo>
                  <a:pt x="0" y="0"/>
                </a:moveTo>
                <a:cubicBezTo>
                  <a:pt x="5" y="1"/>
                  <a:pt x="10" y="1"/>
                  <a:pt x="15" y="2"/>
                </a:cubicBezTo>
                <a:cubicBezTo>
                  <a:pt x="15" y="3"/>
                  <a:pt x="14" y="3"/>
                  <a:pt x="13" y="4"/>
                </a:cubicBezTo>
                <a:cubicBezTo>
                  <a:pt x="12" y="5"/>
                  <a:pt x="10" y="5"/>
                  <a:pt x="8" y="5"/>
                </a:cubicBezTo>
                <a:cubicBezTo>
                  <a:pt x="5" y="5"/>
                  <a:pt x="2" y="4"/>
                  <a:pt x="1" y="2"/>
                </a:cubicBezTo>
                <a:cubicBezTo>
                  <a:pt x="1" y="1"/>
                  <a:pt x="1" y="1"/>
                  <a:pt x="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679"/>
          <p:cNvSpPr>
            <a:spLocks/>
          </p:cNvSpPr>
          <p:nvPr/>
        </p:nvSpPr>
        <p:spPr bwMode="auto">
          <a:xfrm>
            <a:off x="4824124" y="5370066"/>
            <a:ext cx="12262" cy="5770"/>
          </a:xfrm>
          <a:custGeom>
            <a:avLst/>
            <a:gdLst>
              <a:gd name="T0" fmla="*/ 0 w 7"/>
              <a:gd name="T1" fmla="*/ 0 h 3"/>
              <a:gd name="T2" fmla="*/ 7 w 7"/>
              <a:gd name="T3" fmla="*/ 3 h 3"/>
              <a:gd name="T4" fmla="*/ 0 w 7"/>
              <a:gd name="T5" fmla="*/ 3 h 3"/>
              <a:gd name="T6" fmla="*/ 0 w 7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3">
                <a:moveTo>
                  <a:pt x="0" y="0"/>
                </a:moveTo>
                <a:cubicBezTo>
                  <a:pt x="3" y="0"/>
                  <a:pt x="6" y="1"/>
                  <a:pt x="7" y="3"/>
                </a:cubicBezTo>
                <a:cubicBezTo>
                  <a:pt x="5" y="3"/>
                  <a:pt x="2" y="3"/>
                  <a:pt x="0" y="3"/>
                </a:cubicBezTo>
                <a:lnTo>
                  <a:pt x="0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680"/>
          <p:cNvSpPr>
            <a:spLocks/>
          </p:cNvSpPr>
          <p:nvPr/>
        </p:nvSpPr>
        <p:spPr bwMode="auto">
          <a:xfrm>
            <a:off x="4824124" y="5404688"/>
            <a:ext cx="18753" cy="23802"/>
          </a:xfrm>
          <a:custGeom>
            <a:avLst/>
            <a:gdLst>
              <a:gd name="T0" fmla="*/ 0 w 11"/>
              <a:gd name="T1" fmla="*/ 14 h 14"/>
              <a:gd name="T2" fmla="*/ 0 w 11"/>
              <a:gd name="T3" fmla="*/ 0 h 14"/>
              <a:gd name="T4" fmla="*/ 8 w 11"/>
              <a:gd name="T5" fmla="*/ 3 h 14"/>
              <a:gd name="T6" fmla="*/ 11 w 11"/>
              <a:gd name="T7" fmla="*/ 7 h 14"/>
              <a:gd name="T8" fmla="*/ 8 w 11"/>
              <a:gd name="T9" fmla="*/ 11 h 14"/>
              <a:gd name="T10" fmla="*/ 0 w 11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4">
                <a:moveTo>
                  <a:pt x="0" y="14"/>
                </a:moveTo>
                <a:cubicBezTo>
                  <a:pt x="0" y="0"/>
                  <a:pt x="0" y="0"/>
                  <a:pt x="0" y="0"/>
                </a:cubicBezTo>
                <a:cubicBezTo>
                  <a:pt x="3" y="1"/>
                  <a:pt x="6" y="2"/>
                  <a:pt x="8" y="3"/>
                </a:cubicBezTo>
                <a:cubicBezTo>
                  <a:pt x="10" y="4"/>
                  <a:pt x="11" y="5"/>
                  <a:pt x="11" y="7"/>
                </a:cubicBezTo>
                <a:cubicBezTo>
                  <a:pt x="11" y="8"/>
                  <a:pt x="10" y="10"/>
                  <a:pt x="8" y="11"/>
                </a:cubicBezTo>
                <a:cubicBezTo>
                  <a:pt x="6" y="12"/>
                  <a:pt x="3" y="13"/>
                  <a:pt x="0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681"/>
          <p:cNvSpPr>
            <a:spLocks/>
          </p:cNvSpPr>
          <p:nvPr/>
        </p:nvSpPr>
        <p:spPr bwMode="auto">
          <a:xfrm>
            <a:off x="4796715" y="5370066"/>
            <a:ext cx="15868" cy="5770"/>
          </a:xfrm>
          <a:custGeom>
            <a:avLst/>
            <a:gdLst>
              <a:gd name="T0" fmla="*/ 9 w 9"/>
              <a:gd name="T1" fmla="*/ 0 h 3"/>
              <a:gd name="T2" fmla="*/ 9 w 9"/>
              <a:gd name="T3" fmla="*/ 3 h 3"/>
              <a:gd name="T4" fmla="*/ 0 w 9"/>
              <a:gd name="T5" fmla="*/ 3 h 3"/>
              <a:gd name="T6" fmla="*/ 1 w 9"/>
              <a:gd name="T7" fmla="*/ 2 h 3"/>
              <a:gd name="T8" fmla="*/ 9 w 9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9" y="3"/>
                  <a:pt x="9" y="3"/>
                  <a:pt x="9" y="3"/>
                </a:cubicBezTo>
                <a:cubicBezTo>
                  <a:pt x="6" y="3"/>
                  <a:pt x="3" y="3"/>
                  <a:pt x="0" y="3"/>
                </a:cubicBezTo>
                <a:cubicBezTo>
                  <a:pt x="0" y="2"/>
                  <a:pt x="1" y="2"/>
                  <a:pt x="1" y="2"/>
                </a:cubicBezTo>
                <a:cubicBezTo>
                  <a:pt x="3" y="1"/>
                  <a:pt x="5" y="0"/>
                  <a:pt x="9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682"/>
          <p:cNvSpPr>
            <a:spLocks/>
          </p:cNvSpPr>
          <p:nvPr/>
        </p:nvSpPr>
        <p:spPr bwMode="auto">
          <a:xfrm>
            <a:off x="4795273" y="5375836"/>
            <a:ext cx="17311" cy="12983"/>
          </a:xfrm>
          <a:custGeom>
            <a:avLst/>
            <a:gdLst>
              <a:gd name="T0" fmla="*/ 2 w 10"/>
              <a:gd name="T1" fmla="*/ 6 h 8"/>
              <a:gd name="T2" fmla="*/ 0 w 10"/>
              <a:gd name="T3" fmla="*/ 2 h 8"/>
              <a:gd name="T4" fmla="*/ 1 w 10"/>
              <a:gd name="T5" fmla="*/ 0 h 8"/>
              <a:gd name="T6" fmla="*/ 10 w 10"/>
              <a:gd name="T7" fmla="*/ 0 h 8"/>
              <a:gd name="T8" fmla="*/ 10 w 10"/>
              <a:gd name="T9" fmla="*/ 8 h 8"/>
              <a:gd name="T10" fmla="*/ 2 w 10"/>
              <a:gd name="T11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8">
                <a:moveTo>
                  <a:pt x="2" y="6"/>
                </a:moveTo>
                <a:cubicBezTo>
                  <a:pt x="1" y="5"/>
                  <a:pt x="0" y="4"/>
                  <a:pt x="0" y="2"/>
                </a:cubicBezTo>
                <a:cubicBezTo>
                  <a:pt x="0" y="1"/>
                  <a:pt x="0" y="1"/>
                  <a:pt x="1" y="0"/>
                </a:cubicBezTo>
                <a:cubicBezTo>
                  <a:pt x="4" y="0"/>
                  <a:pt x="7" y="0"/>
                  <a:pt x="10" y="0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8"/>
                  <a:pt x="4" y="7"/>
                  <a:pt x="2" y="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683"/>
          <p:cNvSpPr>
            <a:spLocks/>
          </p:cNvSpPr>
          <p:nvPr/>
        </p:nvSpPr>
        <p:spPr bwMode="auto">
          <a:xfrm>
            <a:off x="4772913" y="5349870"/>
            <a:ext cx="88718" cy="28851"/>
          </a:xfrm>
          <a:custGeom>
            <a:avLst/>
            <a:gdLst>
              <a:gd name="T0" fmla="*/ 15 w 52"/>
              <a:gd name="T1" fmla="*/ 14 h 17"/>
              <a:gd name="T2" fmla="*/ 14 w 52"/>
              <a:gd name="T3" fmla="*/ 15 h 17"/>
              <a:gd name="T4" fmla="*/ 0 w 52"/>
              <a:gd name="T5" fmla="*/ 16 h 17"/>
              <a:gd name="T6" fmla="*/ 5 w 52"/>
              <a:gd name="T7" fmla="*/ 10 h 17"/>
              <a:gd name="T8" fmla="*/ 23 w 52"/>
              <a:gd name="T9" fmla="*/ 6 h 17"/>
              <a:gd name="T10" fmla="*/ 23 w 52"/>
              <a:gd name="T11" fmla="*/ 2 h 17"/>
              <a:gd name="T12" fmla="*/ 26 w 52"/>
              <a:gd name="T13" fmla="*/ 0 h 17"/>
              <a:gd name="T14" fmla="*/ 30 w 52"/>
              <a:gd name="T15" fmla="*/ 2 h 17"/>
              <a:gd name="T16" fmla="*/ 30 w 52"/>
              <a:gd name="T17" fmla="*/ 6 h 17"/>
              <a:gd name="T18" fmla="*/ 40 w 52"/>
              <a:gd name="T19" fmla="*/ 7 h 17"/>
              <a:gd name="T20" fmla="*/ 47 w 52"/>
              <a:gd name="T21" fmla="*/ 10 h 17"/>
              <a:gd name="T22" fmla="*/ 51 w 52"/>
              <a:gd name="T23" fmla="*/ 13 h 17"/>
              <a:gd name="T24" fmla="*/ 52 w 52"/>
              <a:gd name="T25" fmla="*/ 16 h 17"/>
              <a:gd name="T26" fmla="*/ 52 w 52"/>
              <a:gd name="T27" fmla="*/ 17 h 17"/>
              <a:gd name="T28" fmla="*/ 37 w 52"/>
              <a:gd name="T29" fmla="*/ 15 h 17"/>
              <a:gd name="T30" fmla="*/ 30 w 52"/>
              <a:gd name="T31" fmla="*/ 12 h 17"/>
              <a:gd name="T32" fmla="*/ 30 w 52"/>
              <a:gd name="T33" fmla="*/ 15 h 17"/>
              <a:gd name="T34" fmla="*/ 23 w 52"/>
              <a:gd name="T35" fmla="*/ 15 h 17"/>
              <a:gd name="T36" fmla="*/ 23 w 52"/>
              <a:gd name="T37" fmla="*/ 15 h 17"/>
              <a:gd name="T38" fmla="*/ 23 w 52"/>
              <a:gd name="T39" fmla="*/ 12 h 17"/>
              <a:gd name="T40" fmla="*/ 15 w 52"/>
              <a:gd name="T41" fmla="*/ 1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17">
                <a:moveTo>
                  <a:pt x="15" y="14"/>
                </a:moveTo>
                <a:cubicBezTo>
                  <a:pt x="15" y="14"/>
                  <a:pt x="14" y="14"/>
                  <a:pt x="14" y="15"/>
                </a:cubicBezTo>
                <a:cubicBezTo>
                  <a:pt x="9" y="15"/>
                  <a:pt x="4" y="15"/>
                  <a:pt x="0" y="16"/>
                </a:cubicBezTo>
                <a:cubicBezTo>
                  <a:pt x="0" y="13"/>
                  <a:pt x="2" y="11"/>
                  <a:pt x="5" y="10"/>
                </a:cubicBezTo>
                <a:cubicBezTo>
                  <a:pt x="9" y="7"/>
                  <a:pt x="15" y="6"/>
                  <a:pt x="23" y="6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28" y="0"/>
                  <a:pt x="30" y="1"/>
                  <a:pt x="30" y="2"/>
                </a:cubicBezTo>
                <a:cubicBezTo>
                  <a:pt x="30" y="6"/>
                  <a:pt x="30" y="6"/>
                  <a:pt x="30" y="6"/>
                </a:cubicBezTo>
                <a:cubicBezTo>
                  <a:pt x="33" y="6"/>
                  <a:pt x="37" y="6"/>
                  <a:pt x="40" y="7"/>
                </a:cubicBezTo>
                <a:cubicBezTo>
                  <a:pt x="42" y="8"/>
                  <a:pt x="45" y="9"/>
                  <a:pt x="47" y="10"/>
                </a:cubicBezTo>
                <a:cubicBezTo>
                  <a:pt x="49" y="11"/>
                  <a:pt x="50" y="12"/>
                  <a:pt x="51" y="13"/>
                </a:cubicBezTo>
                <a:cubicBezTo>
                  <a:pt x="52" y="14"/>
                  <a:pt x="52" y="15"/>
                  <a:pt x="52" y="16"/>
                </a:cubicBezTo>
                <a:cubicBezTo>
                  <a:pt x="52" y="16"/>
                  <a:pt x="52" y="17"/>
                  <a:pt x="52" y="17"/>
                </a:cubicBezTo>
                <a:cubicBezTo>
                  <a:pt x="47" y="16"/>
                  <a:pt x="42" y="16"/>
                  <a:pt x="37" y="15"/>
                </a:cubicBezTo>
                <a:cubicBezTo>
                  <a:pt x="36" y="13"/>
                  <a:pt x="33" y="12"/>
                  <a:pt x="30" y="12"/>
                </a:cubicBezTo>
                <a:cubicBezTo>
                  <a:pt x="30" y="15"/>
                  <a:pt x="30" y="15"/>
                  <a:pt x="30" y="15"/>
                </a:cubicBezTo>
                <a:cubicBezTo>
                  <a:pt x="27" y="15"/>
                  <a:pt x="25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2"/>
                  <a:pt x="23" y="12"/>
                  <a:pt x="23" y="12"/>
                </a:cubicBezTo>
                <a:cubicBezTo>
                  <a:pt x="19" y="12"/>
                  <a:pt x="17" y="13"/>
                  <a:pt x="15" y="1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684"/>
          <p:cNvSpPr>
            <a:spLocks/>
          </p:cNvSpPr>
          <p:nvPr/>
        </p:nvSpPr>
        <p:spPr bwMode="auto">
          <a:xfrm>
            <a:off x="4677704" y="5375836"/>
            <a:ext cx="271201" cy="98816"/>
          </a:xfrm>
          <a:custGeom>
            <a:avLst/>
            <a:gdLst>
              <a:gd name="T0" fmla="*/ 66 w 159"/>
              <a:gd name="T1" fmla="*/ 14 h 58"/>
              <a:gd name="T2" fmla="*/ 79 w 159"/>
              <a:gd name="T3" fmla="*/ 16 h 58"/>
              <a:gd name="T4" fmla="*/ 79 w 159"/>
              <a:gd name="T5" fmla="*/ 30 h 58"/>
              <a:gd name="T6" fmla="*/ 73 w 159"/>
              <a:gd name="T7" fmla="*/ 29 h 58"/>
              <a:gd name="T8" fmla="*/ 69 w 159"/>
              <a:gd name="T9" fmla="*/ 26 h 58"/>
              <a:gd name="T10" fmla="*/ 67 w 159"/>
              <a:gd name="T11" fmla="*/ 22 h 58"/>
              <a:gd name="T12" fmla="*/ 64 w 159"/>
              <a:gd name="T13" fmla="*/ 21 h 58"/>
              <a:gd name="T14" fmla="*/ 60 w 159"/>
              <a:gd name="T15" fmla="*/ 20 h 58"/>
              <a:gd name="T16" fmla="*/ 55 w 159"/>
              <a:gd name="T17" fmla="*/ 21 h 58"/>
              <a:gd name="T18" fmla="*/ 53 w 159"/>
              <a:gd name="T19" fmla="*/ 24 h 58"/>
              <a:gd name="T20" fmla="*/ 55 w 159"/>
              <a:gd name="T21" fmla="*/ 28 h 58"/>
              <a:gd name="T22" fmla="*/ 59 w 159"/>
              <a:gd name="T23" fmla="*/ 32 h 58"/>
              <a:gd name="T24" fmla="*/ 67 w 159"/>
              <a:gd name="T25" fmla="*/ 35 h 58"/>
              <a:gd name="T26" fmla="*/ 79 w 159"/>
              <a:gd name="T27" fmla="*/ 37 h 58"/>
              <a:gd name="T28" fmla="*/ 79 w 159"/>
              <a:gd name="T29" fmla="*/ 45 h 58"/>
              <a:gd name="T30" fmla="*/ 79 w 159"/>
              <a:gd name="T31" fmla="*/ 47 h 58"/>
              <a:gd name="T32" fmla="*/ 82 w 159"/>
              <a:gd name="T33" fmla="*/ 47 h 58"/>
              <a:gd name="T34" fmla="*/ 85 w 159"/>
              <a:gd name="T35" fmla="*/ 47 h 58"/>
              <a:gd name="T36" fmla="*/ 86 w 159"/>
              <a:gd name="T37" fmla="*/ 44 h 58"/>
              <a:gd name="T38" fmla="*/ 86 w 159"/>
              <a:gd name="T39" fmla="*/ 36 h 58"/>
              <a:gd name="T40" fmla="*/ 99 w 159"/>
              <a:gd name="T41" fmla="*/ 34 h 58"/>
              <a:gd name="T42" fmla="*/ 108 w 159"/>
              <a:gd name="T43" fmla="*/ 29 h 58"/>
              <a:gd name="T44" fmla="*/ 111 w 159"/>
              <a:gd name="T45" fmla="*/ 23 h 58"/>
              <a:gd name="T46" fmla="*/ 109 w 159"/>
              <a:gd name="T47" fmla="*/ 18 h 58"/>
              <a:gd name="T48" fmla="*/ 104 w 159"/>
              <a:gd name="T49" fmla="*/ 14 h 58"/>
              <a:gd name="T50" fmla="*/ 96 w 159"/>
              <a:gd name="T51" fmla="*/ 11 h 58"/>
              <a:gd name="T52" fmla="*/ 86 w 159"/>
              <a:gd name="T53" fmla="*/ 9 h 58"/>
              <a:gd name="T54" fmla="*/ 86 w 159"/>
              <a:gd name="T55" fmla="*/ 0 h 58"/>
              <a:gd name="T56" fmla="*/ 93 w 159"/>
              <a:gd name="T57" fmla="*/ 0 h 58"/>
              <a:gd name="T58" fmla="*/ 94 w 159"/>
              <a:gd name="T59" fmla="*/ 2 h 58"/>
              <a:gd name="T60" fmla="*/ 101 w 159"/>
              <a:gd name="T61" fmla="*/ 5 h 58"/>
              <a:gd name="T62" fmla="*/ 106 w 159"/>
              <a:gd name="T63" fmla="*/ 4 h 58"/>
              <a:gd name="T64" fmla="*/ 108 w 159"/>
              <a:gd name="T65" fmla="*/ 2 h 58"/>
              <a:gd name="T66" fmla="*/ 159 w 159"/>
              <a:gd name="T67" fmla="*/ 18 h 58"/>
              <a:gd name="T68" fmla="*/ 159 w 159"/>
              <a:gd name="T69" fmla="*/ 19 h 58"/>
              <a:gd name="T70" fmla="*/ 79 w 159"/>
              <a:gd name="T71" fmla="*/ 58 h 58"/>
              <a:gd name="T72" fmla="*/ 0 w 159"/>
              <a:gd name="T73" fmla="*/ 19 h 58"/>
              <a:gd name="T74" fmla="*/ 0 w 159"/>
              <a:gd name="T75" fmla="*/ 17 h 58"/>
              <a:gd name="T76" fmla="*/ 56 w 159"/>
              <a:gd name="T77" fmla="*/ 1 h 58"/>
              <a:gd name="T78" fmla="*/ 55 w 159"/>
              <a:gd name="T79" fmla="*/ 3 h 58"/>
              <a:gd name="T80" fmla="*/ 58 w 159"/>
              <a:gd name="T81" fmla="*/ 10 h 58"/>
              <a:gd name="T82" fmla="*/ 66 w 159"/>
              <a:gd name="T8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" h="58">
                <a:moveTo>
                  <a:pt x="66" y="14"/>
                </a:moveTo>
                <a:cubicBezTo>
                  <a:pt x="70" y="15"/>
                  <a:pt x="74" y="15"/>
                  <a:pt x="79" y="16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0"/>
                  <a:pt x="74" y="29"/>
                  <a:pt x="73" y="29"/>
                </a:cubicBezTo>
                <a:cubicBezTo>
                  <a:pt x="71" y="28"/>
                  <a:pt x="70" y="27"/>
                  <a:pt x="69" y="26"/>
                </a:cubicBezTo>
                <a:cubicBezTo>
                  <a:pt x="69" y="25"/>
                  <a:pt x="68" y="24"/>
                  <a:pt x="67" y="22"/>
                </a:cubicBezTo>
                <a:cubicBezTo>
                  <a:pt x="66" y="22"/>
                  <a:pt x="66" y="21"/>
                  <a:pt x="64" y="21"/>
                </a:cubicBezTo>
                <a:cubicBezTo>
                  <a:pt x="63" y="20"/>
                  <a:pt x="62" y="20"/>
                  <a:pt x="60" y="20"/>
                </a:cubicBezTo>
                <a:cubicBezTo>
                  <a:pt x="58" y="20"/>
                  <a:pt x="57" y="20"/>
                  <a:pt x="55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3" y="25"/>
                  <a:pt x="54" y="26"/>
                  <a:pt x="55" y="28"/>
                </a:cubicBezTo>
                <a:cubicBezTo>
                  <a:pt x="56" y="29"/>
                  <a:pt x="57" y="30"/>
                  <a:pt x="59" y="32"/>
                </a:cubicBezTo>
                <a:cubicBezTo>
                  <a:pt x="62" y="33"/>
                  <a:pt x="64" y="34"/>
                  <a:pt x="67" y="35"/>
                </a:cubicBezTo>
                <a:cubicBezTo>
                  <a:pt x="71" y="36"/>
                  <a:pt x="74" y="36"/>
                  <a:pt x="79" y="37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6"/>
                  <a:pt x="79" y="46"/>
                  <a:pt x="79" y="47"/>
                </a:cubicBezTo>
                <a:cubicBezTo>
                  <a:pt x="80" y="47"/>
                  <a:pt x="81" y="47"/>
                  <a:pt x="82" y="47"/>
                </a:cubicBezTo>
                <a:cubicBezTo>
                  <a:pt x="84" y="47"/>
                  <a:pt x="84" y="47"/>
                  <a:pt x="85" y="47"/>
                </a:cubicBezTo>
                <a:cubicBezTo>
                  <a:pt x="85" y="46"/>
                  <a:pt x="86" y="45"/>
                  <a:pt x="86" y="44"/>
                </a:cubicBezTo>
                <a:cubicBezTo>
                  <a:pt x="86" y="36"/>
                  <a:pt x="86" y="36"/>
                  <a:pt x="86" y="36"/>
                </a:cubicBezTo>
                <a:cubicBezTo>
                  <a:pt x="91" y="36"/>
                  <a:pt x="95" y="35"/>
                  <a:pt x="99" y="34"/>
                </a:cubicBezTo>
                <a:cubicBezTo>
                  <a:pt x="103" y="33"/>
                  <a:pt x="106" y="31"/>
                  <a:pt x="108" y="29"/>
                </a:cubicBezTo>
                <a:cubicBezTo>
                  <a:pt x="110" y="27"/>
                  <a:pt x="111" y="25"/>
                  <a:pt x="111" y="23"/>
                </a:cubicBezTo>
                <a:cubicBezTo>
                  <a:pt x="111" y="21"/>
                  <a:pt x="110" y="19"/>
                  <a:pt x="109" y="18"/>
                </a:cubicBezTo>
                <a:cubicBezTo>
                  <a:pt x="108" y="16"/>
                  <a:pt x="106" y="15"/>
                  <a:pt x="104" y="14"/>
                </a:cubicBezTo>
                <a:cubicBezTo>
                  <a:pt x="101" y="13"/>
                  <a:pt x="99" y="12"/>
                  <a:pt x="96" y="11"/>
                </a:cubicBezTo>
                <a:cubicBezTo>
                  <a:pt x="94" y="11"/>
                  <a:pt x="90" y="10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1" y="0"/>
                  <a:pt x="93" y="0"/>
                </a:cubicBezTo>
                <a:cubicBezTo>
                  <a:pt x="94" y="1"/>
                  <a:pt x="94" y="1"/>
                  <a:pt x="94" y="2"/>
                </a:cubicBezTo>
                <a:cubicBezTo>
                  <a:pt x="95" y="4"/>
                  <a:pt x="98" y="5"/>
                  <a:pt x="101" y="5"/>
                </a:cubicBezTo>
                <a:cubicBezTo>
                  <a:pt x="103" y="5"/>
                  <a:pt x="105" y="5"/>
                  <a:pt x="106" y="4"/>
                </a:cubicBezTo>
                <a:cubicBezTo>
                  <a:pt x="107" y="3"/>
                  <a:pt x="108" y="3"/>
                  <a:pt x="108" y="2"/>
                </a:cubicBezTo>
                <a:cubicBezTo>
                  <a:pt x="128" y="5"/>
                  <a:pt x="146" y="10"/>
                  <a:pt x="159" y="18"/>
                </a:cubicBezTo>
                <a:cubicBezTo>
                  <a:pt x="159" y="18"/>
                  <a:pt x="159" y="18"/>
                  <a:pt x="159" y="19"/>
                </a:cubicBezTo>
                <a:cubicBezTo>
                  <a:pt x="159" y="40"/>
                  <a:pt x="124" y="58"/>
                  <a:pt x="79" y="58"/>
                </a:cubicBezTo>
                <a:cubicBezTo>
                  <a:pt x="35" y="58"/>
                  <a:pt x="0" y="40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4" y="9"/>
                  <a:pt x="34" y="3"/>
                  <a:pt x="56" y="1"/>
                </a:cubicBezTo>
                <a:cubicBezTo>
                  <a:pt x="55" y="2"/>
                  <a:pt x="55" y="2"/>
                  <a:pt x="55" y="3"/>
                </a:cubicBezTo>
                <a:cubicBezTo>
                  <a:pt x="55" y="6"/>
                  <a:pt x="56" y="8"/>
                  <a:pt x="58" y="10"/>
                </a:cubicBezTo>
                <a:cubicBezTo>
                  <a:pt x="60" y="11"/>
                  <a:pt x="63" y="13"/>
                  <a:pt x="66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685"/>
          <p:cNvSpPr>
            <a:spLocks noEditPoints="1"/>
          </p:cNvSpPr>
          <p:nvPr/>
        </p:nvSpPr>
        <p:spPr bwMode="auto">
          <a:xfrm>
            <a:off x="4767864" y="5375836"/>
            <a:ext cx="98816" cy="80062"/>
          </a:xfrm>
          <a:custGeom>
            <a:avLst/>
            <a:gdLst>
              <a:gd name="T0" fmla="*/ 44 w 58"/>
              <a:gd name="T1" fmla="*/ 24 h 47"/>
              <a:gd name="T2" fmla="*/ 41 w 58"/>
              <a:gd name="T3" fmla="*/ 20 h 47"/>
              <a:gd name="T4" fmla="*/ 33 w 58"/>
              <a:gd name="T5" fmla="*/ 17 h 47"/>
              <a:gd name="T6" fmla="*/ 33 w 58"/>
              <a:gd name="T7" fmla="*/ 31 h 47"/>
              <a:gd name="T8" fmla="*/ 41 w 58"/>
              <a:gd name="T9" fmla="*/ 28 h 47"/>
              <a:gd name="T10" fmla="*/ 44 w 58"/>
              <a:gd name="T11" fmla="*/ 24 h 47"/>
              <a:gd name="T12" fmla="*/ 16 w 58"/>
              <a:gd name="T13" fmla="*/ 26 h 47"/>
              <a:gd name="T14" fmla="*/ 20 w 58"/>
              <a:gd name="T15" fmla="*/ 29 h 47"/>
              <a:gd name="T16" fmla="*/ 26 w 58"/>
              <a:gd name="T17" fmla="*/ 30 h 47"/>
              <a:gd name="T18" fmla="*/ 26 w 58"/>
              <a:gd name="T19" fmla="*/ 16 h 47"/>
              <a:gd name="T20" fmla="*/ 13 w 58"/>
              <a:gd name="T21" fmla="*/ 14 h 47"/>
              <a:gd name="T22" fmla="*/ 5 w 58"/>
              <a:gd name="T23" fmla="*/ 10 h 47"/>
              <a:gd name="T24" fmla="*/ 2 w 58"/>
              <a:gd name="T25" fmla="*/ 3 h 47"/>
              <a:gd name="T26" fmla="*/ 3 w 58"/>
              <a:gd name="T27" fmla="*/ 1 h 47"/>
              <a:gd name="T28" fmla="*/ 17 w 58"/>
              <a:gd name="T29" fmla="*/ 0 h 47"/>
              <a:gd name="T30" fmla="*/ 16 w 58"/>
              <a:gd name="T31" fmla="*/ 2 h 47"/>
              <a:gd name="T32" fmla="*/ 18 w 58"/>
              <a:gd name="T33" fmla="*/ 6 h 47"/>
              <a:gd name="T34" fmla="*/ 26 w 58"/>
              <a:gd name="T35" fmla="*/ 8 h 47"/>
              <a:gd name="T36" fmla="*/ 26 w 58"/>
              <a:gd name="T37" fmla="*/ 0 h 47"/>
              <a:gd name="T38" fmla="*/ 26 w 58"/>
              <a:gd name="T39" fmla="*/ 0 h 47"/>
              <a:gd name="T40" fmla="*/ 33 w 58"/>
              <a:gd name="T41" fmla="*/ 0 h 47"/>
              <a:gd name="T42" fmla="*/ 33 w 58"/>
              <a:gd name="T43" fmla="*/ 9 h 47"/>
              <a:gd name="T44" fmla="*/ 43 w 58"/>
              <a:gd name="T45" fmla="*/ 11 h 47"/>
              <a:gd name="T46" fmla="*/ 51 w 58"/>
              <a:gd name="T47" fmla="*/ 14 h 47"/>
              <a:gd name="T48" fmla="*/ 56 w 58"/>
              <a:gd name="T49" fmla="*/ 18 h 47"/>
              <a:gd name="T50" fmla="*/ 58 w 58"/>
              <a:gd name="T51" fmla="*/ 23 h 47"/>
              <a:gd name="T52" fmla="*/ 55 w 58"/>
              <a:gd name="T53" fmla="*/ 29 h 47"/>
              <a:gd name="T54" fmla="*/ 46 w 58"/>
              <a:gd name="T55" fmla="*/ 34 h 47"/>
              <a:gd name="T56" fmla="*/ 33 w 58"/>
              <a:gd name="T57" fmla="*/ 36 h 47"/>
              <a:gd name="T58" fmla="*/ 33 w 58"/>
              <a:gd name="T59" fmla="*/ 44 h 47"/>
              <a:gd name="T60" fmla="*/ 32 w 58"/>
              <a:gd name="T61" fmla="*/ 47 h 47"/>
              <a:gd name="T62" fmla="*/ 29 w 58"/>
              <a:gd name="T63" fmla="*/ 47 h 47"/>
              <a:gd name="T64" fmla="*/ 26 w 58"/>
              <a:gd name="T65" fmla="*/ 47 h 47"/>
              <a:gd name="T66" fmla="*/ 26 w 58"/>
              <a:gd name="T67" fmla="*/ 45 h 47"/>
              <a:gd name="T68" fmla="*/ 26 w 58"/>
              <a:gd name="T69" fmla="*/ 37 h 47"/>
              <a:gd name="T70" fmla="*/ 14 w 58"/>
              <a:gd name="T71" fmla="*/ 35 h 47"/>
              <a:gd name="T72" fmla="*/ 6 w 58"/>
              <a:gd name="T73" fmla="*/ 32 h 47"/>
              <a:gd name="T74" fmla="*/ 2 w 58"/>
              <a:gd name="T75" fmla="*/ 28 h 47"/>
              <a:gd name="T76" fmla="*/ 0 w 58"/>
              <a:gd name="T77" fmla="*/ 24 h 47"/>
              <a:gd name="T78" fmla="*/ 2 w 58"/>
              <a:gd name="T79" fmla="*/ 21 h 47"/>
              <a:gd name="T80" fmla="*/ 7 w 58"/>
              <a:gd name="T81" fmla="*/ 20 h 47"/>
              <a:gd name="T82" fmla="*/ 11 w 58"/>
              <a:gd name="T83" fmla="*/ 21 h 47"/>
              <a:gd name="T84" fmla="*/ 14 w 58"/>
              <a:gd name="T85" fmla="*/ 22 h 47"/>
              <a:gd name="T86" fmla="*/ 16 w 58"/>
              <a:gd name="T87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8" h="47">
                <a:moveTo>
                  <a:pt x="44" y="24"/>
                </a:moveTo>
                <a:cubicBezTo>
                  <a:pt x="44" y="22"/>
                  <a:pt x="43" y="21"/>
                  <a:pt x="41" y="20"/>
                </a:cubicBezTo>
                <a:cubicBezTo>
                  <a:pt x="39" y="19"/>
                  <a:pt x="36" y="18"/>
                  <a:pt x="33" y="17"/>
                </a:cubicBezTo>
                <a:cubicBezTo>
                  <a:pt x="33" y="31"/>
                  <a:pt x="33" y="31"/>
                  <a:pt x="33" y="31"/>
                </a:cubicBezTo>
                <a:cubicBezTo>
                  <a:pt x="36" y="30"/>
                  <a:pt x="39" y="29"/>
                  <a:pt x="41" y="28"/>
                </a:cubicBezTo>
                <a:cubicBezTo>
                  <a:pt x="43" y="27"/>
                  <a:pt x="44" y="25"/>
                  <a:pt x="44" y="24"/>
                </a:cubicBezTo>
                <a:close/>
                <a:moveTo>
                  <a:pt x="16" y="26"/>
                </a:moveTo>
                <a:cubicBezTo>
                  <a:pt x="17" y="27"/>
                  <a:pt x="18" y="28"/>
                  <a:pt x="20" y="29"/>
                </a:cubicBezTo>
                <a:cubicBezTo>
                  <a:pt x="21" y="29"/>
                  <a:pt x="23" y="30"/>
                  <a:pt x="26" y="30"/>
                </a:cubicBezTo>
                <a:cubicBezTo>
                  <a:pt x="26" y="16"/>
                  <a:pt x="26" y="16"/>
                  <a:pt x="26" y="16"/>
                </a:cubicBezTo>
                <a:cubicBezTo>
                  <a:pt x="21" y="15"/>
                  <a:pt x="17" y="15"/>
                  <a:pt x="13" y="14"/>
                </a:cubicBezTo>
                <a:cubicBezTo>
                  <a:pt x="10" y="13"/>
                  <a:pt x="7" y="11"/>
                  <a:pt x="5" y="10"/>
                </a:cubicBezTo>
                <a:cubicBezTo>
                  <a:pt x="3" y="8"/>
                  <a:pt x="2" y="6"/>
                  <a:pt x="2" y="3"/>
                </a:cubicBezTo>
                <a:cubicBezTo>
                  <a:pt x="2" y="2"/>
                  <a:pt x="2" y="2"/>
                  <a:pt x="3" y="1"/>
                </a:cubicBezTo>
                <a:cubicBezTo>
                  <a:pt x="7" y="0"/>
                  <a:pt x="12" y="0"/>
                  <a:pt x="17" y="0"/>
                </a:cubicBezTo>
                <a:cubicBezTo>
                  <a:pt x="16" y="1"/>
                  <a:pt x="16" y="1"/>
                  <a:pt x="16" y="2"/>
                </a:cubicBezTo>
                <a:cubicBezTo>
                  <a:pt x="16" y="4"/>
                  <a:pt x="17" y="5"/>
                  <a:pt x="18" y="6"/>
                </a:cubicBezTo>
                <a:cubicBezTo>
                  <a:pt x="20" y="7"/>
                  <a:pt x="22" y="8"/>
                  <a:pt x="26" y="8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0" y="0"/>
                  <a:pt x="33" y="0"/>
                </a:cubicBezTo>
                <a:cubicBezTo>
                  <a:pt x="33" y="9"/>
                  <a:pt x="33" y="9"/>
                  <a:pt x="33" y="9"/>
                </a:cubicBezTo>
                <a:cubicBezTo>
                  <a:pt x="37" y="10"/>
                  <a:pt x="41" y="11"/>
                  <a:pt x="43" y="11"/>
                </a:cubicBezTo>
                <a:cubicBezTo>
                  <a:pt x="46" y="12"/>
                  <a:pt x="48" y="13"/>
                  <a:pt x="51" y="14"/>
                </a:cubicBezTo>
                <a:cubicBezTo>
                  <a:pt x="53" y="15"/>
                  <a:pt x="55" y="16"/>
                  <a:pt x="56" y="18"/>
                </a:cubicBezTo>
                <a:cubicBezTo>
                  <a:pt x="57" y="19"/>
                  <a:pt x="58" y="21"/>
                  <a:pt x="58" y="23"/>
                </a:cubicBezTo>
                <a:cubicBezTo>
                  <a:pt x="58" y="25"/>
                  <a:pt x="57" y="27"/>
                  <a:pt x="55" y="29"/>
                </a:cubicBezTo>
                <a:cubicBezTo>
                  <a:pt x="53" y="31"/>
                  <a:pt x="50" y="33"/>
                  <a:pt x="46" y="34"/>
                </a:cubicBezTo>
                <a:cubicBezTo>
                  <a:pt x="42" y="35"/>
                  <a:pt x="38" y="36"/>
                  <a:pt x="33" y="36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1" y="47"/>
                  <a:pt x="31" y="47"/>
                  <a:pt x="29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26" y="46"/>
                  <a:pt x="26" y="46"/>
                  <a:pt x="26" y="45"/>
                </a:cubicBezTo>
                <a:cubicBezTo>
                  <a:pt x="26" y="37"/>
                  <a:pt x="26" y="37"/>
                  <a:pt x="26" y="37"/>
                </a:cubicBezTo>
                <a:cubicBezTo>
                  <a:pt x="21" y="36"/>
                  <a:pt x="18" y="36"/>
                  <a:pt x="14" y="35"/>
                </a:cubicBezTo>
                <a:cubicBezTo>
                  <a:pt x="11" y="34"/>
                  <a:pt x="9" y="33"/>
                  <a:pt x="6" y="32"/>
                </a:cubicBezTo>
                <a:cubicBezTo>
                  <a:pt x="4" y="30"/>
                  <a:pt x="3" y="29"/>
                  <a:pt x="2" y="28"/>
                </a:cubicBezTo>
                <a:cubicBezTo>
                  <a:pt x="1" y="26"/>
                  <a:pt x="0" y="25"/>
                  <a:pt x="0" y="24"/>
                </a:cubicBezTo>
                <a:cubicBezTo>
                  <a:pt x="0" y="23"/>
                  <a:pt x="1" y="22"/>
                  <a:pt x="2" y="21"/>
                </a:cubicBezTo>
                <a:cubicBezTo>
                  <a:pt x="4" y="20"/>
                  <a:pt x="5" y="20"/>
                  <a:pt x="7" y="20"/>
                </a:cubicBezTo>
                <a:cubicBezTo>
                  <a:pt x="9" y="20"/>
                  <a:pt x="10" y="20"/>
                  <a:pt x="11" y="21"/>
                </a:cubicBezTo>
                <a:cubicBezTo>
                  <a:pt x="13" y="21"/>
                  <a:pt x="13" y="22"/>
                  <a:pt x="14" y="22"/>
                </a:cubicBezTo>
                <a:cubicBezTo>
                  <a:pt x="15" y="24"/>
                  <a:pt x="16" y="25"/>
                  <a:pt x="16" y="2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686"/>
          <p:cNvSpPr>
            <a:spLocks/>
          </p:cNvSpPr>
          <p:nvPr/>
        </p:nvSpPr>
        <p:spPr bwMode="auto">
          <a:xfrm>
            <a:off x="4677704" y="5339772"/>
            <a:ext cx="271201" cy="66358"/>
          </a:xfrm>
          <a:custGeom>
            <a:avLst/>
            <a:gdLst>
              <a:gd name="T0" fmla="*/ 0 w 159"/>
              <a:gd name="T1" fmla="*/ 38 h 39"/>
              <a:gd name="T2" fmla="*/ 79 w 159"/>
              <a:gd name="T3" fmla="*/ 0 h 39"/>
              <a:gd name="T4" fmla="*/ 136 w 159"/>
              <a:gd name="T5" fmla="*/ 11 h 39"/>
              <a:gd name="T6" fmla="*/ 159 w 159"/>
              <a:gd name="T7" fmla="*/ 39 h 39"/>
              <a:gd name="T8" fmla="*/ 108 w 159"/>
              <a:gd name="T9" fmla="*/ 23 h 39"/>
              <a:gd name="T10" fmla="*/ 108 w 159"/>
              <a:gd name="T11" fmla="*/ 22 h 39"/>
              <a:gd name="T12" fmla="*/ 107 w 159"/>
              <a:gd name="T13" fmla="*/ 19 h 39"/>
              <a:gd name="T14" fmla="*/ 103 w 159"/>
              <a:gd name="T15" fmla="*/ 16 h 39"/>
              <a:gd name="T16" fmla="*/ 96 w 159"/>
              <a:gd name="T17" fmla="*/ 13 h 39"/>
              <a:gd name="T18" fmla="*/ 86 w 159"/>
              <a:gd name="T19" fmla="*/ 12 h 39"/>
              <a:gd name="T20" fmla="*/ 86 w 159"/>
              <a:gd name="T21" fmla="*/ 8 h 39"/>
              <a:gd name="T22" fmla="*/ 82 w 159"/>
              <a:gd name="T23" fmla="*/ 6 h 39"/>
              <a:gd name="T24" fmla="*/ 79 w 159"/>
              <a:gd name="T25" fmla="*/ 8 h 39"/>
              <a:gd name="T26" fmla="*/ 79 w 159"/>
              <a:gd name="T27" fmla="*/ 12 h 39"/>
              <a:gd name="T28" fmla="*/ 61 w 159"/>
              <a:gd name="T29" fmla="*/ 16 h 39"/>
              <a:gd name="T30" fmla="*/ 56 w 159"/>
              <a:gd name="T31" fmla="*/ 22 h 39"/>
              <a:gd name="T32" fmla="*/ 0 w 159"/>
              <a:gd name="T33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9" h="39">
                <a:moveTo>
                  <a:pt x="0" y="38"/>
                </a:moveTo>
                <a:cubicBezTo>
                  <a:pt x="1" y="17"/>
                  <a:pt x="36" y="0"/>
                  <a:pt x="79" y="0"/>
                </a:cubicBezTo>
                <a:cubicBezTo>
                  <a:pt x="101" y="0"/>
                  <a:pt x="121" y="4"/>
                  <a:pt x="136" y="11"/>
                </a:cubicBezTo>
                <a:cubicBezTo>
                  <a:pt x="150" y="18"/>
                  <a:pt x="159" y="28"/>
                  <a:pt x="159" y="39"/>
                </a:cubicBezTo>
                <a:cubicBezTo>
                  <a:pt x="146" y="31"/>
                  <a:pt x="128" y="26"/>
                  <a:pt x="108" y="23"/>
                </a:cubicBezTo>
                <a:cubicBezTo>
                  <a:pt x="108" y="23"/>
                  <a:pt x="108" y="22"/>
                  <a:pt x="108" y="22"/>
                </a:cubicBezTo>
                <a:cubicBezTo>
                  <a:pt x="108" y="21"/>
                  <a:pt x="108" y="20"/>
                  <a:pt x="107" y="19"/>
                </a:cubicBezTo>
                <a:cubicBezTo>
                  <a:pt x="106" y="18"/>
                  <a:pt x="105" y="17"/>
                  <a:pt x="103" y="16"/>
                </a:cubicBezTo>
                <a:cubicBezTo>
                  <a:pt x="101" y="15"/>
                  <a:pt x="98" y="14"/>
                  <a:pt x="96" y="13"/>
                </a:cubicBezTo>
                <a:cubicBezTo>
                  <a:pt x="93" y="12"/>
                  <a:pt x="89" y="12"/>
                  <a:pt x="86" y="12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7"/>
                  <a:pt x="84" y="6"/>
                  <a:pt x="82" y="6"/>
                </a:cubicBezTo>
                <a:cubicBezTo>
                  <a:pt x="80" y="6"/>
                  <a:pt x="79" y="7"/>
                  <a:pt x="79" y="8"/>
                </a:cubicBezTo>
                <a:cubicBezTo>
                  <a:pt x="79" y="12"/>
                  <a:pt x="79" y="12"/>
                  <a:pt x="79" y="12"/>
                </a:cubicBezTo>
                <a:cubicBezTo>
                  <a:pt x="71" y="12"/>
                  <a:pt x="65" y="13"/>
                  <a:pt x="61" y="16"/>
                </a:cubicBezTo>
                <a:cubicBezTo>
                  <a:pt x="58" y="17"/>
                  <a:pt x="56" y="19"/>
                  <a:pt x="56" y="22"/>
                </a:cubicBezTo>
                <a:cubicBezTo>
                  <a:pt x="34" y="24"/>
                  <a:pt x="14" y="30"/>
                  <a:pt x="0" y="3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687"/>
          <p:cNvSpPr>
            <a:spLocks/>
          </p:cNvSpPr>
          <p:nvPr/>
        </p:nvSpPr>
        <p:spPr bwMode="auto">
          <a:xfrm>
            <a:off x="4658951" y="5404688"/>
            <a:ext cx="306544" cy="77898"/>
          </a:xfrm>
          <a:custGeom>
            <a:avLst/>
            <a:gdLst>
              <a:gd name="T0" fmla="*/ 11 w 180"/>
              <a:gd name="T1" fmla="*/ 2 h 46"/>
              <a:gd name="T2" fmla="*/ 90 w 180"/>
              <a:gd name="T3" fmla="*/ 41 h 46"/>
              <a:gd name="T4" fmla="*/ 170 w 180"/>
              <a:gd name="T5" fmla="*/ 2 h 46"/>
              <a:gd name="T6" fmla="*/ 170 w 180"/>
              <a:gd name="T7" fmla="*/ 1 h 46"/>
              <a:gd name="T8" fmla="*/ 180 w 180"/>
              <a:gd name="T9" fmla="*/ 8 h 46"/>
              <a:gd name="T10" fmla="*/ 90 w 180"/>
              <a:gd name="T11" fmla="*/ 46 h 46"/>
              <a:gd name="T12" fmla="*/ 0 w 180"/>
              <a:gd name="T13" fmla="*/ 7 h 46"/>
              <a:gd name="T14" fmla="*/ 11 w 180"/>
              <a:gd name="T15" fmla="*/ 0 h 46"/>
              <a:gd name="T16" fmla="*/ 11 w 180"/>
              <a:gd name="T17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46">
                <a:moveTo>
                  <a:pt x="11" y="2"/>
                </a:moveTo>
                <a:cubicBezTo>
                  <a:pt x="11" y="23"/>
                  <a:pt x="46" y="41"/>
                  <a:pt x="90" y="41"/>
                </a:cubicBezTo>
                <a:cubicBezTo>
                  <a:pt x="135" y="41"/>
                  <a:pt x="170" y="23"/>
                  <a:pt x="170" y="2"/>
                </a:cubicBezTo>
                <a:cubicBezTo>
                  <a:pt x="170" y="1"/>
                  <a:pt x="170" y="1"/>
                  <a:pt x="170" y="1"/>
                </a:cubicBezTo>
                <a:cubicBezTo>
                  <a:pt x="174" y="3"/>
                  <a:pt x="177" y="5"/>
                  <a:pt x="180" y="8"/>
                </a:cubicBezTo>
                <a:cubicBezTo>
                  <a:pt x="174" y="30"/>
                  <a:pt x="136" y="46"/>
                  <a:pt x="90" y="46"/>
                </a:cubicBezTo>
                <a:cubicBezTo>
                  <a:pt x="44" y="46"/>
                  <a:pt x="6" y="29"/>
                  <a:pt x="0" y="7"/>
                </a:cubicBezTo>
                <a:cubicBezTo>
                  <a:pt x="3" y="4"/>
                  <a:pt x="7" y="2"/>
                  <a:pt x="11" y="0"/>
                </a:cubicBezTo>
                <a:cubicBezTo>
                  <a:pt x="11" y="1"/>
                  <a:pt x="11" y="1"/>
                  <a:pt x="1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688"/>
          <p:cNvSpPr>
            <a:spLocks/>
          </p:cNvSpPr>
          <p:nvPr/>
        </p:nvSpPr>
        <p:spPr bwMode="auto">
          <a:xfrm>
            <a:off x="4658951" y="5331117"/>
            <a:ext cx="308708" cy="87275"/>
          </a:xfrm>
          <a:custGeom>
            <a:avLst/>
            <a:gdLst>
              <a:gd name="T0" fmla="*/ 90 w 181"/>
              <a:gd name="T1" fmla="*/ 5 h 51"/>
              <a:gd name="T2" fmla="*/ 11 w 181"/>
              <a:gd name="T3" fmla="*/ 43 h 51"/>
              <a:gd name="T4" fmla="*/ 0 w 181"/>
              <a:gd name="T5" fmla="*/ 50 h 51"/>
              <a:gd name="T6" fmla="*/ 0 w 181"/>
              <a:gd name="T7" fmla="*/ 45 h 51"/>
              <a:gd name="T8" fmla="*/ 90 w 181"/>
              <a:gd name="T9" fmla="*/ 0 h 51"/>
              <a:gd name="T10" fmla="*/ 181 w 181"/>
              <a:gd name="T11" fmla="*/ 45 h 51"/>
              <a:gd name="T12" fmla="*/ 180 w 181"/>
              <a:gd name="T13" fmla="*/ 51 h 51"/>
              <a:gd name="T14" fmla="*/ 170 w 181"/>
              <a:gd name="T15" fmla="*/ 44 h 51"/>
              <a:gd name="T16" fmla="*/ 147 w 181"/>
              <a:gd name="T17" fmla="*/ 16 h 51"/>
              <a:gd name="T18" fmla="*/ 90 w 181"/>
              <a:gd name="T19" fmla="*/ 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51">
                <a:moveTo>
                  <a:pt x="90" y="5"/>
                </a:moveTo>
                <a:cubicBezTo>
                  <a:pt x="47" y="5"/>
                  <a:pt x="12" y="22"/>
                  <a:pt x="11" y="43"/>
                </a:cubicBezTo>
                <a:cubicBezTo>
                  <a:pt x="7" y="45"/>
                  <a:pt x="3" y="47"/>
                  <a:pt x="0" y="50"/>
                </a:cubicBezTo>
                <a:cubicBezTo>
                  <a:pt x="0" y="48"/>
                  <a:pt x="0" y="46"/>
                  <a:pt x="0" y="45"/>
                </a:cubicBezTo>
                <a:cubicBezTo>
                  <a:pt x="0" y="20"/>
                  <a:pt x="40" y="0"/>
                  <a:pt x="90" y="0"/>
                </a:cubicBezTo>
                <a:cubicBezTo>
                  <a:pt x="141" y="0"/>
                  <a:pt x="181" y="20"/>
                  <a:pt x="181" y="45"/>
                </a:cubicBezTo>
                <a:cubicBezTo>
                  <a:pt x="181" y="47"/>
                  <a:pt x="181" y="49"/>
                  <a:pt x="180" y="51"/>
                </a:cubicBezTo>
                <a:cubicBezTo>
                  <a:pt x="177" y="48"/>
                  <a:pt x="174" y="46"/>
                  <a:pt x="170" y="44"/>
                </a:cubicBezTo>
                <a:cubicBezTo>
                  <a:pt x="170" y="33"/>
                  <a:pt x="161" y="23"/>
                  <a:pt x="147" y="16"/>
                </a:cubicBezTo>
                <a:cubicBezTo>
                  <a:pt x="132" y="9"/>
                  <a:pt x="112" y="5"/>
                  <a:pt x="9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689"/>
          <p:cNvSpPr>
            <a:spLocks/>
          </p:cNvSpPr>
          <p:nvPr/>
        </p:nvSpPr>
        <p:spPr bwMode="auto">
          <a:xfrm>
            <a:off x="4640198" y="5416228"/>
            <a:ext cx="344051" cy="80062"/>
          </a:xfrm>
          <a:custGeom>
            <a:avLst/>
            <a:gdLst>
              <a:gd name="T0" fmla="*/ 38 w 202"/>
              <a:gd name="T1" fmla="*/ 37 h 47"/>
              <a:gd name="T2" fmla="*/ 0 w 202"/>
              <a:gd name="T3" fmla="*/ 11 h 47"/>
              <a:gd name="T4" fmla="*/ 11 w 202"/>
              <a:gd name="T5" fmla="*/ 0 h 47"/>
              <a:gd name="T6" fmla="*/ 101 w 202"/>
              <a:gd name="T7" fmla="*/ 39 h 47"/>
              <a:gd name="T8" fmla="*/ 191 w 202"/>
              <a:gd name="T9" fmla="*/ 1 h 47"/>
              <a:gd name="T10" fmla="*/ 202 w 202"/>
              <a:gd name="T11" fmla="*/ 12 h 47"/>
              <a:gd name="T12" fmla="*/ 102 w 202"/>
              <a:gd name="T13" fmla="*/ 47 h 47"/>
              <a:gd name="T14" fmla="*/ 38 w 202"/>
              <a:gd name="T15" fmla="*/ 3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47">
                <a:moveTo>
                  <a:pt x="38" y="37"/>
                </a:moveTo>
                <a:cubicBezTo>
                  <a:pt x="21" y="31"/>
                  <a:pt x="7" y="22"/>
                  <a:pt x="0" y="11"/>
                </a:cubicBezTo>
                <a:cubicBezTo>
                  <a:pt x="3" y="7"/>
                  <a:pt x="7" y="3"/>
                  <a:pt x="11" y="0"/>
                </a:cubicBezTo>
                <a:cubicBezTo>
                  <a:pt x="17" y="22"/>
                  <a:pt x="55" y="39"/>
                  <a:pt x="101" y="39"/>
                </a:cubicBezTo>
                <a:cubicBezTo>
                  <a:pt x="147" y="39"/>
                  <a:pt x="185" y="23"/>
                  <a:pt x="191" y="1"/>
                </a:cubicBezTo>
                <a:cubicBezTo>
                  <a:pt x="196" y="4"/>
                  <a:pt x="200" y="8"/>
                  <a:pt x="202" y="12"/>
                </a:cubicBezTo>
                <a:cubicBezTo>
                  <a:pt x="188" y="33"/>
                  <a:pt x="148" y="47"/>
                  <a:pt x="102" y="47"/>
                </a:cubicBezTo>
                <a:cubicBezTo>
                  <a:pt x="78" y="47"/>
                  <a:pt x="56" y="44"/>
                  <a:pt x="38" y="3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690"/>
          <p:cNvSpPr>
            <a:spLocks/>
          </p:cNvSpPr>
          <p:nvPr/>
        </p:nvSpPr>
        <p:spPr bwMode="auto">
          <a:xfrm>
            <a:off x="4631543" y="5317413"/>
            <a:ext cx="362804" cy="119732"/>
          </a:xfrm>
          <a:custGeom>
            <a:avLst/>
            <a:gdLst>
              <a:gd name="T0" fmla="*/ 16 w 213"/>
              <a:gd name="T1" fmla="*/ 58 h 70"/>
              <a:gd name="T2" fmla="*/ 5 w 213"/>
              <a:gd name="T3" fmla="*/ 69 h 70"/>
              <a:gd name="T4" fmla="*/ 0 w 213"/>
              <a:gd name="T5" fmla="*/ 53 h 70"/>
              <a:gd name="T6" fmla="*/ 0 w 213"/>
              <a:gd name="T7" fmla="*/ 53 h 70"/>
              <a:gd name="T8" fmla="*/ 107 w 213"/>
              <a:gd name="T9" fmla="*/ 0 h 70"/>
              <a:gd name="T10" fmla="*/ 213 w 213"/>
              <a:gd name="T11" fmla="*/ 53 h 70"/>
              <a:gd name="T12" fmla="*/ 213 w 213"/>
              <a:gd name="T13" fmla="*/ 53 h 70"/>
              <a:gd name="T14" fmla="*/ 213 w 213"/>
              <a:gd name="T15" fmla="*/ 54 h 70"/>
              <a:gd name="T16" fmla="*/ 213 w 213"/>
              <a:gd name="T17" fmla="*/ 54 h 70"/>
              <a:gd name="T18" fmla="*/ 207 w 213"/>
              <a:gd name="T19" fmla="*/ 70 h 70"/>
              <a:gd name="T20" fmla="*/ 196 w 213"/>
              <a:gd name="T21" fmla="*/ 59 h 70"/>
              <a:gd name="T22" fmla="*/ 197 w 213"/>
              <a:gd name="T23" fmla="*/ 53 h 70"/>
              <a:gd name="T24" fmla="*/ 106 w 213"/>
              <a:gd name="T25" fmla="*/ 8 h 70"/>
              <a:gd name="T26" fmla="*/ 16 w 213"/>
              <a:gd name="T27" fmla="*/ 53 h 70"/>
              <a:gd name="T28" fmla="*/ 16 w 213"/>
              <a:gd name="T29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3" h="70">
                <a:moveTo>
                  <a:pt x="16" y="58"/>
                </a:moveTo>
                <a:cubicBezTo>
                  <a:pt x="12" y="61"/>
                  <a:pt x="8" y="65"/>
                  <a:pt x="5" y="69"/>
                </a:cubicBezTo>
                <a:cubicBezTo>
                  <a:pt x="2" y="64"/>
                  <a:pt x="0" y="59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3"/>
                  <a:pt x="48" y="0"/>
                  <a:pt x="107" y="0"/>
                </a:cubicBezTo>
                <a:cubicBezTo>
                  <a:pt x="166" y="0"/>
                  <a:pt x="213" y="2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4"/>
                  <a:pt x="213" y="54"/>
                  <a:pt x="213" y="54"/>
                </a:cubicBezTo>
                <a:cubicBezTo>
                  <a:pt x="213" y="54"/>
                  <a:pt x="213" y="54"/>
                  <a:pt x="213" y="54"/>
                </a:cubicBezTo>
                <a:cubicBezTo>
                  <a:pt x="213" y="60"/>
                  <a:pt x="211" y="65"/>
                  <a:pt x="207" y="70"/>
                </a:cubicBezTo>
                <a:cubicBezTo>
                  <a:pt x="205" y="66"/>
                  <a:pt x="201" y="62"/>
                  <a:pt x="196" y="59"/>
                </a:cubicBezTo>
                <a:cubicBezTo>
                  <a:pt x="197" y="57"/>
                  <a:pt x="197" y="55"/>
                  <a:pt x="197" y="53"/>
                </a:cubicBezTo>
                <a:cubicBezTo>
                  <a:pt x="197" y="28"/>
                  <a:pt x="157" y="8"/>
                  <a:pt x="106" y="8"/>
                </a:cubicBezTo>
                <a:cubicBezTo>
                  <a:pt x="56" y="8"/>
                  <a:pt x="16" y="28"/>
                  <a:pt x="16" y="53"/>
                </a:cubicBezTo>
                <a:cubicBezTo>
                  <a:pt x="16" y="54"/>
                  <a:pt x="16" y="56"/>
                  <a:pt x="16" y="5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691"/>
          <p:cNvSpPr>
            <a:spLocks/>
          </p:cNvSpPr>
          <p:nvPr/>
        </p:nvSpPr>
        <p:spPr bwMode="auto">
          <a:xfrm>
            <a:off x="4630100" y="5407573"/>
            <a:ext cx="10098" cy="54817"/>
          </a:xfrm>
          <a:custGeom>
            <a:avLst/>
            <a:gdLst>
              <a:gd name="T0" fmla="*/ 6 w 6"/>
              <a:gd name="T1" fmla="*/ 16 h 32"/>
              <a:gd name="T2" fmla="*/ 0 w 6"/>
              <a:gd name="T3" fmla="*/ 32 h 32"/>
              <a:gd name="T4" fmla="*/ 1 w 6"/>
              <a:gd name="T5" fmla="*/ 0 h 32"/>
              <a:gd name="T6" fmla="*/ 6 w 6"/>
              <a:gd name="T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2">
                <a:moveTo>
                  <a:pt x="6" y="16"/>
                </a:moveTo>
                <a:cubicBezTo>
                  <a:pt x="2" y="21"/>
                  <a:pt x="0" y="27"/>
                  <a:pt x="0" y="32"/>
                </a:cubicBezTo>
                <a:cubicBezTo>
                  <a:pt x="1" y="0"/>
                  <a:pt x="1" y="0"/>
                  <a:pt x="1" y="0"/>
                </a:cubicBezTo>
                <a:cubicBezTo>
                  <a:pt x="1" y="6"/>
                  <a:pt x="3" y="11"/>
                  <a:pt x="6" y="1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692"/>
          <p:cNvSpPr>
            <a:spLocks/>
          </p:cNvSpPr>
          <p:nvPr/>
        </p:nvSpPr>
        <p:spPr bwMode="auto">
          <a:xfrm>
            <a:off x="4986412" y="5303709"/>
            <a:ext cx="10098" cy="56260"/>
          </a:xfrm>
          <a:custGeom>
            <a:avLst/>
            <a:gdLst>
              <a:gd name="T0" fmla="*/ 0 w 6"/>
              <a:gd name="T1" fmla="*/ 16 h 33"/>
              <a:gd name="T2" fmla="*/ 6 w 6"/>
              <a:gd name="T3" fmla="*/ 0 h 33"/>
              <a:gd name="T4" fmla="*/ 5 w 6"/>
              <a:gd name="T5" fmla="*/ 33 h 33"/>
              <a:gd name="T6" fmla="*/ 0 w 6"/>
              <a:gd name="T7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3">
                <a:moveTo>
                  <a:pt x="0" y="16"/>
                </a:moveTo>
                <a:cubicBezTo>
                  <a:pt x="3" y="11"/>
                  <a:pt x="6" y="6"/>
                  <a:pt x="6" y="0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27"/>
                  <a:pt x="3" y="21"/>
                  <a:pt x="0" y="1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693"/>
          <p:cNvSpPr>
            <a:spLocks/>
          </p:cNvSpPr>
          <p:nvPr/>
        </p:nvSpPr>
        <p:spPr bwMode="auto">
          <a:xfrm>
            <a:off x="4631543" y="5329675"/>
            <a:ext cx="362804" cy="119011"/>
          </a:xfrm>
          <a:custGeom>
            <a:avLst/>
            <a:gdLst>
              <a:gd name="T0" fmla="*/ 6 w 213"/>
              <a:gd name="T1" fmla="*/ 0 h 70"/>
              <a:gd name="T2" fmla="*/ 44 w 213"/>
              <a:gd name="T3" fmla="*/ 26 h 70"/>
              <a:gd name="T4" fmla="*/ 107 w 213"/>
              <a:gd name="T5" fmla="*/ 36 h 70"/>
              <a:gd name="T6" fmla="*/ 208 w 213"/>
              <a:gd name="T7" fmla="*/ 1 h 70"/>
              <a:gd name="T8" fmla="*/ 213 w 213"/>
              <a:gd name="T9" fmla="*/ 18 h 70"/>
              <a:gd name="T10" fmla="*/ 106 w 213"/>
              <a:gd name="T11" fmla="*/ 70 h 70"/>
              <a:gd name="T12" fmla="*/ 0 w 213"/>
              <a:gd name="T13" fmla="*/ 18 h 70"/>
              <a:gd name="T14" fmla="*/ 0 w 213"/>
              <a:gd name="T15" fmla="*/ 16 h 70"/>
              <a:gd name="T16" fmla="*/ 0 w 213"/>
              <a:gd name="T17" fmla="*/ 16 h 70"/>
              <a:gd name="T18" fmla="*/ 6 w 213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70">
                <a:moveTo>
                  <a:pt x="6" y="0"/>
                </a:moveTo>
                <a:cubicBezTo>
                  <a:pt x="13" y="11"/>
                  <a:pt x="26" y="20"/>
                  <a:pt x="44" y="26"/>
                </a:cubicBezTo>
                <a:cubicBezTo>
                  <a:pt x="62" y="33"/>
                  <a:pt x="83" y="36"/>
                  <a:pt x="107" y="36"/>
                </a:cubicBezTo>
                <a:cubicBezTo>
                  <a:pt x="154" y="36"/>
                  <a:pt x="193" y="22"/>
                  <a:pt x="208" y="1"/>
                </a:cubicBezTo>
                <a:cubicBezTo>
                  <a:pt x="211" y="6"/>
                  <a:pt x="213" y="12"/>
                  <a:pt x="213" y="18"/>
                </a:cubicBezTo>
                <a:cubicBezTo>
                  <a:pt x="213" y="47"/>
                  <a:pt x="165" y="70"/>
                  <a:pt x="106" y="70"/>
                </a:cubicBezTo>
                <a:cubicBezTo>
                  <a:pt x="47" y="70"/>
                  <a:pt x="0" y="47"/>
                  <a:pt x="0" y="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1"/>
                  <a:pt x="2" y="5"/>
                  <a:pt x="6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694"/>
          <p:cNvSpPr>
            <a:spLocks/>
          </p:cNvSpPr>
          <p:nvPr/>
        </p:nvSpPr>
        <p:spPr bwMode="auto">
          <a:xfrm>
            <a:off x="4837828" y="5269808"/>
            <a:ext cx="25245" cy="8655"/>
          </a:xfrm>
          <a:custGeom>
            <a:avLst/>
            <a:gdLst>
              <a:gd name="T0" fmla="*/ 1 w 15"/>
              <a:gd name="T1" fmla="*/ 2 h 5"/>
              <a:gd name="T2" fmla="*/ 0 w 15"/>
              <a:gd name="T3" fmla="*/ 0 h 5"/>
              <a:gd name="T4" fmla="*/ 15 w 15"/>
              <a:gd name="T5" fmla="*/ 2 h 5"/>
              <a:gd name="T6" fmla="*/ 13 w 15"/>
              <a:gd name="T7" fmla="*/ 4 h 5"/>
              <a:gd name="T8" fmla="*/ 8 w 15"/>
              <a:gd name="T9" fmla="*/ 5 h 5"/>
              <a:gd name="T10" fmla="*/ 1 w 1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">
                <a:moveTo>
                  <a:pt x="1" y="2"/>
                </a:moveTo>
                <a:cubicBezTo>
                  <a:pt x="1" y="1"/>
                  <a:pt x="0" y="1"/>
                  <a:pt x="0" y="0"/>
                </a:cubicBezTo>
                <a:cubicBezTo>
                  <a:pt x="5" y="1"/>
                  <a:pt x="10" y="1"/>
                  <a:pt x="15" y="2"/>
                </a:cubicBezTo>
                <a:cubicBezTo>
                  <a:pt x="14" y="3"/>
                  <a:pt x="14" y="3"/>
                  <a:pt x="13" y="4"/>
                </a:cubicBezTo>
                <a:cubicBezTo>
                  <a:pt x="11" y="5"/>
                  <a:pt x="10" y="5"/>
                  <a:pt x="8" y="5"/>
                </a:cubicBezTo>
                <a:cubicBezTo>
                  <a:pt x="4" y="5"/>
                  <a:pt x="2" y="4"/>
                  <a:pt x="1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695"/>
          <p:cNvSpPr>
            <a:spLocks/>
          </p:cNvSpPr>
          <p:nvPr/>
        </p:nvSpPr>
        <p:spPr bwMode="auto">
          <a:xfrm>
            <a:off x="4824124" y="5264759"/>
            <a:ext cx="13705" cy="5049"/>
          </a:xfrm>
          <a:custGeom>
            <a:avLst/>
            <a:gdLst>
              <a:gd name="T0" fmla="*/ 0 w 8"/>
              <a:gd name="T1" fmla="*/ 0 h 3"/>
              <a:gd name="T2" fmla="*/ 8 w 8"/>
              <a:gd name="T3" fmla="*/ 3 h 3"/>
              <a:gd name="T4" fmla="*/ 0 w 8"/>
              <a:gd name="T5" fmla="*/ 3 h 3"/>
              <a:gd name="T6" fmla="*/ 0 w 8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3">
                <a:moveTo>
                  <a:pt x="0" y="0"/>
                </a:moveTo>
                <a:cubicBezTo>
                  <a:pt x="4" y="0"/>
                  <a:pt x="6" y="1"/>
                  <a:pt x="8" y="3"/>
                </a:cubicBezTo>
                <a:cubicBezTo>
                  <a:pt x="5" y="3"/>
                  <a:pt x="3" y="3"/>
                  <a:pt x="0" y="3"/>
                </a:cubicBezTo>
                <a:lnTo>
                  <a:pt x="0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696"/>
          <p:cNvSpPr>
            <a:spLocks/>
          </p:cNvSpPr>
          <p:nvPr/>
        </p:nvSpPr>
        <p:spPr bwMode="auto">
          <a:xfrm>
            <a:off x="4824124" y="5298659"/>
            <a:ext cx="20196" cy="23802"/>
          </a:xfrm>
          <a:custGeom>
            <a:avLst/>
            <a:gdLst>
              <a:gd name="T0" fmla="*/ 0 w 12"/>
              <a:gd name="T1" fmla="*/ 14 h 14"/>
              <a:gd name="T2" fmla="*/ 0 w 12"/>
              <a:gd name="T3" fmla="*/ 0 h 14"/>
              <a:gd name="T4" fmla="*/ 9 w 12"/>
              <a:gd name="T5" fmla="*/ 3 h 14"/>
              <a:gd name="T6" fmla="*/ 12 w 12"/>
              <a:gd name="T7" fmla="*/ 7 h 14"/>
              <a:gd name="T8" fmla="*/ 9 w 12"/>
              <a:gd name="T9" fmla="*/ 11 h 14"/>
              <a:gd name="T10" fmla="*/ 0 w 12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4">
                <a:moveTo>
                  <a:pt x="0" y="14"/>
                </a:moveTo>
                <a:cubicBezTo>
                  <a:pt x="0" y="0"/>
                  <a:pt x="0" y="0"/>
                  <a:pt x="0" y="0"/>
                </a:cubicBezTo>
                <a:cubicBezTo>
                  <a:pt x="4" y="1"/>
                  <a:pt x="7" y="2"/>
                  <a:pt x="9" y="3"/>
                </a:cubicBezTo>
                <a:cubicBezTo>
                  <a:pt x="11" y="4"/>
                  <a:pt x="12" y="5"/>
                  <a:pt x="12" y="7"/>
                </a:cubicBezTo>
                <a:cubicBezTo>
                  <a:pt x="12" y="8"/>
                  <a:pt x="11" y="10"/>
                  <a:pt x="9" y="11"/>
                </a:cubicBezTo>
                <a:cubicBezTo>
                  <a:pt x="7" y="12"/>
                  <a:pt x="4" y="13"/>
                  <a:pt x="0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697"/>
          <p:cNvSpPr>
            <a:spLocks/>
          </p:cNvSpPr>
          <p:nvPr/>
        </p:nvSpPr>
        <p:spPr bwMode="auto">
          <a:xfrm>
            <a:off x="4796715" y="5264759"/>
            <a:ext cx="15868" cy="5049"/>
          </a:xfrm>
          <a:custGeom>
            <a:avLst/>
            <a:gdLst>
              <a:gd name="T0" fmla="*/ 9 w 9"/>
              <a:gd name="T1" fmla="*/ 0 h 3"/>
              <a:gd name="T2" fmla="*/ 9 w 9"/>
              <a:gd name="T3" fmla="*/ 3 h 3"/>
              <a:gd name="T4" fmla="*/ 0 w 9"/>
              <a:gd name="T5" fmla="*/ 3 h 3"/>
              <a:gd name="T6" fmla="*/ 2 w 9"/>
              <a:gd name="T7" fmla="*/ 2 h 3"/>
              <a:gd name="T8" fmla="*/ 9 w 9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9" y="3"/>
                  <a:pt x="9" y="3"/>
                  <a:pt x="9" y="3"/>
                </a:cubicBezTo>
                <a:cubicBezTo>
                  <a:pt x="6" y="3"/>
                  <a:pt x="3" y="3"/>
                  <a:pt x="0" y="3"/>
                </a:cubicBezTo>
                <a:cubicBezTo>
                  <a:pt x="1" y="2"/>
                  <a:pt x="1" y="2"/>
                  <a:pt x="2" y="2"/>
                </a:cubicBezTo>
                <a:cubicBezTo>
                  <a:pt x="4" y="1"/>
                  <a:pt x="6" y="0"/>
                  <a:pt x="9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698"/>
          <p:cNvSpPr>
            <a:spLocks/>
          </p:cNvSpPr>
          <p:nvPr/>
        </p:nvSpPr>
        <p:spPr bwMode="auto">
          <a:xfrm>
            <a:off x="4795273" y="5269808"/>
            <a:ext cx="17311" cy="13705"/>
          </a:xfrm>
          <a:custGeom>
            <a:avLst/>
            <a:gdLst>
              <a:gd name="T0" fmla="*/ 10 w 10"/>
              <a:gd name="T1" fmla="*/ 0 h 8"/>
              <a:gd name="T2" fmla="*/ 10 w 10"/>
              <a:gd name="T3" fmla="*/ 8 h 8"/>
              <a:gd name="T4" fmla="*/ 3 w 10"/>
              <a:gd name="T5" fmla="*/ 6 h 8"/>
              <a:gd name="T6" fmla="*/ 0 w 10"/>
              <a:gd name="T7" fmla="*/ 2 h 8"/>
              <a:gd name="T8" fmla="*/ 1 w 10"/>
              <a:gd name="T9" fmla="*/ 0 h 8"/>
              <a:gd name="T10" fmla="*/ 10 w 10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8">
                <a:moveTo>
                  <a:pt x="10" y="0"/>
                </a:move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7"/>
                  <a:pt x="3" y="6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1" y="1"/>
                  <a:pt x="1" y="0"/>
                </a:cubicBezTo>
                <a:cubicBezTo>
                  <a:pt x="4" y="0"/>
                  <a:pt x="7" y="0"/>
                  <a:pt x="1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699"/>
          <p:cNvSpPr>
            <a:spLocks/>
          </p:cNvSpPr>
          <p:nvPr/>
        </p:nvSpPr>
        <p:spPr bwMode="auto">
          <a:xfrm>
            <a:off x="4772913" y="5244564"/>
            <a:ext cx="90160" cy="28851"/>
          </a:xfrm>
          <a:custGeom>
            <a:avLst/>
            <a:gdLst>
              <a:gd name="T0" fmla="*/ 0 w 53"/>
              <a:gd name="T1" fmla="*/ 16 h 17"/>
              <a:gd name="T2" fmla="*/ 6 w 53"/>
              <a:gd name="T3" fmla="*/ 10 h 17"/>
              <a:gd name="T4" fmla="*/ 23 w 53"/>
              <a:gd name="T5" fmla="*/ 6 h 17"/>
              <a:gd name="T6" fmla="*/ 23 w 53"/>
              <a:gd name="T7" fmla="*/ 2 h 17"/>
              <a:gd name="T8" fmla="*/ 27 w 53"/>
              <a:gd name="T9" fmla="*/ 0 h 17"/>
              <a:gd name="T10" fmla="*/ 30 w 53"/>
              <a:gd name="T11" fmla="*/ 2 h 17"/>
              <a:gd name="T12" fmla="*/ 30 w 53"/>
              <a:gd name="T13" fmla="*/ 6 h 17"/>
              <a:gd name="T14" fmla="*/ 40 w 53"/>
              <a:gd name="T15" fmla="*/ 7 h 17"/>
              <a:gd name="T16" fmla="*/ 48 w 53"/>
              <a:gd name="T17" fmla="*/ 10 h 17"/>
              <a:gd name="T18" fmla="*/ 51 w 53"/>
              <a:gd name="T19" fmla="*/ 13 h 17"/>
              <a:gd name="T20" fmla="*/ 53 w 53"/>
              <a:gd name="T21" fmla="*/ 16 h 17"/>
              <a:gd name="T22" fmla="*/ 53 w 53"/>
              <a:gd name="T23" fmla="*/ 17 h 17"/>
              <a:gd name="T24" fmla="*/ 38 w 53"/>
              <a:gd name="T25" fmla="*/ 15 h 17"/>
              <a:gd name="T26" fmla="*/ 30 w 53"/>
              <a:gd name="T27" fmla="*/ 12 h 17"/>
              <a:gd name="T28" fmla="*/ 30 w 53"/>
              <a:gd name="T29" fmla="*/ 15 h 17"/>
              <a:gd name="T30" fmla="*/ 23 w 53"/>
              <a:gd name="T31" fmla="*/ 15 h 17"/>
              <a:gd name="T32" fmla="*/ 23 w 53"/>
              <a:gd name="T33" fmla="*/ 15 h 17"/>
              <a:gd name="T34" fmla="*/ 23 w 53"/>
              <a:gd name="T35" fmla="*/ 12 h 17"/>
              <a:gd name="T36" fmla="*/ 16 w 53"/>
              <a:gd name="T37" fmla="*/ 14 h 17"/>
              <a:gd name="T38" fmla="*/ 14 w 53"/>
              <a:gd name="T39" fmla="*/ 15 h 17"/>
              <a:gd name="T40" fmla="*/ 0 w 53"/>
              <a:gd name="T41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17">
                <a:moveTo>
                  <a:pt x="0" y="16"/>
                </a:moveTo>
                <a:cubicBezTo>
                  <a:pt x="1" y="13"/>
                  <a:pt x="3" y="11"/>
                  <a:pt x="6" y="10"/>
                </a:cubicBezTo>
                <a:cubicBezTo>
                  <a:pt x="10" y="7"/>
                  <a:pt x="16" y="6"/>
                  <a:pt x="23" y="6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7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6"/>
                  <a:pt x="30" y="6"/>
                  <a:pt x="30" y="6"/>
                </a:cubicBezTo>
                <a:cubicBezTo>
                  <a:pt x="34" y="6"/>
                  <a:pt x="37" y="6"/>
                  <a:pt x="40" y="7"/>
                </a:cubicBezTo>
                <a:cubicBezTo>
                  <a:pt x="43" y="8"/>
                  <a:pt x="45" y="9"/>
                  <a:pt x="48" y="10"/>
                </a:cubicBezTo>
                <a:cubicBezTo>
                  <a:pt x="49" y="11"/>
                  <a:pt x="50" y="12"/>
                  <a:pt x="51" y="13"/>
                </a:cubicBezTo>
                <a:cubicBezTo>
                  <a:pt x="52" y="14"/>
                  <a:pt x="53" y="15"/>
                  <a:pt x="53" y="16"/>
                </a:cubicBezTo>
                <a:cubicBezTo>
                  <a:pt x="53" y="16"/>
                  <a:pt x="53" y="17"/>
                  <a:pt x="53" y="17"/>
                </a:cubicBezTo>
                <a:cubicBezTo>
                  <a:pt x="48" y="16"/>
                  <a:pt x="43" y="16"/>
                  <a:pt x="38" y="15"/>
                </a:cubicBezTo>
                <a:cubicBezTo>
                  <a:pt x="36" y="13"/>
                  <a:pt x="34" y="12"/>
                  <a:pt x="30" y="12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5"/>
                  <a:pt x="26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12"/>
                  <a:pt x="18" y="13"/>
                  <a:pt x="16" y="14"/>
                </a:cubicBezTo>
                <a:cubicBezTo>
                  <a:pt x="15" y="14"/>
                  <a:pt x="15" y="14"/>
                  <a:pt x="14" y="15"/>
                </a:cubicBezTo>
                <a:cubicBezTo>
                  <a:pt x="9" y="15"/>
                  <a:pt x="5" y="15"/>
                  <a:pt x="0" y="1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700"/>
          <p:cNvSpPr>
            <a:spLocks/>
          </p:cNvSpPr>
          <p:nvPr/>
        </p:nvSpPr>
        <p:spPr bwMode="auto">
          <a:xfrm>
            <a:off x="4677704" y="5269808"/>
            <a:ext cx="272644" cy="98816"/>
          </a:xfrm>
          <a:custGeom>
            <a:avLst/>
            <a:gdLst>
              <a:gd name="T0" fmla="*/ 61 w 160"/>
              <a:gd name="T1" fmla="*/ 20 h 58"/>
              <a:gd name="T2" fmla="*/ 56 w 160"/>
              <a:gd name="T3" fmla="*/ 21 h 58"/>
              <a:gd name="T4" fmla="*/ 54 w 160"/>
              <a:gd name="T5" fmla="*/ 24 h 58"/>
              <a:gd name="T6" fmla="*/ 55 w 160"/>
              <a:gd name="T7" fmla="*/ 28 h 58"/>
              <a:gd name="T8" fmla="*/ 60 w 160"/>
              <a:gd name="T9" fmla="*/ 32 h 58"/>
              <a:gd name="T10" fmla="*/ 68 w 160"/>
              <a:gd name="T11" fmla="*/ 35 h 58"/>
              <a:gd name="T12" fmla="*/ 79 w 160"/>
              <a:gd name="T13" fmla="*/ 37 h 58"/>
              <a:gd name="T14" fmla="*/ 79 w 160"/>
              <a:gd name="T15" fmla="*/ 45 h 58"/>
              <a:gd name="T16" fmla="*/ 80 w 160"/>
              <a:gd name="T17" fmla="*/ 47 h 58"/>
              <a:gd name="T18" fmla="*/ 83 w 160"/>
              <a:gd name="T19" fmla="*/ 47 h 58"/>
              <a:gd name="T20" fmla="*/ 86 w 160"/>
              <a:gd name="T21" fmla="*/ 47 h 58"/>
              <a:gd name="T22" fmla="*/ 86 w 160"/>
              <a:gd name="T23" fmla="*/ 44 h 58"/>
              <a:gd name="T24" fmla="*/ 86 w 160"/>
              <a:gd name="T25" fmla="*/ 36 h 58"/>
              <a:gd name="T26" fmla="*/ 100 w 160"/>
              <a:gd name="T27" fmla="*/ 34 h 58"/>
              <a:gd name="T28" fmla="*/ 108 w 160"/>
              <a:gd name="T29" fmla="*/ 29 h 58"/>
              <a:gd name="T30" fmla="*/ 111 w 160"/>
              <a:gd name="T31" fmla="*/ 23 h 58"/>
              <a:gd name="T32" fmla="*/ 109 w 160"/>
              <a:gd name="T33" fmla="*/ 18 h 58"/>
              <a:gd name="T34" fmla="*/ 104 w 160"/>
              <a:gd name="T35" fmla="*/ 14 h 58"/>
              <a:gd name="T36" fmla="*/ 97 w 160"/>
              <a:gd name="T37" fmla="*/ 11 h 58"/>
              <a:gd name="T38" fmla="*/ 86 w 160"/>
              <a:gd name="T39" fmla="*/ 9 h 58"/>
              <a:gd name="T40" fmla="*/ 86 w 160"/>
              <a:gd name="T41" fmla="*/ 0 h 58"/>
              <a:gd name="T42" fmla="*/ 94 w 160"/>
              <a:gd name="T43" fmla="*/ 0 h 58"/>
              <a:gd name="T44" fmla="*/ 95 w 160"/>
              <a:gd name="T45" fmla="*/ 2 h 58"/>
              <a:gd name="T46" fmla="*/ 102 w 160"/>
              <a:gd name="T47" fmla="*/ 5 h 58"/>
              <a:gd name="T48" fmla="*/ 107 w 160"/>
              <a:gd name="T49" fmla="*/ 4 h 58"/>
              <a:gd name="T50" fmla="*/ 109 w 160"/>
              <a:gd name="T51" fmla="*/ 2 h 58"/>
              <a:gd name="T52" fmla="*/ 160 w 160"/>
              <a:gd name="T53" fmla="*/ 18 h 58"/>
              <a:gd name="T54" fmla="*/ 160 w 160"/>
              <a:gd name="T55" fmla="*/ 19 h 58"/>
              <a:gd name="T56" fmla="*/ 80 w 160"/>
              <a:gd name="T57" fmla="*/ 58 h 58"/>
              <a:gd name="T58" fmla="*/ 0 w 160"/>
              <a:gd name="T59" fmla="*/ 19 h 58"/>
              <a:gd name="T60" fmla="*/ 0 w 160"/>
              <a:gd name="T61" fmla="*/ 17 h 58"/>
              <a:gd name="T62" fmla="*/ 56 w 160"/>
              <a:gd name="T63" fmla="*/ 1 h 58"/>
              <a:gd name="T64" fmla="*/ 56 w 160"/>
              <a:gd name="T65" fmla="*/ 3 h 58"/>
              <a:gd name="T66" fmla="*/ 59 w 160"/>
              <a:gd name="T67" fmla="*/ 10 h 58"/>
              <a:gd name="T68" fmla="*/ 67 w 160"/>
              <a:gd name="T69" fmla="*/ 14 h 58"/>
              <a:gd name="T70" fmla="*/ 79 w 160"/>
              <a:gd name="T71" fmla="*/ 16 h 58"/>
              <a:gd name="T72" fmla="*/ 79 w 160"/>
              <a:gd name="T73" fmla="*/ 30 h 58"/>
              <a:gd name="T74" fmla="*/ 73 w 160"/>
              <a:gd name="T75" fmla="*/ 29 h 58"/>
              <a:gd name="T76" fmla="*/ 70 w 160"/>
              <a:gd name="T77" fmla="*/ 26 h 58"/>
              <a:gd name="T78" fmla="*/ 67 w 160"/>
              <a:gd name="T79" fmla="*/ 22 h 58"/>
              <a:gd name="T80" fmla="*/ 65 w 160"/>
              <a:gd name="T81" fmla="*/ 21 h 58"/>
              <a:gd name="T82" fmla="*/ 61 w 160"/>
              <a:gd name="T83" fmla="*/ 2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58">
                <a:moveTo>
                  <a:pt x="61" y="20"/>
                </a:moveTo>
                <a:cubicBezTo>
                  <a:pt x="59" y="20"/>
                  <a:pt x="57" y="20"/>
                  <a:pt x="56" y="21"/>
                </a:cubicBezTo>
                <a:cubicBezTo>
                  <a:pt x="54" y="22"/>
                  <a:pt x="54" y="23"/>
                  <a:pt x="54" y="24"/>
                </a:cubicBezTo>
                <a:cubicBezTo>
                  <a:pt x="54" y="25"/>
                  <a:pt x="54" y="26"/>
                  <a:pt x="55" y="28"/>
                </a:cubicBezTo>
                <a:cubicBezTo>
                  <a:pt x="56" y="29"/>
                  <a:pt x="58" y="30"/>
                  <a:pt x="60" y="32"/>
                </a:cubicBezTo>
                <a:cubicBezTo>
                  <a:pt x="62" y="33"/>
                  <a:pt x="65" y="34"/>
                  <a:pt x="68" y="35"/>
                </a:cubicBezTo>
                <a:cubicBezTo>
                  <a:pt x="71" y="36"/>
                  <a:pt x="75" y="36"/>
                  <a:pt x="79" y="37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6"/>
                  <a:pt x="79" y="46"/>
                  <a:pt x="80" y="47"/>
                </a:cubicBezTo>
                <a:cubicBezTo>
                  <a:pt x="81" y="47"/>
                  <a:pt x="81" y="47"/>
                  <a:pt x="83" y="47"/>
                </a:cubicBezTo>
                <a:cubicBezTo>
                  <a:pt x="84" y="47"/>
                  <a:pt x="85" y="47"/>
                  <a:pt x="86" y="47"/>
                </a:cubicBezTo>
                <a:cubicBezTo>
                  <a:pt x="86" y="46"/>
                  <a:pt x="86" y="45"/>
                  <a:pt x="86" y="44"/>
                </a:cubicBezTo>
                <a:cubicBezTo>
                  <a:pt x="86" y="36"/>
                  <a:pt x="86" y="36"/>
                  <a:pt x="86" y="36"/>
                </a:cubicBezTo>
                <a:cubicBezTo>
                  <a:pt x="91" y="36"/>
                  <a:pt x="96" y="35"/>
                  <a:pt x="100" y="34"/>
                </a:cubicBezTo>
                <a:cubicBezTo>
                  <a:pt x="103" y="33"/>
                  <a:pt x="106" y="31"/>
                  <a:pt x="108" y="29"/>
                </a:cubicBezTo>
                <a:cubicBezTo>
                  <a:pt x="110" y="27"/>
                  <a:pt x="111" y="25"/>
                  <a:pt x="111" y="23"/>
                </a:cubicBezTo>
                <a:cubicBezTo>
                  <a:pt x="111" y="21"/>
                  <a:pt x="111" y="19"/>
                  <a:pt x="109" y="18"/>
                </a:cubicBezTo>
                <a:cubicBezTo>
                  <a:pt x="108" y="16"/>
                  <a:pt x="106" y="15"/>
                  <a:pt x="104" y="14"/>
                </a:cubicBezTo>
                <a:cubicBezTo>
                  <a:pt x="102" y="13"/>
                  <a:pt x="100" y="12"/>
                  <a:pt x="97" y="11"/>
                </a:cubicBezTo>
                <a:cubicBezTo>
                  <a:pt x="94" y="11"/>
                  <a:pt x="91" y="10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89" y="0"/>
                  <a:pt x="91" y="0"/>
                  <a:pt x="94" y="0"/>
                </a:cubicBezTo>
                <a:cubicBezTo>
                  <a:pt x="94" y="1"/>
                  <a:pt x="95" y="1"/>
                  <a:pt x="95" y="2"/>
                </a:cubicBezTo>
                <a:cubicBezTo>
                  <a:pt x="96" y="4"/>
                  <a:pt x="98" y="5"/>
                  <a:pt x="102" y="5"/>
                </a:cubicBezTo>
                <a:cubicBezTo>
                  <a:pt x="104" y="5"/>
                  <a:pt x="105" y="5"/>
                  <a:pt x="107" y="4"/>
                </a:cubicBezTo>
                <a:cubicBezTo>
                  <a:pt x="108" y="3"/>
                  <a:pt x="108" y="3"/>
                  <a:pt x="109" y="2"/>
                </a:cubicBezTo>
                <a:cubicBezTo>
                  <a:pt x="129" y="5"/>
                  <a:pt x="147" y="10"/>
                  <a:pt x="160" y="18"/>
                </a:cubicBezTo>
                <a:cubicBezTo>
                  <a:pt x="160" y="18"/>
                  <a:pt x="160" y="18"/>
                  <a:pt x="160" y="19"/>
                </a:cubicBezTo>
                <a:cubicBezTo>
                  <a:pt x="160" y="40"/>
                  <a:pt x="124" y="58"/>
                  <a:pt x="80" y="58"/>
                </a:cubicBezTo>
                <a:cubicBezTo>
                  <a:pt x="36" y="58"/>
                  <a:pt x="0" y="40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5" y="9"/>
                  <a:pt x="34" y="3"/>
                  <a:pt x="56" y="1"/>
                </a:cubicBezTo>
                <a:cubicBezTo>
                  <a:pt x="56" y="2"/>
                  <a:pt x="56" y="2"/>
                  <a:pt x="56" y="3"/>
                </a:cubicBezTo>
                <a:cubicBezTo>
                  <a:pt x="56" y="6"/>
                  <a:pt x="57" y="8"/>
                  <a:pt x="59" y="10"/>
                </a:cubicBezTo>
                <a:cubicBezTo>
                  <a:pt x="61" y="11"/>
                  <a:pt x="64" y="13"/>
                  <a:pt x="67" y="14"/>
                </a:cubicBezTo>
                <a:cubicBezTo>
                  <a:pt x="70" y="15"/>
                  <a:pt x="74" y="15"/>
                  <a:pt x="79" y="16"/>
                </a:cubicBezTo>
                <a:cubicBezTo>
                  <a:pt x="79" y="30"/>
                  <a:pt x="79" y="30"/>
                  <a:pt x="79" y="30"/>
                </a:cubicBezTo>
                <a:cubicBezTo>
                  <a:pt x="77" y="30"/>
                  <a:pt x="75" y="29"/>
                  <a:pt x="73" y="29"/>
                </a:cubicBezTo>
                <a:cubicBezTo>
                  <a:pt x="72" y="28"/>
                  <a:pt x="71" y="27"/>
                  <a:pt x="70" y="26"/>
                </a:cubicBezTo>
                <a:cubicBezTo>
                  <a:pt x="69" y="25"/>
                  <a:pt x="68" y="24"/>
                  <a:pt x="67" y="22"/>
                </a:cubicBezTo>
                <a:cubicBezTo>
                  <a:pt x="67" y="22"/>
                  <a:pt x="66" y="21"/>
                  <a:pt x="65" y="21"/>
                </a:cubicBezTo>
                <a:cubicBezTo>
                  <a:pt x="64" y="20"/>
                  <a:pt x="63" y="20"/>
                  <a:pt x="61" y="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701"/>
          <p:cNvSpPr>
            <a:spLocks noEditPoints="1"/>
          </p:cNvSpPr>
          <p:nvPr/>
        </p:nvSpPr>
        <p:spPr bwMode="auto">
          <a:xfrm>
            <a:off x="4769307" y="5269808"/>
            <a:ext cx="97373" cy="80062"/>
          </a:xfrm>
          <a:custGeom>
            <a:avLst/>
            <a:gdLst>
              <a:gd name="T0" fmla="*/ 44 w 57"/>
              <a:gd name="T1" fmla="*/ 24 h 47"/>
              <a:gd name="T2" fmla="*/ 41 w 57"/>
              <a:gd name="T3" fmla="*/ 20 h 47"/>
              <a:gd name="T4" fmla="*/ 32 w 57"/>
              <a:gd name="T5" fmla="*/ 17 h 47"/>
              <a:gd name="T6" fmla="*/ 32 w 57"/>
              <a:gd name="T7" fmla="*/ 31 h 47"/>
              <a:gd name="T8" fmla="*/ 41 w 57"/>
              <a:gd name="T9" fmla="*/ 28 h 47"/>
              <a:gd name="T10" fmla="*/ 44 w 57"/>
              <a:gd name="T11" fmla="*/ 24 h 47"/>
              <a:gd name="T12" fmla="*/ 2 w 57"/>
              <a:gd name="T13" fmla="*/ 21 h 47"/>
              <a:gd name="T14" fmla="*/ 7 w 57"/>
              <a:gd name="T15" fmla="*/ 20 h 47"/>
              <a:gd name="T16" fmla="*/ 11 w 57"/>
              <a:gd name="T17" fmla="*/ 21 h 47"/>
              <a:gd name="T18" fmla="*/ 13 w 57"/>
              <a:gd name="T19" fmla="*/ 22 h 47"/>
              <a:gd name="T20" fmla="*/ 16 w 57"/>
              <a:gd name="T21" fmla="*/ 26 h 47"/>
              <a:gd name="T22" fmla="*/ 19 w 57"/>
              <a:gd name="T23" fmla="*/ 29 h 47"/>
              <a:gd name="T24" fmla="*/ 25 w 57"/>
              <a:gd name="T25" fmla="*/ 30 h 47"/>
              <a:gd name="T26" fmla="*/ 25 w 57"/>
              <a:gd name="T27" fmla="*/ 16 h 47"/>
              <a:gd name="T28" fmla="*/ 13 w 57"/>
              <a:gd name="T29" fmla="*/ 14 h 47"/>
              <a:gd name="T30" fmla="*/ 5 w 57"/>
              <a:gd name="T31" fmla="*/ 10 h 47"/>
              <a:gd name="T32" fmla="*/ 2 w 57"/>
              <a:gd name="T33" fmla="*/ 3 h 47"/>
              <a:gd name="T34" fmla="*/ 2 w 57"/>
              <a:gd name="T35" fmla="*/ 1 h 47"/>
              <a:gd name="T36" fmla="*/ 16 w 57"/>
              <a:gd name="T37" fmla="*/ 0 h 47"/>
              <a:gd name="T38" fmla="*/ 15 w 57"/>
              <a:gd name="T39" fmla="*/ 2 h 47"/>
              <a:gd name="T40" fmla="*/ 18 w 57"/>
              <a:gd name="T41" fmla="*/ 6 h 47"/>
              <a:gd name="T42" fmla="*/ 25 w 57"/>
              <a:gd name="T43" fmla="*/ 8 h 47"/>
              <a:gd name="T44" fmla="*/ 25 w 57"/>
              <a:gd name="T45" fmla="*/ 0 h 47"/>
              <a:gd name="T46" fmla="*/ 25 w 57"/>
              <a:gd name="T47" fmla="*/ 0 h 47"/>
              <a:gd name="T48" fmla="*/ 32 w 57"/>
              <a:gd name="T49" fmla="*/ 0 h 47"/>
              <a:gd name="T50" fmla="*/ 32 w 57"/>
              <a:gd name="T51" fmla="*/ 9 h 47"/>
              <a:gd name="T52" fmla="*/ 43 w 57"/>
              <a:gd name="T53" fmla="*/ 11 h 47"/>
              <a:gd name="T54" fmla="*/ 50 w 57"/>
              <a:gd name="T55" fmla="*/ 14 h 47"/>
              <a:gd name="T56" fmla="*/ 55 w 57"/>
              <a:gd name="T57" fmla="*/ 18 h 47"/>
              <a:gd name="T58" fmla="*/ 57 w 57"/>
              <a:gd name="T59" fmla="*/ 23 h 47"/>
              <a:gd name="T60" fmla="*/ 54 w 57"/>
              <a:gd name="T61" fmla="*/ 29 h 47"/>
              <a:gd name="T62" fmla="*/ 46 w 57"/>
              <a:gd name="T63" fmla="*/ 34 h 47"/>
              <a:gd name="T64" fmla="*/ 32 w 57"/>
              <a:gd name="T65" fmla="*/ 36 h 47"/>
              <a:gd name="T66" fmla="*/ 32 w 57"/>
              <a:gd name="T67" fmla="*/ 44 h 47"/>
              <a:gd name="T68" fmla="*/ 32 w 57"/>
              <a:gd name="T69" fmla="*/ 47 h 47"/>
              <a:gd name="T70" fmla="*/ 29 w 57"/>
              <a:gd name="T71" fmla="*/ 47 h 47"/>
              <a:gd name="T72" fmla="*/ 26 w 57"/>
              <a:gd name="T73" fmla="*/ 47 h 47"/>
              <a:gd name="T74" fmla="*/ 25 w 57"/>
              <a:gd name="T75" fmla="*/ 45 h 47"/>
              <a:gd name="T76" fmla="*/ 25 w 57"/>
              <a:gd name="T77" fmla="*/ 37 h 47"/>
              <a:gd name="T78" fmla="*/ 14 w 57"/>
              <a:gd name="T79" fmla="*/ 35 h 47"/>
              <a:gd name="T80" fmla="*/ 6 w 57"/>
              <a:gd name="T81" fmla="*/ 32 h 47"/>
              <a:gd name="T82" fmla="*/ 1 w 57"/>
              <a:gd name="T83" fmla="*/ 28 h 47"/>
              <a:gd name="T84" fmla="*/ 0 w 57"/>
              <a:gd name="T85" fmla="*/ 24 h 47"/>
              <a:gd name="T86" fmla="*/ 2 w 57"/>
              <a:gd name="T87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" h="47">
                <a:moveTo>
                  <a:pt x="44" y="24"/>
                </a:moveTo>
                <a:cubicBezTo>
                  <a:pt x="44" y="22"/>
                  <a:pt x="43" y="21"/>
                  <a:pt x="41" y="20"/>
                </a:cubicBezTo>
                <a:cubicBezTo>
                  <a:pt x="39" y="19"/>
                  <a:pt x="36" y="18"/>
                  <a:pt x="32" y="17"/>
                </a:cubicBezTo>
                <a:cubicBezTo>
                  <a:pt x="32" y="31"/>
                  <a:pt x="32" y="31"/>
                  <a:pt x="32" y="31"/>
                </a:cubicBezTo>
                <a:cubicBezTo>
                  <a:pt x="36" y="30"/>
                  <a:pt x="39" y="29"/>
                  <a:pt x="41" y="28"/>
                </a:cubicBezTo>
                <a:cubicBezTo>
                  <a:pt x="43" y="27"/>
                  <a:pt x="44" y="25"/>
                  <a:pt x="44" y="24"/>
                </a:cubicBezTo>
                <a:close/>
                <a:moveTo>
                  <a:pt x="2" y="21"/>
                </a:moveTo>
                <a:cubicBezTo>
                  <a:pt x="3" y="20"/>
                  <a:pt x="5" y="20"/>
                  <a:pt x="7" y="20"/>
                </a:cubicBezTo>
                <a:cubicBezTo>
                  <a:pt x="9" y="20"/>
                  <a:pt x="10" y="20"/>
                  <a:pt x="11" y="21"/>
                </a:cubicBezTo>
                <a:cubicBezTo>
                  <a:pt x="12" y="21"/>
                  <a:pt x="13" y="22"/>
                  <a:pt x="13" y="22"/>
                </a:cubicBezTo>
                <a:cubicBezTo>
                  <a:pt x="14" y="24"/>
                  <a:pt x="15" y="25"/>
                  <a:pt x="16" y="26"/>
                </a:cubicBezTo>
                <a:cubicBezTo>
                  <a:pt x="17" y="27"/>
                  <a:pt x="18" y="28"/>
                  <a:pt x="19" y="29"/>
                </a:cubicBezTo>
                <a:cubicBezTo>
                  <a:pt x="21" y="29"/>
                  <a:pt x="23" y="30"/>
                  <a:pt x="25" y="30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5"/>
                  <a:pt x="16" y="15"/>
                  <a:pt x="13" y="14"/>
                </a:cubicBezTo>
                <a:cubicBezTo>
                  <a:pt x="10" y="13"/>
                  <a:pt x="7" y="11"/>
                  <a:pt x="5" y="10"/>
                </a:cubicBezTo>
                <a:cubicBezTo>
                  <a:pt x="3" y="8"/>
                  <a:pt x="2" y="6"/>
                  <a:pt x="2" y="3"/>
                </a:cubicBezTo>
                <a:cubicBezTo>
                  <a:pt x="2" y="2"/>
                  <a:pt x="2" y="2"/>
                  <a:pt x="2" y="1"/>
                </a:cubicBezTo>
                <a:cubicBezTo>
                  <a:pt x="7" y="0"/>
                  <a:pt x="11" y="0"/>
                  <a:pt x="16" y="0"/>
                </a:cubicBezTo>
                <a:cubicBezTo>
                  <a:pt x="16" y="1"/>
                  <a:pt x="15" y="1"/>
                  <a:pt x="15" y="2"/>
                </a:cubicBezTo>
                <a:cubicBezTo>
                  <a:pt x="15" y="4"/>
                  <a:pt x="16" y="5"/>
                  <a:pt x="18" y="6"/>
                </a:cubicBezTo>
                <a:cubicBezTo>
                  <a:pt x="19" y="7"/>
                  <a:pt x="22" y="8"/>
                  <a:pt x="25" y="8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30" y="0"/>
                  <a:pt x="32" y="0"/>
                </a:cubicBezTo>
                <a:cubicBezTo>
                  <a:pt x="32" y="9"/>
                  <a:pt x="32" y="9"/>
                  <a:pt x="32" y="9"/>
                </a:cubicBezTo>
                <a:cubicBezTo>
                  <a:pt x="37" y="10"/>
                  <a:pt x="40" y="11"/>
                  <a:pt x="43" y="11"/>
                </a:cubicBezTo>
                <a:cubicBezTo>
                  <a:pt x="46" y="12"/>
                  <a:pt x="48" y="13"/>
                  <a:pt x="50" y="14"/>
                </a:cubicBezTo>
                <a:cubicBezTo>
                  <a:pt x="52" y="15"/>
                  <a:pt x="54" y="16"/>
                  <a:pt x="55" y="18"/>
                </a:cubicBezTo>
                <a:cubicBezTo>
                  <a:pt x="57" y="19"/>
                  <a:pt x="57" y="21"/>
                  <a:pt x="57" y="23"/>
                </a:cubicBezTo>
                <a:cubicBezTo>
                  <a:pt x="57" y="25"/>
                  <a:pt x="56" y="27"/>
                  <a:pt x="54" y="29"/>
                </a:cubicBezTo>
                <a:cubicBezTo>
                  <a:pt x="52" y="31"/>
                  <a:pt x="49" y="33"/>
                  <a:pt x="46" y="34"/>
                </a:cubicBezTo>
                <a:cubicBezTo>
                  <a:pt x="42" y="35"/>
                  <a:pt x="37" y="36"/>
                  <a:pt x="32" y="36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5"/>
                  <a:pt x="32" y="46"/>
                  <a:pt x="32" y="47"/>
                </a:cubicBezTo>
                <a:cubicBezTo>
                  <a:pt x="31" y="47"/>
                  <a:pt x="30" y="47"/>
                  <a:pt x="29" y="47"/>
                </a:cubicBezTo>
                <a:cubicBezTo>
                  <a:pt x="27" y="47"/>
                  <a:pt x="27" y="47"/>
                  <a:pt x="26" y="47"/>
                </a:cubicBezTo>
                <a:cubicBezTo>
                  <a:pt x="25" y="46"/>
                  <a:pt x="25" y="46"/>
                  <a:pt x="25" y="45"/>
                </a:cubicBezTo>
                <a:cubicBezTo>
                  <a:pt x="25" y="37"/>
                  <a:pt x="25" y="37"/>
                  <a:pt x="25" y="37"/>
                </a:cubicBezTo>
                <a:cubicBezTo>
                  <a:pt x="21" y="36"/>
                  <a:pt x="17" y="36"/>
                  <a:pt x="14" y="35"/>
                </a:cubicBezTo>
                <a:cubicBezTo>
                  <a:pt x="11" y="34"/>
                  <a:pt x="8" y="33"/>
                  <a:pt x="6" y="32"/>
                </a:cubicBezTo>
                <a:cubicBezTo>
                  <a:pt x="4" y="30"/>
                  <a:pt x="2" y="29"/>
                  <a:pt x="1" y="28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3"/>
                  <a:pt x="0" y="22"/>
                  <a:pt x="2" y="2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702"/>
          <p:cNvSpPr>
            <a:spLocks/>
          </p:cNvSpPr>
          <p:nvPr/>
        </p:nvSpPr>
        <p:spPr bwMode="auto">
          <a:xfrm>
            <a:off x="4677704" y="5233744"/>
            <a:ext cx="272644" cy="67079"/>
          </a:xfrm>
          <a:custGeom>
            <a:avLst/>
            <a:gdLst>
              <a:gd name="T0" fmla="*/ 0 w 160"/>
              <a:gd name="T1" fmla="*/ 38 h 39"/>
              <a:gd name="T2" fmla="*/ 80 w 160"/>
              <a:gd name="T3" fmla="*/ 0 h 39"/>
              <a:gd name="T4" fmla="*/ 136 w 160"/>
              <a:gd name="T5" fmla="*/ 11 h 39"/>
              <a:gd name="T6" fmla="*/ 160 w 160"/>
              <a:gd name="T7" fmla="*/ 39 h 39"/>
              <a:gd name="T8" fmla="*/ 109 w 160"/>
              <a:gd name="T9" fmla="*/ 23 h 39"/>
              <a:gd name="T10" fmla="*/ 109 w 160"/>
              <a:gd name="T11" fmla="*/ 22 h 39"/>
              <a:gd name="T12" fmla="*/ 107 w 160"/>
              <a:gd name="T13" fmla="*/ 19 h 39"/>
              <a:gd name="T14" fmla="*/ 104 w 160"/>
              <a:gd name="T15" fmla="*/ 16 h 39"/>
              <a:gd name="T16" fmla="*/ 96 w 160"/>
              <a:gd name="T17" fmla="*/ 13 h 39"/>
              <a:gd name="T18" fmla="*/ 86 w 160"/>
              <a:gd name="T19" fmla="*/ 12 h 39"/>
              <a:gd name="T20" fmla="*/ 86 w 160"/>
              <a:gd name="T21" fmla="*/ 8 h 39"/>
              <a:gd name="T22" fmla="*/ 83 w 160"/>
              <a:gd name="T23" fmla="*/ 6 h 39"/>
              <a:gd name="T24" fmla="*/ 79 w 160"/>
              <a:gd name="T25" fmla="*/ 8 h 39"/>
              <a:gd name="T26" fmla="*/ 79 w 160"/>
              <a:gd name="T27" fmla="*/ 12 h 39"/>
              <a:gd name="T28" fmla="*/ 62 w 160"/>
              <a:gd name="T29" fmla="*/ 16 h 39"/>
              <a:gd name="T30" fmla="*/ 56 w 160"/>
              <a:gd name="T31" fmla="*/ 22 h 39"/>
              <a:gd name="T32" fmla="*/ 0 w 160"/>
              <a:gd name="T33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9">
                <a:moveTo>
                  <a:pt x="0" y="38"/>
                </a:moveTo>
                <a:cubicBezTo>
                  <a:pt x="2" y="17"/>
                  <a:pt x="37" y="0"/>
                  <a:pt x="80" y="0"/>
                </a:cubicBezTo>
                <a:cubicBezTo>
                  <a:pt x="102" y="0"/>
                  <a:pt x="122" y="4"/>
                  <a:pt x="136" y="11"/>
                </a:cubicBezTo>
                <a:cubicBezTo>
                  <a:pt x="151" y="18"/>
                  <a:pt x="160" y="28"/>
                  <a:pt x="160" y="39"/>
                </a:cubicBezTo>
                <a:cubicBezTo>
                  <a:pt x="147" y="31"/>
                  <a:pt x="129" y="26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9" y="21"/>
                  <a:pt x="108" y="20"/>
                  <a:pt x="107" y="19"/>
                </a:cubicBezTo>
                <a:cubicBezTo>
                  <a:pt x="106" y="18"/>
                  <a:pt x="105" y="17"/>
                  <a:pt x="104" y="16"/>
                </a:cubicBezTo>
                <a:cubicBezTo>
                  <a:pt x="101" y="15"/>
                  <a:pt x="99" y="14"/>
                  <a:pt x="96" y="13"/>
                </a:cubicBezTo>
                <a:cubicBezTo>
                  <a:pt x="93" y="12"/>
                  <a:pt x="90" y="12"/>
                  <a:pt x="86" y="12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7"/>
                  <a:pt x="85" y="6"/>
                  <a:pt x="83" y="6"/>
                </a:cubicBezTo>
                <a:cubicBezTo>
                  <a:pt x="80" y="6"/>
                  <a:pt x="79" y="7"/>
                  <a:pt x="79" y="8"/>
                </a:cubicBezTo>
                <a:cubicBezTo>
                  <a:pt x="79" y="12"/>
                  <a:pt x="79" y="12"/>
                  <a:pt x="79" y="12"/>
                </a:cubicBezTo>
                <a:cubicBezTo>
                  <a:pt x="72" y="12"/>
                  <a:pt x="66" y="13"/>
                  <a:pt x="62" y="16"/>
                </a:cubicBezTo>
                <a:cubicBezTo>
                  <a:pt x="59" y="17"/>
                  <a:pt x="57" y="19"/>
                  <a:pt x="56" y="22"/>
                </a:cubicBezTo>
                <a:cubicBezTo>
                  <a:pt x="34" y="24"/>
                  <a:pt x="15" y="30"/>
                  <a:pt x="0" y="3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703"/>
          <p:cNvSpPr>
            <a:spLocks/>
          </p:cNvSpPr>
          <p:nvPr/>
        </p:nvSpPr>
        <p:spPr bwMode="auto">
          <a:xfrm>
            <a:off x="4660394" y="5298659"/>
            <a:ext cx="307265" cy="78620"/>
          </a:xfrm>
          <a:custGeom>
            <a:avLst/>
            <a:gdLst>
              <a:gd name="T0" fmla="*/ 10 w 180"/>
              <a:gd name="T1" fmla="*/ 2 h 46"/>
              <a:gd name="T2" fmla="*/ 90 w 180"/>
              <a:gd name="T3" fmla="*/ 41 h 46"/>
              <a:gd name="T4" fmla="*/ 170 w 180"/>
              <a:gd name="T5" fmla="*/ 2 h 46"/>
              <a:gd name="T6" fmla="*/ 170 w 180"/>
              <a:gd name="T7" fmla="*/ 1 h 46"/>
              <a:gd name="T8" fmla="*/ 180 w 180"/>
              <a:gd name="T9" fmla="*/ 8 h 46"/>
              <a:gd name="T10" fmla="*/ 90 w 180"/>
              <a:gd name="T11" fmla="*/ 46 h 46"/>
              <a:gd name="T12" fmla="*/ 0 w 180"/>
              <a:gd name="T13" fmla="*/ 7 h 46"/>
              <a:gd name="T14" fmla="*/ 10 w 180"/>
              <a:gd name="T15" fmla="*/ 0 h 46"/>
              <a:gd name="T16" fmla="*/ 10 w 180"/>
              <a:gd name="T17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46">
                <a:moveTo>
                  <a:pt x="10" y="2"/>
                </a:moveTo>
                <a:cubicBezTo>
                  <a:pt x="10" y="23"/>
                  <a:pt x="46" y="41"/>
                  <a:pt x="90" y="41"/>
                </a:cubicBezTo>
                <a:cubicBezTo>
                  <a:pt x="134" y="41"/>
                  <a:pt x="170" y="23"/>
                  <a:pt x="170" y="2"/>
                </a:cubicBezTo>
                <a:cubicBezTo>
                  <a:pt x="170" y="1"/>
                  <a:pt x="170" y="1"/>
                  <a:pt x="170" y="1"/>
                </a:cubicBezTo>
                <a:cubicBezTo>
                  <a:pt x="174" y="3"/>
                  <a:pt x="177" y="5"/>
                  <a:pt x="180" y="8"/>
                </a:cubicBezTo>
                <a:cubicBezTo>
                  <a:pt x="174" y="30"/>
                  <a:pt x="136" y="46"/>
                  <a:pt x="90" y="46"/>
                </a:cubicBezTo>
                <a:cubicBezTo>
                  <a:pt x="44" y="46"/>
                  <a:pt x="5" y="29"/>
                  <a:pt x="0" y="7"/>
                </a:cubicBezTo>
                <a:cubicBezTo>
                  <a:pt x="3" y="4"/>
                  <a:pt x="6" y="2"/>
                  <a:pt x="10" y="0"/>
                </a:cubicBezTo>
                <a:cubicBezTo>
                  <a:pt x="10" y="1"/>
                  <a:pt x="10" y="1"/>
                  <a:pt x="1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704"/>
          <p:cNvSpPr>
            <a:spLocks/>
          </p:cNvSpPr>
          <p:nvPr/>
        </p:nvSpPr>
        <p:spPr bwMode="auto">
          <a:xfrm>
            <a:off x="4658951" y="5225810"/>
            <a:ext cx="310150" cy="86554"/>
          </a:xfrm>
          <a:custGeom>
            <a:avLst/>
            <a:gdLst>
              <a:gd name="T0" fmla="*/ 91 w 182"/>
              <a:gd name="T1" fmla="*/ 5 h 51"/>
              <a:gd name="T2" fmla="*/ 11 w 182"/>
              <a:gd name="T3" fmla="*/ 43 h 51"/>
              <a:gd name="T4" fmla="*/ 1 w 182"/>
              <a:gd name="T5" fmla="*/ 50 h 51"/>
              <a:gd name="T6" fmla="*/ 0 w 182"/>
              <a:gd name="T7" fmla="*/ 45 h 51"/>
              <a:gd name="T8" fmla="*/ 91 w 182"/>
              <a:gd name="T9" fmla="*/ 0 h 51"/>
              <a:gd name="T10" fmla="*/ 182 w 182"/>
              <a:gd name="T11" fmla="*/ 45 h 51"/>
              <a:gd name="T12" fmla="*/ 181 w 182"/>
              <a:gd name="T13" fmla="*/ 51 h 51"/>
              <a:gd name="T14" fmla="*/ 171 w 182"/>
              <a:gd name="T15" fmla="*/ 44 h 51"/>
              <a:gd name="T16" fmla="*/ 147 w 182"/>
              <a:gd name="T17" fmla="*/ 16 h 51"/>
              <a:gd name="T18" fmla="*/ 91 w 182"/>
              <a:gd name="T19" fmla="*/ 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51">
                <a:moveTo>
                  <a:pt x="91" y="5"/>
                </a:moveTo>
                <a:cubicBezTo>
                  <a:pt x="48" y="5"/>
                  <a:pt x="13" y="22"/>
                  <a:pt x="11" y="43"/>
                </a:cubicBezTo>
                <a:cubicBezTo>
                  <a:pt x="7" y="45"/>
                  <a:pt x="4" y="47"/>
                  <a:pt x="1" y="50"/>
                </a:cubicBezTo>
                <a:cubicBezTo>
                  <a:pt x="1" y="48"/>
                  <a:pt x="0" y="46"/>
                  <a:pt x="0" y="45"/>
                </a:cubicBezTo>
                <a:cubicBezTo>
                  <a:pt x="0" y="20"/>
                  <a:pt x="41" y="0"/>
                  <a:pt x="91" y="0"/>
                </a:cubicBezTo>
                <a:cubicBezTo>
                  <a:pt x="141" y="0"/>
                  <a:pt x="182" y="20"/>
                  <a:pt x="182" y="45"/>
                </a:cubicBezTo>
                <a:cubicBezTo>
                  <a:pt x="182" y="47"/>
                  <a:pt x="182" y="49"/>
                  <a:pt x="181" y="51"/>
                </a:cubicBezTo>
                <a:cubicBezTo>
                  <a:pt x="178" y="48"/>
                  <a:pt x="175" y="46"/>
                  <a:pt x="171" y="44"/>
                </a:cubicBezTo>
                <a:cubicBezTo>
                  <a:pt x="171" y="33"/>
                  <a:pt x="162" y="23"/>
                  <a:pt x="147" y="16"/>
                </a:cubicBezTo>
                <a:cubicBezTo>
                  <a:pt x="133" y="9"/>
                  <a:pt x="113" y="5"/>
                  <a:pt x="9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705"/>
          <p:cNvSpPr>
            <a:spLocks/>
          </p:cNvSpPr>
          <p:nvPr/>
        </p:nvSpPr>
        <p:spPr bwMode="auto">
          <a:xfrm>
            <a:off x="4641640" y="5310921"/>
            <a:ext cx="344772" cy="80062"/>
          </a:xfrm>
          <a:custGeom>
            <a:avLst/>
            <a:gdLst>
              <a:gd name="T0" fmla="*/ 0 w 202"/>
              <a:gd name="T1" fmla="*/ 11 h 47"/>
              <a:gd name="T2" fmla="*/ 11 w 202"/>
              <a:gd name="T3" fmla="*/ 0 h 47"/>
              <a:gd name="T4" fmla="*/ 101 w 202"/>
              <a:gd name="T5" fmla="*/ 39 h 47"/>
              <a:gd name="T6" fmla="*/ 191 w 202"/>
              <a:gd name="T7" fmla="*/ 1 h 47"/>
              <a:gd name="T8" fmla="*/ 202 w 202"/>
              <a:gd name="T9" fmla="*/ 12 h 47"/>
              <a:gd name="T10" fmla="*/ 101 w 202"/>
              <a:gd name="T11" fmla="*/ 47 h 47"/>
              <a:gd name="T12" fmla="*/ 38 w 202"/>
              <a:gd name="T13" fmla="*/ 37 h 47"/>
              <a:gd name="T14" fmla="*/ 0 w 202"/>
              <a:gd name="T15" fmla="*/ 1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47">
                <a:moveTo>
                  <a:pt x="0" y="11"/>
                </a:moveTo>
                <a:cubicBezTo>
                  <a:pt x="3" y="7"/>
                  <a:pt x="6" y="3"/>
                  <a:pt x="11" y="0"/>
                </a:cubicBezTo>
                <a:cubicBezTo>
                  <a:pt x="16" y="22"/>
                  <a:pt x="55" y="39"/>
                  <a:pt x="101" y="39"/>
                </a:cubicBezTo>
                <a:cubicBezTo>
                  <a:pt x="147" y="39"/>
                  <a:pt x="185" y="23"/>
                  <a:pt x="191" y="1"/>
                </a:cubicBezTo>
                <a:cubicBezTo>
                  <a:pt x="196" y="4"/>
                  <a:pt x="199" y="8"/>
                  <a:pt x="202" y="12"/>
                </a:cubicBezTo>
                <a:cubicBezTo>
                  <a:pt x="187" y="33"/>
                  <a:pt x="148" y="47"/>
                  <a:pt x="101" y="47"/>
                </a:cubicBezTo>
                <a:cubicBezTo>
                  <a:pt x="77" y="47"/>
                  <a:pt x="56" y="44"/>
                  <a:pt x="38" y="37"/>
                </a:cubicBezTo>
                <a:cubicBezTo>
                  <a:pt x="20" y="31"/>
                  <a:pt x="7" y="22"/>
                  <a:pt x="0" y="1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706"/>
          <p:cNvSpPr>
            <a:spLocks/>
          </p:cNvSpPr>
          <p:nvPr/>
        </p:nvSpPr>
        <p:spPr bwMode="auto">
          <a:xfrm>
            <a:off x="4631543" y="5212106"/>
            <a:ext cx="364967" cy="119011"/>
          </a:xfrm>
          <a:custGeom>
            <a:avLst/>
            <a:gdLst>
              <a:gd name="T0" fmla="*/ 17 w 214"/>
              <a:gd name="T1" fmla="*/ 58 h 70"/>
              <a:gd name="T2" fmla="*/ 6 w 214"/>
              <a:gd name="T3" fmla="*/ 69 h 70"/>
              <a:gd name="T4" fmla="*/ 0 w 214"/>
              <a:gd name="T5" fmla="*/ 53 h 70"/>
              <a:gd name="T6" fmla="*/ 0 w 214"/>
              <a:gd name="T7" fmla="*/ 53 h 70"/>
              <a:gd name="T8" fmla="*/ 107 w 214"/>
              <a:gd name="T9" fmla="*/ 0 h 70"/>
              <a:gd name="T10" fmla="*/ 214 w 214"/>
              <a:gd name="T11" fmla="*/ 53 h 70"/>
              <a:gd name="T12" fmla="*/ 214 w 214"/>
              <a:gd name="T13" fmla="*/ 53 h 70"/>
              <a:gd name="T14" fmla="*/ 214 w 214"/>
              <a:gd name="T15" fmla="*/ 54 h 70"/>
              <a:gd name="T16" fmla="*/ 214 w 214"/>
              <a:gd name="T17" fmla="*/ 54 h 70"/>
              <a:gd name="T18" fmla="*/ 208 w 214"/>
              <a:gd name="T19" fmla="*/ 70 h 70"/>
              <a:gd name="T20" fmla="*/ 197 w 214"/>
              <a:gd name="T21" fmla="*/ 59 h 70"/>
              <a:gd name="T22" fmla="*/ 198 w 214"/>
              <a:gd name="T23" fmla="*/ 53 h 70"/>
              <a:gd name="T24" fmla="*/ 107 w 214"/>
              <a:gd name="T25" fmla="*/ 8 h 70"/>
              <a:gd name="T26" fmla="*/ 16 w 214"/>
              <a:gd name="T27" fmla="*/ 53 h 70"/>
              <a:gd name="T28" fmla="*/ 17 w 214"/>
              <a:gd name="T29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70">
                <a:moveTo>
                  <a:pt x="17" y="58"/>
                </a:moveTo>
                <a:cubicBezTo>
                  <a:pt x="12" y="61"/>
                  <a:pt x="9" y="65"/>
                  <a:pt x="6" y="69"/>
                </a:cubicBezTo>
                <a:cubicBezTo>
                  <a:pt x="2" y="64"/>
                  <a:pt x="1" y="59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3"/>
                  <a:pt x="48" y="0"/>
                  <a:pt x="107" y="0"/>
                </a:cubicBezTo>
                <a:cubicBezTo>
                  <a:pt x="166" y="0"/>
                  <a:pt x="214" y="23"/>
                  <a:pt x="214" y="53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14" y="60"/>
                  <a:pt x="211" y="65"/>
                  <a:pt x="208" y="70"/>
                </a:cubicBezTo>
                <a:cubicBezTo>
                  <a:pt x="205" y="66"/>
                  <a:pt x="202" y="62"/>
                  <a:pt x="197" y="59"/>
                </a:cubicBezTo>
                <a:cubicBezTo>
                  <a:pt x="198" y="57"/>
                  <a:pt x="198" y="55"/>
                  <a:pt x="198" y="53"/>
                </a:cubicBezTo>
                <a:cubicBezTo>
                  <a:pt x="198" y="28"/>
                  <a:pt x="157" y="8"/>
                  <a:pt x="107" y="8"/>
                </a:cubicBezTo>
                <a:cubicBezTo>
                  <a:pt x="57" y="8"/>
                  <a:pt x="16" y="28"/>
                  <a:pt x="16" y="53"/>
                </a:cubicBezTo>
                <a:cubicBezTo>
                  <a:pt x="16" y="54"/>
                  <a:pt x="17" y="56"/>
                  <a:pt x="17" y="5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707"/>
          <p:cNvSpPr>
            <a:spLocks/>
          </p:cNvSpPr>
          <p:nvPr/>
        </p:nvSpPr>
        <p:spPr bwMode="auto">
          <a:xfrm>
            <a:off x="4631543" y="5302266"/>
            <a:ext cx="10098" cy="54817"/>
          </a:xfrm>
          <a:custGeom>
            <a:avLst/>
            <a:gdLst>
              <a:gd name="T0" fmla="*/ 6 w 6"/>
              <a:gd name="T1" fmla="*/ 16 h 32"/>
              <a:gd name="T2" fmla="*/ 0 w 6"/>
              <a:gd name="T3" fmla="*/ 32 h 32"/>
              <a:gd name="T4" fmla="*/ 0 w 6"/>
              <a:gd name="T5" fmla="*/ 0 h 32"/>
              <a:gd name="T6" fmla="*/ 6 w 6"/>
              <a:gd name="T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2">
                <a:moveTo>
                  <a:pt x="6" y="16"/>
                </a:moveTo>
                <a:cubicBezTo>
                  <a:pt x="2" y="21"/>
                  <a:pt x="0" y="27"/>
                  <a:pt x="0" y="32"/>
                </a:cubicBezTo>
                <a:cubicBezTo>
                  <a:pt x="0" y="0"/>
                  <a:pt x="0" y="0"/>
                  <a:pt x="0" y="0"/>
                </a:cubicBezTo>
                <a:cubicBezTo>
                  <a:pt x="1" y="6"/>
                  <a:pt x="2" y="11"/>
                  <a:pt x="6" y="1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708"/>
          <p:cNvSpPr>
            <a:spLocks/>
          </p:cNvSpPr>
          <p:nvPr/>
        </p:nvSpPr>
        <p:spPr bwMode="auto">
          <a:xfrm>
            <a:off x="4707998" y="5612416"/>
            <a:ext cx="12262" cy="56260"/>
          </a:xfrm>
          <a:custGeom>
            <a:avLst/>
            <a:gdLst>
              <a:gd name="T0" fmla="*/ 7 w 7"/>
              <a:gd name="T1" fmla="*/ 0 h 33"/>
              <a:gd name="T2" fmla="*/ 6 w 7"/>
              <a:gd name="T3" fmla="*/ 33 h 33"/>
              <a:gd name="T4" fmla="*/ 0 w 7"/>
              <a:gd name="T5" fmla="*/ 16 h 33"/>
              <a:gd name="T6" fmla="*/ 7 w 7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33">
                <a:moveTo>
                  <a:pt x="7" y="0"/>
                </a:moveTo>
                <a:cubicBezTo>
                  <a:pt x="6" y="33"/>
                  <a:pt x="6" y="33"/>
                  <a:pt x="6" y="33"/>
                </a:cubicBezTo>
                <a:cubicBezTo>
                  <a:pt x="6" y="27"/>
                  <a:pt x="4" y="22"/>
                  <a:pt x="0" y="16"/>
                </a:cubicBezTo>
                <a:cubicBezTo>
                  <a:pt x="4" y="11"/>
                  <a:pt x="6" y="6"/>
                  <a:pt x="7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709"/>
          <p:cNvSpPr>
            <a:spLocks/>
          </p:cNvSpPr>
          <p:nvPr/>
        </p:nvSpPr>
        <p:spPr bwMode="auto">
          <a:xfrm>
            <a:off x="4353850" y="5638382"/>
            <a:ext cx="364967" cy="120454"/>
          </a:xfrm>
          <a:custGeom>
            <a:avLst/>
            <a:gdLst>
              <a:gd name="T0" fmla="*/ 6 w 214"/>
              <a:gd name="T1" fmla="*/ 0 h 71"/>
              <a:gd name="T2" fmla="*/ 45 w 214"/>
              <a:gd name="T3" fmla="*/ 26 h 71"/>
              <a:gd name="T4" fmla="*/ 108 w 214"/>
              <a:gd name="T5" fmla="*/ 37 h 71"/>
              <a:gd name="T6" fmla="*/ 208 w 214"/>
              <a:gd name="T7" fmla="*/ 1 h 71"/>
              <a:gd name="T8" fmla="*/ 214 w 214"/>
              <a:gd name="T9" fmla="*/ 18 h 71"/>
              <a:gd name="T10" fmla="*/ 107 w 214"/>
              <a:gd name="T11" fmla="*/ 71 h 71"/>
              <a:gd name="T12" fmla="*/ 0 w 214"/>
              <a:gd name="T13" fmla="*/ 18 h 71"/>
              <a:gd name="T14" fmla="*/ 0 w 214"/>
              <a:gd name="T15" fmla="*/ 17 h 71"/>
              <a:gd name="T16" fmla="*/ 0 w 214"/>
              <a:gd name="T17" fmla="*/ 16 h 71"/>
              <a:gd name="T18" fmla="*/ 6 w 214"/>
              <a:gd name="T1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4" h="71">
                <a:moveTo>
                  <a:pt x="6" y="0"/>
                </a:moveTo>
                <a:cubicBezTo>
                  <a:pt x="13" y="11"/>
                  <a:pt x="27" y="20"/>
                  <a:pt x="45" y="26"/>
                </a:cubicBezTo>
                <a:cubicBezTo>
                  <a:pt x="62" y="33"/>
                  <a:pt x="84" y="37"/>
                  <a:pt x="108" y="37"/>
                </a:cubicBezTo>
                <a:cubicBezTo>
                  <a:pt x="154" y="37"/>
                  <a:pt x="194" y="22"/>
                  <a:pt x="208" y="1"/>
                </a:cubicBezTo>
                <a:cubicBezTo>
                  <a:pt x="212" y="7"/>
                  <a:pt x="214" y="12"/>
                  <a:pt x="214" y="18"/>
                </a:cubicBezTo>
                <a:cubicBezTo>
                  <a:pt x="214" y="47"/>
                  <a:pt x="166" y="71"/>
                  <a:pt x="107" y="71"/>
                </a:cubicBezTo>
                <a:cubicBezTo>
                  <a:pt x="48" y="71"/>
                  <a:pt x="0" y="4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1"/>
                  <a:pt x="3" y="5"/>
                  <a:pt x="6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710"/>
          <p:cNvSpPr>
            <a:spLocks/>
          </p:cNvSpPr>
          <p:nvPr/>
        </p:nvSpPr>
        <p:spPr bwMode="auto">
          <a:xfrm>
            <a:off x="4560136" y="5578516"/>
            <a:ext cx="25245" cy="8655"/>
          </a:xfrm>
          <a:custGeom>
            <a:avLst/>
            <a:gdLst>
              <a:gd name="T0" fmla="*/ 0 w 15"/>
              <a:gd name="T1" fmla="*/ 0 h 5"/>
              <a:gd name="T2" fmla="*/ 15 w 15"/>
              <a:gd name="T3" fmla="*/ 2 h 5"/>
              <a:gd name="T4" fmla="*/ 13 w 15"/>
              <a:gd name="T5" fmla="*/ 4 h 5"/>
              <a:gd name="T6" fmla="*/ 8 w 15"/>
              <a:gd name="T7" fmla="*/ 5 h 5"/>
              <a:gd name="T8" fmla="*/ 1 w 15"/>
              <a:gd name="T9" fmla="*/ 2 h 5"/>
              <a:gd name="T10" fmla="*/ 0 w 1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">
                <a:moveTo>
                  <a:pt x="0" y="0"/>
                </a:moveTo>
                <a:cubicBezTo>
                  <a:pt x="6" y="1"/>
                  <a:pt x="10" y="1"/>
                  <a:pt x="15" y="2"/>
                </a:cubicBezTo>
                <a:cubicBezTo>
                  <a:pt x="15" y="3"/>
                  <a:pt x="14" y="3"/>
                  <a:pt x="13" y="4"/>
                </a:cubicBezTo>
                <a:cubicBezTo>
                  <a:pt x="12" y="5"/>
                  <a:pt x="10" y="5"/>
                  <a:pt x="8" y="5"/>
                </a:cubicBezTo>
                <a:cubicBezTo>
                  <a:pt x="5" y="5"/>
                  <a:pt x="3" y="4"/>
                  <a:pt x="1" y="2"/>
                </a:cubicBezTo>
                <a:cubicBezTo>
                  <a:pt x="1" y="1"/>
                  <a:pt x="1" y="1"/>
                  <a:pt x="0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711"/>
          <p:cNvSpPr>
            <a:spLocks/>
          </p:cNvSpPr>
          <p:nvPr/>
        </p:nvSpPr>
        <p:spPr bwMode="auto">
          <a:xfrm>
            <a:off x="4547874" y="5573467"/>
            <a:ext cx="12262" cy="5049"/>
          </a:xfrm>
          <a:custGeom>
            <a:avLst/>
            <a:gdLst>
              <a:gd name="T0" fmla="*/ 0 w 7"/>
              <a:gd name="T1" fmla="*/ 0 h 3"/>
              <a:gd name="T2" fmla="*/ 7 w 7"/>
              <a:gd name="T3" fmla="*/ 3 h 3"/>
              <a:gd name="T4" fmla="*/ 0 w 7"/>
              <a:gd name="T5" fmla="*/ 3 h 3"/>
              <a:gd name="T6" fmla="*/ 0 w 7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3">
                <a:moveTo>
                  <a:pt x="0" y="0"/>
                </a:moveTo>
                <a:cubicBezTo>
                  <a:pt x="3" y="1"/>
                  <a:pt x="6" y="2"/>
                  <a:pt x="7" y="3"/>
                </a:cubicBezTo>
                <a:cubicBezTo>
                  <a:pt x="5" y="3"/>
                  <a:pt x="2" y="3"/>
                  <a:pt x="0" y="3"/>
                </a:cubicBezTo>
                <a:lnTo>
                  <a:pt x="0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712"/>
          <p:cNvSpPr>
            <a:spLocks/>
          </p:cNvSpPr>
          <p:nvPr/>
        </p:nvSpPr>
        <p:spPr bwMode="auto">
          <a:xfrm>
            <a:off x="4547874" y="5607367"/>
            <a:ext cx="18753" cy="23802"/>
          </a:xfrm>
          <a:custGeom>
            <a:avLst/>
            <a:gdLst>
              <a:gd name="T0" fmla="*/ 8 w 11"/>
              <a:gd name="T1" fmla="*/ 11 h 14"/>
              <a:gd name="T2" fmla="*/ 0 w 11"/>
              <a:gd name="T3" fmla="*/ 14 h 14"/>
              <a:gd name="T4" fmla="*/ 0 w 11"/>
              <a:gd name="T5" fmla="*/ 0 h 14"/>
              <a:gd name="T6" fmla="*/ 8 w 11"/>
              <a:gd name="T7" fmla="*/ 3 h 14"/>
              <a:gd name="T8" fmla="*/ 11 w 11"/>
              <a:gd name="T9" fmla="*/ 7 h 14"/>
              <a:gd name="T10" fmla="*/ 8 w 11"/>
              <a:gd name="T1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4">
                <a:moveTo>
                  <a:pt x="8" y="11"/>
                </a:moveTo>
                <a:cubicBezTo>
                  <a:pt x="6" y="13"/>
                  <a:pt x="3" y="13"/>
                  <a:pt x="0" y="14"/>
                </a:cubicBezTo>
                <a:cubicBezTo>
                  <a:pt x="0" y="0"/>
                  <a:pt x="0" y="0"/>
                  <a:pt x="0" y="0"/>
                </a:cubicBezTo>
                <a:cubicBezTo>
                  <a:pt x="4" y="1"/>
                  <a:pt x="6" y="2"/>
                  <a:pt x="8" y="3"/>
                </a:cubicBezTo>
                <a:cubicBezTo>
                  <a:pt x="10" y="4"/>
                  <a:pt x="11" y="5"/>
                  <a:pt x="11" y="7"/>
                </a:cubicBezTo>
                <a:cubicBezTo>
                  <a:pt x="11" y="9"/>
                  <a:pt x="10" y="10"/>
                  <a:pt x="8" y="11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713"/>
          <p:cNvSpPr>
            <a:spLocks/>
          </p:cNvSpPr>
          <p:nvPr/>
        </p:nvSpPr>
        <p:spPr bwMode="auto">
          <a:xfrm>
            <a:off x="4520466" y="5573467"/>
            <a:ext cx="15868" cy="5049"/>
          </a:xfrm>
          <a:custGeom>
            <a:avLst/>
            <a:gdLst>
              <a:gd name="T0" fmla="*/ 9 w 9"/>
              <a:gd name="T1" fmla="*/ 0 h 3"/>
              <a:gd name="T2" fmla="*/ 9 w 9"/>
              <a:gd name="T3" fmla="*/ 3 h 3"/>
              <a:gd name="T4" fmla="*/ 0 w 9"/>
              <a:gd name="T5" fmla="*/ 3 h 3"/>
              <a:gd name="T6" fmla="*/ 2 w 9"/>
              <a:gd name="T7" fmla="*/ 2 h 3"/>
              <a:gd name="T8" fmla="*/ 9 w 9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9" y="3"/>
                  <a:pt x="9" y="3"/>
                  <a:pt x="9" y="3"/>
                </a:cubicBezTo>
                <a:cubicBezTo>
                  <a:pt x="6" y="3"/>
                  <a:pt x="3" y="3"/>
                  <a:pt x="0" y="3"/>
                </a:cubicBezTo>
                <a:cubicBezTo>
                  <a:pt x="0" y="3"/>
                  <a:pt x="1" y="2"/>
                  <a:pt x="2" y="2"/>
                </a:cubicBezTo>
                <a:cubicBezTo>
                  <a:pt x="3" y="1"/>
                  <a:pt x="6" y="0"/>
                  <a:pt x="9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714"/>
          <p:cNvSpPr>
            <a:spLocks/>
          </p:cNvSpPr>
          <p:nvPr/>
        </p:nvSpPr>
        <p:spPr bwMode="auto">
          <a:xfrm>
            <a:off x="4519023" y="5578516"/>
            <a:ext cx="17311" cy="13705"/>
          </a:xfrm>
          <a:custGeom>
            <a:avLst/>
            <a:gdLst>
              <a:gd name="T0" fmla="*/ 1 w 10"/>
              <a:gd name="T1" fmla="*/ 0 h 8"/>
              <a:gd name="T2" fmla="*/ 10 w 10"/>
              <a:gd name="T3" fmla="*/ 0 h 8"/>
              <a:gd name="T4" fmla="*/ 10 w 10"/>
              <a:gd name="T5" fmla="*/ 8 h 8"/>
              <a:gd name="T6" fmla="*/ 2 w 10"/>
              <a:gd name="T7" fmla="*/ 6 h 8"/>
              <a:gd name="T8" fmla="*/ 0 w 10"/>
              <a:gd name="T9" fmla="*/ 3 h 8"/>
              <a:gd name="T10" fmla="*/ 1 w 10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8">
                <a:moveTo>
                  <a:pt x="1" y="0"/>
                </a:moveTo>
                <a:cubicBezTo>
                  <a:pt x="4" y="0"/>
                  <a:pt x="7" y="0"/>
                  <a:pt x="10" y="0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7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0" y="1"/>
                  <a:pt x="1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715"/>
          <p:cNvSpPr>
            <a:spLocks/>
          </p:cNvSpPr>
          <p:nvPr/>
        </p:nvSpPr>
        <p:spPr bwMode="auto">
          <a:xfrm>
            <a:off x="4496663" y="5552550"/>
            <a:ext cx="88718" cy="29573"/>
          </a:xfrm>
          <a:custGeom>
            <a:avLst/>
            <a:gdLst>
              <a:gd name="T0" fmla="*/ 5 w 52"/>
              <a:gd name="T1" fmla="*/ 10 h 17"/>
              <a:gd name="T2" fmla="*/ 23 w 52"/>
              <a:gd name="T3" fmla="*/ 6 h 17"/>
              <a:gd name="T4" fmla="*/ 23 w 52"/>
              <a:gd name="T5" fmla="*/ 3 h 17"/>
              <a:gd name="T6" fmla="*/ 26 w 52"/>
              <a:gd name="T7" fmla="*/ 0 h 17"/>
              <a:gd name="T8" fmla="*/ 30 w 52"/>
              <a:gd name="T9" fmla="*/ 3 h 17"/>
              <a:gd name="T10" fmla="*/ 30 w 52"/>
              <a:gd name="T11" fmla="*/ 6 h 17"/>
              <a:gd name="T12" fmla="*/ 40 w 52"/>
              <a:gd name="T13" fmla="*/ 7 h 17"/>
              <a:gd name="T14" fmla="*/ 47 w 52"/>
              <a:gd name="T15" fmla="*/ 10 h 17"/>
              <a:gd name="T16" fmla="*/ 51 w 52"/>
              <a:gd name="T17" fmla="*/ 13 h 17"/>
              <a:gd name="T18" fmla="*/ 52 w 52"/>
              <a:gd name="T19" fmla="*/ 16 h 17"/>
              <a:gd name="T20" fmla="*/ 52 w 52"/>
              <a:gd name="T21" fmla="*/ 17 h 17"/>
              <a:gd name="T22" fmla="*/ 37 w 52"/>
              <a:gd name="T23" fmla="*/ 15 h 17"/>
              <a:gd name="T24" fmla="*/ 30 w 52"/>
              <a:gd name="T25" fmla="*/ 12 h 17"/>
              <a:gd name="T26" fmla="*/ 30 w 52"/>
              <a:gd name="T27" fmla="*/ 15 h 17"/>
              <a:gd name="T28" fmla="*/ 23 w 52"/>
              <a:gd name="T29" fmla="*/ 15 h 17"/>
              <a:gd name="T30" fmla="*/ 23 w 52"/>
              <a:gd name="T31" fmla="*/ 15 h 17"/>
              <a:gd name="T32" fmla="*/ 23 w 52"/>
              <a:gd name="T33" fmla="*/ 12 h 17"/>
              <a:gd name="T34" fmla="*/ 16 w 52"/>
              <a:gd name="T35" fmla="*/ 14 h 17"/>
              <a:gd name="T36" fmla="*/ 14 w 52"/>
              <a:gd name="T37" fmla="*/ 15 h 17"/>
              <a:gd name="T38" fmla="*/ 0 w 52"/>
              <a:gd name="T39" fmla="*/ 16 h 17"/>
              <a:gd name="T40" fmla="*/ 5 w 52"/>
              <a:gd name="T41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17">
                <a:moveTo>
                  <a:pt x="5" y="10"/>
                </a:moveTo>
                <a:cubicBezTo>
                  <a:pt x="9" y="8"/>
                  <a:pt x="15" y="6"/>
                  <a:pt x="23" y="6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6"/>
                  <a:pt x="30" y="6"/>
                  <a:pt x="30" y="6"/>
                </a:cubicBezTo>
                <a:cubicBezTo>
                  <a:pt x="34" y="6"/>
                  <a:pt x="37" y="7"/>
                  <a:pt x="40" y="7"/>
                </a:cubicBezTo>
                <a:cubicBezTo>
                  <a:pt x="43" y="8"/>
                  <a:pt x="45" y="9"/>
                  <a:pt x="47" y="10"/>
                </a:cubicBezTo>
                <a:cubicBezTo>
                  <a:pt x="49" y="11"/>
                  <a:pt x="50" y="12"/>
                  <a:pt x="51" y="13"/>
                </a:cubicBezTo>
                <a:cubicBezTo>
                  <a:pt x="52" y="15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47" y="16"/>
                  <a:pt x="43" y="16"/>
                  <a:pt x="37" y="15"/>
                </a:cubicBezTo>
                <a:cubicBezTo>
                  <a:pt x="36" y="14"/>
                  <a:pt x="33" y="13"/>
                  <a:pt x="30" y="12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5"/>
                  <a:pt x="25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12"/>
                  <a:pt x="17" y="13"/>
                  <a:pt x="16" y="14"/>
                </a:cubicBezTo>
                <a:cubicBezTo>
                  <a:pt x="15" y="14"/>
                  <a:pt x="14" y="15"/>
                  <a:pt x="14" y="15"/>
                </a:cubicBezTo>
                <a:cubicBezTo>
                  <a:pt x="9" y="15"/>
                  <a:pt x="4" y="16"/>
                  <a:pt x="0" y="16"/>
                </a:cubicBezTo>
                <a:cubicBezTo>
                  <a:pt x="0" y="14"/>
                  <a:pt x="2" y="12"/>
                  <a:pt x="5" y="1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716"/>
          <p:cNvSpPr>
            <a:spLocks/>
          </p:cNvSpPr>
          <p:nvPr/>
        </p:nvSpPr>
        <p:spPr bwMode="auto">
          <a:xfrm>
            <a:off x="4401454" y="5578516"/>
            <a:ext cx="272644" cy="98816"/>
          </a:xfrm>
          <a:custGeom>
            <a:avLst/>
            <a:gdLst>
              <a:gd name="T0" fmla="*/ 67 w 160"/>
              <a:gd name="T1" fmla="*/ 14 h 58"/>
              <a:gd name="T2" fmla="*/ 79 w 160"/>
              <a:gd name="T3" fmla="*/ 16 h 58"/>
              <a:gd name="T4" fmla="*/ 79 w 160"/>
              <a:gd name="T5" fmla="*/ 30 h 58"/>
              <a:gd name="T6" fmla="*/ 73 w 160"/>
              <a:gd name="T7" fmla="*/ 29 h 58"/>
              <a:gd name="T8" fmla="*/ 70 w 160"/>
              <a:gd name="T9" fmla="*/ 26 h 58"/>
              <a:gd name="T10" fmla="*/ 67 w 160"/>
              <a:gd name="T11" fmla="*/ 23 h 58"/>
              <a:gd name="T12" fmla="*/ 65 w 160"/>
              <a:gd name="T13" fmla="*/ 21 h 58"/>
              <a:gd name="T14" fmla="*/ 61 w 160"/>
              <a:gd name="T15" fmla="*/ 20 h 58"/>
              <a:gd name="T16" fmla="*/ 55 w 160"/>
              <a:gd name="T17" fmla="*/ 21 h 58"/>
              <a:gd name="T18" fmla="*/ 53 w 160"/>
              <a:gd name="T19" fmla="*/ 24 h 58"/>
              <a:gd name="T20" fmla="*/ 55 w 160"/>
              <a:gd name="T21" fmla="*/ 28 h 58"/>
              <a:gd name="T22" fmla="*/ 60 w 160"/>
              <a:gd name="T23" fmla="*/ 32 h 58"/>
              <a:gd name="T24" fmla="*/ 68 w 160"/>
              <a:gd name="T25" fmla="*/ 35 h 58"/>
              <a:gd name="T26" fmla="*/ 79 w 160"/>
              <a:gd name="T27" fmla="*/ 37 h 58"/>
              <a:gd name="T28" fmla="*/ 79 w 160"/>
              <a:gd name="T29" fmla="*/ 45 h 58"/>
              <a:gd name="T30" fmla="*/ 80 w 160"/>
              <a:gd name="T31" fmla="*/ 47 h 58"/>
              <a:gd name="T32" fmla="*/ 82 w 160"/>
              <a:gd name="T33" fmla="*/ 48 h 58"/>
              <a:gd name="T34" fmla="*/ 85 w 160"/>
              <a:gd name="T35" fmla="*/ 47 h 58"/>
              <a:gd name="T36" fmla="*/ 86 w 160"/>
              <a:gd name="T37" fmla="*/ 44 h 58"/>
              <a:gd name="T38" fmla="*/ 86 w 160"/>
              <a:gd name="T39" fmla="*/ 37 h 58"/>
              <a:gd name="T40" fmla="*/ 99 w 160"/>
              <a:gd name="T41" fmla="*/ 34 h 58"/>
              <a:gd name="T42" fmla="*/ 108 w 160"/>
              <a:gd name="T43" fmla="*/ 30 h 58"/>
              <a:gd name="T44" fmla="*/ 111 w 160"/>
              <a:gd name="T45" fmla="*/ 23 h 58"/>
              <a:gd name="T46" fmla="*/ 109 w 160"/>
              <a:gd name="T47" fmla="*/ 18 h 58"/>
              <a:gd name="T48" fmla="*/ 104 w 160"/>
              <a:gd name="T49" fmla="*/ 14 h 58"/>
              <a:gd name="T50" fmla="*/ 97 w 160"/>
              <a:gd name="T51" fmla="*/ 12 h 58"/>
              <a:gd name="T52" fmla="*/ 86 w 160"/>
              <a:gd name="T53" fmla="*/ 10 h 58"/>
              <a:gd name="T54" fmla="*/ 86 w 160"/>
              <a:gd name="T55" fmla="*/ 0 h 58"/>
              <a:gd name="T56" fmla="*/ 93 w 160"/>
              <a:gd name="T57" fmla="*/ 0 h 58"/>
              <a:gd name="T58" fmla="*/ 94 w 160"/>
              <a:gd name="T59" fmla="*/ 2 h 58"/>
              <a:gd name="T60" fmla="*/ 101 w 160"/>
              <a:gd name="T61" fmla="*/ 5 h 58"/>
              <a:gd name="T62" fmla="*/ 106 w 160"/>
              <a:gd name="T63" fmla="*/ 4 h 58"/>
              <a:gd name="T64" fmla="*/ 108 w 160"/>
              <a:gd name="T65" fmla="*/ 2 h 58"/>
              <a:gd name="T66" fmla="*/ 160 w 160"/>
              <a:gd name="T67" fmla="*/ 18 h 58"/>
              <a:gd name="T68" fmla="*/ 160 w 160"/>
              <a:gd name="T69" fmla="*/ 19 h 58"/>
              <a:gd name="T70" fmla="*/ 80 w 160"/>
              <a:gd name="T71" fmla="*/ 58 h 58"/>
              <a:gd name="T72" fmla="*/ 0 w 160"/>
              <a:gd name="T73" fmla="*/ 19 h 58"/>
              <a:gd name="T74" fmla="*/ 0 w 160"/>
              <a:gd name="T75" fmla="*/ 17 h 58"/>
              <a:gd name="T76" fmla="*/ 56 w 160"/>
              <a:gd name="T77" fmla="*/ 1 h 58"/>
              <a:gd name="T78" fmla="*/ 55 w 160"/>
              <a:gd name="T79" fmla="*/ 3 h 58"/>
              <a:gd name="T80" fmla="*/ 59 w 160"/>
              <a:gd name="T81" fmla="*/ 10 h 58"/>
              <a:gd name="T82" fmla="*/ 67 w 160"/>
              <a:gd name="T83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58">
                <a:moveTo>
                  <a:pt x="67" y="14"/>
                </a:moveTo>
                <a:cubicBezTo>
                  <a:pt x="70" y="15"/>
                  <a:pt x="74" y="16"/>
                  <a:pt x="79" y="16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0"/>
                  <a:pt x="74" y="30"/>
                  <a:pt x="73" y="29"/>
                </a:cubicBezTo>
                <a:cubicBezTo>
                  <a:pt x="71" y="28"/>
                  <a:pt x="70" y="27"/>
                  <a:pt x="70" y="26"/>
                </a:cubicBezTo>
                <a:cubicBezTo>
                  <a:pt x="69" y="26"/>
                  <a:pt x="68" y="24"/>
                  <a:pt x="67" y="23"/>
                </a:cubicBezTo>
                <a:cubicBezTo>
                  <a:pt x="67" y="22"/>
                  <a:pt x="66" y="21"/>
                  <a:pt x="65" y="21"/>
                </a:cubicBezTo>
                <a:cubicBezTo>
                  <a:pt x="64" y="20"/>
                  <a:pt x="62" y="20"/>
                  <a:pt x="61" y="20"/>
                </a:cubicBezTo>
                <a:cubicBezTo>
                  <a:pt x="58" y="20"/>
                  <a:pt x="57" y="21"/>
                  <a:pt x="55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3" y="25"/>
                  <a:pt x="54" y="27"/>
                  <a:pt x="55" y="28"/>
                </a:cubicBezTo>
                <a:cubicBezTo>
                  <a:pt x="56" y="29"/>
                  <a:pt x="57" y="31"/>
                  <a:pt x="60" y="32"/>
                </a:cubicBezTo>
                <a:cubicBezTo>
                  <a:pt x="62" y="33"/>
                  <a:pt x="64" y="34"/>
                  <a:pt x="68" y="35"/>
                </a:cubicBezTo>
                <a:cubicBezTo>
                  <a:pt x="71" y="36"/>
                  <a:pt x="75" y="37"/>
                  <a:pt x="79" y="37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6"/>
                  <a:pt x="79" y="47"/>
                  <a:pt x="80" y="47"/>
                </a:cubicBezTo>
                <a:cubicBezTo>
                  <a:pt x="80" y="48"/>
                  <a:pt x="81" y="48"/>
                  <a:pt x="82" y="48"/>
                </a:cubicBezTo>
                <a:cubicBezTo>
                  <a:pt x="84" y="48"/>
                  <a:pt x="85" y="47"/>
                  <a:pt x="85" y="47"/>
                </a:cubicBezTo>
                <a:cubicBezTo>
                  <a:pt x="86" y="46"/>
                  <a:pt x="86" y="45"/>
                  <a:pt x="86" y="44"/>
                </a:cubicBezTo>
                <a:cubicBezTo>
                  <a:pt x="86" y="37"/>
                  <a:pt x="86" y="37"/>
                  <a:pt x="86" y="37"/>
                </a:cubicBezTo>
                <a:cubicBezTo>
                  <a:pt x="91" y="36"/>
                  <a:pt x="95" y="36"/>
                  <a:pt x="99" y="34"/>
                </a:cubicBezTo>
                <a:cubicBezTo>
                  <a:pt x="103" y="33"/>
                  <a:pt x="106" y="32"/>
                  <a:pt x="108" y="30"/>
                </a:cubicBezTo>
                <a:cubicBezTo>
                  <a:pt x="110" y="27"/>
                  <a:pt x="111" y="25"/>
                  <a:pt x="111" y="23"/>
                </a:cubicBezTo>
                <a:cubicBezTo>
                  <a:pt x="111" y="21"/>
                  <a:pt x="110" y="19"/>
                  <a:pt x="109" y="18"/>
                </a:cubicBezTo>
                <a:cubicBezTo>
                  <a:pt x="108" y="16"/>
                  <a:pt x="106" y="15"/>
                  <a:pt x="104" y="14"/>
                </a:cubicBezTo>
                <a:cubicBezTo>
                  <a:pt x="102" y="13"/>
                  <a:pt x="99" y="12"/>
                  <a:pt x="97" y="12"/>
                </a:cubicBezTo>
                <a:cubicBezTo>
                  <a:pt x="94" y="11"/>
                  <a:pt x="90" y="10"/>
                  <a:pt x="86" y="10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1" y="0"/>
                  <a:pt x="93" y="0"/>
                </a:cubicBezTo>
                <a:cubicBezTo>
                  <a:pt x="94" y="1"/>
                  <a:pt x="94" y="1"/>
                  <a:pt x="94" y="2"/>
                </a:cubicBezTo>
                <a:cubicBezTo>
                  <a:pt x="96" y="4"/>
                  <a:pt x="98" y="5"/>
                  <a:pt x="101" y="5"/>
                </a:cubicBezTo>
                <a:cubicBezTo>
                  <a:pt x="103" y="5"/>
                  <a:pt x="105" y="5"/>
                  <a:pt x="106" y="4"/>
                </a:cubicBezTo>
                <a:cubicBezTo>
                  <a:pt x="107" y="3"/>
                  <a:pt x="108" y="3"/>
                  <a:pt x="108" y="2"/>
                </a:cubicBezTo>
                <a:cubicBezTo>
                  <a:pt x="128" y="5"/>
                  <a:pt x="146" y="11"/>
                  <a:pt x="160" y="18"/>
                </a:cubicBezTo>
                <a:cubicBezTo>
                  <a:pt x="160" y="18"/>
                  <a:pt x="160" y="19"/>
                  <a:pt x="160" y="19"/>
                </a:cubicBezTo>
                <a:cubicBezTo>
                  <a:pt x="160" y="41"/>
                  <a:pt x="124" y="58"/>
                  <a:pt x="80" y="58"/>
                </a:cubicBezTo>
                <a:cubicBezTo>
                  <a:pt x="36" y="58"/>
                  <a:pt x="0" y="41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4" y="9"/>
                  <a:pt x="34" y="4"/>
                  <a:pt x="56" y="1"/>
                </a:cubicBezTo>
                <a:cubicBezTo>
                  <a:pt x="56" y="2"/>
                  <a:pt x="55" y="3"/>
                  <a:pt x="55" y="3"/>
                </a:cubicBezTo>
                <a:cubicBezTo>
                  <a:pt x="55" y="6"/>
                  <a:pt x="56" y="8"/>
                  <a:pt x="59" y="10"/>
                </a:cubicBezTo>
                <a:cubicBezTo>
                  <a:pt x="61" y="12"/>
                  <a:pt x="63" y="13"/>
                  <a:pt x="67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717"/>
          <p:cNvSpPr>
            <a:spLocks noEditPoints="1"/>
          </p:cNvSpPr>
          <p:nvPr/>
        </p:nvSpPr>
        <p:spPr bwMode="auto">
          <a:xfrm>
            <a:off x="4491614" y="5578516"/>
            <a:ext cx="98816" cy="81505"/>
          </a:xfrm>
          <a:custGeom>
            <a:avLst/>
            <a:gdLst>
              <a:gd name="T0" fmla="*/ 33 w 58"/>
              <a:gd name="T1" fmla="*/ 31 h 48"/>
              <a:gd name="T2" fmla="*/ 41 w 58"/>
              <a:gd name="T3" fmla="*/ 28 h 48"/>
              <a:gd name="T4" fmla="*/ 44 w 58"/>
              <a:gd name="T5" fmla="*/ 24 h 48"/>
              <a:gd name="T6" fmla="*/ 41 w 58"/>
              <a:gd name="T7" fmla="*/ 20 h 48"/>
              <a:gd name="T8" fmla="*/ 33 w 58"/>
              <a:gd name="T9" fmla="*/ 17 h 48"/>
              <a:gd name="T10" fmla="*/ 33 w 58"/>
              <a:gd name="T11" fmla="*/ 31 h 48"/>
              <a:gd name="T12" fmla="*/ 17 w 58"/>
              <a:gd name="T13" fmla="*/ 26 h 48"/>
              <a:gd name="T14" fmla="*/ 20 w 58"/>
              <a:gd name="T15" fmla="*/ 29 h 48"/>
              <a:gd name="T16" fmla="*/ 26 w 58"/>
              <a:gd name="T17" fmla="*/ 30 h 48"/>
              <a:gd name="T18" fmla="*/ 26 w 58"/>
              <a:gd name="T19" fmla="*/ 16 h 48"/>
              <a:gd name="T20" fmla="*/ 14 w 58"/>
              <a:gd name="T21" fmla="*/ 14 h 48"/>
              <a:gd name="T22" fmla="*/ 6 w 58"/>
              <a:gd name="T23" fmla="*/ 10 h 48"/>
              <a:gd name="T24" fmla="*/ 2 w 58"/>
              <a:gd name="T25" fmla="*/ 3 h 48"/>
              <a:gd name="T26" fmla="*/ 3 w 58"/>
              <a:gd name="T27" fmla="*/ 1 h 48"/>
              <a:gd name="T28" fmla="*/ 17 w 58"/>
              <a:gd name="T29" fmla="*/ 0 h 48"/>
              <a:gd name="T30" fmla="*/ 16 w 58"/>
              <a:gd name="T31" fmla="*/ 3 h 48"/>
              <a:gd name="T32" fmla="*/ 18 w 58"/>
              <a:gd name="T33" fmla="*/ 6 h 48"/>
              <a:gd name="T34" fmla="*/ 26 w 58"/>
              <a:gd name="T35" fmla="*/ 8 h 48"/>
              <a:gd name="T36" fmla="*/ 26 w 58"/>
              <a:gd name="T37" fmla="*/ 0 h 48"/>
              <a:gd name="T38" fmla="*/ 26 w 58"/>
              <a:gd name="T39" fmla="*/ 0 h 48"/>
              <a:gd name="T40" fmla="*/ 33 w 58"/>
              <a:gd name="T41" fmla="*/ 0 h 48"/>
              <a:gd name="T42" fmla="*/ 33 w 58"/>
              <a:gd name="T43" fmla="*/ 10 h 48"/>
              <a:gd name="T44" fmla="*/ 44 w 58"/>
              <a:gd name="T45" fmla="*/ 12 h 48"/>
              <a:gd name="T46" fmla="*/ 51 w 58"/>
              <a:gd name="T47" fmla="*/ 14 h 48"/>
              <a:gd name="T48" fmla="*/ 56 w 58"/>
              <a:gd name="T49" fmla="*/ 18 h 48"/>
              <a:gd name="T50" fmla="*/ 58 w 58"/>
              <a:gd name="T51" fmla="*/ 23 h 48"/>
              <a:gd name="T52" fmla="*/ 55 w 58"/>
              <a:gd name="T53" fmla="*/ 30 h 48"/>
              <a:gd name="T54" fmla="*/ 46 w 58"/>
              <a:gd name="T55" fmla="*/ 34 h 48"/>
              <a:gd name="T56" fmla="*/ 33 w 58"/>
              <a:gd name="T57" fmla="*/ 37 h 48"/>
              <a:gd name="T58" fmla="*/ 33 w 58"/>
              <a:gd name="T59" fmla="*/ 44 h 48"/>
              <a:gd name="T60" fmla="*/ 32 w 58"/>
              <a:gd name="T61" fmla="*/ 47 h 48"/>
              <a:gd name="T62" fmla="*/ 29 w 58"/>
              <a:gd name="T63" fmla="*/ 48 h 48"/>
              <a:gd name="T64" fmla="*/ 27 w 58"/>
              <a:gd name="T65" fmla="*/ 47 h 48"/>
              <a:gd name="T66" fmla="*/ 26 w 58"/>
              <a:gd name="T67" fmla="*/ 45 h 48"/>
              <a:gd name="T68" fmla="*/ 26 w 58"/>
              <a:gd name="T69" fmla="*/ 37 h 48"/>
              <a:gd name="T70" fmla="*/ 15 w 58"/>
              <a:gd name="T71" fmla="*/ 35 h 48"/>
              <a:gd name="T72" fmla="*/ 7 w 58"/>
              <a:gd name="T73" fmla="*/ 32 h 48"/>
              <a:gd name="T74" fmla="*/ 2 w 58"/>
              <a:gd name="T75" fmla="*/ 28 h 48"/>
              <a:gd name="T76" fmla="*/ 0 w 58"/>
              <a:gd name="T77" fmla="*/ 24 h 48"/>
              <a:gd name="T78" fmla="*/ 2 w 58"/>
              <a:gd name="T79" fmla="*/ 21 h 48"/>
              <a:gd name="T80" fmla="*/ 8 w 58"/>
              <a:gd name="T81" fmla="*/ 20 h 48"/>
              <a:gd name="T82" fmla="*/ 12 w 58"/>
              <a:gd name="T83" fmla="*/ 21 h 48"/>
              <a:gd name="T84" fmla="*/ 14 w 58"/>
              <a:gd name="T85" fmla="*/ 23 h 48"/>
              <a:gd name="T86" fmla="*/ 17 w 58"/>
              <a:gd name="T87" fmla="*/ 2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8" h="48">
                <a:moveTo>
                  <a:pt x="33" y="31"/>
                </a:moveTo>
                <a:cubicBezTo>
                  <a:pt x="36" y="30"/>
                  <a:pt x="39" y="30"/>
                  <a:pt x="41" y="28"/>
                </a:cubicBezTo>
                <a:cubicBezTo>
                  <a:pt x="43" y="27"/>
                  <a:pt x="44" y="26"/>
                  <a:pt x="44" y="24"/>
                </a:cubicBezTo>
                <a:cubicBezTo>
                  <a:pt x="44" y="22"/>
                  <a:pt x="43" y="21"/>
                  <a:pt x="41" y="20"/>
                </a:cubicBezTo>
                <a:cubicBezTo>
                  <a:pt x="39" y="19"/>
                  <a:pt x="37" y="18"/>
                  <a:pt x="33" y="17"/>
                </a:cubicBezTo>
                <a:lnTo>
                  <a:pt x="33" y="31"/>
                </a:lnTo>
                <a:close/>
                <a:moveTo>
                  <a:pt x="17" y="26"/>
                </a:moveTo>
                <a:cubicBezTo>
                  <a:pt x="17" y="27"/>
                  <a:pt x="18" y="28"/>
                  <a:pt x="20" y="29"/>
                </a:cubicBezTo>
                <a:cubicBezTo>
                  <a:pt x="21" y="30"/>
                  <a:pt x="23" y="30"/>
                  <a:pt x="26" y="30"/>
                </a:cubicBezTo>
                <a:cubicBezTo>
                  <a:pt x="26" y="16"/>
                  <a:pt x="26" y="16"/>
                  <a:pt x="26" y="16"/>
                </a:cubicBezTo>
                <a:cubicBezTo>
                  <a:pt x="21" y="16"/>
                  <a:pt x="17" y="15"/>
                  <a:pt x="14" y="14"/>
                </a:cubicBezTo>
                <a:cubicBezTo>
                  <a:pt x="10" y="13"/>
                  <a:pt x="8" y="12"/>
                  <a:pt x="6" y="10"/>
                </a:cubicBezTo>
                <a:cubicBezTo>
                  <a:pt x="3" y="8"/>
                  <a:pt x="2" y="6"/>
                  <a:pt x="2" y="3"/>
                </a:cubicBezTo>
                <a:cubicBezTo>
                  <a:pt x="2" y="3"/>
                  <a:pt x="3" y="2"/>
                  <a:pt x="3" y="1"/>
                </a:cubicBezTo>
                <a:cubicBezTo>
                  <a:pt x="7" y="1"/>
                  <a:pt x="12" y="0"/>
                  <a:pt x="17" y="0"/>
                </a:cubicBezTo>
                <a:cubicBezTo>
                  <a:pt x="16" y="1"/>
                  <a:pt x="16" y="2"/>
                  <a:pt x="16" y="3"/>
                </a:cubicBezTo>
                <a:cubicBezTo>
                  <a:pt x="16" y="4"/>
                  <a:pt x="17" y="5"/>
                  <a:pt x="18" y="6"/>
                </a:cubicBezTo>
                <a:cubicBezTo>
                  <a:pt x="20" y="7"/>
                  <a:pt x="23" y="8"/>
                  <a:pt x="26" y="8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37" y="10"/>
                  <a:pt x="41" y="11"/>
                  <a:pt x="44" y="12"/>
                </a:cubicBezTo>
                <a:cubicBezTo>
                  <a:pt x="46" y="12"/>
                  <a:pt x="49" y="13"/>
                  <a:pt x="51" y="14"/>
                </a:cubicBezTo>
                <a:cubicBezTo>
                  <a:pt x="53" y="15"/>
                  <a:pt x="55" y="16"/>
                  <a:pt x="56" y="18"/>
                </a:cubicBezTo>
                <a:cubicBezTo>
                  <a:pt x="57" y="19"/>
                  <a:pt x="58" y="21"/>
                  <a:pt x="58" y="23"/>
                </a:cubicBezTo>
                <a:cubicBezTo>
                  <a:pt x="58" y="25"/>
                  <a:pt x="57" y="27"/>
                  <a:pt x="55" y="30"/>
                </a:cubicBezTo>
                <a:cubicBezTo>
                  <a:pt x="53" y="32"/>
                  <a:pt x="50" y="33"/>
                  <a:pt x="46" y="34"/>
                </a:cubicBezTo>
                <a:cubicBezTo>
                  <a:pt x="42" y="36"/>
                  <a:pt x="38" y="36"/>
                  <a:pt x="33" y="3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5"/>
                  <a:pt x="33" y="46"/>
                  <a:pt x="32" y="47"/>
                </a:cubicBezTo>
                <a:cubicBezTo>
                  <a:pt x="32" y="47"/>
                  <a:pt x="31" y="48"/>
                  <a:pt x="29" y="48"/>
                </a:cubicBezTo>
                <a:cubicBezTo>
                  <a:pt x="28" y="48"/>
                  <a:pt x="27" y="48"/>
                  <a:pt x="27" y="47"/>
                </a:cubicBezTo>
                <a:cubicBezTo>
                  <a:pt x="26" y="47"/>
                  <a:pt x="26" y="46"/>
                  <a:pt x="26" y="45"/>
                </a:cubicBezTo>
                <a:cubicBezTo>
                  <a:pt x="26" y="37"/>
                  <a:pt x="26" y="37"/>
                  <a:pt x="26" y="37"/>
                </a:cubicBezTo>
                <a:cubicBezTo>
                  <a:pt x="22" y="37"/>
                  <a:pt x="18" y="36"/>
                  <a:pt x="15" y="35"/>
                </a:cubicBezTo>
                <a:cubicBezTo>
                  <a:pt x="11" y="34"/>
                  <a:pt x="9" y="33"/>
                  <a:pt x="7" y="32"/>
                </a:cubicBezTo>
                <a:cubicBezTo>
                  <a:pt x="4" y="31"/>
                  <a:pt x="3" y="29"/>
                  <a:pt x="2" y="28"/>
                </a:cubicBezTo>
                <a:cubicBezTo>
                  <a:pt x="1" y="27"/>
                  <a:pt x="0" y="25"/>
                  <a:pt x="0" y="24"/>
                </a:cubicBezTo>
                <a:cubicBezTo>
                  <a:pt x="0" y="23"/>
                  <a:pt x="1" y="22"/>
                  <a:pt x="2" y="21"/>
                </a:cubicBezTo>
                <a:cubicBezTo>
                  <a:pt x="4" y="21"/>
                  <a:pt x="5" y="20"/>
                  <a:pt x="8" y="20"/>
                </a:cubicBezTo>
                <a:cubicBezTo>
                  <a:pt x="9" y="20"/>
                  <a:pt x="11" y="20"/>
                  <a:pt x="12" y="21"/>
                </a:cubicBezTo>
                <a:cubicBezTo>
                  <a:pt x="13" y="21"/>
                  <a:pt x="14" y="22"/>
                  <a:pt x="14" y="23"/>
                </a:cubicBezTo>
                <a:cubicBezTo>
                  <a:pt x="15" y="24"/>
                  <a:pt x="16" y="26"/>
                  <a:pt x="17" y="2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718"/>
          <p:cNvSpPr>
            <a:spLocks/>
          </p:cNvSpPr>
          <p:nvPr/>
        </p:nvSpPr>
        <p:spPr bwMode="auto">
          <a:xfrm>
            <a:off x="4401454" y="5542452"/>
            <a:ext cx="272644" cy="66358"/>
          </a:xfrm>
          <a:custGeom>
            <a:avLst/>
            <a:gdLst>
              <a:gd name="T0" fmla="*/ 0 w 160"/>
              <a:gd name="T1" fmla="*/ 38 h 39"/>
              <a:gd name="T2" fmla="*/ 80 w 160"/>
              <a:gd name="T3" fmla="*/ 0 h 39"/>
              <a:gd name="T4" fmla="*/ 136 w 160"/>
              <a:gd name="T5" fmla="*/ 12 h 39"/>
              <a:gd name="T6" fmla="*/ 160 w 160"/>
              <a:gd name="T7" fmla="*/ 39 h 39"/>
              <a:gd name="T8" fmla="*/ 108 w 160"/>
              <a:gd name="T9" fmla="*/ 23 h 39"/>
              <a:gd name="T10" fmla="*/ 108 w 160"/>
              <a:gd name="T11" fmla="*/ 22 h 39"/>
              <a:gd name="T12" fmla="*/ 107 w 160"/>
              <a:gd name="T13" fmla="*/ 19 h 39"/>
              <a:gd name="T14" fmla="*/ 103 w 160"/>
              <a:gd name="T15" fmla="*/ 16 h 39"/>
              <a:gd name="T16" fmla="*/ 96 w 160"/>
              <a:gd name="T17" fmla="*/ 13 h 39"/>
              <a:gd name="T18" fmla="*/ 86 w 160"/>
              <a:gd name="T19" fmla="*/ 12 h 39"/>
              <a:gd name="T20" fmla="*/ 86 w 160"/>
              <a:gd name="T21" fmla="*/ 9 h 39"/>
              <a:gd name="T22" fmla="*/ 82 w 160"/>
              <a:gd name="T23" fmla="*/ 6 h 39"/>
              <a:gd name="T24" fmla="*/ 79 w 160"/>
              <a:gd name="T25" fmla="*/ 9 h 39"/>
              <a:gd name="T26" fmla="*/ 79 w 160"/>
              <a:gd name="T27" fmla="*/ 12 h 39"/>
              <a:gd name="T28" fmla="*/ 61 w 160"/>
              <a:gd name="T29" fmla="*/ 16 h 39"/>
              <a:gd name="T30" fmla="*/ 56 w 160"/>
              <a:gd name="T31" fmla="*/ 22 h 39"/>
              <a:gd name="T32" fmla="*/ 0 w 160"/>
              <a:gd name="T33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9">
                <a:moveTo>
                  <a:pt x="0" y="38"/>
                </a:moveTo>
                <a:cubicBezTo>
                  <a:pt x="1" y="17"/>
                  <a:pt x="37" y="0"/>
                  <a:pt x="80" y="0"/>
                </a:cubicBezTo>
                <a:cubicBezTo>
                  <a:pt x="102" y="0"/>
                  <a:pt x="121" y="5"/>
                  <a:pt x="136" y="12"/>
                </a:cubicBezTo>
                <a:cubicBezTo>
                  <a:pt x="150" y="19"/>
                  <a:pt x="159" y="28"/>
                  <a:pt x="160" y="39"/>
                </a:cubicBezTo>
                <a:cubicBezTo>
                  <a:pt x="146" y="32"/>
                  <a:pt x="128" y="26"/>
                  <a:pt x="108" y="23"/>
                </a:cubicBezTo>
                <a:cubicBezTo>
                  <a:pt x="108" y="23"/>
                  <a:pt x="108" y="23"/>
                  <a:pt x="108" y="22"/>
                </a:cubicBezTo>
                <a:cubicBezTo>
                  <a:pt x="108" y="22"/>
                  <a:pt x="108" y="21"/>
                  <a:pt x="107" y="19"/>
                </a:cubicBezTo>
                <a:cubicBezTo>
                  <a:pt x="106" y="18"/>
                  <a:pt x="105" y="17"/>
                  <a:pt x="103" y="16"/>
                </a:cubicBezTo>
                <a:cubicBezTo>
                  <a:pt x="101" y="15"/>
                  <a:pt x="99" y="14"/>
                  <a:pt x="96" y="13"/>
                </a:cubicBezTo>
                <a:cubicBezTo>
                  <a:pt x="93" y="13"/>
                  <a:pt x="90" y="12"/>
                  <a:pt x="86" y="12"/>
                </a:cubicBezTo>
                <a:cubicBezTo>
                  <a:pt x="86" y="9"/>
                  <a:pt x="86" y="9"/>
                  <a:pt x="86" y="9"/>
                </a:cubicBezTo>
                <a:cubicBezTo>
                  <a:pt x="86" y="7"/>
                  <a:pt x="85" y="6"/>
                  <a:pt x="82" y="6"/>
                </a:cubicBezTo>
                <a:cubicBezTo>
                  <a:pt x="80" y="6"/>
                  <a:pt x="79" y="7"/>
                  <a:pt x="79" y="9"/>
                </a:cubicBezTo>
                <a:cubicBezTo>
                  <a:pt x="79" y="12"/>
                  <a:pt x="79" y="12"/>
                  <a:pt x="79" y="12"/>
                </a:cubicBezTo>
                <a:cubicBezTo>
                  <a:pt x="71" y="12"/>
                  <a:pt x="65" y="14"/>
                  <a:pt x="61" y="16"/>
                </a:cubicBezTo>
                <a:cubicBezTo>
                  <a:pt x="58" y="18"/>
                  <a:pt x="56" y="20"/>
                  <a:pt x="56" y="22"/>
                </a:cubicBezTo>
                <a:cubicBezTo>
                  <a:pt x="34" y="25"/>
                  <a:pt x="14" y="30"/>
                  <a:pt x="0" y="3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719"/>
          <p:cNvSpPr>
            <a:spLocks/>
          </p:cNvSpPr>
          <p:nvPr/>
        </p:nvSpPr>
        <p:spPr bwMode="auto">
          <a:xfrm>
            <a:off x="4384144" y="5607367"/>
            <a:ext cx="307265" cy="80062"/>
          </a:xfrm>
          <a:custGeom>
            <a:avLst/>
            <a:gdLst>
              <a:gd name="T0" fmla="*/ 10 w 180"/>
              <a:gd name="T1" fmla="*/ 2 h 47"/>
              <a:gd name="T2" fmla="*/ 90 w 180"/>
              <a:gd name="T3" fmla="*/ 41 h 47"/>
              <a:gd name="T4" fmla="*/ 170 w 180"/>
              <a:gd name="T5" fmla="*/ 2 h 47"/>
              <a:gd name="T6" fmla="*/ 170 w 180"/>
              <a:gd name="T7" fmla="*/ 1 h 47"/>
              <a:gd name="T8" fmla="*/ 180 w 180"/>
              <a:gd name="T9" fmla="*/ 8 h 47"/>
              <a:gd name="T10" fmla="*/ 90 w 180"/>
              <a:gd name="T11" fmla="*/ 47 h 47"/>
              <a:gd name="T12" fmla="*/ 0 w 180"/>
              <a:gd name="T13" fmla="*/ 7 h 47"/>
              <a:gd name="T14" fmla="*/ 10 w 180"/>
              <a:gd name="T15" fmla="*/ 0 h 47"/>
              <a:gd name="T16" fmla="*/ 10 w 180"/>
              <a:gd name="T17" fmla="*/ 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47">
                <a:moveTo>
                  <a:pt x="10" y="2"/>
                </a:moveTo>
                <a:cubicBezTo>
                  <a:pt x="10" y="24"/>
                  <a:pt x="46" y="41"/>
                  <a:pt x="90" y="41"/>
                </a:cubicBezTo>
                <a:cubicBezTo>
                  <a:pt x="134" y="41"/>
                  <a:pt x="170" y="24"/>
                  <a:pt x="170" y="2"/>
                </a:cubicBezTo>
                <a:cubicBezTo>
                  <a:pt x="170" y="2"/>
                  <a:pt x="170" y="1"/>
                  <a:pt x="170" y="1"/>
                </a:cubicBezTo>
                <a:cubicBezTo>
                  <a:pt x="173" y="3"/>
                  <a:pt x="177" y="6"/>
                  <a:pt x="180" y="8"/>
                </a:cubicBezTo>
                <a:cubicBezTo>
                  <a:pt x="174" y="30"/>
                  <a:pt x="136" y="47"/>
                  <a:pt x="90" y="47"/>
                </a:cubicBezTo>
                <a:cubicBezTo>
                  <a:pt x="43" y="47"/>
                  <a:pt x="5" y="29"/>
                  <a:pt x="0" y="7"/>
                </a:cubicBezTo>
                <a:cubicBezTo>
                  <a:pt x="3" y="5"/>
                  <a:pt x="6" y="2"/>
                  <a:pt x="10" y="0"/>
                </a:cubicBezTo>
                <a:cubicBezTo>
                  <a:pt x="10" y="1"/>
                  <a:pt x="10" y="1"/>
                  <a:pt x="1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720"/>
          <p:cNvSpPr>
            <a:spLocks/>
          </p:cNvSpPr>
          <p:nvPr/>
        </p:nvSpPr>
        <p:spPr bwMode="auto">
          <a:xfrm>
            <a:off x="4382701" y="5533796"/>
            <a:ext cx="308708" cy="87275"/>
          </a:xfrm>
          <a:custGeom>
            <a:avLst/>
            <a:gdLst>
              <a:gd name="T0" fmla="*/ 1 w 181"/>
              <a:gd name="T1" fmla="*/ 50 h 51"/>
              <a:gd name="T2" fmla="*/ 0 w 181"/>
              <a:gd name="T3" fmla="*/ 45 h 51"/>
              <a:gd name="T4" fmla="*/ 91 w 181"/>
              <a:gd name="T5" fmla="*/ 0 h 51"/>
              <a:gd name="T6" fmla="*/ 181 w 181"/>
              <a:gd name="T7" fmla="*/ 45 h 51"/>
              <a:gd name="T8" fmla="*/ 181 w 181"/>
              <a:gd name="T9" fmla="*/ 51 h 51"/>
              <a:gd name="T10" fmla="*/ 171 w 181"/>
              <a:gd name="T11" fmla="*/ 44 h 51"/>
              <a:gd name="T12" fmla="*/ 147 w 181"/>
              <a:gd name="T13" fmla="*/ 17 h 51"/>
              <a:gd name="T14" fmla="*/ 91 w 181"/>
              <a:gd name="T15" fmla="*/ 5 h 51"/>
              <a:gd name="T16" fmla="*/ 11 w 181"/>
              <a:gd name="T17" fmla="*/ 43 h 51"/>
              <a:gd name="T18" fmla="*/ 1 w 181"/>
              <a:gd name="T19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51">
                <a:moveTo>
                  <a:pt x="1" y="50"/>
                </a:moveTo>
                <a:cubicBezTo>
                  <a:pt x="0" y="48"/>
                  <a:pt x="0" y="47"/>
                  <a:pt x="0" y="45"/>
                </a:cubicBezTo>
                <a:cubicBezTo>
                  <a:pt x="0" y="20"/>
                  <a:pt x="41" y="0"/>
                  <a:pt x="91" y="0"/>
                </a:cubicBezTo>
                <a:cubicBezTo>
                  <a:pt x="141" y="0"/>
                  <a:pt x="181" y="20"/>
                  <a:pt x="181" y="45"/>
                </a:cubicBezTo>
                <a:cubicBezTo>
                  <a:pt x="181" y="47"/>
                  <a:pt x="181" y="49"/>
                  <a:pt x="181" y="51"/>
                </a:cubicBezTo>
                <a:cubicBezTo>
                  <a:pt x="178" y="49"/>
                  <a:pt x="174" y="46"/>
                  <a:pt x="171" y="44"/>
                </a:cubicBezTo>
                <a:cubicBezTo>
                  <a:pt x="170" y="33"/>
                  <a:pt x="161" y="24"/>
                  <a:pt x="147" y="17"/>
                </a:cubicBezTo>
                <a:cubicBezTo>
                  <a:pt x="132" y="10"/>
                  <a:pt x="113" y="5"/>
                  <a:pt x="91" y="5"/>
                </a:cubicBezTo>
                <a:cubicBezTo>
                  <a:pt x="48" y="5"/>
                  <a:pt x="12" y="22"/>
                  <a:pt x="11" y="43"/>
                </a:cubicBezTo>
                <a:cubicBezTo>
                  <a:pt x="7" y="45"/>
                  <a:pt x="4" y="48"/>
                  <a:pt x="1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721"/>
          <p:cNvSpPr>
            <a:spLocks/>
          </p:cNvSpPr>
          <p:nvPr/>
        </p:nvSpPr>
        <p:spPr bwMode="auto">
          <a:xfrm>
            <a:off x="4363948" y="5619629"/>
            <a:ext cx="344051" cy="81505"/>
          </a:xfrm>
          <a:custGeom>
            <a:avLst/>
            <a:gdLst>
              <a:gd name="T0" fmla="*/ 39 w 202"/>
              <a:gd name="T1" fmla="*/ 37 h 48"/>
              <a:gd name="T2" fmla="*/ 0 w 202"/>
              <a:gd name="T3" fmla="*/ 11 h 48"/>
              <a:gd name="T4" fmla="*/ 12 w 202"/>
              <a:gd name="T5" fmla="*/ 0 h 48"/>
              <a:gd name="T6" fmla="*/ 102 w 202"/>
              <a:gd name="T7" fmla="*/ 40 h 48"/>
              <a:gd name="T8" fmla="*/ 192 w 202"/>
              <a:gd name="T9" fmla="*/ 1 h 48"/>
              <a:gd name="T10" fmla="*/ 202 w 202"/>
              <a:gd name="T11" fmla="*/ 12 h 48"/>
              <a:gd name="T12" fmla="*/ 102 w 202"/>
              <a:gd name="T13" fmla="*/ 48 h 48"/>
              <a:gd name="T14" fmla="*/ 39 w 202"/>
              <a:gd name="T15" fmla="*/ 3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48">
                <a:moveTo>
                  <a:pt x="39" y="37"/>
                </a:moveTo>
                <a:cubicBezTo>
                  <a:pt x="21" y="31"/>
                  <a:pt x="7" y="22"/>
                  <a:pt x="0" y="11"/>
                </a:cubicBezTo>
                <a:cubicBezTo>
                  <a:pt x="3" y="7"/>
                  <a:pt x="7" y="3"/>
                  <a:pt x="12" y="0"/>
                </a:cubicBezTo>
                <a:cubicBezTo>
                  <a:pt x="17" y="22"/>
                  <a:pt x="55" y="40"/>
                  <a:pt x="102" y="40"/>
                </a:cubicBezTo>
                <a:cubicBezTo>
                  <a:pt x="148" y="40"/>
                  <a:pt x="186" y="23"/>
                  <a:pt x="192" y="1"/>
                </a:cubicBezTo>
                <a:cubicBezTo>
                  <a:pt x="196" y="4"/>
                  <a:pt x="200" y="8"/>
                  <a:pt x="202" y="12"/>
                </a:cubicBezTo>
                <a:cubicBezTo>
                  <a:pt x="188" y="33"/>
                  <a:pt x="148" y="48"/>
                  <a:pt x="102" y="48"/>
                </a:cubicBezTo>
                <a:cubicBezTo>
                  <a:pt x="78" y="48"/>
                  <a:pt x="56" y="44"/>
                  <a:pt x="39" y="37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722"/>
          <p:cNvSpPr>
            <a:spLocks/>
          </p:cNvSpPr>
          <p:nvPr/>
        </p:nvSpPr>
        <p:spPr bwMode="auto">
          <a:xfrm>
            <a:off x="4355292" y="5520092"/>
            <a:ext cx="364967" cy="119732"/>
          </a:xfrm>
          <a:custGeom>
            <a:avLst/>
            <a:gdLst>
              <a:gd name="T0" fmla="*/ 17 w 214"/>
              <a:gd name="T1" fmla="*/ 58 h 70"/>
              <a:gd name="T2" fmla="*/ 5 w 214"/>
              <a:gd name="T3" fmla="*/ 69 h 70"/>
              <a:gd name="T4" fmla="*/ 0 w 214"/>
              <a:gd name="T5" fmla="*/ 53 h 70"/>
              <a:gd name="T6" fmla="*/ 0 w 214"/>
              <a:gd name="T7" fmla="*/ 53 h 70"/>
              <a:gd name="T8" fmla="*/ 107 w 214"/>
              <a:gd name="T9" fmla="*/ 0 h 70"/>
              <a:gd name="T10" fmla="*/ 214 w 214"/>
              <a:gd name="T11" fmla="*/ 53 h 70"/>
              <a:gd name="T12" fmla="*/ 214 w 214"/>
              <a:gd name="T13" fmla="*/ 53 h 70"/>
              <a:gd name="T14" fmla="*/ 214 w 214"/>
              <a:gd name="T15" fmla="*/ 54 h 70"/>
              <a:gd name="T16" fmla="*/ 214 w 214"/>
              <a:gd name="T17" fmla="*/ 54 h 70"/>
              <a:gd name="T18" fmla="*/ 207 w 214"/>
              <a:gd name="T19" fmla="*/ 70 h 70"/>
              <a:gd name="T20" fmla="*/ 197 w 214"/>
              <a:gd name="T21" fmla="*/ 59 h 70"/>
              <a:gd name="T22" fmla="*/ 197 w 214"/>
              <a:gd name="T23" fmla="*/ 53 h 70"/>
              <a:gd name="T24" fmla="*/ 107 w 214"/>
              <a:gd name="T25" fmla="*/ 8 h 70"/>
              <a:gd name="T26" fmla="*/ 16 w 214"/>
              <a:gd name="T27" fmla="*/ 53 h 70"/>
              <a:gd name="T28" fmla="*/ 17 w 214"/>
              <a:gd name="T29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70">
                <a:moveTo>
                  <a:pt x="17" y="58"/>
                </a:moveTo>
                <a:cubicBezTo>
                  <a:pt x="12" y="61"/>
                  <a:pt x="8" y="65"/>
                  <a:pt x="5" y="69"/>
                </a:cubicBezTo>
                <a:cubicBezTo>
                  <a:pt x="2" y="64"/>
                  <a:pt x="0" y="59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4"/>
                  <a:pt x="48" y="0"/>
                  <a:pt x="107" y="0"/>
                </a:cubicBezTo>
                <a:cubicBezTo>
                  <a:pt x="166" y="0"/>
                  <a:pt x="214" y="24"/>
                  <a:pt x="214" y="53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13" y="60"/>
                  <a:pt x="211" y="65"/>
                  <a:pt x="207" y="70"/>
                </a:cubicBezTo>
                <a:cubicBezTo>
                  <a:pt x="205" y="66"/>
                  <a:pt x="201" y="62"/>
                  <a:pt x="197" y="59"/>
                </a:cubicBezTo>
                <a:cubicBezTo>
                  <a:pt x="197" y="57"/>
                  <a:pt x="197" y="55"/>
                  <a:pt x="197" y="53"/>
                </a:cubicBezTo>
                <a:cubicBezTo>
                  <a:pt x="197" y="28"/>
                  <a:pt x="157" y="8"/>
                  <a:pt x="107" y="8"/>
                </a:cubicBezTo>
                <a:cubicBezTo>
                  <a:pt x="57" y="8"/>
                  <a:pt x="16" y="28"/>
                  <a:pt x="16" y="53"/>
                </a:cubicBezTo>
                <a:cubicBezTo>
                  <a:pt x="16" y="55"/>
                  <a:pt x="16" y="56"/>
                  <a:pt x="17" y="5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723"/>
          <p:cNvSpPr>
            <a:spLocks/>
          </p:cNvSpPr>
          <p:nvPr/>
        </p:nvSpPr>
        <p:spPr bwMode="auto">
          <a:xfrm>
            <a:off x="4353850" y="5610974"/>
            <a:ext cx="10098" cy="54096"/>
          </a:xfrm>
          <a:custGeom>
            <a:avLst/>
            <a:gdLst>
              <a:gd name="T0" fmla="*/ 0 w 6"/>
              <a:gd name="T1" fmla="*/ 32 h 32"/>
              <a:gd name="T2" fmla="*/ 1 w 6"/>
              <a:gd name="T3" fmla="*/ 0 h 32"/>
              <a:gd name="T4" fmla="*/ 6 w 6"/>
              <a:gd name="T5" fmla="*/ 16 h 32"/>
              <a:gd name="T6" fmla="*/ 0 w 6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2">
                <a:moveTo>
                  <a:pt x="0" y="32"/>
                </a:moveTo>
                <a:cubicBezTo>
                  <a:pt x="1" y="0"/>
                  <a:pt x="1" y="0"/>
                  <a:pt x="1" y="0"/>
                </a:cubicBezTo>
                <a:cubicBezTo>
                  <a:pt x="1" y="6"/>
                  <a:pt x="3" y="11"/>
                  <a:pt x="6" y="16"/>
                </a:cubicBezTo>
                <a:cubicBezTo>
                  <a:pt x="3" y="21"/>
                  <a:pt x="1" y="27"/>
                  <a:pt x="0" y="32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724"/>
          <p:cNvSpPr>
            <a:spLocks/>
          </p:cNvSpPr>
          <p:nvPr/>
        </p:nvSpPr>
        <p:spPr bwMode="auto">
          <a:xfrm>
            <a:off x="4991461" y="5196238"/>
            <a:ext cx="10098" cy="56260"/>
          </a:xfrm>
          <a:custGeom>
            <a:avLst/>
            <a:gdLst>
              <a:gd name="T0" fmla="*/ 0 w 6"/>
              <a:gd name="T1" fmla="*/ 16 h 33"/>
              <a:gd name="T2" fmla="*/ 6 w 6"/>
              <a:gd name="T3" fmla="*/ 0 h 33"/>
              <a:gd name="T4" fmla="*/ 5 w 6"/>
              <a:gd name="T5" fmla="*/ 33 h 33"/>
              <a:gd name="T6" fmla="*/ 0 w 6"/>
              <a:gd name="T7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3">
                <a:moveTo>
                  <a:pt x="0" y="16"/>
                </a:moveTo>
                <a:cubicBezTo>
                  <a:pt x="3" y="11"/>
                  <a:pt x="5" y="6"/>
                  <a:pt x="6" y="0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27"/>
                  <a:pt x="3" y="21"/>
                  <a:pt x="0" y="1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725"/>
          <p:cNvSpPr>
            <a:spLocks/>
          </p:cNvSpPr>
          <p:nvPr/>
        </p:nvSpPr>
        <p:spPr bwMode="auto">
          <a:xfrm>
            <a:off x="4635149" y="5222204"/>
            <a:ext cx="364246" cy="119011"/>
          </a:xfrm>
          <a:custGeom>
            <a:avLst/>
            <a:gdLst>
              <a:gd name="T0" fmla="*/ 6 w 214"/>
              <a:gd name="T1" fmla="*/ 0 h 70"/>
              <a:gd name="T2" fmla="*/ 45 w 214"/>
              <a:gd name="T3" fmla="*/ 26 h 70"/>
              <a:gd name="T4" fmla="*/ 108 w 214"/>
              <a:gd name="T5" fmla="*/ 36 h 70"/>
              <a:gd name="T6" fmla="*/ 209 w 214"/>
              <a:gd name="T7" fmla="*/ 1 h 70"/>
              <a:gd name="T8" fmla="*/ 214 w 214"/>
              <a:gd name="T9" fmla="*/ 18 h 70"/>
              <a:gd name="T10" fmla="*/ 107 w 214"/>
              <a:gd name="T11" fmla="*/ 70 h 70"/>
              <a:gd name="T12" fmla="*/ 0 w 214"/>
              <a:gd name="T13" fmla="*/ 18 h 70"/>
              <a:gd name="T14" fmla="*/ 0 w 214"/>
              <a:gd name="T15" fmla="*/ 16 h 70"/>
              <a:gd name="T16" fmla="*/ 0 w 214"/>
              <a:gd name="T17" fmla="*/ 16 h 70"/>
              <a:gd name="T18" fmla="*/ 6 w 214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4" h="70">
                <a:moveTo>
                  <a:pt x="6" y="0"/>
                </a:moveTo>
                <a:cubicBezTo>
                  <a:pt x="13" y="11"/>
                  <a:pt x="27" y="20"/>
                  <a:pt x="45" y="26"/>
                </a:cubicBezTo>
                <a:cubicBezTo>
                  <a:pt x="62" y="33"/>
                  <a:pt x="84" y="36"/>
                  <a:pt x="108" y="36"/>
                </a:cubicBezTo>
                <a:cubicBezTo>
                  <a:pt x="154" y="36"/>
                  <a:pt x="194" y="22"/>
                  <a:pt x="209" y="1"/>
                </a:cubicBezTo>
                <a:cubicBezTo>
                  <a:pt x="212" y="6"/>
                  <a:pt x="214" y="12"/>
                  <a:pt x="214" y="18"/>
                </a:cubicBezTo>
                <a:cubicBezTo>
                  <a:pt x="214" y="47"/>
                  <a:pt x="166" y="70"/>
                  <a:pt x="107" y="70"/>
                </a:cubicBezTo>
                <a:cubicBezTo>
                  <a:pt x="48" y="70"/>
                  <a:pt x="0" y="47"/>
                  <a:pt x="0" y="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1"/>
                  <a:pt x="3" y="5"/>
                  <a:pt x="6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726"/>
          <p:cNvSpPr>
            <a:spLocks/>
          </p:cNvSpPr>
          <p:nvPr/>
        </p:nvSpPr>
        <p:spPr bwMode="auto">
          <a:xfrm>
            <a:off x="4841435" y="5162338"/>
            <a:ext cx="25245" cy="8655"/>
          </a:xfrm>
          <a:custGeom>
            <a:avLst/>
            <a:gdLst>
              <a:gd name="T0" fmla="*/ 2 w 15"/>
              <a:gd name="T1" fmla="*/ 2 h 5"/>
              <a:gd name="T2" fmla="*/ 0 w 15"/>
              <a:gd name="T3" fmla="*/ 0 h 5"/>
              <a:gd name="T4" fmla="*/ 15 w 15"/>
              <a:gd name="T5" fmla="*/ 2 h 5"/>
              <a:gd name="T6" fmla="*/ 13 w 15"/>
              <a:gd name="T7" fmla="*/ 4 h 5"/>
              <a:gd name="T8" fmla="*/ 8 w 15"/>
              <a:gd name="T9" fmla="*/ 5 h 5"/>
              <a:gd name="T10" fmla="*/ 2 w 1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">
                <a:moveTo>
                  <a:pt x="2" y="2"/>
                </a:moveTo>
                <a:cubicBezTo>
                  <a:pt x="1" y="1"/>
                  <a:pt x="1" y="1"/>
                  <a:pt x="0" y="0"/>
                </a:cubicBezTo>
                <a:cubicBezTo>
                  <a:pt x="6" y="0"/>
                  <a:pt x="11" y="1"/>
                  <a:pt x="15" y="2"/>
                </a:cubicBezTo>
                <a:cubicBezTo>
                  <a:pt x="15" y="3"/>
                  <a:pt x="14" y="3"/>
                  <a:pt x="13" y="4"/>
                </a:cubicBezTo>
                <a:cubicBezTo>
                  <a:pt x="12" y="5"/>
                  <a:pt x="10" y="5"/>
                  <a:pt x="8" y="5"/>
                </a:cubicBezTo>
                <a:cubicBezTo>
                  <a:pt x="5" y="5"/>
                  <a:pt x="3" y="4"/>
                  <a:pt x="2" y="2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727"/>
          <p:cNvSpPr>
            <a:spLocks/>
          </p:cNvSpPr>
          <p:nvPr/>
        </p:nvSpPr>
        <p:spPr bwMode="auto">
          <a:xfrm>
            <a:off x="4829173" y="5157289"/>
            <a:ext cx="12262" cy="5049"/>
          </a:xfrm>
          <a:custGeom>
            <a:avLst/>
            <a:gdLst>
              <a:gd name="T0" fmla="*/ 0 w 7"/>
              <a:gd name="T1" fmla="*/ 0 h 3"/>
              <a:gd name="T2" fmla="*/ 7 w 7"/>
              <a:gd name="T3" fmla="*/ 3 h 3"/>
              <a:gd name="T4" fmla="*/ 0 w 7"/>
              <a:gd name="T5" fmla="*/ 3 h 3"/>
              <a:gd name="T6" fmla="*/ 0 w 7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3">
                <a:moveTo>
                  <a:pt x="0" y="0"/>
                </a:moveTo>
                <a:cubicBezTo>
                  <a:pt x="3" y="0"/>
                  <a:pt x="6" y="1"/>
                  <a:pt x="7" y="3"/>
                </a:cubicBezTo>
                <a:cubicBezTo>
                  <a:pt x="5" y="3"/>
                  <a:pt x="2" y="3"/>
                  <a:pt x="0" y="3"/>
                </a:cubicBezTo>
                <a:lnTo>
                  <a:pt x="0" y="0"/>
                </a:ln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728"/>
          <p:cNvSpPr>
            <a:spLocks/>
          </p:cNvSpPr>
          <p:nvPr/>
        </p:nvSpPr>
        <p:spPr bwMode="auto">
          <a:xfrm>
            <a:off x="4829173" y="5191189"/>
            <a:ext cx="18753" cy="23802"/>
          </a:xfrm>
          <a:custGeom>
            <a:avLst/>
            <a:gdLst>
              <a:gd name="T0" fmla="*/ 0 w 11"/>
              <a:gd name="T1" fmla="*/ 14 h 14"/>
              <a:gd name="T2" fmla="*/ 0 w 11"/>
              <a:gd name="T3" fmla="*/ 0 h 14"/>
              <a:gd name="T4" fmla="*/ 8 w 11"/>
              <a:gd name="T5" fmla="*/ 3 h 14"/>
              <a:gd name="T6" fmla="*/ 11 w 11"/>
              <a:gd name="T7" fmla="*/ 7 h 14"/>
              <a:gd name="T8" fmla="*/ 8 w 11"/>
              <a:gd name="T9" fmla="*/ 11 h 14"/>
              <a:gd name="T10" fmla="*/ 0 w 11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4">
                <a:moveTo>
                  <a:pt x="0" y="14"/>
                </a:moveTo>
                <a:cubicBezTo>
                  <a:pt x="0" y="0"/>
                  <a:pt x="0" y="0"/>
                  <a:pt x="0" y="0"/>
                </a:cubicBezTo>
                <a:cubicBezTo>
                  <a:pt x="4" y="1"/>
                  <a:pt x="6" y="2"/>
                  <a:pt x="8" y="3"/>
                </a:cubicBezTo>
                <a:cubicBezTo>
                  <a:pt x="10" y="4"/>
                  <a:pt x="11" y="5"/>
                  <a:pt x="11" y="7"/>
                </a:cubicBezTo>
                <a:cubicBezTo>
                  <a:pt x="11" y="8"/>
                  <a:pt x="10" y="10"/>
                  <a:pt x="8" y="11"/>
                </a:cubicBezTo>
                <a:cubicBezTo>
                  <a:pt x="6" y="12"/>
                  <a:pt x="4" y="13"/>
                  <a:pt x="0" y="14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729"/>
          <p:cNvSpPr>
            <a:spLocks/>
          </p:cNvSpPr>
          <p:nvPr/>
        </p:nvSpPr>
        <p:spPr bwMode="auto">
          <a:xfrm>
            <a:off x="4801765" y="5157289"/>
            <a:ext cx="15868" cy="5049"/>
          </a:xfrm>
          <a:custGeom>
            <a:avLst/>
            <a:gdLst>
              <a:gd name="T0" fmla="*/ 9 w 9"/>
              <a:gd name="T1" fmla="*/ 0 h 3"/>
              <a:gd name="T2" fmla="*/ 9 w 9"/>
              <a:gd name="T3" fmla="*/ 3 h 3"/>
              <a:gd name="T4" fmla="*/ 0 w 9"/>
              <a:gd name="T5" fmla="*/ 3 h 3"/>
              <a:gd name="T6" fmla="*/ 2 w 9"/>
              <a:gd name="T7" fmla="*/ 2 h 3"/>
              <a:gd name="T8" fmla="*/ 9 w 9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9" y="3"/>
                  <a:pt x="9" y="3"/>
                  <a:pt x="9" y="3"/>
                </a:cubicBezTo>
                <a:cubicBezTo>
                  <a:pt x="6" y="3"/>
                  <a:pt x="3" y="3"/>
                  <a:pt x="0" y="3"/>
                </a:cubicBezTo>
                <a:cubicBezTo>
                  <a:pt x="0" y="2"/>
                  <a:pt x="1" y="2"/>
                  <a:pt x="2" y="2"/>
                </a:cubicBezTo>
                <a:cubicBezTo>
                  <a:pt x="3" y="1"/>
                  <a:pt x="6" y="0"/>
                  <a:pt x="9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730"/>
          <p:cNvSpPr>
            <a:spLocks/>
          </p:cNvSpPr>
          <p:nvPr/>
        </p:nvSpPr>
        <p:spPr bwMode="auto">
          <a:xfrm>
            <a:off x="4800322" y="5162338"/>
            <a:ext cx="17311" cy="13705"/>
          </a:xfrm>
          <a:custGeom>
            <a:avLst/>
            <a:gdLst>
              <a:gd name="T0" fmla="*/ 10 w 10"/>
              <a:gd name="T1" fmla="*/ 0 h 8"/>
              <a:gd name="T2" fmla="*/ 10 w 10"/>
              <a:gd name="T3" fmla="*/ 8 h 8"/>
              <a:gd name="T4" fmla="*/ 3 w 10"/>
              <a:gd name="T5" fmla="*/ 6 h 8"/>
              <a:gd name="T6" fmla="*/ 0 w 10"/>
              <a:gd name="T7" fmla="*/ 2 h 8"/>
              <a:gd name="T8" fmla="*/ 1 w 10"/>
              <a:gd name="T9" fmla="*/ 0 h 8"/>
              <a:gd name="T10" fmla="*/ 10 w 10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8">
                <a:moveTo>
                  <a:pt x="10" y="0"/>
                </a:move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7"/>
                  <a:pt x="3" y="6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0" y="1"/>
                  <a:pt x="1" y="0"/>
                </a:cubicBezTo>
                <a:cubicBezTo>
                  <a:pt x="4" y="0"/>
                  <a:pt x="7" y="0"/>
                  <a:pt x="10" y="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731"/>
          <p:cNvSpPr>
            <a:spLocks/>
          </p:cNvSpPr>
          <p:nvPr/>
        </p:nvSpPr>
        <p:spPr bwMode="auto">
          <a:xfrm>
            <a:off x="4777962" y="5137093"/>
            <a:ext cx="88718" cy="28851"/>
          </a:xfrm>
          <a:custGeom>
            <a:avLst/>
            <a:gdLst>
              <a:gd name="T0" fmla="*/ 0 w 52"/>
              <a:gd name="T1" fmla="*/ 16 h 17"/>
              <a:gd name="T2" fmla="*/ 6 w 52"/>
              <a:gd name="T3" fmla="*/ 10 h 17"/>
              <a:gd name="T4" fmla="*/ 23 w 52"/>
              <a:gd name="T5" fmla="*/ 6 h 17"/>
              <a:gd name="T6" fmla="*/ 23 w 52"/>
              <a:gd name="T7" fmla="*/ 2 h 17"/>
              <a:gd name="T8" fmla="*/ 26 w 52"/>
              <a:gd name="T9" fmla="*/ 0 h 17"/>
              <a:gd name="T10" fmla="*/ 30 w 52"/>
              <a:gd name="T11" fmla="*/ 2 h 17"/>
              <a:gd name="T12" fmla="*/ 30 w 52"/>
              <a:gd name="T13" fmla="*/ 6 h 17"/>
              <a:gd name="T14" fmla="*/ 40 w 52"/>
              <a:gd name="T15" fmla="*/ 7 h 17"/>
              <a:gd name="T16" fmla="*/ 47 w 52"/>
              <a:gd name="T17" fmla="*/ 10 h 17"/>
              <a:gd name="T18" fmla="*/ 51 w 52"/>
              <a:gd name="T19" fmla="*/ 13 h 17"/>
              <a:gd name="T20" fmla="*/ 52 w 52"/>
              <a:gd name="T21" fmla="*/ 16 h 17"/>
              <a:gd name="T22" fmla="*/ 52 w 52"/>
              <a:gd name="T23" fmla="*/ 17 h 17"/>
              <a:gd name="T24" fmla="*/ 37 w 52"/>
              <a:gd name="T25" fmla="*/ 15 h 17"/>
              <a:gd name="T26" fmla="*/ 30 w 52"/>
              <a:gd name="T27" fmla="*/ 12 h 17"/>
              <a:gd name="T28" fmla="*/ 30 w 52"/>
              <a:gd name="T29" fmla="*/ 15 h 17"/>
              <a:gd name="T30" fmla="*/ 23 w 52"/>
              <a:gd name="T31" fmla="*/ 15 h 17"/>
              <a:gd name="T32" fmla="*/ 23 w 52"/>
              <a:gd name="T33" fmla="*/ 15 h 17"/>
              <a:gd name="T34" fmla="*/ 23 w 52"/>
              <a:gd name="T35" fmla="*/ 12 h 17"/>
              <a:gd name="T36" fmla="*/ 16 w 52"/>
              <a:gd name="T37" fmla="*/ 14 h 17"/>
              <a:gd name="T38" fmla="*/ 14 w 52"/>
              <a:gd name="T39" fmla="*/ 15 h 17"/>
              <a:gd name="T40" fmla="*/ 0 w 52"/>
              <a:gd name="T41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17">
                <a:moveTo>
                  <a:pt x="0" y="16"/>
                </a:moveTo>
                <a:cubicBezTo>
                  <a:pt x="0" y="13"/>
                  <a:pt x="2" y="11"/>
                  <a:pt x="6" y="10"/>
                </a:cubicBezTo>
                <a:cubicBezTo>
                  <a:pt x="10" y="7"/>
                  <a:pt x="15" y="6"/>
                  <a:pt x="23" y="6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6"/>
                  <a:pt x="30" y="6"/>
                  <a:pt x="30" y="6"/>
                </a:cubicBezTo>
                <a:cubicBezTo>
                  <a:pt x="34" y="6"/>
                  <a:pt x="37" y="6"/>
                  <a:pt x="40" y="7"/>
                </a:cubicBezTo>
                <a:cubicBezTo>
                  <a:pt x="43" y="8"/>
                  <a:pt x="45" y="9"/>
                  <a:pt x="47" y="10"/>
                </a:cubicBezTo>
                <a:cubicBezTo>
                  <a:pt x="49" y="11"/>
                  <a:pt x="50" y="12"/>
                  <a:pt x="51" y="13"/>
                </a:cubicBezTo>
                <a:cubicBezTo>
                  <a:pt x="52" y="14"/>
                  <a:pt x="52" y="15"/>
                  <a:pt x="52" y="16"/>
                </a:cubicBezTo>
                <a:cubicBezTo>
                  <a:pt x="52" y="16"/>
                  <a:pt x="52" y="17"/>
                  <a:pt x="52" y="17"/>
                </a:cubicBezTo>
                <a:cubicBezTo>
                  <a:pt x="48" y="16"/>
                  <a:pt x="43" y="15"/>
                  <a:pt x="37" y="15"/>
                </a:cubicBezTo>
                <a:cubicBezTo>
                  <a:pt x="36" y="13"/>
                  <a:pt x="33" y="12"/>
                  <a:pt x="30" y="12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5"/>
                  <a:pt x="25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12"/>
                  <a:pt x="17" y="13"/>
                  <a:pt x="16" y="14"/>
                </a:cubicBezTo>
                <a:cubicBezTo>
                  <a:pt x="15" y="14"/>
                  <a:pt x="14" y="14"/>
                  <a:pt x="14" y="15"/>
                </a:cubicBezTo>
                <a:cubicBezTo>
                  <a:pt x="9" y="15"/>
                  <a:pt x="4" y="15"/>
                  <a:pt x="0" y="16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732"/>
          <p:cNvSpPr>
            <a:spLocks/>
          </p:cNvSpPr>
          <p:nvPr/>
        </p:nvSpPr>
        <p:spPr bwMode="auto">
          <a:xfrm>
            <a:off x="4682753" y="5162338"/>
            <a:ext cx="272644" cy="98816"/>
          </a:xfrm>
          <a:custGeom>
            <a:avLst/>
            <a:gdLst>
              <a:gd name="T0" fmla="*/ 59 w 160"/>
              <a:gd name="T1" fmla="*/ 10 h 58"/>
              <a:gd name="T2" fmla="*/ 67 w 160"/>
              <a:gd name="T3" fmla="*/ 14 h 58"/>
              <a:gd name="T4" fmla="*/ 79 w 160"/>
              <a:gd name="T5" fmla="*/ 16 h 58"/>
              <a:gd name="T6" fmla="*/ 79 w 160"/>
              <a:gd name="T7" fmla="*/ 30 h 58"/>
              <a:gd name="T8" fmla="*/ 73 w 160"/>
              <a:gd name="T9" fmla="*/ 29 h 58"/>
              <a:gd name="T10" fmla="*/ 70 w 160"/>
              <a:gd name="T11" fmla="*/ 26 h 58"/>
              <a:gd name="T12" fmla="*/ 67 w 160"/>
              <a:gd name="T13" fmla="*/ 22 h 58"/>
              <a:gd name="T14" fmla="*/ 65 w 160"/>
              <a:gd name="T15" fmla="*/ 21 h 58"/>
              <a:gd name="T16" fmla="*/ 61 w 160"/>
              <a:gd name="T17" fmla="*/ 20 h 58"/>
              <a:gd name="T18" fmla="*/ 55 w 160"/>
              <a:gd name="T19" fmla="*/ 21 h 58"/>
              <a:gd name="T20" fmla="*/ 53 w 160"/>
              <a:gd name="T21" fmla="*/ 24 h 58"/>
              <a:gd name="T22" fmla="*/ 55 w 160"/>
              <a:gd name="T23" fmla="*/ 28 h 58"/>
              <a:gd name="T24" fmla="*/ 60 w 160"/>
              <a:gd name="T25" fmla="*/ 32 h 58"/>
              <a:gd name="T26" fmla="*/ 68 w 160"/>
              <a:gd name="T27" fmla="*/ 35 h 58"/>
              <a:gd name="T28" fmla="*/ 79 w 160"/>
              <a:gd name="T29" fmla="*/ 37 h 58"/>
              <a:gd name="T30" fmla="*/ 79 w 160"/>
              <a:gd name="T31" fmla="*/ 45 h 58"/>
              <a:gd name="T32" fmla="*/ 80 w 160"/>
              <a:gd name="T33" fmla="*/ 47 h 58"/>
              <a:gd name="T34" fmla="*/ 82 w 160"/>
              <a:gd name="T35" fmla="*/ 47 h 58"/>
              <a:gd name="T36" fmla="*/ 85 w 160"/>
              <a:gd name="T37" fmla="*/ 47 h 58"/>
              <a:gd name="T38" fmla="*/ 86 w 160"/>
              <a:gd name="T39" fmla="*/ 44 h 58"/>
              <a:gd name="T40" fmla="*/ 86 w 160"/>
              <a:gd name="T41" fmla="*/ 36 h 58"/>
              <a:gd name="T42" fmla="*/ 99 w 160"/>
              <a:gd name="T43" fmla="*/ 34 h 58"/>
              <a:gd name="T44" fmla="*/ 108 w 160"/>
              <a:gd name="T45" fmla="*/ 29 h 58"/>
              <a:gd name="T46" fmla="*/ 111 w 160"/>
              <a:gd name="T47" fmla="*/ 23 h 58"/>
              <a:gd name="T48" fmla="*/ 109 w 160"/>
              <a:gd name="T49" fmla="*/ 18 h 58"/>
              <a:gd name="T50" fmla="*/ 104 w 160"/>
              <a:gd name="T51" fmla="*/ 14 h 58"/>
              <a:gd name="T52" fmla="*/ 97 w 160"/>
              <a:gd name="T53" fmla="*/ 11 h 58"/>
              <a:gd name="T54" fmla="*/ 86 w 160"/>
              <a:gd name="T55" fmla="*/ 9 h 58"/>
              <a:gd name="T56" fmla="*/ 86 w 160"/>
              <a:gd name="T57" fmla="*/ 0 h 58"/>
              <a:gd name="T58" fmla="*/ 93 w 160"/>
              <a:gd name="T59" fmla="*/ 0 h 58"/>
              <a:gd name="T60" fmla="*/ 95 w 160"/>
              <a:gd name="T61" fmla="*/ 2 h 58"/>
              <a:gd name="T62" fmla="*/ 101 w 160"/>
              <a:gd name="T63" fmla="*/ 5 h 58"/>
              <a:gd name="T64" fmla="*/ 106 w 160"/>
              <a:gd name="T65" fmla="*/ 4 h 58"/>
              <a:gd name="T66" fmla="*/ 108 w 160"/>
              <a:gd name="T67" fmla="*/ 2 h 58"/>
              <a:gd name="T68" fmla="*/ 160 w 160"/>
              <a:gd name="T69" fmla="*/ 18 h 58"/>
              <a:gd name="T70" fmla="*/ 160 w 160"/>
              <a:gd name="T71" fmla="*/ 18 h 58"/>
              <a:gd name="T72" fmla="*/ 80 w 160"/>
              <a:gd name="T73" fmla="*/ 58 h 58"/>
              <a:gd name="T74" fmla="*/ 0 w 160"/>
              <a:gd name="T75" fmla="*/ 18 h 58"/>
              <a:gd name="T76" fmla="*/ 0 w 160"/>
              <a:gd name="T77" fmla="*/ 17 h 58"/>
              <a:gd name="T78" fmla="*/ 56 w 160"/>
              <a:gd name="T79" fmla="*/ 1 h 58"/>
              <a:gd name="T80" fmla="*/ 56 w 160"/>
              <a:gd name="T81" fmla="*/ 3 h 58"/>
              <a:gd name="T82" fmla="*/ 59 w 160"/>
              <a:gd name="T83" fmla="*/ 1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58">
                <a:moveTo>
                  <a:pt x="59" y="10"/>
                </a:moveTo>
                <a:cubicBezTo>
                  <a:pt x="61" y="11"/>
                  <a:pt x="63" y="13"/>
                  <a:pt x="67" y="14"/>
                </a:cubicBezTo>
                <a:cubicBezTo>
                  <a:pt x="70" y="14"/>
                  <a:pt x="74" y="15"/>
                  <a:pt x="79" y="16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0"/>
                  <a:pt x="74" y="29"/>
                  <a:pt x="73" y="29"/>
                </a:cubicBezTo>
                <a:cubicBezTo>
                  <a:pt x="72" y="28"/>
                  <a:pt x="70" y="27"/>
                  <a:pt x="70" y="26"/>
                </a:cubicBezTo>
                <a:cubicBezTo>
                  <a:pt x="69" y="25"/>
                  <a:pt x="68" y="24"/>
                  <a:pt x="67" y="22"/>
                </a:cubicBezTo>
                <a:cubicBezTo>
                  <a:pt x="67" y="22"/>
                  <a:pt x="66" y="21"/>
                  <a:pt x="65" y="21"/>
                </a:cubicBezTo>
                <a:cubicBezTo>
                  <a:pt x="64" y="20"/>
                  <a:pt x="62" y="20"/>
                  <a:pt x="61" y="20"/>
                </a:cubicBezTo>
                <a:cubicBezTo>
                  <a:pt x="59" y="20"/>
                  <a:pt x="57" y="20"/>
                  <a:pt x="55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3" y="25"/>
                  <a:pt x="54" y="26"/>
                  <a:pt x="55" y="28"/>
                </a:cubicBezTo>
                <a:cubicBezTo>
                  <a:pt x="56" y="29"/>
                  <a:pt x="58" y="30"/>
                  <a:pt x="60" y="32"/>
                </a:cubicBezTo>
                <a:cubicBezTo>
                  <a:pt x="62" y="33"/>
                  <a:pt x="64" y="34"/>
                  <a:pt x="68" y="35"/>
                </a:cubicBezTo>
                <a:cubicBezTo>
                  <a:pt x="71" y="36"/>
                  <a:pt x="75" y="36"/>
                  <a:pt x="79" y="37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6"/>
                  <a:pt x="79" y="46"/>
                  <a:pt x="80" y="47"/>
                </a:cubicBezTo>
                <a:cubicBezTo>
                  <a:pt x="80" y="47"/>
                  <a:pt x="81" y="47"/>
                  <a:pt x="82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6" y="46"/>
                  <a:pt x="86" y="45"/>
                  <a:pt x="86" y="44"/>
                </a:cubicBezTo>
                <a:cubicBezTo>
                  <a:pt x="86" y="36"/>
                  <a:pt x="86" y="36"/>
                  <a:pt x="86" y="36"/>
                </a:cubicBezTo>
                <a:cubicBezTo>
                  <a:pt x="91" y="36"/>
                  <a:pt x="96" y="35"/>
                  <a:pt x="99" y="34"/>
                </a:cubicBezTo>
                <a:cubicBezTo>
                  <a:pt x="103" y="33"/>
                  <a:pt x="106" y="31"/>
                  <a:pt x="108" y="29"/>
                </a:cubicBezTo>
                <a:cubicBezTo>
                  <a:pt x="110" y="27"/>
                  <a:pt x="111" y="25"/>
                  <a:pt x="111" y="23"/>
                </a:cubicBezTo>
                <a:cubicBezTo>
                  <a:pt x="111" y="21"/>
                  <a:pt x="110" y="19"/>
                  <a:pt x="109" y="18"/>
                </a:cubicBezTo>
                <a:cubicBezTo>
                  <a:pt x="108" y="16"/>
                  <a:pt x="106" y="15"/>
                  <a:pt x="104" y="14"/>
                </a:cubicBezTo>
                <a:cubicBezTo>
                  <a:pt x="102" y="13"/>
                  <a:pt x="99" y="12"/>
                  <a:pt x="97" y="11"/>
                </a:cubicBezTo>
                <a:cubicBezTo>
                  <a:pt x="94" y="11"/>
                  <a:pt x="90" y="10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1" y="0"/>
                  <a:pt x="93" y="0"/>
                </a:cubicBezTo>
                <a:cubicBezTo>
                  <a:pt x="94" y="1"/>
                  <a:pt x="94" y="1"/>
                  <a:pt x="95" y="2"/>
                </a:cubicBezTo>
                <a:cubicBezTo>
                  <a:pt x="96" y="4"/>
                  <a:pt x="98" y="5"/>
                  <a:pt x="101" y="5"/>
                </a:cubicBezTo>
                <a:cubicBezTo>
                  <a:pt x="103" y="5"/>
                  <a:pt x="105" y="5"/>
                  <a:pt x="106" y="4"/>
                </a:cubicBezTo>
                <a:cubicBezTo>
                  <a:pt x="107" y="3"/>
                  <a:pt x="108" y="3"/>
                  <a:pt x="108" y="2"/>
                </a:cubicBezTo>
                <a:cubicBezTo>
                  <a:pt x="129" y="5"/>
                  <a:pt x="146" y="10"/>
                  <a:pt x="160" y="18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40"/>
                  <a:pt x="124" y="58"/>
                  <a:pt x="80" y="58"/>
                </a:cubicBezTo>
                <a:cubicBezTo>
                  <a:pt x="36" y="58"/>
                  <a:pt x="0" y="40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4" y="9"/>
                  <a:pt x="34" y="3"/>
                  <a:pt x="56" y="1"/>
                </a:cubicBezTo>
                <a:cubicBezTo>
                  <a:pt x="56" y="2"/>
                  <a:pt x="56" y="2"/>
                  <a:pt x="56" y="3"/>
                </a:cubicBezTo>
                <a:cubicBezTo>
                  <a:pt x="56" y="6"/>
                  <a:pt x="57" y="8"/>
                  <a:pt x="59" y="1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733"/>
          <p:cNvSpPr>
            <a:spLocks noEditPoints="1"/>
          </p:cNvSpPr>
          <p:nvPr/>
        </p:nvSpPr>
        <p:spPr bwMode="auto">
          <a:xfrm>
            <a:off x="4772913" y="5162338"/>
            <a:ext cx="98816" cy="80062"/>
          </a:xfrm>
          <a:custGeom>
            <a:avLst/>
            <a:gdLst>
              <a:gd name="T0" fmla="*/ 44 w 58"/>
              <a:gd name="T1" fmla="*/ 24 h 47"/>
              <a:gd name="T2" fmla="*/ 41 w 58"/>
              <a:gd name="T3" fmla="*/ 20 h 47"/>
              <a:gd name="T4" fmla="*/ 33 w 58"/>
              <a:gd name="T5" fmla="*/ 17 h 47"/>
              <a:gd name="T6" fmla="*/ 33 w 58"/>
              <a:gd name="T7" fmla="*/ 31 h 47"/>
              <a:gd name="T8" fmla="*/ 41 w 58"/>
              <a:gd name="T9" fmla="*/ 28 h 47"/>
              <a:gd name="T10" fmla="*/ 44 w 58"/>
              <a:gd name="T11" fmla="*/ 24 h 47"/>
              <a:gd name="T12" fmla="*/ 14 w 58"/>
              <a:gd name="T13" fmla="*/ 14 h 47"/>
              <a:gd name="T14" fmla="*/ 6 w 58"/>
              <a:gd name="T15" fmla="*/ 10 h 47"/>
              <a:gd name="T16" fmla="*/ 3 w 58"/>
              <a:gd name="T17" fmla="*/ 3 h 47"/>
              <a:gd name="T18" fmla="*/ 3 w 58"/>
              <a:gd name="T19" fmla="*/ 1 h 47"/>
              <a:gd name="T20" fmla="*/ 17 w 58"/>
              <a:gd name="T21" fmla="*/ 0 h 47"/>
              <a:gd name="T22" fmla="*/ 16 w 58"/>
              <a:gd name="T23" fmla="*/ 2 h 47"/>
              <a:gd name="T24" fmla="*/ 19 w 58"/>
              <a:gd name="T25" fmla="*/ 6 h 47"/>
              <a:gd name="T26" fmla="*/ 26 w 58"/>
              <a:gd name="T27" fmla="*/ 8 h 47"/>
              <a:gd name="T28" fmla="*/ 26 w 58"/>
              <a:gd name="T29" fmla="*/ 0 h 47"/>
              <a:gd name="T30" fmla="*/ 26 w 58"/>
              <a:gd name="T31" fmla="*/ 0 h 47"/>
              <a:gd name="T32" fmla="*/ 33 w 58"/>
              <a:gd name="T33" fmla="*/ 0 h 47"/>
              <a:gd name="T34" fmla="*/ 33 w 58"/>
              <a:gd name="T35" fmla="*/ 9 h 47"/>
              <a:gd name="T36" fmla="*/ 44 w 58"/>
              <a:gd name="T37" fmla="*/ 11 h 47"/>
              <a:gd name="T38" fmla="*/ 51 w 58"/>
              <a:gd name="T39" fmla="*/ 14 h 47"/>
              <a:gd name="T40" fmla="*/ 56 w 58"/>
              <a:gd name="T41" fmla="*/ 18 h 47"/>
              <a:gd name="T42" fmla="*/ 58 w 58"/>
              <a:gd name="T43" fmla="*/ 23 h 47"/>
              <a:gd name="T44" fmla="*/ 55 w 58"/>
              <a:gd name="T45" fmla="*/ 29 h 47"/>
              <a:gd name="T46" fmla="*/ 46 w 58"/>
              <a:gd name="T47" fmla="*/ 34 h 47"/>
              <a:gd name="T48" fmla="*/ 33 w 58"/>
              <a:gd name="T49" fmla="*/ 36 h 47"/>
              <a:gd name="T50" fmla="*/ 33 w 58"/>
              <a:gd name="T51" fmla="*/ 44 h 47"/>
              <a:gd name="T52" fmla="*/ 32 w 58"/>
              <a:gd name="T53" fmla="*/ 47 h 47"/>
              <a:gd name="T54" fmla="*/ 29 w 58"/>
              <a:gd name="T55" fmla="*/ 47 h 47"/>
              <a:gd name="T56" fmla="*/ 27 w 58"/>
              <a:gd name="T57" fmla="*/ 47 h 47"/>
              <a:gd name="T58" fmla="*/ 26 w 58"/>
              <a:gd name="T59" fmla="*/ 45 h 47"/>
              <a:gd name="T60" fmla="*/ 26 w 58"/>
              <a:gd name="T61" fmla="*/ 37 h 47"/>
              <a:gd name="T62" fmla="*/ 15 w 58"/>
              <a:gd name="T63" fmla="*/ 35 h 47"/>
              <a:gd name="T64" fmla="*/ 7 w 58"/>
              <a:gd name="T65" fmla="*/ 32 h 47"/>
              <a:gd name="T66" fmla="*/ 2 w 58"/>
              <a:gd name="T67" fmla="*/ 28 h 47"/>
              <a:gd name="T68" fmla="*/ 0 w 58"/>
              <a:gd name="T69" fmla="*/ 24 h 47"/>
              <a:gd name="T70" fmla="*/ 2 w 58"/>
              <a:gd name="T71" fmla="*/ 21 h 47"/>
              <a:gd name="T72" fmla="*/ 8 w 58"/>
              <a:gd name="T73" fmla="*/ 20 h 47"/>
              <a:gd name="T74" fmla="*/ 12 w 58"/>
              <a:gd name="T75" fmla="*/ 21 h 47"/>
              <a:gd name="T76" fmla="*/ 14 w 58"/>
              <a:gd name="T77" fmla="*/ 22 h 47"/>
              <a:gd name="T78" fmla="*/ 17 w 58"/>
              <a:gd name="T79" fmla="*/ 26 h 47"/>
              <a:gd name="T80" fmla="*/ 20 w 58"/>
              <a:gd name="T81" fmla="*/ 29 h 47"/>
              <a:gd name="T82" fmla="*/ 26 w 58"/>
              <a:gd name="T83" fmla="*/ 30 h 47"/>
              <a:gd name="T84" fmla="*/ 26 w 58"/>
              <a:gd name="T85" fmla="*/ 16 h 47"/>
              <a:gd name="T86" fmla="*/ 14 w 58"/>
              <a:gd name="T87" fmla="*/ 1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8" h="47">
                <a:moveTo>
                  <a:pt x="44" y="24"/>
                </a:moveTo>
                <a:cubicBezTo>
                  <a:pt x="44" y="22"/>
                  <a:pt x="43" y="21"/>
                  <a:pt x="41" y="20"/>
                </a:cubicBezTo>
                <a:cubicBezTo>
                  <a:pt x="39" y="19"/>
                  <a:pt x="37" y="18"/>
                  <a:pt x="33" y="17"/>
                </a:cubicBezTo>
                <a:cubicBezTo>
                  <a:pt x="33" y="31"/>
                  <a:pt x="33" y="31"/>
                  <a:pt x="33" y="31"/>
                </a:cubicBezTo>
                <a:cubicBezTo>
                  <a:pt x="37" y="30"/>
                  <a:pt x="39" y="29"/>
                  <a:pt x="41" y="28"/>
                </a:cubicBezTo>
                <a:cubicBezTo>
                  <a:pt x="43" y="27"/>
                  <a:pt x="44" y="25"/>
                  <a:pt x="44" y="24"/>
                </a:cubicBezTo>
                <a:close/>
                <a:moveTo>
                  <a:pt x="14" y="14"/>
                </a:moveTo>
                <a:cubicBezTo>
                  <a:pt x="10" y="13"/>
                  <a:pt x="8" y="11"/>
                  <a:pt x="6" y="10"/>
                </a:cubicBezTo>
                <a:cubicBezTo>
                  <a:pt x="4" y="8"/>
                  <a:pt x="3" y="6"/>
                  <a:pt x="3" y="3"/>
                </a:cubicBezTo>
                <a:cubicBezTo>
                  <a:pt x="3" y="2"/>
                  <a:pt x="3" y="2"/>
                  <a:pt x="3" y="1"/>
                </a:cubicBezTo>
                <a:cubicBezTo>
                  <a:pt x="7" y="0"/>
                  <a:pt x="12" y="0"/>
                  <a:pt x="17" y="0"/>
                </a:cubicBezTo>
                <a:cubicBezTo>
                  <a:pt x="16" y="1"/>
                  <a:pt x="16" y="1"/>
                  <a:pt x="16" y="2"/>
                </a:cubicBezTo>
                <a:cubicBezTo>
                  <a:pt x="16" y="4"/>
                  <a:pt x="17" y="5"/>
                  <a:pt x="19" y="6"/>
                </a:cubicBezTo>
                <a:cubicBezTo>
                  <a:pt x="20" y="7"/>
                  <a:pt x="23" y="8"/>
                  <a:pt x="26" y="8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ubicBezTo>
                  <a:pt x="33" y="9"/>
                  <a:pt x="33" y="9"/>
                  <a:pt x="33" y="9"/>
                </a:cubicBezTo>
                <a:cubicBezTo>
                  <a:pt x="37" y="10"/>
                  <a:pt x="41" y="11"/>
                  <a:pt x="44" y="11"/>
                </a:cubicBezTo>
                <a:cubicBezTo>
                  <a:pt x="46" y="12"/>
                  <a:pt x="49" y="13"/>
                  <a:pt x="51" y="14"/>
                </a:cubicBezTo>
                <a:cubicBezTo>
                  <a:pt x="53" y="15"/>
                  <a:pt x="55" y="16"/>
                  <a:pt x="56" y="18"/>
                </a:cubicBezTo>
                <a:cubicBezTo>
                  <a:pt x="57" y="19"/>
                  <a:pt x="58" y="21"/>
                  <a:pt x="58" y="23"/>
                </a:cubicBezTo>
                <a:cubicBezTo>
                  <a:pt x="58" y="25"/>
                  <a:pt x="57" y="27"/>
                  <a:pt x="55" y="29"/>
                </a:cubicBezTo>
                <a:cubicBezTo>
                  <a:pt x="53" y="31"/>
                  <a:pt x="50" y="33"/>
                  <a:pt x="46" y="34"/>
                </a:cubicBezTo>
                <a:cubicBezTo>
                  <a:pt x="43" y="35"/>
                  <a:pt x="38" y="36"/>
                  <a:pt x="33" y="36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5"/>
                  <a:pt x="33" y="46"/>
                  <a:pt x="32" y="47"/>
                </a:cubicBezTo>
                <a:cubicBezTo>
                  <a:pt x="32" y="47"/>
                  <a:pt x="31" y="47"/>
                  <a:pt x="29" y="47"/>
                </a:cubicBezTo>
                <a:cubicBezTo>
                  <a:pt x="28" y="47"/>
                  <a:pt x="27" y="47"/>
                  <a:pt x="27" y="47"/>
                </a:cubicBezTo>
                <a:cubicBezTo>
                  <a:pt x="26" y="46"/>
                  <a:pt x="26" y="46"/>
                  <a:pt x="26" y="45"/>
                </a:cubicBezTo>
                <a:cubicBezTo>
                  <a:pt x="26" y="37"/>
                  <a:pt x="26" y="37"/>
                  <a:pt x="26" y="37"/>
                </a:cubicBezTo>
                <a:cubicBezTo>
                  <a:pt x="22" y="36"/>
                  <a:pt x="18" y="36"/>
                  <a:pt x="15" y="35"/>
                </a:cubicBezTo>
                <a:cubicBezTo>
                  <a:pt x="11" y="34"/>
                  <a:pt x="9" y="33"/>
                  <a:pt x="7" y="32"/>
                </a:cubicBezTo>
                <a:cubicBezTo>
                  <a:pt x="5" y="30"/>
                  <a:pt x="3" y="29"/>
                  <a:pt x="2" y="28"/>
                </a:cubicBezTo>
                <a:cubicBezTo>
                  <a:pt x="1" y="26"/>
                  <a:pt x="0" y="25"/>
                  <a:pt x="0" y="24"/>
                </a:cubicBezTo>
                <a:cubicBezTo>
                  <a:pt x="0" y="23"/>
                  <a:pt x="1" y="22"/>
                  <a:pt x="2" y="21"/>
                </a:cubicBezTo>
                <a:cubicBezTo>
                  <a:pt x="4" y="20"/>
                  <a:pt x="6" y="20"/>
                  <a:pt x="8" y="20"/>
                </a:cubicBezTo>
                <a:cubicBezTo>
                  <a:pt x="9" y="20"/>
                  <a:pt x="11" y="20"/>
                  <a:pt x="12" y="21"/>
                </a:cubicBezTo>
                <a:cubicBezTo>
                  <a:pt x="13" y="21"/>
                  <a:pt x="14" y="22"/>
                  <a:pt x="14" y="22"/>
                </a:cubicBezTo>
                <a:cubicBezTo>
                  <a:pt x="15" y="24"/>
                  <a:pt x="16" y="25"/>
                  <a:pt x="17" y="26"/>
                </a:cubicBezTo>
                <a:cubicBezTo>
                  <a:pt x="17" y="27"/>
                  <a:pt x="19" y="28"/>
                  <a:pt x="20" y="29"/>
                </a:cubicBezTo>
                <a:cubicBezTo>
                  <a:pt x="21" y="29"/>
                  <a:pt x="23" y="30"/>
                  <a:pt x="26" y="30"/>
                </a:cubicBezTo>
                <a:cubicBezTo>
                  <a:pt x="26" y="16"/>
                  <a:pt x="26" y="16"/>
                  <a:pt x="26" y="16"/>
                </a:cubicBezTo>
                <a:cubicBezTo>
                  <a:pt x="21" y="15"/>
                  <a:pt x="17" y="14"/>
                  <a:pt x="14" y="14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734"/>
          <p:cNvSpPr>
            <a:spLocks/>
          </p:cNvSpPr>
          <p:nvPr/>
        </p:nvSpPr>
        <p:spPr bwMode="auto">
          <a:xfrm>
            <a:off x="4682753" y="5126995"/>
            <a:ext cx="272644" cy="66358"/>
          </a:xfrm>
          <a:custGeom>
            <a:avLst/>
            <a:gdLst>
              <a:gd name="T0" fmla="*/ 0 w 160"/>
              <a:gd name="T1" fmla="*/ 38 h 39"/>
              <a:gd name="T2" fmla="*/ 80 w 160"/>
              <a:gd name="T3" fmla="*/ 0 h 39"/>
              <a:gd name="T4" fmla="*/ 136 w 160"/>
              <a:gd name="T5" fmla="*/ 11 h 39"/>
              <a:gd name="T6" fmla="*/ 160 w 160"/>
              <a:gd name="T7" fmla="*/ 39 h 39"/>
              <a:gd name="T8" fmla="*/ 108 w 160"/>
              <a:gd name="T9" fmla="*/ 23 h 39"/>
              <a:gd name="T10" fmla="*/ 108 w 160"/>
              <a:gd name="T11" fmla="*/ 22 h 39"/>
              <a:gd name="T12" fmla="*/ 107 w 160"/>
              <a:gd name="T13" fmla="*/ 19 h 39"/>
              <a:gd name="T14" fmla="*/ 103 w 160"/>
              <a:gd name="T15" fmla="*/ 16 h 39"/>
              <a:gd name="T16" fmla="*/ 96 w 160"/>
              <a:gd name="T17" fmla="*/ 13 h 39"/>
              <a:gd name="T18" fmla="*/ 86 w 160"/>
              <a:gd name="T19" fmla="*/ 12 h 39"/>
              <a:gd name="T20" fmla="*/ 86 w 160"/>
              <a:gd name="T21" fmla="*/ 8 h 39"/>
              <a:gd name="T22" fmla="*/ 82 w 160"/>
              <a:gd name="T23" fmla="*/ 6 h 39"/>
              <a:gd name="T24" fmla="*/ 79 w 160"/>
              <a:gd name="T25" fmla="*/ 8 h 39"/>
              <a:gd name="T26" fmla="*/ 79 w 160"/>
              <a:gd name="T27" fmla="*/ 12 h 39"/>
              <a:gd name="T28" fmla="*/ 62 w 160"/>
              <a:gd name="T29" fmla="*/ 16 h 39"/>
              <a:gd name="T30" fmla="*/ 56 w 160"/>
              <a:gd name="T31" fmla="*/ 22 h 39"/>
              <a:gd name="T32" fmla="*/ 0 w 160"/>
              <a:gd name="T33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9">
                <a:moveTo>
                  <a:pt x="0" y="38"/>
                </a:moveTo>
                <a:cubicBezTo>
                  <a:pt x="1" y="17"/>
                  <a:pt x="37" y="0"/>
                  <a:pt x="80" y="0"/>
                </a:cubicBezTo>
                <a:cubicBezTo>
                  <a:pt x="102" y="0"/>
                  <a:pt x="122" y="4"/>
                  <a:pt x="136" y="11"/>
                </a:cubicBezTo>
                <a:cubicBezTo>
                  <a:pt x="150" y="18"/>
                  <a:pt x="159" y="28"/>
                  <a:pt x="160" y="39"/>
                </a:cubicBezTo>
                <a:cubicBezTo>
                  <a:pt x="146" y="31"/>
                  <a:pt x="129" y="26"/>
                  <a:pt x="108" y="23"/>
                </a:cubicBezTo>
                <a:cubicBezTo>
                  <a:pt x="108" y="23"/>
                  <a:pt x="108" y="22"/>
                  <a:pt x="108" y="22"/>
                </a:cubicBezTo>
                <a:cubicBezTo>
                  <a:pt x="108" y="21"/>
                  <a:pt x="108" y="20"/>
                  <a:pt x="107" y="19"/>
                </a:cubicBezTo>
                <a:cubicBezTo>
                  <a:pt x="106" y="18"/>
                  <a:pt x="105" y="17"/>
                  <a:pt x="103" y="16"/>
                </a:cubicBezTo>
                <a:cubicBezTo>
                  <a:pt x="101" y="15"/>
                  <a:pt x="99" y="14"/>
                  <a:pt x="96" y="13"/>
                </a:cubicBezTo>
                <a:cubicBezTo>
                  <a:pt x="93" y="12"/>
                  <a:pt x="90" y="12"/>
                  <a:pt x="86" y="12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7"/>
                  <a:pt x="85" y="6"/>
                  <a:pt x="82" y="6"/>
                </a:cubicBezTo>
                <a:cubicBezTo>
                  <a:pt x="80" y="6"/>
                  <a:pt x="79" y="7"/>
                  <a:pt x="79" y="8"/>
                </a:cubicBezTo>
                <a:cubicBezTo>
                  <a:pt x="79" y="12"/>
                  <a:pt x="79" y="12"/>
                  <a:pt x="79" y="12"/>
                </a:cubicBezTo>
                <a:cubicBezTo>
                  <a:pt x="71" y="12"/>
                  <a:pt x="66" y="13"/>
                  <a:pt x="62" y="16"/>
                </a:cubicBezTo>
                <a:cubicBezTo>
                  <a:pt x="58" y="17"/>
                  <a:pt x="56" y="19"/>
                  <a:pt x="56" y="22"/>
                </a:cubicBezTo>
                <a:cubicBezTo>
                  <a:pt x="34" y="24"/>
                  <a:pt x="14" y="30"/>
                  <a:pt x="0" y="38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735"/>
          <p:cNvSpPr>
            <a:spLocks/>
          </p:cNvSpPr>
          <p:nvPr/>
        </p:nvSpPr>
        <p:spPr bwMode="auto">
          <a:xfrm>
            <a:off x="4665442" y="5191189"/>
            <a:ext cx="307265" cy="78620"/>
          </a:xfrm>
          <a:custGeom>
            <a:avLst/>
            <a:gdLst>
              <a:gd name="T0" fmla="*/ 10 w 180"/>
              <a:gd name="T1" fmla="*/ 1 h 46"/>
              <a:gd name="T2" fmla="*/ 90 w 180"/>
              <a:gd name="T3" fmla="*/ 41 h 46"/>
              <a:gd name="T4" fmla="*/ 170 w 180"/>
              <a:gd name="T5" fmla="*/ 1 h 46"/>
              <a:gd name="T6" fmla="*/ 170 w 180"/>
              <a:gd name="T7" fmla="*/ 1 h 46"/>
              <a:gd name="T8" fmla="*/ 180 w 180"/>
              <a:gd name="T9" fmla="*/ 8 h 46"/>
              <a:gd name="T10" fmla="*/ 90 w 180"/>
              <a:gd name="T11" fmla="*/ 46 h 46"/>
              <a:gd name="T12" fmla="*/ 0 w 180"/>
              <a:gd name="T13" fmla="*/ 7 h 46"/>
              <a:gd name="T14" fmla="*/ 10 w 180"/>
              <a:gd name="T15" fmla="*/ 0 h 46"/>
              <a:gd name="T16" fmla="*/ 10 w 180"/>
              <a:gd name="T17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46">
                <a:moveTo>
                  <a:pt x="10" y="1"/>
                </a:moveTo>
                <a:cubicBezTo>
                  <a:pt x="10" y="23"/>
                  <a:pt x="46" y="41"/>
                  <a:pt x="90" y="41"/>
                </a:cubicBezTo>
                <a:cubicBezTo>
                  <a:pt x="134" y="41"/>
                  <a:pt x="170" y="23"/>
                  <a:pt x="170" y="1"/>
                </a:cubicBezTo>
                <a:cubicBezTo>
                  <a:pt x="170" y="1"/>
                  <a:pt x="170" y="1"/>
                  <a:pt x="170" y="1"/>
                </a:cubicBezTo>
                <a:cubicBezTo>
                  <a:pt x="173" y="3"/>
                  <a:pt x="177" y="5"/>
                  <a:pt x="180" y="8"/>
                </a:cubicBezTo>
                <a:cubicBezTo>
                  <a:pt x="174" y="30"/>
                  <a:pt x="136" y="46"/>
                  <a:pt x="90" y="46"/>
                </a:cubicBezTo>
                <a:cubicBezTo>
                  <a:pt x="43" y="46"/>
                  <a:pt x="5" y="29"/>
                  <a:pt x="0" y="7"/>
                </a:cubicBezTo>
                <a:cubicBezTo>
                  <a:pt x="3" y="4"/>
                  <a:pt x="6" y="2"/>
                  <a:pt x="10" y="0"/>
                </a:cubicBezTo>
                <a:cubicBezTo>
                  <a:pt x="10" y="1"/>
                  <a:pt x="10" y="1"/>
                  <a:pt x="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736"/>
          <p:cNvSpPr>
            <a:spLocks/>
          </p:cNvSpPr>
          <p:nvPr/>
        </p:nvSpPr>
        <p:spPr bwMode="auto">
          <a:xfrm>
            <a:off x="4664000" y="5118339"/>
            <a:ext cx="310150" cy="86554"/>
          </a:xfrm>
          <a:custGeom>
            <a:avLst/>
            <a:gdLst>
              <a:gd name="T0" fmla="*/ 91 w 182"/>
              <a:gd name="T1" fmla="*/ 5 h 51"/>
              <a:gd name="T2" fmla="*/ 11 w 182"/>
              <a:gd name="T3" fmla="*/ 43 h 51"/>
              <a:gd name="T4" fmla="*/ 1 w 182"/>
              <a:gd name="T5" fmla="*/ 50 h 51"/>
              <a:gd name="T6" fmla="*/ 0 w 182"/>
              <a:gd name="T7" fmla="*/ 44 h 51"/>
              <a:gd name="T8" fmla="*/ 91 w 182"/>
              <a:gd name="T9" fmla="*/ 0 h 51"/>
              <a:gd name="T10" fmla="*/ 182 w 182"/>
              <a:gd name="T11" fmla="*/ 44 h 51"/>
              <a:gd name="T12" fmla="*/ 181 w 182"/>
              <a:gd name="T13" fmla="*/ 51 h 51"/>
              <a:gd name="T14" fmla="*/ 171 w 182"/>
              <a:gd name="T15" fmla="*/ 44 h 51"/>
              <a:gd name="T16" fmla="*/ 147 w 182"/>
              <a:gd name="T17" fmla="*/ 16 h 51"/>
              <a:gd name="T18" fmla="*/ 91 w 182"/>
              <a:gd name="T19" fmla="*/ 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51">
                <a:moveTo>
                  <a:pt x="91" y="5"/>
                </a:moveTo>
                <a:cubicBezTo>
                  <a:pt x="48" y="5"/>
                  <a:pt x="12" y="22"/>
                  <a:pt x="11" y="43"/>
                </a:cubicBezTo>
                <a:cubicBezTo>
                  <a:pt x="7" y="45"/>
                  <a:pt x="4" y="47"/>
                  <a:pt x="1" y="50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20"/>
                  <a:pt x="41" y="0"/>
                  <a:pt x="91" y="0"/>
                </a:cubicBezTo>
                <a:cubicBezTo>
                  <a:pt x="141" y="0"/>
                  <a:pt x="182" y="20"/>
                  <a:pt x="182" y="44"/>
                </a:cubicBezTo>
                <a:cubicBezTo>
                  <a:pt x="182" y="47"/>
                  <a:pt x="181" y="49"/>
                  <a:pt x="181" y="51"/>
                </a:cubicBezTo>
                <a:cubicBezTo>
                  <a:pt x="178" y="48"/>
                  <a:pt x="174" y="46"/>
                  <a:pt x="171" y="44"/>
                </a:cubicBezTo>
                <a:cubicBezTo>
                  <a:pt x="170" y="33"/>
                  <a:pt x="161" y="23"/>
                  <a:pt x="147" y="16"/>
                </a:cubicBezTo>
                <a:cubicBezTo>
                  <a:pt x="133" y="9"/>
                  <a:pt x="113" y="5"/>
                  <a:pt x="9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737"/>
          <p:cNvSpPr>
            <a:spLocks/>
          </p:cNvSpPr>
          <p:nvPr/>
        </p:nvSpPr>
        <p:spPr bwMode="auto">
          <a:xfrm>
            <a:off x="4645247" y="5203450"/>
            <a:ext cx="346214" cy="80062"/>
          </a:xfrm>
          <a:custGeom>
            <a:avLst/>
            <a:gdLst>
              <a:gd name="T0" fmla="*/ 0 w 203"/>
              <a:gd name="T1" fmla="*/ 11 h 47"/>
              <a:gd name="T2" fmla="*/ 12 w 203"/>
              <a:gd name="T3" fmla="*/ 0 h 47"/>
              <a:gd name="T4" fmla="*/ 102 w 203"/>
              <a:gd name="T5" fmla="*/ 39 h 47"/>
              <a:gd name="T6" fmla="*/ 192 w 203"/>
              <a:gd name="T7" fmla="*/ 1 h 47"/>
              <a:gd name="T8" fmla="*/ 203 w 203"/>
              <a:gd name="T9" fmla="*/ 12 h 47"/>
              <a:gd name="T10" fmla="*/ 102 w 203"/>
              <a:gd name="T11" fmla="*/ 47 h 47"/>
              <a:gd name="T12" fmla="*/ 39 w 203"/>
              <a:gd name="T13" fmla="*/ 37 h 47"/>
              <a:gd name="T14" fmla="*/ 0 w 203"/>
              <a:gd name="T15" fmla="*/ 1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3" h="47">
                <a:moveTo>
                  <a:pt x="0" y="11"/>
                </a:moveTo>
                <a:cubicBezTo>
                  <a:pt x="3" y="7"/>
                  <a:pt x="7" y="3"/>
                  <a:pt x="12" y="0"/>
                </a:cubicBezTo>
                <a:cubicBezTo>
                  <a:pt x="17" y="22"/>
                  <a:pt x="55" y="39"/>
                  <a:pt x="102" y="39"/>
                </a:cubicBezTo>
                <a:cubicBezTo>
                  <a:pt x="148" y="39"/>
                  <a:pt x="186" y="23"/>
                  <a:pt x="192" y="1"/>
                </a:cubicBezTo>
                <a:cubicBezTo>
                  <a:pt x="196" y="4"/>
                  <a:pt x="200" y="8"/>
                  <a:pt x="203" y="12"/>
                </a:cubicBezTo>
                <a:cubicBezTo>
                  <a:pt x="188" y="33"/>
                  <a:pt x="148" y="47"/>
                  <a:pt x="102" y="47"/>
                </a:cubicBezTo>
                <a:cubicBezTo>
                  <a:pt x="78" y="47"/>
                  <a:pt x="56" y="44"/>
                  <a:pt x="39" y="37"/>
                </a:cubicBezTo>
                <a:cubicBezTo>
                  <a:pt x="21" y="31"/>
                  <a:pt x="7" y="22"/>
                  <a:pt x="0" y="11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738"/>
          <p:cNvSpPr>
            <a:spLocks/>
          </p:cNvSpPr>
          <p:nvPr/>
        </p:nvSpPr>
        <p:spPr bwMode="auto">
          <a:xfrm>
            <a:off x="4636591" y="5104635"/>
            <a:ext cx="364967" cy="119011"/>
          </a:xfrm>
          <a:custGeom>
            <a:avLst/>
            <a:gdLst>
              <a:gd name="T0" fmla="*/ 17 w 214"/>
              <a:gd name="T1" fmla="*/ 58 h 70"/>
              <a:gd name="T2" fmla="*/ 5 w 214"/>
              <a:gd name="T3" fmla="*/ 69 h 70"/>
              <a:gd name="T4" fmla="*/ 0 w 214"/>
              <a:gd name="T5" fmla="*/ 53 h 70"/>
              <a:gd name="T6" fmla="*/ 0 w 214"/>
              <a:gd name="T7" fmla="*/ 52 h 70"/>
              <a:gd name="T8" fmla="*/ 107 w 214"/>
              <a:gd name="T9" fmla="*/ 0 h 70"/>
              <a:gd name="T10" fmla="*/ 214 w 214"/>
              <a:gd name="T11" fmla="*/ 52 h 70"/>
              <a:gd name="T12" fmla="*/ 214 w 214"/>
              <a:gd name="T13" fmla="*/ 53 h 70"/>
              <a:gd name="T14" fmla="*/ 214 w 214"/>
              <a:gd name="T15" fmla="*/ 54 h 70"/>
              <a:gd name="T16" fmla="*/ 214 w 214"/>
              <a:gd name="T17" fmla="*/ 54 h 70"/>
              <a:gd name="T18" fmla="*/ 208 w 214"/>
              <a:gd name="T19" fmla="*/ 70 h 70"/>
              <a:gd name="T20" fmla="*/ 197 w 214"/>
              <a:gd name="T21" fmla="*/ 59 h 70"/>
              <a:gd name="T22" fmla="*/ 198 w 214"/>
              <a:gd name="T23" fmla="*/ 52 h 70"/>
              <a:gd name="T24" fmla="*/ 107 w 214"/>
              <a:gd name="T25" fmla="*/ 8 h 70"/>
              <a:gd name="T26" fmla="*/ 16 w 214"/>
              <a:gd name="T27" fmla="*/ 52 h 70"/>
              <a:gd name="T28" fmla="*/ 17 w 214"/>
              <a:gd name="T29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70">
                <a:moveTo>
                  <a:pt x="17" y="58"/>
                </a:moveTo>
                <a:cubicBezTo>
                  <a:pt x="12" y="61"/>
                  <a:pt x="8" y="65"/>
                  <a:pt x="5" y="69"/>
                </a:cubicBezTo>
                <a:cubicBezTo>
                  <a:pt x="2" y="64"/>
                  <a:pt x="0" y="59"/>
                  <a:pt x="0" y="53"/>
                </a:cubicBezTo>
                <a:cubicBezTo>
                  <a:pt x="0" y="53"/>
                  <a:pt x="0" y="53"/>
                  <a:pt x="0" y="52"/>
                </a:cubicBezTo>
                <a:cubicBezTo>
                  <a:pt x="0" y="23"/>
                  <a:pt x="48" y="0"/>
                  <a:pt x="107" y="0"/>
                </a:cubicBezTo>
                <a:cubicBezTo>
                  <a:pt x="166" y="0"/>
                  <a:pt x="214" y="23"/>
                  <a:pt x="214" y="52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13" y="60"/>
                  <a:pt x="211" y="65"/>
                  <a:pt x="208" y="70"/>
                </a:cubicBezTo>
                <a:cubicBezTo>
                  <a:pt x="205" y="66"/>
                  <a:pt x="201" y="62"/>
                  <a:pt x="197" y="59"/>
                </a:cubicBezTo>
                <a:cubicBezTo>
                  <a:pt x="197" y="57"/>
                  <a:pt x="198" y="55"/>
                  <a:pt x="198" y="52"/>
                </a:cubicBezTo>
                <a:cubicBezTo>
                  <a:pt x="198" y="28"/>
                  <a:pt x="157" y="8"/>
                  <a:pt x="107" y="8"/>
                </a:cubicBezTo>
                <a:cubicBezTo>
                  <a:pt x="57" y="8"/>
                  <a:pt x="16" y="28"/>
                  <a:pt x="16" y="52"/>
                </a:cubicBezTo>
                <a:cubicBezTo>
                  <a:pt x="16" y="54"/>
                  <a:pt x="16" y="56"/>
                  <a:pt x="17" y="58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739"/>
          <p:cNvSpPr>
            <a:spLocks/>
          </p:cNvSpPr>
          <p:nvPr/>
        </p:nvSpPr>
        <p:spPr bwMode="auto">
          <a:xfrm>
            <a:off x="4635149" y="5194795"/>
            <a:ext cx="10098" cy="54817"/>
          </a:xfrm>
          <a:custGeom>
            <a:avLst/>
            <a:gdLst>
              <a:gd name="T0" fmla="*/ 6 w 6"/>
              <a:gd name="T1" fmla="*/ 16 h 32"/>
              <a:gd name="T2" fmla="*/ 0 w 6"/>
              <a:gd name="T3" fmla="*/ 32 h 32"/>
              <a:gd name="T4" fmla="*/ 1 w 6"/>
              <a:gd name="T5" fmla="*/ 0 h 32"/>
              <a:gd name="T6" fmla="*/ 6 w 6"/>
              <a:gd name="T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2">
                <a:moveTo>
                  <a:pt x="6" y="16"/>
                </a:moveTo>
                <a:cubicBezTo>
                  <a:pt x="3" y="21"/>
                  <a:pt x="1" y="27"/>
                  <a:pt x="0" y="32"/>
                </a:cubicBezTo>
                <a:cubicBezTo>
                  <a:pt x="1" y="0"/>
                  <a:pt x="1" y="0"/>
                  <a:pt x="1" y="0"/>
                </a:cubicBezTo>
                <a:cubicBezTo>
                  <a:pt x="1" y="6"/>
                  <a:pt x="3" y="11"/>
                  <a:pt x="6" y="16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任意多边形: 形状 385">
            <a:extLst>
              <a:ext uri="{FF2B5EF4-FFF2-40B4-BE49-F238E27FC236}">
                <a16:creationId xmlns:a16="http://schemas.microsoft.com/office/drawing/2014/main" id="{28CF91E7-F9E3-418D-A6DF-B4FE963098E8}"/>
              </a:ext>
            </a:extLst>
          </p:cNvPr>
          <p:cNvSpPr/>
          <p:nvPr/>
        </p:nvSpPr>
        <p:spPr>
          <a:xfrm>
            <a:off x="623887" y="333375"/>
            <a:ext cx="10944225" cy="619125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233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6469046" y="3702469"/>
            <a:ext cx="613698" cy="603458"/>
          </a:xfrm>
          <a:custGeom>
            <a:avLst/>
            <a:gdLst>
              <a:gd name="T0" fmla="*/ 54 w 710"/>
              <a:gd name="T1" fmla="*/ 87 h 698"/>
              <a:gd name="T2" fmla="*/ 114 w 710"/>
              <a:gd name="T3" fmla="*/ 87 h 698"/>
              <a:gd name="T4" fmla="*/ 114 w 710"/>
              <a:gd name="T5" fmla="*/ 33 h 698"/>
              <a:gd name="T6" fmla="*/ 146 w 710"/>
              <a:gd name="T7" fmla="*/ 1 h 698"/>
              <a:gd name="T8" fmla="*/ 178 w 710"/>
              <a:gd name="T9" fmla="*/ 33 h 698"/>
              <a:gd name="T10" fmla="*/ 178 w 710"/>
              <a:gd name="T11" fmla="*/ 169 h 698"/>
              <a:gd name="T12" fmla="*/ 146 w 710"/>
              <a:gd name="T13" fmla="*/ 201 h 698"/>
              <a:gd name="T14" fmla="*/ 114 w 710"/>
              <a:gd name="T15" fmla="*/ 169 h 698"/>
              <a:gd name="T16" fmla="*/ 114 w 710"/>
              <a:gd name="T17" fmla="*/ 144 h 698"/>
              <a:gd name="T18" fmla="*/ 57 w 710"/>
              <a:gd name="T19" fmla="*/ 144 h 698"/>
              <a:gd name="T20" fmla="*/ 57 w 710"/>
              <a:gd name="T21" fmla="*/ 262 h 698"/>
              <a:gd name="T22" fmla="*/ 653 w 710"/>
              <a:gd name="T23" fmla="*/ 262 h 698"/>
              <a:gd name="T24" fmla="*/ 653 w 710"/>
              <a:gd name="T25" fmla="*/ 144 h 698"/>
              <a:gd name="T26" fmla="*/ 591 w 710"/>
              <a:gd name="T27" fmla="*/ 144 h 698"/>
              <a:gd name="T28" fmla="*/ 591 w 710"/>
              <a:gd name="T29" fmla="*/ 87 h 698"/>
              <a:gd name="T30" fmla="*/ 656 w 710"/>
              <a:gd name="T31" fmla="*/ 87 h 698"/>
              <a:gd name="T32" fmla="*/ 710 w 710"/>
              <a:gd name="T33" fmla="*/ 141 h 698"/>
              <a:gd name="T34" fmla="*/ 710 w 710"/>
              <a:gd name="T35" fmla="*/ 412 h 698"/>
              <a:gd name="T36" fmla="*/ 653 w 710"/>
              <a:gd name="T37" fmla="*/ 393 h 698"/>
              <a:gd name="T38" fmla="*/ 653 w 710"/>
              <a:gd name="T39" fmla="*/ 300 h 698"/>
              <a:gd name="T40" fmla="*/ 57 w 710"/>
              <a:gd name="T41" fmla="*/ 300 h 698"/>
              <a:gd name="T42" fmla="*/ 57 w 710"/>
              <a:gd name="T43" fmla="*/ 641 h 698"/>
              <a:gd name="T44" fmla="*/ 386 w 710"/>
              <a:gd name="T45" fmla="*/ 641 h 698"/>
              <a:gd name="T46" fmla="*/ 401 w 710"/>
              <a:gd name="T47" fmla="*/ 698 h 698"/>
              <a:gd name="T48" fmla="*/ 54 w 710"/>
              <a:gd name="T49" fmla="*/ 698 h 698"/>
              <a:gd name="T50" fmla="*/ 16 w 710"/>
              <a:gd name="T51" fmla="*/ 682 h 698"/>
              <a:gd name="T52" fmla="*/ 0 w 710"/>
              <a:gd name="T53" fmla="*/ 644 h 698"/>
              <a:gd name="T54" fmla="*/ 0 w 710"/>
              <a:gd name="T55" fmla="*/ 141 h 698"/>
              <a:gd name="T56" fmla="*/ 54 w 710"/>
              <a:gd name="T57" fmla="*/ 87 h 698"/>
              <a:gd name="T58" fmla="*/ 365 w 710"/>
              <a:gd name="T59" fmla="*/ 169 h 698"/>
              <a:gd name="T60" fmla="*/ 334 w 710"/>
              <a:gd name="T61" fmla="*/ 201 h 698"/>
              <a:gd name="T62" fmla="*/ 302 w 710"/>
              <a:gd name="T63" fmla="*/ 169 h 698"/>
              <a:gd name="T64" fmla="*/ 302 w 710"/>
              <a:gd name="T65" fmla="*/ 144 h 698"/>
              <a:gd name="T66" fmla="*/ 216 w 710"/>
              <a:gd name="T67" fmla="*/ 144 h 698"/>
              <a:gd name="T68" fmla="*/ 216 w 710"/>
              <a:gd name="T69" fmla="*/ 87 h 698"/>
              <a:gd name="T70" fmla="*/ 302 w 710"/>
              <a:gd name="T71" fmla="*/ 87 h 698"/>
              <a:gd name="T72" fmla="*/ 302 w 710"/>
              <a:gd name="T73" fmla="*/ 32 h 698"/>
              <a:gd name="T74" fmla="*/ 334 w 710"/>
              <a:gd name="T75" fmla="*/ 0 h 698"/>
              <a:gd name="T76" fmla="*/ 365 w 710"/>
              <a:gd name="T77" fmla="*/ 32 h 698"/>
              <a:gd name="T78" fmla="*/ 365 w 710"/>
              <a:gd name="T79" fmla="*/ 169 h 698"/>
              <a:gd name="T80" fmla="*/ 553 w 710"/>
              <a:gd name="T81" fmla="*/ 169 h 698"/>
              <a:gd name="T82" fmla="*/ 521 w 710"/>
              <a:gd name="T83" fmla="*/ 201 h 698"/>
              <a:gd name="T84" fmla="*/ 489 w 710"/>
              <a:gd name="T85" fmla="*/ 169 h 698"/>
              <a:gd name="T86" fmla="*/ 489 w 710"/>
              <a:gd name="T87" fmla="*/ 144 h 698"/>
              <a:gd name="T88" fmla="*/ 403 w 710"/>
              <a:gd name="T89" fmla="*/ 144 h 698"/>
              <a:gd name="T90" fmla="*/ 403 w 710"/>
              <a:gd name="T91" fmla="*/ 87 h 698"/>
              <a:gd name="T92" fmla="*/ 489 w 710"/>
              <a:gd name="T93" fmla="*/ 87 h 698"/>
              <a:gd name="T94" fmla="*/ 489 w 710"/>
              <a:gd name="T95" fmla="*/ 33 h 698"/>
              <a:gd name="T96" fmla="*/ 521 w 710"/>
              <a:gd name="T97" fmla="*/ 1 h 698"/>
              <a:gd name="T98" fmla="*/ 553 w 710"/>
              <a:gd name="T99" fmla="*/ 33 h 698"/>
              <a:gd name="T100" fmla="*/ 553 w 710"/>
              <a:gd name="T101" fmla="*/ 16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" h="698">
                <a:moveTo>
                  <a:pt x="54" y="87"/>
                </a:moveTo>
                <a:cubicBezTo>
                  <a:pt x="114" y="87"/>
                  <a:pt x="114" y="87"/>
                  <a:pt x="114" y="87"/>
                </a:cubicBezTo>
                <a:cubicBezTo>
                  <a:pt x="114" y="33"/>
                  <a:pt x="114" y="33"/>
                  <a:pt x="114" y="33"/>
                </a:cubicBezTo>
                <a:cubicBezTo>
                  <a:pt x="114" y="15"/>
                  <a:pt x="128" y="1"/>
                  <a:pt x="146" y="1"/>
                </a:cubicBezTo>
                <a:cubicBezTo>
                  <a:pt x="164" y="1"/>
                  <a:pt x="178" y="15"/>
                  <a:pt x="178" y="33"/>
                </a:cubicBezTo>
                <a:cubicBezTo>
                  <a:pt x="178" y="169"/>
                  <a:pt x="178" y="169"/>
                  <a:pt x="178" y="169"/>
                </a:cubicBezTo>
                <a:cubicBezTo>
                  <a:pt x="178" y="187"/>
                  <a:pt x="164" y="201"/>
                  <a:pt x="146" y="201"/>
                </a:cubicBezTo>
                <a:cubicBezTo>
                  <a:pt x="128" y="201"/>
                  <a:pt x="114" y="187"/>
                  <a:pt x="114" y="169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653" y="262"/>
                  <a:pt x="653" y="262"/>
                  <a:pt x="653" y="262"/>
                </a:cubicBezTo>
                <a:cubicBezTo>
                  <a:pt x="653" y="144"/>
                  <a:pt x="653" y="144"/>
                  <a:pt x="653" y="144"/>
                </a:cubicBezTo>
                <a:cubicBezTo>
                  <a:pt x="591" y="144"/>
                  <a:pt x="591" y="144"/>
                  <a:pt x="591" y="144"/>
                </a:cubicBezTo>
                <a:cubicBezTo>
                  <a:pt x="591" y="87"/>
                  <a:pt x="591" y="87"/>
                  <a:pt x="591" y="87"/>
                </a:cubicBezTo>
                <a:cubicBezTo>
                  <a:pt x="656" y="87"/>
                  <a:pt x="656" y="87"/>
                  <a:pt x="656" y="87"/>
                </a:cubicBezTo>
                <a:cubicBezTo>
                  <a:pt x="686" y="87"/>
                  <a:pt x="710" y="111"/>
                  <a:pt x="710" y="141"/>
                </a:cubicBezTo>
                <a:cubicBezTo>
                  <a:pt x="710" y="412"/>
                  <a:pt x="710" y="412"/>
                  <a:pt x="710" y="412"/>
                </a:cubicBezTo>
                <a:cubicBezTo>
                  <a:pt x="692" y="403"/>
                  <a:pt x="673" y="396"/>
                  <a:pt x="653" y="393"/>
                </a:cubicBezTo>
                <a:cubicBezTo>
                  <a:pt x="653" y="300"/>
                  <a:pt x="653" y="300"/>
                  <a:pt x="653" y="300"/>
                </a:cubicBezTo>
                <a:cubicBezTo>
                  <a:pt x="57" y="300"/>
                  <a:pt x="57" y="300"/>
                  <a:pt x="57" y="300"/>
                </a:cubicBezTo>
                <a:cubicBezTo>
                  <a:pt x="57" y="641"/>
                  <a:pt x="57" y="641"/>
                  <a:pt x="57" y="641"/>
                </a:cubicBezTo>
                <a:cubicBezTo>
                  <a:pt x="386" y="641"/>
                  <a:pt x="386" y="641"/>
                  <a:pt x="386" y="641"/>
                </a:cubicBezTo>
                <a:cubicBezTo>
                  <a:pt x="388" y="661"/>
                  <a:pt x="393" y="680"/>
                  <a:pt x="401" y="698"/>
                </a:cubicBezTo>
                <a:cubicBezTo>
                  <a:pt x="54" y="698"/>
                  <a:pt x="54" y="698"/>
                  <a:pt x="54" y="698"/>
                </a:cubicBezTo>
                <a:cubicBezTo>
                  <a:pt x="39" y="698"/>
                  <a:pt x="26" y="692"/>
                  <a:pt x="16" y="682"/>
                </a:cubicBezTo>
                <a:cubicBezTo>
                  <a:pt x="6" y="673"/>
                  <a:pt x="0" y="659"/>
                  <a:pt x="0" y="6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11"/>
                  <a:pt x="24" y="87"/>
                  <a:pt x="54" y="87"/>
                </a:cubicBezTo>
                <a:close/>
                <a:moveTo>
                  <a:pt x="365" y="169"/>
                </a:moveTo>
                <a:cubicBezTo>
                  <a:pt x="365" y="186"/>
                  <a:pt x="351" y="201"/>
                  <a:pt x="334" y="201"/>
                </a:cubicBezTo>
                <a:cubicBezTo>
                  <a:pt x="316" y="201"/>
                  <a:pt x="302" y="186"/>
                  <a:pt x="302" y="169"/>
                </a:cubicBezTo>
                <a:cubicBezTo>
                  <a:pt x="302" y="144"/>
                  <a:pt x="302" y="144"/>
                  <a:pt x="302" y="144"/>
                </a:cubicBezTo>
                <a:cubicBezTo>
                  <a:pt x="216" y="144"/>
                  <a:pt x="216" y="144"/>
                  <a:pt x="216" y="144"/>
                </a:cubicBezTo>
                <a:cubicBezTo>
                  <a:pt x="216" y="87"/>
                  <a:pt x="216" y="87"/>
                  <a:pt x="216" y="87"/>
                </a:cubicBezTo>
                <a:cubicBezTo>
                  <a:pt x="302" y="87"/>
                  <a:pt x="302" y="87"/>
                  <a:pt x="302" y="87"/>
                </a:cubicBezTo>
                <a:cubicBezTo>
                  <a:pt x="302" y="32"/>
                  <a:pt x="302" y="32"/>
                  <a:pt x="302" y="32"/>
                </a:cubicBezTo>
                <a:cubicBezTo>
                  <a:pt x="302" y="15"/>
                  <a:pt x="316" y="0"/>
                  <a:pt x="334" y="0"/>
                </a:cubicBezTo>
                <a:cubicBezTo>
                  <a:pt x="351" y="0"/>
                  <a:pt x="365" y="15"/>
                  <a:pt x="365" y="32"/>
                </a:cubicBezTo>
                <a:cubicBezTo>
                  <a:pt x="365" y="169"/>
                  <a:pt x="365" y="169"/>
                  <a:pt x="365" y="169"/>
                </a:cubicBezTo>
                <a:close/>
                <a:moveTo>
                  <a:pt x="553" y="169"/>
                </a:moveTo>
                <a:cubicBezTo>
                  <a:pt x="553" y="187"/>
                  <a:pt x="539" y="201"/>
                  <a:pt x="521" y="201"/>
                </a:cubicBezTo>
                <a:cubicBezTo>
                  <a:pt x="503" y="201"/>
                  <a:pt x="489" y="187"/>
                  <a:pt x="489" y="169"/>
                </a:cubicBezTo>
                <a:cubicBezTo>
                  <a:pt x="489" y="144"/>
                  <a:pt x="489" y="144"/>
                  <a:pt x="489" y="144"/>
                </a:cubicBezTo>
                <a:cubicBezTo>
                  <a:pt x="403" y="144"/>
                  <a:pt x="403" y="144"/>
                  <a:pt x="403" y="144"/>
                </a:cubicBezTo>
                <a:cubicBezTo>
                  <a:pt x="403" y="87"/>
                  <a:pt x="403" y="87"/>
                  <a:pt x="403" y="87"/>
                </a:cubicBezTo>
                <a:cubicBezTo>
                  <a:pt x="489" y="87"/>
                  <a:pt x="489" y="87"/>
                  <a:pt x="489" y="87"/>
                </a:cubicBezTo>
                <a:cubicBezTo>
                  <a:pt x="489" y="33"/>
                  <a:pt x="489" y="33"/>
                  <a:pt x="489" y="33"/>
                </a:cubicBezTo>
                <a:cubicBezTo>
                  <a:pt x="489" y="15"/>
                  <a:pt x="503" y="1"/>
                  <a:pt x="521" y="1"/>
                </a:cubicBezTo>
                <a:cubicBezTo>
                  <a:pt x="539" y="1"/>
                  <a:pt x="553" y="15"/>
                  <a:pt x="553" y="33"/>
                </a:cubicBezTo>
                <a:cubicBezTo>
                  <a:pt x="553" y="169"/>
                  <a:pt x="553" y="169"/>
                  <a:pt x="553" y="169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6595224" y="4032725"/>
            <a:ext cx="362075" cy="153973"/>
          </a:xfrm>
          <a:custGeom>
            <a:avLst/>
            <a:gdLst>
              <a:gd name="T0" fmla="*/ 17 w 419"/>
              <a:gd name="T1" fmla="*/ 0 h 178"/>
              <a:gd name="T2" fmla="*/ 84 w 419"/>
              <a:gd name="T3" fmla="*/ 0 h 178"/>
              <a:gd name="T4" fmla="*/ 102 w 419"/>
              <a:gd name="T5" fmla="*/ 18 h 178"/>
              <a:gd name="T6" fmla="*/ 102 w 419"/>
              <a:gd name="T7" fmla="*/ 46 h 178"/>
              <a:gd name="T8" fmla="*/ 84 w 419"/>
              <a:gd name="T9" fmla="*/ 64 h 178"/>
              <a:gd name="T10" fmla="*/ 17 w 419"/>
              <a:gd name="T11" fmla="*/ 64 h 178"/>
              <a:gd name="T12" fmla="*/ 0 w 419"/>
              <a:gd name="T13" fmla="*/ 46 h 178"/>
              <a:gd name="T14" fmla="*/ 0 w 419"/>
              <a:gd name="T15" fmla="*/ 18 h 178"/>
              <a:gd name="T16" fmla="*/ 17 w 419"/>
              <a:gd name="T17" fmla="*/ 0 h 178"/>
              <a:gd name="T18" fmla="*/ 175 w 419"/>
              <a:gd name="T19" fmla="*/ 115 h 178"/>
              <a:gd name="T20" fmla="*/ 245 w 419"/>
              <a:gd name="T21" fmla="*/ 115 h 178"/>
              <a:gd name="T22" fmla="*/ 261 w 419"/>
              <a:gd name="T23" fmla="*/ 131 h 178"/>
              <a:gd name="T24" fmla="*/ 261 w 419"/>
              <a:gd name="T25" fmla="*/ 134 h 178"/>
              <a:gd name="T26" fmla="*/ 245 w 419"/>
              <a:gd name="T27" fmla="*/ 178 h 178"/>
              <a:gd name="T28" fmla="*/ 245 w 419"/>
              <a:gd name="T29" fmla="*/ 178 h 178"/>
              <a:gd name="T30" fmla="*/ 175 w 419"/>
              <a:gd name="T31" fmla="*/ 178 h 178"/>
              <a:gd name="T32" fmla="*/ 159 w 419"/>
              <a:gd name="T33" fmla="*/ 162 h 178"/>
              <a:gd name="T34" fmla="*/ 159 w 419"/>
              <a:gd name="T35" fmla="*/ 131 h 178"/>
              <a:gd name="T36" fmla="*/ 175 w 419"/>
              <a:gd name="T37" fmla="*/ 115 h 178"/>
              <a:gd name="T38" fmla="*/ 16 w 419"/>
              <a:gd name="T39" fmla="*/ 115 h 178"/>
              <a:gd name="T40" fmla="*/ 86 w 419"/>
              <a:gd name="T41" fmla="*/ 115 h 178"/>
              <a:gd name="T42" fmla="*/ 102 w 419"/>
              <a:gd name="T43" fmla="*/ 131 h 178"/>
              <a:gd name="T44" fmla="*/ 102 w 419"/>
              <a:gd name="T45" fmla="*/ 162 h 178"/>
              <a:gd name="T46" fmla="*/ 86 w 419"/>
              <a:gd name="T47" fmla="*/ 178 h 178"/>
              <a:gd name="T48" fmla="*/ 16 w 419"/>
              <a:gd name="T49" fmla="*/ 178 h 178"/>
              <a:gd name="T50" fmla="*/ 0 w 419"/>
              <a:gd name="T51" fmla="*/ 162 h 178"/>
              <a:gd name="T52" fmla="*/ 0 w 419"/>
              <a:gd name="T53" fmla="*/ 131 h 178"/>
              <a:gd name="T54" fmla="*/ 16 w 419"/>
              <a:gd name="T55" fmla="*/ 115 h 178"/>
              <a:gd name="T56" fmla="*/ 334 w 419"/>
              <a:gd name="T57" fmla="*/ 0 h 178"/>
              <a:gd name="T58" fmla="*/ 404 w 419"/>
              <a:gd name="T59" fmla="*/ 0 h 178"/>
              <a:gd name="T60" fmla="*/ 419 w 419"/>
              <a:gd name="T61" fmla="*/ 11 h 178"/>
              <a:gd name="T62" fmla="*/ 321 w 419"/>
              <a:gd name="T63" fmla="*/ 57 h 178"/>
              <a:gd name="T64" fmla="*/ 318 w 419"/>
              <a:gd name="T65" fmla="*/ 48 h 178"/>
              <a:gd name="T66" fmla="*/ 318 w 419"/>
              <a:gd name="T67" fmla="*/ 16 h 178"/>
              <a:gd name="T68" fmla="*/ 334 w 419"/>
              <a:gd name="T69" fmla="*/ 0 h 178"/>
              <a:gd name="T70" fmla="*/ 175 w 419"/>
              <a:gd name="T71" fmla="*/ 0 h 178"/>
              <a:gd name="T72" fmla="*/ 245 w 419"/>
              <a:gd name="T73" fmla="*/ 0 h 178"/>
              <a:gd name="T74" fmla="*/ 261 w 419"/>
              <a:gd name="T75" fmla="*/ 16 h 178"/>
              <a:gd name="T76" fmla="*/ 261 w 419"/>
              <a:gd name="T77" fmla="*/ 48 h 178"/>
              <a:gd name="T78" fmla="*/ 245 w 419"/>
              <a:gd name="T79" fmla="*/ 64 h 178"/>
              <a:gd name="T80" fmla="*/ 175 w 419"/>
              <a:gd name="T81" fmla="*/ 64 h 178"/>
              <a:gd name="T82" fmla="*/ 159 w 419"/>
              <a:gd name="T83" fmla="*/ 48 h 178"/>
              <a:gd name="T84" fmla="*/ 159 w 419"/>
              <a:gd name="T85" fmla="*/ 16 h 178"/>
              <a:gd name="T86" fmla="*/ 175 w 419"/>
              <a:gd name="T87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9" h="178">
                <a:moveTo>
                  <a:pt x="17" y="0"/>
                </a:moveTo>
                <a:cubicBezTo>
                  <a:pt x="84" y="0"/>
                  <a:pt x="84" y="0"/>
                  <a:pt x="84" y="0"/>
                </a:cubicBezTo>
                <a:cubicBezTo>
                  <a:pt x="94" y="0"/>
                  <a:pt x="102" y="8"/>
                  <a:pt x="102" y="18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2" y="56"/>
                  <a:pt x="94" y="64"/>
                  <a:pt x="84" y="64"/>
                </a:cubicBezTo>
                <a:cubicBezTo>
                  <a:pt x="17" y="64"/>
                  <a:pt x="17" y="64"/>
                  <a:pt x="17" y="64"/>
                </a:cubicBezTo>
                <a:cubicBezTo>
                  <a:pt x="8" y="64"/>
                  <a:pt x="0" y="56"/>
                  <a:pt x="0" y="4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lose/>
                <a:moveTo>
                  <a:pt x="175" y="115"/>
                </a:moveTo>
                <a:cubicBezTo>
                  <a:pt x="245" y="115"/>
                  <a:pt x="245" y="115"/>
                  <a:pt x="245" y="115"/>
                </a:cubicBezTo>
                <a:cubicBezTo>
                  <a:pt x="253" y="115"/>
                  <a:pt x="261" y="122"/>
                  <a:pt x="261" y="131"/>
                </a:cubicBezTo>
                <a:cubicBezTo>
                  <a:pt x="261" y="134"/>
                  <a:pt x="261" y="134"/>
                  <a:pt x="261" y="134"/>
                </a:cubicBezTo>
                <a:cubicBezTo>
                  <a:pt x="254" y="148"/>
                  <a:pt x="249" y="163"/>
                  <a:pt x="245" y="178"/>
                </a:cubicBezTo>
                <a:cubicBezTo>
                  <a:pt x="245" y="178"/>
                  <a:pt x="245" y="178"/>
                  <a:pt x="245" y="178"/>
                </a:cubicBezTo>
                <a:cubicBezTo>
                  <a:pt x="175" y="178"/>
                  <a:pt x="175" y="178"/>
                  <a:pt x="175" y="178"/>
                </a:cubicBezTo>
                <a:cubicBezTo>
                  <a:pt x="166" y="178"/>
                  <a:pt x="159" y="171"/>
                  <a:pt x="159" y="162"/>
                </a:cubicBezTo>
                <a:cubicBezTo>
                  <a:pt x="159" y="131"/>
                  <a:pt x="159" y="131"/>
                  <a:pt x="159" y="131"/>
                </a:cubicBezTo>
                <a:cubicBezTo>
                  <a:pt x="159" y="122"/>
                  <a:pt x="166" y="115"/>
                  <a:pt x="175" y="115"/>
                </a:cubicBezTo>
                <a:close/>
                <a:moveTo>
                  <a:pt x="16" y="115"/>
                </a:moveTo>
                <a:cubicBezTo>
                  <a:pt x="86" y="115"/>
                  <a:pt x="86" y="115"/>
                  <a:pt x="86" y="115"/>
                </a:cubicBezTo>
                <a:cubicBezTo>
                  <a:pt x="95" y="115"/>
                  <a:pt x="102" y="122"/>
                  <a:pt x="102" y="131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71"/>
                  <a:pt x="95" y="178"/>
                  <a:pt x="86" y="178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7" y="178"/>
                  <a:pt x="0" y="171"/>
                  <a:pt x="0" y="16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22"/>
                  <a:pt x="7" y="115"/>
                  <a:pt x="16" y="115"/>
                </a:cubicBezTo>
                <a:close/>
                <a:moveTo>
                  <a:pt x="334" y="0"/>
                </a:moveTo>
                <a:cubicBezTo>
                  <a:pt x="404" y="0"/>
                  <a:pt x="404" y="0"/>
                  <a:pt x="404" y="0"/>
                </a:cubicBezTo>
                <a:cubicBezTo>
                  <a:pt x="411" y="0"/>
                  <a:pt x="417" y="5"/>
                  <a:pt x="419" y="11"/>
                </a:cubicBezTo>
                <a:cubicBezTo>
                  <a:pt x="383" y="18"/>
                  <a:pt x="349" y="34"/>
                  <a:pt x="321" y="57"/>
                </a:cubicBezTo>
                <a:cubicBezTo>
                  <a:pt x="319" y="55"/>
                  <a:pt x="318" y="51"/>
                  <a:pt x="318" y="48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18" y="7"/>
                  <a:pt x="325" y="0"/>
                  <a:pt x="334" y="0"/>
                </a:cubicBezTo>
                <a:close/>
                <a:moveTo>
                  <a:pt x="17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3" y="0"/>
                  <a:pt x="261" y="7"/>
                  <a:pt x="261" y="16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1" y="57"/>
                  <a:pt x="253" y="64"/>
                  <a:pt x="245" y="64"/>
                </a:cubicBezTo>
                <a:cubicBezTo>
                  <a:pt x="175" y="64"/>
                  <a:pt x="175" y="64"/>
                  <a:pt x="175" y="64"/>
                </a:cubicBezTo>
                <a:cubicBezTo>
                  <a:pt x="166" y="64"/>
                  <a:pt x="159" y="57"/>
                  <a:pt x="159" y="48"/>
                </a:cubicBezTo>
                <a:cubicBezTo>
                  <a:pt x="159" y="16"/>
                  <a:pt x="159" y="16"/>
                  <a:pt x="159" y="16"/>
                </a:cubicBezTo>
                <a:cubicBezTo>
                  <a:pt x="159" y="7"/>
                  <a:pt x="166" y="0"/>
                  <a:pt x="175" y="0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6826001" y="4063081"/>
            <a:ext cx="340497" cy="340497"/>
          </a:xfrm>
          <a:custGeom>
            <a:avLst/>
            <a:gdLst>
              <a:gd name="T0" fmla="*/ 197 w 394"/>
              <a:gd name="T1" fmla="*/ 57 h 394"/>
              <a:gd name="T2" fmla="*/ 98 w 394"/>
              <a:gd name="T3" fmla="*/ 98 h 394"/>
              <a:gd name="T4" fmla="*/ 57 w 394"/>
              <a:gd name="T5" fmla="*/ 197 h 394"/>
              <a:gd name="T6" fmla="*/ 98 w 394"/>
              <a:gd name="T7" fmla="*/ 296 h 394"/>
              <a:gd name="T8" fmla="*/ 197 w 394"/>
              <a:gd name="T9" fmla="*/ 337 h 394"/>
              <a:gd name="T10" fmla="*/ 296 w 394"/>
              <a:gd name="T11" fmla="*/ 296 h 394"/>
              <a:gd name="T12" fmla="*/ 337 w 394"/>
              <a:gd name="T13" fmla="*/ 197 h 394"/>
              <a:gd name="T14" fmla="*/ 296 w 394"/>
              <a:gd name="T15" fmla="*/ 98 h 394"/>
              <a:gd name="T16" fmla="*/ 197 w 394"/>
              <a:gd name="T17" fmla="*/ 57 h 394"/>
              <a:gd name="T18" fmla="*/ 58 w 394"/>
              <a:gd name="T19" fmla="*/ 58 h 394"/>
              <a:gd name="T20" fmla="*/ 197 w 394"/>
              <a:gd name="T21" fmla="*/ 0 h 394"/>
              <a:gd name="T22" fmla="*/ 336 w 394"/>
              <a:gd name="T23" fmla="*/ 58 h 394"/>
              <a:gd name="T24" fmla="*/ 394 w 394"/>
              <a:gd name="T25" fmla="*/ 197 h 394"/>
              <a:gd name="T26" fmla="*/ 336 w 394"/>
              <a:gd name="T27" fmla="*/ 336 h 394"/>
              <a:gd name="T28" fmla="*/ 197 w 394"/>
              <a:gd name="T29" fmla="*/ 394 h 394"/>
              <a:gd name="T30" fmla="*/ 58 w 394"/>
              <a:gd name="T31" fmla="*/ 336 h 394"/>
              <a:gd name="T32" fmla="*/ 0 w 394"/>
              <a:gd name="T33" fmla="*/ 197 h 394"/>
              <a:gd name="T34" fmla="*/ 58 w 394"/>
              <a:gd name="T35" fmla="*/ 58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4" h="394">
                <a:moveTo>
                  <a:pt x="197" y="57"/>
                </a:moveTo>
                <a:cubicBezTo>
                  <a:pt x="158" y="57"/>
                  <a:pt x="123" y="73"/>
                  <a:pt x="98" y="98"/>
                </a:cubicBezTo>
                <a:cubicBezTo>
                  <a:pt x="73" y="124"/>
                  <a:pt x="57" y="158"/>
                  <a:pt x="57" y="197"/>
                </a:cubicBezTo>
                <a:cubicBezTo>
                  <a:pt x="57" y="236"/>
                  <a:pt x="73" y="271"/>
                  <a:pt x="98" y="296"/>
                </a:cubicBezTo>
                <a:cubicBezTo>
                  <a:pt x="123" y="321"/>
                  <a:pt x="158" y="337"/>
                  <a:pt x="197" y="337"/>
                </a:cubicBezTo>
                <a:cubicBezTo>
                  <a:pt x="236" y="337"/>
                  <a:pt x="270" y="321"/>
                  <a:pt x="296" y="296"/>
                </a:cubicBezTo>
                <a:cubicBezTo>
                  <a:pt x="321" y="271"/>
                  <a:pt x="337" y="236"/>
                  <a:pt x="337" y="197"/>
                </a:cubicBezTo>
                <a:cubicBezTo>
                  <a:pt x="337" y="158"/>
                  <a:pt x="321" y="124"/>
                  <a:pt x="296" y="98"/>
                </a:cubicBezTo>
                <a:cubicBezTo>
                  <a:pt x="270" y="73"/>
                  <a:pt x="236" y="57"/>
                  <a:pt x="197" y="57"/>
                </a:cubicBezTo>
                <a:close/>
                <a:moveTo>
                  <a:pt x="58" y="58"/>
                </a:moveTo>
                <a:cubicBezTo>
                  <a:pt x="93" y="22"/>
                  <a:pt x="143" y="0"/>
                  <a:pt x="197" y="0"/>
                </a:cubicBezTo>
                <a:cubicBezTo>
                  <a:pt x="251" y="0"/>
                  <a:pt x="301" y="22"/>
                  <a:pt x="336" y="58"/>
                </a:cubicBezTo>
                <a:cubicBezTo>
                  <a:pt x="372" y="93"/>
                  <a:pt x="394" y="143"/>
                  <a:pt x="394" y="197"/>
                </a:cubicBezTo>
                <a:cubicBezTo>
                  <a:pt x="394" y="252"/>
                  <a:pt x="372" y="301"/>
                  <a:pt x="336" y="336"/>
                </a:cubicBezTo>
                <a:cubicBezTo>
                  <a:pt x="301" y="372"/>
                  <a:pt x="251" y="394"/>
                  <a:pt x="197" y="394"/>
                </a:cubicBezTo>
                <a:cubicBezTo>
                  <a:pt x="143" y="394"/>
                  <a:pt x="93" y="372"/>
                  <a:pt x="58" y="336"/>
                </a:cubicBezTo>
                <a:cubicBezTo>
                  <a:pt x="22" y="301"/>
                  <a:pt x="0" y="252"/>
                  <a:pt x="0" y="197"/>
                </a:cubicBezTo>
                <a:cubicBezTo>
                  <a:pt x="0" y="143"/>
                  <a:pt x="22" y="93"/>
                  <a:pt x="58" y="58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923651" y="4160731"/>
            <a:ext cx="99479" cy="100211"/>
          </a:xfrm>
          <a:custGeom>
            <a:avLst/>
            <a:gdLst>
              <a:gd name="T0" fmla="*/ 55 w 115"/>
              <a:gd name="T1" fmla="*/ 83 h 116"/>
              <a:gd name="T2" fmla="*/ 64 w 115"/>
              <a:gd name="T3" fmla="*/ 104 h 116"/>
              <a:gd name="T4" fmla="*/ 104 w 115"/>
              <a:gd name="T5" fmla="*/ 104 h 116"/>
              <a:gd name="T6" fmla="*/ 104 w 115"/>
              <a:gd name="T7" fmla="*/ 64 h 116"/>
              <a:gd name="T8" fmla="*/ 82 w 115"/>
              <a:gd name="T9" fmla="*/ 56 h 116"/>
              <a:gd name="T10" fmla="*/ 34 w 115"/>
              <a:gd name="T11" fmla="*/ 8 h 116"/>
              <a:gd name="T12" fmla="*/ 8 w 115"/>
              <a:gd name="T13" fmla="*/ 8 h 116"/>
              <a:gd name="T14" fmla="*/ 8 w 115"/>
              <a:gd name="T15" fmla="*/ 35 h 116"/>
              <a:gd name="T16" fmla="*/ 55 w 115"/>
              <a:gd name="T17" fmla="*/ 8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6">
                <a:moveTo>
                  <a:pt x="55" y="83"/>
                </a:moveTo>
                <a:cubicBezTo>
                  <a:pt x="55" y="90"/>
                  <a:pt x="58" y="98"/>
                  <a:pt x="64" y="104"/>
                </a:cubicBezTo>
                <a:cubicBezTo>
                  <a:pt x="75" y="116"/>
                  <a:pt x="93" y="116"/>
                  <a:pt x="104" y="104"/>
                </a:cubicBezTo>
                <a:cubicBezTo>
                  <a:pt x="115" y="93"/>
                  <a:pt x="115" y="75"/>
                  <a:pt x="104" y="64"/>
                </a:cubicBezTo>
                <a:cubicBezTo>
                  <a:pt x="98" y="58"/>
                  <a:pt x="90" y="55"/>
                  <a:pt x="82" y="56"/>
                </a:cubicBezTo>
                <a:cubicBezTo>
                  <a:pt x="34" y="8"/>
                  <a:pt x="34" y="8"/>
                  <a:pt x="34" y="8"/>
                </a:cubicBezTo>
                <a:cubicBezTo>
                  <a:pt x="27" y="0"/>
                  <a:pt x="15" y="0"/>
                  <a:pt x="8" y="8"/>
                </a:cubicBezTo>
                <a:cubicBezTo>
                  <a:pt x="0" y="15"/>
                  <a:pt x="0" y="27"/>
                  <a:pt x="8" y="35"/>
                </a:cubicBezTo>
                <a:cubicBezTo>
                  <a:pt x="55" y="83"/>
                  <a:pt x="55" y="83"/>
                  <a:pt x="55" y="83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8897" y="2279040"/>
            <a:ext cx="706229" cy="703668"/>
            <a:chOff x="3618897" y="2279040"/>
            <a:chExt cx="706229" cy="703668"/>
          </a:xfrm>
        </p:grpSpPr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042691" y="2273920"/>
            <a:ext cx="529214" cy="655758"/>
          </a:xfrm>
          <a:custGeom>
            <a:avLst/>
            <a:gdLst>
              <a:gd name="T0" fmla="*/ 28 w 612"/>
              <a:gd name="T1" fmla="*/ 504 h 759"/>
              <a:gd name="T2" fmla="*/ 148 w 612"/>
              <a:gd name="T3" fmla="*/ 514 h 759"/>
              <a:gd name="T4" fmla="*/ 179 w 612"/>
              <a:gd name="T5" fmla="*/ 488 h 759"/>
              <a:gd name="T6" fmla="*/ 184 w 612"/>
              <a:gd name="T7" fmla="*/ 423 h 759"/>
              <a:gd name="T8" fmla="*/ 158 w 612"/>
              <a:gd name="T9" fmla="*/ 392 h 759"/>
              <a:gd name="T10" fmla="*/ 38 w 612"/>
              <a:gd name="T11" fmla="*/ 381 h 759"/>
              <a:gd name="T12" fmla="*/ 7 w 612"/>
              <a:gd name="T13" fmla="*/ 407 h 759"/>
              <a:gd name="T14" fmla="*/ 2 w 612"/>
              <a:gd name="T15" fmla="*/ 473 h 759"/>
              <a:gd name="T16" fmla="*/ 28 w 612"/>
              <a:gd name="T17" fmla="*/ 504 h 759"/>
              <a:gd name="T18" fmla="*/ 157 w 612"/>
              <a:gd name="T19" fmla="*/ 669 h 759"/>
              <a:gd name="T20" fmla="*/ 254 w 612"/>
              <a:gd name="T21" fmla="*/ 487 h 759"/>
              <a:gd name="T22" fmla="*/ 334 w 612"/>
              <a:gd name="T23" fmla="*/ 512 h 759"/>
              <a:gd name="T24" fmla="*/ 342 w 612"/>
              <a:gd name="T25" fmla="*/ 515 h 759"/>
              <a:gd name="T26" fmla="*/ 216 w 612"/>
              <a:gd name="T27" fmla="*/ 722 h 759"/>
              <a:gd name="T28" fmla="*/ 157 w 612"/>
              <a:gd name="T29" fmla="*/ 669 h 759"/>
              <a:gd name="T30" fmla="*/ 379 w 612"/>
              <a:gd name="T31" fmla="*/ 7 h 759"/>
              <a:gd name="T32" fmla="*/ 426 w 612"/>
              <a:gd name="T33" fmla="*/ 84 h 759"/>
              <a:gd name="T34" fmla="*/ 349 w 612"/>
              <a:gd name="T35" fmla="*/ 150 h 759"/>
              <a:gd name="T36" fmla="*/ 304 w 612"/>
              <a:gd name="T37" fmla="*/ 59 h 759"/>
              <a:gd name="T38" fmla="*/ 379 w 612"/>
              <a:gd name="T39" fmla="*/ 7 h 759"/>
              <a:gd name="T40" fmla="*/ 371 w 612"/>
              <a:gd name="T41" fmla="*/ 183 h 759"/>
              <a:gd name="T42" fmla="*/ 403 w 612"/>
              <a:gd name="T43" fmla="*/ 199 h 759"/>
              <a:gd name="T44" fmla="*/ 574 w 612"/>
              <a:gd name="T45" fmla="*/ 278 h 759"/>
              <a:gd name="T46" fmla="*/ 579 w 612"/>
              <a:gd name="T47" fmla="*/ 341 h 759"/>
              <a:gd name="T48" fmla="*/ 398 w 612"/>
              <a:gd name="T49" fmla="*/ 296 h 759"/>
              <a:gd name="T50" fmla="*/ 381 w 612"/>
              <a:gd name="T51" fmla="*/ 385 h 759"/>
              <a:gd name="T52" fmla="*/ 390 w 612"/>
              <a:gd name="T53" fmla="*/ 402 h 759"/>
              <a:gd name="T54" fmla="*/ 561 w 612"/>
              <a:gd name="T55" fmla="*/ 593 h 759"/>
              <a:gd name="T56" fmla="*/ 489 w 612"/>
              <a:gd name="T57" fmla="*/ 626 h 759"/>
              <a:gd name="T58" fmla="*/ 233 w 612"/>
              <a:gd name="T59" fmla="*/ 447 h 759"/>
              <a:gd name="T60" fmla="*/ 203 w 612"/>
              <a:gd name="T61" fmla="*/ 392 h 759"/>
              <a:gd name="T62" fmla="*/ 231 w 612"/>
              <a:gd name="T63" fmla="*/ 239 h 759"/>
              <a:gd name="T64" fmla="*/ 157 w 612"/>
              <a:gd name="T65" fmla="*/ 344 h 759"/>
              <a:gd name="T66" fmla="*/ 95 w 612"/>
              <a:gd name="T67" fmla="*/ 332 h 759"/>
              <a:gd name="T68" fmla="*/ 247 w 612"/>
              <a:gd name="T69" fmla="*/ 155 h 759"/>
              <a:gd name="T70" fmla="*/ 313 w 612"/>
              <a:gd name="T71" fmla="*/ 163 h 759"/>
              <a:gd name="T72" fmla="*/ 349 w 612"/>
              <a:gd name="T73" fmla="*/ 227 h 759"/>
              <a:gd name="T74" fmla="*/ 371 w 612"/>
              <a:gd name="T75" fmla="*/ 183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12" h="759">
                <a:moveTo>
                  <a:pt x="28" y="504"/>
                </a:moveTo>
                <a:cubicBezTo>
                  <a:pt x="148" y="514"/>
                  <a:pt x="148" y="514"/>
                  <a:pt x="148" y="514"/>
                </a:cubicBezTo>
                <a:cubicBezTo>
                  <a:pt x="164" y="516"/>
                  <a:pt x="177" y="504"/>
                  <a:pt x="179" y="488"/>
                </a:cubicBezTo>
                <a:cubicBezTo>
                  <a:pt x="184" y="423"/>
                  <a:pt x="184" y="423"/>
                  <a:pt x="184" y="423"/>
                </a:cubicBezTo>
                <a:cubicBezTo>
                  <a:pt x="186" y="407"/>
                  <a:pt x="174" y="393"/>
                  <a:pt x="158" y="392"/>
                </a:cubicBezTo>
                <a:cubicBezTo>
                  <a:pt x="38" y="381"/>
                  <a:pt x="38" y="381"/>
                  <a:pt x="38" y="381"/>
                </a:cubicBezTo>
                <a:cubicBezTo>
                  <a:pt x="23" y="380"/>
                  <a:pt x="9" y="392"/>
                  <a:pt x="7" y="407"/>
                </a:cubicBezTo>
                <a:cubicBezTo>
                  <a:pt x="2" y="473"/>
                  <a:pt x="2" y="473"/>
                  <a:pt x="2" y="473"/>
                </a:cubicBezTo>
                <a:cubicBezTo>
                  <a:pt x="0" y="489"/>
                  <a:pt x="12" y="503"/>
                  <a:pt x="28" y="504"/>
                </a:cubicBezTo>
                <a:close/>
                <a:moveTo>
                  <a:pt x="157" y="669"/>
                </a:moveTo>
                <a:cubicBezTo>
                  <a:pt x="220" y="595"/>
                  <a:pt x="230" y="592"/>
                  <a:pt x="254" y="487"/>
                </a:cubicBezTo>
                <a:cubicBezTo>
                  <a:pt x="280" y="496"/>
                  <a:pt x="307" y="504"/>
                  <a:pt x="334" y="512"/>
                </a:cubicBezTo>
                <a:cubicBezTo>
                  <a:pt x="337" y="513"/>
                  <a:pt x="339" y="514"/>
                  <a:pt x="342" y="515"/>
                </a:cubicBezTo>
                <a:cubicBezTo>
                  <a:pt x="303" y="633"/>
                  <a:pt x="296" y="637"/>
                  <a:pt x="216" y="722"/>
                </a:cubicBezTo>
                <a:cubicBezTo>
                  <a:pt x="180" y="759"/>
                  <a:pt x="122" y="709"/>
                  <a:pt x="157" y="669"/>
                </a:cubicBezTo>
                <a:close/>
                <a:moveTo>
                  <a:pt x="379" y="7"/>
                </a:moveTo>
                <a:cubicBezTo>
                  <a:pt x="413" y="15"/>
                  <a:pt x="434" y="49"/>
                  <a:pt x="426" y="84"/>
                </a:cubicBezTo>
                <a:cubicBezTo>
                  <a:pt x="419" y="120"/>
                  <a:pt x="383" y="157"/>
                  <a:pt x="349" y="150"/>
                </a:cubicBezTo>
                <a:cubicBezTo>
                  <a:pt x="315" y="143"/>
                  <a:pt x="297" y="94"/>
                  <a:pt x="304" y="59"/>
                </a:cubicBezTo>
                <a:cubicBezTo>
                  <a:pt x="312" y="23"/>
                  <a:pt x="345" y="0"/>
                  <a:pt x="379" y="7"/>
                </a:cubicBezTo>
                <a:close/>
                <a:moveTo>
                  <a:pt x="371" y="183"/>
                </a:moveTo>
                <a:cubicBezTo>
                  <a:pt x="378" y="185"/>
                  <a:pt x="393" y="190"/>
                  <a:pt x="403" y="199"/>
                </a:cubicBezTo>
                <a:cubicBezTo>
                  <a:pt x="494" y="286"/>
                  <a:pt x="474" y="282"/>
                  <a:pt x="574" y="278"/>
                </a:cubicBezTo>
                <a:cubicBezTo>
                  <a:pt x="612" y="277"/>
                  <a:pt x="611" y="338"/>
                  <a:pt x="579" y="341"/>
                </a:cubicBezTo>
                <a:cubicBezTo>
                  <a:pt x="477" y="350"/>
                  <a:pt x="470" y="358"/>
                  <a:pt x="398" y="296"/>
                </a:cubicBezTo>
                <a:cubicBezTo>
                  <a:pt x="381" y="385"/>
                  <a:pt x="381" y="385"/>
                  <a:pt x="381" y="385"/>
                </a:cubicBezTo>
                <a:cubicBezTo>
                  <a:pt x="380" y="392"/>
                  <a:pt x="383" y="399"/>
                  <a:pt x="390" y="402"/>
                </a:cubicBezTo>
                <a:cubicBezTo>
                  <a:pt x="494" y="448"/>
                  <a:pt x="515" y="448"/>
                  <a:pt x="561" y="593"/>
                </a:cubicBezTo>
                <a:cubicBezTo>
                  <a:pt x="578" y="638"/>
                  <a:pt x="510" y="668"/>
                  <a:pt x="489" y="626"/>
                </a:cubicBezTo>
                <a:cubicBezTo>
                  <a:pt x="417" y="484"/>
                  <a:pt x="405" y="506"/>
                  <a:pt x="233" y="447"/>
                </a:cubicBezTo>
                <a:cubicBezTo>
                  <a:pt x="211" y="435"/>
                  <a:pt x="203" y="416"/>
                  <a:pt x="203" y="392"/>
                </a:cubicBezTo>
                <a:cubicBezTo>
                  <a:pt x="231" y="239"/>
                  <a:pt x="231" y="239"/>
                  <a:pt x="231" y="239"/>
                </a:cubicBezTo>
                <a:cubicBezTo>
                  <a:pt x="164" y="260"/>
                  <a:pt x="171" y="259"/>
                  <a:pt x="157" y="344"/>
                </a:cubicBezTo>
                <a:cubicBezTo>
                  <a:pt x="151" y="376"/>
                  <a:pt x="91" y="372"/>
                  <a:pt x="95" y="332"/>
                </a:cubicBezTo>
                <a:cubicBezTo>
                  <a:pt x="107" y="207"/>
                  <a:pt x="126" y="199"/>
                  <a:pt x="247" y="155"/>
                </a:cubicBezTo>
                <a:cubicBezTo>
                  <a:pt x="264" y="149"/>
                  <a:pt x="304" y="160"/>
                  <a:pt x="313" y="163"/>
                </a:cubicBezTo>
                <a:cubicBezTo>
                  <a:pt x="349" y="227"/>
                  <a:pt x="349" y="227"/>
                  <a:pt x="349" y="227"/>
                </a:cubicBezTo>
                <a:cubicBezTo>
                  <a:pt x="371" y="183"/>
                  <a:pt x="371" y="183"/>
                  <a:pt x="371" y="183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9014" y="3772690"/>
            <a:ext cx="591389" cy="561764"/>
          </a:xfrm>
          <a:custGeom>
            <a:avLst/>
            <a:gdLst>
              <a:gd name="T0" fmla="*/ 359 w 684"/>
              <a:gd name="T1" fmla="*/ 57 h 650"/>
              <a:gd name="T2" fmla="*/ 331 w 684"/>
              <a:gd name="T3" fmla="*/ 28 h 650"/>
              <a:gd name="T4" fmla="*/ 360 w 684"/>
              <a:gd name="T5" fmla="*/ 0 h 650"/>
              <a:gd name="T6" fmla="*/ 360 w 684"/>
              <a:gd name="T7" fmla="*/ 0 h 650"/>
              <a:gd name="T8" fmla="*/ 360 w 684"/>
              <a:gd name="T9" fmla="*/ 0 h 650"/>
              <a:gd name="T10" fmla="*/ 360 w 684"/>
              <a:gd name="T11" fmla="*/ 0 h 650"/>
              <a:gd name="T12" fmla="*/ 361 w 684"/>
              <a:gd name="T13" fmla="*/ 0 h 650"/>
              <a:gd name="T14" fmla="*/ 361 w 684"/>
              <a:gd name="T15" fmla="*/ 0 h 650"/>
              <a:gd name="T16" fmla="*/ 589 w 684"/>
              <a:gd name="T17" fmla="*/ 95 h 650"/>
              <a:gd name="T18" fmla="*/ 684 w 684"/>
              <a:gd name="T19" fmla="*/ 325 h 650"/>
              <a:gd name="T20" fmla="*/ 589 w 684"/>
              <a:gd name="T21" fmla="*/ 554 h 650"/>
              <a:gd name="T22" fmla="*/ 359 w 684"/>
              <a:gd name="T23" fmla="*/ 650 h 650"/>
              <a:gd name="T24" fmla="*/ 130 w 684"/>
              <a:gd name="T25" fmla="*/ 554 h 650"/>
              <a:gd name="T26" fmla="*/ 34 w 684"/>
              <a:gd name="T27" fmla="*/ 325 h 650"/>
              <a:gd name="T28" fmla="*/ 43 w 684"/>
              <a:gd name="T29" fmla="*/ 253 h 650"/>
              <a:gd name="T30" fmla="*/ 56 w 684"/>
              <a:gd name="T31" fmla="*/ 210 h 650"/>
              <a:gd name="T32" fmla="*/ 15 w 684"/>
              <a:gd name="T33" fmla="*/ 193 h 650"/>
              <a:gd name="T34" fmla="*/ 5 w 684"/>
              <a:gd name="T35" fmla="*/ 187 h 650"/>
              <a:gd name="T36" fmla="*/ 1 w 684"/>
              <a:gd name="T37" fmla="*/ 176 h 650"/>
              <a:gd name="T38" fmla="*/ 2 w 684"/>
              <a:gd name="T39" fmla="*/ 165 h 650"/>
              <a:gd name="T40" fmla="*/ 9 w 684"/>
              <a:gd name="T41" fmla="*/ 155 h 650"/>
              <a:gd name="T42" fmla="*/ 124 w 684"/>
              <a:gd name="T43" fmla="*/ 66 h 650"/>
              <a:gd name="T44" fmla="*/ 134 w 684"/>
              <a:gd name="T45" fmla="*/ 61 h 650"/>
              <a:gd name="T46" fmla="*/ 146 w 684"/>
              <a:gd name="T47" fmla="*/ 63 h 650"/>
              <a:gd name="T48" fmla="*/ 155 w 684"/>
              <a:gd name="T49" fmla="*/ 70 h 650"/>
              <a:gd name="T50" fmla="*/ 159 w 684"/>
              <a:gd name="T51" fmla="*/ 80 h 650"/>
              <a:gd name="T52" fmla="*/ 180 w 684"/>
              <a:gd name="T53" fmla="*/ 224 h 650"/>
              <a:gd name="T54" fmla="*/ 178 w 684"/>
              <a:gd name="T55" fmla="*/ 236 h 650"/>
              <a:gd name="T56" fmla="*/ 171 w 684"/>
              <a:gd name="T57" fmla="*/ 245 h 650"/>
              <a:gd name="T58" fmla="*/ 161 w 684"/>
              <a:gd name="T59" fmla="*/ 249 h 650"/>
              <a:gd name="T60" fmla="*/ 149 w 684"/>
              <a:gd name="T61" fmla="*/ 248 h 650"/>
              <a:gd name="T62" fmla="*/ 108 w 684"/>
              <a:gd name="T63" fmla="*/ 231 h 650"/>
              <a:gd name="T64" fmla="*/ 98 w 684"/>
              <a:gd name="T65" fmla="*/ 266 h 650"/>
              <a:gd name="T66" fmla="*/ 92 w 684"/>
              <a:gd name="T67" fmla="*/ 325 h 650"/>
              <a:gd name="T68" fmla="*/ 170 w 684"/>
              <a:gd name="T69" fmla="*/ 514 h 650"/>
              <a:gd name="T70" fmla="*/ 359 w 684"/>
              <a:gd name="T71" fmla="*/ 592 h 650"/>
              <a:gd name="T72" fmla="*/ 549 w 684"/>
              <a:gd name="T73" fmla="*/ 514 h 650"/>
              <a:gd name="T74" fmla="*/ 627 w 684"/>
              <a:gd name="T75" fmla="*/ 325 h 650"/>
              <a:gd name="T76" fmla="*/ 549 w 684"/>
              <a:gd name="T77" fmla="*/ 136 h 650"/>
              <a:gd name="T78" fmla="*/ 360 w 684"/>
              <a:gd name="T79" fmla="*/ 57 h 650"/>
              <a:gd name="T80" fmla="*/ 360 w 684"/>
              <a:gd name="T81" fmla="*/ 57 h 650"/>
              <a:gd name="T82" fmla="*/ 360 w 684"/>
              <a:gd name="T83" fmla="*/ 57 h 650"/>
              <a:gd name="T84" fmla="*/ 360 w 684"/>
              <a:gd name="T85" fmla="*/ 57 h 650"/>
              <a:gd name="T86" fmla="*/ 359 w 684"/>
              <a:gd name="T87" fmla="*/ 57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4" h="650">
                <a:moveTo>
                  <a:pt x="359" y="57"/>
                </a:moveTo>
                <a:cubicBezTo>
                  <a:pt x="343" y="57"/>
                  <a:pt x="331" y="44"/>
                  <a:pt x="331" y="28"/>
                </a:cubicBezTo>
                <a:cubicBezTo>
                  <a:pt x="331" y="13"/>
                  <a:pt x="344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450" y="0"/>
                  <a:pt x="531" y="37"/>
                  <a:pt x="589" y="95"/>
                </a:cubicBezTo>
                <a:cubicBezTo>
                  <a:pt x="648" y="154"/>
                  <a:pt x="684" y="235"/>
                  <a:pt x="684" y="325"/>
                </a:cubicBezTo>
                <a:cubicBezTo>
                  <a:pt x="684" y="414"/>
                  <a:pt x="648" y="496"/>
                  <a:pt x="589" y="554"/>
                </a:cubicBezTo>
                <a:cubicBezTo>
                  <a:pt x="530" y="613"/>
                  <a:pt x="449" y="650"/>
                  <a:pt x="359" y="650"/>
                </a:cubicBezTo>
                <a:cubicBezTo>
                  <a:pt x="270" y="650"/>
                  <a:pt x="188" y="613"/>
                  <a:pt x="130" y="554"/>
                </a:cubicBezTo>
                <a:cubicBezTo>
                  <a:pt x="71" y="496"/>
                  <a:pt x="34" y="414"/>
                  <a:pt x="34" y="325"/>
                </a:cubicBezTo>
                <a:cubicBezTo>
                  <a:pt x="34" y="301"/>
                  <a:pt x="37" y="277"/>
                  <a:pt x="43" y="253"/>
                </a:cubicBezTo>
                <a:cubicBezTo>
                  <a:pt x="46" y="238"/>
                  <a:pt x="50" y="224"/>
                  <a:pt x="56" y="210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11" y="192"/>
                  <a:pt x="8" y="190"/>
                  <a:pt x="5" y="187"/>
                </a:cubicBezTo>
                <a:cubicBezTo>
                  <a:pt x="3" y="183"/>
                  <a:pt x="1" y="180"/>
                  <a:pt x="1" y="176"/>
                </a:cubicBezTo>
                <a:cubicBezTo>
                  <a:pt x="0" y="172"/>
                  <a:pt x="1" y="168"/>
                  <a:pt x="2" y="165"/>
                </a:cubicBezTo>
                <a:cubicBezTo>
                  <a:pt x="4" y="161"/>
                  <a:pt x="6" y="158"/>
                  <a:pt x="9" y="155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7" y="63"/>
                  <a:pt x="131" y="62"/>
                  <a:pt x="134" y="61"/>
                </a:cubicBezTo>
                <a:cubicBezTo>
                  <a:pt x="138" y="61"/>
                  <a:pt x="142" y="61"/>
                  <a:pt x="146" y="63"/>
                </a:cubicBezTo>
                <a:cubicBezTo>
                  <a:pt x="149" y="64"/>
                  <a:pt x="153" y="67"/>
                  <a:pt x="155" y="70"/>
                </a:cubicBezTo>
                <a:cubicBezTo>
                  <a:pt x="157" y="73"/>
                  <a:pt x="159" y="76"/>
                  <a:pt x="159" y="8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80" y="228"/>
                  <a:pt x="180" y="232"/>
                  <a:pt x="178" y="236"/>
                </a:cubicBezTo>
                <a:cubicBezTo>
                  <a:pt x="177" y="239"/>
                  <a:pt x="175" y="242"/>
                  <a:pt x="171" y="245"/>
                </a:cubicBezTo>
                <a:cubicBezTo>
                  <a:pt x="168" y="247"/>
                  <a:pt x="165" y="249"/>
                  <a:pt x="161" y="249"/>
                </a:cubicBezTo>
                <a:cubicBezTo>
                  <a:pt x="157" y="250"/>
                  <a:pt x="153" y="249"/>
                  <a:pt x="149" y="248"/>
                </a:cubicBezTo>
                <a:cubicBezTo>
                  <a:pt x="108" y="231"/>
                  <a:pt x="108" y="231"/>
                  <a:pt x="108" y="231"/>
                </a:cubicBezTo>
                <a:cubicBezTo>
                  <a:pt x="104" y="243"/>
                  <a:pt x="101" y="254"/>
                  <a:pt x="98" y="266"/>
                </a:cubicBezTo>
                <a:cubicBezTo>
                  <a:pt x="94" y="285"/>
                  <a:pt x="92" y="305"/>
                  <a:pt x="92" y="325"/>
                </a:cubicBezTo>
                <a:cubicBezTo>
                  <a:pt x="92" y="399"/>
                  <a:pt x="122" y="466"/>
                  <a:pt x="170" y="514"/>
                </a:cubicBezTo>
                <a:cubicBezTo>
                  <a:pt x="219" y="562"/>
                  <a:pt x="285" y="592"/>
                  <a:pt x="359" y="592"/>
                </a:cubicBezTo>
                <a:cubicBezTo>
                  <a:pt x="433" y="592"/>
                  <a:pt x="500" y="562"/>
                  <a:pt x="549" y="514"/>
                </a:cubicBezTo>
                <a:cubicBezTo>
                  <a:pt x="597" y="466"/>
                  <a:pt x="627" y="399"/>
                  <a:pt x="627" y="325"/>
                </a:cubicBezTo>
                <a:cubicBezTo>
                  <a:pt x="627" y="251"/>
                  <a:pt x="597" y="184"/>
                  <a:pt x="549" y="136"/>
                </a:cubicBezTo>
                <a:cubicBezTo>
                  <a:pt x="501" y="87"/>
                  <a:pt x="434" y="57"/>
                  <a:pt x="360" y="57"/>
                </a:cubicBezTo>
                <a:cubicBezTo>
                  <a:pt x="360" y="57"/>
                  <a:pt x="360" y="57"/>
                  <a:pt x="360" y="57"/>
                </a:cubicBezTo>
                <a:cubicBezTo>
                  <a:pt x="360" y="57"/>
                  <a:pt x="360" y="57"/>
                  <a:pt x="360" y="57"/>
                </a:cubicBezTo>
                <a:cubicBezTo>
                  <a:pt x="360" y="57"/>
                  <a:pt x="360" y="57"/>
                  <a:pt x="360" y="57"/>
                </a:cubicBezTo>
                <a:cubicBezTo>
                  <a:pt x="359" y="57"/>
                  <a:pt x="359" y="57"/>
                  <a:pt x="359" y="57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5268348" y="3850225"/>
            <a:ext cx="217976" cy="344885"/>
          </a:xfrm>
          <a:custGeom>
            <a:avLst/>
            <a:gdLst>
              <a:gd name="T0" fmla="*/ 51 w 252"/>
              <a:gd name="T1" fmla="*/ 388 h 399"/>
              <a:gd name="T2" fmla="*/ 11 w 252"/>
              <a:gd name="T3" fmla="*/ 388 h 399"/>
              <a:gd name="T4" fmla="*/ 11 w 252"/>
              <a:gd name="T5" fmla="*/ 347 h 399"/>
              <a:gd name="T6" fmla="*/ 84 w 252"/>
              <a:gd name="T7" fmla="*/ 274 h 399"/>
              <a:gd name="T8" fmla="*/ 75 w 252"/>
              <a:gd name="T9" fmla="*/ 235 h 399"/>
              <a:gd name="T10" fmla="*/ 101 w 252"/>
              <a:gd name="T11" fmla="*/ 172 h 399"/>
              <a:gd name="T12" fmla="*/ 144 w 252"/>
              <a:gd name="T13" fmla="*/ 149 h 399"/>
              <a:gd name="T14" fmla="*/ 144 w 252"/>
              <a:gd name="T15" fmla="*/ 19 h 399"/>
              <a:gd name="T16" fmla="*/ 163 w 252"/>
              <a:gd name="T17" fmla="*/ 0 h 399"/>
              <a:gd name="T18" fmla="*/ 183 w 252"/>
              <a:gd name="T19" fmla="*/ 19 h 399"/>
              <a:gd name="T20" fmla="*/ 183 w 252"/>
              <a:gd name="T21" fmla="*/ 149 h 399"/>
              <a:gd name="T22" fmla="*/ 226 w 252"/>
              <a:gd name="T23" fmla="*/ 172 h 399"/>
              <a:gd name="T24" fmla="*/ 252 w 252"/>
              <a:gd name="T25" fmla="*/ 235 h 399"/>
              <a:gd name="T26" fmla="*/ 226 w 252"/>
              <a:gd name="T27" fmla="*/ 297 h 399"/>
              <a:gd name="T28" fmla="*/ 163 w 252"/>
              <a:gd name="T29" fmla="*/ 323 h 399"/>
              <a:gd name="T30" fmla="*/ 125 w 252"/>
              <a:gd name="T31" fmla="*/ 314 h 399"/>
              <a:gd name="T32" fmla="*/ 51 w 252"/>
              <a:gd name="T33" fmla="*/ 388 h 399"/>
              <a:gd name="T34" fmla="*/ 190 w 252"/>
              <a:gd name="T35" fmla="*/ 208 h 399"/>
              <a:gd name="T36" fmla="*/ 163 w 252"/>
              <a:gd name="T37" fmla="*/ 197 h 399"/>
              <a:gd name="T38" fmla="*/ 137 w 252"/>
              <a:gd name="T39" fmla="*/ 208 h 399"/>
              <a:gd name="T40" fmla="*/ 126 w 252"/>
              <a:gd name="T41" fmla="*/ 235 h 399"/>
              <a:gd name="T42" fmla="*/ 137 w 252"/>
              <a:gd name="T43" fmla="*/ 261 h 399"/>
              <a:gd name="T44" fmla="*/ 163 w 252"/>
              <a:gd name="T45" fmla="*/ 272 h 399"/>
              <a:gd name="T46" fmla="*/ 190 w 252"/>
              <a:gd name="T47" fmla="*/ 261 h 399"/>
              <a:gd name="T48" fmla="*/ 201 w 252"/>
              <a:gd name="T49" fmla="*/ 235 h 399"/>
              <a:gd name="T50" fmla="*/ 190 w 252"/>
              <a:gd name="T51" fmla="*/ 208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2" h="399">
                <a:moveTo>
                  <a:pt x="51" y="388"/>
                </a:moveTo>
                <a:cubicBezTo>
                  <a:pt x="40" y="399"/>
                  <a:pt x="22" y="399"/>
                  <a:pt x="11" y="388"/>
                </a:cubicBezTo>
                <a:cubicBezTo>
                  <a:pt x="0" y="377"/>
                  <a:pt x="0" y="359"/>
                  <a:pt x="11" y="347"/>
                </a:cubicBezTo>
                <a:cubicBezTo>
                  <a:pt x="84" y="274"/>
                  <a:pt x="84" y="274"/>
                  <a:pt x="84" y="274"/>
                </a:cubicBezTo>
                <a:cubicBezTo>
                  <a:pt x="78" y="262"/>
                  <a:pt x="75" y="249"/>
                  <a:pt x="75" y="235"/>
                </a:cubicBezTo>
                <a:cubicBezTo>
                  <a:pt x="75" y="210"/>
                  <a:pt x="85" y="188"/>
                  <a:pt x="101" y="172"/>
                </a:cubicBezTo>
                <a:cubicBezTo>
                  <a:pt x="113" y="161"/>
                  <a:pt x="128" y="152"/>
                  <a:pt x="144" y="149"/>
                </a:cubicBezTo>
                <a:cubicBezTo>
                  <a:pt x="144" y="19"/>
                  <a:pt x="144" y="19"/>
                  <a:pt x="144" y="19"/>
                </a:cubicBezTo>
                <a:cubicBezTo>
                  <a:pt x="144" y="8"/>
                  <a:pt x="153" y="0"/>
                  <a:pt x="163" y="0"/>
                </a:cubicBezTo>
                <a:cubicBezTo>
                  <a:pt x="174" y="0"/>
                  <a:pt x="183" y="8"/>
                  <a:pt x="183" y="19"/>
                </a:cubicBezTo>
                <a:cubicBezTo>
                  <a:pt x="183" y="149"/>
                  <a:pt x="183" y="149"/>
                  <a:pt x="183" y="149"/>
                </a:cubicBezTo>
                <a:cubicBezTo>
                  <a:pt x="199" y="152"/>
                  <a:pt x="214" y="161"/>
                  <a:pt x="226" y="172"/>
                </a:cubicBezTo>
                <a:cubicBezTo>
                  <a:pt x="242" y="188"/>
                  <a:pt x="252" y="210"/>
                  <a:pt x="252" y="235"/>
                </a:cubicBezTo>
                <a:cubicBezTo>
                  <a:pt x="252" y="259"/>
                  <a:pt x="242" y="281"/>
                  <a:pt x="226" y="297"/>
                </a:cubicBezTo>
                <a:cubicBezTo>
                  <a:pt x="210" y="313"/>
                  <a:pt x="188" y="323"/>
                  <a:pt x="163" y="323"/>
                </a:cubicBezTo>
                <a:cubicBezTo>
                  <a:pt x="150" y="323"/>
                  <a:pt x="136" y="320"/>
                  <a:pt x="125" y="314"/>
                </a:cubicBezTo>
                <a:cubicBezTo>
                  <a:pt x="51" y="388"/>
                  <a:pt x="51" y="388"/>
                  <a:pt x="51" y="388"/>
                </a:cubicBezTo>
                <a:close/>
                <a:moveTo>
                  <a:pt x="190" y="208"/>
                </a:moveTo>
                <a:cubicBezTo>
                  <a:pt x="183" y="201"/>
                  <a:pt x="174" y="197"/>
                  <a:pt x="163" y="197"/>
                </a:cubicBezTo>
                <a:cubicBezTo>
                  <a:pt x="153" y="197"/>
                  <a:pt x="144" y="201"/>
                  <a:pt x="137" y="208"/>
                </a:cubicBezTo>
                <a:cubicBezTo>
                  <a:pt x="130" y="215"/>
                  <a:pt x="126" y="224"/>
                  <a:pt x="126" y="235"/>
                </a:cubicBezTo>
                <a:cubicBezTo>
                  <a:pt x="126" y="245"/>
                  <a:pt x="130" y="254"/>
                  <a:pt x="137" y="261"/>
                </a:cubicBezTo>
                <a:cubicBezTo>
                  <a:pt x="144" y="268"/>
                  <a:pt x="153" y="272"/>
                  <a:pt x="163" y="272"/>
                </a:cubicBezTo>
                <a:cubicBezTo>
                  <a:pt x="174" y="272"/>
                  <a:pt x="183" y="268"/>
                  <a:pt x="190" y="261"/>
                </a:cubicBezTo>
                <a:cubicBezTo>
                  <a:pt x="197" y="254"/>
                  <a:pt x="201" y="245"/>
                  <a:pt x="201" y="235"/>
                </a:cubicBezTo>
                <a:cubicBezTo>
                  <a:pt x="201" y="224"/>
                  <a:pt x="197" y="215"/>
                  <a:pt x="190" y="208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7909299" y="3772690"/>
            <a:ext cx="623207" cy="567616"/>
          </a:xfrm>
          <a:custGeom>
            <a:avLst/>
            <a:gdLst>
              <a:gd name="T0" fmla="*/ 499 w 721"/>
              <a:gd name="T1" fmla="*/ 196 h 657"/>
              <a:gd name="T2" fmla="*/ 637 w 721"/>
              <a:gd name="T3" fmla="*/ 322 h 657"/>
              <a:gd name="T4" fmla="*/ 646 w 721"/>
              <a:gd name="T5" fmla="*/ 329 h 657"/>
              <a:gd name="T6" fmla="*/ 672 w 721"/>
              <a:gd name="T7" fmla="*/ 353 h 657"/>
              <a:gd name="T8" fmla="*/ 686 w 721"/>
              <a:gd name="T9" fmla="*/ 367 h 657"/>
              <a:gd name="T10" fmla="*/ 669 w 721"/>
              <a:gd name="T11" fmla="*/ 472 h 657"/>
              <a:gd name="T12" fmla="*/ 611 w 721"/>
              <a:gd name="T13" fmla="*/ 550 h 657"/>
              <a:gd name="T14" fmla="*/ 539 w 721"/>
              <a:gd name="T15" fmla="*/ 598 h 657"/>
              <a:gd name="T16" fmla="*/ 439 w 721"/>
              <a:gd name="T17" fmla="*/ 633 h 657"/>
              <a:gd name="T18" fmla="*/ 433 w 721"/>
              <a:gd name="T19" fmla="*/ 629 h 657"/>
              <a:gd name="T20" fmla="*/ 449 w 721"/>
              <a:gd name="T21" fmla="*/ 594 h 657"/>
              <a:gd name="T22" fmla="*/ 481 w 721"/>
              <a:gd name="T23" fmla="*/ 606 h 657"/>
              <a:gd name="T24" fmla="*/ 501 w 721"/>
              <a:gd name="T25" fmla="*/ 591 h 657"/>
              <a:gd name="T26" fmla="*/ 501 w 721"/>
              <a:gd name="T27" fmla="*/ 577 h 657"/>
              <a:gd name="T28" fmla="*/ 452 w 721"/>
              <a:gd name="T29" fmla="*/ 538 h 657"/>
              <a:gd name="T30" fmla="*/ 449 w 721"/>
              <a:gd name="T31" fmla="*/ 511 h 657"/>
              <a:gd name="T32" fmla="*/ 475 w 721"/>
              <a:gd name="T33" fmla="*/ 508 h 657"/>
              <a:gd name="T34" fmla="*/ 530 w 721"/>
              <a:gd name="T35" fmla="*/ 551 h 657"/>
              <a:gd name="T36" fmla="*/ 567 w 721"/>
              <a:gd name="T37" fmla="*/ 557 h 657"/>
              <a:gd name="T38" fmla="*/ 572 w 721"/>
              <a:gd name="T39" fmla="*/ 549 h 657"/>
              <a:gd name="T40" fmla="*/ 570 w 721"/>
              <a:gd name="T41" fmla="*/ 532 h 657"/>
              <a:gd name="T42" fmla="*/ 506 w 721"/>
              <a:gd name="T43" fmla="*/ 481 h 657"/>
              <a:gd name="T44" fmla="*/ 503 w 721"/>
              <a:gd name="T45" fmla="*/ 455 h 657"/>
              <a:gd name="T46" fmla="*/ 529 w 721"/>
              <a:gd name="T47" fmla="*/ 451 h 657"/>
              <a:gd name="T48" fmla="*/ 596 w 721"/>
              <a:gd name="T49" fmla="*/ 504 h 657"/>
              <a:gd name="T50" fmla="*/ 598 w 721"/>
              <a:gd name="T51" fmla="*/ 505 h 657"/>
              <a:gd name="T52" fmla="*/ 620 w 721"/>
              <a:gd name="T53" fmla="*/ 467 h 657"/>
              <a:gd name="T54" fmla="*/ 549 w 721"/>
              <a:gd name="T55" fmla="*/ 414 h 657"/>
              <a:gd name="T56" fmla="*/ 546 w 721"/>
              <a:gd name="T57" fmla="*/ 388 h 657"/>
              <a:gd name="T58" fmla="*/ 572 w 721"/>
              <a:gd name="T59" fmla="*/ 384 h 657"/>
              <a:gd name="T60" fmla="*/ 642 w 721"/>
              <a:gd name="T61" fmla="*/ 437 h 657"/>
              <a:gd name="T62" fmla="*/ 663 w 721"/>
              <a:gd name="T63" fmla="*/ 429 h 657"/>
              <a:gd name="T64" fmla="*/ 659 w 721"/>
              <a:gd name="T65" fmla="*/ 394 h 657"/>
              <a:gd name="T66" fmla="*/ 645 w 721"/>
              <a:gd name="T67" fmla="*/ 379 h 657"/>
              <a:gd name="T68" fmla="*/ 457 w 721"/>
              <a:gd name="T69" fmla="*/ 209 h 657"/>
              <a:gd name="T70" fmla="*/ 462 w 721"/>
              <a:gd name="T71" fmla="*/ 198 h 657"/>
              <a:gd name="T72" fmla="*/ 496 w 721"/>
              <a:gd name="T73" fmla="*/ 196 h 657"/>
              <a:gd name="T74" fmla="*/ 499 w 721"/>
              <a:gd name="T75" fmla="*/ 196 h 657"/>
              <a:gd name="T76" fmla="*/ 86 w 721"/>
              <a:gd name="T77" fmla="*/ 355 h 657"/>
              <a:gd name="T78" fmla="*/ 59 w 721"/>
              <a:gd name="T79" fmla="*/ 262 h 657"/>
              <a:gd name="T80" fmla="*/ 35 w 721"/>
              <a:gd name="T81" fmla="*/ 239 h 657"/>
              <a:gd name="T82" fmla="*/ 0 w 721"/>
              <a:gd name="T83" fmla="*/ 176 h 657"/>
              <a:gd name="T84" fmla="*/ 16 w 721"/>
              <a:gd name="T85" fmla="*/ 135 h 657"/>
              <a:gd name="T86" fmla="*/ 116 w 721"/>
              <a:gd name="T87" fmla="*/ 27 h 657"/>
              <a:gd name="T88" fmla="*/ 199 w 721"/>
              <a:gd name="T89" fmla="*/ 20 h 657"/>
              <a:gd name="T90" fmla="*/ 242 w 721"/>
              <a:gd name="T91" fmla="*/ 46 h 657"/>
              <a:gd name="T92" fmla="*/ 254 w 721"/>
              <a:gd name="T93" fmla="*/ 50 h 657"/>
              <a:gd name="T94" fmla="*/ 350 w 721"/>
              <a:gd name="T95" fmla="*/ 33 h 657"/>
              <a:gd name="T96" fmla="*/ 284 w 721"/>
              <a:gd name="T97" fmla="*/ 82 h 657"/>
              <a:gd name="T98" fmla="*/ 260 w 721"/>
              <a:gd name="T99" fmla="*/ 87 h 657"/>
              <a:gd name="T100" fmla="*/ 195 w 721"/>
              <a:gd name="T101" fmla="*/ 64 h 657"/>
              <a:gd name="T102" fmla="*/ 176 w 721"/>
              <a:gd name="T103" fmla="*/ 50 h 657"/>
              <a:gd name="T104" fmla="*/ 144 w 721"/>
              <a:gd name="T105" fmla="*/ 53 h 657"/>
              <a:gd name="T106" fmla="*/ 44 w 721"/>
              <a:gd name="T107" fmla="*/ 161 h 657"/>
              <a:gd name="T108" fmla="*/ 44 w 721"/>
              <a:gd name="T109" fmla="*/ 193 h 657"/>
              <a:gd name="T110" fmla="*/ 69 w 721"/>
              <a:gd name="T111" fmla="*/ 220 h 657"/>
              <a:gd name="T112" fmla="*/ 97 w 721"/>
              <a:gd name="T113" fmla="*/ 257 h 657"/>
              <a:gd name="T114" fmla="*/ 115 w 721"/>
              <a:gd name="T115" fmla="*/ 330 h 657"/>
              <a:gd name="T116" fmla="*/ 86 w 721"/>
              <a:gd name="T117" fmla="*/ 355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1" h="657">
                <a:moveTo>
                  <a:pt x="499" y="196"/>
                </a:moveTo>
                <a:cubicBezTo>
                  <a:pt x="545" y="237"/>
                  <a:pt x="592" y="279"/>
                  <a:pt x="637" y="322"/>
                </a:cubicBezTo>
                <a:cubicBezTo>
                  <a:pt x="640" y="325"/>
                  <a:pt x="643" y="327"/>
                  <a:pt x="646" y="329"/>
                </a:cubicBezTo>
                <a:cubicBezTo>
                  <a:pt x="672" y="353"/>
                  <a:pt x="672" y="353"/>
                  <a:pt x="672" y="353"/>
                </a:cubicBezTo>
                <a:cubicBezTo>
                  <a:pt x="686" y="367"/>
                  <a:pt x="686" y="367"/>
                  <a:pt x="686" y="367"/>
                </a:cubicBezTo>
                <a:cubicBezTo>
                  <a:pt x="721" y="403"/>
                  <a:pt x="707" y="456"/>
                  <a:pt x="669" y="472"/>
                </a:cubicBezTo>
                <a:cubicBezTo>
                  <a:pt x="685" y="513"/>
                  <a:pt x="652" y="552"/>
                  <a:pt x="611" y="550"/>
                </a:cubicBezTo>
                <a:cubicBezTo>
                  <a:pt x="606" y="584"/>
                  <a:pt x="574" y="607"/>
                  <a:pt x="539" y="598"/>
                </a:cubicBezTo>
                <a:cubicBezTo>
                  <a:pt x="529" y="641"/>
                  <a:pt x="479" y="657"/>
                  <a:pt x="439" y="633"/>
                </a:cubicBezTo>
                <a:cubicBezTo>
                  <a:pt x="433" y="629"/>
                  <a:pt x="433" y="629"/>
                  <a:pt x="433" y="629"/>
                </a:cubicBezTo>
                <a:cubicBezTo>
                  <a:pt x="441" y="619"/>
                  <a:pt x="446" y="607"/>
                  <a:pt x="449" y="594"/>
                </a:cubicBezTo>
                <a:cubicBezTo>
                  <a:pt x="460" y="601"/>
                  <a:pt x="468" y="607"/>
                  <a:pt x="481" y="606"/>
                </a:cubicBezTo>
                <a:cubicBezTo>
                  <a:pt x="490" y="605"/>
                  <a:pt x="499" y="600"/>
                  <a:pt x="501" y="591"/>
                </a:cubicBezTo>
                <a:cubicBezTo>
                  <a:pt x="502" y="587"/>
                  <a:pt x="502" y="583"/>
                  <a:pt x="501" y="577"/>
                </a:cubicBezTo>
                <a:cubicBezTo>
                  <a:pt x="452" y="538"/>
                  <a:pt x="452" y="538"/>
                  <a:pt x="452" y="538"/>
                </a:cubicBezTo>
                <a:cubicBezTo>
                  <a:pt x="444" y="531"/>
                  <a:pt x="442" y="519"/>
                  <a:pt x="449" y="511"/>
                </a:cubicBezTo>
                <a:cubicBezTo>
                  <a:pt x="455" y="503"/>
                  <a:pt x="467" y="502"/>
                  <a:pt x="475" y="508"/>
                </a:cubicBezTo>
                <a:cubicBezTo>
                  <a:pt x="530" y="551"/>
                  <a:pt x="530" y="551"/>
                  <a:pt x="530" y="551"/>
                </a:cubicBezTo>
                <a:cubicBezTo>
                  <a:pt x="543" y="562"/>
                  <a:pt x="556" y="566"/>
                  <a:pt x="567" y="557"/>
                </a:cubicBezTo>
                <a:cubicBezTo>
                  <a:pt x="569" y="555"/>
                  <a:pt x="571" y="552"/>
                  <a:pt x="572" y="549"/>
                </a:cubicBezTo>
                <a:cubicBezTo>
                  <a:pt x="574" y="544"/>
                  <a:pt x="576" y="536"/>
                  <a:pt x="570" y="532"/>
                </a:cubicBezTo>
                <a:cubicBezTo>
                  <a:pt x="506" y="481"/>
                  <a:pt x="506" y="481"/>
                  <a:pt x="506" y="481"/>
                </a:cubicBezTo>
                <a:cubicBezTo>
                  <a:pt x="498" y="475"/>
                  <a:pt x="496" y="463"/>
                  <a:pt x="503" y="455"/>
                </a:cubicBezTo>
                <a:cubicBezTo>
                  <a:pt x="509" y="446"/>
                  <a:pt x="521" y="445"/>
                  <a:pt x="529" y="451"/>
                </a:cubicBezTo>
                <a:cubicBezTo>
                  <a:pt x="596" y="504"/>
                  <a:pt x="596" y="504"/>
                  <a:pt x="596" y="504"/>
                </a:cubicBezTo>
                <a:cubicBezTo>
                  <a:pt x="597" y="504"/>
                  <a:pt x="597" y="505"/>
                  <a:pt x="598" y="505"/>
                </a:cubicBezTo>
                <a:cubicBezTo>
                  <a:pt x="620" y="525"/>
                  <a:pt x="656" y="496"/>
                  <a:pt x="620" y="467"/>
                </a:cubicBezTo>
                <a:cubicBezTo>
                  <a:pt x="549" y="414"/>
                  <a:pt x="549" y="414"/>
                  <a:pt x="549" y="414"/>
                </a:cubicBezTo>
                <a:cubicBezTo>
                  <a:pt x="541" y="408"/>
                  <a:pt x="539" y="396"/>
                  <a:pt x="546" y="388"/>
                </a:cubicBezTo>
                <a:cubicBezTo>
                  <a:pt x="552" y="379"/>
                  <a:pt x="564" y="378"/>
                  <a:pt x="572" y="384"/>
                </a:cubicBezTo>
                <a:cubicBezTo>
                  <a:pt x="642" y="437"/>
                  <a:pt x="642" y="437"/>
                  <a:pt x="642" y="437"/>
                </a:cubicBezTo>
                <a:cubicBezTo>
                  <a:pt x="649" y="441"/>
                  <a:pt x="659" y="436"/>
                  <a:pt x="663" y="429"/>
                </a:cubicBezTo>
                <a:cubicBezTo>
                  <a:pt x="671" y="419"/>
                  <a:pt x="670" y="405"/>
                  <a:pt x="659" y="394"/>
                </a:cubicBezTo>
                <a:cubicBezTo>
                  <a:pt x="645" y="379"/>
                  <a:pt x="645" y="379"/>
                  <a:pt x="645" y="379"/>
                </a:cubicBezTo>
                <a:cubicBezTo>
                  <a:pt x="457" y="209"/>
                  <a:pt x="457" y="209"/>
                  <a:pt x="457" y="209"/>
                </a:cubicBezTo>
                <a:cubicBezTo>
                  <a:pt x="453" y="205"/>
                  <a:pt x="456" y="198"/>
                  <a:pt x="462" y="198"/>
                </a:cubicBezTo>
                <a:cubicBezTo>
                  <a:pt x="473" y="198"/>
                  <a:pt x="485" y="198"/>
                  <a:pt x="496" y="196"/>
                </a:cubicBezTo>
                <a:cubicBezTo>
                  <a:pt x="497" y="196"/>
                  <a:pt x="498" y="196"/>
                  <a:pt x="499" y="196"/>
                </a:cubicBezTo>
                <a:close/>
                <a:moveTo>
                  <a:pt x="86" y="355"/>
                </a:moveTo>
                <a:cubicBezTo>
                  <a:pt x="66" y="330"/>
                  <a:pt x="64" y="295"/>
                  <a:pt x="59" y="262"/>
                </a:cubicBezTo>
                <a:cubicBezTo>
                  <a:pt x="35" y="239"/>
                  <a:pt x="35" y="239"/>
                  <a:pt x="35" y="239"/>
                </a:cubicBezTo>
                <a:cubicBezTo>
                  <a:pt x="17" y="219"/>
                  <a:pt x="0" y="205"/>
                  <a:pt x="0" y="176"/>
                </a:cubicBezTo>
                <a:cubicBezTo>
                  <a:pt x="0" y="161"/>
                  <a:pt x="6" y="147"/>
                  <a:pt x="16" y="135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38" y="3"/>
                  <a:pt x="174" y="0"/>
                  <a:pt x="199" y="20"/>
                </a:cubicBezTo>
                <a:cubicBezTo>
                  <a:pt x="215" y="31"/>
                  <a:pt x="221" y="38"/>
                  <a:pt x="242" y="46"/>
                </a:cubicBezTo>
                <a:cubicBezTo>
                  <a:pt x="248" y="48"/>
                  <a:pt x="253" y="50"/>
                  <a:pt x="254" y="50"/>
                </a:cubicBezTo>
                <a:cubicBezTo>
                  <a:pt x="284" y="46"/>
                  <a:pt x="316" y="32"/>
                  <a:pt x="350" y="33"/>
                </a:cubicBezTo>
                <a:cubicBezTo>
                  <a:pt x="337" y="42"/>
                  <a:pt x="286" y="82"/>
                  <a:pt x="284" y="82"/>
                </a:cubicBezTo>
                <a:cubicBezTo>
                  <a:pt x="276" y="84"/>
                  <a:pt x="268" y="86"/>
                  <a:pt x="260" y="87"/>
                </a:cubicBezTo>
                <a:cubicBezTo>
                  <a:pt x="241" y="90"/>
                  <a:pt x="208" y="74"/>
                  <a:pt x="195" y="64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66" y="42"/>
                  <a:pt x="152" y="44"/>
                  <a:pt x="144" y="53"/>
                </a:cubicBezTo>
                <a:cubicBezTo>
                  <a:pt x="44" y="161"/>
                  <a:pt x="44" y="161"/>
                  <a:pt x="44" y="161"/>
                </a:cubicBezTo>
                <a:cubicBezTo>
                  <a:pt x="36" y="170"/>
                  <a:pt x="36" y="184"/>
                  <a:pt x="44" y="193"/>
                </a:cubicBezTo>
                <a:cubicBezTo>
                  <a:pt x="53" y="203"/>
                  <a:pt x="59" y="210"/>
                  <a:pt x="69" y="220"/>
                </a:cubicBezTo>
                <a:cubicBezTo>
                  <a:pt x="80" y="230"/>
                  <a:pt x="95" y="244"/>
                  <a:pt x="97" y="257"/>
                </a:cubicBezTo>
                <a:cubicBezTo>
                  <a:pt x="100" y="280"/>
                  <a:pt x="102" y="313"/>
                  <a:pt x="115" y="330"/>
                </a:cubicBezTo>
                <a:cubicBezTo>
                  <a:pt x="102" y="337"/>
                  <a:pt x="95" y="344"/>
                  <a:pt x="86" y="355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7980982" y="3772690"/>
            <a:ext cx="595412" cy="551158"/>
          </a:xfrm>
          <a:custGeom>
            <a:avLst/>
            <a:gdLst>
              <a:gd name="T0" fmla="*/ 319 w 689"/>
              <a:gd name="T1" fmla="*/ 543 h 638"/>
              <a:gd name="T2" fmla="*/ 262 w 689"/>
              <a:gd name="T3" fmla="*/ 538 h 638"/>
              <a:gd name="T4" fmla="*/ 258 w 689"/>
              <a:gd name="T5" fmla="*/ 538 h 638"/>
              <a:gd name="T6" fmla="*/ 257 w 689"/>
              <a:gd name="T7" fmla="*/ 535 h 638"/>
              <a:gd name="T8" fmla="*/ 241 w 689"/>
              <a:gd name="T9" fmla="*/ 489 h 638"/>
              <a:gd name="T10" fmla="*/ 241 w 689"/>
              <a:gd name="T11" fmla="*/ 489 h 638"/>
              <a:gd name="T12" fmla="*/ 185 w 689"/>
              <a:gd name="T13" fmla="*/ 484 h 638"/>
              <a:gd name="T14" fmla="*/ 181 w 689"/>
              <a:gd name="T15" fmla="*/ 484 h 638"/>
              <a:gd name="T16" fmla="*/ 180 w 689"/>
              <a:gd name="T17" fmla="*/ 481 h 638"/>
              <a:gd name="T18" fmla="*/ 164 w 689"/>
              <a:gd name="T19" fmla="*/ 435 h 638"/>
              <a:gd name="T20" fmla="*/ 164 w 689"/>
              <a:gd name="T21" fmla="*/ 435 h 638"/>
              <a:gd name="T22" fmla="*/ 117 w 689"/>
              <a:gd name="T23" fmla="*/ 425 h 638"/>
              <a:gd name="T24" fmla="*/ 113 w 689"/>
              <a:gd name="T25" fmla="*/ 425 h 638"/>
              <a:gd name="T26" fmla="*/ 113 w 689"/>
              <a:gd name="T27" fmla="*/ 421 h 638"/>
              <a:gd name="T28" fmla="*/ 100 w 689"/>
              <a:gd name="T29" fmla="*/ 365 h 638"/>
              <a:gd name="T30" fmla="*/ 100 w 689"/>
              <a:gd name="T31" fmla="*/ 365 h 638"/>
              <a:gd name="T32" fmla="*/ 32 w 689"/>
              <a:gd name="T33" fmla="*/ 370 h 638"/>
              <a:gd name="T34" fmla="*/ 18 w 689"/>
              <a:gd name="T35" fmla="*/ 386 h 638"/>
              <a:gd name="T36" fmla="*/ 23 w 689"/>
              <a:gd name="T37" fmla="*/ 455 h 638"/>
              <a:gd name="T38" fmla="*/ 23 w 689"/>
              <a:gd name="T39" fmla="*/ 455 h 638"/>
              <a:gd name="T40" fmla="*/ 66 w 689"/>
              <a:gd name="T41" fmla="*/ 465 h 638"/>
              <a:gd name="T42" fmla="*/ 70 w 689"/>
              <a:gd name="T43" fmla="*/ 466 h 638"/>
              <a:gd name="T44" fmla="*/ 69 w 689"/>
              <a:gd name="T45" fmla="*/ 470 h 638"/>
              <a:gd name="T46" fmla="*/ 76 w 689"/>
              <a:gd name="T47" fmla="*/ 536 h 638"/>
              <a:gd name="T48" fmla="*/ 76 w 689"/>
              <a:gd name="T49" fmla="*/ 536 h 638"/>
              <a:gd name="T50" fmla="*/ 142 w 689"/>
              <a:gd name="T51" fmla="*/ 534 h 638"/>
              <a:gd name="T52" fmla="*/ 145 w 689"/>
              <a:gd name="T53" fmla="*/ 534 h 638"/>
              <a:gd name="T54" fmla="*/ 147 w 689"/>
              <a:gd name="T55" fmla="*/ 537 h 638"/>
              <a:gd name="T56" fmla="*/ 164 w 689"/>
              <a:gd name="T57" fmla="*/ 578 h 638"/>
              <a:gd name="T58" fmla="*/ 164 w 689"/>
              <a:gd name="T59" fmla="*/ 578 h 638"/>
              <a:gd name="T60" fmla="*/ 230 w 689"/>
              <a:gd name="T61" fmla="*/ 576 h 638"/>
              <a:gd name="T62" fmla="*/ 233 w 689"/>
              <a:gd name="T63" fmla="*/ 576 h 638"/>
              <a:gd name="T64" fmla="*/ 235 w 689"/>
              <a:gd name="T65" fmla="*/ 579 h 638"/>
              <a:gd name="T66" fmla="*/ 252 w 689"/>
              <a:gd name="T67" fmla="*/ 621 h 638"/>
              <a:gd name="T68" fmla="*/ 320 w 689"/>
              <a:gd name="T69" fmla="*/ 615 h 638"/>
              <a:gd name="T70" fmla="*/ 324 w 689"/>
              <a:gd name="T71" fmla="*/ 611 h 638"/>
              <a:gd name="T72" fmla="*/ 319 w 689"/>
              <a:gd name="T73" fmla="*/ 543 h 638"/>
              <a:gd name="T74" fmla="*/ 449 w 689"/>
              <a:gd name="T75" fmla="*/ 177 h 638"/>
              <a:gd name="T76" fmla="*/ 576 w 689"/>
              <a:gd name="T77" fmla="*/ 299 h 638"/>
              <a:gd name="T78" fmla="*/ 597 w 689"/>
              <a:gd name="T79" fmla="*/ 306 h 638"/>
              <a:gd name="T80" fmla="*/ 616 w 689"/>
              <a:gd name="T81" fmla="*/ 293 h 638"/>
              <a:gd name="T82" fmla="*/ 636 w 689"/>
              <a:gd name="T83" fmla="*/ 234 h 638"/>
              <a:gd name="T84" fmla="*/ 649 w 689"/>
              <a:gd name="T85" fmla="*/ 209 h 638"/>
              <a:gd name="T86" fmla="*/ 671 w 689"/>
              <a:gd name="T87" fmla="*/ 186 h 638"/>
              <a:gd name="T88" fmla="*/ 672 w 689"/>
              <a:gd name="T89" fmla="*/ 121 h 638"/>
              <a:gd name="T90" fmla="*/ 580 w 689"/>
              <a:gd name="T91" fmla="*/ 21 h 638"/>
              <a:gd name="T92" fmla="*/ 515 w 689"/>
              <a:gd name="T93" fmla="*/ 16 h 638"/>
              <a:gd name="T94" fmla="*/ 493 w 689"/>
              <a:gd name="T95" fmla="*/ 34 h 638"/>
              <a:gd name="T96" fmla="*/ 457 w 689"/>
              <a:gd name="T97" fmla="*/ 44 h 638"/>
              <a:gd name="T98" fmla="*/ 390 w 689"/>
              <a:gd name="T99" fmla="*/ 36 h 638"/>
              <a:gd name="T100" fmla="*/ 274 w 689"/>
              <a:gd name="T101" fmla="*/ 67 h 638"/>
              <a:gd name="T102" fmla="*/ 139 w 689"/>
              <a:gd name="T103" fmla="*/ 171 h 638"/>
              <a:gd name="T104" fmla="*/ 203 w 689"/>
              <a:gd name="T105" fmla="*/ 222 h 638"/>
              <a:gd name="T106" fmla="*/ 301 w 689"/>
              <a:gd name="T107" fmla="*/ 161 h 638"/>
              <a:gd name="T108" fmla="*/ 346 w 689"/>
              <a:gd name="T109" fmla="*/ 158 h 638"/>
              <a:gd name="T110" fmla="*/ 408 w 689"/>
              <a:gd name="T111" fmla="*/ 165 h 638"/>
              <a:gd name="T112" fmla="*/ 449 w 689"/>
              <a:gd name="T113" fmla="*/ 177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89" h="638">
                <a:moveTo>
                  <a:pt x="319" y="543"/>
                </a:moveTo>
                <a:cubicBezTo>
                  <a:pt x="302" y="529"/>
                  <a:pt x="279" y="528"/>
                  <a:pt x="262" y="538"/>
                </a:cubicBezTo>
                <a:cubicBezTo>
                  <a:pt x="261" y="539"/>
                  <a:pt x="259" y="539"/>
                  <a:pt x="258" y="538"/>
                </a:cubicBezTo>
                <a:cubicBezTo>
                  <a:pt x="257" y="537"/>
                  <a:pt x="257" y="536"/>
                  <a:pt x="257" y="535"/>
                </a:cubicBezTo>
                <a:cubicBezTo>
                  <a:pt x="260" y="518"/>
                  <a:pt x="255" y="500"/>
                  <a:pt x="241" y="489"/>
                </a:cubicBezTo>
                <a:cubicBezTo>
                  <a:pt x="241" y="489"/>
                  <a:pt x="241" y="489"/>
                  <a:pt x="241" y="489"/>
                </a:cubicBezTo>
                <a:cubicBezTo>
                  <a:pt x="225" y="475"/>
                  <a:pt x="202" y="473"/>
                  <a:pt x="185" y="484"/>
                </a:cubicBezTo>
                <a:cubicBezTo>
                  <a:pt x="183" y="485"/>
                  <a:pt x="182" y="484"/>
                  <a:pt x="181" y="484"/>
                </a:cubicBezTo>
                <a:cubicBezTo>
                  <a:pt x="180" y="483"/>
                  <a:pt x="180" y="482"/>
                  <a:pt x="180" y="481"/>
                </a:cubicBezTo>
                <a:cubicBezTo>
                  <a:pt x="183" y="464"/>
                  <a:pt x="177" y="446"/>
                  <a:pt x="164" y="435"/>
                </a:cubicBezTo>
                <a:cubicBezTo>
                  <a:pt x="164" y="435"/>
                  <a:pt x="164" y="435"/>
                  <a:pt x="164" y="435"/>
                </a:cubicBezTo>
                <a:cubicBezTo>
                  <a:pt x="150" y="423"/>
                  <a:pt x="132" y="420"/>
                  <a:pt x="117" y="425"/>
                </a:cubicBezTo>
                <a:cubicBezTo>
                  <a:pt x="115" y="426"/>
                  <a:pt x="114" y="425"/>
                  <a:pt x="113" y="425"/>
                </a:cubicBezTo>
                <a:cubicBezTo>
                  <a:pt x="112" y="424"/>
                  <a:pt x="112" y="422"/>
                  <a:pt x="113" y="421"/>
                </a:cubicBezTo>
                <a:cubicBezTo>
                  <a:pt x="121" y="402"/>
                  <a:pt x="116" y="379"/>
                  <a:pt x="100" y="365"/>
                </a:cubicBezTo>
                <a:cubicBezTo>
                  <a:pt x="100" y="365"/>
                  <a:pt x="100" y="365"/>
                  <a:pt x="100" y="365"/>
                </a:cubicBezTo>
                <a:cubicBezTo>
                  <a:pt x="80" y="347"/>
                  <a:pt x="49" y="350"/>
                  <a:pt x="32" y="370"/>
                </a:cubicBezTo>
                <a:cubicBezTo>
                  <a:pt x="18" y="386"/>
                  <a:pt x="18" y="386"/>
                  <a:pt x="18" y="386"/>
                </a:cubicBezTo>
                <a:cubicBezTo>
                  <a:pt x="0" y="406"/>
                  <a:pt x="2" y="437"/>
                  <a:pt x="23" y="455"/>
                </a:cubicBezTo>
                <a:cubicBezTo>
                  <a:pt x="23" y="455"/>
                  <a:pt x="23" y="455"/>
                  <a:pt x="23" y="455"/>
                </a:cubicBezTo>
                <a:cubicBezTo>
                  <a:pt x="35" y="465"/>
                  <a:pt x="51" y="469"/>
                  <a:pt x="66" y="465"/>
                </a:cubicBezTo>
                <a:cubicBezTo>
                  <a:pt x="68" y="465"/>
                  <a:pt x="69" y="465"/>
                  <a:pt x="70" y="466"/>
                </a:cubicBezTo>
                <a:cubicBezTo>
                  <a:pt x="70" y="467"/>
                  <a:pt x="70" y="469"/>
                  <a:pt x="69" y="470"/>
                </a:cubicBezTo>
                <a:cubicBezTo>
                  <a:pt x="54" y="490"/>
                  <a:pt x="57" y="519"/>
                  <a:pt x="76" y="536"/>
                </a:cubicBezTo>
                <a:cubicBezTo>
                  <a:pt x="76" y="536"/>
                  <a:pt x="76" y="536"/>
                  <a:pt x="76" y="536"/>
                </a:cubicBezTo>
                <a:cubicBezTo>
                  <a:pt x="95" y="553"/>
                  <a:pt x="124" y="552"/>
                  <a:pt x="142" y="534"/>
                </a:cubicBezTo>
                <a:cubicBezTo>
                  <a:pt x="143" y="533"/>
                  <a:pt x="144" y="533"/>
                  <a:pt x="145" y="534"/>
                </a:cubicBezTo>
                <a:cubicBezTo>
                  <a:pt x="147" y="534"/>
                  <a:pt x="147" y="535"/>
                  <a:pt x="147" y="537"/>
                </a:cubicBezTo>
                <a:cubicBezTo>
                  <a:pt x="146" y="552"/>
                  <a:pt x="151" y="568"/>
                  <a:pt x="164" y="578"/>
                </a:cubicBezTo>
                <a:cubicBezTo>
                  <a:pt x="164" y="578"/>
                  <a:pt x="164" y="578"/>
                  <a:pt x="164" y="578"/>
                </a:cubicBezTo>
                <a:cubicBezTo>
                  <a:pt x="183" y="595"/>
                  <a:pt x="212" y="594"/>
                  <a:pt x="230" y="576"/>
                </a:cubicBezTo>
                <a:cubicBezTo>
                  <a:pt x="231" y="575"/>
                  <a:pt x="232" y="575"/>
                  <a:pt x="233" y="576"/>
                </a:cubicBezTo>
                <a:cubicBezTo>
                  <a:pt x="234" y="576"/>
                  <a:pt x="235" y="577"/>
                  <a:pt x="235" y="579"/>
                </a:cubicBezTo>
                <a:cubicBezTo>
                  <a:pt x="233" y="594"/>
                  <a:pt x="239" y="610"/>
                  <a:pt x="252" y="621"/>
                </a:cubicBezTo>
                <a:cubicBezTo>
                  <a:pt x="272" y="638"/>
                  <a:pt x="303" y="636"/>
                  <a:pt x="320" y="615"/>
                </a:cubicBezTo>
                <a:cubicBezTo>
                  <a:pt x="324" y="611"/>
                  <a:pt x="324" y="611"/>
                  <a:pt x="324" y="611"/>
                </a:cubicBezTo>
                <a:cubicBezTo>
                  <a:pt x="341" y="591"/>
                  <a:pt x="339" y="560"/>
                  <a:pt x="319" y="543"/>
                </a:cubicBezTo>
                <a:close/>
                <a:moveTo>
                  <a:pt x="449" y="177"/>
                </a:moveTo>
                <a:cubicBezTo>
                  <a:pt x="489" y="216"/>
                  <a:pt x="535" y="260"/>
                  <a:pt x="576" y="299"/>
                </a:cubicBezTo>
                <a:cubicBezTo>
                  <a:pt x="582" y="305"/>
                  <a:pt x="589" y="307"/>
                  <a:pt x="597" y="306"/>
                </a:cubicBezTo>
                <a:cubicBezTo>
                  <a:pt x="605" y="305"/>
                  <a:pt x="612" y="300"/>
                  <a:pt x="616" y="293"/>
                </a:cubicBezTo>
                <a:cubicBezTo>
                  <a:pt x="626" y="275"/>
                  <a:pt x="632" y="256"/>
                  <a:pt x="636" y="234"/>
                </a:cubicBezTo>
                <a:cubicBezTo>
                  <a:pt x="638" y="224"/>
                  <a:pt x="642" y="216"/>
                  <a:pt x="649" y="209"/>
                </a:cubicBezTo>
                <a:cubicBezTo>
                  <a:pt x="671" y="186"/>
                  <a:pt x="671" y="186"/>
                  <a:pt x="671" y="186"/>
                </a:cubicBezTo>
                <a:cubicBezTo>
                  <a:pt x="688" y="168"/>
                  <a:pt x="689" y="139"/>
                  <a:pt x="672" y="121"/>
                </a:cubicBezTo>
                <a:cubicBezTo>
                  <a:pt x="580" y="21"/>
                  <a:pt x="580" y="21"/>
                  <a:pt x="580" y="21"/>
                </a:cubicBezTo>
                <a:cubicBezTo>
                  <a:pt x="563" y="3"/>
                  <a:pt x="534" y="0"/>
                  <a:pt x="515" y="16"/>
                </a:cubicBezTo>
                <a:cubicBezTo>
                  <a:pt x="493" y="34"/>
                  <a:pt x="493" y="34"/>
                  <a:pt x="493" y="34"/>
                </a:cubicBezTo>
                <a:cubicBezTo>
                  <a:pt x="483" y="42"/>
                  <a:pt x="471" y="45"/>
                  <a:pt x="457" y="44"/>
                </a:cubicBezTo>
                <a:cubicBezTo>
                  <a:pt x="435" y="41"/>
                  <a:pt x="412" y="38"/>
                  <a:pt x="390" y="36"/>
                </a:cubicBezTo>
                <a:cubicBezTo>
                  <a:pt x="347" y="30"/>
                  <a:pt x="308" y="41"/>
                  <a:pt x="274" y="67"/>
                </a:cubicBezTo>
                <a:cubicBezTo>
                  <a:pt x="229" y="101"/>
                  <a:pt x="184" y="136"/>
                  <a:pt x="139" y="171"/>
                </a:cubicBezTo>
                <a:cubicBezTo>
                  <a:pt x="95" y="207"/>
                  <a:pt x="151" y="255"/>
                  <a:pt x="203" y="222"/>
                </a:cubicBezTo>
                <a:cubicBezTo>
                  <a:pt x="301" y="161"/>
                  <a:pt x="301" y="161"/>
                  <a:pt x="301" y="161"/>
                </a:cubicBezTo>
                <a:cubicBezTo>
                  <a:pt x="315" y="153"/>
                  <a:pt x="331" y="152"/>
                  <a:pt x="346" y="158"/>
                </a:cubicBezTo>
                <a:cubicBezTo>
                  <a:pt x="364" y="167"/>
                  <a:pt x="388" y="168"/>
                  <a:pt x="408" y="165"/>
                </a:cubicBezTo>
                <a:cubicBezTo>
                  <a:pt x="423" y="162"/>
                  <a:pt x="437" y="166"/>
                  <a:pt x="449" y="177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3620725" y="5360332"/>
            <a:ext cx="702937" cy="280151"/>
          </a:xfrm>
          <a:custGeom>
            <a:avLst/>
            <a:gdLst>
              <a:gd name="T0" fmla="*/ 699 w 813"/>
              <a:gd name="T1" fmla="*/ 96 h 324"/>
              <a:gd name="T2" fmla="*/ 661 w 813"/>
              <a:gd name="T3" fmla="*/ 96 h 324"/>
              <a:gd name="T4" fmla="*/ 661 w 813"/>
              <a:gd name="T5" fmla="*/ 178 h 324"/>
              <a:gd name="T6" fmla="*/ 632 w 813"/>
              <a:gd name="T7" fmla="*/ 207 h 324"/>
              <a:gd name="T8" fmla="*/ 317 w 813"/>
              <a:gd name="T9" fmla="*/ 207 h 324"/>
              <a:gd name="T10" fmla="*/ 317 w 813"/>
              <a:gd name="T11" fmla="*/ 296 h 324"/>
              <a:gd name="T12" fmla="*/ 289 w 813"/>
              <a:gd name="T13" fmla="*/ 324 h 324"/>
              <a:gd name="T14" fmla="*/ 120 w 813"/>
              <a:gd name="T15" fmla="*/ 324 h 324"/>
              <a:gd name="T16" fmla="*/ 92 w 813"/>
              <a:gd name="T17" fmla="*/ 296 h 324"/>
              <a:gd name="T18" fmla="*/ 92 w 813"/>
              <a:gd name="T19" fmla="*/ 204 h 324"/>
              <a:gd name="T20" fmla="*/ 0 w 813"/>
              <a:gd name="T21" fmla="*/ 204 h 324"/>
              <a:gd name="T22" fmla="*/ 0 w 813"/>
              <a:gd name="T23" fmla="*/ 147 h 324"/>
              <a:gd name="T24" fmla="*/ 120 w 813"/>
              <a:gd name="T25" fmla="*/ 147 h 324"/>
              <a:gd name="T26" fmla="*/ 149 w 813"/>
              <a:gd name="T27" fmla="*/ 175 h 324"/>
              <a:gd name="T28" fmla="*/ 149 w 813"/>
              <a:gd name="T29" fmla="*/ 267 h 324"/>
              <a:gd name="T30" fmla="*/ 260 w 813"/>
              <a:gd name="T31" fmla="*/ 267 h 324"/>
              <a:gd name="T32" fmla="*/ 260 w 813"/>
              <a:gd name="T33" fmla="*/ 178 h 324"/>
              <a:gd name="T34" fmla="*/ 289 w 813"/>
              <a:gd name="T35" fmla="*/ 150 h 324"/>
              <a:gd name="T36" fmla="*/ 603 w 813"/>
              <a:gd name="T37" fmla="*/ 150 h 324"/>
              <a:gd name="T38" fmla="*/ 603 w 813"/>
              <a:gd name="T39" fmla="*/ 67 h 324"/>
              <a:gd name="T40" fmla="*/ 632 w 813"/>
              <a:gd name="T41" fmla="*/ 39 h 324"/>
              <a:gd name="T42" fmla="*/ 699 w 813"/>
              <a:gd name="T43" fmla="*/ 39 h 324"/>
              <a:gd name="T44" fmla="*/ 699 w 813"/>
              <a:gd name="T45" fmla="*/ 0 h 324"/>
              <a:gd name="T46" fmla="*/ 813 w 813"/>
              <a:gd name="T47" fmla="*/ 67 h 324"/>
              <a:gd name="T48" fmla="*/ 699 w 813"/>
              <a:gd name="T49" fmla="*/ 134 h 324"/>
              <a:gd name="T50" fmla="*/ 699 w 813"/>
              <a:gd name="T51" fmla="*/ 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13" h="324">
                <a:moveTo>
                  <a:pt x="699" y="96"/>
                </a:moveTo>
                <a:cubicBezTo>
                  <a:pt x="661" y="96"/>
                  <a:pt x="661" y="96"/>
                  <a:pt x="661" y="96"/>
                </a:cubicBezTo>
                <a:cubicBezTo>
                  <a:pt x="661" y="123"/>
                  <a:pt x="661" y="151"/>
                  <a:pt x="661" y="178"/>
                </a:cubicBezTo>
                <a:cubicBezTo>
                  <a:pt x="661" y="194"/>
                  <a:pt x="648" y="207"/>
                  <a:pt x="632" y="207"/>
                </a:cubicBezTo>
                <a:cubicBezTo>
                  <a:pt x="317" y="207"/>
                  <a:pt x="317" y="207"/>
                  <a:pt x="317" y="207"/>
                </a:cubicBezTo>
                <a:cubicBezTo>
                  <a:pt x="317" y="296"/>
                  <a:pt x="317" y="296"/>
                  <a:pt x="317" y="296"/>
                </a:cubicBezTo>
                <a:cubicBezTo>
                  <a:pt x="317" y="312"/>
                  <a:pt x="305" y="324"/>
                  <a:pt x="289" y="324"/>
                </a:cubicBezTo>
                <a:cubicBezTo>
                  <a:pt x="120" y="324"/>
                  <a:pt x="120" y="324"/>
                  <a:pt x="120" y="324"/>
                </a:cubicBezTo>
                <a:cubicBezTo>
                  <a:pt x="105" y="324"/>
                  <a:pt x="92" y="312"/>
                  <a:pt x="92" y="296"/>
                </a:cubicBezTo>
                <a:cubicBezTo>
                  <a:pt x="92" y="204"/>
                  <a:pt x="92" y="204"/>
                  <a:pt x="9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47"/>
                  <a:pt x="0" y="147"/>
                  <a:pt x="0" y="147"/>
                </a:cubicBezTo>
                <a:cubicBezTo>
                  <a:pt x="28" y="147"/>
                  <a:pt x="92" y="147"/>
                  <a:pt x="120" y="147"/>
                </a:cubicBezTo>
                <a:cubicBezTo>
                  <a:pt x="136" y="147"/>
                  <a:pt x="149" y="159"/>
                  <a:pt x="149" y="175"/>
                </a:cubicBezTo>
                <a:cubicBezTo>
                  <a:pt x="149" y="267"/>
                  <a:pt x="149" y="267"/>
                  <a:pt x="149" y="267"/>
                </a:cubicBezTo>
                <a:cubicBezTo>
                  <a:pt x="260" y="267"/>
                  <a:pt x="260" y="267"/>
                  <a:pt x="260" y="267"/>
                </a:cubicBezTo>
                <a:cubicBezTo>
                  <a:pt x="260" y="178"/>
                  <a:pt x="260" y="178"/>
                  <a:pt x="260" y="178"/>
                </a:cubicBezTo>
                <a:cubicBezTo>
                  <a:pt x="260" y="162"/>
                  <a:pt x="273" y="150"/>
                  <a:pt x="289" y="150"/>
                </a:cubicBezTo>
                <a:cubicBezTo>
                  <a:pt x="603" y="150"/>
                  <a:pt x="603" y="150"/>
                  <a:pt x="603" y="150"/>
                </a:cubicBezTo>
                <a:cubicBezTo>
                  <a:pt x="603" y="67"/>
                  <a:pt x="603" y="67"/>
                  <a:pt x="603" y="67"/>
                </a:cubicBezTo>
                <a:cubicBezTo>
                  <a:pt x="603" y="51"/>
                  <a:pt x="616" y="39"/>
                  <a:pt x="632" y="39"/>
                </a:cubicBezTo>
                <a:cubicBezTo>
                  <a:pt x="699" y="39"/>
                  <a:pt x="699" y="39"/>
                  <a:pt x="699" y="39"/>
                </a:cubicBezTo>
                <a:cubicBezTo>
                  <a:pt x="699" y="0"/>
                  <a:pt x="699" y="0"/>
                  <a:pt x="699" y="0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699" y="134"/>
                  <a:pt x="699" y="134"/>
                  <a:pt x="699" y="134"/>
                </a:cubicBezTo>
                <a:cubicBezTo>
                  <a:pt x="699" y="96"/>
                  <a:pt x="699" y="96"/>
                  <a:pt x="699" y="96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3620725" y="5138333"/>
            <a:ext cx="653563" cy="675873"/>
          </a:xfrm>
          <a:custGeom>
            <a:avLst/>
            <a:gdLst>
              <a:gd name="T0" fmla="*/ 502 w 756"/>
              <a:gd name="T1" fmla="*/ 57 h 782"/>
              <a:gd name="T2" fmla="*/ 569 w 756"/>
              <a:gd name="T3" fmla="*/ 331 h 782"/>
              <a:gd name="T4" fmla="*/ 464 w 756"/>
              <a:gd name="T5" fmla="*/ 369 h 782"/>
              <a:gd name="T6" fmla="*/ 381 w 756"/>
              <a:gd name="T7" fmla="*/ 57 h 782"/>
              <a:gd name="T8" fmla="*/ 343 w 756"/>
              <a:gd name="T9" fmla="*/ 146 h 782"/>
              <a:gd name="T10" fmla="*/ 165 w 756"/>
              <a:gd name="T11" fmla="*/ 57 h 782"/>
              <a:gd name="T12" fmla="*/ 127 w 756"/>
              <a:gd name="T13" fmla="*/ 146 h 782"/>
              <a:gd name="T14" fmla="*/ 57 w 756"/>
              <a:gd name="T15" fmla="*/ 57 h 782"/>
              <a:gd name="T16" fmla="*/ 235 w 756"/>
              <a:gd name="T17" fmla="*/ 222 h 782"/>
              <a:gd name="T18" fmla="*/ 273 w 756"/>
              <a:gd name="T19" fmla="*/ 102 h 782"/>
              <a:gd name="T20" fmla="*/ 381 w 756"/>
              <a:gd name="T21" fmla="*/ 222 h 782"/>
              <a:gd name="T22" fmla="*/ 225 w 756"/>
              <a:gd name="T23" fmla="*/ 369 h 782"/>
              <a:gd name="T24" fmla="*/ 187 w 756"/>
              <a:gd name="T25" fmla="*/ 486 h 782"/>
              <a:gd name="T26" fmla="*/ 343 w 756"/>
              <a:gd name="T27" fmla="*/ 331 h 782"/>
              <a:gd name="T28" fmla="*/ 57 w 756"/>
              <a:gd name="T29" fmla="*/ 260 h 782"/>
              <a:gd name="T30" fmla="*/ 0 w 756"/>
              <a:gd name="T31" fmla="*/ 365 h 782"/>
              <a:gd name="T32" fmla="*/ 28 w 756"/>
              <a:gd name="T33" fmla="*/ 0 h 782"/>
              <a:gd name="T34" fmla="*/ 756 w 756"/>
              <a:gd name="T35" fmla="*/ 29 h 782"/>
              <a:gd name="T36" fmla="*/ 699 w 756"/>
              <a:gd name="T37" fmla="*/ 213 h 782"/>
              <a:gd name="T38" fmla="*/ 616 w 756"/>
              <a:gd name="T39" fmla="*/ 146 h 782"/>
              <a:gd name="T40" fmla="*/ 578 w 756"/>
              <a:gd name="T41" fmla="*/ 261 h 782"/>
              <a:gd name="T42" fmla="*/ 699 w 756"/>
              <a:gd name="T43" fmla="*/ 108 h 782"/>
              <a:gd name="T44" fmla="*/ 168 w 756"/>
              <a:gd name="T45" fmla="*/ 655 h 782"/>
              <a:gd name="T46" fmla="*/ 149 w 756"/>
              <a:gd name="T47" fmla="*/ 616 h 782"/>
              <a:gd name="T48" fmla="*/ 352 w 756"/>
              <a:gd name="T49" fmla="*/ 502 h 782"/>
              <a:gd name="T50" fmla="*/ 391 w 756"/>
              <a:gd name="T51" fmla="*/ 655 h 782"/>
              <a:gd name="T52" fmla="*/ 273 w 756"/>
              <a:gd name="T53" fmla="*/ 725 h 782"/>
              <a:gd name="T54" fmla="*/ 464 w 756"/>
              <a:gd name="T55" fmla="*/ 616 h 782"/>
              <a:gd name="T56" fmla="*/ 578 w 756"/>
              <a:gd name="T57" fmla="*/ 540 h 782"/>
              <a:gd name="T58" fmla="*/ 464 w 756"/>
              <a:gd name="T59" fmla="*/ 502 h 782"/>
              <a:gd name="T60" fmla="*/ 616 w 756"/>
              <a:gd name="T61" fmla="*/ 655 h 782"/>
              <a:gd name="T62" fmla="*/ 502 w 756"/>
              <a:gd name="T63" fmla="*/ 725 h 782"/>
              <a:gd name="T64" fmla="*/ 699 w 756"/>
              <a:gd name="T65" fmla="*/ 435 h 782"/>
              <a:gd name="T66" fmla="*/ 756 w 756"/>
              <a:gd name="T67" fmla="*/ 753 h 782"/>
              <a:gd name="T68" fmla="*/ 28 w 756"/>
              <a:gd name="T69" fmla="*/ 782 h 782"/>
              <a:gd name="T70" fmla="*/ 0 w 756"/>
              <a:gd name="T71" fmla="*/ 499 h 782"/>
              <a:gd name="T72" fmla="*/ 57 w 756"/>
              <a:gd name="T73" fmla="*/ 725 h 782"/>
              <a:gd name="T74" fmla="*/ 235 w 756"/>
              <a:gd name="T75" fmla="*/ 655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6" h="782">
                <a:moveTo>
                  <a:pt x="699" y="57"/>
                </a:moveTo>
                <a:cubicBezTo>
                  <a:pt x="502" y="57"/>
                  <a:pt x="502" y="57"/>
                  <a:pt x="502" y="57"/>
                </a:cubicBezTo>
                <a:cubicBezTo>
                  <a:pt x="502" y="331"/>
                  <a:pt x="502" y="331"/>
                  <a:pt x="502" y="331"/>
                </a:cubicBezTo>
                <a:cubicBezTo>
                  <a:pt x="569" y="331"/>
                  <a:pt x="569" y="331"/>
                  <a:pt x="569" y="331"/>
                </a:cubicBezTo>
                <a:cubicBezTo>
                  <a:pt x="569" y="369"/>
                  <a:pt x="569" y="369"/>
                  <a:pt x="569" y="369"/>
                </a:cubicBezTo>
                <a:cubicBezTo>
                  <a:pt x="464" y="369"/>
                  <a:pt x="464" y="369"/>
                  <a:pt x="464" y="369"/>
                </a:cubicBezTo>
                <a:cubicBezTo>
                  <a:pt x="464" y="57"/>
                  <a:pt x="464" y="57"/>
                  <a:pt x="464" y="57"/>
                </a:cubicBezTo>
                <a:cubicBezTo>
                  <a:pt x="381" y="57"/>
                  <a:pt x="381" y="57"/>
                  <a:pt x="381" y="57"/>
                </a:cubicBezTo>
                <a:cubicBezTo>
                  <a:pt x="381" y="146"/>
                  <a:pt x="381" y="146"/>
                  <a:pt x="381" y="146"/>
                </a:cubicBezTo>
                <a:cubicBezTo>
                  <a:pt x="343" y="146"/>
                  <a:pt x="343" y="146"/>
                  <a:pt x="343" y="146"/>
                </a:cubicBezTo>
                <a:cubicBezTo>
                  <a:pt x="343" y="57"/>
                  <a:pt x="343" y="57"/>
                  <a:pt x="343" y="57"/>
                </a:cubicBezTo>
                <a:cubicBezTo>
                  <a:pt x="165" y="57"/>
                  <a:pt x="165" y="57"/>
                  <a:pt x="165" y="57"/>
                </a:cubicBezTo>
                <a:cubicBezTo>
                  <a:pt x="165" y="146"/>
                  <a:pt x="165" y="146"/>
                  <a:pt x="165" y="146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222"/>
                  <a:pt x="57" y="222"/>
                  <a:pt x="57" y="222"/>
                </a:cubicBezTo>
                <a:cubicBezTo>
                  <a:pt x="235" y="222"/>
                  <a:pt x="235" y="222"/>
                  <a:pt x="235" y="222"/>
                </a:cubicBezTo>
                <a:cubicBezTo>
                  <a:pt x="235" y="102"/>
                  <a:pt x="235" y="102"/>
                  <a:pt x="235" y="102"/>
                </a:cubicBezTo>
                <a:cubicBezTo>
                  <a:pt x="273" y="102"/>
                  <a:pt x="273" y="102"/>
                  <a:pt x="273" y="102"/>
                </a:cubicBezTo>
                <a:cubicBezTo>
                  <a:pt x="273" y="222"/>
                  <a:pt x="273" y="222"/>
                  <a:pt x="273" y="222"/>
                </a:cubicBezTo>
                <a:cubicBezTo>
                  <a:pt x="381" y="222"/>
                  <a:pt x="381" y="222"/>
                  <a:pt x="381" y="222"/>
                </a:cubicBezTo>
                <a:cubicBezTo>
                  <a:pt x="381" y="369"/>
                  <a:pt x="381" y="369"/>
                  <a:pt x="381" y="369"/>
                </a:cubicBezTo>
                <a:cubicBezTo>
                  <a:pt x="225" y="369"/>
                  <a:pt x="225" y="369"/>
                  <a:pt x="225" y="369"/>
                </a:cubicBezTo>
                <a:cubicBezTo>
                  <a:pt x="225" y="486"/>
                  <a:pt x="225" y="486"/>
                  <a:pt x="225" y="486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7" y="331"/>
                  <a:pt x="187" y="331"/>
                  <a:pt x="187" y="331"/>
                </a:cubicBezTo>
                <a:cubicBezTo>
                  <a:pt x="343" y="331"/>
                  <a:pt x="343" y="331"/>
                  <a:pt x="343" y="331"/>
                </a:cubicBezTo>
                <a:cubicBezTo>
                  <a:pt x="343" y="260"/>
                  <a:pt x="343" y="260"/>
                  <a:pt x="343" y="260"/>
                </a:cubicBezTo>
                <a:cubicBezTo>
                  <a:pt x="57" y="260"/>
                  <a:pt x="57" y="260"/>
                  <a:pt x="57" y="260"/>
                </a:cubicBezTo>
                <a:cubicBezTo>
                  <a:pt x="57" y="365"/>
                  <a:pt x="57" y="365"/>
                  <a:pt x="57" y="365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727" y="0"/>
                  <a:pt x="727" y="0"/>
                  <a:pt x="727" y="0"/>
                </a:cubicBezTo>
                <a:cubicBezTo>
                  <a:pt x="743" y="0"/>
                  <a:pt x="756" y="13"/>
                  <a:pt x="756" y="29"/>
                </a:cubicBezTo>
                <a:cubicBezTo>
                  <a:pt x="756" y="247"/>
                  <a:pt x="756" y="247"/>
                  <a:pt x="756" y="247"/>
                </a:cubicBezTo>
                <a:cubicBezTo>
                  <a:pt x="699" y="213"/>
                  <a:pt x="699" y="213"/>
                  <a:pt x="699" y="213"/>
                </a:cubicBezTo>
                <a:cubicBezTo>
                  <a:pt x="699" y="146"/>
                  <a:pt x="699" y="146"/>
                  <a:pt x="699" y="146"/>
                </a:cubicBezTo>
                <a:cubicBezTo>
                  <a:pt x="616" y="146"/>
                  <a:pt x="616" y="146"/>
                  <a:pt x="616" y="146"/>
                </a:cubicBezTo>
                <a:cubicBezTo>
                  <a:pt x="616" y="261"/>
                  <a:pt x="616" y="261"/>
                  <a:pt x="616" y="261"/>
                </a:cubicBezTo>
                <a:cubicBezTo>
                  <a:pt x="578" y="261"/>
                  <a:pt x="578" y="261"/>
                  <a:pt x="578" y="261"/>
                </a:cubicBezTo>
                <a:cubicBezTo>
                  <a:pt x="578" y="108"/>
                  <a:pt x="578" y="108"/>
                  <a:pt x="578" y="108"/>
                </a:cubicBezTo>
                <a:cubicBezTo>
                  <a:pt x="618" y="108"/>
                  <a:pt x="658" y="108"/>
                  <a:pt x="699" y="108"/>
                </a:cubicBezTo>
                <a:cubicBezTo>
                  <a:pt x="699" y="57"/>
                  <a:pt x="699" y="57"/>
                  <a:pt x="699" y="57"/>
                </a:cubicBezTo>
                <a:close/>
                <a:moveTo>
                  <a:pt x="168" y="655"/>
                </a:moveTo>
                <a:cubicBezTo>
                  <a:pt x="149" y="655"/>
                  <a:pt x="149" y="655"/>
                  <a:pt x="149" y="655"/>
                </a:cubicBezTo>
                <a:cubicBezTo>
                  <a:pt x="149" y="616"/>
                  <a:pt x="149" y="616"/>
                  <a:pt x="149" y="616"/>
                </a:cubicBezTo>
                <a:cubicBezTo>
                  <a:pt x="352" y="616"/>
                  <a:pt x="352" y="616"/>
                  <a:pt x="352" y="616"/>
                </a:cubicBezTo>
                <a:cubicBezTo>
                  <a:pt x="352" y="502"/>
                  <a:pt x="352" y="502"/>
                  <a:pt x="352" y="502"/>
                </a:cubicBezTo>
                <a:cubicBezTo>
                  <a:pt x="391" y="502"/>
                  <a:pt x="391" y="502"/>
                  <a:pt x="391" y="502"/>
                </a:cubicBezTo>
                <a:cubicBezTo>
                  <a:pt x="391" y="655"/>
                  <a:pt x="391" y="655"/>
                  <a:pt x="391" y="655"/>
                </a:cubicBezTo>
                <a:cubicBezTo>
                  <a:pt x="273" y="655"/>
                  <a:pt x="273" y="655"/>
                  <a:pt x="273" y="655"/>
                </a:cubicBezTo>
                <a:cubicBezTo>
                  <a:pt x="273" y="725"/>
                  <a:pt x="273" y="725"/>
                  <a:pt x="273" y="725"/>
                </a:cubicBezTo>
                <a:cubicBezTo>
                  <a:pt x="464" y="725"/>
                  <a:pt x="464" y="725"/>
                  <a:pt x="464" y="725"/>
                </a:cubicBezTo>
                <a:cubicBezTo>
                  <a:pt x="464" y="616"/>
                  <a:pt x="464" y="616"/>
                  <a:pt x="464" y="616"/>
                </a:cubicBezTo>
                <a:cubicBezTo>
                  <a:pt x="578" y="616"/>
                  <a:pt x="578" y="616"/>
                  <a:pt x="578" y="616"/>
                </a:cubicBezTo>
                <a:cubicBezTo>
                  <a:pt x="578" y="540"/>
                  <a:pt x="578" y="540"/>
                  <a:pt x="578" y="540"/>
                </a:cubicBezTo>
                <a:cubicBezTo>
                  <a:pt x="464" y="540"/>
                  <a:pt x="464" y="540"/>
                  <a:pt x="464" y="540"/>
                </a:cubicBezTo>
                <a:cubicBezTo>
                  <a:pt x="464" y="502"/>
                  <a:pt x="464" y="502"/>
                  <a:pt x="464" y="502"/>
                </a:cubicBezTo>
                <a:cubicBezTo>
                  <a:pt x="616" y="502"/>
                  <a:pt x="616" y="502"/>
                  <a:pt x="616" y="502"/>
                </a:cubicBezTo>
                <a:cubicBezTo>
                  <a:pt x="616" y="655"/>
                  <a:pt x="616" y="655"/>
                  <a:pt x="616" y="655"/>
                </a:cubicBezTo>
                <a:cubicBezTo>
                  <a:pt x="502" y="655"/>
                  <a:pt x="502" y="655"/>
                  <a:pt x="502" y="655"/>
                </a:cubicBezTo>
                <a:cubicBezTo>
                  <a:pt x="502" y="725"/>
                  <a:pt x="502" y="725"/>
                  <a:pt x="502" y="725"/>
                </a:cubicBezTo>
                <a:cubicBezTo>
                  <a:pt x="699" y="725"/>
                  <a:pt x="699" y="725"/>
                  <a:pt x="699" y="725"/>
                </a:cubicBezTo>
                <a:cubicBezTo>
                  <a:pt x="699" y="435"/>
                  <a:pt x="699" y="435"/>
                  <a:pt x="699" y="435"/>
                </a:cubicBezTo>
                <a:cubicBezTo>
                  <a:pt x="756" y="402"/>
                  <a:pt x="756" y="402"/>
                  <a:pt x="756" y="402"/>
                </a:cubicBezTo>
                <a:cubicBezTo>
                  <a:pt x="756" y="753"/>
                  <a:pt x="756" y="753"/>
                  <a:pt x="756" y="753"/>
                </a:cubicBezTo>
                <a:cubicBezTo>
                  <a:pt x="756" y="769"/>
                  <a:pt x="743" y="782"/>
                  <a:pt x="727" y="782"/>
                </a:cubicBezTo>
                <a:cubicBezTo>
                  <a:pt x="28" y="782"/>
                  <a:pt x="28" y="782"/>
                  <a:pt x="28" y="782"/>
                </a:cubicBezTo>
                <a:cubicBezTo>
                  <a:pt x="12" y="782"/>
                  <a:pt x="0" y="769"/>
                  <a:pt x="0" y="753"/>
                </a:cubicBezTo>
                <a:cubicBezTo>
                  <a:pt x="0" y="499"/>
                  <a:pt x="0" y="499"/>
                  <a:pt x="0" y="499"/>
                </a:cubicBezTo>
                <a:cubicBezTo>
                  <a:pt x="57" y="499"/>
                  <a:pt x="57" y="499"/>
                  <a:pt x="57" y="499"/>
                </a:cubicBezTo>
                <a:cubicBezTo>
                  <a:pt x="57" y="725"/>
                  <a:pt x="57" y="725"/>
                  <a:pt x="57" y="725"/>
                </a:cubicBezTo>
                <a:cubicBezTo>
                  <a:pt x="235" y="725"/>
                  <a:pt x="235" y="725"/>
                  <a:pt x="235" y="725"/>
                </a:cubicBezTo>
                <a:cubicBezTo>
                  <a:pt x="235" y="655"/>
                  <a:pt x="235" y="655"/>
                  <a:pt x="235" y="655"/>
                </a:cubicBezTo>
                <a:cubicBezTo>
                  <a:pt x="168" y="655"/>
                  <a:pt x="168" y="655"/>
                  <a:pt x="168" y="655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5052200" y="5180392"/>
            <a:ext cx="685382" cy="590291"/>
          </a:xfrm>
          <a:custGeom>
            <a:avLst/>
            <a:gdLst>
              <a:gd name="T0" fmla="*/ 292 w 793"/>
              <a:gd name="T1" fmla="*/ 647 h 683"/>
              <a:gd name="T2" fmla="*/ 54 w 793"/>
              <a:gd name="T3" fmla="*/ 647 h 683"/>
              <a:gd name="T4" fmla="*/ 3 w 793"/>
              <a:gd name="T5" fmla="*/ 527 h 683"/>
              <a:gd name="T6" fmla="*/ 63 w 793"/>
              <a:gd name="T7" fmla="*/ 322 h 683"/>
              <a:gd name="T8" fmla="*/ 142 w 793"/>
              <a:gd name="T9" fmla="*/ 284 h 683"/>
              <a:gd name="T10" fmla="*/ 177 w 793"/>
              <a:gd name="T11" fmla="*/ 262 h 683"/>
              <a:gd name="T12" fmla="*/ 137 w 793"/>
              <a:gd name="T13" fmla="*/ 246 h 683"/>
              <a:gd name="T14" fmla="*/ 116 w 793"/>
              <a:gd name="T15" fmla="*/ 245 h 683"/>
              <a:gd name="T16" fmla="*/ 119 w 793"/>
              <a:gd name="T17" fmla="*/ 198 h 683"/>
              <a:gd name="T18" fmla="*/ 257 w 793"/>
              <a:gd name="T19" fmla="*/ 102 h 683"/>
              <a:gd name="T20" fmla="*/ 346 w 793"/>
              <a:gd name="T21" fmla="*/ 189 h 683"/>
              <a:gd name="T22" fmla="*/ 350 w 793"/>
              <a:gd name="T23" fmla="*/ 219 h 683"/>
              <a:gd name="T24" fmla="*/ 443 w 793"/>
              <a:gd name="T25" fmla="*/ 219 h 683"/>
              <a:gd name="T26" fmla="*/ 447 w 793"/>
              <a:gd name="T27" fmla="*/ 189 h 683"/>
              <a:gd name="T28" fmla="*/ 536 w 793"/>
              <a:gd name="T29" fmla="*/ 102 h 683"/>
              <a:gd name="T30" fmla="*/ 674 w 793"/>
              <a:gd name="T31" fmla="*/ 198 h 683"/>
              <a:gd name="T32" fmla="*/ 677 w 793"/>
              <a:gd name="T33" fmla="*/ 245 h 683"/>
              <a:gd name="T34" fmla="*/ 656 w 793"/>
              <a:gd name="T35" fmla="*/ 246 h 683"/>
              <a:gd name="T36" fmla="*/ 616 w 793"/>
              <a:gd name="T37" fmla="*/ 262 h 683"/>
              <a:gd name="T38" fmla="*/ 650 w 793"/>
              <a:gd name="T39" fmla="*/ 284 h 683"/>
              <a:gd name="T40" fmla="*/ 730 w 793"/>
              <a:gd name="T41" fmla="*/ 322 h 683"/>
              <a:gd name="T42" fmla="*/ 790 w 793"/>
              <a:gd name="T43" fmla="*/ 527 h 683"/>
              <a:gd name="T44" fmla="*/ 739 w 793"/>
              <a:gd name="T45" fmla="*/ 647 h 683"/>
              <a:gd name="T46" fmla="*/ 501 w 793"/>
              <a:gd name="T47" fmla="*/ 647 h 683"/>
              <a:gd name="T48" fmla="*/ 447 w 793"/>
              <a:gd name="T49" fmla="*/ 552 h 683"/>
              <a:gd name="T50" fmla="*/ 396 w 793"/>
              <a:gd name="T51" fmla="*/ 498 h 683"/>
              <a:gd name="T52" fmla="*/ 346 w 793"/>
              <a:gd name="T53" fmla="*/ 552 h 683"/>
              <a:gd name="T54" fmla="*/ 396 w 793"/>
              <a:gd name="T55" fmla="*/ 441 h 683"/>
              <a:gd name="T56" fmla="*/ 447 w 793"/>
              <a:gd name="T57" fmla="*/ 414 h 683"/>
              <a:gd name="T58" fmla="*/ 396 w 793"/>
              <a:gd name="T59" fmla="*/ 386 h 683"/>
              <a:gd name="T60" fmla="*/ 346 w 793"/>
              <a:gd name="T61" fmla="*/ 414 h 683"/>
              <a:gd name="T62" fmla="*/ 396 w 793"/>
              <a:gd name="T63" fmla="*/ 441 h 683"/>
              <a:gd name="T64" fmla="*/ 506 w 793"/>
              <a:gd name="T65" fmla="*/ 540 h 683"/>
              <a:gd name="T66" fmla="*/ 620 w 793"/>
              <a:gd name="T67" fmla="*/ 478 h 683"/>
              <a:gd name="T68" fmla="*/ 736 w 793"/>
              <a:gd name="T69" fmla="*/ 552 h 683"/>
              <a:gd name="T70" fmla="*/ 620 w 793"/>
              <a:gd name="T71" fmla="*/ 626 h 683"/>
              <a:gd name="T72" fmla="*/ 504 w 793"/>
              <a:gd name="T73" fmla="*/ 555 h 683"/>
              <a:gd name="T74" fmla="*/ 287 w 793"/>
              <a:gd name="T75" fmla="*/ 540 h 683"/>
              <a:gd name="T76" fmla="*/ 173 w 793"/>
              <a:gd name="T77" fmla="*/ 478 h 683"/>
              <a:gd name="T78" fmla="*/ 57 w 793"/>
              <a:gd name="T79" fmla="*/ 552 h 683"/>
              <a:gd name="T80" fmla="*/ 173 w 793"/>
              <a:gd name="T81" fmla="*/ 626 h 683"/>
              <a:gd name="T82" fmla="*/ 289 w 793"/>
              <a:gd name="T83" fmla="*/ 555 h 683"/>
              <a:gd name="T84" fmla="*/ 553 w 793"/>
              <a:gd name="T85" fmla="*/ 64 h 683"/>
              <a:gd name="T86" fmla="*/ 618 w 793"/>
              <a:gd name="T87" fmla="*/ 83 h 683"/>
              <a:gd name="T88" fmla="*/ 621 w 793"/>
              <a:gd name="T89" fmla="*/ 59 h 683"/>
              <a:gd name="T90" fmla="*/ 564 w 793"/>
              <a:gd name="T91" fmla="*/ 1 h 683"/>
              <a:gd name="T92" fmla="*/ 491 w 793"/>
              <a:gd name="T93" fmla="*/ 53 h 683"/>
              <a:gd name="T94" fmla="*/ 492 w 793"/>
              <a:gd name="T95" fmla="*/ 69 h 683"/>
              <a:gd name="T96" fmla="*/ 303 w 793"/>
              <a:gd name="T97" fmla="*/ 64 h 683"/>
              <a:gd name="T98" fmla="*/ 295 w 793"/>
              <a:gd name="T99" fmla="*/ 70 h 683"/>
              <a:gd name="T100" fmla="*/ 181 w 793"/>
              <a:gd name="T101" fmla="*/ 83 h 683"/>
              <a:gd name="T102" fmla="*/ 171 w 793"/>
              <a:gd name="T103" fmla="*/ 78 h 683"/>
              <a:gd name="T104" fmla="*/ 201 w 793"/>
              <a:gd name="T105" fmla="*/ 10 h 683"/>
              <a:gd name="T106" fmla="*/ 259 w 793"/>
              <a:gd name="T107" fmla="*/ 5 h 683"/>
              <a:gd name="T108" fmla="*/ 303 w 793"/>
              <a:gd name="T109" fmla="*/ 64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3" h="683">
                <a:moveTo>
                  <a:pt x="346" y="559"/>
                </a:moveTo>
                <a:cubicBezTo>
                  <a:pt x="346" y="594"/>
                  <a:pt x="323" y="625"/>
                  <a:pt x="292" y="647"/>
                </a:cubicBezTo>
                <a:cubicBezTo>
                  <a:pt x="261" y="669"/>
                  <a:pt x="219" y="683"/>
                  <a:pt x="173" y="683"/>
                </a:cubicBezTo>
                <a:cubicBezTo>
                  <a:pt x="127" y="683"/>
                  <a:pt x="85" y="669"/>
                  <a:pt x="54" y="647"/>
                </a:cubicBezTo>
                <a:cubicBezTo>
                  <a:pt x="20" y="624"/>
                  <a:pt x="0" y="590"/>
                  <a:pt x="0" y="552"/>
                </a:cubicBezTo>
                <a:cubicBezTo>
                  <a:pt x="0" y="543"/>
                  <a:pt x="1" y="535"/>
                  <a:pt x="3" y="527"/>
                </a:cubicBezTo>
                <a:cubicBezTo>
                  <a:pt x="11" y="478"/>
                  <a:pt x="19" y="424"/>
                  <a:pt x="30" y="376"/>
                </a:cubicBezTo>
                <a:cubicBezTo>
                  <a:pt x="35" y="356"/>
                  <a:pt x="47" y="337"/>
                  <a:pt x="63" y="322"/>
                </a:cubicBezTo>
                <a:cubicBezTo>
                  <a:pt x="80" y="306"/>
                  <a:pt x="101" y="294"/>
                  <a:pt x="126" y="287"/>
                </a:cubicBezTo>
                <a:cubicBezTo>
                  <a:pt x="132" y="286"/>
                  <a:pt x="137" y="285"/>
                  <a:pt x="142" y="284"/>
                </a:cubicBezTo>
                <a:cubicBezTo>
                  <a:pt x="148" y="283"/>
                  <a:pt x="153" y="283"/>
                  <a:pt x="159" y="282"/>
                </a:cubicBezTo>
                <a:cubicBezTo>
                  <a:pt x="170" y="282"/>
                  <a:pt x="178" y="273"/>
                  <a:pt x="177" y="262"/>
                </a:cubicBezTo>
                <a:cubicBezTo>
                  <a:pt x="177" y="252"/>
                  <a:pt x="168" y="244"/>
                  <a:pt x="157" y="244"/>
                </a:cubicBezTo>
                <a:cubicBezTo>
                  <a:pt x="151" y="245"/>
                  <a:pt x="144" y="245"/>
                  <a:pt x="137" y="246"/>
                </a:cubicBezTo>
                <a:cubicBezTo>
                  <a:pt x="134" y="247"/>
                  <a:pt x="131" y="247"/>
                  <a:pt x="128" y="248"/>
                </a:cubicBezTo>
                <a:cubicBezTo>
                  <a:pt x="123" y="249"/>
                  <a:pt x="119" y="248"/>
                  <a:pt x="116" y="245"/>
                </a:cubicBezTo>
                <a:cubicBezTo>
                  <a:pt x="113" y="242"/>
                  <a:pt x="112" y="237"/>
                  <a:pt x="113" y="233"/>
                </a:cubicBezTo>
                <a:cubicBezTo>
                  <a:pt x="119" y="198"/>
                  <a:pt x="119" y="198"/>
                  <a:pt x="119" y="198"/>
                </a:cubicBezTo>
                <a:cubicBezTo>
                  <a:pt x="126" y="158"/>
                  <a:pt x="165" y="125"/>
                  <a:pt x="208" y="111"/>
                </a:cubicBezTo>
                <a:cubicBezTo>
                  <a:pt x="224" y="105"/>
                  <a:pt x="241" y="102"/>
                  <a:pt x="257" y="102"/>
                </a:cubicBezTo>
                <a:cubicBezTo>
                  <a:pt x="275" y="102"/>
                  <a:pt x="292" y="106"/>
                  <a:pt x="306" y="114"/>
                </a:cubicBezTo>
                <a:cubicBezTo>
                  <a:pt x="330" y="128"/>
                  <a:pt x="346" y="152"/>
                  <a:pt x="346" y="189"/>
                </a:cubicBezTo>
                <a:cubicBezTo>
                  <a:pt x="346" y="222"/>
                  <a:pt x="346" y="222"/>
                  <a:pt x="346" y="222"/>
                </a:cubicBezTo>
                <a:cubicBezTo>
                  <a:pt x="347" y="221"/>
                  <a:pt x="349" y="220"/>
                  <a:pt x="350" y="219"/>
                </a:cubicBezTo>
                <a:cubicBezTo>
                  <a:pt x="362" y="211"/>
                  <a:pt x="379" y="205"/>
                  <a:pt x="396" y="205"/>
                </a:cubicBezTo>
                <a:cubicBezTo>
                  <a:pt x="414" y="205"/>
                  <a:pt x="431" y="211"/>
                  <a:pt x="443" y="219"/>
                </a:cubicBezTo>
                <a:cubicBezTo>
                  <a:pt x="444" y="220"/>
                  <a:pt x="446" y="221"/>
                  <a:pt x="447" y="222"/>
                </a:cubicBezTo>
                <a:cubicBezTo>
                  <a:pt x="447" y="189"/>
                  <a:pt x="447" y="189"/>
                  <a:pt x="447" y="189"/>
                </a:cubicBezTo>
                <a:cubicBezTo>
                  <a:pt x="447" y="152"/>
                  <a:pt x="463" y="128"/>
                  <a:pt x="487" y="114"/>
                </a:cubicBezTo>
                <a:cubicBezTo>
                  <a:pt x="501" y="106"/>
                  <a:pt x="518" y="102"/>
                  <a:pt x="536" y="102"/>
                </a:cubicBezTo>
                <a:cubicBezTo>
                  <a:pt x="552" y="102"/>
                  <a:pt x="569" y="105"/>
                  <a:pt x="585" y="111"/>
                </a:cubicBezTo>
                <a:cubicBezTo>
                  <a:pt x="628" y="125"/>
                  <a:pt x="667" y="158"/>
                  <a:pt x="674" y="198"/>
                </a:cubicBezTo>
                <a:cubicBezTo>
                  <a:pt x="680" y="233"/>
                  <a:pt x="680" y="233"/>
                  <a:pt x="680" y="233"/>
                </a:cubicBezTo>
                <a:cubicBezTo>
                  <a:pt x="681" y="237"/>
                  <a:pt x="680" y="242"/>
                  <a:pt x="677" y="245"/>
                </a:cubicBezTo>
                <a:cubicBezTo>
                  <a:pt x="674" y="248"/>
                  <a:pt x="670" y="249"/>
                  <a:pt x="665" y="248"/>
                </a:cubicBezTo>
                <a:cubicBezTo>
                  <a:pt x="662" y="247"/>
                  <a:pt x="659" y="247"/>
                  <a:pt x="656" y="246"/>
                </a:cubicBezTo>
                <a:cubicBezTo>
                  <a:pt x="649" y="245"/>
                  <a:pt x="642" y="245"/>
                  <a:pt x="635" y="244"/>
                </a:cubicBezTo>
                <a:cubicBezTo>
                  <a:pt x="625" y="244"/>
                  <a:pt x="616" y="252"/>
                  <a:pt x="616" y="262"/>
                </a:cubicBezTo>
                <a:cubicBezTo>
                  <a:pt x="615" y="273"/>
                  <a:pt x="623" y="282"/>
                  <a:pt x="634" y="282"/>
                </a:cubicBezTo>
                <a:cubicBezTo>
                  <a:pt x="639" y="283"/>
                  <a:pt x="645" y="283"/>
                  <a:pt x="650" y="284"/>
                </a:cubicBezTo>
                <a:cubicBezTo>
                  <a:pt x="656" y="285"/>
                  <a:pt x="661" y="286"/>
                  <a:pt x="667" y="287"/>
                </a:cubicBezTo>
                <a:cubicBezTo>
                  <a:pt x="691" y="294"/>
                  <a:pt x="713" y="306"/>
                  <a:pt x="730" y="322"/>
                </a:cubicBezTo>
                <a:cubicBezTo>
                  <a:pt x="746" y="337"/>
                  <a:pt x="758" y="356"/>
                  <a:pt x="762" y="376"/>
                </a:cubicBezTo>
                <a:cubicBezTo>
                  <a:pt x="774" y="424"/>
                  <a:pt x="782" y="478"/>
                  <a:pt x="790" y="527"/>
                </a:cubicBezTo>
                <a:cubicBezTo>
                  <a:pt x="792" y="535"/>
                  <a:pt x="793" y="543"/>
                  <a:pt x="793" y="552"/>
                </a:cubicBezTo>
                <a:cubicBezTo>
                  <a:pt x="793" y="590"/>
                  <a:pt x="772" y="624"/>
                  <a:pt x="739" y="647"/>
                </a:cubicBezTo>
                <a:cubicBezTo>
                  <a:pt x="708" y="669"/>
                  <a:pt x="666" y="683"/>
                  <a:pt x="620" y="683"/>
                </a:cubicBezTo>
                <a:cubicBezTo>
                  <a:pt x="574" y="683"/>
                  <a:pt x="532" y="669"/>
                  <a:pt x="501" y="647"/>
                </a:cubicBezTo>
                <a:cubicBezTo>
                  <a:pt x="470" y="625"/>
                  <a:pt x="447" y="594"/>
                  <a:pt x="447" y="559"/>
                </a:cubicBezTo>
                <a:cubicBezTo>
                  <a:pt x="447" y="552"/>
                  <a:pt x="447" y="552"/>
                  <a:pt x="447" y="552"/>
                </a:cubicBezTo>
                <a:cubicBezTo>
                  <a:pt x="447" y="488"/>
                  <a:pt x="447" y="488"/>
                  <a:pt x="447" y="488"/>
                </a:cubicBezTo>
                <a:cubicBezTo>
                  <a:pt x="432" y="495"/>
                  <a:pt x="415" y="498"/>
                  <a:pt x="396" y="498"/>
                </a:cubicBezTo>
                <a:cubicBezTo>
                  <a:pt x="378" y="498"/>
                  <a:pt x="361" y="495"/>
                  <a:pt x="346" y="488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46" y="559"/>
                  <a:pt x="346" y="559"/>
                  <a:pt x="346" y="559"/>
                </a:cubicBezTo>
                <a:close/>
                <a:moveTo>
                  <a:pt x="396" y="441"/>
                </a:moveTo>
                <a:cubicBezTo>
                  <a:pt x="412" y="441"/>
                  <a:pt x="426" y="437"/>
                  <a:pt x="436" y="430"/>
                </a:cubicBezTo>
                <a:cubicBezTo>
                  <a:pt x="443" y="425"/>
                  <a:pt x="447" y="419"/>
                  <a:pt x="447" y="414"/>
                </a:cubicBezTo>
                <a:cubicBezTo>
                  <a:pt x="447" y="408"/>
                  <a:pt x="443" y="402"/>
                  <a:pt x="436" y="397"/>
                </a:cubicBezTo>
                <a:cubicBezTo>
                  <a:pt x="426" y="391"/>
                  <a:pt x="412" y="386"/>
                  <a:pt x="396" y="386"/>
                </a:cubicBezTo>
                <a:cubicBezTo>
                  <a:pt x="381" y="386"/>
                  <a:pt x="367" y="391"/>
                  <a:pt x="357" y="397"/>
                </a:cubicBezTo>
                <a:cubicBezTo>
                  <a:pt x="350" y="402"/>
                  <a:pt x="346" y="408"/>
                  <a:pt x="346" y="414"/>
                </a:cubicBezTo>
                <a:cubicBezTo>
                  <a:pt x="346" y="419"/>
                  <a:pt x="350" y="425"/>
                  <a:pt x="357" y="430"/>
                </a:cubicBezTo>
                <a:cubicBezTo>
                  <a:pt x="367" y="437"/>
                  <a:pt x="381" y="441"/>
                  <a:pt x="396" y="441"/>
                </a:cubicBezTo>
                <a:close/>
                <a:moveTo>
                  <a:pt x="504" y="555"/>
                </a:moveTo>
                <a:cubicBezTo>
                  <a:pt x="504" y="550"/>
                  <a:pt x="505" y="545"/>
                  <a:pt x="506" y="540"/>
                </a:cubicBezTo>
                <a:cubicBezTo>
                  <a:pt x="510" y="526"/>
                  <a:pt x="520" y="513"/>
                  <a:pt x="534" y="503"/>
                </a:cubicBezTo>
                <a:cubicBezTo>
                  <a:pt x="556" y="487"/>
                  <a:pt x="586" y="478"/>
                  <a:pt x="620" y="478"/>
                </a:cubicBezTo>
                <a:cubicBezTo>
                  <a:pt x="654" y="478"/>
                  <a:pt x="684" y="487"/>
                  <a:pt x="706" y="503"/>
                </a:cubicBezTo>
                <a:cubicBezTo>
                  <a:pt x="725" y="516"/>
                  <a:pt x="736" y="533"/>
                  <a:pt x="736" y="552"/>
                </a:cubicBezTo>
                <a:cubicBezTo>
                  <a:pt x="736" y="570"/>
                  <a:pt x="725" y="588"/>
                  <a:pt x="706" y="601"/>
                </a:cubicBezTo>
                <a:cubicBezTo>
                  <a:pt x="684" y="616"/>
                  <a:pt x="654" y="626"/>
                  <a:pt x="620" y="626"/>
                </a:cubicBezTo>
                <a:cubicBezTo>
                  <a:pt x="586" y="626"/>
                  <a:pt x="556" y="616"/>
                  <a:pt x="534" y="601"/>
                </a:cubicBezTo>
                <a:cubicBezTo>
                  <a:pt x="517" y="588"/>
                  <a:pt x="505" y="572"/>
                  <a:pt x="504" y="555"/>
                </a:cubicBezTo>
                <a:close/>
                <a:moveTo>
                  <a:pt x="289" y="555"/>
                </a:moveTo>
                <a:cubicBezTo>
                  <a:pt x="289" y="550"/>
                  <a:pt x="288" y="545"/>
                  <a:pt x="287" y="540"/>
                </a:cubicBezTo>
                <a:cubicBezTo>
                  <a:pt x="283" y="526"/>
                  <a:pt x="273" y="513"/>
                  <a:pt x="259" y="503"/>
                </a:cubicBezTo>
                <a:cubicBezTo>
                  <a:pt x="237" y="487"/>
                  <a:pt x="207" y="478"/>
                  <a:pt x="173" y="478"/>
                </a:cubicBezTo>
                <a:cubicBezTo>
                  <a:pt x="139" y="478"/>
                  <a:pt x="108" y="487"/>
                  <a:pt x="87" y="503"/>
                </a:cubicBezTo>
                <a:cubicBezTo>
                  <a:pt x="68" y="516"/>
                  <a:pt x="57" y="533"/>
                  <a:pt x="57" y="552"/>
                </a:cubicBezTo>
                <a:cubicBezTo>
                  <a:pt x="57" y="570"/>
                  <a:pt x="68" y="588"/>
                  <a:pt x="87" y="601"/>
                </a:cubicBezTo>
                <a:cubicBezTo>
                  <a:pt x="108" y="616"/>
                  <a:pt x="139" y="626"/>
                  <a:pt x="173" y="626"/>
                </a:cubicBezTo>
                <a:cubicBezTo>
                  <a:pt x="207" y="626"/>
                  <a:pt x="237" y="616"/>
                  <a:pt x="259" y="601"/>
                </a:cubicBezTo>
                <a:cubicBezTo>
                  <a:pt x="276" y="588"/>
                  <a:pt x="288" y="572"/>
                  <a:pt x="289" y="555"/>
                </a:cubicBezTo>
                <a:close/>
                <a:moveTo>
                  <a:pt x="498" y="70"/>
                </a:moveTo>
                <a:cubicBezTo>
                  <a:pt x="516" y="64"/>
                  <a:pt x="534" y="62"/>
                  <a:pt x="553" y="64"/>
                </a:cubicBezTo>
                <a:cubicBezTo>
                  <a:pt x="574" y="66"/>
                  <a:pt x="594" y="73"/>
                  <a:pt x="612" y="83"/>
                </a:cubicBezTo>
                <a:cubicBezTo>
                  <a:pt x="614" y="85"/>
                  <a:pt x="616" y="85"/>
                  <a:pt x="618" y="83"/>
                </a:cubicBezTo>
                <a:cubicBezTo>
                  <a:pt x="620" y="82"/>
                  <a:pt x="622" y="80"/>
                  <a:pt x="622" y="78"/>
                </a:cubicBezTo>
                <a:cubicBezTo>
                  <a:pt x="622" y="72"/>
                  <a:pt x="621" y="65"/>
                  <a:pt x="621" y="59"/>
                </a:cubicBezTo>
                <a:cubicBezTo>
                  <a:pt x="621" y="37"/>
                  <a:pt x="609" y="20"/>
                  <a:pt x="592" y="10"/>
                </a:cubicBezTo>
                <a:cubicBezTo>
                  <a:pt x="583" y="5"/>
                  <a:pt x="574" y="2"/>
                  <a:pt x="564" y="1"/>
                </a:cubicBezTo>
                <a:cubicBezTo>
                  <a:pt x="554" y="0"/>
                  <a:pt x="543" y="1"/>
                  <a:pt x="534" y="5"/>
                </a:cubicBezTo>
                <a:cubicBezTo>
                  <a:pt x="514" y="11"/>
                  <a:pt x="497" y="27"/>
                  <a:pt x="491" y="53"/>
                </a:cubicBezTo>
                <a:cubicBezTo>
                  <a:pt x="490" y="56"/>
                  <a:pt x="490" y="60"/>
                  <a:pt x="490" y="64"/>
                </a:cubicBezTo>
                <a:cubicBezTo>
                  <a:pt x="490" y="66"/>
                  <a:pt x="491" y="68"/>
                  <a:pt x="492" y="69"/>
                </a:cubicBezTo>
                <a:cubicBezTo>
                  <a:pt x="494" y="71"/>
                  <a:pt x="496" y="71"/>
                  <a:pt x="498" y="70"/>
                </a:cubicBezTo>
                <a:close/>
                <a:moveTo>
                  <a:pt x="303" y="64"/>
                </a:moveTo>
                <a:cubicBezTo>
                  <a:pt x="303" y="66"/>
                  <a:pt x="302" y="68"/>
                  <a:pt x="300" y="69"/>
                </a:cubicBezTo>
                <a:cubicBezTo>
                  <a:pt x="299" y="71"/>
                  <a:pt x="297" y="71"/>
                  <a:pt x="295" y="70"/>
                </a:cubicBezTo>
                <a:cubicBezTo>
                  <a:pt x="277" y="64"/>
                  <a:pt x="259" y="62"/>
                  <a:pt x="240" y="64"/>
                </a:cubicBezTo>
                <a:cubicBezTo>
                  <a:pt x="219" y="66"/>
                  <a:pt x="199" y="73"/>
                  <a:pt x="181" y="83"/>
                </a:cubicBezTo>
                <a:cubicBezTo>
                  <a:pt x="179" y="85"/>
                  <a:pt x="177" y="85"/>
                  <a:pt x="175" y="83"/>
                </a:cubicBezTo>
                <a:cubicBezTo>
                  <a:pt x="173" y="82"/>
                  <a:pt x="171" y="80"/>
                  <a:pt x="171" y="78"/>
                </a:cubicBezTo>
                <a:cubicBezTo>
                  <a:pt x="171" y="72"/>
                  <a:pt x="172" y="65"/>
                  <a:pt x="172" y="59"/>
                </a:cubicBezTo>
                <a:cubicBezTo>
                  <a:pt x="172" y="37"/>
                  <a:pt x="184" y="20"/>
                  <a:pt x="201" y="10"/>
                </a:cubicBezTo>
                <a:cubicBezTo>
                  <a:pt x="209" y="5"/>
                  <a:pt x="219" y="2"/>
                  <a:pt x="229" y="1"/>
                </a:cubicBezTo>
                <a:cubicBezTo>
                  <a:pt x="239" y="0"/>
                  <a:pt x="250" y="1"/>
                  <a:pt x="259" y="5"/>
                </a:cubicBezTo>
                <a:cubicBezTo>
                  <a:pt x="279" y="11"/>
                  <a:pt x="296" y="27"/>
                  <a:pt x="302" y="53"/>
                </a:cubicBezTo>
                <a:cubicBezTo>
                  <a:pt x="303" y="57"/>
                  <a:pt x="303" y="60"/>
                  <a:pt x="303" y="64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6597784" y="5124435"/>
            <a:ext cx="439976" cy="450948"/>
          </a:xfrm>
          <a:custGeom>
            <a:avLst/>
            <a:gdLst>
              <a:gd name="T0" fmla="*/ 16 w 509"/>
              <a:gd name="T1" fmla="*/ 394 h 522"/>
              <a:gd name="T2" fmla="*/ 111 w 509"/>
              <a:gd name="T3" fmla="*/ 413 h 522"/>
              <a:gd name="T4" fmla="*/ 129 w 509"/>
              <a:gd name="T5" fmla="*/ 414 h 522"/>
              <a:gd name="T6" fmla="*/ 254 w 509"/>
              <a:gd name="T7" fmla="*/ 394 h 522"/>
              <a:gd name="T8" fmla="*/ 380 w 509"/>
              <a:gd name="T9" fmla="*/ 414 h 522"/>
              <a:gd name="T10" fmla="*/ 398 w 509"/>
              <a:gd name="T11" fmla="*/ 413 h 522"/>
              <a:gd name="T12" fmla="*/ 493 w 509"/>
              <a:gd name="T13" fmla="*/ 394 h 522"/>
              <a:gd name="T14" fmla="*/ 509 w 509"/>
              <a:gd name="T15" fmla="*/ 410 h 522"/>
              <a:gd name="T16" fmla="*/ 509 w 509"/>
              <a:gd name="T17" fmla="*/ 432 h 522"/>
              <a:gd name="T18" fmla="*/ 254 w 509"/>
              <a:gd name="T19" fmla="*/ 522 h 522"/>
              <a:gd name="T20" fmla="*/ 0 w 509"/>
              <a:gd name="T21" fmla="*/ 432 h 522"/>
              <a:gd name="T22" fmla="*/ 0 w 509"/>
              <a:gd name="T23" fmla="*/ 410 h 522"/>
              <a:gd name="T24" fmla="*/ 16 w 509"/>
              <a:gd name="T25" fmla="*/ 394 h 522"/>
              <a:gd name="T26" fmla="*/ 385 w 509"/>
              <a:gd name="T27" fmla="*/ 337 h 522"/>
              <a:gd name="T28" fmla="*/ 366 w 509"/>
              <a:gd name="T29" fmla="*/ 334 h 522"/>
              <a:gd name="T30" fmla="*/ 254 w 509"/>
              <a:gd name="T31" fmla="*/ 356 h 522"/>
              <a:gd name="T32" fmla="*/ 142 w 509"/>
              <a:gd name="T33" fmla="*/ 334 h 522"/>
              <a:gd name="T34" fmla="*/ 124 w 509"/>
              <a:gd name="T35" fmla="*/ 337 h 522"/>
              <a:gd name="T36" fmla="*/ 83 w 509"/>
              <a:gd name="T37" fmla="*/ 305 h 522"/>
              <a:gd name="T38" fmla="*/ 70 w 509"/>
              <a:gd name="T39" fmla="*/ 80 h 522"/>
              <a:gd name="T40" fmla="*/ 150 w 509"/>
              <a:gd name="T41" fmla="*/ 0 h 522"/>
              <a:gd name="T42" fmla="*/ 199 w 509"/>
              <a:gd name="T43" fmla="*/ 7 h 522"/>
              <a:gd name="T44" fmla="*/ 254 w 509"/>
              <a:gd name="T45" fmla="*/ 0 h 522"/>
              <a:gd name="T46" fmla="*/ 310 w 509"/>
              <a:gd name="T47" fmla="*/ 7 h 522"/>
              <a:gd name="T48" fmla="*/ 359 w 509"/>
              <a:gd name="T49" fmla="*/ 0 h 522"/>
              <a:gd name="T50" fmla="*/ 439 w 509"/>
              <a:gd name="T51" fmla="*/ 80 h 522"/>
              <a:gd name="T52" fmla="*/ 426 w 509"/>
              <a:gd name="T53" fmla="*/ 305 h 522"/>
              <a:gd name="T54" fmla="*/ 385 w 509"/>
              <a:gd name="T55" fmla="*/ 337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09" h="522">
                <a:moveTo>
                  <a:pt x="16" y="394"/>
                </a:moveTo>
                <a:cubicBezTo>
                  <a:pt x="65" y="394"/>
                  <a:pt x="88" y="405"/>
                  <a:pt x="111" y="413"/>
                </a:cubicBezTo>
                <a:cubicBezTo>
                  <a:pt x="117" y="415"/>
                  <a:pt x="122" y="416"/>
                  <a:pt x="129" y="414"/>
                </a:cubicBezTo>
                <a:cubicBezTo>
                  <a:pt x="157" y="407"/>
                  <a:pt x="205" y="394"/>
                  <a:pt x="254" y="394"/>
                </a:cubicBezTo>
                <a:cubicBezTo>
                  <a:pt x="304" y="394"/>
                  <a:pt x="352" y="407"/>
                  <a:pt x="380" y="414"/>
                </a:cubicBezTo>
                <a:cubicBezTo>
                  <a:pt x="387" y="416"/>
                  <a:pt x="392" y="415"/>
                  <a:pt x="398" y="413"/>
                </a:cubicBezTo>
                <a:cubicBezTo>
                  <a:pt x="421" y="405"/>
                  <a:pt x="444" y="394"/>
                  <a:pt x="493" y="394"/>
                </a:cubicBezTo>
                <a:cubicBezTo>
                  <a:pt x="501" y="394"/>
                  <a:pt x="509" y="402"/>
                  <a:pt x="509" y="410"/>
                </a:cubicBezTo>
                <a:cubicBezTo>
                  <a:pt x="509" y="432"/>
                  <a:pt x="509" y="432"/>
                  <a:pt x="509" y="432"/>
                </a:cubicBezTo>
                <a:cubicBezTo>
                  <a:pt x="509" y="492"/>
                  <a:pt x="366" y="522"/>
                  <a:pt x="254" y="522"/>
                </a:cubicBezTo>
                <a:cubicBezTo>
                  <a:pt x="143" y="522"/>
                  <a:pt x="0" y="492"/>
                  <a:pt x="0" y="432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401"/>
                  <a:pt x="7" y="394"/>
                  <a:pt x="16" y="394"/>
                </a:cubicBezTo>
                <a:close/>
                <a:moveTo>
                  <a:pt x="385" y="337"/>
                </a:moveTo>
                <a:cubicBezTo>
                  <a:pt x="378" y="336"/>
                  <a:pt x="373" y="333"/>
                  <a:pt x="366" y="334"/>
                </a:cubicBezTo>
                <a:cubicBezTo>
                  <a:pt x="338" y="341"/>
                  <a:pt x="305" y="356"/>
                  <a:pt x="254" y="356"/>
                </a:cubicBezTo>
                <a:cubicBezTo>
                  <a:pt x="204" y="356"/>
                  <a:pt x="171" y="341"/>
                  <a:pt x="142" y="334"/>
                </a:cubicBezTo>
                <a:cubicBezTo>
                  <a:pt x="136" y="333"/>
                  <a:pt x="131" y="336"/>
                  <a:pt x="124" y="337"/>
                </a:cubicBezTo>
                <a:cubicBezTo>
                  <a:pt x="107" y="338"/>
                  <a:pt x="84" y="323"/>
                  <a:pt x="83" y="305"/>
                </a:cubicBezTo>
                <a:cubicBezTo>
                  <a:pt x="70" y="80"/>
                  <a:pt x="70" y="80"/>
                  <a:pt x="70" y="80"/>
                </a:cubicBezTo>
                <a:cubicBezTo>
                  <a:pt x="68" y="36"/>
                  <a:pt x="106" y="0"/>
                  <a:pt x="150" y="0"/>
                </a:cubicBezTo>
                <a:cubicBezTo>
                  <a:pt x="171" y="0"/>
                  <a:pt x="184" y="7"/>
                  <a:pt x="199" y="7"/>
                </a:cubicBezTo>
                <a:cubicBezTo>
                  <a:pt x="214" y="7"/>
                  <a:pt x="233" y="0"/>
                  <a:pt x="254" y="0"/>
                </a:cubicBezTo>
                <a:cubicBezTo>
                  <a:pt x="276" y="0"/>
                  <a:pt x="295" y="7"/>
                  <a:pt x="310" y="7"/>
                </a:cubicBezTo>
                <a:cubicBezTo>
                  <a:pt x="325" y="7"/>
                  <a:pt x="338" y="0"/>
                  <a:pt x="359" y="0"/>
                </a:cubicBezTo>
                <a:cubicBezTo>
                  <a:pt x="403" y="0"/>
                  <a:pt x="439" y="36"/>
                  <a:pt x="439" y="80"/>
                </a:cubicBezTo>
                <a:cubicBezTo>
                  <a:pt x="439" y="155"/>
                  <a:pt x="426" y="230"/>
                  <a:pt x="426" y="305"/>
                </a:cubicBezTo>
                <a:cubicBezTo>
                  <a:pt x="426" y="323"/>
                  <a:pt x="402" y="338"/>
                  <a:pt x="385" y="337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6548410" y="5257562"/>
            <a:ext cx="538723" cy="570176"/>
          </a:xfrm>
          <a:custGeom>
            <a:avLst/>
            <a:gdLst>
              <a:gd name="T0" fmla="*/ 100 w 623"/>
              <a:gd name="T1" fmla="*/ 153 h 660"/>
              <a:gd name="T2" fmla="*/ 73 w 623"/>
              <a:gd name="T3" fmla="*/ 183 h 660"/>
              <a:gd name="T4" fmla="*/ 43 w 623"/>
              <a:gd name="T5" fmla="*/ 156 h 660"/>
              <a:gd name="T6" fmla="*/ 30 w 623"/>
              <a:gd name="T7" fmla="*/ 45 h 660"/>
              <a:gd name="T8" fmla="*/ 94 w 623"/>
              <a:gd name="T9" fmla="*/ 41 h 660"/>
              <a:gd name="T10" fmla="*/ 100 w 623"/>
              <a:gd name="T11" fmla="*/ 153 h 660"/>
              <a:gd name="T12" fmla="*/ 76 w 623"/>
              <a:gd name="T13" fmla="*/ 502 h 660"/>
              <a:gd name="T14" fmla="*/ 57 w 623"/>
              <a:gd name="T15" fmla="*/ 521 h 660"/>
              <a:gd name="T16" fmla="*/ 38 w 623"/>
              <a:gd name="T17" fmla="*/ 502 h 660"/>
              <a:gd name="T18" fmla="*/ 38 w 623"/>
              <a:gd name="T19" fmla="*/ 487 h 660"/>
              <a:gd name="T20" fmla="*/ 78 w 623"/>
              <a:gd name="T21" fmla="*/ 440 h 660"/>
              <a:gd name="T22" fmla="*/ 289 w 623"/>
              <a:gd name="T23" fmla="*/ 406 h 660"/>
              <a:gd name="T24" fmla="*/ 334 w 623"/>
              <a:gd name="T25" fmla="*/ 406 h 660"/>
              <a:gd name="T26" fmla="*/ 545 w 623"/>
              <a:gd name="T27" fmla="*/ 440 h 660"/>
              <a:gd name="T28" fmla="*/ 585 w 623"/>
              <a:gd name="T29" fmla="*/ 487 h 660"/>
              <a:gd name="T30" fmla="*/ 585 w 623"/>
              <a:gd name="T31" fmla="*/ 502 h 660"/>
              <a:gd name="T32" fmla="*/ 566 w 623"/>
              <a:gd name="T33" fmla="*/ 521 h 660"/>
              <a:gd name="T34" fmla="*/ 547 w 623"/>
              <a:gd name="T35" fmla="*/ 502 h 660"/>
              <a:gd name="T36" fmla="*/ 547 w 623"/>
              <a:gd name="T37" fmla="*/ 490 h 660"/>
              <a:gd name="T38" fmla="*/ 538 w 623"/>
              <a:gd name="T39" fmla="*/ 481 h 660"/>
              <a:gd name="T40" fmla="*/ 341 w 623"/>
              <a:gd name="T41" fmla="*/ 468 h 660"/>
              <a:gd name="T42" fmla="*/ 334 w 623"/>
              <a:gd name="T43" fmla="*/ 470 h 660"/>
              <a:gd name="T44" fmla="*/ 331 w 623"/>
              <a:gd name="T45" fmla="*/ 477 h 660"/>
              <a:gd name="T46" fmla="*/ 331 w 623"/>
              <a:gd name="T47" fmla="*/ 502 h 660"/>
              <a:gd name="T48" fmla="*/ 311 w 623"/>
              <a:gd name="T49" fmla="*/ 521 h 660"/>
              <a:gd name="T50" fmla="*/ 292 w 623"/>
              <a:gd name="T51" fmla="*/ 502 h 660"/>
              <a:gd name="T52" fmla="*/ 292 w 623"/>
              <a:gd name="T53" fmla="*/ 477 h 660"/>
              <a:gd name="T54" fmla="*/ 289 w 623"/>
              <a:gd name="T55" fmla="*/ 470 h 660"/>
              <a:gd name="T56" fmla="*/ 282 w 623"/>
              <a:gd name="T57" fmla="*/ 468 h 660"/>
              <a:gd name="T58" fmla="*/ 85 w 623"/>
              <a:gd name="T59" fmla="*/ 481 h 660"/>
              <a:gd name="T60" fmla="*/ 76 w 623"/>
              <a:gd name="T61" fmla="*/ 490 h 660"/>
              <a:gd name="T62" fmla="*/ 76 w 623"/>
              <a:gd name="T63" fmla="*/ 502 h 660"/>
              <a:gd name="T64" fmla="*/ 566 w 623"/>
              <a:gd name="T65" fmla="*/ 545 h 660"/>
              <a:gd name="T66" fmla="*/ 623 w 623"/>
              <a:gd name="T67" fmla="*/ 602 h 660"/>
              <a:gd name="T68" fmla="*/ 566 w 623"/>
              <a:gd name="T69" fmla="*/ 660 h 660"/>
              <a:gd name="T70" fmla="*/ 509 w 623"/>
              <a:gd name="T71" fmla="*/ 602 h 660"/>
              <a:gd name="T72" fmla="*/ 566 w 623"/>
              <a:gd name="T73" fmla="*/ 545 h 660"/>
              <a:gd name="T74" fmla="*/ 57 w 623"/>
              <a:gd name="T75" fmla="*/ 545 h 660"/>
              <a:gd name="T76" fmla="*/ 114 w 623"/>
              <a:gd name="T77" fmla="*/ 602 h 660"/>
              <a:gd name="T78" fmla="*/ 57 w 623"/>
              <a:gd name="T79" fmla="*/ 660 h 660"/>
              <a:gd name="T80" fmla="*/ 0 w 623"/>
              <a:gd name="T81" fmla="*/ 602 h 660"/>
              <a:gd name="T82" fmla="*/ 57 w 623"/>
              <a:gd name="T83" fmla="*/ 545 h 660"/>
              <a:gd name="T84" fmla="*/ 311 w 623"/>
              <a:gd name="T85" fmla="*/ 545 h 660"/>
              <a:gd name="T86" fmla="*/ 369 w 623"/>
              <a:gd name="T87" fmla="*/ 602 h 660"/>
              <a:gd name="T88" fmla="*/ 311 w 623"/>
              <a:gd name="T89" fmla="*/ 660 h 660"/>
              <a:gd name="T90" fmla="*/ 254 w 623"/>
              <a:gd name="T91" fmla="*/ 602 h 660"/>
              <a:gd name="T92" fmla="*/ 311 w 623"/>
              <a:gd name="T93" fmla="*/ 545 h 660"/>
              <a:gd name="T94" fmla="*/ 580 w 623"/>
              <a:gd name="T95" fmla="*/ 156 h 660"/>
              <a:gd name="T96" fmla="*/ 550 w 623"/>
              <a:gd name="T97" fmla="*/ 183 h 660"/>
              <a:gd name="T98" fmla="*/ 523 w 623"/>
              <a:gd name="T99" fmla="*/ 153 h 660"/>
              <a:gd name="T100" fmla="*/ 529 w 623"/>
              <a:gd name="T101" fmla="*/ 41 h 660"/>
              <a:gd name="T102" fmla="*/ 593 w 623"/>
              <a:gd name="T103" fmla="*/ 45 h 660"/>
              <a:gd name="T104" fmla="*/ 580 w 623"/>
              <a:gd name="T105" fmla="*/ 15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" h="660">
                <a:moveTo>
                  <a:pt x="100" y="153"/>
                </a:moveTo>
                <a:cubicBezTo>
                  <a:pt x="101" y="169"/>
                  <a:pt x="89" y="182"/>
                  <a:pt x="73" y="183"/>
                </a:cubicBezTo>
                <a:cubicBezTo>
                  <a:pt x="57" y="184"/>
                  <a:pt x="44" y="172"/>
                  <a:pt x="43" y="156"/>
                </a:cubicBezTo>
                <a:cubicBezTo>
                  <a:pt x="30" y="45"/>
                  <a:pt x="30" y="45"/>
                  <a:pt x="30" y="45"/>
                </a:cubicBezTo>
                <a:cubicBezTo>
                  <a:pt x="29" y="12"/>
                  <a:pt x="91" y="0"/>
                  <a:pt x="94" y="41"/>
                </a:cubicBezTo>
                <a:cubicBezTo>
                  <a:pt x="100" y="153"/>
                  <a:pt x="100" y="153"/>
                  <a:pt x="100" y="153"/>
                </a:cubicBezTo>
                <a:close/>
                <a:moveTo>
                  <a:pt x="76" y="502"/>
                </a:moveTo>
                <a:cubicBezTo>
                  <a:pt x="76" y="513"/>
                  <a:pt x="68" y="521"/>
                  <a:pt x="57" y="521"/>
                </a:cubicBezTo>
                <a:cubicBezTo>
                  <a:pt x="47" y="521"/>
                  <a:pt x="38" y="513"/>
                  <a:pt x="38" y="502"/>
                </a:cubicBezTo>
                <a:cubicBezTo>
                  <a:pt x="38" y="487"/>
                  <a:pt x="38" y="487"/>
                  <a:pt x="38" y="487"/>
                </a:cubicBezTo>
                <a:cubicBezTo>
                  <a:pt x="38" y="464"/>
                  <a:pt x="55" y="444"/>
                  <a:pt x="78" y="440"/>
                </a:cubicBezTo>
                <a:cubicBezTo>
                  <a:pt x="289" y="406"/>
                  <a:pt x="289" y="406"/>
                  <a:pt x="289" y="406"/>
                </a:cubicBezTo>
                <a:cubicBezTo>
                  <a:pt x="304" y="406"/>
                  <a:pt x="319" y="406"/>
                  <a:pt x="334" y="406"/>
                </a:cubicBezTo>
                <a:cubicBezTo>
                  <a:pt x="545" y="440"/>
                  <a:pt x="545" y="440"/>
                  <a:pt x="545" y="440"/>
                </a:cubicBezTo>
                <a:cubicBezTo>
                  <a:pt x="568" y="444"/>
                  <a:pt x="585" y="464"/>
                  <a:pt x="585" y="487"/>
                </a:cubicBezTo>
                <a:cubicBezTo>
                  <a:pt x="585" y="502"/>
                  <a:pt x="585" y="502"/>
                  <a:pt x="585" y="502"/>
                </a:cubicBezTo>
                <a:cubicBezTo>
                  <a:pt x="585" y="513"/>
                  <a:pt x="576" y="521"/>
                  <a:pt x="566" y="521"/>
                </a:cubicBezTo>
                <a:cubicBezTo>
                  <a:pt x="555" y="521"/>
                  <a:pt x="547" y="513"/>
                  <a:pt x="547" y="502"/>
                </a:cubicBezTo>
                <a:cubicBezTo>
                  <a:pt x="547" y="498"/>
                  <a:pt x="547" y="494"/>
                  <a:pt x="547" y="490"/>
                </a:cubicBezTo>
                <a:cubicBezTo>
                  <a:pt x="547" y="485"/>
                  <a:pt x="543" y="481"/>
                  <a:pt x="538" y="481"/>
                </a:cubicBezTo>
                <a:cubicBezTo>
                  <a:pt x="341" y="468"/>
                  <a:pt x="341" y="468"/>
                  <a:pt x="341" y="468"/>
                </a:cubicBezTo>
                <a:cubicBezTo>
                  <a:pt x="338" y="468"/>
                  <a:pt x="336" y="468"/>
                  <a:pt x="334" y="470"/>
                </a:cubicBezTo>
                <a:cubicBezTo>
                  <a:pt x="332" y="472"/>
                  <a:pt x="331" y="475"/>
                  <a:pt x="331" y="477"/>
                </a:cubicBezTo>
                <a:cubicBezTo>
                  <a:pt x="331" y="502"/>
                  <a:pt x="331" y="502"/>
                  <a:pt x="331" y="502"/>
                </a:cubicBezTo>
                <a:cubicBezTo>
                  <a:pt x="331" y="513"/>
                  <a:pt x="322" y="521"/>
                  <a:pt x="311" y="521"/>
                </a:cubicBezTo>
                <a:cubicBezTo>
                  <a:pt x="301" y="521"/>
                  <a:pt x="292" y="513"/>
                  <a:pt x="292" y="502"/>
                </a:cubicBezTo>
                <a:cubicBezTo>
                  <a:pt x="292" y="477"/>
                  <a:pt x="292" y="477"/>
                  <a:pt x="292" y="477"/>
                </a:cubicBezTo>
                <a:cubicBezTo>
                  <a:pt x="292" y="475"/>
                  <a:pt x="291" y="472"/>
                  <a:pt x="289" y="470"/>
                </a:cubicBezTo>
                <a:cubicBezTo>
                  <a:pt x="287" y="468"/>
                  <a:pt x="285" y="468"/>
                  <a:pt x="282" y="468"/>
                </a:cubicBezTo>
                <a:cubicBezTo>
                  <a:pt x="85" y="481"/>
                  <a:pt x="85" y="481"/>
                  <a:pt x="85" y="481"/>
                </a:cubicBezTo>
                <a:cubicBezTo>
                  <a:pt x="80" y="481"/>
                  <a:pt x="76" y="485"/>
                  <a:pt x="76" y="490"/>
                </a:cubicBezTo>
                <a:cubicBezTo>
                  <a:pt x="76" y="502"/>
                  <a:pt x="76" y="502"/>
                  <a:pt x="76" y="502"/>
                </a:cubicBezTo>
                <a:close/>
                <a:moveTo>
                  <a:pt x="566" y="545"/>
                </a:moveTo>
                <a:cubicBezTo>
                  <a:pt x="597" y="545"/>
                  <a:pt x="623" y="571"/>
                  <a:pt x="623" y="602"/>
                </a:cubicBezTo>
                <a:cubicBezTo>
                  <a:pt x="623" y="634"/>
                  <a:pt x="597" y="660"/>
                  <a:pt x="566" y="660"/>
                </a:cubicBezTo>
                <a:cubicBezTo>
                  <a:pt x="534" y="660"/>
                  <a:pt x="509" y="634"/>
                  <a:pt x="509" y="602"/>
                </a:cubicBezTo>
                <a:cubicBezTo>
                  <a:pt x="509" y="571"/>
                  <a:pt x="534" y="545"/>
                  <a:pt x="566" y="545"/>
                </a:cubicBezTo>
                <a:close/>
                <a:moveTo>
                  <a:pt x="57" y="545"/>
                </a:moveTo>
                <a:cubicBezTo>
                  <a:pt x="89" y="545"/>
                  <a:pt x="114" y="571"/>
                  <a:pt x="114" y="602"/>
                </a:cubicBezTo>
                <a:cubicBezTo>
                  <a:pt x="114" y="634"/>
                  <a:pt x="89" y="660"/>
                  <a:pt x="57" y="660"/>
                </a:cubicBezTo>
                <a:cubicBezTo>
                  <a:pt x="26" y="660"/>
                  <a:pt x="0" y="634"/>
                  <a:pt x="0" y="602"/>
                </a:cubicBezTo>
                <a:cubicBezTo>
                  <a:pt x="0" y="571"/>
                  <a:pt x="26" y="545"/>
                  <a:pt x="57" y="545"/>
                </a:cubicBezTo>
                <a:close/>
                <a:moveTo>
                  <a:pt x="311" y="545"/>
                </a:moveTo>
                <a:cubicBezTo>
                  <a:pt x="343" y="545"/>
                  <a:pt x="369" y="571"/>
                  <a:pt x="369" y="602"/>
                </a:cubicBezTo>
                <a:cubicBezTo>
                  <a:pt x="369" y="634"/>
                  <a:pt x="343" y="660"/>
                  <a:pt x="311" y="660"/>
                </a:cubicBezTo>
                <a:cubicBezTo>
                  <a:pt x="280" y="660"/>
                  <a:pt x="254" y="634"/>
                  <a:pt x="254" y="602"/>
                </a:cubicBezTo>
                <a:cubicBezTo>
                  <a:pt x="254" y="571"/>
                  <a:pt x="280" y="545"/>
                  <a:pt x="311" y="545"/>
                </a:cubicBezTo>
                <a:close/>
                <a:moveTo>
                  <a:pt x="580" y="156"/>
                </a:moveTo>
                <a:cubicBezTo>
                  <a:pt x="579" y="172"/>
                  <a:pt x="566" y="184"/>
                  <a:pt x="550" y="183"/>
                </a:cubicBezTo>
                <a:cubicBezTo>
                  <a:pt x="534" y="182"/>
                  <a:pt x="522" y="169"/>
                  <a:pt x="523" y="153"/>
                </a:cubicBezTo>
                <a:cubicBezTo>
                  <a:pt x="529" y="41"/>
                  <a:pt x="529" y="41"/>
                  <a:pt x="529" y="41"/>
                </a:cubicBezTo>
                <a:cubicBezTo>
                  <a:pt x="532" y="0"/>
                  <a:pt x="594" y="12"/>
                  <a:pt x="593" y="45"/>
                </a:cubicBezTo>
                <a:cubicBezTo>
                  <a:pt x="580" y="156"/>
                  <a:pt x="580" y="156"/>
                  <a:pt x="580" y="156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7976594" y="2279040"/>
            <a:ext cx="519705" cy="702571"/>
          </a:xfrm>
          <a:custGeom>
            <a:avLst/>
            <a:gdLst>
              <a:gd name="T0" fmla="*/ 592 w 601"/>
              <a:gd name="T1" fmla="*/ 600 h 813"/>
              <a:gd name="T2" fmla="*/ 374 w 601"/>
              <a:gd name="T3" fmla="*/ 589 h 813"/>
              <a:gd name="T4" fmla="*/ 374 w 601"/>
              <a:gd name="T5" fmla="*/ 423 h 813"/>
              <a:gd name="T6" fmla="*/ 601 w 601"/>
              <a:gd name="T7" fmla="*/ 435 h 813"/>
              <a:gd name="T8" fmla="*/ 533 w 601"/>
              <a:gd name="T9" fmla="*/ 514 h 813"/>
              <a:gd name="T10" fmla="*/ 592 w 601"/>
              <a:gd name="T11" fmla="*/ 600 h 813"/>
              <a:gd name="T12" fmla="*/ 253 w 601"/>
              <a:gd name="T13" fmla="*/ 44 h 813"/>
              <a:gd name="T14" fmla="*/ 298 w 601"/>
              <a:gd name="T15" fmla="*/ 0 h 813"/>
              <a:gd name="T16" fmla="*/ 342 w 601"/>
              <a:gd name="T17" fmla="*/ 44 h 813"/>
              <a:gd name="T18" fmla="*/ 342 w 601"/>
              <a:gd name="T19" fmla="*/ 103 h 813"/>
              <a:gd name="T20" fmla="*/ 253 w 601"/>
              <a:gd name="T21" fmla="*/ 108 h 813"/>
              <a:gd name="T22" fmla="*/ 253 w 601"/>
              <a:gd name="T23" fmla="*/ 44 h 813"/>
              <a:gd name="T24" fmla="*/ 342 w 601"/>
              <a:gd name="T25" fmla="*/ 332 h 813"/>
              <a:gd name="T26" fmla="*/ 342 w 601"/>
              <a:gd name="T27" fmla="*/ 737 h 813"/>
              <a:gd name="T28" fmla="*/ 355 w 601"/>
              <a:gd name="T29" fmla="*/ 750 h 813"/>
              <a:gd name="T30" fmla="*/ 380 w 601"/>
              <a:gd name="T31" fmla="*/ 750 h 813"/>
              <a:gd name="T32" fmla="*/ 415 w 601"/>
              <a:gd name="T33" fmla="*/ 786 h 813"/>
              <a:gd name="T34" fmla="*/ 415 w 601"/>
              <a:gd name="T35" fmla="*/ 813 h 813"/>
              <a:gd name="T36" fmla="*/ 180 w 601"/>
              <a:gd name="T37" fmla="*/ 813 h 813"/>
              <a:gd name="T38" fmla="*/ 180 w 601"/>
              <a:gd name="T39" fmla="*/ 786 h 813"/>
              <a:gd name="T40" fmla="*/ 216 w 601"/>
              <a:gd name="T41" fmla="*/ 750 h 813"/>
              <a:gd name="T42" fmla="*/ 240 w 601"/>
              <a:gd name="T43" fmla="*/ 750 h 813"/>
              <a:gd name="T44" fmla="*/ 253 w 601"/>
              <a:gd name="T45" fmla="*/ 737 h 813"/>
              <a:gd name="T46" fmla="*/ 253 w 601"/>
              <a:gd name="T47" fmla="*/ 337 h 813"/>
              <a:gd name="T48" fmla="*/ 342 w 601"/>
              <a:gd name="T49" fmla="*/ 332 h 813"/>
              <a:gd name="T50" fmla="*/ 221 w 601"/>
              <a:gd name="T51" fmla="*/ 581 h 813"/>
              <a:gd name="T52" fmla="*/ 59 w 601"/>
              <a:gd name="T53" fmla="*/ 572 h 813"/>
              <a:gd name="T54" fmla="*/ 0 w 601"/>
              <a:gd name="T55" fmla="*/ 486 h 813"/>
              <a:gd name="T56" fmla="*/ 68 w 601"/>
              <a:gd name="T57" fmla="*/ 407 h 813"/>
              <a:gd name="T58" fmla="*/ 221 w 601"/>
              <a:gd name="T59" fmla="*/ 415 h 813"/>
              <a:gd name="T60" fmla="*/ 221 w 601"/>
              <a:gd name="T61" fmla="*/ 581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01" h="813">
                <a:moveTo>
                  <a:pt x="592" y="600"/>
                </a:moveTo>
                <a:cubicBezTo>
                  <a:pt x="374" y="589"/>
                  <a:pt x="374" y="589"/>
                  <a:pt x="374" y="589"/>
                </a:cubicBezTo>
                <a:cubicBezTo>
                  <a:pt x="374" y="423"/>
                  <a:pt x="374" y="423"/>
                  <a:pt x="374" y="423"/>
                </a:cubicBezTo>
                <a:cubicBezTo>
                  <a:pt x="601" y="435"/>
                  <a:pt x="601" y="435"/>
                  <a:pt x="601" y="435"/>
                </a:cubicBezTo>
                <a:cubicBezTo>
                  <a:pt x="533" y="514"/>
                  <a:pt x="533" y="514"/>
                  <a:pt x="533" y="514"/>
                </a:cubicBezTo>
                <a:cubicBezTo>
                  <a:pt x="592" y="600"/>
                  <a:pt x="592" y="600"/>
                  <a:pt x="592" y="600"/>
                </a:cubicBezTo>
                <a:close/>
                <a:moveTo>
                  <a:pt x="253" y="44"/>
                </a:moveTo>
                <a:cubicBezTo>
                  <a:pt x="253" y="20"/>
                  <a:pt x="273" y="0"/>
                  <a:pt x="298" y="0"/>
                </a:cubicBezTo>
                <a:cubicBezTo>
                  <a:pt x="322" y="0"/>
                  <a:pt x="342" y="20"/>
                  <a:pt x="342" y="44"/>
                </a:cubicBezTo>
                <a:cubicBezTo>
                  <a:pt x="342" y="103"/>
                  <a:pt x="342" y="103"/>
                  <a:pt x="342" y="103"/>
                </a:cubicBezTo>
                <a:cubicBezTo>
                  <a:pt x="253" y="108"/>
                  <a:pt x="253" y="108"/>
                  <a:pt x="253" y="108"/>
                </a:cubicBezTo>
                <a:cubicBezTo>
                  <a:pt x="253" y="44"/>
                  <a:pt x="253" y="44"/>
                  <a:pt x="253" y="44"/>
                </a:cubicBezTo>
                <a:close/>
                <a:moveTo>
                  <a:pt x="342" y="332"/>
                </a:moveTo>
                <a:cubicBezTo>
                  <a:pt x="342" y="737"/>
                  <a:pt x="342" y="737"/>
                  <a:pt x="342" y="737"/>
                </a:cubicBezTo>
                <a:cubicBezTo>
                  <a:pt x="342" y="744"/>
                  <a:pt x="348" y="750"/>
                  <a:pt x="355" y="750"/>
                </a:cubicBezTo>
                <a:cubicBezTo>
                  <a:pt x="380" y="750"/>
                  <a:pt x="380" y="750"/>
                  <a:pt x="380" y="750"/>
                </a:cubicBezTo>
                <a:cubicBezTo>
                  <a:pt x="399" y="750"/>
                  <a:pt x="415" y="766"/>
                  <a:pt x="415" y="786"/>
                </a:cubicBezTo>
                <a:cubicBezTo>
                  <a:pt x="415" y="813"/>
                  <a:pt x="415" y="813"/>
                  <a:pt x="415" y="813"/>
                </a:cubicBezTo>
                <a:cubicBezTo>
                  <a:pt x="180" y="813"/>
                  <a:pt x="180" y="813"/>
                  <a:pt x="180" y="813"/>
                </a:cubicBezTo>
                <a:cubicBezTo>
                  <a:pt x="180" y="786"/>
                  <a:pt x="180" y="786"/>
                  <a:pt x="180" y="786"/>
                </a:cubicBezTo>
                <a:cubicBezTo>
                  <a:pt x="180" y="766"/>
                  <a:pt x="196" y="750"/>
                  <a:pt x="216" y="750"/>
                </a:cubicBezTo>
                <a:cubicBezTo>
                  <a:pt x="240" y="750"/>
                  <a:pt x="240" y="750"/>
                  <a:pt x="240" y="750"/>
                </a:cubicBezTo>
                <a:cubicBezTo>
                  <a:pt x="247" y="750"/>
                  <a:pt x="253" y="744"/>
                  <a:pt x="253" y="737"/>
                </a:cubicBezTo>
                <a:cubicBezTo>
                  <a:pt x="253" y="337"/>
                  <a:pt x="253" y="337"/>
                  <a:pt x="253" y="337"/>
                </a:cubicBezTo>
                <a:cubicBezTo>
                  <a:pt x="342" y="332"/>
                  <a:pt x="342" y="332"/>
                  <a:pt x="342" y="332"/>
                </a:cubicBezTo>
                <a:close/>
                <a:moveTo>
                  <a:pt x="221" y="581"/>
                </a:moveTo>
                <a:cubicBezTo>
                  <a:pt x="59" y="572"/>
                  <a:pt x="59" y="572"/>
                  <a:pt x="59" y="572"/>
                </a:cubicBezTo>
                <a:cubicBezTo>
                  <a:pt x="0" y="486"/>
                  <a:pt x="0" y="486"/>
                  <a:pt x="0" y="486"/>
                </a:cubicBezTo>
                <a:cubicBezTo>
                  <a:pt x="68" y="407"/>
                  <a:pt x="68" y="407"/>
                  <a:pt x="68" y="407"/>
                </a:cubicBezTo>
                <a:cubicBezTo>
                  <a:pt x="221" y="415"/>
                  <a:pt x="221" y="415"/>
                  <a:pt x="221" y="415"/>
                </a:cubicBezTo>
                <a:cubicBezTo>
                  <a:pt x="221" y="581"/>
                  <a:pt x="221" y="581"/>
                  <a:pt x="221" y="581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7985371" y="2386200"/>
            <a:ext cx="519339" cy="166774"/>
          </a:xfrm>
          <a:custGeom>
            <a:avLst/>
            <a:gdLst>
              <a:gd name="T0" fmla="*/ 0 w 1420"/>
              <a:gd name="T1" fmla="*/ 66 h 456"/>
              <a:gd name="T2" fmla="*/ 631 w 1420"/>
              <a:gd name="T3" fmla="*/ 33 h 456"/>
              <a:gd name="T4" fmla="*/ 1259 w 1420"/>
              <a:gd name="T5" fmla="*/ 0 h 456"/>
              <a:gd name="T6" fmla="*/ 1420 w 1420"/>
              <a:gd name="T7" fmla="*/ 189 h 456"/>
              <a:gd name="T8" fmla="*/ 1281 w 1420"/>
              <a:gd name="T9" fmla="*/ 390 h 456"/>
              <a:gd name="T10" fmla="*/ 650 w 1420"/>
              <a:gd name="T11" fmla="*/ 423 h 456"/>
              <a:gd name="T12" fmla="*/ 21 w 1420"/>
              <a:gd name="T13" fmla="*/ 456 h 456"/>
              <a:gd name="T14" fmla="*/ 160 w 1420"/>
              <a:gd name="T15" fmla="*/ 253 h 456"/>
              <a:gd name="T16" fmla="*/ 0 w 1420"/>
              <a:gd name="T17" fmla="*/ 66 h 456"/>
              <a:gd name="T18" fmla="*/ 0 w 1420"/>
              <a:gd name="T19" fmla="*/ 6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0" h="456">
                <a:moveTo>
                  <a:pt x="0" y="66"/>
                </a:moveTo>
                <a:lnTo>
                  <a:pt x="631" y="33"/>
                </a:lnTo>
                <a:lnTo>
                  <a:pt x="1259" y="0"/>
                </a:lnTo>
                <a:lnTo>
                  <a:pt x="1420" y="189"/>
                </a:lnTo>
                <a:lnTo>
                  <a:pt x="1281" y="390"/>
                </a:lnTo>
                <a:lnTo>
                  <a:pt x="650" y="423"/>
                </a:lnTo>
                <a:lnTo>
                  <a:pt x="21" y="456"/>
                </a:lnTo>
                <a:lnTo>
                  <a:pt x="160" y="253"/>
                </a:lnTo>
                <a:lnTo>
                  <a:pt x="0" y="66"/>
                </a:lnTo>
                <a:lnTo>
                  <a:pt x="0" y="66"/>
                </a:ln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7933437" y="5168323"/>
            <a:ext cx="614430" cy="614796"/>
          </a:xfrm>
          <a:custGeom>
            <a:avLst/>
            <a:gdLst>
              <a:gd name="T0" fmla="*/ 474 w 711"/>
              <a:gd name="T1" fmla="*/ 58 h 711"/>
              <a:gd name="T2" fmla="*/ 627 w 711"/>
              <a:gd name="T3" fmla="*/ 185 h 711"/>
              <a:gd name="T4" fmla="*/ 654 w 711"/>
              <a:gd name="T5" fmla="*/ 237 h 711"/>
              <a:gd name="T6" fmla="*/ 656 w 711"/>
              <a:gd name="T7" fmla="*/ 236 h 711"/>
              <a:gd name="T8" fmla="*/ 680 w 711"/>
              <a:gd name="T9" fmla="*/ 230 h 711"/>
              <a:gd name="T10" fmla="*/ 708 w 711"/>
              <a:gd name="T11" fmla="*/ 227 h 711"/>
              <a:gd name="T12" fmla="*/ 711 w 711"/>
              <a:gd name="T13" fmla="*/ 227 h 711"/>
              <a:gd name="T14" fmla="*/ 675 w 711"/>
              <a:gd name="T15" fmla="*/ 154 h 711"/>
              <a:gd name="T16" fmla="*/ 484 w 711"/>
              <a:gd name="T17" fmla="*/ 0 h 711"/>
              <a:gd name="T18" fmla="*/ 484 w 711"/>
              <a:gd name="T19" fmla="*/ 3 h 711"/>
              <a:gd name="T20" fmla="*/ 482 w 711"/>
              <a:gd name="T21" fmla="*/ 31 h 711"/>
              <a:gd name="T22" fmla="*/ 475 w 711"/>
              <a:gd name="T23" fmla="*/ 55 h 711"/>
              <a:gd name="T24" fmla="*/ 474 w 711"/>
              <a:gd name="T25" fmla="*/ 58 h 711"/>
              <a:gd name="T26" fmla="*/ 484 w 711"/>
              <a:gd name="T27" fmla="*/ 711 h 711"/>
              <a:gd name="T28" fmla="*/ 557 w 711"/>
              <a:gd name="T29" fmla="*/ 676 h 711"/>
              <a:gd name="T30" fmla="*/ 711 w 711"/>
              <a:gd name="T31" fmla="*/ 485 h 711"/>
              <a:gd name="T32" fmla="*/ 708 w 711"/>
              <a:gd name="T33" fmla="*/ 485 h 711"/>
              <a:gd name="T34" fmla="*/ 680 w 711"/>
              <a:gd name="T35" fmla="*/ 482 h 711"/>
              <a:gd name="T36" fmla="*/ 656 w 711"/>
              <a:gd name="T37" fmla="*/ 476 h 711"/>
              <a:gd name="T38" fmla="*/ 654 w 711"/>
              <a:gd name="T39" fmla="*/ 475 h 711"/>
              <a:gd name="T40" fmla="*/ 527 w 711"/>
              <a:gd name="T41" fmla="*/ 627 h 711"/>
              <a:gd name="T42" fmla="*/ 474 w 711"/>
              <a:gd name="T43" fmla="*/ 654 h 711"/>
              <a:gd name="T44" fmla="*/ 475 w 711"/>
              <a:gd name="T45" fmla="*/ 657 h 711"/>
              <a:gd name="T46" fmla="*/ 482 w 711"/>
              <a:gd name="T47" fmla="*/ 680 h 711"/>
              <a:gd name="T48" fmla="*/ 484 w 711"/>
              <a:gd name="T49" fmla="*/ 708 h 711"/>
              <a:gd name="T50" fmla="*/ 484 w 711"/>
              <a:gd name="T51" fmla="*/ 711 h 711"/>
              <a:gd name="T52" fmla="*/ 237 w 711"/>
              <a:gd name="T53" fmla="*/ 654 h 711"/>
              <a:gd name="T54" fmla="*/ 84 w 711"/>
              <a:gd name="T55" fmla="*/ 527 h 711"/>
              <a:gd name="T56" fmla="*/ 57 w 711"/>
              <a:gd name="T57" fmla="*/ 475 h 711"/>
              <a:gd name="T58" fmla="*/ 55 w 711"/>
              <a:gd name="T59" fmla="*/ 476 h 711"/>
              <a:gd name="T60" fmla="*/ 31 w 711"/>
              <a:gd name="T61" fmla="*/ 482 h 711"/>
              <a:gd name="T62" fmla="*/ 3 w 711"/>
              <a:gd name="T63" fmla="*/ 485 h 711"/>
              <a:gd name="T64" fmla="*/ 0 w 711"/>
              <a:gd name="T65" fmla="*/ 485 h 711"/>
              <a:gd name="T66" fmla="*/ 36 w 711"/>
              <a:gd name="T67" fmla="*/ 557 h 711"/>
              <a:gd name="T68" fmla="*/ 227 w 711"/>
              <a:gd name="T69" fmla="*/ 711 h 711"/>
              <a:gd name="T70" fmla="*/ 227 w 711"/>
              <a:gd name="T71" fmla="*/ 708 h 711"/>
              <a:gd name="T72" fmla="*/ 229 w 711"/>
              <a:gd name="T73" fmla="*/ 680 h 711"/>
              <a:gd name="T74" fmla="*/ 236 w 711"/>
              <a:gd name="T75" fmla="*/ 657 h 711"/>
              <a:gd name="T76" fmla="*/ 237 w 711"/>
              <a:gd name="T77" fmla="*/ 654 h 711"/>
              <a:gd name="T78" fmla="*/ 227 w 711"/>
              <a:gd name="T79" fmla="*/ 0 h 711"/>
              <a:gd name="T80" fmla="*/ 154 w 711"/>
              <a:gd name="T81" fmla="*/ 36 h 711"/>
              <a:gd name="T82" fmla="*/ 0 w 711"/>
              <a:gd name="T83" fmla="*/ 227 h 711"/>
              <a:gd name="T84" fmla="*/ 3 w 711"/>
              <a:gd name="T85" fmla="*/ 227 h 711"/>
              <a:gd name="T86" fmla="*/ 31 w 711"/>
              <a:gd name="T87" fmla="*/ 230 h 711"/>
              <a:gd name="T88" fmla="*/ 55 w 711"/>
              <a:gd name="T89" fmla="*/ 236 h 711"/>
              <a:gd name="T90" fmla="*/ 57 w 711"/>
              <a:gd name="T91" fmla="*/ 237 h 711"/>
              <a:gd name="T92" fmla="*/ 184 w 711"/>
              <a:gd name="T93" fmla="*/ 84 h 711"/>
              <a:gd name="T94" fmla="*/ 237 w 711"/>
              <a:gd name="T95" fmla="*/ 58 h 711"/>
              <a:gd name="T96" fmla="*/ 236 w 711"/>
              <a:gd name="T97" fmla="*/ 55 h 711"/>
              <a:gd name="T98" fmla="*/ 229 w 711"/>
              <a:gd name="T99" fmla="*/ 31 h 711"/>
              <a:gd name="T100" fmla="*/ 227 w 711"/>
              <a:gd name="T101" fmla="*/ 3 h 711"/>
              <a:gd name="T102" fmla="*/ 227 w 711"/>
              <a:gd name="T10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1" h="711">
                <a:moveTo>
                  <a:pt x="474" y="58"/>
                </a:moveTo>
                <a:cubicBezTo>
                  <a:pt x="539" y="83"/>
                  <a:pt x="592" y="129"/>
                  <a:pt x="627" y="185"/>
                </a:cubicBezTo>
                <a:cubicBezTo>
                  <a:pt x="637" y="201"/>
                  <a:pt x="646" y="219"/>
                  <a:pt x="654" y="237"/>
                </a:cubicBezTo>
                <a:cubicBezTo>
                  <a:pt x="655" y="237"/>
                  <a:pt x="655" y="236"/>
                  <a:pt x="656" y="236"/>
                </a:cubicBezTo>
                <a:cubicBezTo>
                  <a:pt x="664" y="234"/>
                  <a:pt x="672" y="231"/>
                  <a:pt x="680" y="230"/>
                </a:cubicBezTo>
                <a:cubicBezTo>
                  <a:pt x="689" y="228"/>
                  <a:pt x="699" y="227"/>
                  <a:pt x="708" y="227"/>
                </a:cubicBezTo>
                <a:cubicBezTo>
                  <a:pt x="709" y="227"/>
                  <a:pt x="710" y="227"/>
                  <a:pt x="711" y="227"/>
                </a:cubicBezTo>
                <a:cubicBezTo>
                  <a:pt x="702" y="202"/>
                  <a:pt x="690" y="177"/>
                  <a:pt x="675" y="154"/>
                </a:cubicBezTo>
                <a:cubicBezTo>
                  <a:pt x="632" y="85"/>
                  <a:pt x="565" y="30"/>
                  <a:pt x="484" y="0"/>
                </a:cubicBezTo>
                <a:cubicBezTo>
                  <a:pt x="484" y="1"/>
                  <a:pt x="484" y="2"/>
                  <a:pt x="484" y="3"/>
                </a:cubicBezTo>
                <a:cubicBezTo>
                  <a:pt x="484" y="13"/>
                  <a:pt x="483" y="23"/>
                  <a:pt x="482" y="31"/>
                </a:cubicBezTo>
                <a:cubicBezTo>
                  <a:pt x="480" y="40"/>
                  <a:pt x="478" y="48"/>
                  <a:pt x="475" y="55"/>
                </a:cubicBezTo>
                <a:cubicBezTo>
                  <a:pt x="475" y="56"/>
                  <a:pt x="475" y="57"/>
                  <a:pt x="474" y="58"/>
                </a:cubicBezTo>
                <a:close/>
                <a:moveTo>
                  <a:pt x="484" y="711"/>
                </a:moveTo>
                <a:cubicBezTo>
                  <a:pt x="510" y="702"/>
                  <a:pt x="534" y="690"/>
                  <a:pt x="557" y="676"/>
                </a:cubicBezTo>
                <a:cubicBezTo>
                  <a:pt x="626" y="632"/>
                  <a:pt x="682" y="566"/>
                  <a:pt x="711" y="485"/>
                </a:cubicBezTo>
                <a:cubicBezTo>
                  <a:pt x="710" y="485"/>
                  <a:pt x="709" y="485"/>
                  <a:pt x="708" y="485"/>
                </a:cubicBezTo>
                <a:cubicBezTo>
                  <a:pt x="699" y="485"/>
                  <a:pt x="689" y="484"/>
                  <a:pt x="680" y="482"/>
                </a:cubicBezTo>
                <a:cubicBezTo>
                  <a:pt x="672" y="480"/>
                  <a:pt x="664" y="478"/>
                  <a:pt x="656" y="476"/>
                </a:cubicBezTo>
                <a:cubicBezTo>
                  <a:pt x="655" y="475"/>
                  <a:pt x="655" y="475"/>
                  <a:pt x="654" y="475"/>
                </a:cubicBezTo>
                <a:cubicBezTo>
                  <a:pt x="628" y="539"/>
                  <a:pt x="583" y="592"/>
                  <a:pt x="527" y="627"/>
                </a:cubicBezTo>
                <a:cubicBezTo>
                  <a:pt x="510" y="638"/>
                  <a:pt x="493" y="647"/>
                  <a:pt x="474" y="654"/>
                </a:cubicBezTo>
                <a:cubicBezTo>
                  <a:pt x="475" y="655"/>
                  <a:pt x="475" y="656"/>
                  <a:pt x="475" y="657"/>
                </a:cubicBezTo>
                <a:cubicBezTo>
                  <a:pt x="478" y="664"/>
                  <a:pt x="480" y="672"/>
                  <a:pt x="482" y="680"/>
                </a:cubicBezTo>
                <a:cubicBezTo>
                  <a:pt x="483" y="689"/>
                  <a:pt x="484" y="699"/>
                  <a:pt x="484" y="708"/>
                </a:cubicBezTo>
                <a:cubicBezTo>
                  <a:pt x="484" y="709"/>
                  <a:pt x="484" y="710"/>
                  <a:pt x="484" y="711"/>
                </a:cubicBezTo>
                <a:close/>
                <a:moveTo>
                  <a:pt x="237" y="654"/>
                </a:moveTo>
                <a:cubicBezTo>
                  <a:pt x="172" y="628"/>
                  <a:pt x="119" y="583"/>
                  <a:pt x="84" y="527"/>
                </a:cubicBezTo>
                <a:cubicBezTo>
                  <a:pt x="74" y="510"/>
                  <a:pt x="65" y="493"/>
                  <a:pt x="57" y="475"/>
                </a:cubicBezTo>
                <a:cubicBezTo>
                  <a:pt x="57" y="475"/>
                  <a:pt x="56" y="475"/>
                  <a:pt x="55" y="476"/>
                </a:cubicBezTo>
                <a:cubicBezTo>
                  <a:pt x="47" y="478"/>
                  <a:pt x="39" y="480"/>
                  <a:pt x="31" y="482"/>
                </a:cubicBezTo>
                <a:cubicBezTo>
                  <a:pt x="22" y="484"/>
                  <a:pt x="12" y="485"/>
                  <a:pt x="3" y="485"/>
                </a:cubicBezTo>
                <a:cubicBezTo>
                  <a:pt x="2" y="485"/>
                  <a:pt x="1" y="485"/>
                  <a:pt x="0" y="485"/>
                </a:cubicBezTo>
                <a:cubicBezTo>
                  <a:pt x="9" y="510"/>
                  <a:pt x="21" y="535"/>
                  <a:pt x="36" y="557"/>
                </a:cubicBezTo>
                <a:cubicBezTo>
                  <a:pt x="80" y="627"/>
                  <a:pt x="146" y="682"/>
                  <a:pt x="227" y="711"/>
                </a:cubicBezTo>
                <a:cubicBezTo>
                  <a:pt x="227" y="710"/>
                  <a:pt x="227" y="709"/>
                  <a:pt x="227" y="708"/>
                </a:cubicBezTo>
                <a:cubicBezTo>
                  <a:pt x="227" y="699"/>
                  <a:pt x="228" y="689"/>
                  <a:pt x="229" y="680"/>
                </a:cubicBezTo>
                <a:cubicBezTo>
                  <a:pt x="231" y="672"/>
                  <a:pt x="233" y="664"/>
                  <a:pt x="236" y="657"/>
                </a:cubicBezTo>
                <a:cubicBezTo>
                  <a:pt x="236" y="656"/>
                  <a:pt x="236" y="655"/>
                  <a:pt x="237" y="654"/>
                </a:cubicBezTo>
                <a:close/>
                <a:moveTo>
                  <a:pt x="227" y="0"/>
                </a:moveTo>
                <a:cubicBezTo>
                  <a:pt x="201" y="10"/>
                  <a:pt x="177" y="22"/>
                  <a:pt x="154" y="36"/>
                </a:cubicBezTo>
                <a:cubicBezTo>
                  <a:pt x="85" y="80"/>
                  <a:pt x="29" y="146"/>
                  <a:pt x="0" y="227"/>
                </a:cubicBezTo>
                <a:cubicBezTo>
                  <a:pt x="1" y="227"/>
                  <a:pt x="2" y="227"/>
                  <a:pt x="3" y="227"/>
                </a:cubicBezTo>
                <a:cubicBezTo>
                  <a:pt x="12" y="227"/>
                  <a:pt x="22" y="228"/>
                  <a:pt x="31" y="230"/>
                </a:cubicBezTo>
                <a:cubicBezTo>
                  <a:pt x="39" y="231"/>
                  <a:pt x="47" y="234"/>
                  <a:pt x="55" y="236"/>
                </a:cubicBezTo>
                <a:cubicBezTo>
                  <a:pt x="56" y="236"/>
                  <a:pt x="56" y="237"/>
                  <a:pt x="57" y="237"/>
                </a:cubicBezTo>
                <a:cubicBezTo>
                  <a:pt x="83" y="172"/>
                  <a:pt x="128" y="120"/>
                  <a:pt x="184" y="84"/>
                </a:cubicBezTo>
                <a:cubicBezTo>
                  <a:pt x="201" y="74"/>
                  <a:pt x="218" y="65"/>
                  <a:pt x="237" y="58"/>
                </a:cubicBezTo>
                <a:cubicBezTo>
                  <a:pt x="236" y="57"/>
                  <a:pt x="236" y="56"/>
                  <a:pt x="236" y="55"/>
                </a:cubicBezTo>
                <a:cubicBezTo>
                  <a:pt x="233" y="48"/>
                  <a:pt x="231" y="40"/>
                  <a:pt x="229" y="31"/>
                </a:cubicBezTo>
                <a:cubicBezTo>
                  <a:pt x="228" y="23"/>
                  <a:pt x="227" y="13"/>
                  <a:pt x="227" y="3"/>
                </a:cubicBezTo>
                <a:cubicBezTo>
                  <a:pt x="227" y="2"/>
                  <a:pt x="227" y="1"/>
                  <a:pt x="227" y="0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7900521" y="5135407"/>
            <a:ext cx="680262" cy="680261"/>
          </a:xfrm>
          <a:custGeom>
            <a:avLst/>
            <a:gdLst>
              <a:gd name="T0" fmla="*/ 312 w 787"/>
              <a:gd name="T1" fmla="*/ 197 h 787"/>
              <a:gd name="T2" fmla="*/ 243 w 787"/>
              <a:gd name="T3" fmla="*/ 243 h 787"/>
              <a:gd name="T4" fmla="*/ 197 w 787"/>
              <a:gd name="T5" fmla="*/ 312 h 787"/>
              <a:gd name="T6" fmla="*/ 144 w 787"/>
              <a:gd name="T7" fmla="*/ 325 h 787"/>
              <a:gd name="T8" fmla="*/ 62 w 787"/>
              <a:gd name="T9" fmla="*/ 305 h 787"/>
              <a:gd name="T10" fmla="*/ 41 w 787"/>
              <a:gd name="T11" fmla="*/ 303 h 787"/>
              <a:gd name="T12" fmla="*/ 11 w 787"/>
              <a:gd name="T13" fmla="*/ 318 h 787"/>
              <a:gd name="T14" fmla="*/ 11 w 787"/>
              <a:gd name="T15" fmla="*/ 470 h 787"/>
              <a:gd name="T16" fmla="*/ 41 w 787"/>
              <a:gd name="T17" fmla="*/ 485 h 787"/>
              <a:gd name="T18" fmla="*/ 62 w 787"/>
              <a:gd name="T19" fmla="*/ 483 h 787"/>
              <a:gd name="T20" fmla="*/ 144 w 787"/>
              <a:gd name="T21" fmla="*/ 462 h 787"/>
              <a:gd name="T22" fmla="*/ 197 w 787"/>
              <a:gd name="T23" fmla="*/ 476 h 787"/>
              <a:gd name="T24" fmla="*/ 243 w 787"/>
              <a:gd name="T25" fmla="*/ 545 h 787"/>
              <a:gd name="T26" fmla="*/ 312 w 787"/>
              <a:gd name="T27" fmla="*/ 591 h 787"/>
              <a:gd name="T28" fmla="*/ 325 w 787"/>
              <a:gd name="T29" fmla="*/ 643 h 787"/>
              <a:gd name="T30" fmla="*/ 305 w 787"/>
              <a:gd name="T31" fmla="*/ 726 h 787"/>
              <a:gd name="T32" fmla="*/ 303 w 787"/>
              <a:gd name="T33" fmla="*/ 746 h 787"/>
              <a:gd name="T34" fmla="*/ 317 w 787"/>
              <a:gd name="T35" fmla="*/ 777 h 787"/>
              <a:gd name="T36" fmla="*/ 470 w 787"/>
              <a:gd name="T37" fmla="*/ 777 h 787"/>
              <a:gd name="T38" fmla="*/ 484 w 787"/>
              <a:gd name="T39" fmla="*/ 746 h 787"/>
              <a:gd name="T40" fmla="*/ 482 w 787"/>
              <a:gd name="T41" fmla="*/ 726 h 787"/>
              <a:gd name="T42" fmla="*/ 462 w 787"/>
              <a:gd name="T43" fmla="*/ 643 h 787"/>
              <a:gd name="T44" fmla="*/ 475 w 787"/>
              <a:gd name="T45" fmla="*/ 591 h 787"/>
              <a:gd name="T46" fmla="*/ 544 w 787"/>
              <a:gd name="T47" fmla="*/ 545 h 787"/>
              <a:gd name="T48" fmla="*/ 590 w 787"/>
              <a:gd name="T49" fmla="*/ 476 h 787"/>
              <a:gd name="T50" fmla="*/ 643 w 787"/>
              <a:gd name="T51" fmla="*/ 462 h 787"/>
              <a:gd name="T52" fmla="*/ 725 w 787"/>
              <a:gd name="T53" fmla="*/ 483 h 787"/>
              <a:gd name="T54" fmla="*/ 746 w 787"/>
              <a:gd name="T55" fmla="*/ 485 h 787"/>
              <a:gd name="T56" fmla="*/ 777 w 787"/>
              <a:gd name="T57" fmla="*/ 470 h 787"/>
              <a:gd name="T58" fmla="*/ 776 w 787"/>
              <a:gd name="T59" fmla="*/ 318 h 787"/>
              <a:gd name="T60" fmla="*/ 746 w 787"/>
              <a:gd name="T61" fmla="*/ 303 h 787"/>
              <a:gd name="T62" fmla="*/ 725 w 787"/>
              <a:gd name="T63" fmla="*/ 305 h 787"/>
              <a:gd name="T64" fmla="*/ 643 w 787"/>
              <a:gd name="T65" fmla="*/ 325 h 787"/>
              <a:gd name="T66" fmla="*/ 590 w 787"/>
              <a:gd name="T67" fmla="*/ 312 h 787"/>
              <a:gd name="T68" fmla="*/ 544 w 787"/>
              <a:gd name="T69" fmla="*/ 243 h 787"/>
              <a:gd name="T70" fmla="*/ 475 w 787"/>
              <a:gd name="T71" fmla="*/ 197 h 787"/>
              <a:gd name="T72" fmla="*/ 462 w 787"/>
              <a:gd name="T73" fmla="*/ 145 h 787"/>
              <a:gd name="T74" fmla="*/ 482 w 787"/>
              <a:gd name="T75" fmla="*/ 62 h 787"/>
              <a:gd name="T76" fmla="*/ 484 w 787"/>
              <a:gd name="T77" fmla="*/ 41 h 787"/>
              <a:gd name="T78" fmla="*/ 470 w 787"/>
              <a:gd name="T79" fmla="*/ 11 h 787"/>
              <a:gd name="T80" fmla="*/ 317 w 787"/>
              <a:gd name="T81" fmla="*/ 11 h 787"/>
              <a:gd name="T82" fmla="*/ 303 w 787"/>
              <a:gd name="T83" fmla="*/ 41 h 787"/>
              <a:gd name="T84" fmla="*/ 305 w 787"/>
              <a:gd name="T85" fmla="*/ 62 h 787"/>
              <a:gd name="T86" fmla="*/ 325 w 787"/>
              <a:gd name="T87" fmla="*/ 145 h 787"/>
              <a:gd name="T88" fmla="*/ 312 w 787"/>
              <a:gd name="T89" fmla="*/ 197 h 787"/>
              <a:gd name="T90" fmla="*/ 238 w 787"/>
              <a:gd name="T91" fmla="*/ 394 h 787"/>
              <a:gd name="T92" fmla="*/ 394 w 787"/>
              <a:gd name="T93" fmla="*/ 238 h 787"/>
              <a:gd name="T94" fmla="*/ 549 w 787"/>
              <a:gd name="T95" fmla="*/ 394 h 787"/>
              <a:gd name="T96" fmla="*/ 394 w 787"/>
              <a:gd name="T97" fmla="*/ 550 h 787"/>
              <a:gd name="T98" fmla="*/ 238 w 787"/>
              <a:gd name="T99" fmla="*/ 394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87" h="787">
                <a:moveTo>
                  <a:pt x="312" y="197"/>
                </a:moveTo>
                <a:cubicBezTo>
                  <a:pt x="286" y="208"/>
                  <a:pt x="262" y="224"/>
                  <a:pt x="243" y="243"/>
                </a:cubicBezTo>
                <a:cubicBezTo>
                  <a:pt x="223" y="263"/>
                  <a:pt x="208" y="286"/>
                  <a:pt x="197" y="312"/>
                </a:cubicBezTo>
                <a:cubicBezTo>
                  <a:pt x="186" y="319"/>
                  <a:pt x="166" y="325"/>
                  <a:pt x="144" y="325"/>
                </a:cubicBezTo>
                <a:cubicBezTo>
                  <a:pt x="99" y="325"/>
                  <a:pt x="98" y="312"/>
                  <a:pt x="62" y="305"/>
                </a:cubicBezTo>
                <a:cubicBezTo>
                  <a:pt x="55" y="304"/>
                  <a:pt x="48" y="303"/>
                  <a:pt x="41" y="303"/>
                </a:cubicBezTo>
                <a:cubicBezTo>
                  <a:pt x="30" y="303"/>
                  <a:pt x="13" y="304"/>
                  <a:pt x="11" y="318"/>
                </a:cubicBezTo>
                <a:cubicBezTo>
                  <a:pt x="0" y="368"/>
                  <a:pt x="0" y="420"/>
                  <a:pt x="11" y="470"/>
                </a:cubicBezTo>
                <a:cubicBezTo>
                  <a:pt x="13" y="484"/>
                  <a:pt x="30" y="485"/>
                  <a:pt x="41" y="485"/>
                </a:cubicBezTo>
                <a:cubicBezTo>
                  <a:pt x="48" y="485"/>
                  <a:pt x="55" y="484"/>
                  <a:pt x="62" y="483"/>
                </a:cubicBezTo>
                <a:cubicBezTo>
                  <a:pt x="98" y="475"/>
                  <a:pt x="99" y="462"/>
                  <a:pt x="144" y="462"/>
                </a:cubicBezTo>
                <a:cubicBezTo>
                  <a:pt x="166" y="462"/>
                  <a:pt x="186" y="468"/>
                  <a:pt x="197" y="476"/>
                </a:cubicBezTo>
                <a:cubicBezTo>
                  <a:pt x="207" y="502"/>
                  <a:pt x="223" y="525"/>
                  <a:pt x="243" y="545"/>
                </a:cubicBezTo>
                <a:cubicBezTo>
                  <a:pt x="262" y="564"/>
                  <a:pt x="286" y="580"/>
                  <a:pt x="312" y="591"/>
                </a:cubicBezTo>
                <a:cubicBezTo>
                  <a:pt x="319" y="601"/>
                  <a:pt x="325" y="621"/>
                  <a:pt x="325" y="643"/>
                </a:cubicBezTo>
                <a:cubicBezTo>
                  <a:pt x="325" y="688"/>
                  <a:pt x="312" y="689"/>
                  <a:pt x="305" y="726"/>
                </a:cubicBezTo>
                <a:cubicBezTo>
                  <a:pt x="303" y="732"/>
                  <a:pt x="303" y="739"/>
                  <a:pt x="303" y="746"/>
                </a:cubicBezTo>
                <a:cubicBezTo>
                  <a:pt x="303" y="757"/>
                  <a:pt x="304" y="774"/>
                  <a:pt x="317" y="777"/>
                </a:cubicBezTo>
                <a:cubicBezTo>
                  <a:pt x="368" y="787"/>
                  <a:pt x="419" y="787"/>
                  <a:pt x="470" y="777"/>
                </a:cubicBezTo>
                <a:cubicBezTo>
                  <a:pt x="483" y="774"/>
                  <a:pt x="484" y="757"/>
                  <a:pt x="484" y="746"/>
                </a:cubicBezTo>
                <a:cubicBezTo>
                  <a:pt x="484" y="739"/>
                  <a:pt x="484" y="732"/>
                  <a:pt x="482" y="726"/>
                </a:cubicBezTo>
                <a:cubicBezTo>
                  <a:pt x="475" y="689"/>
                  <a:pt x="462" y="688"/>
                  <a:pt x="462" y="643"/>
                </a:cubicBezTo>
                <a:cubicBezTo>
                  <a:pt x="462" y="621"/>
                  <a:pt x="468" y="601"/>
                  <a:pt x="475" y="591"/>
                </a:cubicBezTo>
                <a:cubicBezTo>
                  <a:pt x="501" y="580"/>
                  <a:pt x="525" y="564"/>
                  <a:pt x="544" y="545"/>
                </a:cubicBezTo>
                <a:cubicBezTo>
                  <a:pt x="564" y="525"/>
                  <a:pt x="580" y="502"/>
                  <a:pt x="590" y="476"/>
                </a:cubicBezTo>
                <a:cubicBezTo>
                  <a:pt x="601" y="468"/>
                  <a:pt x="621" y="462"/>
                  <a:pt x="643" y="462"/>
                </a:cubicBezTo>
                <a:cubicBezTo>
                  <a:pt x="688" y="462"/>
                  <a:pt x="689" y="475"/>
                  <a:pt x="725" y="483"/>
                </a:cubicBezTo>
                <a:cubicBezTo>
                  <a:pt x="732" y="484"/>
                  <a:pt x="739" y="485"/>
                  <a:pt x="746" y="485"/>
                </a:cubicBezTo>
                <a:cubicBezTo>
                  <a:pt x="757" y="485"/>
                  <a:pt x="774" y="484"/>
                  <a:pt x="777" y="470"/>
                </a:cubicBezTo>
                <a:cubicBezTo>
                  <a:pt x="787" y="420"/>
                  <a:pt x="787" y="368"/>
                  <a:pt x="776" y="318"/>
                </a:cubicBezTo>
                <a:cubicBezTo>
                  <a:pt x="774" y="304"/>
                  <a:pt x="757" y="303"/>
                  <a:pt x="746" y="303"/>
                </a:cubicBezTo>
                <a:cubicBezTo>
                  <a:pt x="739" y="303"/>
                  <a:pt x="732" y="304"/>
                  <a:pt x="725" y="305"/>
                </a:cubicBezTo>
                <a:cubicBezTo>
                  <a:pt x="689" y="312"/>
                  <a:pt x="688" y="325"/>
                  <a:pt x="643" y="325"/>
                </a:cubicBezTo>
                <a:cubicBezTo>
                  <a:pt x="621" y="325"/>
                  <a:pt x="601" y="319"/>
                  <a:pt x="590" y="312"/>
                </a:cubicBezTo>
                <a:cubicBezTo>
                  <a:pt x="580" y="286"/>
                  <a:pt x="564" y="263"/>
                  <a:pt x="544" y="243"/>
                </a:cubicBezTo>
                <a:cubicBezTo>
                  <a:pt x="525" y="224"/>
                  <a:pt x="501" y="208"/>
                  <a:pt x="475" y="197"/>
                </a:cubicBezTo>
                <a:cubicBezTo>
                  <a:pt x="468" y="186"/>
                  <a:pt x="462" y="167"/>
                  <a:pt x="462" y="145"/>
                </a:cubicBezTo>
                <a:cubicBezTo>
                  <a:pt x="462" y="99"/>
                  <a:pt x="475" y="99"/>
                  <a:pt x="482" y="62"/>
                </a:cubicBezTo>
                <a:cubicBezTo>
                  <a:pt x="484" y="56"/>
                  <a:pt x="484" y="48"/>
                  <a:pt x="484" y="41"/>
                </a:cubicBezTo>
                <a:cubicBezTo>
                  <a:pt x="484" y="30"/>
                  <a:pt x="483" y="14"/>
                  <a:pt x="470" y="11"/>
                </a:cubicBezTo>
                <a:cubicBezTo>
                  <a:pt x="419" y="0"/>
                  <a:pt x="368" y="1"/>
                  <a:pt x="317" y="11"/>
                </a:cubicBezTo>
                <a:cubicBezTo>
                  <a:pt x="304" y="14"/>
                  <a:pt x="303" y="30"/>
                  <a:pt x="303" y="41"/>
                </a:cubicBezTo>
                <a:cubicBezTo>
                  <a:pt x="303" y="48"/>
                  <a:pt x="303" y="56"/>
                  <a:pt x="305" y="62"/>
                </a:cubicBezTo>
                <a:cubicBezTo>
                  <a:pt x="312" y="99"/>
                  <a:pt x="325" y="99"/>
                  <a:pt x="325" y="145"/>
                </a:cubicBezTo>
                <a:cubicBezTo>
                  <a:pt x="325" y="167"/>
                  <a:pt x="319" y="187"/>
                  <a:pt x="312" y="197"/>
                </a:cubicBezTo>
                <a:close/>
                <a:moveTo>
                  <a:pt x="238" y="394"/>
                </a:moveTo>
                <a:cubicBezTo>
                  <a:pt x="238" y="308"/>
                  <a:pt x="307" y="238"/>
                  <a:pt x="394" y="238"/>
                </a:cubicBezTo>
                <a:cubicBezTo>
                  <a:pt x="480" y="238"/>
                  <a:pt x="549" y="308"/>
                  <a:pt x="549" y="394"/>
                </a:cubicBezTo>
                <a:cubicBezTo>
                  <a:pt x="549" y="480"/>
                  <a:pt x="480" y="550"/>
                  <a:pt x="394" y="550"/>
                </a:cubicBezTo>
                <a:cubicBezTo>
                  <a:pt x="307" y="550"/>
                  <a:pt x="238" y="480"/>
                  <a:pt x="238" y="394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22033" y="3714538"/>
            <a:ext cx="500321" cy="674410"/>
            <a:chOff x="3722033" y="3714538"/>
            <a:chExt cx="500321" cy="674410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63926" y="2278309"/>
            <a:ext cx="708057" cy="703302"/>
            <a:chOff x="6463926" y="2278309"/>
            <a:chExt cx="708057" cy="703302"/>
          </a:xfrm>
        </p:grpSpPr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3683997" y="856343"/>
            <a:ext cx="576394" cy="702571"/>
          </a:xfrm>
          <a:custGeom>
            <a:avLst/>
            <a:gdLst>
              <a:gd name="T0" fmla="*/ 16 w 667"/>
              <a:gd name="T1" fmla="*/ 176 h 813"/>
              <a:gd name="T2" fmla="*/ 175 w 667"/>
              <a:gd name="T3" fmla="*/ 16 h 813"/>
              <a:gd name="T4" fmla="*/ 214 w 667"/>
              <a:gd name="T5" fmla="*/ 0 h 813"/>
              <a:gd name="T6" fmla="*/ 613 w 667"/>
              <a:gd name="T7" fmla="*/ 0 h 813"/>
              <a:gd name="T8" fmla="*/ 667 w 667"/>
              <a:gd name="T9" fmla="*/ 54 h 813"/>
              <a:gd name="T10" fmla="*/ 667 w 667"/>
              <a:gd name="T11" fmla="*/ 759 h 813"/>
              <a:gd name="T12" fmla="*/ 613 w 667"/>
              <a:gd name="T13" fmla="*/ 813 h 813"/>
              <a:gd name="T14" fmla="*/ 54 w 667"/>
              <a:gd name="T15" fmla="*/ 813 h 813"/>
              <a:gd name="T16" fmla="*/ 0 w 667"/>
              <a:gd name="T17" fmla="*/ 759 h 813"/>
              <a:gd name="T18" fmla="*/ 0 w 667"/>
              <a:gd name="T19" fmla="*/ 214 h 813"/>
              <a:gd name="T20" fmla="*/ 16 w 667"/>
              <a:gd name="T21" fmla="*/ 176 h 813"/>
              <a:gd name="T22" fmla="*/ 194 w 667"/>
              <a:gd name="T23" fmla="*/ 229 h 813"/>
              <a:gd name="T24" fmla="*/ 57 w 667"/>
              <a:gd name="T25" fmla="*/ 229 h 813"/>
              <a:gd name="T26" fmla="*/ 57 w 667"/>
              <a:gd name="T27" fmla="*/ 756 h 813"/>
              <a:gd name="T28" fmla="*/ 610 w 667"/>
              <a:gd name="T29" fmla="*/ 756 h 813"/>
              <a:gd name="T30" fmla="*/ 610 w 667"/>
              <a:gd name="T31" fmla="*/ 57 h 813"/>
              <a:gd name="T32" fmla="*/ 238 w 667"/>
              <a:gd name="T33" fmla="*/ 57 h 813"/>
              <a:gd name="T34" fmla="*/ 238 w 667"/>
              <a:gd name="T35" fmla="*/ 185 h 813"/>
              <a:gd name="T36" fmla="*/ 194 w 667"/>
              <a:gd name="T37" fmla="*/ 229 h 813"/>
              <a:gd name="T38" fmla="*/ 82 w 667"/>
              <a:gd name="T39" fmla="*/ 191 h 813"/>
              <a:gd name="T40" fmla="*/ 194 w 667"/>
              <a:gd name="T41" fmla="*/ 191 h 813"/>
              <a:gd name="T42" fmla="*/ 200 w 667"/>
              <a:gd name="T43" fmla="*/ 185 h 813"/>
              <a:gd name="T44" fmla="*/ 200 w 667"/>
              <a:gd name="T45" fmla="*/ 72 h 813"/>
              <a:gd name="T46" fmla="*/ 82 w 667"/>
              <a:gd name="T47" fmla="*/ 191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67" h="813">
                <a:moveTo>
                  <a:pt x="16" y="176"/>
                </a:moveTo>
                <a:cubicBezTo>
                  <a:pt x="175" y="16"/>
                  <a:pt x="175" y="16"/>
                  <a:pt x="175" y="16"/>
                </a:cubicBezTo>
                <a:cubicBezTo>
                  <a:pt x="186" y="6"/>
                  <a:pt x="199" y="0"/>
                  <a:pt x="214" y="0"/>
                </a:cubicBezTo>
                <a:cubicBezTo>
                  <a:pt x="613" y="0"/>
                  <a:pt x="613" y="0"/>
                  <a:pt x="613" y="0"/>
                </a:cubicBezTo>
                <a:cubicBezTo>
                  <a:pt x="643" y="0"/>
                  <a:pt x="667" y="24"/>
                  <a:pt x="667" y="54"/>
                </a:cubicBezTo>
                <a:cubicBezTo>
                  <a:pt x="667" y="759"/>
                  <a:pt x="667" y="759"/>
                  <a:pt x="667" y="759"/>
                </a:cubicBezTo>
                <a:cubicBezTo>
                  <a:pt x="667" y="789"/>
                  <a:pt x="643" y="813"/>
                  <a:pt x="613" y="813"/>
                </a:cubicBezTo>
                <a:cubicBezTo>
                  <a:pt x="54" y="813"/>
                  <a:pt x="54" y="813"/>
                  <a:pt x="54" y="813"/>
                </a:cubicBezTo>
                <a:cubicBezTo>
                  <a:pt x="24" y="813"/>
                  <a:pt x="0" y="789"/>
                  <a:pt x="0" y="759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00"/>
                  <a:pt x="5" y="186"/>
                  <a:pt x="16" y="176"/>
                </a:cubicBezTo>
                <a:close/>
                <a:moveTo>
                  <a:pt x="194" y="229"/>
                </a:moveTo>
                <a:cubicBezTo>
                  <a:pt x="57" y="229"/>
                  <a:pt x="57" y="229"/>
                  <a:pt x="57" y="229"/>
                </a:cubicBezTo>
                <a:cubicBezTo>
                  <a:pt x="57" y="756"/>
                  <a:pt x="57" y="756"/>
                  <a:pt x="57" y="756"/>
                </a:cubicBezTo>
                <a:cubicBezTo>
                  <a:pt x="610" y="756"/>
                  <a:pt x="610" y="756"/>
                  <a:pt x="610" y="756"/>
                </a:cubicBezTo>
                <a:cubicBezTo>
                  <a:pt x="610" y="57"/>
                  <a:pt x="610" y="57"/>
                  <a:pt x="610" y="57"/>
                </a:cubicBezTo>
                <a:cubicBezTo>
                  <a:pt x="238" y="57"/>
                  <a:pt x="238" y="57"/>
                  <a:pt x="238" y="57"/>
                </a:cubicBezTo>
                <a:cubicBezTo>
                  <a:pt x="238" y="185"/>
                  <a:pt x="238" y="185"/>
                  <a:pt x="238" y="185"/>
                </a:cubicBezTo>
                <a:cubicBezTo>
                  <a:pt x="238" y="210"/>
                  <a:pt x="218" y="229"/>
                  <a:pt x="194" y="229"/>
                </a:cubicBezTo>
                <a:close/>
                <a:moveTo>
                  <a:pt x="82" y="191"/>
                </a:moveTo>
                <a:cubicBezTo>
                  <a:pt x="194" y="191"/>
                  <a:pt x="194" y="191"/>
                  <a:pt x="194" y="191"/>
                </a:cubicBezTo>
                <a:cubicBezTo>
                  <a:pt x="197" y="191"/>
                  <a:pt x="200" y="188"/>
                  <a:pt x="200" y="185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82" y="191"/>
                  <a:pt x="82" y="191"/>
                  <a:pt x="82" y="191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3765921" y="1015436"/>
            <a:ext cx="412546" cy="433758"/>
          </a:xfrm>
          <a:custGeom>
            <a:avLst/>
            <a:gdLst>
              <a:gd name="T0" fmla="*/ 170 w 477"/>
              <a:gd name="T1" fmla="*/ 429 h 502"/>
              <a:gd name="T2" fmla="*/ 86 w 477"/>
              <a:gd name="T3" fmla="*/ 502 h 502"/>
              <a:gd name="T4" fmla="*/ 0 w 477"/>
              <a:gd name="T5" fmla="*/ 416 h 502"/>
              <a:gd name="T6" fmla="*/ 72 w 477"/>
              <a:gd name="T7" fmla="*/ 330 h 502"/>
              <a:gd name="T8" fmla="*/ 63 w 477"/>
              <a:gd name="T9" fmla="*/ 258 h 502"/>
              <a:gd name="T10" fmla="*/ 144 w 477"/>
              <a:gd name="T11" fmla="*/ 143 h 502"/>
              <a:gd name="T12" fmla="*/ 254 w 477"/>
              <a:gd name="T13" fmla="*/ 20 h 502"/>
              <a:gd name="T14" fmla="*/ 458 w 477"/>
              <a:gd name="T15" fmla="*/ 0 h 502"/>
              <a:gd name="T16" fmla="*/ 477 w 477"/>
              <a:gd name="T17" fmla="*/ 153 h 502"/>
              <a:gd name="T18" fmla="*/ 398 w 477"/>
              <a:gd name="T19" fmla="*/ 172 h 502"/>
              <a:gd name="T20" fmla="*/ 438 w 477"/>
              <a:gd name="T21" fmla="*/ 223 h 502"/>
              <a:gd name="T22" fmla="*/ 404 w 477"/>
              <a:gd name="T23" fmla="*/ 245 h 502"/>
              <a:gd name="T24" fmla="*/ 452 w 477"/>
              <a:gd name="T25" fmla="*/ 355 h 502"/>
              <a:gd name="T26" fmla="*/ 452 w 477"/>
              <a:gd name="T27" fmla="*/ 477 h 502"/>
              <a:gd name="T28" fmla="*/ 330 w 477"/>
              <a:gd name="T29" fmla="*/ 477 h 502"/>
              <a:gd name="T30" fmla="*/ 256 w 477"/>
              <a:gd name="T31" fmla="*/ 464 h 502"/>
              <a:gd name="T32" fmla="*/ 235 w 477"/>
              <a:gd name="T33" fmla="*/ 429 h 502"/>
              <a:gd name="T34" fmla="*/ 162 w 477"/>
              <a:gd name="T35" fmla="*/ 160 h 502"/>
              <a:gd name="T36" fmla="*/ 135 w 477"/>
              <a:gd name="T37" fmla="*/ 275 h 502"/>
              <a:gd name="T38" fmla="*/ 101 w 477"/>
              <a:gd name="T39" fmla="*/ 331 h 502"/>
              <a:gd name="T40" fmla="*/ 171 w 477"/>
              <a:gd name="T41" fmla="*/ 404 h 502"/>
              <a:gd name="T42" fmla="*/ 235 w 477"/>
              <a:gd name="T43" fmla="*/ 378 h 502"/>
              <a:gd name="T44" fmla="*/ 306 w 477"/>
              <a:gd name="T45" fmla="*/ 408 h 502"/>
              <a:gd name="T46" fmla="*/ 378 w 477"/>
              <a:gd name="T47" fmla="*/ 330 h 502"/>
              <a:gd name="T48" fmla="*/ 353 w 477"/>
              <a:gd name="T49" fmla="*/ 245 h 502"/>
              <a:gd name="T50" fmla="*/ 382 w 477"/>
              <a:gd name="T51" fmla="*/ 174 h 502"/>
              <a:gd name="T52" fmla="*/ 273 w 477"/>
              <a:gd name="T53" fmla="*/ 172 h 502"/>
              <a:gd name="T54" fmla="*/ 254 w 477"/>
              <a:gd name="T55" fmla="*/ 101 h 502"/>
              <a:gd name="T56" fmla="*/ 292 w 477"/>
              <a:gd name="T57" fmla="*/ 38 h 502"/>
              <a:gd name="T58" fmla="*/ 439 w 477"/>
              <a:gd name="T59" fmla="*/ 134 h 502"/>
              <a:gd name="T60" fmla="*/ 425 w 477"/>
              <a:gd name="T61" fmla="*/ 382 h 502"/>
              <a:gd name="T62" fmla="*/ 357 w 477"/>
              <a:gd name="T63" fmla="*/ 382 h 502"/>
              <a:gd name="T64" fmla="*/ 357 w 477"/>
              <a:gd name="T65" fmla="*/ 450 h 502"/>
              <a:gd name="T66" fmla="*/ 425 w 477"/>
              <a:gd name="T67" fmla="*/ 450 h 502"/>
              <a:gd name="T68" fmla="*/ 425 w 477"/>
              <a:gd name="T69" fmla="*/ 382 h 502"/>
              <a:gd name="T70" fmla="*/ 86 w 477"/>
              <a:gd name="T71" fmla="*/ 367 h 502"/>
              <a:gd name="T72" fmla="*/ 38 w 477"/>
              <a:gd name="T73" fmla="*/ 416 h 502"/>
              <a:gd name="T74" fmla="*/ 86 w 477"/>
              <a:gd name="T75" fmla="*/ 464 h 502"/>
              <a:gd name="T76" fmla="*/ 134 w 477"/>
              <a:gd name="T77" fmla="*/ 41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77" h="502">
                <a:moveTo>
                  <a:pt x="235" y="429"/>
                </a:moveTo>
                <a:cubicBezTo>
                  <a:pt x="170" y="429"/>
                  <a:pt x="170" y="429"/>
                  <a:pt x="170" y="429"/>
                </a:cubicBezTo>
                <a:cubicBezTo>
                  <a:pt x="168" y="448"/>
                  <a:pt x="159" y="464"/>
                  <a:pt x="146" y="477"/>
                </a:cubicBezTo>
                <a:cubicBezTo>
                  <a:pt x="131" y="493"/>
                  <a:pt x="109" y="502"/>
                  <a:pt x="86" y="502"/>
                </a:cubicBezTo>
                <a:cubicBezTo>
                  <a:pt x="62" y="502"/>
                  <a:pt x="41" y="493"/>
                  <a:pt x="25" y="477"/>
                </a:cubicBezTo>
                <a:cubicBezTo>
                  <a:pt x="10" y="461"/>
                  <a:pt x="0" y="440"/>
                  <a:pt x="0" y="416"/>
                </a:cubicBezTo>
                <a:cubicBezTo>
                  <a:pt x="0" y="392"/>
                  <a:pt x="10" y="370"/>
                  <a:pt x="25" y="355"/>
                </a:cubicBezTo>
                <a:cubicBezTo>
                  <a:pt x="38" y="342"/>
                  <a:pt x="54" y="333"/>
                  <a:pt x="72" y="330"/>
                </a:cubicBezTo>
                <a:cubicBezTo>
                  <a:pt x="48" y="277"/>
                  <a:pt x="48" y="277"/>
                  <a:pt x="48" y="277"/>
                </a:cubicBezTo>
                <a:cubicBezTo>
                  <a:pt x="43" y="269"/>
                  <a:pt x="48" y="255"/>
                  <a:pt x="63" y="258"/>
                </a:cubicBezTo>
                <a:cubicBezTo>
                  <a:pt x="84" y="263"/>
                  <a:pt x="84" y="263"/>
                  <a:pt x="84" y="263"/>
                </a:cubicBezTo>
                <a:cubicBezTo>
                  <a:pt x="94" y="216"/>
                  <a:pt x="115" y="175"/>
                  <a:pt x="144" y="143"/>
                </a:cubicBezTo>
                <a:cubicBezTo>
                  <a:pt x="174" y="108"/>
                  <a:pt x="212" y="84"/>
                  <a:pt x="254" y="75"/>
                </a:cubicBezTo>
                <a:cubicBezTo>
                  <a:pt x="254" y="20"/>
                  <a:pt x="254" y="20"/>
                  <a:pt x="254" y="20"/>
                </a:cubicBezTo>
                <a:cubicBezTo>
                  <a:pt x="254" y="9"/>
                  <a:pt x="264" y="0"/>
                  <a:pt x="275" y="0"/>
                </a:cubicBezTo>
                <a:cubicBezTo>
                  <a:pt x="458" y="0"/>
                  <a:pt x="458" y="0"/>
                  <a:pt x="458" y="0"/>
                </a:cubicBezTo>
                <a:cubicBezTo>
                  <a:pt x="468" y="0"/>
                  <a:pt x="477" y="9"/>
                  <a:pt x="477" y="19"/>
                </a:cubicBezTo>
                <a:cubicBezTo>
                  <a:pt x="477" y="153"/>
                  <a:pt x="477" y="153"/>
                  <a:pt x="477" y="153"/>
                </a:cubicBezTo>
                <a:cubicBezTo>
                  <a:pt x="477" y="163"/>
                  <a:pt x="468" y="172"/>
                  <a:pt x="458" y="172"/>
                </a:cubicBezTo>
                <a:cubicBezTo>
                  <a:pt x="398" y="172"/>
                  <a:pt x="398" y="172"/>
                  <a:pt x="398" y="172"/>
                </a:cubicBezTo>
                <a:cubicBezTo>
                  <a:pt x="398" y="172"/>
                  <a:pt x="399" y="173"/>
                  <a:pt x="399" y="174"/>
                </a:cubicBezTo>
                <a:cubicBezTo>
                  <a:pt x="438" y="223"/>
                  <a:pt x="438" y="223"/>
                  <a:pt x="438" y="223"/>
                </a:cubicBezTo>
                <a:cubicBezTo>
                  <a:pt x="444" y="229"/>
                  <a:pt x="443" y="245"/>
                  <a:pt x="428" y="245"/>
                </a:cubicBezTo>
                <a:cubicBezTo>
                  <a:pt x="404" y="245"/>
                  <a:pt x="404" y="245"/>
                  <a:pt x="404" y="245"/>
                </a:cubicBezTo>
                <a:cubicBezTo>
                  <a:pt x="404" y="330"/>
                  <a:pt x="404" y="330"/>
                  <a:pt x="404" y="330"/>
                </a:cubicBezTo>
                <a:cubicBezTo>
                  <a:pt x="422" y="333"/>
                  <a:pt x="439" y="342"/>
                  <a:pt x="452" y="355"/>
                </a:cubicBezTo>
                <a:cubicBezTo>
                  <a:pt x="467" y="370"/>
                  <a:pt x="477" y="392"/>
                  <a:pt x="477" y="416"/>
                </a:cubicBezTo>
                <a:cubicBezTo>
                  <a:pt x="477" y="440"/>
                  <a:pt x="467" y="461"/>
                  <a:pt x="452" y="477"/>
                </a:cubicBezTo>
                <a:cubicBezTo>
                  <a:pt x="436" y="493"/>
                  <a:pt x="415" y="502"/>
                  <a:pt x="391" y="502"/>
                </a:cubicBezTo>
                <a:cubicBezTo>
                  <a:pt x="367" y="502"/>
                  <a:pt x="346" y="493"/>
                  <a:pt x="330" y="477"/>
                </a:cubicBezTo>
                <a:cubicBezTo>
                  <a:pt x="317" y="463"/>
                  <a:pt x="308" y="445"/>
                  <a:pt x="306" y="425"/>
                </a:cubicBezTo>
                <a:cubicBezTo>
                  <a:pt x="256" y="464"/>
                  <a:pt x="256" y="464"/>
                  <a:pt x="256" y="464"/>
                </a:cubicBezTo>
                <a:cubicBezTo>
                  <a:pt x="249" y="470"/>
                  <a:pt x="235" y="469"/>
                  <a:pt x="235" y="453"/>
                </a:cubicBezTo>
                <a:cubicBezTo>
                  <a:pt x="235" y="429"/>
                  <a:pt x="235" y="429"/>
                  <a:pt x="235" y="429"/>
                </a:cubicBezTo>
                <a:close/>
                <a:moveTo>
                  <a:pt x="254" y="101"/>
                </a:moveTo>
                <a:cubicBezTo>
                  <a:pt x="219" y="110"/>
                  <a:pt x="188" y="131"/>
                  <a:pt x="162" y="160"/>
                </a:cubicBezTo>
                <a:cubicBezTo>
                  <a:pt x="137" y="189"/>
                  <a:pt x="118" y="226"/>
                  <a:pt x="109" y="269"/>
                </a:cubicBezTo>
                <a:cubicBezTo>
                  <a:pt x="135" y="275"/>
                  <a:pt x="135" y="275"/>
                  <a:pt x="135" y="275"/>
                </a:cubicBezTo>
                <a:cubicBezTo>
                  <a:pt x="148" y="278"/>
                  <a:pt x="147" y="292"/>
                  <a:pt x="140" y="298"/>
                </a:cubicBezTo>
                <a:cubicBezTo>
                  <a:pt x="101" y="331"/>
                  <a:pt x="101" y="331"/>
                  <a:pt x="101" y="331"/>
                </a:cubicBezTo>
                <a:cubicBezTo>
                  <a:pt x="118" y="334"/>
                  <a:pt x="134" y="342"/>
                  <a:pt x="146" y="355"/>
                </a:cubicBezTo>
                <a:cubicBezTo>
                  <a:pt x="159" y="368"/>
                  <a:pt x="168" y="385"/>
                  <a:pt x="171" y="404"/>
                </a:cubicBezTo>
                <a:cubicBezTo>
                  <a:pt x="235" y="404"/>
                  <a:pt x="235" y="404"/>
                  <a:pt x="235" y="404"/>
                </a:cubicBezTo>
                <a:cubicBezTo>
                  <a:pt x="235" y="378"/>
                  <a:pt x="235" y="378"/>
                  <a:pt x="235" y="378"/>
                </a:cubicBezTo>
                <a:cubicBezTo>
                  <a:pt x="235" y="365"/>
                  <a:pt x="248" y="363"/>
                  <a:pt x="256" y="369"/>
                </a:cubicBezTo>
                <a:cubicBezTo>
                  <a:pt x="306" y="408"/>
                  <a:pt x="306" y="408"/>
                  <a:pt x="306" y="408"/>
                </a:cubicBezTo>
                <a:cubicBezTo>
                  <a:pt x="308" y="387"/>
                  <a:pt x="317" y="368"/>
                  <a:pt x="330" y="355"/>
                </a:cubicBezTo>
                <a:cubicBezTo>
                  <a:pt x="343" y="342"/>
                  <a:pt x="360" y="333"/>
                  <a:pt x="378" y="330"/>
                </a:cubicBezTo>
                <a:cubicBezTo>
                  <a:pt x="378" y="245"/>
                  <a:pt x="378" y="245"/>
                  <a:pt x="378" y="245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40" y="245"/>
                  <a:pt x="338" y="230"/>
                  <a:pt x="344" y="223"/>
                </a:cubicBezTo>
                <a:cubicBezTo>
                  <a:pt x="382" y="174"/>
                  <a:pt x="382" y="174"/>
                  <a:pt x="382" y="174"/>
                </a:cubicBezTo>
                <a:cubicBezTo>
                  <a:pt x="383" y="173"/>
                  <a:pt x="383" y="172"/>
                  <a:pt x="384" y="172"/>
                </a:cubicBezTo>
                <a:cubicBezTo>
                  <a:pt x="273" y="172"/>
                  <a:pt x="273" y="172"/>
                  <a:pt x="273" y="172"/>
                </a:cubicBezTo>
                <a:cubicBezTo>
                  <a:pt x="263" y="172"/>
                  <a:pt x="254" y="164"/>
                  <a:pt x="254" y="153"/>
                </a:cubicBezTo>
                <a:cubicBezTo>
                  <a:pt x="254" y="101"/>
                  <a:pt x="254" y="101"/>
                  <a:pt x="254" y="101"/>
                </a:cubicBezTo>
                <a:close/>
                <a:moveTo>
                  <a:pt x="439" y="38"/>
                </a:moveTo>
                <a:cubicBezTo>
                  <a:pt x="292" y="38"/>
                  <a:pt x="292" y="38"/>
                  <a:pt x="292" y="38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439" y="134"/>
                  <a:pt x="439" y="134"/>
                  <a:pt x="439" y="134"/>
                </a:cubicBezTo>
                <a:cubicBezTo>
                  <a:pt x="439" y="38"/>
                  <a:pt x="439" y="38"/>
                  <a:pt x="439" y="38"/>
                </a:cubicBezTo>
                <a:close/>
                <a:moveTo>
                  <a:pt x="425" y="382"/>
                </a:moveTo>
                <a:cubicBezTo>
                  <a:pt x="416" y="373"/>
                  <a:pt x="404" y="367"/>
                  <a:pt x="391" y="367"/>
                </a:cubicBezTo>
                <a:cubicBezTo>
                  <a:pt x="378" y="367"/>
                  <a:pt x="366" y="373"/>
                  <a:pt x="357" y="382"/>
                </a:cubicBezTo>
                <a:cubicBezTo>
                  <a:pt x="349" y="390"/>
                  <a:pt x="343" y="402"/>
                  <a:pt x="343" y="416"/>
                </a:cubicBezTo>
                <a:cubicBezTo>
                  <a:pt x="343" y="429"/>
                  <a:pt x="349" y="441"/>
                  <a:pt x="357" y="450"/>
                </a:cubicBezTo>
                <a:cubicBezTo>
                  <a:pt x="366" y="459"/>
                  <a:pt x="378" y="464"/>
                  <a:pt x="391" y="464"/>
                </a:cubicBezTo>
                <a:cubicBezTo>
                  <a:pt x="404" y="464"/>
                  <a:pt x="416" y="459"/>
                  <a:pt x="425" y="450"/>
                </a:cubicBezTo>
                <a:cubicBezTo>
                  <a:pt x="434" y="441"/>
                  <a:pt x="439" y="429"/>
                  <a:pt x="439" y="416"/>
                </a:cubicBezTo>
                <a:cubicBezTo>
                  <a:pt x="439" y="402"/>
                  <a:pt x="434" y="390"/>
                  <a:pt x="425" y="382"/>
                </a:cubicBezTo>
                <a:close/>
                <a:moveTo>
                  <a:pt x="120" y="382"/>
                </a:moveTo>
                <a:cubicBezTo>
                  <a:pt x="111" y="373"/>
                  <a:pt x="99" y="367"/>
                  <a:pt x="86" y="367"/>
                </a:cubicBezTo>
                <a:cubicBezTo>
                  <a:pt x="73" y="367"/>
                  <a:pt x="61" y="373"/>
                  <a:pt x="52" y="382"/>
                </a:cubicBezTo>
                <a:cubicBezTo>
                  <a:pt x="43" y="390"/>
                  <a:pt x="38" y="402"/>
                  <a:pt x="38" y="416"/>
                </a:cubicBezTo>
                <a:cubicBezTo>
                  <a:pt x="38" y="429"/>
                  <a:pt x="43" y="441"/>
                  <a:pt x="52" y="450"/>
                </a:cubicBezTo>
                <a:cubicBezTo>
                  <a:pt x="61" y="459"/>
                  <a:pt x="73" y="464"/>
                  <a:pt x="86" y="464"/>
                </a:cubicBezTo>
                <a:cubicBezTo>
                  <a:pt x="99" y="464"/>
                  <a:pt x="111" y="459"/>
                  <a:pt x="120" y="450"/>
                </a:cubicBezTo>
                <a:cubicBezTo>
                  <a:pt x="128" y="441"/>
                  <a:pt x="134" y="429"/>
                  <a:pt x="134" y="416"/>
                </a:cubicBezTo>
                <a:cubicBezTo>
                  <a:pt x="134" y="402"/>
                  <a:pt x="128" y="390"/>
                  <a:pt x="120" y="382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7990491" y="894379"/>
            <a:ext cx="321479" cy="213587"/>
          </a:xfrm>
          <a:custGeom>
            <a:avLst/>
            <a:gdLst>
              <a:gd name="T0" fmla="*/ 133 w 372"/>
              <a:gd name="T1" fmla="*/ 185 h 247"/>
              <a:gd name="T2" fmla="*/ 118 w 372"/>
              <a:gd name="T3" fmla="*/ 152 h 247"/>
              <a:gd name="T4" fmla="*/ 136 w 372"/>
              <a:gd name="T5" fmla="*/ 115 h 247"/>
              <a:gd name="T6" fmla="*/ 180 w 372"/>
              <a:gd name="T7" fmla="*/ 100 h 247"/>
              <a:gd name="T8" fmla="*/ 180 w 372"/>
              <a:gd name="T9" fmla="*/ 84 h 247"/>
              <a:gd name="T10" fmla="*/ 205 w 372"/>
              <a:gd name="T11" fmla="*/ 84 h 247"/>
              <a:gd name="T12" fmla="*/ 205 w 372"/>
              <a:gd name="T13" fmla="*/ 99 h 247"/>
              <a:gd name="T14" fmla="*/ 246 w 372"/>
              <a:gd name="T15" fmla="*/ 114 h 247"/>
              <a:gd name="T16" fmla="*/ 263 w 372"/>
              <a:gd name="T17" fmla="*/ 152 h 247"/>
              <a:gd name="T18" fmla="*/ 221 w 372"/>
              <a:gd name="T19" fmla="*/ 152 h 247"/>
              <a:gd name="T20" fmla="*/ 215 w 372"/>
              <a:gd name="T21" fmla="*/ 136 h 247"/>
              <a:gd name="T22" fmla="*/ 167 w 372"/>
              <a:gd name="T23" fmla="*/ 134 h 247"/>
              <a:gd name="T24" fmla="*/ 167 w 372"/>
              <a:gd name="T25" fmla="*/ 156 h 247"/>
              <a:gd name="T26" fmla="*/ 217 w 372"/>
              <a:gd name="T27" fmla="*/ 171 h 247"/>
              <a:gd name="T28" fmla="*/ 251 w 372"/>
              <a:gd name="T29" fmla="*/ 188 h 247"/>
              <a:gd name="T30" fmla="*/ 266 w 372"/>
              <a:gd name="T31" fmla="*/ 223 h 247"/>
              <a:gd name="T32" fmla="*/ 265 w 372"/>
              <a:gd name="T33" fmla="*/ 234 h 247"/>
              <a:gd name="T34" fmla="*/ 259 w 372"/>
              <a:gd name="T35" fmla="*/ 246 h 247"/>
              <a:gd name="T36" fmla="*/ 222 w 372"/>
              <a:gd name="T37" fmla="*/ 230 h 247"/>
              <a:gd name="T38" fmla="*/ 217 w 372"/>
              <a:gd name="T39" fmla="*/ 217 h 247"/>
              <a:gd name="T40" fmla="*/ 133 w 372"/>
              <a:gd name="T41" fmla="*/ 185 h 247"/>
              <a:gd name="T42" fmla="*/ 191 w 372"/>
              <a:gd name="T43" fmla="*/ 39 h 247"/>
              <a:gd name="T44" fmla="*/ 83 w 372"/>
              <a:gd name="T45" fmla="*/ 83 h 247"/>
              <a:gd name="T46" fmla="*/ 39 w 372"/>
              <a:gd name="T47" fmla="*/ 191 h 247"/>
              <a:gd name="T48" fmla="*/ 44 w 372"/>
              <a:gd name="T49" fmla="*/ 231 h 247"/>
              <a:gd name="T50" fmla="*/ 9 w 372"/>
              <a:gd name="T51" fmla="*/ 247 h 247"/>
              <a:gd name="T52" fmla="*/ 0 w 372"/>
              <a:gd name="T53" fmla="*/ 191 h 247"/>
              <a:gd name="T54" fmla="*/ 56 w 372"/>
              <a:gd name="T55" fmla="*/ 56 h 247"/>
              <a:gd name="T56" fmla="*/ 191 w 372"/>
              <a:gd name="T57" fmla="*/ 0 h 247"/>
              <a:gd name="T58" fmla="*/ 326 w 372"/>
              <a:gd name="T59" fmla="*/ 56 h 247"/>
              <a:gd name="T60" fmla="*/ 372 w 372"/>
              <a:gd name="T61" fmla="*/ 132 h 247"/>
              <a:gd name="T62" fmla="*/ 339 w 372"/>
              <a:gd name="T63" fmla="*/ 152 h 247"/>
              <a:gd name="T64" fmla="*/ 299 w 372"/>
              <a:gd name="T65" fmla="*/ 83 h 247"/>
              <a:gd name="T66" fmla="*/ 191 w 372"/>
              <a:gd name="T67" fmla="*/ 3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2" h="247">
                <a:moveTo>
                  <a:pt x="133" y="185"/>
                </a:moveTo>
                <a:cubicBezTo>
                  <a:pt x="123" y="177"/>
                  <a:pt x="118" y="166"/>
                  <a:pt x="118" y="152"/>
                </a:cubicBezTo>
                <a:cubicBezTo>
                  <a:pt x="118" y="136"/>
                  <a:pt x="124" y="124"/>
                  <a:pt x="136" y="115"/>
                </a:cubicBezTo>
                <a:cubicBezTo>
                  <a:pt x="147" y="105"/>
                  <a:pt x="160" y="100"/>
                  <a:pt x="180" y="100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205" y="84"/>
                  <a:pt x="205" y="84"/>
                  <a:pt x="205" y="84"/>
                </a:cubicBezTo>
                <a:cubicBezTo>
                  <a:pt x="205" y="99"/>
                  <a:pt x="205" y="99"/>
                  <a:pt x="205" y="99"/>
                </a:cubicBezTo>
                <a:cubicBezTo>
                  <a:pt x="224" y="100"/>
                  <a:pt x="235" y="104"/>
                  <a:pt x="246" y="114"/>
                </a:cubicBezTo>
                <a:cubicBezTo>
                  <a:pt x="257" y="123"/>
                  <a:pt x="262" y="136"/>
                  <a:pt x="263" y="152"/>
                </a:cubicBezTo>
                <a:cubicBezTo>
                  <a:pt x="221" y="152"/>
                  <a:pt x="221" y="152"/>
                  <a:pt x="221" y="152"/>
                </a:cubicBezTo>
                <a:cubicBezTo>
                  <a:pt x="220" y="145"/>
                  <a:pt x="218" y="140"/>
                  <a:pt x="215" y="136"/>
                </a:cubicBezTo>
                <a:cubicBezTo>
                  <a:pt x="208" y="128"/>
                  <a:pt x="176" y="128"/>
                  <a:pt x="167" y="134"/>
                </a:cubicBezTo>
                <a:cubicBezTo>
                  <a:pt x="161" y="139"/>
                  <a:pt x="160" y="151"/>
                  <a:pt x="167" y="156"/>
                </a:cubicBezTo>
                <a:cubicBezTo>
                  <a:pt x="175" y="162"/>
                  <a:pt x="205" y="167"/>
                  <a:pt x="217" y="171"/>
                </a:cubicBezTo>
                <a:cubicBezTo>
                  <a:pt x="232" y="176"/>
                  <a:pt x="244" y="181"/>
                  <a:pt x="251" y="188"/>
                </a:cubicBezTo>
                <a:cubicBezTo>
                  <a:pt x="261" y="197"/>
                  <a:pt x="266" y="208"/>
                  <a:pt x="266" y="223"/>
                </a:cubicBezTo>
                <a:cubicBezTo>
                  <a:pt x="266" y="227"/>
                  <a:pt x="266" y="231"/>
                  <a:pt x="265" y="234"/>
                </a:cubicBezTo>
                <a:cubicBezTo>
                  <a:pt x="263" y="238"/>
                  <a:pt x="261" y="242"/>
                  <a:pt x="259" y="246"/>
                </a:cubicBezTo>
                <a:cubicBezTo>
                  <a:pt x="247" y="240"/>
                  <a:pt x="235" y="235"/>
                  <a:pt x="222" y="230"/>
                </a:cubicBezTo>
                <a:cubicBezTo>
                  <a:pt x="223" y="225"/>
                  <a:pt x="221" y="220"/>
                  <a:pt x="217" y="217"/>
                </a:cubicBezTo>
                <a:cubicBezTo>
                  <a:pt x="200" y="204"/>
                  <a:pt x="158" y="207"/>
                  <a:pt x="133" y="185"/>
                </a:cubicBezTo>
                <a:close/>
                <a:moveTo>
                  <a:pt x="191" y="39"/>
                </a:moveTo>
                <a:cubicBezTo>
                  <a:pt x="149" y="39"/>
                  <a:pt x="111" y="56"/>
                  <a:pt x="83" y="83"/>
                </a:cubicBezTo>
                <a:cubicBezTo>
                  <a:pt x="56" y="111"/>
                  <a:pt x="39" y="149"/>
                  <a:pt x="39" y="191"/>
                </a:cubicBezTo>
                <a:cubicBezTo>
                  <a:pt x="39" y="205"/>
                  <a:pt x="40" y="219"/>
                  <a:pt x="44" y="231"/>
                </a:cubicBezTo>
                <a:cubicBezTo>
                  <a:pt x="32" y="236"/>
                  <a:pt x="20" y="241"/>
                  <a:pt x="9" y="247"/>
                </a:cubicBezTo>
                <a:cubicBezTo>
                  <a:pt x="3" y="229"/>
                  <a:pt x="0" y="210"/>
                  <a:pt x="0" y="191"/>
                </a:cubicBezTo>
                <a:cubicBezTo>
                  <a:pt x="0" y="138"/>
                  <a:pt x="22" y="91"/>
                  <a:pt x="56" y="56"/>
                </a:cubicBezTo>
                <a:cubicBezTo>
                  <a:pt x="91" y="22"/>
                  <a:pt x="138" y="0"/>
                  <a:pt x="191" y="0"/>
                </a:cubicBezTo>
                <a:cubicBezTo>
                  <a:pt x="244" y="0"/>
                  <a:pt x="291" y="22"/>
                  <a:pt x="326" y="56"/>
                </a:cubicBezTo>
                <a:cubicBezTo>
                  <a:pt x="347" y="77"/>
                  <a:pt x="363" y="103"/>
                  <a:pt x="372" y="132"/>
                </a:cubicBezTo>
                <a:cubicBezTo>
                  <a:pt x="361" y="138"/>
                  <a:pt x="349" y="145"/>
                  <a:pt x="339" y="152"/>
                </a:cubicBezTo>
                <a:cubicBezTo>
                  <a:pt x="332" y="126"/>
                  <a:pt x="318" y="102"/>
                  <a:pt x="299" y="83"/>
                </a:cubicBezTo>
                <a:cubicBezTo>
                  <a:pt x="271" y="56"/>
                  <a:pt x="233" y="39"/>
                  <a:pt x="191" y="39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8242846" y="1021288"/>
            <a:ext cx="335376" cy="351103"/>
          </a:xfrm>
          <a:custGeom>
            <a:avLst/>
            <a:gdLst>
              <a:gd name="T0" fmla="*/ 41 w 388"/>
              <a:gd name="T1" fmla="*/ 59 h 406"/>
              <a:gd name="T2" fmla="*/ 185 w 388"/>
              <a:gd name="T3" fmla="*/ 0 h 406"/>
              <a:gd name="T4" fmla="*/ 329 w 388"/>
              <a:gd name="T5" fmla="*/ 59 h 406"/>
              <a:gd name="T6" fmla="*/ 388 w 388"/>
              <a:gd name="T7" fmla="*/ 203 h 406"/>
              <a:gd name="T8" fmla="*/ 329 w 388"/>
              <a:gd name="T9" fmla="*/ 347 h 406"/>
              <a:gd name="T10" fmla="*/ 185 w 388"/>
              <a:gd name="T11" fmla="*/ 406 h 406"/>
              <a:gd name="T12" fmla="*/ 111 w 388"/>
              <a:gd name="T13" fmla="*/ 393 h 406"/>
              <a:gd name="T14" fmla="*/ 116 w 388"/>
              <a:gd name="T15" fmla="*/ 342 h 406"/>
              <a:gd name="T16" fmla="*/ 36 w 388"/>
              <a:gd name="T17" fmla="*/ 149 h 406"/>
              <a:gd name="T18" fmla="*/ 0 w 388"/>
              <a:gd name="T19" fmla="*/ 119 h 406"/>
              <a:gd name="T20" fmla="*/ 41 w 388"/>
              <a:gd name="T21" fmla="*/ 59 h 406"/>
              <a:gd name="T22" fmla="*/ 123 w 388"/>
              <a:gd name="T23" fmla="*/ 197 h 406"/>
              <a:gd name="T24" fmla="*/ 107 w 388"/>
              <a:gd name="T25" fmla="*/ 161 h 406"/>
              <a:gd name="T26" fmla="*/ 126 w 388"/>
              <a:gd name="T27" fmla="*/ 121 h 406"/>
              <a:gd name="T28" fmla="*/ 173 w 388"/>
              <a:gd name="T29" fmla="*/ 105 h 406"/>
              <a:gd name="T30" fmla="*/ 173 w 388"/>
              <a:gd name="T31" fmla="*/ 88 h 406"/>
              <a:gd name="T32" fmla="*/ 200 w 388"/>
              <a:gd name="T33" fmla="*/ 88 h 406"/>
              <a:gd name="T34" fmla="*/ 200 w 388"/>
              <a:gd name="T35" fmla="*/ 104 h 406"/>
              <a:gd name="T36" fmla="*/ 244 w 388"/>
              <a:gd name="T37" fmla="*/ 120 h 406"/>
              <a:gd name="T38" fmla="*/ 262 w 388"/>
              <a:gd name="T39" fmla="*/ 161 h 406"/>
              <a:gd name="T40" fmla="*/ 217 w 388"/>
              <a:gd name="T41" fmla="*/ 161 h 406"/>
              <a:gd name="T42" fmla="*/ 211 w 388"/>
              <a:gd name="T43" fmla="*/ 144 h 406"/>
              <a:gd name="T44" fmla="*/ 160 w 388"/>
              <a:gd name="T45" fmla="*/ 142 h 406"/>
              <a:gd name="T46" fmla="*/ 159 w 388"/>
              <a:gd name="T47" fmla="*/ 165 h 406"/>
              <a:gd name="T48" fmla="*/ 213 w 388"/>
              <a:gd name="T49" fmla="*/ 181 h 406"/>
              <a:gd name="T50" fmla="*/ 250 w 388"/>
              <a:gd name="T51" fmla="*/ 200 h 406"/>
              <a:gd name="T52" fmla="*/ 265 w 388"/>
              <a:gd name="T53" fmla="*/ 237 h 406"/>
              <a:gd name="T54" fmla="*/ 248 w 388"/>
              <a:gd name="T55" fmla="*/ 279 h 406"/>
              <a:gd name="T56" fmla="*/ 198 w 388"/>
              <a:gd name="T57" fmla="*/ 296 h 406"/>
              <a:gd name="T58" fmla="*/ 198 w 388"/>
              <a:gd name="T59" fmla="*/ 318 h 406"/>
              <a:gd name="T60" fmla="*/ 172 w 388"/>
              <a:gd name="T61" fmla="*/ 318 h 406"/>
              <a:gd name="T62" fmla="*/ 172 w 388"/>
              <a:gd name="T63" fmla="*/ 296 h 406"/>
              <a:gd name="T64" fmla="*/ 123 w 388"/>
              <a:gd name="T65" fmla="*/ 279 h 406"/>
              <a:gd name="T66" fmla="*/ 105 w 388"/>
              <a:gd name="T67" fmla="*/ 233 h 406"/>
              <a:gd name="T68" fmla="*/ 152 w 388"/>
              <a:gd name="T69" fmla="*/ 233 h 406"/>
              <a:gd name="T70" fmla="*/ 158 w 388"/>
              <a:gd name="T71" fmla="*/ 254 h 406"/>
              <a:gd name="T72" fmla="*/ 212 w 388"/>
              <a:gd name="T73" fmla="*/ 256 h 406"/>
              <a:gd name="T74" fmla="*/ 213 w 388"/>
              <a:gd name="T75" fmla="*/ 231 h 406"/>
              <a:gd name="T76" fmla="*/ 123 w 388"/>
              <a:gd name="T77" fmla="*/ 19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8" h="406">
                <a:moveTo>
                  <a:pt x="41" y="59"/>
                </a:moveTo>
                <a:cubicBezTo>
                  <a:pt x="78" y="22"/>
                  <a:pt x="129" y="0"/>
                  <a:pt x="185" y="0"/>
                </a:cubicBezTo>
                <a:cubicBezTo>
                  <a:pt x="241" y="0"/>
                  <a:pt x="292" y="22"/>
                  <a:pt x="329" y="59"/>
                </a:cubicBezTo>
                <a:cubicBezTo>
                  <a:pt x="366" y="96"/>
                  <a:pt x="388" y="147"/>
                  <a:pt x="388" y="203"/>
                </a:cubicBezTo>
                <a:cubicBezTo>
                  <a:pt x="388" y="259"/>
                  <a:pt x="366" y="310"/>
                  <a:pt x="329" y="347"/>
                </a:cubicBezTo>
                <a:cubicBezTo>
                  <a:pt x="292" y="384"/>
                  <a:pt x="241" y="406"/>
                  <a:pt x="185" y="406"/>
                </a:cubicBezTo>
                <a:cubicBezTo>
                  <a:pt x="159" y="406"/>
                  <a:pt x="134" y="401"/>
                  <a:pt x="111" y="393"/>
                </a:cubicBezTo>
                <a:cubicBezTo>
                  <a:pt x="114" y="376"/>
                  <a:pt x="116" y="359"/>
                  <a:pt x="116" y="342"/>
                </a:cubicBezTo>
                <a:cubicBezTo>
                  <a:pt x="116" y="270"/>
                  <a:pt x="87" y="200"/>
                  <a:pt x="36" y="149"/>
                </a:cubicBezTo>
                <a:cubicBezTo>
                  <a:pt x="25" y="138"/>
                  <a:pt x="13" y="128"/>
                  <a:pt x="0" y="119"/>
                </a:cubicBezTo>
                <a:cubicBezTo>
                  <a:pt x="10" y="96"/>
                  <a:pt x="24" y="76"/>
                  <a:pt x="41" y="59"/>
                </a:cubicBezTo>
                <a:close/>
                <a:moveTo>
                  <a:pt x="123" y="197"/>
                </a:moveTo>
                <a:cubicBezTo>
                  <a:pt x="112" y="188"/>
                  <a:pt x="107" y="176"/>
                  <a:pt x="107" y="161"/>
                </a:cubicBezTo>
                <a:cubicBezTo>
                  <a:pt x="107" y="144"/>
                  <a:pt x="113" y="131"/>
                  <a:pt x="126" y="121"/>
                </a:cubicBezTo>
                <a:cubicBezTo>
                  <a:pt x="138" y="111"/>
                  <a:pt x="152" y="105"/>
                  <a:pt x="173" y="105"/>
                </a:cubicBezTo>
                <a:cubicBezTo>
                  <a:pt x="173" y="88"/>
                  <a:pt x="173" y="88"/>
                  <a:pt x="173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04"/>
                  <a:pt x="200" y="104"/>
                  <a:pt x="200" y="104"/>
                </a:cubicBezTo>
                <a:cubicBezTo>
                  <a:pt x="220" y="105"/>
                  <a:pt x="233" y="110"/>
                  <a:pt x="244" y="120"/>
                </a:cubicBezTo>
                <a:cubicBezTo>
                  <a:pt x="255" y="130"/>
                  <a:pt x="261" y="143"/>
                  <a:pt x="262" y="161"/>
                </a:cubicBezTo>
                <a:cubicBezTo>
                  <a:pt x="217" y="161"/>
                  <a:pt x="217" y="161"/>
                  <a:pt x="217" y="161"/>
                </a:cubicBezTo>
                <a:cubicBezTo>
                  <a:pt x="216" y="154"/>
                  <a:pt x="214" y="148"/>
                  <a:pt x="211" y="144"/>
                </a:cubicBezTo>
                <a:cubicBezTo>
                  <a:pt x="203" y="135"/>
                  <a:pt x="168" y="135"/>
                  <a:pt x="160" y="142"/>
                </a:cubicBezTo>
                <a:cubicBezTo>
                  <a:pt x="152" y="147"/>
                  <a:pt x="152" y="160"/>
                  <a:pt x="159" y="165"/>
                </a:cubicBezTo>
                <a:cubicBezTo>
                  <a:pt x="168" y="172"/>
                  <a:pt x="200" y="177"/>
                  <a:pt x="213" y="181"/>
                </a:cubicBezTo>
                <a:cubicBezTo>
                  <a:pt x="229" y="186"/>
                  <a:pt x="242" y="193"/>
                  <a:pt x="250" y="200"/>
                </a:cubicBezTo>
                <a:cubicBezTo>
                  <a:pt x="260" y="209"/>
                  <a:pt x="265" y="221"/>
                  <a:pt x="265" y="237"/>
                </a:cubicBezTo>
                <a:cubicBezTo>
                  <a:pt x="265" y="256"/>
                  <a:pt x="260" y="270"/>
                  <a:pt x="248" y="279"/>
                </a:cubicBezTo>
                <a:cubicBezTo>
                  <a:pt x="236" y="289"/>
                  <a:pt x="222" y="295"/>
                  <a:pt x="198" y="296"/>
                </a:cubicBezTo>
                <a:cubicBezTo>
                  <a:pt x="198" y="318"/>
                  <a:pt x="198" y="318"/>
                  <a:pt x="198" y="318"/>
                </a:cubicBezTo>
                <a:cubicBezTo>
                  <a:pt x="172" y="318"/>
                  <a:pt x="172" y="318"/>
                  <a:pt x="172" y="318"/>
                </a:cubicBezTo>
                <a:cubicBezTo>
                  <a:pt x="172" y="296"/>
                  <a:pt x="172" y="296"/>
                  <a:pt x="172" y="296"/>
                </a:cubicBezTo>
                <a:cubicBezTo>
                  <a:pt x="150" y="295"/>
                  <a:pt x="136" y="290"/>
                  <a:pt x="123" y="279"/>
                </a:cubicBezTo>
                <a:cubicBezTo>
                  <a:pt x="111" y="268"/>
                  <a:pt x="105" y="252"/>
                  <a:pt x="105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3" y="243"/>
                  <a:pt x="155" y="250"/>
                  <a:pt x="158" y="254"/>
                </a:cubicBezTo>
                <a:cubicBezTo>
                  <a:pt x="167" y="265"/>
                  <a:pt x="203" y="263"/>
                  <a:pt x="212" y="256"/>
                </a:cubicBezTo>
                <a:cubicBezTo>
                  <a:pt x="220" y="251"/>
                  <a:pt x="221" y="237"/>
                  <a:pt x="213" y="231"/>
                </a:cubicBezTo>
                <a:cubicBezTo>
                  <a:pt x="195" y="216"/>
                  <a:pt x="150" y="220"/>
                  <a:pt x="123" y="197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7903081" y="1114915"/>
            <a:ext cx="406328" cy="405962"/>
          </a:xfrm>
          <a:custGeom>
            <a:avLst/>
            <a:gdLst>
              <a:gd name="T0" fmla="*/ 235 w 470"/>
              <a:gd name="T1" fmla="*/ 57 h 470"/>
              <a:gd name="T2" fmla="*/ 109 w 470"/>
              <a:gd name="T3" fmla="*/ 109 h 470"/>
              <a:gd name="T4" fmla="*/ 57 w 470"/>
              <a:gd name="T5" fmla="*/ 235 h 470"/>
              <a:gd name="T6" fmla="*/ 109 w 470"/>
              <a:gd name="T7" fmla="*/ 361 h 470"/>
              <a:gd name="T8" fmla="*/ 235 w 470"/>
              <a:gd name="T9" fmla="*/ 413 h 470"/>
              <a:gd name="T10" fmla="*/ 361 w 470"/>
              <a:gd name="T11" fmla="*/ 361 h 470"/>
              <a:gd name="T12" fmla="*/ 413 w 470"/>
              <a:gd name="T13" fmla="*/ 235 h 470"/>
              <a:gd name="T14" fmla="*/ 361 w 470"/>
              <a:gd name="T15" fmla="*/ 109 h 470"/>
              <a:gd name="T16" fmla="*/ 235 w 470"/>
              <a:gd name="T17" fmla="*/ 57 h 470"/>
              <a:gd name="T18" fmla="*/ 170 w 470"/>
              <a:gd name="T19" fmla="*/ 228 h 470"/>
              <a:gd name="T20" fmla="*/ 154 w 470"/>
              <a:gd name="T21" fmla="*/ 191 h 470"/>
              <a:gd name="T22" fmla="*/ 173 w 470"/>
              <a:gd name="T23" fmla="*/ 149 h 470"/>
              <a:gd name="T24" fmla="*/ 222 w 470"/>
              <a:gd name="T25" fmla="*/ 132 h 470"/>
              <a:gd name="T26" fmla="*/ 222 w 470"/>
              <a:gd name="T27" fmla="*/ 114 h 470"/>
              <a:gd name="T28" fmla="*/ 251 w 470"/>
              <a:gd name="T29" fmla="*/ 114 h 470"/>
              <a:gd name="T30" fmla="*/ 251 w 470"/>
              <a:gd name="T31" fmla="*/ 132 h 470"/>
              <a:gd name="T32" fmla="*/ 296 w 470"/>
              <a:gd name="T33" fmla="*/ 148 h 470"/>
              <a:gd name="T34" fmla="*/ 314 w 470"/>
              <a:gd name="T35" fmla="*/ 190 h 470"/>
              <a:gd name="T36" fmla="*/ 267 w 470"/>
              <a:gd name="T37" fmla="*/ 190 h 470"/>
              <a:gd name="T38" fmla="*/ 262 w 470"/>
              <a:gd name="T39" fmla="*/ 173 h 470"/>
              <a:gd name="T40" fmla="*/ 208 w 470"/>
              <a:gd name="T41" fmla="*/ 171 h 470"/>
              <a:gd name="T42" fmla="*/ 208 w 470"/>
              <a:gd name="T43" fmla="*/ 196 h 470"/>
              <a:gd name="T44" fmla="*/ 264 w 470"/>
              <a:gd name="T45" fmla="*/ 212 h 470"/>
              <a:gd name="T46" fmla="*/ 302 w 470"/>
              <a:gd name="T47" fmla="*/ 231 h 470"/>
              <a:gd name="T48" fmla="*/ 318 w 470"/>
              <a:gd name="T49" fmla="*/ 271 h 470"/>
              <a:gd name="T50" fmla="*/ 300 w 470"/>
              <a:gd name="T51" fmla="*/ 314 h 470"/>
              <a:gd name="T52" fmla="*/ 248 w 470"/>
              <a:gd name="T53" fmla="*/ 333 h 470"/>
              <a:gd name="T54" fmla="*/ 248 w 470"/>
              <a:gd name="T55" fmla="*/ 355 h 470"/>
              <a:gd name="T56" fmla="*/ 219 w 470"/>
              <a:gd name="T57" fmla="*/ 355 h 470"/>
              <a:gd name="T58" fmla="*/ 219 w 470"/>
              <a:gd name="T59" fmla="*/ 333 h 470"/>
              <a:gd name="T60" fmla="*/ 171 w 470"/>
              <a:gd name="T61" fmla="*/ 313 h 470"/>
              <a:gd name="T62" fmla="*/ 151 w 470"/>
              <a:gd name="T63" fmla="*/ 266 h 470"/>
              <a:gd name="T64" fmla="*/ 201 w 470"/>
              <a:gd name="T65" fmla="*/ 266 h 470"/>
              <a:gd name="T66" fmla="*/ 207 w 470"/>
              <a:gd name="T67" fmla="*/ 288 h 470"/>
              <a:gd name="T68" fmla="*/ 263 w 470"/>
              <a:gd name="T69" fmla="*/ 290 h 470"/>
              <a:gd name="T70" fmla="*/ 264 w 470"/>
              <a:gd name="T71" fmla="*/ 264 h 470"/>
              <a:gd name="T72" fmla="*/ 170 w 470"/>
              <a:gd name="T73" fmla="*/ 228 h 470"/>
              <a:gd name="T74" fmla="*/ 69 w 470"/>
              <a:gd name="T75" fmla="*/ 69 h 470"/>
              <a:gd name="T76" fmla="*/ 235 w 470"/>
              <a:gd name="T77" fmla="*/ 0 h 470"/>
              <a:gd name="T78" fmla="*/ 401 w 470"/>
              <a:gd name="T79" fmla="*/ 69 h 470"/>
              <a:gd name="T80" fmla="*/ 470 w 470"/>
              <a:gd name="T81" fmla="*/ 235 h 470"/>
              <a:gd name="T82" fmla="*/ 401 w 470"/>
              <a:gd name="T83" fmla="*/ 401 h 470"/>
              <a:gd name="T84" fmla="*/ 235 w 470"/>
              <a:gd name="T85" fmla="*/ 470 h 470"/>
              <a:gd name="T86" fmla="*/ 69 w 470"/>
              <a:gd name="T87" fmla="*/ 401 h 470"/>
              <a:gd name="T88" fmla="*/ 0 w 470"/>
              <a:gd name="T89" fmla="*/ 235 h 470"/>
              <a:gd name="T90" fmla="*/ 69 w 470"/>
              <a:gd name="T91" fmla="*/ 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0" h="470">
                <a:moveTo>
                  <a:pt x="235" y="57"/>
                </a:moveTo>
                <a:cubicBezTo>
                  <a:pt x="186" y="57"/>
                  <a:pt x="141" y="77"/>
                  <a:pt x="109" y="109"/>
                </a:cubicBezTo>
                <a:cubicBezTo>
                  <a:pt x="77" y="141"/>
                  <a:pt x="57" y="186"/>
                  <a:pt x="57" y="235"/>
                </a:cubicBezTo>
                <a:cubicBezTo>
                  <a:pt x="57" y="284"/>
                  <a:pt x="77" y="328"/>
                  <a:pt x="109" y="361"/>
                </a:cubicBezTo>
                <a:cubicBezTo>
                  <a:pt x="141" y="393"/>
                  <a:pt x="186" y="413"/>
                  <a:pt x="235" y="413"/>
                </a:cubicBezTo>
                <a:cubicBezTo>
                  <a:pt x="284" y="413"/>
                  <a:pt x="328" y="393"/>
                  <a:pt x="361" y="361"/>
                </a:cubicBezTo>
                <a:cubicBezTo>
                  <a:pt x="393" y="328"/>
                  <a:pt x="413" y="284"/>
                  <a:pt x="413" y="235"/>
                </a:cubicBezTo>
                <a:cubicBezTo>
                  <a:pt x="413" y="186"/>
                  <a:pt x="393" y="141"/>
                  <a:pt x="361" y="109"/>
                </a:cubicBezTo>
                <a:cubicBezTo>
                  <a:pt x="328" y="77"/>
                  <a:pt x="284" y="57"/>
                  <a:pt x="235" y="57"/>
                </a:cubicBezTo>
                <a:close/>
                <a:moveTo>
                  <a:pt x="170" y="228"/>
                </a:moveTo>
                <a:cubicBezTo>
                  <a:pt x="159" y="219"/>
                  <a:pt x="154" y="207"/>
                  <a:pt x="154" y="191"/>
                </a:cubicBezTo>
                <a:cubicBezTo>
                  <a:pt x="154" y="174"/>
                  <a:pt x="160" y="160"/>
                  <a:pt x="173" y="149"/>
                </a:cubicBezTo>
                <a:cubicBezTo>
                  <a:pt x="186" y="139"/>
                  <a:pt x="200" y="133"/>
                  <a:pt x="222" y="132"/>
                </a:cubicBezTo>
                <a:cubicBezTo>
                  <a:pt x="222" y="114"/>
                  <a:pt x="222" y="114"/>
                  <a:pt x="222" y="114"/>
                </a:cubicBezTo>
                <a:cubicBezTo>
                  <a:pt x="251" y="114"/>
                  <a:pt x="251" y="114"/>
                  <a:pt x="251" y="114"/>
                </a:cubicBezTo>
                <a:cubicBezTo>
                  <a:pt x="251" y="132"/>
                  <a:pt x="251" y="132"/>
                  <a:pt x="251" y="132"/>
                </a:cubicBezTo>
                <a:cubicBezTo>
                  <a:pt x="272" y="133"/>
                  <a:pt x="284" y="138"/>
                  <a:pt x="296" y="148"/>
                </a:cubicBezTo>
                <a:cubicBezTo>
                  <a:pt x="308" y="158"/>
                  <a:pt x="313" y="172"/>
                  <a:pt x="314" y="190"/>
                </a:cubicBezTo>
                <a:cubicBezTo>
                  <a:pt x="267" y="190"/>
                  <a:pt x="267" y="190"/>
                  <a:pt x="267" y="190"/>
                </a:cubicBezTo>
                <a:cubicBezTo>
                  <a:pt x="266" y="182"/>
                  <a:pt x="265" y="177"/>
                  <a:pt x="262" y="173"/>
                </a:cubicBezTo>
                <a:cubicBezTo>
                  <a:pt x="254" y="164"/>
                  <a:pt x="218" y="164"/>
                  <a:pt x="208" y="171"/>
                </a:cubicBezTo>
                <a:cubicBezTo>
                  <a:pt x="201" y="177"/>
                  <a:pt x="200" y="190"/>
                  <a:pt x="208" y="196"/>
                </a:cubicBezTo>
                <a:cubicBezTo>
                  <a:pt x="217" y="203"/>
                  <a:pt x="250" y="208"/>
                  <a:pt x="264" y="212"/>
                </a:cubicBezTo>
                <a:cubicBezTo>
                  <a:pt x="281" y="218"/>
                  <a:pt x="294" y="224"/>
                  <a:pt x="302" y="231"/>
                </a:cubicBezTo>
                <a:cubicBezTo>
                  <a:pt x="313" y="241"/>
                  <a:pt x="318" y="254"/>
                  <a:pt x="318" y="271"/>
                </a:cubicBezTo>
                <a:cubicBezTo>
                  <a:pt x="319" y="290"/>
                  <a:pt x="312" y="304"/>
                  <a:pt x="300" y="314"/>
                </a:cubicBezTo>
                <a:cubicBezTo>
                  <a:pt x="288" y="325"/>
                  <a:pt x="272" y="332"/>
                  <a:pt x="248" y="333"/>
                </a:cubicBezTo>
                <a:cubicBezTo>
                  <a:pt x="248" y="355"/>
                  <a:pt x="248" y="355"/>
                  <a:pt x="248" y="355"/>
                </a:cubicBezTo>
                <a:cubicBezTo>
                  <a:pt x="219" y="355"/>
                  <a:pt x="219" y="355"/>
                  <a:pt x="219" y="355"/>
                </a:cubicBezTo>
                <a:cubicBezTo>
                  <a:pt x="219" y="333"/>
                  <a:pt x="219" y="333"/>
                  <a:pt x="219" y="333"/>
                </a:cubicBezTo>
                <a:cubicBezTo>
                  <a:pt x="196" y="333"/>
                  <a:pt x="183" y="325"/>
                  <a:pt x="171" y="313"/>
                </a:cubicBezTo>
                <a:cubicBezTo>
                  <a:pt x="158" y="302"/>
                  <a:pt x="151" y="286"/>
                  <a:pt x="151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2" y="276"/>
                  <a:pt x="204" y="283"/>
                  <a:pt x="207" y="288"/>
                </a:cubicBezTo>
                <a:cubicBezTo>
                  <a:pt x="216" y="299"/>
                  <a:pt x="254" y="297"/>
                  <a:pt x="263" y="290"/>
                </a:cubicBezTo>
                <a:cubicBezTo>
                  <a:pt x="272" y="284"/>
                  <a:pt x="272" y="271"/>
                  <a:pt x="264" y="264"/>
                </a:cubicBezTo>
                <a:cubicBezTo>
                  <a:pt x="245" y="249"/>
                  <a:pt x="198" y="252"/>
                  <a:pt x="170" y="228"/>
                </a:cubicBezTo>
                <a:close/>
                <a:moveTo>
                  <a:pt x="69" y="69"/>
                </a:moveTo>
                <a:cubicBezTo>
                  <a:pt x="111" y="26"/>
                  <a:pt x="170" y="0"/>
                  <a:pt x="235" y="0"/>
                </a:cubicBezTo>
                <a:cubicBezTo>
                  <a:pt x="300" y="0"/>
                  <a:pt x="359" y="26"/>
                  <a:pt x="401" y="69"/>
                </a:cubicBezTo>
                <a:cubicBezTo>
                  <a:pt x="444" y="111"/>
                  <a:pt x="470" y="170"/>
                  <a:pt x="470" y="235"/>
                </a:cubicBezTo>
                <a:cubicBezTo>
                  <a:pt x="470" y="300"/>
                  <a:pt x="444" y="359"/>
                  <a:pt x="401" y="401"/>
                </a:cubicBezTo>
                <a:cubicBezTo>
                  <a:pt x="359" y="444"/>
                  <a:pt x="300" y="470"/>
                  <a:pt x="235" y="470"/>
                </a:cubicBezTo>
                <a:cubicBezTo>
                  <a:pt x="170" y="470"/>
                  <a:pt x="111" y="444"/>
                  <a:pt x="69" y="401"/>
                </a:cubicBezTo>
                <a:cubicBezTo>
                  <a:pt x="26" y="359"/>
                  <a:pt x="0" y="300"/>
                  <a:pt x="0" y="235"/>
                </a:cubicBezTo>
                <a:cubicBezTo>
                  <a:pt x="0" y="170"/>
                  <a:pt x="26" y="111"/>
                  <a:pt x="69" y="69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37571" y="856343"/>
            <a:ext cx="715006" cy="702571"/>
            <a:chOff x="5037571" y="856343"/>
            <a:chExt cx="715006" cy="702571"/>
          </a:xfrm>
        </p:grpSpPr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0269" y="872801"/>
            <a:ext cx="709154" cy="669655"/>
            <a:chOff x="6460269" y="872801"/>
            <a:chExt cx="709154" cy="669655"/>
          </a:xfrm>
        </p:grpSpPr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16D51404-364E-404E-A85A-BEF0F22AE3D0}"/>
              </a:ext>
            </a:extLst>
          </p:cNvPr>
          <p:cNvSpPr/>
          <p:nvPr/>
        </p:nvSpPr>
        <p:spPr>
          <a:xfrm>
            <a:off x="623887" y="333375"/>
            <a:ext cx="10944225" cy="619125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71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李江峰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汕头大学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AD4CE1FE-2553-4840-9E05-5DE0857C6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C14B66-A455-498F-B724-F812E8AD5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930" y="3633856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96A76ED4-ADFD-4A15-A66B-CF5AFF519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4892" y="0"/>
            <a:ext cx="9529197" cy="6858000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781539-EE84-4696-995D-1F2DFEF49C82}"/>
              </a:ext>
            </a:extLst>
          </p:cNvPr>
          <p:cNvSpPr/>
          <p:nvPr/>
        </p:nvSpPr>
        <p:spPr>
          <a:xfrm>
            <a:off x="3259971" y="-2830403"/>
            <a:ext cx="14032978" cy="13687465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sx="105000" sy="105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6973F6-4D71-4D3C-ADE8-AE9208AD9EF0}"/>
              </a:ext>
            </a:extLst>
          </p:cNvPr>
          <p:cNvGrpSpPr/>
          <p:nvPr/>
        </p:nvGrpSpPr>
        <p:grpSpPr>
          <a:xfrm flipV="1">
            <a:off x="4307488" y="813034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3E59DC7-23CD-4CB0-8B6F-CC984E0FC68C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03B9A94-6A9B-400D-8831-C4D3D0551A1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FBDBEE-0054-4555-AD2F-095899058B33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EECF6F68-6E7A-4001-80ED-458298099659}"/>
              </a:ext>
            </a:extLst>
          </p:cNvPr>
          <p:cNvSpPr/>
          <p:nvPr/>
        </p:nvSpPr>
        <p:spPr>
          <a:xfrm>
            <a:off x="6501674" y="666049"/>
            <a:ext cx="2051050" cy="2051050"/>
          </a:xfrm>
          <a:prstGeom prst="ellipse">
            <a:avLst/>
          </a:prstGeom>
          <a:solidFill>
            <a:srgbClr val="EACAA0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523603AA-1B1C-4242-9C94-C00EAD91E102}"/>
              </a:ext>
            </a:extLst>
          </p:cNvPr>
          <p:cNvSpPr/>
          <p:nvPr/>
        </p:nvSpPr>
        <p:spPr>
          <a:xfrm>
            <a:off x="6232226" y="396601"/>
            <a:ext cx="2589946" cy="2589946"/>
          </a:xfrm>
          <a:prstGeom prst="arc">
            <a:avLst>
              <a:gd name="adj1" fmla="val 16200000"/>
              <a:gd name="adj2" fmla="val 7867983"/>
            </a:avLst>
          </a:prstGeom>
          <a:ln>
            <a:solidFill>
              <a:srgbClr val="EAC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81041926-0A43-455F-AAC6-CBA2A15833AE}"/>
              </a:ext>
            </a:extLst>
          </p:cNvPr>
          <p:cNvSpPr/>
          <p:nvPr/>
        </p:nvSpPr>
        <p:spPr>
          <a:xfrm rot="5400000">
            <a:off x="7453112" y="343239"/>
            <a:ext cx="106726" cy="106726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A5DCE74A-6618-46BF-8A7B-31E60DF0CDDA}"/>
              </a:ext>
            </a:extLst>
          </p:cNvPr>
          <p:cNvSpPr/>
          <p:nvPr/>
        </p:nvSpPr>
        <p:spPr>
          <a:xfrm rot="5400000">
            <a:off x="6629993" y="2614288"/>
            <a:ext cx="106726" cy="106726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E5C701B-AD9B-4A57-B9BA-090F4268A01A}"/>
              </a:ext>
            </a:extLst>
          </p:cNvPr>
          <p:cNvGrpSpPr/>
          <p:nvPr/>
        </p:nvGrpSpPr>
        <p:grpSpPr>
          <a:xfrm>
            <a:off x="6969903" y="1027787"/>
            <a:ext cx="1052818" cy="1216024"/>
            <a:chOff x="-3356739" y="1961082"/>
            <a:chExt cx="751364" cy="867841"/>
          </a:xfrm>
          <a:effectLst/>
        </p:grpSpPr>
        <p:sp>
          <p:nvSpPr>
            <p:cNvPr id="51" name="泪滴形 2">
              <a:extLst>
                <a:ext uri="{FF2B5EF4-FFF2-40B4-BE49-F238E27FC236}">
                  <a16:creationId xmlns:a16="http://schemas.microsoft.com/office/drawing/2014/main" id="{B2BDA384-659D-4D8C-8B41-78907E1B899B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47B703B6-3DBF-489B-9631-2EF4E78D4290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13B43A1-BA93-45B9-8875-94A561C90A23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A85CA48-8EE8-4692-A340-BBA1805E0E93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A8D10E9-2892-4080-A453-ADCD6B93FE31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E2E3634-C545-48B1-9436-38B6DCD96D7E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C20AAA0-114C-4C40-84EA-F541F4EAC089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950FAE5-07D3-45EC-92AC-3CAC33B74C19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C23B4D7B-7FEB-47DA-A378-9789ED83DBCA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C5D72D9-E2C9-4520-B39B-7F23F9AFC882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12E1B84-5406-4EF3-AAD4-66103103B916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E92CFB30-CF25-46D2-B616-0C6C4EA44304}"/>
              </a:ext>
            </a:extLst>
          </p:cNvPr>
          <p:cNvSpPr txBox="1"/>
          <p:nvPr/>
        </p:nvSpPr>
        <p:spPr>
          <a:xfrm>
            <a:off x="6394898" y="3098657"/>
            <a:ext cx="421739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dirty="0">
                <a:gradFill flip="none" rotWithShape="1">
                  <a:gsLst>
                    <a:gs pos="60000">
                      <a:srgbClr val="EACAA0"/>
                    </a:gs>
                    <a:gs pos="10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项目简介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A49C2A0-C75F-4679-A9F3-E37101E08BF5}"/>
              </a:ext>
            </a:extLst>
          </p:cNvPr>
          <p:cNvSpPr txBox="1"/>
          <p:nvPr/>
        </p:nvSpPr>
        <p:spPr>
          <a:xfrm>
            <a:off x="6374634" y="4150277"/>
            <a:ext cx="51934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汕头大学是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1981</a:t>
            </a:r>
            <a:r>
              <a:rPr lang="zh-CN" altLang="en-US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年经国务院批准成立的综合性大学，学校得到著名爱国人士及国际知名企业家李嘉诚先生的鼎力相助。</a:t>
            </a:r>
            <a:endParaRPr lang="en-US" altLang="zh-CN" sz="24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凤凰花是汕头市花，汕大水库是学校标志性景观，绿水青山，鸟语花香。</a:t>
            </a:r>
          </a:p>
        </p:txBody>
      </p:sp>
    </p:spTree>
    <p:extLst>
      <p:ext uri="{BB962C8B-B14F-4D97-AF65-F5344CB8AC3E}">
        <p14:creationId xmlns:p14="http://schemas.microsoft.com/office/powerpoint/2010/main" val="79808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0.30443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17CB07-38F7-4E9C-9111-C3787B8729DA}"/>
              </a:ext>
            </a:extLst>
          </p:cNvPr>
          <p:cNvSpPr/>
          <p:nvPr/>
        </p:nvSpPr>
        <p:spPr>
          <a:xfrm rot="3429831">
            <a:off x="87849" y="-1341378"/>
            <a:ext cx="15843891" cy="15453791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tile tx="1016000" ty="381000" sx="100000" sy="100000" flip="none" algn="tl"/>
          </a:blipFill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BE69E0-1E66-4E99-B8D4-B38FF3615316}"/>
              </a:ext>
            </a:extLst>
          </p:cNvPr>
          <p:cNvSpPr txBox="1"/>
          <p:nvPr/>
        </p:nvSpPr>
        <p:spPr>
          <a:xfrm>
            <a:off x="623888" y="476250"/>
            <a:ext cx="5420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发展历程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4950A0E-0649-44EB-B384-7102930C8B9E}"/>
              </a:ext>
            </a:extLst>
          </p:cNvPr>
          <p:cNvSpPr/>
          <p:nvPr/>
        </p:nvSpPr>
        <p:spPr>
          <a:xfrm rot="3429831">
            <a:off x="87849" y="-1341376"/>
            <a:ext cx="15843891" cy="15453791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EACAA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D0121C7-BCBA-49C4-99C9-F6A4EE56848D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DC3363-4AC5-4A55-B5A1-6972714DEAEC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28646A8-6BEB-4511-B081-3BB28BB10E49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905D94E-D23E-4FD1-9A5F-06BF4CE5BDCE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B54E24C-EF69-469F-AE0E-E0E56D912022}"/>
              </a:ext>
            </a:extLst>
          </p:cNvPr>
          <p:cNvGrpSpPr/>
          <p:nvPr/>
        </p:nvGrpSpPr>
        <p:grpSpPr>
          <a:xfrm flipV="1">
            <a:off x="4781040" y="475537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07882EBD-56B9-4FFA-94BD-0F9506B5F578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70C1F77-3283-40B4-B341-B47D79D0B23F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8D05CE3-E6F4-45B9-B953-AC2EAA01505E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FB85863-55FC-4E75-A18E-6BF3472A8D4E}"/>
              </a:ext>
            </a:extLst>
          </p:cNvPr>
          <p:cNvSpPr/>
          <p:nvPr/>
        </p:nvSpPr>
        <p:spPr>
          <a:xfrm>
            <a:off x="-285750" y="-171450"/>
            <a:ext cx="13049250" cy="3855843"/>
          </a:xfrm>
          <a:custGeom>
            <a:avLst/>
            <a:gdLst>
              <a:gd name="connsiteX0" fmla="*/ 0 w 13030200"/>
              <a:gd name="connsiteY0" fmla="*/ 3771900 h 3981450"/>
              <a:gd name="connsiteX1" fmla="*/ 4762500 w 13030200"/>
              <a:gd name="connsiteY1" fmla="*/ 3562350 h 3981450"/>
              <a:gd name="connsiteX2" fmla="*/ 13030200 w 13030200"/>
              <a:gd name="connsiteY2" fmla="*/ 0 h 3981450"/>
              <a:gd name="connsiteX0" fmla="*/ 0 w 13030200"/>
              <a:gd name="connsiteY0" fmla="*/ 3867150 h 4038474"/>
              <a:gd name="connsiteX1" fmla="*/ 4762500 w 13030200"/>
              <a:gd name="connsiteY1" fmla="*/ 3562350 h 4038474"/>
              <a:gd name="connsiteX2" fmla="*/ 13030200 w 13030200"/>
              <a:gd name="connsiteY2" fmla="*/ 0 h 4038474"/>
              <a:gd name="connsiteX0" fmla="*/ 0 w 13030200"/>
              <a:gd name="connsiteY0" fmla="*/ 3867150 h 3936978"/>
              <a:gd name="connsiteX1" fmla="*/ 5962650 w 13030200"/>
              <a:gd name="connsiteY1" fmla="*/ 3162300 h 3936978"/>
              <a:gd name="connsiteX2" fmla="*/ 13030200 w 13030200"/>
              <a:gd name="connsiteY2" fmla="*/ 0 h 3936978"/>
              <a:gd name="connsiteX0" fmla="*/ 0 w 13030200"/>
              <a:gd name="connsiteY0" fmla="*/ 3943350 h 4005683"/>
              <a:gd name="connsiteX1" fmla="*/ 5962650 w 13030200"/>
              <a:gd name="connsiteY1" fmla="*/ 3162300 h 4005683"/>
              <a:gd name="connsiteX2" fmla="*/ 13030200 w 13030200"/>
              <a:gd name="connsiteY2" fmla="*/ 0 h 4005683"/>
              <a:gd name="connsiteX0" fmla="*/ 0 w 13030200"/>
              <a:gd name="connsiteY0" fmla="*/ 3943350 h 3964585"/>
              <a:gd name="connsiteX1" fmla="*/ 5962650 w 13030200"/>
              <a:gd name="connsiteY1" fmla="*/ 3162300 h 3964585"/>
              <a:gd name="connsiteX2" fmla="*/ 13030200 w 13030200"/>
              <a:gd name="connsiteY2" fmla="*/ 0 h 3964585"/>
              <a:gd name="connsiteX0" fmla="*/ 0 w 13049250"/>
              <a:gd name="connsiteY0" fmla="*/ 3829050 h 3857596"/>
              <a:gd name="connsiteX1" fmla="*/ 5981700 w 13049250"/>
              <a:gd name="connsiteY1" fmla="*/ 3162300 h 3857596"/>
              <a:gd name="connsiteX2" fmla="*/ 13049250 w 13049250"/>
              <a:gd name="connsiteY2" fmla="*/ 0 h 3857596"/>
              <a:gd name="connsiteX0" fmla="*/ 0 w 13049250"/>
              <a:gd name="connsiteY0" fmla="*/ 3829050 h 3849270"/>
              <a:gd name="connsiteX1" fmla="*/ 6115050 w 13049250"/>
              <a:gd name="connsiteY1" fmla="*/ 3048000 h 3849270"/>
              <a:gd name="connsiteX2" fmla="*/ 13049250 w 13049250"/>
              <a:gd name="connsiteY2" fmla="*/ 0 h 3849270"/>
              <a:gd name="connsiteX0" fmla="*/ 0 w 13049250"/>
              <a:gd name="connsiteY0" fmla="*/ 3829050 h 3855843"/>
              <a:gd name="connsiteX1" fmla="*/ 6267450 w 13049250"/>
              <a:gd name="connsiteY1" fmla="*/ 3143250 h 3855843"/>
              <a:gd name="connsiteX2" fmla="*/ 13049250 w 13049250"/>
              <a:gd name="connsiteY2" fmla="*/ 0 h 385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49250" h="3855843">
                <a:moveTo>
                  <a:pt x="0" y="3829050"/>
                </a:moveTo>
                <a:cubicBezTo>
                  <a:pt x="1295400" y="3924300"/>
                  <a:pt x="4092575" y="3781425"/>
                  <a:pt x="6267450" y="3143250"/>
                </a:cubicBezTo>
                <a:cubicBezTo>
                  <a:pt x="8442325" y="2505075"/>
                  <a:pt x="10001250" y="1466850"/>
                  <a:pt x="13049250" y="0"/>
                </a:cubicBezTo>
              </a:path>
            </a:pathLst>
          </a:custGeom>
          <a:noFill/>
          <a:ln w="127000" cap="rnd">
            <a:solidFill>
              <a:srgbClr val="B0782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E44A3F9-6BCC-4D11-A21A-1049F1C1147E}"/>
              </a:ext>
            </a:extLst>
          </p:cNvPr>
          <p:cNvSpPr/>
          <p:nvPr/>
        </p:nvSpPr>
        <p:spPr>
          <a:xfrm>
            <a:off x="781050" y="3370323"/>
            <a:ext cx="628140" cy="628140"/>
          </a:xfrm>
          <a:prstGeom prst="ellipse">
            <a:avLst/>
          </a:pr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79C8C34-F2A1-41EC-97DC-7586010A5E5C}"/>
              </a:ext>
            </a:extLst>
          </p:cNvPr>
          <p:cNvSpPr/>
          <p:nvPr/>
        </p:nvSpPr>
        <p:spPr>
          <a:xfrm>
            <a:off x="4095349" y="3021843"/>
            <a:ext cx="628140" cy="628140"/>
          </a:xfrm>
          <a:prstGeom prst="ellipse">
            <a:avLst/>
          </a:pr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513BDFA-2902-45DC-96AF-D4C16ABD009A}"/>
              </a:ext>
            </a:extLst>
          </p:cNvPr>
          <p:cNvSpPr/>
          <p:nvPr/>
        </p:nvSpPr>
        <p:spPr>
          <a:xfrm>
            <a:off x="7101220" y="2142473"/>
            <a:ext cx="628140" cy="628140"/>
          </a:xfrm>
          <a:prstGeom prst="ellipse">
            <a:avLst/>
          </a:pr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0397DE8-D91C-4393-8A37-AED8C17F59E8}"/>
              </a:ext>
            </a:extLst>
          </p:cNvPr>
          <p:cNvSpPr/>
          <p:nvPr/>
        </p:nvSpPr>
        <p:spPr>
          <a:xfrm>
            <a:off x="9908277" y="812251"/>
            <a:ext cx="628140" cy="628140"/>
          </a:xfrm>
          <a:prstGeom prst="ellipse">
            <a:avLst/>
          </a:pr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28EDB4-B889-4373-9D88-BEE3330D7505}"/>
              </a:ext>
            </a:extLst>
          </p:cNvPr>
          <p:cNvSpPr txBox="1"/>
          <p:nvPr/>
        </p:nvSpPr>
        <p:spPr>
          <a:xfrm>
            <a:off x="259840" y="2812693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1981</a:t>
            </a:r>
            <a:r>
              <a:rPr lang="zh-CN" altLang="en-US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B4A90A-229B-46F9-9082-2AAA2B218693}"/>
              </a:ext>
            </a:extLst>
          </p:cNvPr>
          <p:cNvSpPr txBox="1"/>
          <p:nvPr/>
        </p:nvSpPr>
        <p:spPr>
          <a:xfrm>
            <a:off x="3456664" y="2498621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1990</a:t>
            </a:r>
            <a:r>
              <a:rPr lang="zh-CN" altLang="en-US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A7A21B3-05E2-4C3A-837E-3046AA0BBD22}"/>
              </a:ext>
            </a:extLst>
          </p:cNvPr>
          <p:cNvSpPr txBox="1"/>
          <p:nvPr/>
        </p:nvSpPr>
        <p:spPr>
          <a:xfrm>
            <a:off x="6462535" y="1619252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2012</a:t>
            </a:r>
            <a:r>
              <a:rPr lang="zh-CN" altLang="en-US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F287814-EEAB-4FD8-8400-E5C45AF76E44}"/>
              </a:ext>
            </a:extLst>
          </p:cNvPr>
          <p:cNvSpPr txBox="1"/>
          <p:nvPr/>
        </p:nvSpPr>
        <p:spPr>
          <a:xfrm>
            <a:off x="9269592" y="289029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2019</a:t>
            </a:r>
            <a:r>
              <a:rPr lang="zh-CN" altLang="en-US" sz="28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DCA274E-1190-4C89-8EAA-44C1D37510D9}"/>
              </a:ext>
            </a:extLst>
          </p:cNvPr>
          <p:cNvSpPr txBox="1"/>
          <p:nvPr/>
        </p:nvSpPr>
        <p:spPr>
          <a:xfrm>
            <a:off x="527945" y="4070483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CEC6F4C-2E4A-4E8F-82EE-CA32CFB8F063}"/>
              </a:ext>
            </a:extLst>
          </p:cNvPr>
          <p:cNvSpPr txBox="1"/>
          <p:nvPr/>
        </p:nvSpPr>
        <p:spPr>
          <a:xfrm>
            <a:off x="3750731" y="3711156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6CE8885-010C-405C-83DB-B4ECD08F49C0}"/>
              </a:ext>
            </a:extLst>
          </p:cNvPr>
          <p:cNvSpPr txBox="1"/>
          <p:nvPr/>
        </p:nvSpPr>
        <p:spPr>
          <a:xfrm>
            <a:off x="6741133" y="2875078"/>
            <a:ext cx="22940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9ED35A5-B6D0-4C53-9249-C7D55DFD95A9}"/>
              </a:ext>
            </a:extLst>
          </p:cNvPr>
          <p:cNvSpPr txBox="1"/>
          <p:nvPr/>
        </p:nvSpPr>
        <p:spPr>
          <a:xfrm>
            <a:off x="9547075" y="1594659"/>
            <a:ext cx="229408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amet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consectetuer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adipiscing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elit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 Maecenas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porttitor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congue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massa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Fusce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posuere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 magna sed pulvinar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ultricies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purus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lectus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malesuada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libero, sit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amet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commodo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magna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eros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quis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20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0485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17CB07-38F7-4E9C-9111-C3787B8729DA}"/>
              </a:ext>
            </a:extLst>
          </p:cNvPr>
          <p:cNvSpPr/>
          <p:nvPr/>
        </p:nvSpPr>
        <p:spPr>
          <a:xfrm rot="3429831">
            <a:off x="87849" y="-1341378"/>
            <a:ext cx="15843891" cy="15453791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D0121C7-BCBA-49C4-99C9-F6A4EE56848D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DC3363-4AC5-4A55-B5A1-6972714DEAEC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28646A8-6BEB-4511-B081-3BB28BB10E49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905D94E-D23E-4FD1-9A5F-06BF4CE5BDCE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032B37-9DD6-4EF4-B1FA-E2ADC7CE3A13}"/>
              </a:ext>
            </a:extLst>
          </p:cNvPr>
          <p:cNvSpPr txBox="1"/>
          <p:nvPr/>
        </p:nvSpPr>
        <p:spPr>
          <a:xfrm>
            <a:off x="623888" y="476250"/>
            <a:ext cx="5420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小组成员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BBD682-C748-4EC7-878F-88D8F77D7DF5}"/>
              </a:ext>
            </a:extLst>
          </p:cNvPr>
          <p:cNvGrpSpPr/>
          <p:nvPr/>
        </p:nvGrpSpPr>
        <p:grpSpPr>
          <a:xfrm flipV="1">
            <a:off x="4781040" y="475537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5328595-3486-47CB-9FFA-501F7294450D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26D04AC-54A3-4505-ABA2-1C024551A33A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B0F5A99-5E84-47EE-88CD-CB31D29E09AD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094FC869-0E1F-44ED-AE25-CDBF0E07335E}"/>
              </a:ext>
            </a:extLst>
          </p:cNvPr>
          <p:cNvSpPr/>
          <p:nvPr/>
        </p:nvSpPr>
        <p:spPr>
          <a:xfrm>
            <a:off x="1911350" y="3104543"/>
            <a:ext cx="2051050" cy="2051050"/>
          </a:xfrm>
          <a:prstGeom prst="ellipse">
            <a:avLst/>
          </a:prstGeom>
          <a:blipFill dpi="0" rotWithShape="0">
            <a:blip r:embed="rId2"/>
            <a:srcRect/>
            <a:tile tx="0" ty="38100" sx="100000" sy="100000" flip="none" algn="ctr"/>
          </a:blipFill>
          <a:ln w="76200" cap="rnd">
            <a:solidFill>
              <a:srgbClr val="EACAA0"/>
            </a:solidFill>
            <a:round/>
          </a:ln>
          <a:effectLst>
            <a:outerShdw blurRad="1143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24B92FBE-7F89-4293-916B-2E3ED3E8AB54}"/>
              </a:ext>
            </a:extLst>
          </p:cNvPr>
          <p:cNvSpPr/>
          <p:nvPr/>
        </p:nvSpPr>
        <p:spPr>
          <a:xfrm>
            <a:off x="1641902" y="2835095"/>
            <a:ext cx="2589946" cy="2589946"/>
          </a:xfrm>
          <a:prstGeom prst="arc">
            <a:avLst>
              <a:gd name="adj1" fmla="val 16200000"/>
              <a:gd name="adj2" fmla="val 7867983"/>
            </a:avLst>
          </a:prstGeom>
          <a:ln>
            <a:solidFill>
              <a:srgbClr val="EAC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7FF810B4-9351-4B70-9C54-ACB94942D59E}"/>
              </a:ext>
            </a:extLst>
          </p:cNvPr>
          <p:cNvSpPr/>
          <p:nvPr/>
        </p:nvSpPr>
        <p:spPr>
          <a:xfrm rot="5400000">
            <a:off x="2862788" y="2781733"/>
            <a:ext cx="106726" cy="106726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DF01DD0E-2EE9-4DE1-965C-C73129D9C083}"/>
              </a:ext>
            </a:extLst>
          </p:cNvPr>
          <p:cNvSpPr/>
          <p:nvPr/>
        </p:nvSpPr>
        <p:spPr>
          <a:xfrm rot="5400000">
            <a:off x="2039669" y="5052782"/>
            <a:ext cx="106726" cy="106726"/>
          </a:xfrm>
          <a:prstGeom prst="ellipse">
            <a:avLst/>
          </a:prstGeom>
          <a:solidFill>
            <a:srgbClr val="EAC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BE22659-2737-4FCB-8CC2-738ED631857A}"/>
              </a:ext>
            </a:extLst>
          </p:cNvPr>
          <p:cNvGrpSpPr/>
          <p:nvPr/>
        </p:nvGrpSpPr>
        <p:grpSpPr>
          <a:xfrm>
            <a:off x="8716729" y="1060880"/>
            <a:ext cx="1460181" cy="1490266"/>
            <a:chOff x="1641902" y="2781733"/>
            <a:chExt cx="2589946" cy="2643308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0CE6CE8C-B385-4D95-971B-596F24C6E966}"/>
                </a:ext>
              </a:extLst>
            </p:cNvPr>
            <p:cNvSpPr/>
            <p:nvPr/>
          </p:nvSpPr>
          <p:spPr>
            <a:xfrm>
              <a:off x="1911350" y="3104543"/>
              <a:ext cx="2051049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t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弧形 59">
              <a:extLst>
                <a:ext uri="{FF2B5EF4-FFF2-40B4-BE49-F238E27FC236}">
                  <a16:creationId xmlns:a16="http://schemas.microsoft.com/office/drawing/2014/main" id="{7D10F11D-6323-4627-BCDE-6C6C64D7FB62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79404C1-B51B-49D0-B54C-BD8BD2E92FCD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1D7B70E7-FD4F-4E57-9617-3891FC7221A5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E1D5FAB-BEF9-4775-B54C-45BB80D6D264}"/>
              </a:ext>
            </a:extLst>
          </p:cNvPr>
          <p:cNvGrpSpPr/>
          <p:nvPr/>
        </p:nvGrpSpPr>
        <p:grpSpPr>
          <a:xfrm>
            <a:off x="8716729" y="2973961"/>
            <a:ext cx="1460181" cy="1490266"/>
            <a:chOff x="1641902" y="2781733"/>
            <a:chExt cx="2589946" cy="2643308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4DE54F8-581E-4C64-83F9-73FBDB42F9D7}"/>
                </a:ext>
              </a:extLst>
            </p:cNvPr>
            <p:cNvSpPr/>
            <p:nvPr/>
          </p:nvSpPr>
          <p:spPr>
            <a:xfrm>
              <a:off x="1911350" y="3104543"/>
              <a:ext cx="2051049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t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弧形 65">
              <a:extLst>
                <a:ext uri="{FF2B5EF4-FFF2-40B4-BE49-F238E27FC236}">
                  <a16:creationId xmlns:a16="http://schemas.microsoft.com/office/drawing/2014/main" id="{CCFC923B-9BA0-42EC-9997-A78AA60CE4BB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6B158728-A886-4694-8702-634E7C48AB16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D4A13E18-1B2F-4F51-8F81-FBAFC3462A84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378A448-F897-47FE-9FF9-3AA6F402EB78}"/>
              </a:ext>
            </a:extLst>
          </p:cNvPr>
          <p:cNvGrpSpPr/>
          <p:nvPr/>
        </p:nvGrpSpPr>
        <p:grpSpPr>
          <a:xfrm>
            <a:off x="8716729" y="4846081"/>
            <a:ext cx="1460181" cy="1490266"/>
            <a:chOff x="1641902" y="2781733"/>
            <a:chExt cx="2589946" cy="2643308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24FF38A-5330-491D-BDB2-9EB96D549321}"/>
                </a:ext>
              </a:extLst>
            </p:cNvPr>
            <p:cNvSpPr/>
            <p:nvPr/>
          </p:nvSpPr>
          <p:spPr>
            <a:xfrm>
              <a:off x="1911350" y="3104543"/>
              <a:ext cx="2051049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t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id="{5ED67DA0-4417-4804-BE97-24C4CCD28A5A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D670201-F1A2-4E5D-84BC-987310B92E6E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EC81B66-CCE4-47B3-AE33-FF7D29DE5AE7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D7BE403-ADDF-49D7-B010-A084E9A95A42}"/>
              </a:ext>
            </a:extLst>
          </p:cNvPr>
          <p:cNvGrpSpPr/>
          <p:nvPr/>
        </p:nvGrpSpPr>
        <p:grpSpPr>
          <a:xfrm>
            <a:off x="5431034" y="1060880"/>
            <a:ext cx="1460181" cy="1490266"/>
            <a:chOff x="1641902" y="2781733"/>
            <a:chExt cx="2589946" cy="2643308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8520B6CF-4BFE-4576-83EF-E54A3E658C57}"/>
                </a:ext>
              </a:extLst>
            </p:cNvPr>
            <p:cNvSpPr/>
            <p:nvPr/>
          </p:nvSpPr>
          <p:spPr>
            <a:xfrm>
              <a:off x="1911350" y="3104543"/>
              <a:ext cx="2051049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t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弧形 75">
              <a:extLst>
                <a:ext uri="{FF2B5EF4-FFF2-40B4-BE49-F238E27FC236}">
                  <a16:creationId xmlns:a16="http://schemas.microsoft.com/office/drawing/2014/main" id="{9447C59A-7187-414B-9EFF-7622E917FD7B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41D67F5-CA5C-4D4F-8107-E2C2ED8F1983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3D12DE19-D6F3-4EB9-BB2B-C1120A5AEF11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44CBD0C-B6F1-4C9B-AC73-B6BBA80BE1C6}"/>
              </a:ext>
            </a:extLst>
          </p:cNvPr>
          <p:cNvGrpSpPr/>
          <p:nvPr/>
        </p:nvGrpSpPr>
        <p:grpSpPr>
          <a:xfrm>
            <a:off x="5431034" y="2973961"/>
            <a:ext cx="1460181" cy="1490266"/>
            <a:chOff x="1641902" y="2781733"/>
            <a:chExt cx="2589946" cy="2643308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66A2FB02-D0C9-4FB8-B820-47995B687201}"/>
                </a:ext>
              </a:extLst>
            </p:cNvPr>
            <p:cNvSpPr/>
            <p:nvPr/>
          </p:nvSpPr>
          <p:spPr>
            <a:xfrm>
              <a:off x="1911350" y="3104543"/>
              <a:ext cx="2051049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t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弧形 80">
              <a:extLst>
                <a:ext uri="{FF2B5EF4-FFF2-40B4-BE49-F238E27FC236}">
                  <a16:creationId xmlns:a16="http://schemas.microsoft.com/office/drawing/2014/main" id="{7F2D049D-FC5E-49EF-AE2A-DA2CC884EF8E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D945AB4-B785-49BE-A104-9B7C1D1D0384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551AB917-5364-47CC-82F0-026510152B2B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0AE1C40-3C79-4B3D-A034-DB9891B07B19}"/>
              </a:ext>
            </a:extLst>
          </p:cNvPr>
          <p:cNvGrpSpPr/>
          <p:nvPr/>
        </p:nvGrpSpPr>
        <p:grpSpPr>
          <a:xfrm>
            <a:off x="5431034" y="4846081"/>
            <a:ext cx="1460181" cy="1490266"/>
            <a:chOff x="1641902" y="2781733"/>
            <a:chExt cx="2589946" cy="2643308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8A45741-ED52-472B-BEC8-FCF067934B73}"/>
                </a:ext>
              </a:extLst>
            </p:cNvPr>
            <p:cNvSpPr/>
            <p:nvPr/>
          </p:nvSpPr>
          <p:spPr>
            <a:xfrm>
              <a:off x="1911350" y="3104543"/>
              <a:ext cx="2051049" cy="2051050"/>
            </a:xfrm>
            <a:prstGeom prst="ellipse">
              <a:avLst/>
            </a:prstGeom>
            <a:blipFill dpi="0" rotWithShape="0">
              <a:blip r:embed="rId3"/>
              <a:srcRect/>
              <a:tile tx="0" ty="38100" sx="100000" sy="100000" flip="none" algn="t"/>
            </a:blipFill>
            <a:ln w="76200" cap="rnd">
              <a:solidFill>
                <a:srgbClr val="EACA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弧形 85">
              <a:extLst>
                <a:ext uri="{FF2B5EF4-FFF2-40B4-BE49-F238E27FC236}">
                  <a16:creationId xmlns:a16="http://schemas.microsoft.com/office/drawing/2014/main" id="{383C5894-4C46-49EB-B54D-CD599A1358F0}"/>
                </a:ext>
              </a:extLst>
            </p:cNvPr>
            <p:cNvSpPr/>
            <p:nvPr/>
          </p:nvSpPr>
          <p:spPr>
            <a:xfrm>
              <a:off x="1641902" y="2835095"/>
              <a:ext cx="2589946" cy="2589946"/>
            </a:xfrm>
            <a:prstGeom prst="arc">
              <a:avLst>
                <a:gd name="adj1" fmla="val 16200000"/>
                <a:gd name="adj2" fmla="val 7867983"/>
              </a:avLst>
            </a:prstGeom>
            <a:ln>
              <a:solidFill>
                <a:srgbClr val="EAC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808A5A41-4C39-4325-AD26-E1B3FE16F83C}"/>
                </a:ext>
              </a:extLst>
            </p:cNvPr>
            <p:cNvSpPr/>
            <p:nvPr/>
          </p:nvSpPr>
          <p:spPr>
            <a:xfrm rot="5400000">
              <a:off x="2862788" y="2781733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27680C35-6A2F-4BB7-991C-7BD76075CC76}"/>
                </a:ext>
              </a:extLst>
            </p:cNvPr>
            <p:cNvSpPr/>
            <p:nvPr/>
          </p:nvSpPr>
          <p:spPr>
            <a:xfrm rot="5400000">
              <a:off x="2039669" y="5052782"/>
              <a:ext cx="106726" cy="106726"/>
            </a:xfrm>
            <a:prstGeom prst="ellipse">
              <a:avLst/>
            </a:prstGeom>
            <a:solidFill>
              <a:srgbClr val="EAC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B86741-1470-4F60-9660-49A0FA1135AA}"/>
              </a:ext>
            </a:extLst>
          </p:cNvPr>
          <p:cNvGrpSpPr/>
          <p:nvPr/>
        </p:nvGrpSpPr>
        <p:grpSpPr>
          <a:xfrm>
            <a:off x="1540522" y="2461967"/>
            <a:ext cx="1052818" cy="1216024"/>
            <a:chOff x="-3356739" y="1961082"/>
            <a:chExt cx="751364" cy="867841"/>
          </a:xfrm>
          <a:effectLst>
            <a:outerShdw blurRad="114300" sx="105000" sy="105000" algn="ctr" rotWithShape="0">
              <a:prstClr val="black">
                <a:alpha val="40000"/>
              </a:prstClr>
            </a:outerShdw>
          </a:effectLst>
        </p:grpSpPr>
        <p:sp>
          <p:nvSpPr>
            <p:cNvPr id="36" name="泪滴形 2">
              <a:extLst>
                <a:ext uri="{FF2B5EF4-FFF2-40B4-BE49-F238E27FC236}">
                  <a16:creationId xmlns:a16="http://schemas.microsoft.com/office/drawing/2014/main" id="{50D8ED3C-6EE5-4CDD-B736-710D1196A035}"/>
                </a:ext>
              </a:extLst>
            </p:cNvPr>
            <p:cNvSpPr/>
            <p:nvPr/>
          </p:nvSpPr>
          <p:spPr>
            <a:xfrm rot="18798019">
              <a:off x="-3142024" y="1960713"/>
              <a:ext cx="321386" cy="322124"/>
            </a:xfrm>
            <a:custGeom>
              <a:avLst/>
              <a:gdLst>
                <a:gd name="connsiteX0" fmla="*/ 0 w 1076328"/>
                <a:gd name="connsiteY0" fmla="*/ 538165 h 1076329"/>
                <a:gd name="connsiteX1" fmla="*/ 538164 w 1076328"/>
                <a:gd name="connsiteY1" fmla="*/ 0 h 1076329"/>
                <a:gd name="connsiteX2" fmla="*/ 1076328 w 1076328"/>
                <a:gd name="connsiteY2" fmla="*/ 0 h 1076329"/>
                <a:gd name="connsiteX3" fmla="*/ 1076328 w 1076328"/>
                <a:gd name="connsiteY3" fmla="*/ 538165 h 1076329"/>
                <a:gd name="connsiteX4" fmla="*/ 538164 w 1076328"/>
                <a:gd name="connsiteY4" fmla="*/ 1076330 h 1076329"/>
                <a:gd name="connsiteX5" fmla="*/ 0 w 1076328"/>
                <a:gd name="connsiteY5" fmla="*/ 538165 h 1076329"/>
                <a:gd name="connsiteX0" fmla="*/ 0 w 1076328"/>
                <a:gd name="connsiteY0" fmla="*/ 541785 h 1079950"/>
                <a:gd name="connsiteX1" fmla="*/ 538164 w 1076328"/>
                <a:gd name="connsiteY1" fmla="*/ 3620 h 1079950"/>
                <a:gd name="connsiteX2" fmla="*/ 762139 w 1076328"/>
                <a:gd name="connsiteY2" fmla="*/ 0 h 1079950"/>
                <a:gd name="connsiteX3" fmla="*/ 1076328 w 1076328"/>
                <a:gd name="connsiteY3" fmla="*/ 3620 h 1079950"/>
                <a:gd name="connsiteX4" fmla="*/ 1076328 w 1076328"/>
                <a:gd name="connsiteY4" fmla="*/ 541785 h 1079950"/>
                <a:gd name="connsiteX5" fmla="*/ 538164 w 1076328"/>
                <a:gd name="connsiteY5" fmla="*/ 1079950 h 1079950"/>
                <a:gd name="connsiteX6" fmla="*/ 0 w 1076328"/>
                <a:gd name="connsiteY6" fmla="*/ 541785 h 1079950"/>
                <a:gd name="connsiteX0" fmla="*/ 0 w 1077476"/>
                <a:gd name="connsiteY0" fmla="*/ 541785 h 1079950"/>
                <a:gd name="connsiteX1" fmla="*/ 538164 w 1077476"/>
                <a:gd name="connsiteY1" fmla="*/ 3620 h 1079950"/>
                <a:gd name="connsiteX2" fmla="*/ 762139 w 1077476"/>
                <a:gd name="connsiteY2" fmla="*/ 0 h 1079950"/>
                <a:gd name="connsiteX3" fmla="*/ 1076328 w 1077476"/>
                <a:gd name="connsiteY3" fmla="*/ 3620 h 1079950"/>
                <a:gd name="connsiteX4" fmla="*/ 1077476 w 1077476"/>
                <a:gd name="connsiteY4" fmla="*/ 348512 h 1079950"/>
                <a:gd name="connsiteX5" fmla="*/ 1076328 w 1077476"/>
                <a:gd name="connsiteY5" fmla="*/ 541785 h 1079950"/>
                <a:gd name="connsiteX6" fmla="*/ 538164 w 1077476"/>
                <a:gd name="connsiteY6" fmla="*/ 1079950 h 1079950"/>
                <a:gd name="connsiteX7" fmla="*/ 0 w 1077476"/>
                <a:gd name="connsiteY7" fmla="*/ 541785 h 107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476" h="1079950">
                  <a:moveTo>
                    <a:pt x="0" y="541785"/>
                  </a:moveTo>
                  <a:cubicBezTo>
                    <a:pt x="0" y="244565"/>
                    <a:pt x="240944" y="3620"/>
                    <a:pt x="538164" y="3620"/>
                  </a:cubicBezTo>
                  <a:lnTo>
                    <a:pt x="762139" y="0"/>
                  </a:lnTo>
                  <a:lnTo>
                    <a:pt x="1076328" y="3620"/>
                  </a:lnTo>
                  <a:cubicBezTo>
                    <a:pt x="1076711" y="118584"/>
                    <a:pt x="1077093" y="233548"/>
                    <a:pt x="1077476" y="348512"/>
                  </a:cubicBezTo>
                  <a:cubicBezTo>
                    <a:pt x="1077093" y="412936"/>
                    <a:pt x="1076711" y="477361"/>
                    <a:pt x="1076328" y="541785"/>
                  </a:cubicBezTo>
                  <a:cubicBezTo>
                    <a:pt x="1076328" y="839005"/>
                    <a:pt x="835384" y="1079950"/>
                    <a:pt x="538164" y="1079950"/>
                  </a:cubicBezTo>
                  <a:cubicBezTo>
                    <a:pt x="240944" y="1079950"/>
                    <a:pt x="0" y="839005"/>
                    <a:pt x="0" y="541785"/>
                  </a:cubicBezTo>
                  <a:close/>
                </a:path>
              </a:pathLst>
            </a:cu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CB8A85A-9BEF-4841-AE85-A944DF9BAF72}"/>
                </a:ext>
              </a:extLst>
            </p:cNvPr>
            <p:cNvSpPr/>
            <p:nvPr/>
          </p:nvSpPr>
          <p:spPr>
            <a:xfrm>
              <a:off x="-3050100" y="2427314"/>
              <a:ext cx="138086" cy="138086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43F80BA-D5A1-4FAA-BB61-E0C71F4025D9}"/>
                </a:ext>
              </a:extLst>
            </p:cNvPr>
            <p:cNvSpPr/>
            <p:nvPr/>
          </p:nvSpPr>
          <p:spPr>
            <a:xfrm rot="5400000">
              <a:off x="-277935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D23C51E-F28A-42EC-A1ED-B2034B8F1774}"/>
                </a:ext>
              </a:extLst>
            </p:cNvPr>
            <p:cNvSpPr/>
            <p:nvPr/>
          </p:nvSpPr>
          <p:spPr>
            <a:xfrm rot="5400000">
              <a:off x="-288962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C83F33C-949C-4DAB-A80A-8E860B183D5A}"/>
                </a:ext>
              </a:extLst>
            </p:cNvPr>
            <p:cNvSpPr/>
            <p:nvPr/>
          </p:nvSpPr>
          <p:spPr>
            <a:xfrm rot="5400000">
              <a:off x="-3246469" y="2654939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BA89D2D-DF9C-4293-B2A3-D0EE01D0284B}"/>
                </a:ext>
              </a:extLst>
            </p:cNvPr>
            <p:cNvSpPr/>
            <p:nvPr/>
          </p:nvSpPr>
          <p:spPr>
            <a:xfrm rot="5400000">
              <a:off x="-3356739" y="2315564"/>
              <a:ext cx="173984" cy="173984"/>
            </a:xfrm>
            <a:prstGeom prst="ellipse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0A7F18B-3102-4B16-A178-751399BA6A1E}"/>
                </a:ext>
              </a:extLst>
            </p:cNvPr>
            <p:cNvSpPr/>
            <p:nvPr/>
          </p:nvSpPr>
          <p:spPr>
            <a:xfrm rot="5400000">
              <a:off x="-3138556" y="234209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16B232A-4322-44FC-980E-A4A0184E92B1}"/>
                </a:ext>
              </a:extLst>
            </p:cNvPr>
            <p:cNvSpPr/>
            <p:nvPr/>
          </p:nvSpPr>
          <p:spPr>
            <a:xfrm rot="20528594">
              <a:off x="-3008513" y="2424178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55E5CF8-428A-458E-B2F3-AA9996D57FF6}"/>
                </a:ext>
              </a:extLst>
            </p:cNvPr>
            <p:cNvSpPr/>
            <p:nvPr/>
          </p:nvSpPr>
          <p:spPr>
            <a:xfrm rot="3303203">
              <a:off x="-3049234" y="2603941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A50DA5F-35BA-41A5-8813-5A11B36BAE25}"/>
                </a:ext>
              </a:extLst>
            </p:cNvPr>
            <p:cNvSpPr/>
            <p:nvPr/>
          </p:nvSpPr>
          <p:spPr>
            <a:xfrm rot="18296797" flipV="1">
              <a:off x="-3248842" y="2626450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F87A3531-5584-4E02-A02B-C61B1674DCF7}"/>
                </a:ext>
              </a:extLst>
            </p:cNvPr>
            <p:cNvSpPr/>
            <p:nvPr/>
          </p:nvSpPr>
          <p:spPr>
            <a:xfrm rot="1071406" flipH="1">
              <a:off x="-3285005" y="2424177"/>
              <a:ext cx="314997" cy="56976"/>
            </a:xfrm>
            <a:prstGeom prst="rect">
              <a:avLst/>
            </a:prstGeom>
            <a:solidFill>
              <a:srgbClr val="9F2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2143D592-2984-48E8-9296-7C07A27D821D}"/>
              </a:ext>
            </a:extLst>
          </p:cNvPr>
          <p:cNvSpPr txBox="1"/>
          <p:nvPr/>
        </p:nvSpPr>
        <p:spPr>
          <a:xfrm>
            <a:off x="2026850" y="5493765"/>
            <a:ext cx="1905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17C7F49-28E8-44A0-9D69-5E738D65AF36}"/>
              </a:ext>
            </a:extLst>
          </p:cNvPr>
          <p:cNvSpPr txBox="1"/>
          <p:nvPr/>
        </p:nvSpPr>
        <p:spPr>
          <a:xfrm>
            <a:off x="1832563" y="5974505"/>
            <a:ext cx="2294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4843633D-9E6D-4FC8-82B3-6D29E06D757E}"/>
              </a:ext>
            </a:extLst>
          </p:cNvPr>
          <p:cNvSpPr txBox="1"/>
          <p:nvPr/>
        </p:nvSpPr>
        <p:spPr>
          <a:xfrm>
            <a:off x="6901359" y="1486356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F628F31-A21F-441D-B301-E56F28617032}"/>
              </a:ext>
            </a:extLst>
          </p:cNvPr>
          <p:cNvSpPr txBox="1"/>
          <p:nvPr/>
        </p:nvSpPr>
        <p:spPr>
          <a:xfrm>
            <a:off x="6891215" y="1797454"/>
            <a:ext cx="2304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A35D1F0-DFF9-4449-A071-F93F00C5F34B}"/>
              </a:ext>
            </a:extLst>
          </p:cNvPr>
          <p:cNvSpPr txBox="1"/>
          <p:nvPr/>
        </p:nvSpPr>
        <p:spPr>
          <a:xfrm>
            <a:off x="10176910" y="1486356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A7DD5BCD-6406-4347-B71A-852B1104D61C}"/>
              </a:ext>
            </a:extLst>
          </p:cNvPr>
          <p:cNvSpPr txBox="1"/>
          <p:nvPr/>
        </p:nvSpPr>
        <p:spPr>
          <a:xfrm>
            <a:off x="10166766" y="1797454"/>
            <a:ext cx="2304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CCAF1FDA-6426-4A65-921A-7FB70AB6A055}"/>
              </a:ext>
            </a:extLst>
          </p:cNvPr>
          <p:cNvSpPr txBox="1"/>
          <p:nvPr/>
        </p:nvSpPr>
        <p:spPr>
          <a:xfrm>
            <a:off x="10176910" y="3410406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FDD3DA1-90C0-457A-A9ED-DCCC89BB2FCE}"/>
              </a:ext>
            </a:extLst>
          </p:cNvPr>
          <p:cNvSpPr txBox="1"/>
          <p:nvPr/>
        </p:nvSpPr>
        <p:spPr>
          <a:xfrm>
            <a:off x="10166766" y="3721504"/>
            <a:ext cx="2304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4110F2A-E6C9-4D43-8041-15B14F2B394D}"/>
              </a:ext>
            </a:extLst>
          </p:cNvPr>
          <p:cNvSpPr txBox="1"/>
          <p:nvPr/>
        </p:nvSpPr>
        <p:spPr>
          <a:xfrm>
            <a:off x="10176910" y="5338515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56BAACA7-2172-4B0D-8A64-1F79C6B122C9}"/>
              </a:ext>
            </a:extLst>
          </p:cNvPr>
          <p:cNvSpPr txBox="1"/>
          <p:nvPr/>
        </p:nvSpPr>
        <p:spPr>
          <a:xfrm>
            <a:off x="10166766" y="5649613"/>
            <a:ext cx="2304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FB5395B-3556-4640-8311-21BC9A8C6DCA}"/>
              </a:ext>
            </a:extLst>
          </p:cNvPr>
          <p:cNvSpPr txBox="1"/>
          <p:nvPr/>
        </p:nvSpPr>
        <p:spPr>
          <a:xfrm>
            <a:off x="6914731" y="3410406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2991394C-3E85-4E75-ADE4-029834D1E13A}"/>
              </a:ext>
            </a:extLst>
          </p:cNvPr>
          <p:cNvSpPr txBox="1"/>
          <p:nvPr/>
        </p:nvSpPr>
        <p:spPr>
          <a:xfrm>
            <a:off x="6904587" y="3721504"/>
            <a:ext cx="2304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E3FD420-6112-4A97-BB7A-AAC0938E76FC}"/>
              </a:ext>
            </a:extLst>
          </p:cNvPr>
          <p:cNvSpPr txBox="1"/>
          <p:nvPr/>
        </p:nvSpPr>
        <p:spPr>
          <a:xfrm>
            <a:off x="6914731" y="5338515"/>
            <a:ext cx="1905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某某某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EFEAEF3-552C-4982-A79F-91D75CF42F0F}"/>
              </a:ext>
            </a:extLst>
          </p:cNvPr>
          <p:cNvSpPr txBox="1"/>
          <p:nvPr/>
        </p:nvSpPr>
        <p:spPr>
          <a:xfrm>
            <a:off x="6904587" y="5649613"/>
            <a:ext cx="2304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5651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17CB07-38F7-4E9C-9111-C3787B8729DA}"/>
              </a:ext>
            </a:extLst>
          </p:cNvPr>
          <p:cNvSpPr/>
          <p:nvPr/>
        </p:nvSpPr>
        <p:spPr>
          <a:xfrm rot="3429831">
            <a:off x="87849" y="-1341378"/>
            <a:ext cx="15843891" cy="15453791"/>
          </a:xfrm>
          <a:custGeom>
            <a:avLst/>
            <a:gdLst>
              <a:gd name="connsiteX0" fmla="*/ 3755191 w 14149436"/>
              <a:gd name="connsiteY0" fmla="*/ 942609 h 13667345"/>
              <a:gd name="connsiteX1" fmla="*/ 2044378 w 14149436"/>
              <a:gd name="connsiteY1" fmla="*/ 4216751 h 13667345"/>
              <a:gd name="connsiteX2" fmla="*/ 1867398 w 14149436"/>
              <a:gd name="connsiteY2" fmla="*/ 7018945 h 13667345"/>
              <a:gd name="connsiteX3" fmla="*/ 186082 w 14149436"/>
              <a:gd name="connsiteY3" fmla="*/ 12003900 h 13667345"/>
              <a:gd name="connsiteX4" fmla="*/ 6852352 w 14149436"/>
              <a:gd name="connsiteY4" fmla="*/ 13655719 h 13667345"/>
              <a:gd name="connsiteX5" fmla="*/ 13371140 w 14149436"/>
              <a:gd name="connsiteY5" fmla="*/ 11354971 h 13667345"/>
              <a:gd name="connsiteX6" fmla="*/ 13872585 w 14149436"/>
              <a:gd name="connsiteY6" fmla="*/ 3803797 h 13667345"/>
              <a:gd name="connsiteX7" fmla="*/ 11955294 w 14149436"/>
              <a:gd name="connsiteY7" fmla="*/ 411668 h 13667345"/>
              <a:gd name="connsiteX8" fmla="*/ 6557385 w 14149436"/>
              <a:gd name="connsiteY8" fmla="*/ 116700 h 13667345"/>
              <a:gd name="connsiteX9" fmla="*/ 3755191 w 14149436"/>
              <a:gd name="connsiteY9" fmla="*/ 942609 h 13667345"/>
              <a:gd name="connsiteX0" fmla="*/ 3616317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616317 w 14010562"/>
              <a:gd name="connsiteY9" fmla="*/ 942609 h 13691331"/>
              <a:gd name="connsiteX0" fmla="*/ 3350846 w 14010562"/>
              <a:gd name="connsiteY0" fmla="*/ 942609 h 13691331"/>
              <a:gd name="connsiteX1" fmla="*/ 1905504 w 14010562"/>
              <a:gd name="connsiteY1" fmla="*/ 4216751 h 13691331"/>
              <a:gd name="connsiteX2" fmla="*/ 1728524 w 14010562"/>
              <a:gd name="connsiteY2" fmla="*/ 7018945 h 13691331"/>
              <a:gd name="connsiteX3" fmla="*/ 194692 w 14010562"/>
              <a:gd name="connsiteY3" fmla="*/ 12328365 h 13691331"/>
              <a:gd name="connsiteX4" fmla="*/ 6713478 w 14010562"/>
              <a:gd name="connsiteY4" fmla="*/ 13655719 h 13691331"/>
              <a:gd name="connsiteX5" fmla="*/ 13232266 w 14010562"/>
              <a:gd name="connsiteY5" fmla="*/ 11354971 h 13691331"/>
              <a:gd name="connsiteX6" fmla="*/ 13733711 w 14010562"/>
              <a:gd name="connsiteY6" fmla="*/ 3803797 h 13691331"/>
              <a:gd name="connsiteX7" fmla="*/ 11816420 w 14010562"/>
              <a:gd name="connsiteY7" fmla="*/ 411668 h 13691331"/>
              <a:gd name="connsiteX8" fmla="*/ 6418511 w 14010562"/>
              <a:gd name="connsiteY8" fmla="*/ 116700 h 13691331"/>
              <a:gd name="connsiteX9" fmla="*/ 3350846 w 14010562"/>
              <a:gd name="connsiteY9" fmla="*/ 942609 h 13691331"/>
              <a:gd name="connsiteX0" fmla="*/ 3349189 w 14008905"/>
              <a:gd name="connsiteY0" fmla="*/ 942609 h 13691331"/>
              <a:gd name="connsiteX1" fmla="*/ 1756363 w 14008905"/>
              <a:gd name="connsiteY1" fmla="*/ 4275745 h 13691331"/>
              <a:gd name="connsiteX2" fmla="*/ 1726867 w 14008905"/>
              <a:gd name="connsiteY2" fmla="*/ 7018945 h 13691331"/>
              <a:gd name="connsiteX3" fmla="*/ 193035 w 14008905"/>
              <a:gd name="connsiteY3" fmla="*/ 12328365 h 13691331"/>
              <a:gd name="connsiteX4" fmla="*/ 6711821 w 14008905"/>
              <a:gd name="connsiteY4" fmla="*/ 13655719 h 13691331"/>
              <a:gd name="connsiteX5" fmla="*/ 13230609 w 14008905"/>
              <a:gd name="connsiteY5" fmla="*/ 11354971 h 13691331"/>
              <a:gd name="connsiteX6" fmla="*/ 13732054 w 14008905"/>
              <a:gd name="connsiteY6" fmla="*/ 3803797 h 13691331"/>
              <a:gd name="connsiteX7" fmla="*/ 11814763 w 14008905"/>
              <a:gd name="connsiteY7" fmla="*/ 411668 h 13691331"/>
              <a:gd name="connsiteX8" fmla="*/ 6416854 w 14008905"/>
              <a:gd name="connsiteY8" fmla="*/ 116700 h 13691331"/>
              <a:gd name="connsiteX9" fmla="*/ 3349189 w 14008905"/>
              <a:gd name="connsiteY9" fmla="*/ 942609 h 13691331"/>
              <a:gd name="connsiteX0" fmla="*/ 3373262 w 14032978"/>
              <a:gd name="connsiteY0" fmla="*/ 942609 h 13687465"/>
              <a:gd name="connsiteX1" fmla="*/ 1780436 w 14032978"/>
              <a:gd name="connsiteY1" fmla="*/ 4275745 h 13687465"/>
              <a:gd name="connsiteX2" fmla="*/ 1573960 w 14032978"/>
              <a:gd name="connsiteY2" fmla="*/ 7490894 h 13687465"/>
              <a:gd name="connsiteX3" fmla="*/ 217108 w 14032978"/>
              <a:gd name="connsiteY3" fmla="*/ 12328365 h 13687465"/>
              <a:gd name="connsiteX4" fmla="*/ 6735894 w 14032978"/>
              <a:gd name="connsiteY4" fmla="*/ 13655719 h 13687465"/>
              <a:gd name="connsiteX5" fmla="*/ 13254682 w 14032978"/>
              <a:gd name="connsiteY5" fmla="*/ 11354971 h 13687465"/>
              <a:gd name="connsiteX6" fmla="*/ 13756127 w 14032978"/>
              <a:gd name="connsiteY6" fmla="*/ 3803797 h 13687465"/>
              <a:gd name="connsiteX7" fmla="*/ 11838836 w 14032978"/>
              <a:gd name="connsiteY7" fmla="*/ 411668 h 13687465"/>
              <a:gd name="connsiteX8" fmla="*/ 6440927 w 14032978"/>
              <a:gd name="connsiteY8" fmla="*/ 116700 h 13687465"/>
              <a:gd name="connsiteX9" fmla="*/ 3373262 w 14032978"/>
              <a:gd name="connsiteY9" fmla="*/ 942609 h 1368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2978" h="13687465">
                <a:moveTo>
                  <a:pt x="3373262" y="942609"/>
                </a:moveTo>
                <a:cubicBezTo>
                  <a:pt x="2596514" y="1635783"/>
                  <a:pt x="2080320" y="3184364"/>
                  <a:pt x="1780436" y="4275745"/>
                </a:cubicBezTo>
                <a:cubicBezTo>
                  <a:pt x="1480552" y="5367126"/>
                  <a:pt x="1834515" y="6148791"/>
                  <a:pt x="1573960" y="7490894"/>
                </a:cubicBezTo>
                <a:cubicBezTo>
                  <a:pt x="1313405" y="8832997"/>
                  <a:pt x="-643214" y="11300894"/>
                  <a:pt x="217108" y="12328365"/>
                </a:cubicBezTo>
                <a:cubicBezTo>
                  <a:pt x="1077430" y="13355836"/>
                  <a:pt x="4562965" y="13817951"/>
                  <a:pt x="6735894" y="13655719"/>
                </a:cubicBezTo>
                <a:cubicBezTo>
                  <a:pt x="8908823" y="13493487"/>
                  <a:pt x="12084643" y="12996958"/>
                  <a:pt x="13254682" y="11354971"/>
                </a:cubicBezTo>
                <a:cubicBezTo>
                  <a:pt x="14424721" y="9712984"/>
                  <a:pt x="13992101" y="5627681"/>
                  <a:pt x="13756127" y="3803797"/>
                </a:cubicBezTo>
                <a:cubicBezTo>
                  <a:pt x="13520153" y="1979913"/>
                  <a:pt x="13058036" y="1026184"/>
                  <a:pt x="11838836" y="411668"/>
                </a:cubicBezTo>
                <a:cubicBezTo>
                  <a:pt x="10619636" y="-202848"/>
                  <a:pt x="7851856" y="28210"/>
                  <a:pt x="6440927" y="116700"/>
                </a:cubicBezTo>
                <a:cubicBezTo>
                  <a:pt x="5029998" y="205190"/>
                  <a:pt x="4150010" y="249435"/>
                  <a:pt x="3373262" y="942609"/>
                </a:cubicBezTo>
                <a:close/>
              </a:path>
            </a:pathLst>
          </a:custGeom>
          <a:solidFill>
            <a:srgbClr val="B0782B"/>
          </a:solidFill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D0121C7-BCBA-49C4-99C9-F6A4EE56848D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DC3363-4AC5-4A55-B5A1-6972714DEAEC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28646A8-6BEB-4511-B081-3BB28BB10E49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905D94E-D23E-4FD1-9A5F-06BF4CE5BDCE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032B37-9DD6-4EF4-B1FA-E2ADC7CE3A13}"/>
              </a:ext>
            </a:extLst>
          </p:cNvPr>
          <p:cNvSpPr txBox="1"/>
          <p:nvPr/>
        </p:nvSpPr>
        <p:spPr>
          <a:xfrm>
            <a:off x="623888" y="476250"/>
            <a:ext cx="5420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5000">
                      <a:srgbClr val="EACAA0"/>
                    </a:gs>
                    <a:gs pos="40000">
                      <a:srgbClr val="B0782B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分四个阶段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A948E3E-D130-4512-8E4F-BB38AD51A7B7}"/>
              </a:ext>
            </a:extLst>
          </p:cNvPr>
          <p:cNvGrpSpPr/>
          <p:nvPr/>
        </p:nvGrpSpPr>
        <p:grpSpPr>
          <a:xfrm flipV="1">
            <a:off x="4781040" y="475537"/>
            <a:ext cx="1467360" cy="404555"/>
            <a:chOff x="1053436" y="247700"/>
            <a:chExt cx="3952426" cy="1428418"/>
          </a:xfrm>
          <a:solidFill>
            <a:schemeClr val="bg1"/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B5F8CF34-D5B2-4E87-BC42-857C9B31E256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773EFC2B-E32F-4FDA-847F-95E7CC3B2C16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91F4643-8309-4AE7-BEFB-DC1073D1F668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5C36A05-1AE7-4F3E-BCF4-507B116D4322}"/>
              </a:ext>
            </a:extLst>
          </p:cNvPr>
          <p:cNvGrpSpPr/>
          <p:nvPr/>
        </p:nvGrpSpPr>
        <p:grpSpPr>
          <a:xfrm>
            <a:off x="1060856" y="2471672"/>
            <a:ext cx="2274259" cy="4037969"/>
            <a:chOff x="1141770" y="705120"/>
            <a:chExt cx="3068279" cy="5447759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74B81F-BF15-45A0-8A17-A1F6EBE2CC80}"/>
                </a:ext>
              </a:extLst>
            </p:cNvPr>
            <p:cNvSpPr/>
            <p:nvPr/>
          </p:nvSpPr>
          <p:spPr>
            <a:xfrm>
              <a:off x="1141770" y="705120"/>
              <a:ext cx="3068279" cy="5447759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solidFill>
              <a:srgbClr val="B0782B"/>
            </a:solidFill>
            <a:ln>
              <a:noFill/>
            </a:ln>
            <a:effectLst>
              <a:outerShdw blurRad="114300" dist="127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204E49E-95C0-458D-935A-B74BE317E91D}"/>
                </a:ext>
              </a:extLst>
            </p:cNvPr>
            <p:cNvSpPr/>
            <p:nvPr/>
          </p:nvSpPr>
          <p:spPr>
            <a:xfrm>
              <a:off x="1302556" y="870858"/>
              <a:ext cx="2746706" cy="5109028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AA7044B-5489-4CCE-977C-DDB65561F20E}"/>
              </a:ext>
            </a:extLst>
          </p:cNvPr>
          <p:cNvGrpSpPr/>
          <p:nvPr/>
        </p:nvGrpSpPr>
        <p:grpSpPr>
          <a:xfrm>
            <a:off x="3673818" y="1841035"/>
            <a:ext cx="2274259" cy="4037969"/>
            <a:chOff x="1141770" y="705120"/>
            <a:chExt cx="3068279" cy="5447759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E26DAAE-11F9-4974-A0F7-1892C6001474}"/>
                </a:ext>
              </a:extLst>
            </p:cNvPr>
            <p:cNvSpPr/>
            <p:nvPr/>
          </p:nvSpPr>
          <p:spPr>
            <a:xfrm>
              <a:off x="1141770" y="705120"/>
              <a:ext cx="3068279" cy="5447759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solidFill>
              <a:srgbClr val="B0782B"/>
            </a:solidFill>
            <a:ln>
              <a:noFill/>
            </a:ln>
            <a:effectLst>
              <a:outerShdw blurRad="114300" dist="127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612999D-4823-432F-8A3D-E5864921B883}"/>
                </a:ext>
              </a:extLst>
            </p:cNvPr>
            <p:cNvSpPr/>
            <p:nvPr/>
          </p:nvSpPr>
          <p:spPr>
            <a:xfrm>
              <a:off x="1302556" y="870858"/>
              <a:ext cx="2746706" cy="5109028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A11C12D-B327-421B-A19A-8F9A77BB7522}"/>
              </a:ext>
            </a:extLst>
          </p:cNvPr>
          <p:cNvGrpSpPr/>
          <p:nvPr/>
        </p:nvGrpSpPr>
        <p:grpSpPr>
          <a:xfrm>
            <a:off x="6286780" y="2471672"/>
            <a:ext cx="2274259" cy="4037969"/>
            <a:chOff x="1141770" y="705120"/>
            <a:chExt cx="3068279" cy="5447759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6515FD1-41D1-486E-B532-A689341F2492}"/>
                </a:ext>
              </a:extLst>
            </p:cNvPr>
            <p:cNvSpPr/>
            <p:nvPr/>
          </p:nvSpPr>
          <p:spPr>
            <a:xfrm>
              <a:off x="1141770" y="705120"/>
              <a:ext cx="3068279" cy="5447759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solidFill>
              <a:srgbClr val="B0782B"/>
            </a:solidFill>
            <a:ln>
              <a:noFill/>
            </a:ln>
            <a:effectLst>
              <a:outerShdw blurRad="114300" dist="127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699F4B4-CC06-4DE7-A2A8-0FF3B7433CA5}"/>
                </a:ext>
              </a:extLst>
            </p:cNvPr>
            <p:cNvSpPr/>
            <p:nvPr/>
          </p:nvSpPr>
          <p:spPr>
            <a:xfrm>
              <a:off x="1302556" y="870858"/>
              <a:ext cx="2746706" cy="5109028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A6EFCD1-932C-41C4-8DFC-FC36CF0550AD}"/>
              </a:ext>
            </a:extLst>
          </p:cNvPr>
          <p:cNvGrpSpPr/>
          <p:nvPr/>
        </p:nvGrpSpPr>
        <p:grpSpPr>
          <a:xfrm>
            <a:off x="8899742" y="1841035"/>
            <a:ext cx="2274259" cy="4037969"/>
            <a:chOff x="1141770" y="705120"/>
            <a:chExt cx="3068279" cy="5447759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C89D7E2-2CD6-40CA-BBEE-75382A84F839}"/>
                </a:ext>
              </a:extLst>
            </p:cNvPr>
            <p:cNvSpPr/>
            <p:nvPr/>
          </p:nvSpPr>
          <p:spPr>
            <a:xfrm>
              <a:off x="1141770" y="705120"/>
              <a:ext cx="3068279" cy="5447759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solidFill>
              <a:srgbClr val="B0782B"/>
            </a:solidFill>
            <a:ln>
              <a:noFill/>
            </a:ln>
            <a:effectLst>
              <a:outerShdw blurRad="114300" dist="127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2E79F46-F71E-4460-A5FF-54C9388F7726}"/>
                </a:ext>
              </a:extLst>
            </p:cNvPr>
            <p:cNvSpPr/>
            <p:nvPr/>
          </p:nvSpPr>
          <p:spPr>
            <a:xfrm>
              <a:off x="1302556" y="870858"/>
              <a:ext cx="2746706" cy="5109028"/>
            </a:xfrm>
            <a:custGeom>
              <a:avLst/>
              <a:gdLst>
                <a:gd name="connsiteX0" fmla="*/ 457200 w 2890684"/>
                <a:gd name="connsiteY0" fmla="*/ 0 h 5132437"/>
                <a:gd name="connsiteX1" fmla="*/ 2433484 w 2890684"/>
                <a:gd name="connsiteY1" fmla="*/ 0 h 5132437"/>
                <a:gd name="connsiteX2" fmla="*/ 2890684 w 2890684"/>
                <a:gd name="connsiteY2" fmla="*/ 457200 h 5132437"/>
                <a:gd name="connsiteX3" fmla="*/ 2890684 w 2890684"/>
                <a:gd name="connsiteY3" fmla="*/ 4675237 h 5132437"/>
                <a:gd name="connsiteX4" fmla="*/ 2433484 w 2890684"/>
                <a:gd name="connsiteY4" fmla="*/ 5132437 h 5132437"/>
                <a:gd name="connsiteX5" fmla="*/ 457200 w 2890684"/>
                <a:gd name="connsiteY5" fmla="*/ 5132437 h 5132437"/>
                <a:gd name="connsiteX6" fmla="*/ 0 w 2890684"/>
                <a:gd name="connsiteY6" fmla="*/ 4675237 h 5132437"/>
                <a:gd name="connsiteX7" fmla="*/ 0 w 2890684"/>
                <a:gd name="connsiteY7" fmla="*/ 457200 h 5132437"/>
                <a:gd name="connsiteX8" fmla="*/ 457200 w 2890684"/>
                <a:gd name="connsiteY8" fmla="*/ 0 h 51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684" h="5132437">
                  <a:moveTo>
                    <a:pt x="457200" y="0"/>
                  </a:moveTo>
                  <a:lnTo>
                    <a:pt x="2433484" y="0"/>
                  </a:lnTo>
                  <a:cubicBezTo>
                    <a:pt x="2433484" y="252505"/>
                    <a:pt x="2638179" y="457200"/>
                    <a:pt x="2890684" y="457200"/>
                  </a:cubicBezTo>
                  <a:lnTo>
                    <a:pt x="2890684" y="4675237"/>
                  </a:lnTo>
                  <a:cubicBezTo>
                    <a:pt x="2638179" y="4675237"/>
                    <a:pt x="2433484" y="4879932"/>
                    <a:pt x="2433484" y="5132437"/>
                  </a:cubicBezTo>
                  <a:lnTo>
                    <a:pt x="457200" y="5132437"/>
                  </a:lnTo>
                  <a:cubicBezTo>
                    <a:pt x="457200" y="4879932"/>
                    <a:pt x="252505" y="4675237"/>
                    <a:pt x="0" y="4675237"/>
                  </a:cubicBezTo>
                  <a:lnTo>
                    <a:pt x="0" y="457200"/>
                  </a:lnTo>
                  <a:cubicBezTo>
                    <a:pt x="252505" y="457200"/>
                    <a:pt x="457200" y="252505"/>
                    <a:pt x="457200" y="0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E4A2310B-3F55-4211-9C19-C046EAE0E937}"/>
              </a:ext>
            </a:extLst>
          </p:cNvPr>
          <p:cNvSpPr txBox="1"/>
          <p:nvPr/>
        </p:nvSpPr>
        <p:spPr>
          <a:xfrm>
            <a:off x="1181663" y="3079074"/>
            <a:ext cx="203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第一阶段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4E8F632A-E8C4-4064-92BC-11B0862EF562}"/>
              </a:ext>
            </a:extLst>
          </p:cNvPr>
          <p:cNvSpPr txBox="1"/>
          <p:nvPr/>
        </p:nvSpPr>
        <p:spPr>
          <a:xfrm>
            <a:off x="1180033" y="3842091"/>
            <a:ext cx="2034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C4DCFCE5-7805-4E7D-BCCC-DB2854052BCF}"/>
              </a:ext>
            </a:extLst>
          </p:cNvPr>
          <p:cNvCxnSpPr>
            <a:cxnSpLocks/>
          </p:cNvCxnSpPr>
          <p:nvPr/>
        </p:nvCxnSpPr>
        <p:spPr>
          <a:xfrm>
            <a:off x="1836420" y="3666407"/>
            <a:ext cx="670560" cy="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:a16="http://schemas.microsoft.com/office/drawing/2014/main" id="{E1CFEF70-197F-401B-BC6B-88E7CE516138}"/>
              </a:ext>
            </a:extLst>
          </p:cNvPr>
          <p:cNvSpPr txBox="1"/>
          <p:nvPr/>
        </p:nvSpPr>
        <p:spPr>
          <a:xfrm>
            <a:off x="3794625" y="2423597"/>
            <a:ext cx="203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第二阶段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10FFB69A-72E2-4067-8EDB-C187896AE1C6}"/>
              </a:ext>
            </a:extLst>
          </p:cNvPr>
          <p:cNvSpPr txBox="1"/>
          <p:nvPr/>
        </p:nvSpPr>
        <p:spPr>
          <a:xfrm>
            <a:off x="3792995" y="3186614"/>
            <a:ext cx="2034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EDC1366A-10AC-4623-AF3D-4C412271B70F}"/>
              </a:ext>
            </a:extLst>
          </p:cNvPr>
          <p:cNvCxnSpPr>
            <a:cxnSpLocks/>
          </p:cNvCxnSpPr>
          <p:nvPr/>
        </p:nvCxnSpPr>
        <p:spPr>
          <a:xfrm>
            <a:off x="4449382" y="3010930"/>
            <a:ext cx="670560" cy="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77DB5AF8-154B-4EED-95F1-A40C6CEE7579}"/>
              </a:ext>
            </a:extLst>
          </p:cNvPr>
          <p:cNvSpPr txBox="1"/>
          <p:nvPr/>
        </p:nvSpPr>
        <p:spPr>
          <a:xfrm>
            <a:off x="9020549" y="2423597"/>
            <a:ext cx="203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第四阶段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7B39DF9-DD7B-4926-813E-3E57EE56AE9E}"/>
              </a:ext>
            </a:extLst>
          </p:cNvPr>
          <p:cNvSpPr txBox="1"/>
          <p:nvPr/>
        </p:nvSpPr>
        <p:spPr>
          <a:xfrm>
            <a:off x="9018919" y="3186614"/>
            <a:ext cx="2034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C7396A05-8857-4D2A-93B5-19F383C1A33E}"/>
              </a:ext>
            </a:extLst>
          </p:cNvPr>
          <p:cNvCxnSpPr>
            <a:cxnSpLocks/>
          </p:cNvCxnSpPr>
          <p:nvPr/>
        </p:nvCxnSpPr>
        <p:spPr>
          <a:xfrm>
            <a:off x="9675306" y="3010930"/>
            <a:ext cx="670560" cy="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:a16="http://schemas.microsoft.com/office/drawing/2014/main" id="{5624FEEB-0607-49B6-A8C4-9DDE7E3C6323}"/>
              </a:ext>
            </a:extLst>
          </p:cNvPr>
          <p:cNvSpPr txBox="1"/>
          <p:nvPr/>
        </p:nvSpPr>
        <p:spPr>
          <a:xfrm>
            <a:off x="6405957" y="3079074"/>
            <a:ext cx="203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第三阶段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B39277B-D5AE-4F55-8ACC-2F5CDCAAB1E4}"/>
              </a:ext>
            </a:extLst>
          </p:cNvPr>
          <p:cNvSpPr txBox="1"/>
          <p:nvPr/>
        </p:nvSpPr>
        <p:spPr>
          <a:xfrm>
            <a:off x="6404327" y="3842091"/>
            <a:ext cx="2034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9E944D58-0701-438B-92D1-97B84196B14F}"/>
              </a:ext>
            </a:extLst>
          </p:cNvPr>
          <p:cNvCxnSpPr>
            <a:cxnSpLocks/>
          </p:cNvCxnSpPr>
          <p:nvPr/>
        </p:nvCxnSpPr>
        <p:spPr>
          <a:xfrm>
            <a:off x="7060714" y="3666407"/>
            <a:ext cx="670560" cy="1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331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787A402-AA80-4D5C-B662-BD4B18897C90}"/>
              </a:ext>
            </a:extLst>
          </p:cNvPr>
          <p:cNvSpPr/>
          <p:nvPr/>
        </p:nvSpPr>
        <p:spPr>
          <a:xfrm>
            <a:off x="885371" y="694686"/>
            <a:ext cx="10450285" cy="5468628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F179AAC-CFEE-4150-B823-DD774E7D5695}"/>
              </a:ext>
            </a:extLst>
          </p:cNvPr>
          <p:cNvGrpSpPr/>
          <p:nvPr/>
        </p:nvGrpSpPr>
        <p:grpSpPr>
          <a:xfrm flipH="1" flipV="1">
            <a:off x="729540" y="5390999"/>
            <a:ext cx="718308" cy="239886"/>
            <a:chOff x="1455272" y="247700"/>
            <a:chExt cx="3262946" cy="1428418"/>
          </a:xfrm>
          <a:solidFill>
            <a:schemeClr val="bg1">
              <a:lumMod val="8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51CB4A6-4615-4145-9E1B-811F1602A1D7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0DB9E7FD-7FCC-4BB7-B266-E9B64C0EE8C1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4EC6673-DB20-476A-A09F-E4AB7D46E85F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0BB873-26F2-473C-868C-DEB27BBA6109}"/>
              </a:ext>
            </a:extLst>
          </p:cNvPr>
          <p:cNvGrpSpPr/>
          <p:nvPr/>
        </p:nvGrpSpPr>
        <p:grpSpPr>
          <a:xfrm>
            <a:off x="1136976" y="5342222"/>
            <a:ext cx="926774" cy="821092"/>
            <a:chOff x="6934527" y="10325100"/>
            <a:chExt cx="2802656" cy="248306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51BD2D2-ECDB-455E-928F-6AB49CED878B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A31F855-A382-48C9-AD8E-DA9FF613ABD0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4A04358E-0434-4314-8412-B94164316C51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5A874D40-1158-4971-9BA7-3576BFCF4D71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01CBFC4D-53E7-4CC0-9F71-1A80E6F0F961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ADAF0D-1EF6-4A73-8282-7B922EC9A729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EC83CFD5-F099-42DD-B808-48587A8036AE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D27D70A6-F02E-42C0-9F2F-F7D069A20109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F99AE846-F27E-47E5-9B78-9DE7918D051D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7A0D0E5E-51F0-4042-8FD4-FB172032C6D8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ECA3172-1452-4658-8775-C2A0563C3D83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30975C5-FB7F-42FD-A497-335516F126A9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D46DE6E-5136-4B70-9E89-2B44FFF55FC6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0AB9C3F-7779-4DD9-9F54-D5E51FEB9860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5DD2C4B-218A-4B11-A28D-4A477ED079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320103 w 12192000"/>
              <a:gd name="connsiteY0" fmla="*/ 694686 h 6858000"/>
              <a:gd name="connsiteX1" fmla="*/ 1313068 w 12192000"/>
              <a:gd name="connsiteY1" fmla="*/ 762371 h 6858000"/>
              <a:gd name="connsiteX2" fmla="*/ 885371 w 12192000"/>
              <a:gd name="connsiteY2" fmla="*/ 1100423 h 6858000"/>
              <a:gd name="connsiteX3" fmla="*/ 885371 w 12192000"/>
              <a:gd name="connsiteY3" fmla="*/ 5739937 h 6858000"/>
              <a:gd name="connsiteX4" fmla="*/ 1321937 w 12192000"/>
              <a:gd name="connsiteY4" fmla="*/ 6163314 h 6858000"/>
              <a:gd name="connsiteX5" fmla="*/ 10899091 w 12192000"/>
              <a:gd name="connsiteY5" fmla="*/ 6163314 h 6858000"/>
              <a:gd name="connsiteX6" fmla="*/ 11335656 w 12192000"/>
              <a:gd name="connsiteY6" fmla="*/ 5739937 h 6858000"/>
              <a:gd name="connsiteX7" fmla="*/ 11335656 w 12192000"/>
              <a:gd name="connsiteY7" fmla="*/ 1118064 h 6858000"/>
              <a:gd name="connsiteX8" fmla="*/ 10899091 w 12192000"/>
              <a:gd name="connsiteY8" fmla="*/ 694686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6858000 h 6858000"/>
              <a:gd name="connsiteX12" fmla="*/ 0 w 12192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1320103" y="694686"/>
                </a:moveTo>
                <a:lnTo>
                  <a:pt x="1313068" y="762371"/>
                </a:lnTo>
                <a:cubicBezTo>
                  <a:pt x="1272359" y="955298"/>
                  <a:pt x="1096342" y="1100423"/>
                  <a:pt x="885371" y="1100423"/>
                </a:cubicBezTo>
                <a:lnTo>
                  <a:pt x="885371" y="5739937"/>
                </a:lnTo>
                <a:cubicBezTo>
                  <a:pt x="1126480" y="5739937"/>
                  <a:pt x="1321937" y="5929489"/>
                  <a:pt x="1321937" y="6163314"/>
                </a:cubicBezTo>
                <a:lnTo>
                  <a:pt x="10899091" y="6163314"/>
                </a:lnTo>
                <a:cubicBezTo>
                  <a:pt x="10899091" y="5929489"/>
                  <a:pt x="11094547" y="5739937"/>
                  <a:pt x="11335656" y="5739937"/>
                </a:cubicBezTo>
                <a:lnTo>
                  <a:pt x="11335656" y="1118064"/>
                </a:lnTo>
                <a:cubicBezTo>
                  <a:pt x="11094547" y="1118064"/>
                  <a:pt x="10899091" y="928511"/>
                  <a:pt x="10899091" y="6946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E79780-6247-49DC-9A65-BCD14DF4AE53}"/>
              </a:ext>
            </a:extLst>
          </p:cNvPr>
          <p:cNvSpPr/>
          <p:nvPr/>
        </p:nvSpPr>
        <p:spPr>
          <a:xfrm>
            <a:off x="623887" y="476250"/>
            <a:ext cx="10944225" cy="590550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2B731E-9940-4304-BF85-031E30FC03EC}"/>
              </a:ext>
            </a:extLst>
          </p:cNvPr>
          <p:cNvGrpSpPr/>
          <p:nvPr/>
        </p:nvGrpSpPr>
        <p:grpSpPr>
          <a:xfrm flipV="1">
            <a:off x="10626974" y="137724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8B9D535-1466-4FC6-8B4E-180958B9D1B9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3C3886E-E48E-4C4F-93DD-EF25762D41B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B30E46D-4E2F-4E81-BDEC-74AC8A9CC3D2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8A192F9F-E318-428F-89A6-0F253036A4B4}"/>
              </a:ext>
            </a:extLst>
          </p:cNvPr>
          <p:cNvSpPr txBox="1"/>
          <p:nvPr/>
        </p:nvSpPr>
        <p:spPr>
          <a:xfrm>
            <a:off x="1241544" y="1252241"/>
            <a:ext cx="485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柱状图数据调查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BE3B661-402C-49C7-B521-2711AC288D90}"/>
              </a:ext>
            </a:extLst>
          </p:cNvPr>
          <p:cNvSpPr txBox="1"/>
          <p:nvPr/>
        </p:nvSpPr>
        <p:spPr>
          <a:xfrm>
            <a:off x="1241544" y="2292175"/>
            <a:ext cx="4359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331887C-B2BB-4531-8DBC-380F963EB989}"/>
              </a:ext>
            </a:extLst>
          </p:cNvPr>
          <p:cNvCxnSpPr>
            <a:cxnSpLocks/>
          </p:cNvCxnSpPr>
          <p:nvPr/>
        </p:nvCxnSpPr>
        <p:spPr>
          <a:xfrm>
            <a:off x="1354814" y="2092932"/>
            <a:ext cx="1058186" cy="0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F0EBA59-A79D-4456-8CE4-075F930A4F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3694193"/>
              </p:ext>
            </p:extLst>
          </p:nvPr>
        </p:nvGraphicFramePr>
        <p:xfrm>
          <a:off x="5530642" y="1377249"/>
          <a:ext cx="5337276" cy="470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6415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787A402-AA80-4D5C-B662-BD4B18897C90}"/>
              </a:ext>
            </a:extLst>
          </p:cNvPr>
          <p:cNvSpPr/>
          <p:nvPr/>
        </p:nvSpPr>
        <p:spPr>
          <a:xfrm>
            <a:off x="885371" y="694686"/>
            <a:ext cx="10450285" cy="5468628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solidFill>
            <a:srgbClr val="B0782B"/>
          </a:solidFill>
          <a:ln w="76200" cap="rnd">
            <a:noFill/>
            <a:round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4418B2-A8FE-4CE6-974A-21A864F233FF}"/>
              </a:ext>
            </a:extLst>
          </p:cNvPr>
          <p:cNvGrpSpPr/>
          <p:nvPr/>
        </p:nvGrpSpPr>
        <p:grpSpPr>
          <a:xfrm flipH="1" flipV="1">
            <a:off x="729540" y="5390999"/>
            <a:ext cx="718308" cy="239886"/>
            <a:chOff x="1455272" y="247700"/>
            <a:chExt cx="3262946" cy="1428418"/>
          </a:xfrm>
          <a:solidFill>
            <a:schemeClr val="bg1">
              <a:lumMod val="8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65B43E1E-B6CD-4FD3-A899-87D5003C94E6}"/>
                </a:ext>
              </a:extLst>
            </p:cNvPr>
            <p:cNvSpPr/>
            <p:nvPr/>
          </p:nvSpPr>
          <p:spPr>
            <a:xfrm>
              <a:off x="1455272" y="247700"/>
              <a:ext cx="2196343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E9608748-1431-42C0-9FE4-BEC9068E7625}"/>
                </a:ext>
              </a:extLst>
            </p:cNvPr>
            <p:cNvSpPr/>
            <p:nvPr/>
          </p:nvSpPr>
          <p:spPr>
            <a:xfrm>
              <a:off x="1924689" y="1197050"/>
              <a:ext cx="2793529" cy="4790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26D8886-4D89-48DD-8E2D-12A0BBFC9474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0BB873-26F2-473C-868C-DEB27BBA6109}"/>
              </a:ext>
            </a:extLst>
          </p:cNvPr>
          <p:cNvGrpSpPr/>
          <p:nvPr/>
        </p:nvGrpSpPr>
        <p:grpSpPr>
          <a:xfrm>
            <a:off x="1136976" y="5342222"/>
            <a:ext cx="926774" cy="821092"/>
            <a:chOff x="6934527" y="10325100"/>
            <a:chExt cx="2802656" cy="248306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51BD2D2-ECDB-455E-928F-6AB49CED878B}"/>
                </a:ext>
              </a:extLst>
            </p:cNvPr>
            <p:cNvGrpSpPr/>
            <p:nvPr/>
          </p:nvGrpSpPr>
          <p:grpSpPr>
            <a:xfrm>
              <a:off x="8483681" y="11206102"/>
              <a:ext cx="1253502" cy="1602063"/>
              <a:chOff x="6934527" y="10325100"/>
              <a:chExt cx="1942824" cy="2483065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A31F855-A382-48C9-AD8E-DA9FF613ABD0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4A04358E-0434-4314-8412-B94164316C51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5A874D40-1158-4971-9BA7-3576BFCF4D71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01CBFC4D-53E7-4CC0-9F71-1A80E6F0F961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ADAF0D-1EF6-4A73-8282-7B922EC9A729}"/>
                </a:ext>
              </a:extLst>
            </p:cNvPr>
            <p:cNvGrpSpPr/>
            <p:nvPr/>
          </p:nvGrpSpPr>
          <p:grpSpPr>
            <a:xfrm>
              <a:off x="6934527" y="10325100"/>
              <a:ext cx="1942824" cy="2483065"/>
              <a:chOff x="6934527" y="10325100"/>
              <a:chExt cx="1942824" cy="248306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EC83CFD5-F099-42DD-B808-48587A8036AE}"/>
                  </a:ext>
                </a:extLst>
              </p:cNvPr>
              <p:cNvSpPr/>
              <p:nvPr/>
            </p:nvSpPr>
            <p:spPr>
              <a:xfrm>
                <a:off x="7810878" y="11893765"/>
                <a:ext cx="190122" cy="9144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D27D70A6-F02E-42C0-9F2F-F7D069A20109}"/>
                  </a:ext>
                </a:extLst>
              </p:cNvPr>
              <p:cNvSpPr/>
              <p:nvPr/>
            </p:nvSpPr>
            <p:spPr>
              <a:xfrm>
                <a:off x="6934527" y="10645881"/>
                <a:ext cx="1942824" cy="1674846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F99AE846-F27E-47E5-9B78-9DE7918D051D}"/>
                  </a:ext>
                </a:extLst>
              </p:cNvPr>
              <p:cNvSpPr/>
              <p:nvPr/>
            </p:nvSpPr>
            <p:spPr>
              <a:xfrm>
                <a:off x="7088096" y="10475603"/>
                <a:ext cx="1635686" cy="1410072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7A0D0E5E-51F0-4042-8FD4-FB172032C6D8}"/>
                  </a:ext>
                </a:extLst>
              </p:cNvPr>
              <p:cNvSpPr/>
              <p:nvPr/>
            </p:nvSpPr>
            <p:spPr>
              <a:xfrm>
                <a:off x="7250755" y="10325100"/>
                <a:ext cx="1310369" cy="1129628"/>
              </a:xfrm>
              <a:prstGeom prst="triangle">
                <a:avLst/>
              </a:prstGeom>
              <a:solidFill>
                <a:srgbClr val="1B896C"/>
              </a:solidFill>
              <a:ln>
                <a:noFill/>
              </a:ln>
              <a:effectLst>
                <a:outerShdw blurRad="101600" dist="63500" dir="5400000" sx="102000" sy="10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ECA3172-1452-4658-8775-C2A0563C3D83}"/>
              </a:ext>
            </a:extLst>
          </p:cNvPr>
          <p:cNvSpPr/>
          <p:nvPr/>
        </p:nvSpPr>
        <p:spPr>
          <a:xfrm>
            <a:off x="-23977600" y="-11785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30975C5-FB7F-42FD-A497-335516F126A9}"/>
              </a:ext>
            </a:extLst>
          </p:cNvPr>
          <p:cNvSpPr/>
          <p:nvPr/>
        </p:nvSpPr>
        <p:spPr>
          <a:xfrm>
            <a:off x="-239776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D46DE6E-5136-4B70-9E89-2B44FFF55FC6}"/>
              </a:ext>
            </a:extLst>
          </p:cNvPr>
          <p:cNvSpPr/>
          <p:nvPr/>
        </p:nvSpPr>
        <p:spPr>
          <a:xfrm>
            <a:off x="32207200" y="18592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0AB9C3F-7779-4DD9-9F54-D5E51FEB9860}"/>
              </a:ext>
            </a:extLst>
          </p:cNvPr>
          <p:cNvSpPr/>
          <p:nvPr/>
        </p:nvSpPr>
        <p:spPr>
          <a:xfrm>
            <a:off x="32207200" y="-1270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5DD2C4B-218A-4B11-A28D-4A477ED079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320103 w 12192000"/>
              <a:gd name="connsiteY0" fmla="*/ 694686 h 6858000"/>
              <a:gd name="connsiteX1" fmla="*/ 1313068 w 12192000"/>
              <a:gd name="connsiteY1" fmla="*/ 762371 h 6858000"/>
              <a:gd name="connsiteX2" fmla="*/ 885371 w 12192000"/>
              <a:gd name="connsiteY2" fmla="*/ 1100423 h 6858000"/>
              <a:gd name="connsiteX3" fmla="*/ 885371 w 12192000"/>
              <a:gd name="connsiteY3" fmla="*/ 5739937 h 6858000"/>
              <a:gd name="connsiteX4" fmla="*/ 1321937 w 12192000"/>
              <a:gd name="connsiteY4" fmla="*/ 6163314 h 6858000"/>
              <a:gd name="connsiteX5" fmla="*/ 10899091 w 12192000"/>
              <a:gd name="connsiteY5" fmla="*/ 6163314 h 6858000"/>
              <a:gd name="connsiteX6" fmla="*/ 11335656 w 12192000"/>
              <a:gd name="connsiteY6" fmla="*/ 5739937 h 6858000"/>
              <a:gd name="connsiteX7" fmla="*/ 11335656 w 12192000"/>
              <a:gd name="connsiteY7" fmla="*/ 1118064 h 6858000"/>
              <a:gd name="connsiteX8" fmla="*/ 10899091 w 12192000"/>
              <a:gd name="connsiteY8" fmla="*/ 694686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6858000 h 6858000"/>
              <a:gd name="connsiteX12" fmla="*/ 0 w 12192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1320103" y="694686"/>
                </a:moveTo>
                <a:lnTo>
                  <a:pt x="1313068" y="762371"/>
                </a:lnTo>
                <a:cubicBezTo>
                  <a:pt x="1272359" y="955298"/>
                  <a:pt x="1096342" y="1100423"/>
                  <a:pt x="885371" y="1100423"/>
                </a:cubicBezTo>
                <a:lnTo>
                  <a:pt x="885371" y="5739937"/>
                </a:lnTo>
                <a:cubicBezTo>
                  <a:pt x="1126480" y="5739937"/>
                  <a:pt x="1321937" y="5929489"/>
                  <a:pt x="1321937" y="6163314"/>
                </a:cubicBezTo>
                <a:lnTo>
                  <a:pt x="10899091" y="6163314"/>
                </a:lnTo>
                <a:cubicBezTo>
                  <a:pt x="10899091" y="5929489"/>
                  <a:pt x="11094547" y="5739937"/>
                  <a:pt x="11335656" y="5739937"/>
                </a:cubicBezTo>
                <a:lnTo>
                  <a:pt x="11335656" y="1118064"/>
                </a:lnTo>
                <a:cubicBezTo>
                  <a:pt x="11094547" y="1118064"/>
                  <a:pt x="10899091" y="928511"/>
                  <a:pt x="10899091" y="6946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ACA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E79780-6247-49DC-9A65-BCD14DF4AE53}"/>
              </a:ext>
            </a:extLst>
          </p:cNvPr>
          <p:cNvSpPr/>
          <p:nvPr/>
        </p:nvSpPr>
        <p:spPr>
          <a:xfrm>
            <a:off x="623887" y="476250"/>
            <a:ext cx="10944225" cy="5905500"/>
          </a:xfrm>
          <a:custGeom>
            <a:avLst/>
            <a:gdLst>
              <a:gd name="connsiteX0" fmla="*/ 455280 w 10944225"/>
              <a:gd name="connsiteY0" fmla="*/ 0 h 5905500"/>
              <a:gd name="connsiteX1" fmla="*/ 10487025 w 10944225"/>
              <a:gd name="connsiteY1" fmla="*/ 0 h 5905500"/>
              <a:gd name="connsiteX2" fmla="*/ 10944225 w 10944225"/>
              <a:gd name="connsiteY2" fmla="*/ 457200 h 5905500"/>
              <a:gd name="connsiteX3" fmla="*/ 10944225 w 10944225"/>
              <a:gd name="connsiteY3" fmla="*/ 5448300 h 5905500"/>
              <a:gd name="connsiteX4" fmla="*/ 10487025 w 10944225"/>
              <a:gd name="connsiteY4" fmla="*/ 5905500 h 5905500"/>
              <a:gd name="connsiteX5" fmla="*/ 457200 w 10944225"/>
              <a:gd name="connsiteY5" fmla="*/ 5905500 h 5905500"/>
              <a:gd name="connsiteX6" fmla="*/ 0 w 10944225"/>
              <a:gd name="connsiteY6" fmla="*/ 5448300 h 5905500"/>
              <a:gd name="connsiteX7" fmla="*/ 0 w 10944225"/>
              <a:gd name="connsiteY7" fmla="*/ 438150 h 5905500"/>
              <a:gd name="connsiteX8" fmla="*/ 447912 w 10944225"/>
              <a:gd name="connsiteY8" fmla="*/ 73092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5905500">
                <a:moveTo>
                  <a:pt x="455280" y="0"/>
                </a:moveTo>
                <a:lnTo>
                  <a:pt x="10487025" y="0"/>
                </a:lnTo>
                <a:cubicBezTo>
                  <a:pt x="10487025" y="252505"/>
                  <a:pt x="10691720" y="457200"/>
                  <a:pt x="10944225" y="457200"/>
                </a:cubicBezTo>
                <a:lnTo>
                  <a:pt x="10944225" y="5448300"/>
                </a:lnTo>
                <a:cubicBezTo>
                  <a:pt x="10691720" y="5448300"/>
                  <a:pt x="10487025" y="5652995"/>
                  <a:pt x="10487025" y="5905500"/>
                </a:cubicBezTo>
                <a:lnTo>
                  <a:pt x="457200" y="5905500"/>
                </a:lnTo>
                <a:cubicBezTo>
                  <a:pt x="457200" y="5652995"/>
                  <a:pt x="252505" y="5448300"/>
                  <a:pt x="0" y="5448300"/>
                </a:cubicBezTo>
                <a:lnTo>
                  <a:pt x="0" y="438150"/>
                </a:lnTo>
                <a:cubicBezTo>
                  <a:pt x="220942" y="438150"/>
                  <a:pt x="405279" y="281431"/>
                  <a:pt x="447912" y="73092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2B731E-9940-4304-BF85-031E30FC03EC}"/>
              </a:ext>
            </a:extLst>
          </p:cNvPr>
          <p:cNvGrpSpPr/>
          <p:nvPr/>
        </p:nvGrpSpPr>
        <p:grpSpPr>
          <a:xfrm flipV="1">
            <a:off x="10626974" y="1377249"/>
            <a:ext cx="1417364" cy="390771"/>
            <a:chOff x="1053436" y="247700"/>
            <a:chExt cx="3952426" cy="1428418"/>
          </a:xfrm>
          <a:solidFill>
            <a:schemeClr val="bg1">
              <a:lumMod val="95000"/>
            </a:schemeClr>
          </a:solidFill>
          <a:effectLst>
            <a:outerShdw blurRad="1143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8B9D535-1466-4FC6-8B4E-180958B9D1B9}"/>
                </a:ext>
              </a:extLst>
            </p:cNvPr>
            <p:cNvSpPr/>
            <p:nvPr/>
          </p:nvSpPr>
          <p:spPr>
            <a:xfrm>
              <a:off x="1053436" y="247700"/>
              <a:ext cx="2598178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3C3886E-E48E-4C4F-93DD-EF25762D41B0}"/>
                </a:ext>
              </a:extLst>
            </p:cNvPr>
            <p:cNvSpPr/>
            <p:nvPr/>
          </p:nvSpPr>
          <p:spPr>
            <a:xfrm>
              <a:off x="1924689" y="1197049"/>
              <a:ext cx="3081173" cy="4790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B30E46D-4E2F-4E81-BDEC-74AC8A9CC3D2}"/>
                </a:ext>
              </a:extLst>
            </p:cNvPr>
            <p:cNvSpPr/>
            <p:nvPr/>
          </p:nvSpPr>
          <p:spPr>
            <a:xfrm>
              <a:off x="2405228" y="722374"/>
              <a:ext cx="475703" cy="479070"/>
            </a:xfrm>
            <a:custGeom>
              <a:avLst/>
              <a:gdLst>
                <a:gd name="connsiteX0" fmla="*/ 0 w 475703"/>
                <a:gd name="connsiteY0" fmla="*/ 0 h 479070"/>
                <a:gd name="connsiteX1" fmla="*/ 475703 w 475703"/>
                <a:gd name="connsiteY1" fmla="*/ 0 h 479070"/>
                <a:gd name="connsiteX2" fmla="*/ 442032 w 475703"/>
                <a:gd name="connsiteY2" fmla="*/ 10452 h 479070"/>
                <a:gd name="connsiteX3" fmla="*/ 290186 w 475703"/>
                <a:gd name="connsiteY3" fmla="*/ 239535 h 479070"/>
                <a:gd name="connsiteX4" fmla="*/ 442032 w 475703"/>
                <a:gd name="connsiteY4" fmla="*/ 468618 h 479070"/>
                <a:gd name="connsiteX5" fmla="*/ 475703 w 475703"/>
                <a:gd name="connsiteY5" fmla="*/ 479070 h 479070"/>
                <a:gd name="connsiteX6" fmla="*/ 0 w 475703"/>
                <a:gd name="connsiteY6" fmla="*/ 479070 h 479070"/>
                <a:gd name="connsiteX7" fmla="*/ 33671 w 475703"/>
                <a:gd name="connsiteY7" fmla="*/ 468618 h 479070"/>
                <a:gd name="connsiteX8" fmla="*/ 185517 w 475703"/>
                <a:gd name="connsiteY8" fmla="*/ 239535 h 479070"/>
                <a:gd name="connsiteX9" fmla="*/ 33671 w 475703"/>
                <a:gd name="connsiteY9" fmla="*/ 10452 h 4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703" h="479070">
                  <a:moveTo>
                    <a:pt x="0" y="0"/>
                  </a:moveTo>
                  <a:lnTo>
                    <a:pt x="475703" y="0"/>
                  </a:lnTo>
                  <a:lnTo>
                    <a:pt x="442032" y="10452"/>
                  </a:lnTo>
                  <a:cubicBezTo>
                    <a:pt x="352799" y="48195"/>
                    <a:pt x="290186" y="136553"/>
                    <a:pt x="290186" y="239535"/>
                  </a:cubicBezTo>
                  <a:cubicBezTo>
                    <a:pt x="290186" y="342518"/>
                    <a:pt x="352799" y="430876"/>
                    <a:pt x="442032" y="468618"/>
                  </a:cubicBezTo>
                  <a:lnTo>
                    <a:pt x="475703" y="479070"/>
                  </a:lnTo>
                  <a:lnTo>
                    <a:pt x="0" y="479070"/>
                  </a:lnTo>
                  <a:lnTo>
                    <a:pt x="33671" y="468618"/>
                  </a:lnTo>
                  <a:cubicBezTo>
                    <a:pt x="122905" y="430876"/>
                    <a:pt x="185517" y="342518"/>
                    <a:pt x="185517" y="239535"/>
                  </a:cubicBezTo>
                  <a:cubicBezTo>
                    <a:pt x="185517" y="136553"/>
                    <a:pt x="122905" y="48195"/>
                    <a:pt x="33671" y="104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8A192F9F-E318-428F-89A6-0F253036A4B4}"/>
              </a:ext>
            </a:extLst>
          </p:cNvPr>
          <p:cNvSpPr txBox="1"/>
          <p:nvPr/>
        </p:nvSpPr>
        <p:spPr>
          <a:xfrm>
            <a:off x="1241544" y="1252241"/>
            <a:ext cx="485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 flip="none" rotWithShape="1">
                  <a:gsLst>
                    <a:gs pos="5000">
                      <a:schemeClr val="bg1"/>
                    </a:gs>
                    <a:gs pos="40000">
                      <a:srgbClr val="EACAA0"/>
                    </a:gs>
                  </a:gsLst>
                  <a:lin ang="16200000" scaled="1"/>
                  <a:tileRect/>
                </a:gradFill>
                <a:effectLst>
                  <a:outerShdw blurRad="63500" dist="254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饼形图数据调查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BE3B661-402C-49C7-B521-2711AC288D90}"/>
              </a:ext>
            </a:extLst>
          </p:cNvPr>
          <p:cNvSpPr txBox="1"/>
          <p:nvPr/>
        </p:nvSpPr>
        <p:spPr>
          <a:xfrm>
            <a:off x="1241544" y="2292175"/>
            <a:ext cx="4359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urna</a:t>
            </a:r>
            <a:r>
              <a: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331887C-B2BB-4531-8DBC-380F963EB989}"/>
              </a:ext>
            </a:extLst>
          </p:cNvPr>
          <p:cNvCxnSpPr>
            <a:cxnSpLocks/>
          </p:cNvCxnSpPr>
          <p:nvPr/>
        </p:nvCxnSpPr>
        <p:spPr>
          <a:xfrm>
            <a:off x="1354814" y="2092932"/>
            <a:ext cx="1058186" cy="0"/>
          </a:xfrm>
          <a:prstGeom prst="line">
            <a:avLst/>
          </a:prstGeom>
          <a:ln w="28575" cap="rnd">
            <a:solidFill>
              <a:schemeClr val="bg1">
                <a:alpha val="7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D75DDD39-3DD5-4D22-B548-6B2D0CFD4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984410"/>
              </p:ext>
            </p:extLst>
          </p:nvPr>
        </p:nvGraphicFramePr>
        <p:xfrm>
          <a:off x="5144664" y="1268363"/>
          <a:ext cx="6704613" cy="487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6023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 cap="rnd">
          <a:solidFill>
            <a:srgbClr val="B0782B"/>
          </a:solidFill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 cap="rnd">
          <a:solidFill>
            <a:srgbClr val="B0782B"/>
          </a:solidFill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866</Words>
  <Application>Microsoft Office PowerPoint</Application>
  <PresentationFormat>宽屏</PresentationFormat>
  <Paragraphs>151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等线</vt:lpstr>
      <vt:lpstr>等线 Light</vt:lpstr>
      <vt:lpstr>思源黑体 CN Normal</vt:lpstr>
      <vt:lpstr>思源宋体 CN Heavy</vt:lpstr>
      <vt:lpstr>微软雅黑</vt:lpstr>
      <vt:lpstr>Arial</vt:lpstr>
      <vt:lpstr>Calibri</vt:lpstr>
      <vt:lpstr>Century Gothic</vt:lpstr>
      <vt:lpstr>Segoe UI</vt:lpstr>
      <vt:lpstr>Segoe UI Light</vt:lpstr>
      <vt:lpstr>Office 主题​​</vt:lpstr>
      <vt:lpstr>1_Office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江峰 李</dc:creator>
  <cp:lastModifiedBy>Yunxuan Liu</cp:lastModifiedBy>
  <cp:revision>225</cp:revision>
  <dcterms:created xsi:type="dcterms:W3CDTF">2019-04-05T06:50:40Z</dcterms:created>
  <dcterms:modified xsi:type="dcterms:W3CDTF">2019-04-13T10:16:28Z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2019-04-13T10:16:28.3810350Z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4fcb1c74-7fcb-4f50-bf0c-84aaef67a4bc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