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66" r:id="rId5"/>
    <p:sldId id="267" r:id="rId6"/>
    <p:sldId id="265" r:id="rId7"/>
    <p:sldId id="261" r:id="rId8"/>
    <p:sldId id="269" r:id="rId9"/>
    <p:sldId id="270" r:id="rId10"/>
    <p:sldId id="268" r:id="rId11"/>
    <p:sldId id="262" r:id="rId12"/>
    <p:sldId id="271" r:id="rId13"/>
    <p:sldId id="273" r:id="rId14"/>
    <p:sldId id="272" r:id="rId15"/>
    <p:sldId id="263" r:id="rId16"/>
    <p:sldId id="274" r:id="rId17"/>
    <p:sldId id="275" r:id="rId18"/>
    <p:sldId id="276" r:id="rId19"/>
    <p:sldId id="264" r:id="rId20"/>
    <p:sldId id="280" r:id="rId21"/>
    <p:sldId id="279" r:id="rId22"/>
    <p:sldId id="277" r:id="rId23"/>
    <p:sldId id="278" r:id="rId24"/>
    <p:sldId id="257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2B3"/>
    <a:srgbClr val="970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47" d="100"/>
          <a:sy n="47" d="100"/>
        </p:scale>
        <p:origin x="856" y="5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1E7E0-1430-4772-9E7C-65532B795125}" type="datetimeFigureOut">
              <a:rPr lang="zh-CN" altLang="en-US" smtClean="0"/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B2089-5973-412D-B01B-CD94B3D589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8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66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50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507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10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64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2876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711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39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2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802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0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756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205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89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7441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7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90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03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34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1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83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01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26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B2089-5973-412D-B01B-CD94B3D589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7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2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1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6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0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9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7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26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8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8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6DA08-FDBA-4802-9DCD-CED8473373B3}" type="datetimeFigureOut">
              <a:rPr lang="zh-CN" altLang="en-US" smtClean="0"/>
              <a:t>2018/2/26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F79A4C-0333-4CB8-86A7-71492AE01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0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74109" y="183149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逐浪细阁体" panose="03000509000000000000" pitchFamily="65" charset="-122"/>
              <a:ea typeface="逐浪细阁体" panose="03000509000000000000" pitchFamily="65" charset="-122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10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image" Target="../media/image10.pn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15" Type="http://schemas.openxmlformats.org/officeDocument/2006/relationships/image" Target="../media/image6.png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2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8" Type="http://schemas.openxmlformats.org/officeDocument/2006/relationships/slide" Target="slide19.xml"/><Relationship Id="rId3" Type="http://schemas.openxmlformats.org/officeDocument/2006/relationships/tags" Target="../tags/tag4.xml"/><Relationship Id="rId21" Type="http://schemas.openxmlformats.org/officeDocument/2006/relationships/image" Target="../media/image7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" Target="slide15.xml"/><Relationship Id="rId2" Type="http://schemas.openxmlformats.org/officeDocument/2006/relationships/tags" Target="../tags/tag3.xml"/><Relationship Id="rId16" Type="http://schemas.openxmlformats.org/officeDocument/2006/relationships/slide" Target="slide11.xml"/><Relationship Id="rId20" Type="http://schemas.openxmlformats.org/officeDocument/2006/relationships/image" Target="../media/image6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" Target="slide7.xml"/><Relationship Id="rId10" Type="http://schemas.openxmlformats.org/officeDocument/2006/relationships/tags" Target="../tags/tag11.xml"/><Relationship Id="rId19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2" r="16016"/>
          <a:stretch/>
        </p:blipFill>
        <p:spPr>
          <a:xfrm>
            <a:off x="11106" y="0"/>
            <a:ext cx="12171680" cy="687832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433320" y="-147320"/>
            <a:ext cx="8605788" cy="5633720"/>
            <a:chOff x="2433320" y="-147320"/>
            <a:chExt cx="8605788" cy="5633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3320" y="-147320"/>
              <a:ext cx="5633720" cy="5633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40000">
              <a:off x="5888007" y="797713"/>
              <a:ext cx="5151101" cy="149791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>
              <a:off x="8067040" y="2739011"/>
              <a:ext cx="695853" cy="708660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4003040" y="3906638"/>
              <a:ext cx="4186197" cy="893713"/>
              <a:chOff x="4003040" y="3896478"/>
              <a:chExt cx="4186197" cy="89371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003040" y="3896478"/>
                <a:ext cx="41861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spc="3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lgerian" panose="04020705040A02060702" pitchFamily="82" charset="0"/>
                  </a:rPr>
                  <a:t>ADD YOUR TITLE HERE.</a:t>
                </a:r>
                <a:endParaRPr lang="zh-CN" altLang="en-US" sz="2400" spc="300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Algerian" panose="04020705040A02060702" pitchFamily="82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044578" y="4390081"/>
                <a:ext cx="2103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汇报人：包图网</a:t>
                </a:r>
                <a:endParaRPr lang="zh-CN" altLang="en-US" sz="2000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2865120" y="838010"/>
              <a:ext cx="695853" cy="708660"/>
            </a:xfrm>
            <a:prstGeom prst="rect">
              <a:avLst/>
            </a:prstGeom>
          </p:spPr>
        </p:pic>
      </p:grpSp>
      <p:pic>
        <p:nvPicPr>
          <p:cNvPr id="27" name="Rita Calypso - Paper Mach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921415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0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000">
        <p14:flash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21" name="PA_11c28427-ee74-4936-bff2-3afba4a1891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68" y="1965855"/>
            <a:ext cx="9613068" cy="4171252"/>
            <a:chOff x="1307468" y="1772815"/>
            <a:chExt cx="9613068" cy="4171252"/>
          </a:xfrm>
        </p:grpSpPr>
        <p:grpSp>
          <p:nvGrpSpPr>
            <p:cNvPr id="122" name="Group 3"/>
            <p:cNvGrpSpPr/>
            <p:nvPr/>
          </p:nvGrpSpPr>
          <p:grpSpPr>
            <a:xfrm>
              <a:off x="4101941" y="4993778"/>
              <a:ext cx="3988113" cy="947021"/>
              <a:chOff x="4101941" y="4993778"/>
              <a:chExt cx="3988113" cy="947021"/>
            </a:xfrm>
          </p:grpSpPr>
          <p:sp>
            <p:nvSpPr>
              <p:cNvPr id="160" name="Oval 2"/>
              <p:cNvSpPr/>
              <p:nvPr/>
            </p:nvSpPr>
            <p:spPr>
              <a:xfrm>
                <a:off x="4101941" y="4993778"/>
                <a:ext cx="3988113" cy="94702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61" name="Oval 40"/>
              <p:cNvSpPr/>
              <p:nvPr/>
            </p:nvSpPr>
            <p:spPr>
              <a:xfrm>
                <a:off x="4396961" y="5061991"/>
                <a:ext cx="3398074" cy="80690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23" name="Group 1"/>
            <p:cNvGrpSpPr/>
            <p:nvPr/>
          </p:nvGrpSpPr>
          <p:grpSpPr>
            <a:xfrm>
              <a:off x="1307468" y="1772815"/>
              <a:ext cx="9613068" cy="4171252"/>
              <a:chOff x="1307468" y="1772815"/>
              <a:chExt cx="9613068" cy="4171252"/>
            </a:xfrm>
          </p:grpSpPr>
          <p:grpSp>
            <p:nvGrpSpPr>
              <p:cNvPr id="124" name="Group 30"/>
              <p:cNvGrpSpPr/>
              <p:nvPr/>
            </p:nvGrpSpPr>
            <p:grpSpPr>
              <a:xfrm>
                <a:off x="4512022" y="1772815"/>
                <a:ext cx="3167955" cy="4171252"/>
                <a:chOff x="7248526" y="1421548"/>
                <a:chExt cx="3273424" cy="4310125"/>
              </a:xfrm>
            </p:grpSpPr>
            <p:grpSp>
              <p:nvGrpSpPr>
                <p:cNvPr id="144" name="Group 31"/>
                <p:cNvGrpSpPr/>
                <p:nvPr/>
              </p:nvGrpSpPr>
              <p:grpSpPr>
                <a:xfrm>
                  <a:off x="7248526" y="1421548"/>
                  <a:ext cx="3273424" cy="4310125"/>
                  <a:chOff x="6686547" y="681591"/>
                  <a:chExt cx="4397379" cy="5790038"/>
                </a:xfrm>
              </p:grpSpPr>
              <p:sp>
                <p:nvSpPr>
                  <p:cNvPr id="149" name="Freeform: Shape 44"/>
                  <p:cNvSpPr/>
                  <p:nvPr/>
                </p:nvSpPr>
                <p:spPr>
                  <a:xfrm>
                    <a:off x="8885238" y="3705134"/>
                    <a:ext cx="2198688" cy="2430362"/>
                  </a:xfrm>
                  <a:custGeom>
                    <a:avLst/>
                    <a:gdLst>
                      <a:gd name="connsiteX0" fmla="*/ 1457425 w 2198689"/>
                      <a:gd name="connsiteY0" fmla="*/ 0 h 2430362"/>
                      <a:gd name="connsiteX1" fmla="*/ 2198689 w 2198689"/>
                      <a:gd name="connsiteY1" fmla="*/ 0 h 2430362"/>
                      <a:gd name="connsiteX2" fmla="*/ 2198689 w 2198689"/>
                      <a:gd name="connsiteY2" fmla="*/ 1448073 h 2430362"/>
                      <a:gd name="connsiteX3" fmla="*/ 2198640 w 2198689"/>
                      <a:gd name="connsiteY3" fmla="*/ 1448073 h 2430362"/>
                      <a:gd name="connsiteX4" fmla="*/ 2198688 w 2198689"/>
                      <a:gd name="connsiteY4" fmla="*/ 1448641 h 2430362"/>
                      <a:gd name="connsiteX5" fmla="*/ 1554707 w 2198689"/>
                      <a:gd name="connsiteY5" fmla="*/ 2377536 h 2430362"/>
                      <a:gd name="connsiteX6" fmla="*/ 1457427 w 2198689"/>
                      <a:gd name="connsiteY6" fmla="*/ 2430362 h 2430362"/>
                      <a:gd name="connsiteX7" fmla="*/ 1457426 w 2198689"/>
                      <a:gd name="connsiteY7" fmla="*/ 2430362 h 2430362"/>
                      <a:gd name="connsiteX8" fmla="*/ 1457427 w 2198689"/>
                      <a:gd name="connsiteY8" fmla="*/ 2430361 h 2430362"/>
                      <a:gd name="connsiteX9" fmla="*/ 0 w 2198689"/>
                      <a:gd name="connsiteY9" fmla="*/ 1447753 h 2430362"/>
                      <a:gd name="connsiteX10" fmla="*/ 1455968 w 2198689"/>
                      <a:gd name="connsiteY10" fmla="*/ 466128 h 2430362"/>
                      <a:gd name="connsiteX11" fmla="*/ 1457425 w 2198689"/>
                      <a:gd name="connsiteY11" fmla="*/ 466919 h 24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98689" h="2430362">
                        <a:moveTo>
                          <a:pt x="1457425" y="0"/>
                        </a:moveTo>
                        <a:lnTo>
                          <a:pt x="2198689" y="0"/>
                        </a:lnTo>
                        <a:lnTo>
                          <a:pt x="2198689" y="1448073"/>
                        </a:lnTo>
                        <a:lnTo>
                          <a:pt x="2198640" y="1448073"/>
                        </a:lnTo>
                        <a:lnTo>
                          <a:pt x="2198688" y="1448641"/>
                        </a:lnTo>
                        <a:cubicBezTo>
                          <a:pt x="2198688" y="1811397"/>
                          <a:pt x="1952592" y="2139811"/>
                          <a:pt x="1554707" y="2377536"/>
                        </a:cubicBezTo>
                        <a:lnTo>
                          <a:pt x="1457427" y="2430362"/>
                        </a:lnTo>
                        <a:lnTo>
                          <a:pt x="1457426" y="2430362"/>
                        </a:lnTo>
                        <a:lnTo>
                          <a:pt x="1457427" y="2430361"/>
                        </a:lnTo>
                        <a:lnTo>
                          <a:pt x="0" y="1447753"/>
                        </a:lnTo>
                        <a:lnTo>
                          <a:pt x="1455968" y="466128"/>
                        </a:lnTo>
                        <a:lnTo>
                          <a:pt x="1457425" y="466919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0" name="Freeform: Shape 45"/>
                  <p:cNvSpPr>
                    <a:spLocks/>
                  </p:cNvSpPr>
                  <p:nvPr/>
                </p:nvSpPr>
                <p:spPr bwMode="auto">
                  <a:xfrm>
                    <a:off x="6686547" y="2713990"/>
                    <a:ext cx="2198691" cy="3416553"/>
                  </a:xfrm>
                  <a:custGeom>
                    <a:avLst/>
                    <a:gdLst>
                      <a:gd name="connsiteX0" fmla="*/ 0 w 2198691"/>
                      <a:gd name="connsiteY0" fmla="*/ 0 h 3416553"/>
                      <a:gd name="connsiteX1" fmla="*/ 741261 w 2198691"/>
                      <a:gd name="connsiteY1" fmla="*/ 0 h 3416553"/>
                      <a:gd name="connsiteX2" fmla="*/ 741261 w 2198691"/>
                      <a:gd name="connsiteY2" fmla="*/ 1453115 h 3416553"/>
                      <a:gd name="connsiteX3" fmla="*/ 742722 w 2198691"/>
                      <a:gd name="connsiteY3" fmla="*/ 1452321 h 3416553"/>
                      <a:gd name="connsiteX4" fmla="*/ 2198691 w 2198691"/>
                      <a:gd name="connsiteY4" fmla="*/ 2433946 h 3416553"/>
                      <a:gd name="connsiteX5" fmla="*/ 741264 w 2198691"/>
                      <a:gd name="connsiteY5" fmla="*/ 3416553 h 3416553"/>
                      <a:gd name="connsiteX6" fmla="*/ 643984 w 2198691"/>
                      <a:gd name="connsiteY6" fmla="*/ 3363728 h 3416553"/>
                      <a:gd name="connsiteX7" fmla="*/ 11355 w 2198691"/>
                      <a:gd name="connsiteY7" fmla="*/ 2569147 h 3416553"/>
                      <a:gd name="connsiteX8" fmla="*/ 8023 w 2198691"/>
                      <a:gd name="connsiteY8" fmla="*/ 2529727 h 3416553"/>
                      <a:gd name="connsiteX9" fmla="*/ 0 w 2198691"/>
                      <a:gd name="connsiteY9" fmla="*/ 2529727 h 3416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8691" h="3416553">
                        <a:moveTo>
                          <a:pt x="0" y="0"/>
                        </a:moveTo>
                        <a:lnTo>
                          <a:pt x="741261" y="0"/>
                        </a:lnTo>
                        <a:lnTo>
                          <a:pt x="741261" y="1453115"/>
                        </a:lnTo>
                        <a:lnTo>
                          <a:pt x="742722" y="1452321"/>
                        </a:lnTo>
                        <a:lnTo>
                          <a:pt x="2198691" y="2433946"/>
                        </a:lnTo>
                        <a:lnTo>
                          <a:pt x="741264" y="3416553"/>
                        </a:lnTo>
                        <a:lnTo>
                          <a:pt x="643984" y="3363728"/>
                        </a:lnTo>
                        <a:cubicBezTo>
                          <a:pt x="295836" y="3155719"/>
                          <a:pt x="63899" y="2878276"/>
                          <a:pt x="11355" y="2569147"/>
                        </a:cubicBezTo>
                        <a:lnTo>
                          <a:pt x="8023" y="2529727"/>
                        </a:lnTo>
                        <a:lnTo>
                          <a:pt x="0" y="25297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1" name="Freeform: Shape 46"/>
                  <p:cNvSpPr/>
                  <p:nvPr/>
                </p:nvSpPr>
                <p:spPr>
                  <a:xfrm>
                    <a:off x="7427808" y="5157086"/>
                    <a:ext cx="2914856" cy="1314543"/>
                  </a:xfrm>
                  <a:custGeom>
                    <a:avLst/>
                    <a:gdLst>
                      <a:gd name="connsiteX0" fmla="*/ 1457429 w 2914856"/>
                      <a:gd name="connsiteY0" fmla="*/ 0 h 1314543"/>
                      <a:gd name="connsiteX1" fmla="*/ 1600618 w 2914856"/>
                      <a:gd name="connsiteY1" fmla="*/ 96539 h 1314543"/>
                      <a:gd name="connsiteX2" fmla="*/ 2914855 w 2914856"/>
                      <a:gd name="connsiteY2" fmla="*/ 96539 h 1314543"/>
                      <a:gd name="connsiteX3" fmla="*/ 2914855 w 2914856"/>
                      <a:gd name="connsiteY3" fmla="*/ 982608 h 1314543"/>
                      <a:gd name="connsiteX4" fmla="*/ 2914856 w 2914856"/>
                      <a:gd name="connsiteY4" fmla="*/ 982608 h 1314543"/>
                      <a:gd name="connsiteX5" fmla="*/ 2914855 w 2914856"/>
                      <a:gd name="connsiteY5" fmla="*/ 982609 h 1314543"/>
                      <a:gd name="connsiteX6" fmla="*/ 2914855 w 2914856"/>
                      <a:gd name="connsiteY6" fmla="*/ 983364 h 1314543"/>
                      <a:gd name="connsiteX7" fmla="*/ 2913464 w 2914856"/>
                      <a:gd name="connsiteY7" fmla="*/ 983364 h 1314543"/>
                      <a:gd name="connsiteX8" fmla="*/ 2855999 w 2914856"/>
                      <a:gd name="connsiteY8" fmla="*/ 1014568 h 1314543"/>
                      <a:gd name="connsiteX9" fmla="*/ 1457429 w 2914856"/>
                      <a:gd name="connsiteY9" fmla="*/ 1314543 h 1314543"/>
                      <a:gd name="connsiteX10" fmla="*/ 58859 w 2914856"/>
                      <a:gd name="connsiteY10" fmla="*/ 1014568 h 1314543"/>
                      <a:gd name="connsiteX11" fmla="*/ 1396 w 2914856"/>
                      <a:gd name="connsiteY11" fmla="*/ 983364 h 1314543"/>
                      <a:gd name="connsiteX12" fmla="*/ 0 w 2914856"/>
                      <a:gd name="connsiteY12" fmla="*/ 983364 h 1314543"/>
                      <a:gd name="connsiteX13" fmla="*/ 0 w 2914856"/>
                      <a:gd name="connsiteY13" fmla="*/ 96539 h 1314543"/>
                      <a:gd name="connsiteX14" fmla="*/ 1314240 w 2914856"/>
                      <a:gd name="connsiteY14" fmla="*/ 96539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914856" h="1314543">
                        <a:moveTo>
                          <a:pt x="1457429" y="0"/>
                        </a:moveTo>
                        <a:lnTo>
                          <a:pt x="1600618" y="96539"/>
                        </a:lnTo>
                        <a:lnTo>
                          <a:pt x="2914855" y="96539"/>
                        </a:lnTo>
                        <a:lnTo>
                          <a:pt x="2914855" y="982608"/>
                        </a:lnTo>
                        <a:lnTo>
                          <a:pt x="2914856" y="982608"/>
                        </a:lnTo>
                        <a:lnTo>
                          <a:pt x="2914855" y="982609"/>
                        </a:lnTo>
                        <a:lnTo>
                          <a:pt x="2914855" y="983364"/>
                        </a:lnTo>
                        <a:lnTo>
                          <a:pt x="2913464" y="983364"/>
                        </a:lnTo>
                        <a:lnTo>
                          <a:pt x="2855999" y="1014568"/>
                        </a:lnTo>
                        <a:cubicBezTo>
                          <a:pt x="2475936" y="1201969"/>
                          <a:pt x="1988686" y="1314543"/>
                          <a:pt x="1457429" y="1314543"/>
                        </a:cubicBezTo>
                        <a:cubicBezTo>
                          <a:pt x="926172" y="1314543"/>
                          <a:pt x="438922" y="1201969"/>
                          <a:pt x="58859" y="1014568"/>
                        </a:cubicBezTo>
                        <a:lnTo>
                          <a:pt x="1396" y="983364"/>
                        </a:lnTo>
                        <a:lnTo>
                          <a:pt x="0" y="983364"/>
                        </a:lnTo>
                        <a:lnTo>
                          <a:pt x="0" y="96539"/>
                        </a:lnTo>
                        <a:lnTo>
                          <a:pt x="1314240" y="9653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2" name="Parallelogram 47"/>
                  <p:cNvSpPr/>
                  <p:nvPr/>
                </p:nvSpPr>
                <p:spPr>
                  <a:xfrm rot="5400000">
                    <a:off x="7300152" y="1138815"/>
                    <a:ext cx="1712745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3" name="Freeform: Shape 48"/>
                  <p:cNvSpPr>
                    <a:spLocks/>
                  </p:cNvSpPr>
                  <p:nvPr/>
                </p:nvSpPr>
                <p:spPr bwMode="auto">
                  <a:xfrm>
                    <a:off x="7427811" y="4271338"/>
                    <a:ext cx="2914854" cy="1314543"/>
                  </a:xfrm>
                  <a:custGeom>
                    <a:avLst/>
                    <a:gdLst>
                      <a:gd name="connsiteX0" fmla="*/ 1457427 w 2914854"/>
                      <a:gd name="connsiteY0" fmla="*/ 0 h 1314543"/>
                      <a:gd name="connsiteX1" fmla="*/ 2914854 w 2914854"/>
                      <a:gd name="connsiteY1" fmla="*/ 982608 h 1314543"/>
                      <a:gd name="connsiteX2" fmla="*/ 2855997 w 2914854"/>
                      <a:gd name="connsiteY2" fmla="*/ 1014568 h 1314543"/>
                      <a:gd name="connsiteX3" fmla="*/ 1457427 w 2914854"/>
                      <a:gd name="connsiteY3" fmla="*/ 1314543 h 1314543"/>
                      <a:gd name="connsiteX4" fmla="*/ 58857 w 2914854"/>
                      <a:gd name="connsiteY4" fmla="*/ 1014568 h 1314543"/>
                      <a:gd name="connsiteX5" fmla="*/ 0 w 2914854"/>
                      <a:gd name="connsiteY5" fmla="*/ 982607 h 1314543"/>
                      <a:gd name="connsiteX6" fmla="*/ 1457427 w 2914854"/>
                      <a:gd name="connsiteY6" fmla="*/ 0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854" h="1314543">
                        <a:moveTo>
                          <a:pt x="1457427" y="0"/>
                        </a:moveTo>
                        <a:lnTo>
                          <a:pt x="2914854" y="982608"/>
                        </a:lnTo>
                        <a:lnTo>
                          <a:pt x="2855997" y="1014568"/>
                        </a:lnTo>
                        <a:cubicBezTo>
                          <a:pt x="2475934" y="1201969"/>
                          <a:pt x="1988684" y="1314543"/>
                          <a:pt x="1457427" y="1314543"/>
                        </a:cubicBezTo>
                        <a:cubicBezTo>
                          <a:pt x="926170" y="1314543"/>
                          <a:pt x="438920" y="1201969"/>
                          <a:pt x="58857" y="1014568"/>
                        </a:cubicBezTo>
                        <a:lnTo>
                          <a:pt x="0" y="982607"/>
                        </a:lnTo>
                        <a:lnTo>
                          <a:pt x="1457427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4" name="Freeform: Shape 49"/>
                  <p:cNvSpPr>
                    <a:spLocks/>
                  </p:cNvSpPr>
                  <p:nvPr/>
                </p:nvSpPr>
                <p:spPr bwMode="auto">
                  <a:xfrm>
                    <a:off x="8885238" y="2805101"/>
                    <a:ext cx="2198688" cy="1964234"/>
                  </a:xfrm>
                  <a:custGeom>
                    <a:avLst/>
                    <a:gdLst>
                      <a:gd name="connsiteX0" fmla="*/ 1455968 w 2198688"/>
                      <a:gd name="connsiteY0" fmla="*/ 0 h 1964234"/>
                      <a:gd name="connsiteX1" fmla="*/ 1554707 w 2198688"/>
                      <a:gd name="connsiteY1" fmla="*/ 53618 h 1964234"/>
                      <a:gd name="connsiteX2" fmla="*/ 2198688 w 2198688"/>
                      <a:gd name="connsiteY2" fmla="*/ 982513 h 1964234"/>
                      <a:gd name="connsiteX3" fmla="*/ 1554707 w 2198688"/>
                      <a:gd name="connsiteY3" fmla="*/ 1911408 h 1964234"/>
                      <a:gd name="connsiteX4" fmla="*/ 1457427 w 2198688"/>
                      <a:gd name="connsiteY4" fmla="*/ 1964234 h 1964234"/>
                      <a:gd name="connsiteX5" fmla="*/ 1457426 w 2198688"/>
                      <a:gd name="connsiteY5" fmla="*/ 1964234 h 1964234"/>
                      <a:gd name="connsiteX6" fmla="*/ 1457427 w 2198688"/>
                      <a:gd name="connsiteY6" fmla="*/ 1964233 h 1964234"/>
                      <a:gd name="connsiteX7" fmla="*/ 0 w 2198688"/>
                      <a:gd name="connsiteY7" fmla="*/ 981625 h 1964234"/>
                      <a:gd name="connsiteX8" fmla="*/ 1455968 w 2198688"/>
                      <a:gd name="connsiteY8" fmla="*/ 0 h 1964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8688" h="1964234">
                        <a:moveTo>
                          <a:pt x="1455968" y="0"/>
                        </a:moveTo>
                        <a:lnTo>
                          <a:pt x="1554707" y="53618"/>
                        </a:lnTo>
                        <a:cubicBezTo>
                          <a:pt x="1952592" y="291343"/>
                          <a:pt x="2198688" y="619757"/>
                          <a:pt x="2198688" y="982513"/>
                        </a:cubicBezTo>
                        <a:cubicBezTo>
                          <a:pt x="2198688" y="1345269"/>
                          <a:pt x="1952592" y="1673683"/>
                          <a:pt x="1554707" y="1911408"/>
                        </a:cubicBezTo>
                        <a:lnTo>
                          <a:pt x="1457427" y="1964234"/>
                        </a:lnTo>
                        <a:lnTo>
                          <a:pt x="1457426" y="1964234"/>
                        </a:lnTo>
                        <a:lnTo>
                          <a:pt x="1457427" y="1964233"/>
                        </a:lnTo>
                        <a:lnTo>
                          <a:pt x="0" y="981625"/>
                        </a:lnTo>
                        <a:lnTo>
                          <a:pt x="1455968" y="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5" name="Freeform: Shape 52"/>
                  <p:cNvSpPr>
                    <a:spLocks/>
                  </p:cNvSpPr>
                  <p:nvPr/>
                </p:nvSpPr>
                <p:spPr bwMode="auto">
                  <a:xfrm>
                    <a:off x="7429269" y="681591"/>
                    <a:ext cx="2913396" cy="2295377"/>
                  </a:xfrm>
                  <a:custGeom>
                    <a:avLst/>
                    <a:gdLst>
                      <a:gd name="connsiteX0" fmla="*/ 1455969 w 2913396"/>
                      <a:gd name="connsiteY0" fmla="*/ 0 h 2295377"/>
                      <a:gd name="connsiteX1" fmla="*/ 2854539 w 2913396"/>
                      <a:gd name="connsiteY1" fmla="*/ 299975 h 2295377"/>
                      <a:gd name="connsiteX2" fmla="*/ 2911937 w 2913396"/>
                      <a:gd name="connsiteY2" fmla="*/ 331143 h 2295377"/>
                      <a:gd name="connsiteX3" fmla="*/ 1455969 w 2913396"/>
                      <a:gd name="connsiteY3" fmla="*/ 1312768 h 2295377"/>
                      <a:gd name="connsiteX4" fmla="*/ 2913396 w 2913396"/>
                      <a:gd name="connsiteY4" fmla="*/ 2295376 h 2295377"/>
                      <a:gd name="connsiteX5" fmla="*/ 2913395 w 2913396"/>
                      <a:gd name="connsiteY5" fmla="*/ 2295377 h 2295377"/>
                      <a:gd name="connsiteX6" fmla="*/ 0 w 2913396"/>
                      <a:gd name="connsiteY6" fmla="*/ 331144 h 2295377"/>
                      <a:gd name="connsiteX7" fmla="*/ 57399 w 2913396"/>
                      <a:gd name="connsiteY7" fmla="*/ 299975 h 2295377"/>
                      <a:gd name="connsiteX8" fmla="*/ 1455969 w 2913396"/>
                      <a:gd name="connsiteY8" fmla="*/ 0 h 229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396" h="2295377">
                        <a:moveTo>
                          <a:pt x="1455969" y="0"/>
                        </a:moveTo>
                        <a:cubicBezTo>
                          <a:pt x="1987226" y="0"/>
                          <a:pt x="2474476" y="112575"/>
                          <a:pt x="2854539" y="299975"/>
                        </a:cubicBezTo>
                        <a:lnTo>
                          <a:pt x="2911937" y="331143"/>
                        </a:lnTo>
                        <a:lnTo>
                          <a:pt x="1455969" y="1312768"/>
                        </a:lnTo>
                        <a:lnTo>
                          <a:pt x="2913396" y="2295376"/>
                        </a:lnTo>
                        <a:lnTo>
                          <a:pt x="2913395" y="2295377"/>
                        </a:lnTo>
                        <a:lnTo>
                          <a:pt x="0" y="331144"/>
                        </a:lnTo>
                        <a:lnTo>
                          <a:pt x="57399" y="299975"/>
                        </a:lnTo>
                        <a:cubicBezTo>
                          <a:pt x="437462" y="112575"/>
                          <a:pt x="924712" y="0"/>
                          <a:pt x="145596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6" name="Freeform: Shape 55"/>
                  <p:cNvSpPr>
                    <a:spLocks/>
                  </p:cNvSpPr>
                  <p:nvPr/>
                </p:nvSpPr>
                <p:spPr bwMode="auto">
                  <a:xfrm>
                    <a:off x="6686550" y="1740905"/>
                    <a:ext cx="2198688" cy="1964232"/>
                  </a:xfrm>
                  <a:custGeom>
                    <a:avLst/>
                    <a:gdLst>
                      <a:gd name="connsiteX0" fmla="*/ 742719 w 2198688"/>
                      <a:gd name="connsiteY0" fmla="*/ 0 h 1964232"/>
                      <a:gd name="connsiteX1" fmla="*/ 2198688 w 2198688"/>
                      <a:gd name="connsiteY1" fmla="*/ 981625 h 1964232"/>
                      <a:gd name="connsiteX2" fmla="*/ 741261 w 2198688"/>
                      <a:gd name="connsiteY2" fmla="*/ 1964232 h 1964232"/>
                      <a:gd name="connsiteX3" fmla="*/ 643981 w 2198688"/>
                      <a:gd name="connsiteY3" fmla="*/ 1911407 h 1964232"/>
                      <a:gd name="connsiteX4" fmla="*/ 0 w 2198688"/>
                      <a:gd name="connsiteY4" fmla="*/ 982512 h 1964232"/>
                      <a:gd name="connsiteX5" fmla="*/ 643981 w 2198688"/>
                      <a:gd name="connsiteY5" fmla="*/ 53617 h 1964232"/>
                      <a:gd name="connsiteX6" fmla="*/ 742719 w 2198688"/>
                      <a:gd name="connsiteY6" fmla="*/ 0 h 196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8688" h="1964232">
                        <a:moveTo>
                          <a:pt x="742719" y="0"/>
                        </a:moveTo>
                        <a:lnTo>
                          <a:pt x="2198688" y="981625"/>
                        </a:lnTo>
                        <a:lnTo>
                          <a:pt x="741261" y="1964232"/>
                        </a:lnTo>
                        <a:lnTo>
                          <a:pt x="643981" y="1911407"/>
                        </a:lnTo>
                        <a:cubicBezTo>
                          <a:pt x="246097" y="1673682"/>
                          <a:pt x="0" y="1345268"/>
                          <a:pt x="0" y="982512"/>
                        </a:cubicBezTo>
                        <a:cubicBezTo>
                          <a:pt x="0" y="619756"/>
                          <a:pt x="246097" y="291342"/>
                          <a:pt x="643981" y="53617"/>
                        </a:cubicBezTo>
                        <a:lnTo>
                          <a:pt x="742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7" name="Parallelogram 56"/>
                  <p:cNvSpPr/>
                  <p:nvPr/>
                </p:nvSpPr>
                <p:spPr>
                  <a:xfrm rot="16200000" flipV="1">
                    <a:off x="8226004" y="1670386"/>
                    <a:ext cx="2775893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8" name="Parallelogram 57"/>
                  <p:cNvSpPr/>
                  <p:nvPr/>
                </p:nvSpPr>
                <p:spPr>
                  <a:xfrm rot="16200000" flipV="1">
                    <a:off x="6889938" y="3261768"/>
                    <a:ext cx="253317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159" name="Parallelogram 58"/>
                  <p:cNvSpPr/>
                  <p:nvPr/>
                </p:nvSpPr>
                <p:spPr>
                  <a:xfrm rot="5400000">
                    <a:off x="8878940" y="3793344"/>
                    <a:ext cx="147002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145" name="Freeform: Shape 32"/>
                <p:cNvSpPr>
                  <a:spLocks/>
                </p:cNvSpPr>
                <p:nvPr/>
              </p:nvSpPr>
              <p:spPr bwMode="auto">
                <a:xfrm>
                  <a:off x="7663905" y="2721558"/>
                  <a:ext cx="390823" cy="390823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6" name="Freeform: Shape 34"/>
                <p:cNvSpPr>
                  <a:spLocks/>
                </p:cNvSpPr>
                <p:nvPr/>
              </p:nvSpPr>
              <p:spPr bwMode="auto">
                <a:xfrm>
                  <a:off x="8640229" y="1569003"/>
                  <a:ext cx="490015" cy="490015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7" name="Freeform: Shape 37"/>
                <p:cNvSpPr>
                  <a:spLocks/>
                </p:cNvSpPr>
                <p:nvPr/>
              </p:nvSpPr>
              <p:spPr bwMode="auto">
                <a:xfrm>
                  <a:off x="8772210" y="4385159"/>
                  <a:ext cx="419820" cy="419820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148" name="Freeform: Shape 39"/>
                <p:cNvSpPr>
                  <a:spLocks noChangeAspect="1"/>
                </p:cNvSpPr>
                <p:nvPr/>
              </p:nvSpPr>
              <p:spPr bwMode="auto">
                <a:xfrm>
                  <a:off x="9703594" y="3503100"/>
                  <a:ext cx="460321" cy="460321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grpSp>
            <p:nvGrpSpPr>
              <p:cNvPr id="125" name="Group 93"/>
              <p:cNvGrpSpPr/>
              <p:nvPr/>
            </p:nvGrpSpPr>
            <p:grpSpPr>
              <a:xfrm>
                <a:off x="1307468" y="2584025"/>
                <a:ext cx="9613068" cy="2180156"/>
                <a:chOff x="1307468" y="2584025"/>
                <a:chExt cx="9613068" cy="2180156"/>
              </a:xfrm>
            </p:grpSpPr>
            <p:grpSp>
              <p:nvGrpSpPr>
                <p:cNvPr id="126" name="Group 94"/>
                <p:cNvGrpSpPr/>
                <p:nvPr/>
              </p:nvGrpSpPr>
              <p:grpSpPr>
                <a:xfrm>
                  <a:off x="8170814" y="2584025"/>
                  <a:ext cx="2749722" cy="2180156"/>
                  <a:chOff x="8170814" y="1871476"/>
                  <a:chExt cx="2749722" cy="2180156"/>
                </a:xfrm>
              </p:grpSpPr>
              <p:grpSp>
                <p:nvGrpSpPr>
                  <p:cNvPr id="136" name="Group 104"/>
                  <p:cNvGrpSpPr/>
                  <p:nvPr/>
                </p:nvGrpSpPr>
                <p:grpSpPr>
                  <a:xfrm>
                    <a:off x="8170814" y="1871476"/>
                    <a:ext cx="2611177" cy="2180156"/>
                    <a:chOff x="1193500" y="1450997"/>
                    <a:chExt cx="3761195" cy="2180156"/>
                  </a:xfrm>
                </p:grpSpPr>
                <p:grpSp>
                  <p:nvGrpSpPr>
                    <p:cNvPr id="138" name="Group 106"/>
                    <p:cNvGrpSpPr/>
                    <p:nvPr/>
                  </p:nvGrpSpPr>
                  <p:grpSpPr>
                    <a:xfrm>
                      <a:off x="1193500" y="1450997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42" name="TextBox 110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 algn="r"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文本，点击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43" name="Rectangle 111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pPr algn="r"/>
                        <a:r>
                          <a:rPr lang="zh-CN" altLang="en-US" sz="2000">
                            <a:solidFill>
                              <a:schemeClr val="accent1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  <p:grpSp>
                  <p:nvGrpSpPr>
                    <p:cNvPr id="139" name="Group 107"/>
                    <p:cNvGrpSpPr/>
                    <p:nvPr/>
                  </p:nvGrpSpPr>
                  <p:grpSpPr>
                    <a:xfrm>
                      <a:off x="1193500" y="2774905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40" name="TextBox 108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 algn="r"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41" name="Rectangle 109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pPr algn="r"/>
                        <a:r>
                          <a:rPr lang="zh-CN" altLang="en-US" sz="2000">
                            <a:solidFill>
                              <a:schemeClr val="accent2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</p:grpSp>
              <p:cxnSp>
                <p:nvCxnSpPr>
                  <p:cNvPr id="137" name="Straight Connector 105"/>
                  <p:cNvCxnSpPr/>
                  <p:nvPr/>
                </p:nvCxnSpPr>
                <p:spPr>
                  <a:xfrm>
                    <a:off x="8472264" y="2924944"/>
                    <a:ext cx="2448272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Group 95"/>
                <p:cNvGrpSpPr/>
                <p:nvPr/>
              </p:nvGrpSpPr>
              <p:grpSpPr>
                <a:xfrm>
                  <a:off x="1307468" y="2584025"/>
                  <a:ext cx="2713719" cy="2180156"/>
                  <a:chOff x="1307468" y="1656648"/>
                  <a:chExt cx="2713719" cy="2180156"/>
                </a:xfrm>
              </p:grpSpPr>
              <p:grpSp>
                <p:nvGrpSpPr>
                  <p:cNvPr id="128" name="Group 96"/>
                  <p:cNvGrpSpPr/>
                  <p:nvPr/>
                </p:nvGrpSpPr>
                <p:grpSpPr>
                  <a:xfrm>
                    <a:off x="1410010" y="1656648"/>
                    <a:ext cx="2611177" cy="2180156"/>
                    <a:chOff x="1193500" y="1450997"/>
                    <a:chExt cx="3761195" cy="2180156"/>
                  </a:xfrm>
                </p:grpSpPr>
                <p:grpSp>
                  <p:nvGrpSpPr>
                    <p:cNvPr id="130" name="Group 98"/>
                    <p:cNvGrpSpPr/>
                    <p:nvPr/>
                  </p:nvGrpSpPr>
                  <p:grpSpPr>
                    <a:xfrm>
                      <a:off x="1193500" y="1450997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34" name="TextBox 102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文本点击</a:t>
                        </a: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35" name="Rectangle 103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r>
                          <a:rPr lang="zh-CN" altLang="en-US" sz="2000" dirty="0">
                            <a:solidFill>
                              <a:schemeClr val="accent1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  <p:grpSp>
                  <p:nvGrpSpPr>
                    <p:cNvPr id="131" name="Group 99"/>
                    <p:cNvGrpSpPr/>
                    <p:nvPr/>
                  </p:nvGrpSpPr>
                  <p:grpSpPr>
                    <a:xfrm>
                      <a:off x="1193500" y="2774905"/>
                      <a:ext cx="3761195" cy="856248"/>
                      <a:chOff x="1317257" y="1784235"/>
                      <a:chExt cx="3761195" cy="856248"/>
                    </a:xfrm>
                  </p:grpSpPr>
                  <p:sp>
                    <p:nvSpPr>
                      <p:cNvPr id="132" name="TextBox 100"/>
                      <p:cNvSpPr txBox="1"/>
                      <p:nvPr/>
                    </p:nvSpPr>
                    <p:spPr>
                      <a:xfrm>
                        <a:off x="1317257" y="2132652"/>
                        <a:ext cx="3761195" cy="5078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>
                        <a:no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</a:pPr>
                        <a:r>
                          <a:rPr lang="zh-CN" altLang="en-US" sz="1400" spc="600" dirty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点击此处更换</a:t>
                        </a:r>
                        <a:r>
                          <a:rPr lang="zh-CN" altLang="en-US" sz="1400" spc="600" dirty="0" smtClean="0"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文本，点击此处更换文本</a:t>
                        </a:r>
                        <a:endParaRPr lang="zh-CN" altLang="en-US" sz="1400" spc="600" dirty="0">
                          <a:latin typeface="Auraka方黑檀" panose="02020700000000000000" pitchFamily="18" charset="-128"/>
                          <a:ea typeface="Auraka方黑檀" panose="02020700000000000000" pitchFamily="18" charset="-128"/>
                          <a:cs typeface="+mn-ea"/>
                          <a:sym typeface="逐浪细阁体" panose="03000509000000000000" pitchFamily="65" charset="-122"/>
                        </a:endParaRPr>
                      </a:p>
                    </p:txBody>
                  </p:sp>
                  <p:sp>
                    <p:nvSpPr>
                      <p:cNvPr id="133" name="Rectangle 101"/>
                      <p:cNvSpPr/>
                      <p:nvPr/>
                    </p:nvSpPr>
                    <p:spPr>
                      <a:xfrm>
                        <a:off x="1317257" y="1784235"/>
                        <a:ext cx="3761195" cy="307777"/>
                      </a:xfrm>
                      <a:prstGeom prst="rect">
                        <a:avLst/>
                      </a:prstGeom>
                    </p:spPr>
                    <p:txBody>
                      <a:bodyPr wrap="none" lIns="0" tIns="0" rIns="0" bIns="0">
                        <a:noAutofit/>
                      </a:bodyPr>
                      <a:lstStyle/>
                      <a:p>
                        <a:r>
                          <a:rPr lang="zh-CN" altLang="en-US" sz="2000">
                            <a:solidFill>
                              <a:schemeClr val="accent2"/>
                            </a:solidFill>
                            <a:latin typeface="Auraka方黑檀" panose="02020700000000000000" pitchFamily="18" charset="-128"/>
                            <a:ea typeface="Auraka方黑檀" panose="02020700000000000000" pitchFamily="18" charset="-128"/>
                            <a:cs typeface="+mn-ea"/>
                            <a:sym typeface="逐浪细阁体" panose="03000509000000000000" pitchFamily="65" charset="-122"/>
                          </a:rPr>
                          <a:t>标题文本预设</a:t>
                        </a:r>
                      </a:p>
                    </p:txBody>
                  </p:sp>
                </p:grpSp>
              </p:grpSp>
              <p:cxnSp>
                <p:nvCxnSpPr>
                  <p:cNvPr id="129" name="Straight Connector 97"/>
                  <p:cNvCxnSpPr/>
                  <p:nvPr/>
                </p:nvCxnSpPr>
                <p:spPr>
                  <a:xfrm>
                    <a:off x="1307468" y="2710116"/>
                    <a:ext cx="2448272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350205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fallOve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第三章节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4728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00d071f8-1eab-4aa2-8982-a6771706aaff"/>
          <p:cNvGrpSpPr>
            <a:grpSpLocks noChangeAspect="1"/>
          </p:cNvGrpSpPr>
          <p:nvPr/>
        </p:nvGrpSpPr>
        <p:grpSpPr>
          <a:xfrm>
            <a:off x="2944610" y="1701205"/>
            <a:ext cx="6310616" cy="4156149"/>
            <a:chOff x="1945618" y="1244866"/>
            <a:chExt cx="8291473" cy="5460734"/>
          </a:xfrm>
        </p:grpSpPr>
        <p:grpSp>
          <p:nvGrpSpPr>
            <p:cNvPr id="12" name="Group 56"/>
            <p:cNvGrpSpPr/>
            <p:nvPr/>
          </p:nvGrpSpPr>
          <p:grpSpPr>
            <a:xfrm>
              <a:off x="2318614" y="4218586"/>
              <a:ext cx="780137" cy="780137"/>
              <a:chOff x="3181757" y="2258239"/>
              <a:chExt cx="475436" cy="475436"/>
            </a:xfrm>
            <a:effectLst/>
          </p:grpSpPr>
          <p:sp>
            <p:nvSpPr>
              <p:cNvPr id="74" name="ïšḻïďê-Oval 57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75" name="Group 58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76" name="ïšḻïďê-Freeform: Shape 59"/>
                <p:cNvSpPr>
                  <a:spLocks/>
                </p:cNvSpPr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7" name="ïšḻïďê-Freeform: Shape 60"/>
                <p:cNvSpPr>
                  <a:spLocks/>
                </p:cNvSpPr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3" name="Group 61"/>
            <p:cNvGrpSpPr/>
            <p:nvPr/>
          </p:nvGrpSpPr>
          <p:grpSpPr>
            <a:xfrm>
              <a:off x="4012273" y="4218586"/>
              <a:ext cx="780137" cy="780137"/>
              <a:chOff x="4581932" y="2258239"/>
              <a:chExt cx="475436" cy="475436"/>
            </a:xfrm>
            <a:effectLst/>
          </p:grpSpPr>
          <p:sp>
            <p:nvSpPr>
              <p:cNvPr id="67" name="ïšḻïďê-Oval 62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68" name="Group 63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69" name="ïšḻïďê-Freeform: Shape 64"/>
                <p:cNvSpPr>
                  <a:spLocks/>
                </p:cNvSpPr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0" name="ïšḻïďê-Freeform: Shape 65"/>
                <p:cNvSpPr>
                  <a:spLocks/>
                </p:cNvSpPr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1" name="ïšḻïďê-Freeform: Shape 66"/>
                <p:cNvSpPr>
                  <a:spLocks/>
                </p:cNvSpPr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2" name="ïšḻïďê-Freeform: Shape 67"/>
                <p:cNvSpPr>
                  <a:spLocks/>
                </p:cNvSpPr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73" name="ïšḻïďê-Freeform: Shape 68"/>
                <p:cNvSpPr>
                  <a:spLocks/>
                </p:cNvSpPr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4" name="Group 69"/>
            <p:cNvGrpSpPr/>
            <p:nvPr/>
          </p:nvGrpSpPr>
          <p:grpSpPr>
            <a:xfrm>
              <a:off x="5705931" y="4218586"/>
              <a:ext cx="780137" cy="780137"/>
              <a:chOff x="5972582" y="2258239"/>
              <a:chExt cx="475436" cy="475436"/>
            </a:xfrm>
            <a:effectLst/>
          </p:grpSpPr>
          <p:sp>
            <p:nvSpPr>
              <p:cNvPr id="63" name="ïšḻïďê-Oval 70"/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64" name="Group 71"/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65" name="ïšḻïďê-Freeform: Shape 72"/>
                <p:cNvSpPr>
                  <a:spLocks/>
                </p:cNvSpPr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6" name="ïšḻïďê-Freeform: Shape 73"/>
                <p:cNvSpPr>
                  <a:spLocks/>
                </p:cNvSpPr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5" name="Group 105"/>
            <p:cNvGrpSpPr/>
            <p:nvPr/>
          </p:nvGrpSpPr>
          <p:grpSpPr>
            <a:xfrm>
              <a:off x="7399591" y="4218586"/>
              <a:ext cx="780137" cy="780137"/>
              <a:chOff x="4248557" y="3177907"/>
              <a:chExt cx="475436" cy="475436"/>
            </a:xfrm>
            <a:effectLst/>
          </p:grpSpPr>
          <p:sp>
            <p:nvSpPr>
              <p:cNvPr id="57" name="ïšḻïďê-Oval 106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58" name="Group 107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59" name="ïšḻïďê-Freeform: Shape 108"/>
                <p:cNvSpPr>
                  <a:spLocks/>
                </p:cNvSpPr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0" name="ïšḻïďê-Freeform: Shape 109"/>
                <p:cNvSpPr>
                  <a:spLocks/>
                </p:cNvSpPr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1" name="ïšḻïďê-Freeform: Shape 110"/>
                <p:cNvSpPr>
                  <a:spLocks/>
                </p:cNvSpPr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62" name="ïšḻïďê-Freeform: Shape 111"/>
                <p:cNvSpPr>
                  <a:spLocks/>
                </p:cNvSpPr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6" name="Group 112"/>
            <p:cNvGrpSpPr/>
            <p:nvPr/>
          </p:nvGrpSpPr>
          <p:grpSpPr>
            <a:xfrm>
              <a:off x="9093249" y="4218586"/>
              <a:ext cx="780137" cy="780137"/>
              <a:chOff x="2848382" y="3177907"/>
              <a:chExt cx="475436" cy="475436"/>
            </a:xfrm>
            <a:effectLst/>
          </p:grpSpPr>
          <p:sp>
            <p:nvSpPr>
              <p:cNvPr id="52" name="ïšḻïďê-Oval 113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grpSp>
            <p:nvGrpSpPr>
              <p:cNvPr id="53" name="Group 115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54" name="ïšḻïďê-Freeform: Shape 116"/>
                <p:cNvSpPr>
                  <a:spLocks/>
                </p:cNvSpPr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55" name="ïšḻïďê-Freeform: Shape 118"/>
                <p:cNvSpPr>
                  <a:spLocks/>
                </p:cNvSpPr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  <p:sp>
              <p:nvSpPr>
                <p:cNvPr id="56" name="ïšḻïďê-Oval 119"/>
                <p:cNvSpPr>
                  <a:spLocks/>
                </p:cNvSpPr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7" name="Group 154"/>
            <p:cNvGrpSpPr/>
            <p:nvPr/>
          </p:nvGrpSpPr>
          <p:grpSpPr>
            <a:xfrm rot="16200000">
              <a:off x="1527277" y="2723968"/>
              <a:ext cx="2361962" cy="439866"/>
              <a:chOff x="2057400" y="1428750"/>
              <a:chExt cx="2044430" cy="400051"/>
            </a:xfrm>
          </p:grpSpPr>
          <p:sp>
            <p:nvSpPr>
              <p:cNvPr id="50" name="ïšḻïďê-Rectangle: Rounded Corners 155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ïšḻïďê-Rectangle: Rounded Corners 156"/>
              <p:cNvSpPr/>
              <p:nvPr/>
            </p:nvSpPr>
            <p:spPr bwMode="auto">
              <a:xfrm>
                <a:off x="2057401" y="1428751"/>
                <a:ext cx="50383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18" name="ïšḻïďê-Flowchart: Off-page Connector 157"/>
            <p:cNvSpPr/>
            <p:nvPr/>
          </p:nvSpPr>
          <p:spPr bwMode="auto">
            <a:xfrm>
              <a:off x="2433288" y="1244866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10%</a:t>
              </a:r>
            </a:p>
          </p:txBody>
        </p:sp>
        <p:grpSp>
          <p:nvGrpSpPr>
            <p:cNvPr id="19" name="Group 158"/>
            <p:cNvGrpSpPr/>
            <p:nvPr/>
          </p:nvGrpSpPr>
          <p:grpSpPr>
            <a:xfrm rot="16200000">
              <a:off x="3221042" y="2723968"/>
              <a:ext cx="2361962" cy="439866"/>
              <a:chOff x="2057400" y="1428750"/>
              <a:chExt cx="2044430" cy="400051"/>
            </a:xfrm>
          </p:grpSpPr>
          <p:sp>
            <p:nvSpPr>
              <p:cNvPr id="48" name="ïšḻïďê-Rectangle: Rounded Corners 159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9" name="ïšḻïďê-Rectangle: Rounded Corners 160"/>
              <p:cNvSpPr/>
              <p:nvPr/>
            </p:nvSpPr>
            <p:spPr bwMode="auto">
              <a:xfrm>
                <a:off x="2057400" y="1428751"/>
                <a:ext cx="696248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0" name="ïšḻïďê-Flowchart: Off-page Connector 161"/>
            <p:cNvSpPr/>
            <p:nvPr/>
          </p:nvSpPr>
          <p:spPr bwMode="auto">
            <a:xfrm>
              <a:off x="4127054" y="1244866"/>
              <a:ext cx="549938" cy="458282"/>
            </a:xfrm>
            <a:prstGeom prst="flowChartOffpageConnector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20%</a:t>
              </a:r>
            </a:p>
          </p:txBody>
        </p:sp>
        <p:grpSp>
          <p:nvGrpSpPr>
            <p:cNvPr id="21" name="Group 162"/>
            <p:cNvGrpSpPr/>
            <p:nvPr/>
          </p:nvGrpSpPr>
          <p:grpSpPr>
            <a:xfrm rot="16200000">
              <a:off x="4914807" y="2723969"/>
              <a:ext cx="2361962" cy="439866"/>
              <a:chOff x="2057400" y="1428750"/>
              <a:chExt cx="2044430" cy="400050"/>
            </a:xfrm>
          </p:grpSpPr>
          <p:sp>
            <p:nvSpPr>
              <p:cNvPr id="46" name="ïšḻïďê-Rectangle: Rounded Corners 163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7" name="îŝḷîḓé-Rectangle: Rounded Corners 164"/>
              <p:cNvSpPr/>
              <p:nvPr/>
            </p:nvSpPr>
            <p:spPr bwMode="auto">
              <a:xfrm>
                <a:off x="2057400" y="1428750"/>
                <a:ext cx="858285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2" name="îŝḷîḓé-Flowchart: Off-page Connector 165"/>
            <p:cNvSpPr/>
            <p:nvPr/>
          </p:nvSpPr>
          <p:spPr bwMode="auto">
            <a:xfrm>
              <a:off x="5820819" y="1244867"/>
              <a:ext cx="549938" cy="458282"/>
            </a:xfrm>
            <a:prstGeom prst="flowChartOffpageConnector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30%</a:t>
              </a:r>
            </a:p>
          </p:txBody>
        </p:sp>
        <p:grpSp>
          <p:nvGrpSpPr>
            <p:cNvPr id="23" name="Group 166"/>
            <p:cNvGrpSpPr/>
            <p:nvPr/>
          </p:nvGrpSpPr>
          <p:grpSpPr>
            <a:xfrm rot="16200000">
              <a:off x="6608576" y="2723969"/>
              <a:ext cx="2361963" cy="439866"/>
              <a:chOff x="2057399" y="1428750"/>
              <a:chExt cx="2044431" cy="400051"/>
            </a:xfrm>
          </p:grpSpPr>
          <p:sp>
            <p:nvSpPr>
              <p:cNvPr id="44" name="îŝḷîḓé-Rectangle: Rounded Corners 167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5" name="îŝḷîḓé-Rectangle: Rounded Corners 168"/>
              <p:cNvSpPr/>
              <p:nvPr/>
            </p:nvSpPr>
            <p:spPr bwMode="auto">
              <a:xfrm>
                <a:off x="2057399" y="1428751"/>
                <a:ext cx="105070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4" name="îŝḷîḓé-Flowchart: Off-page Connector 169"/>
            <p:cNvSpPr/>
            <p:nvPr/>
          </p:nvSpPr>
          <p:spPr bwMode="auto">
            <a:xfrm>
              <a:off x="7514584" y="1244867"/>
              <a:ext cx="549938" cy="458282"/>
            </a:xfrm>
            <a:prstGeom prst="flowChartOffpageConnector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50%</a:t>
              </a:r>
            </a:p>
          </p:txBody>
        </p:sp>
        <p:grpSp>
          <p:nvGrpSpPr>
            <p:cNvPr id="25" name="Group 170"/>
            <p:cNvGrpSpPr/>
            <p:nvPr/>
          </p:nvGrpSpPr>
          <p:grpSpPr>
            <a:xfrm rot="16200000">
              <a:off x="8302337" y="2723970"/>
              <a:ext cx="2361962" cy="439866"/>
              <a:chOff x="2057400" y="1428750"/>
              <a:chExt cx="2044430" cy="400052"/>
            </a:xfrm>
          </p:grpSpPr>
          <p:sp>
            <p:nvSpPr>
              <p:cNvPr id="42" name="îŝḷîḓé-Rectangle: Rounded Corners 171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3" name="îŝḷîḓé-Rectangle: Rounded Corners 172"/>
              <p:cNvSpPr/>
              <p:nvPr/>
            </p:nvSpPr>
            <p:spPr bwMode="auto">
              <a:xfrm>
                <a:off x="2057400" y="1428752"/>
                <a:ext cx="1526681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6" name="îŝḷîḓé-Flowchart: Off-page Connector 173"/>
            <p:cNvSpPr/>
            <p:nvPr/>
          </p:nvSpPr>
          <p:spPr bwMode="auto">
            <a:xfrm>
              <a:off x="9208348" y="1244867"/>
              <a:ext cx="549938" cy="458282"/>
            </a:xfrm>
            <a:prstGeom prst="flowChartOffpageConnector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70%</a:t>
              </a:r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1945618" y="5125194"/>
              <a:ext cx="1518017" cy="1580406"/>
              <a:chOff x="1733667" y="5125194"/>
              <a:chExt cx="1518017" cy="1580406"/>
            </a:xfrm>
          </p:grpSpPr>
          <p:sp>
            <p:nvSpPr>
              <p:cNvPr id="40" name="îŝḷîḓé-TextBox 75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1" name="îŝḷîḓé-TextBox 76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8" name="Group 79"/>
            <p:cNvGrpSpPr/>
            <p:nvPr/>
          </p:nvGrpSpPr>
          <p:grpSpPr>
            <a:xfrm>
              <a:off x="3638982" y="5125194"/>
              <a:ext cx="1518017" cy="1580406"/>
              <a:chOff x="1733667" y="5125194"/>
              <a:chExt cx="1518017" cy="1580406"/>
            </a:xfrm>
          </p:grpSpPr>
          <p:sp>
            <p:nvSpPr>
              <p:cNvPr id="38" name="îŝḷîḓé-TextBox 80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9" name="îŝḷîḓé-TextBox 81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9" name="Group 82"/>
            <p:cNvGrpSpPr/>
            <p:nvPr/>
          </p:nvGrpSpPr>
          <p:grpSpPr>
            <a:xfrm>
              <a:off x="5332346" y="5125194"/>
              <a:ext cx="1518017" cy="1580406"/>
              <a:chOff x="1733667" y="5125194"/>
              <a:chExt cx="1518017" cy="1580406"/>
            </a:xfrm>
          </p:grpSpPr>
          <p:sp>
            <p:nvSpPr>
              <p:cNvPr id="36" name="îŝḷîḓé-TextBox 83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7" name="îŝḷîḓé-TextBox 84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30" name="Group 85"/>
            <p:cNvGrpSpPr/>
            <p:nvPr/>
          </p:nvGrpSpPr>
          <p:grpSpPr>
            <a:xfrm>
              <a:off x="7025710" y="5125194"/>
              <a:ext cx="1518017" cy="1580406"/>
              <a:chOff x="1733667" y="5125194"/>
              <a:chExt cx="1518017" cy="1580406"/>
            </a:xfrm>
          </p:grpSpPr>
          <p:sp>
            <p:nvSpPr>
              <p:cNvPr id="34" name="îŝḷîḓé-TextBox 86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5" name="îŝḷîḓé-TextBox 87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31" name="Group 88"/>
            <p:cNvGrpSpPr/>
            <p:nvPr/>
          </p:nvGrpSpPr>
          <p:grpSpPr>
            <a:xfrm>
              <a:off x="8719074" y="5125194"/>
              <a:ext cx="1518017" cy="1580406"/>
              <a:chOff x="1733667" y="5125194"/>
              <a:chExt cx="1518017" cy="1580406"/>
            </a:xfrm>
          </p:grpSpPr>
          <p:sp>
            <p:nvSpPr>
              <p:cNvPr id="32" name="îŝḷîḓé-TextBox 89"/>
              <p:cNvSpPr txBox="1">
                <a:spLocks/>
              </p:cNvSpPr>
              <p:nvPr/>
            </p:nvSpPr>
            <p:spPr bwMode="auto">
              <a:xfrm>
                <a:off x="1739516" y="5125194"/>
                <a:ext cx="1508887" cy="380166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dirty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</a:t>
                </a:r>
                <a:r>
                  <a:rPr lang="zh-CN" altLang="en-US" dirty="0" smtClean="0">
                    <a:effectLst/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3" name="îŝḷîḓé-TextBox 90"/>
              <p:cNvSpPr txBox="1">
                <a:spLocks/>
              </p:cNvSpPr>
              <p:nvPr/>
            </p:nvSpPr>
            <p:spPr bwMode="auto">
              <a:xfrm>
                <a:off x="1733667" y="5789840"/>
                <a:ext cx="1518017" cy="91576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</a:t>
                </a:r>
                <a:endParaRPr lang="zh-CN" altLang="en-US" sz="1400" dirty="0">
                  <a:effectLst/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3215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590538" y="-1906052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386079" y="599440"/>
            <a:ext cx="11379201" cy="6807200"/>
            <a:chOff x="386079" y="599440"/>
            <a:chExt cx="11379201" cy="6807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386079" y="599440"/>
              <a:ext cx="6465148" cy="6807200"/>
              <a:chOff x="609599" y="304800"/>
              <a:chExt cx="6465148" cy="68072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09599" y="3942080"/>
                <a:ext cx="4815841" cy="31699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47440" y="304800"/>
                <a:ext cx="3427307" cy="5140960"/>
                <a:chOff x="3627120" y="518160"/>
                <a:chExt cx="3427307" cy="5140960"/>
              </a:xfrm>
            </p:grpSpPr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27120" y="518160"/>
                  <a:ext cx="3427307" cy="5140960"/>
                </a:xfrm>
                <a:prstGeom prst="rect">
                  <a:avLst/>
                </a:prstGeom>
              </p:spPr>
            </p:pic>
            <p:sp>
              <p:nvSpPr>
                <p:cNvPr id="26" name="矩形 25"/>
                <p:cNvSpPr/>
                <p:nvPr/>
              </p:nvSpPr>
              <p:spPr>
                <a:xfrm>
                  <a:off x="3627121" y="518160"/>
                  <a:ext cx="3427306" cy="5140960"/>
                </a:xfrm>
                <a:prstGeom prst="rect">
                  <a:avLst/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914400" y="4337765"/>
                <a:ext cx="25095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输入标题</a:t>
                </a:r>
                <a:endParaRPr lang="zh-CN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09600" y="4860985"/>
                <a:ext cx="28143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lgerian" panose="04020705040A02060702" pitchFamily="82" charset="0"/>
                  </a:rPr>
                  <a:t>TITLE HERE.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gerian" panose="04020705040A02060702" pitchFamily="82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88059" y="5559875"/>
                <a:ext cx="4058920" cy="773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630160" y="1242619"/>
              <a:ext cx="4135120" cy="3854601"/>
              <a:chOff x="7640320" y="1039414"/>
              <a:chExt cx="4135120" cy="385460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640321" y="1039414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640320" y="2551216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640320" y="4063018"/>
                <a:ext cx="41351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</a:t>
                </a: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输入</a:t>
                </a:r>
                <a:r>
                  <a:rPr lang="zh-CN" altLang="en-US" sz="1600" dirty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34107" y="1622557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34107" y="3134359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34107" y="4646161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6143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0e5509ee-6438-4623-a4c3-c78d12411855"/>
          <p:cNvGrpSpPr>
            <a:grpSpLocks noChangeAspect="1"/>
          </p:cNvGrpSpPr>
          <p:nvPr/>
        </p:nvGrpSpPr>
        <p:grpSpPr>
          <a:xfrm>
            <a:off x="1384005" y="1643290"/>
            <a:ext cx="9572535" cy="4533414"/>
            <a:chOff x="1384005" y="1643290"/>
            <a:chExt cx="9572535" cy="4533414"/>
          </a:xfrm>
        </p:grpSpPr>
        <p:sp>
          <p:nvSpPr>
            <p:cNvPr id="12" name="is1ide-Block Arc 3"/>
            <p:cNvSpPr/>
            <p:nvPr/>
          </p:nvSpPr>
          <p:spPr>
            <a:xfrm rot="5878949">
              <a:off x="3996714" y="2853115"/>
              <a:ext cx="1703293" cy="1703293"/>
            </a:xfrm>
            <a:prstGeom prst="blockArc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3" name="is1ide-Block Arc 4"/>
            <p:cNvSpPr/>
            <p:nvPr/>
          </p:nvSpPr>
          <p:spPr>
            <a:xfrm rot="10421983">
              <a:off x="5229411" y="1643290"/>
              <a:ext cx="1703293" cy="1703293"/>
            </a:xfrm>
            <a:prstGeom prst="blockArc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4" name="is1ide-Block Arc 5"/>
            <p:cNvSpPr/>
            <p:nvPr/>
          </p:nvSpPr>
          <p:spPr>
            <a:xfrm rot="10377771" flipV="1">
              <a:off x="5201624" y="4078070"/>
              <a:ext cx="1703293" cy="1703293"/>
            </a:xfrm>
            <a:prstGeom prst="blockArc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5" name="is1ide-Block Arc 6"/>
            <p:cNvSpPr/>
            <p:nvPr/>
          </p:nvSpPr>
          <p:spPr>
            <a:xfrm rot="5834737" flipV="1">
              <a:off x="6446895" y="2881029"/>
              <a:ext cx="1703293" cy="1703293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6" name="is1ide-Chord 7"/>
            <p:cNvSpPr/>
            <p:nvPr/>
          </p:nvSpPr>
          <p:spPr>
            <a:xfrm rot="4171017">
              <a:off x="4522988" y="2141913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7" name="is1ide-Chord 8"/>
            <p:cNvSpPr/>
            <p:nvPr/>
          </p:nvSpPr>
          <p:spPr>
            <a:xfrm rot="9573229">
              <a:off x="6379502" y="2149927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8" name="is1ide-Chord 9"/>
            <p:cNvSpPr/>
            <p:nvPr/>
          </p:nvSpPr>
          <p:spPr>
            <a:xfrm rot="6632884" flipH="1">
              <a:off x="4463303" y="4047347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9" name="is1ide-Chord 10"/>
            <p:cNvSpPr/>
            <p:nvPr/>
          </p:nvSpPr>
          <p:spPr>
            <a:xfrm rot="1271156" flipH="1">
              <a:off x="6308465" y="4006679"/>
              <a:ext cx="1253008" cy="1253008"/>
            </a:xfrm>
            <a:prstGeom prst="chord">
              <a:avLst>
                <a:gd name="adj1" fmla="val 2809006"/>
                <a:gd name="adj2" fmla="val 15876219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is1ide-Freeform: Shape 11"/>
            <p:cNvSpPr>
              <a:spLocks/>
            </p:cNvSpPr>
            <p:nvPr/>
          </p:nvSpPr>
          <p:spPr bwMode="auto">
            <a:xfrm rot="19850178">
              <a:off x="4688190" y="4602786"/>
              <a:ext cx="488379" cy="45183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is1ide-Freeform: Shape 12"/>
            <p:cNvSpPr>
              <a:spLocks/>
            </p:cNvSpPr>
            <p:nvPr/>
          </p:nvSpPr>
          <p:spPr bwMode="auto">
            <a:xfrm>
              <a:off x="4825770" y="2432684"/>
              <a:ext cx="314688" cy="452584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2" name="is1ide-Freeform: Shape 13"/>
            <p:cNvSpPr>
              <a:spLocks/>
            </p:cNvSpPr>
            <p:nvPr/>
          </p:nvSpPr>
          <p:spPr bwMode="auto">
            <a:xfrm rot="18907399">
              <a:off x="6958107" y="2492126"/>
              <a:ext cx="333701" cy="333701"/>
            </a:xfrm>
            <a:custGeom>
              <a:avLst/>
              <a:gdLst/>
              <a:ahLst/>
              <a:cxnLst>
                <a:cxn ang="0">
                  <a:pos x="49" y="49"/>
                </a:cxn>
                <a:cxn ang="0">
                  <a:pos x="48" y="50"/>
                </a:cxn>
                <a:cxn ang="0">
                  <a:pos x="43" y="50"/>
                </a:cxn>
                <a:cxn ang="0">
                  <a:pos x="40" y="48"/>
                </a:cxn>
                <a:cxn ang="0">
                  <a:pos x="2" y="10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35" y="15"/>
                </a:cxn>
                <a:cxn ang="0">
                  <a:pos x="50" y="48"/>
                </a:cxn>
                <a:cxn ang="0">
                  <a:pos x="49" y="49"/>
                </a:cxn>
                <a:cxn ang="0">
                  <a:pos x="31" y="49"/>
                </a:cxn>
                <a:cxn ang="0">
                  <a:pos x="29" y="50"/>
                </a:cxn>
                <a:cxn ang="0">
                  <a:pos x="25" y="50"/>
                </a:cxn>
                <a:cxn ang="0">
                  <a:pos x="22" y="48"/>
                </a:cxn>
                <a:cxn ang="0">
                  <a:pos x="2" y="28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1" y="19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22" y="28"/>
                </a:cxn>
                <a:cxn ang="0">
                  <a:pos x="32" y="48"/>
                </a:cxn>
                <a:cxn ang="0">
                  <a:pos x="31" y="49"/>
                </a:cxn>
                <a:cxn ang="0">
                  <a:pos x="7" y="50"/>
                </a:cxn>
                <a:cxn ang="0">
                  <a:pos x="0" y="43"/>
                </a:cxn>
                <a:cxn ang="0">
                  <a:pos x="7" y="36"/>
                </a:cxn>
                <a:cxn ang="0">
                  <a:pos x="13" y="43"/>
                </a:cxn>
                <a:cxn ang="0">
                  <a:pos x="7" y="50"/>
                </a:cxn>
              </a:cxnLst>
              <a:rect l="0" t="0" r="r" b="b"/>
              <a:pathLst>
                <a:path w="50" h="50">
                  <a:moveTo>
                    <a:pt x="49" y="49"/>
                  </a:moveTo>
                  <a:cubicBezTo>
                    <a:pt x="49" y="50"/>
                    <a:pt x="48" y="50"/>
                    <a:pt x="48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1" y="50"/>
                    <a:pt x="40" y="49"/>
                    <a:pt x="40" y="48"/>
                  </a:cubicBezTo>
                  <a:cubicBezTo>
                    <a:pt x="39" y="27"/>
                    <a:pt x="23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" y="1"/>
                    <a:pt x="26" y="6"/>
                    <a:pt x="35" y="15"/>
                  </a:cubicBezTo>
                  <a:cubicBezTo>
                    <a:pt x="44" y="24"/>
                    <a:pt x="49" y="35"/>
                    <a:pt x="50" y="48"/>
                  </a:cubicBezTo>
                  <a:cubicBezTo>
                    <a:pt x="50" y="48"/>
                    <a:pt x="50" y="49"/>
                    <a:pt x="49" y="49"/>
                  </a:cubicBezTo>
                  <a:close/>
                  <a:moveTo>
                    <a:pt x="31" y="49"/>
                  </a:moveTo>
                  <a:cubicBezTo>
                    <a:pt x="31" y="50"/>
                    <a:pt x="30" y="50"/>
                    <a:pt x="29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3" y="50"/>
                    <a:pt x="23" y="49"/>
                    <a:pt x="22" y="48"/>
                  </a:cubicBezTo>
                  <a:cubicBezTo>
                    <a:pt x="21" y="37"/>
                    <a:pt x="13" y="29"/>
                    <a:pt x="2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0" y="19"/>
                    <a:pt x="17" y="22"/>
                    <a:pt x="22" y="28"/>
                  </a:cubicBezTo>
                  <a:cubicBezTo>
                    <a:pt x="28" y="33"/>
                    <a:pt x="31" y="40"/>
                    <a:pt x="32" y="48"/>
                  </a:cubicBezTo>
                  <a:cubicBezTo>
                    <a:pt x="32" y="48"/>
                    <a:pt x="32" y="49"/>
                    <a:pt x="31" y="49"/>
                  </a:cubicBezTo>
                  <a:close/>
                  <a:moveTo>
                    <a:pt x="7" y="50"/>
                  </a:moveTo>
                  <a:cubicBezTo>
                    <a:pt x="3" y="50"/>
                    <a:pt x="0" y="47"/>
                    <a:pt x="0" y="43"/>
                  </a:cubicBezTo>
                  <a:cubicBezTo>
                    <a:pt x="0" y="40"/>
                    <a:pt x="3" y="36"/>
                    <a:pt x="7" y="36"/>
                  </a:cubicBezTo>
                  <a:cubicBezTo>
                    <a:pt x="10" y="36"/>
                    <a:pt x="13" y="40"/>
                    <a:pt x="13" y="43"/>
                  </a:cubicBezTo>
                  <a:cubicBezTo>
                    <a:pt x="13" y="47"/>
                    <a:pt x="10" y="50"/>
                    <a:pt x="7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is1ide-Freeform: Shape 14"/>
            <p:cNvSpPr>
              <a:spLocks/>
            </p:cNvSpPr>
            <p:nvPr/>
          </p:nvSpPr>
          <p:spPr bwMode="auto">
            <a:xfrm>
              <a:off x="6789909" y="4638974"/>
              <a:ext cx="431555" cy="374240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24" name="Group 24"/>
            <p:cNvGrpSpPr/>
            <p:nvPr/>
          </p:nvGrpSpPr>
          <p:grpSpPr>
            <a:xfrm>
              <a:off x="1384005" y="1699920"/>
              <a:ext cx="2198693" cy="1414341"/>
              <a:chOff x="8328247" y="2347993"/>
              <a:chExt cx="2198693" cy="1414341"/>
            </a:xfrm>
          </p:grpSpPr>
          <p:sp>
            <p:nvSpPr>
              <p:cNvPr id="34" name="is1ide-TextBox 27"/>
              <p:cNvSpPr txBox="1"/>
              <p:nvPr/>
            </p:nvSpPr>
            <p:spPr>
              <a:xfrm>
                <a:off x="8328247" y="234799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000" dirty="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5" name="is1ide-TextBox 28"/>
              <p:cNvSpPr txBox="1">
                <a:spLocks/>
              </p:cNvSpPr>
              <p:nvPr/>
            </p:nvSpPr>
            <p:spPr>
              <a:xfrm>
                <a:off x="8328247" y="2898777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5" name="Group 29"/>
            <p:cNvGrpSpPr/>
            <p:nvPr/>
          </p:nvGrpSpPr>
          <p:grpSpPr>
            <a:xfrm>
              <a:off x="8757847" y="4762363"/>
              <a:ext cx="2198693" cy="1414341"/>
              <a:chOff x="1197898" y="2574665"/>
              <a:chExt cx="2198693" cy="1414341"/>
            </a:xfrm>
          </p:grpSpPr>
          <p:sp>
            <p:nvSpPr>
              <p:cNvPr id="32" name="is1ide-TextBox 30"/>
              <p:cNvSpPr txBox="1"/>
              <p:nvPr/>
            </p:nvSpPr>
            <p:spPr>
              <a:xfrm>
                <a:off x="1197898" y="257466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3" name="is1ide-TextBox 31"/>
              <p:cNvSpPr txBox="1">
                <a:spLocks/>
              </p:cNvSpPr>
              <p:nvPr/>
            </p:nvSpPr>
            <p:spPr>
              <a:xfrm>
                <a:off x="1197898" y="3125449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6" name="Group 32"/>
            <p:cNvGrpSpPr/>
            <p:nvPr/>
          </p:nvGrpSpPr>
          <p:grpSpPr>
            <a:xfrm>
              <a:off x="8757847" y="2797156"/>
              <a:ext cx="2198693" cy="1414341"/>
              <a:chOff x="1197898" y="2574665"/>
              <a:chExt cx="2198693" cy="1414341"/>
            </a:xfrm>
          </p:grpSpPr>
          <p:sp>
            <p:nvSpPr>
              <p:cNvPr id="30" name="is1ide-TextBox 33"/>
              <p:cNvSpPr txBox="1"/>
              <p:nvPr/>
            </p:nvSpPr>
            <p:spPr>
              <a:xfrm>
                <a:off x="1197898" y="257466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31" name="is1ide-TextBox 34"/>
              <p:cNvSpPr txBox="1">
                <a:spLocks/>
              </p:cNvSpPr>
              <p:nvPr/>
            </p:nvSpPr>
            <p:spPr>
              <a:xfrm>
                <a:off x="1197898" y="3125449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27" name="Group 35"/>
            <p:cNvGrpSpPr/>
            <p:nvPr/>
          </p:nvGrpSpPr>
          <p:grpSpPr>
            <a:xfrm>
              <a:off x="1384005" y="3634009"/>
              <a:ext cx="2198693" cy="1414341"/>
              <a:chOff x="8328247" y="2347993"/>
              <a:chExt cx="2198693" cy="1414341"/>
            </a:xfrm>
          </p:grpSpPr>
          <p:sp>
            <p:nvSpPr>
              <p:cNvPr id="28" name="is1ide-TextBox 36"/>
              <p:cNvSpPr txBox="1"/>
              <p:nvPr/>
            </p:nvSpPr>
            <p:spPr>
              <a:xfrm>
                <a:off x="8328247" y="234799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  <p:sp>
            <p:nvSpPr>
              <p:cNvPr id="29" name="is1ide-TextBox 37"/>
              <p:cNvSpPr txBox="1">
                <a:spLocks/>
              </p:cNvSpPr>
              <p:nvPr/>
            </p:nvSpPr>
            <p:spPr>
              <a:xfrm>
                <a:off x="8328247" y="2898777"/>
                <a:ext cx="2198693" cy="863557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3692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第四章节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793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809553" y="2106931"/>
            <a:ext cx="8573642" cy="3788079"/>
            <a:chOff x="1575632" y="2106931"/>
            <a:chExt cx="8573642" cy="3788079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5632" y="2106931"/>
              <a:ext cx="8573642" cy="1700211"/>
              <a:chOff x="1575632" y="2228851"/>
              <a:chExt cx="8573642" cy="1700211"/>
            </a:xfrm>
          </p:grpSpPr>
          <p:sp>
            <p:nvSpPr>
              <p:cNvPr id="12" name="MH_Other_1"/>
              <p:cNvSpPr/>
              <p:nvPr>
                <p:custDataLst>
                  <p:tags r:id="rId1"/>
                </p:custDataLst>
              </p:nvPr>
            </p:nvSpPr>
            <p:spPr>
              <a:xfrm rot="21556260">
                <a:off x="1575632" y="3040465"/>
                <a:ext cx="1645224" cy="373915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3" name="MH_Other_2"/>
              <p:cNvSpPr/>
              <p:nvPr>
                <p:custDataLst>
                  <p:tags r:id="rId2"/>
                </p:custDataLst>
              </p:nvPr>
            </p:nvSpPr>
            <p:spPr>
              <a:xfrm rot="1355877">
                <a:off x="3025102" y="2281639"/>
                <a:ext cx="1645224" cy="1647423"/>
              </a:xfrm>
              <a:prstGeom prst="ellipse">
                <a:avLst/>
              </a:prstGeom>
              <a:solidFill>
                <a:schemeClr val="accent5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4" name="MH_Other_3"/>
              <p:cNvSpPr/>
              <p:nvPr>
                <p:custDataLst>
                  <p:tags r:id="rId3"/>
                </p:custDataLst>
              </p:nvPr>
            </p:nvSpPr>
            <p:spPr>
              <a:xfrm rot="21404579">
                <a:off x="3319836" y="2527981"/>
                <a:ext cx="1198726" cy="119652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5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A</a:t>
                </a:r>
                <a:endParaRPr lang="zh-CN" altLang="en-US" sz="3600" kern="0" dirty="0">
                  <a:solidFill>
                    <a:schemeClr val="accent5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5" name="MH_Other_4"/>
              <p:cNvSpPr/>
              <p:nvPr>
                <p:custDataLst>
                  <p:tags r:id="rId4"/>
                </p:custDataLst>
              </p:nvPr>
            </p:nvSpPr>
            <p:spPr>
              <a:xfrm rot="21556260">
                <a:off x="3992882" y="2967881"/>
                <a:ext cx="1647423" cy="376113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6" name="MH_Other_5"/>
              <p:cNvSpPr/>
              <p:nvPr>
                <p:custDataLst>
                  <p:tags r:id="rId5"/>
                </p:custDataLst>
              </p:nvPr>
            </p:nvSpPr>
            <p:spPr>
              <a:xfrm rot="1355877">
                <a:off x="5072833" y="2228851"/>
                <a:ext cx="1645224" cy="1647423"/>
              </a:xfrm>
              <a:prstGeom prst="ellipse">
                <a:avLst/>
              </a:prstGeom>
              <a:solidFill>
                <a:schemeClr val="accent3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7" name="MH_Other_6"/>
              <p:cNvSpPr/>
              <p:nvPr>
                <p:custDataLst>
                  <p:tags r:id="rId6"/>
                </p:custDataLst>
              </p:nvPr>
            </p:nvSpPr>
            <p:spPr>
              <a:xfrm>
                <a:off x="5367566" y="2475195"/>
                <a:ext cx="1198727" cy="119872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3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B</a:t>
                </a:r>
                <a:endParaRPr lang="zh-CN" altLang="en-US" sz="3600" kern="0" dirty="0">
                  <a:solidFill>
                    <a:schemeClr val="accent3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8" name="MH_Other_7"/>
              <p:cNvSpPr/>
              <p:nvPr>
                <p:custDataLst>
                  <p:tags r:id="rId7"/>
                </p:custDataLst>
              </p:nvPr>
            </p:nvSpPr>
            <p:spPr>
              <a:xfrm rot="21556260">
                <a:off x="6040612" y="2917293"/>
                <a:ext cx="1647424" cy="373915"/>
              </a:xfrm>
              <a:prstGeom prst="rect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19" name="MH_Other_8"/>
              <p:cNvSpPr/>
              <p:nvPr>
                <p:custDataLst>
                  <p:tags r:id="rId8"/>
                </p:custDataLst>
              </p:nvPr>
            </p:nvSpPr>
            <p:spPr>
              <a:xfrm rot="1355877">
                <a:off x="7239341" y="2281638"/>
                <a:ext cx="1647423" cy="1645224"/>
              </a:xfrm>
              <a:prstGeom prst="ellipse">
                <a:avLst/>
              </a:prstGeom>
              <a:solidFill>
                <a:schemeClr val="accent6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0" name="MH_Other_9"/>
              <p:cNvSpPr/>
              <p:nvPr>
                <p:custDataLst>
                  <p:tags r:id="rId9"/>
                </p:custDataLst>
              </p:nvPr>
            </p:nvSpPr>
            <p:spPr>
              <a:xfrm>
                <a:off x="7536271" y="2525781"/>
                <a:ext cx="1196527" cy="119872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108000" bIns="0" anchor="ctr"/>
              <a:lstStyle/>
              <a:p>
                <a:pPr>
                  <a:defRPr/>
                </a:pPr>
                <a:r>
                  <a:rPr lang="en-US" altLang="zh-CN" sz="3600" kern="0" dirty="0">
                    <a:solidFill>
                      <a:schemeClr val="accent6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C</a:t>
                </a:r>
                <a:endParaRPr lang="zh-CN" altLang="en-US" sz="3600" kern="0" dirty="0">
                  <a:solidFill>
                    <a:schemeClr val="accent6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1" name="MH_Other_10"/>
              <p:cNvSpPr/>
              <p:nvPr>
                <p:custDataLst>
                  <p:tags r:id="rId10"/>
                </p:custDataLst>
              </p:nvPr>
            </p:nvSpPr>
            <p:spPr>
              <a:xfrm rot="21584426">
                <a:off x="8213716" y="2719337"/>
                <a:ext cx="1935558" cy="774223"/>
              </a:xfrm>
              <a:prstGeom prst="rightArrow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sp>
          <p:nvSpPr>
            <p:cNvPr id="22" name="Rectangle 42"/>
            <p:cNvSpPr/>
            <p:nvPr/>
          </p:nvSpPr>
          <p:spPr>
            <a:xfrm>
              <a:off x="2749524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47845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4" name="Rectangle 42"/>
            <p:cNvSpPr/>
            <p:nvPr/>
          </p:nvSpPr>
          <p:spPr>
            <a:xfrm>
              <a:off x="4866505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64826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6" name="Rectangle 42"/>
            <p:cNvSpPr/>
            <p:nvPr/>
          </p:nvSpPr>
          <p:spPr>
            <a:xfrm>
              <a:off x="7126387" y="4821499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defRPr/>
              </a:pPr>
              <a:r>
                <a:rPr lang="zh-CN" altLang="en-US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点击此处更换文本，点击此处更换文本</a:t>
              </a:r>
              <a:r>
                <a:rPr lang="en-US" altLang="zh-CN" sz="14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 </a:t>
              </a:r>
              <a:endPara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24708" y="4171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702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314896" y="1241978"/>
            <a:ext cx="9570720" cy="5394396"/>
            <a:chOff x="1219200" y="742244"/>
            <a:chExt cx="9570720" cy="5394396"/>
          </a:xfrm>
        </p:grpSpPr>
        <p:grpSp>
          <p:nvGrpSpPr>
            <p:cNvPr id="12" name="组合 11"/>
            <p:cNvGrpSpPr/>
            <p:nvPr/>
          </p:nvGrpSpPr>
          <p:grpSpPr>
            <a:xfrm>
              <a:off x="7055338" y="742244"/>
              <a:ext cx="3734582" cy="5394396"/>
              <a:chOff x="7055338" y="620324"/>
              <a:chExt cx="3734582" cy="5394396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5338" y="620324"/>
                <a:ext cx="3734582" cy="5394396"/>
              </a:xfrm>
              <a:prstGeom prst="rect">
                <a:avLst/>
              </a:prstGeom>
            </p:spPr>
          </p:pic>
          <p:sp>
            <p:nvSpPr>
              <p:cNvPr id="22" name="矩形 21"/>
              <p:cNvSpPr/>
              <p:nvPr/>
            </p:nvSpPr>
            <p:spPr>
              <a:xfrm>
                <a:off x="7055338" y="620324"/>
                <a:ext cx="3734582" cy="53943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219200" y="1422400"/>
              <a:ext cx="5836138" cy="40132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219200" y="1422400"/>
              <a:ext cx="924560" cy="924560"/>
              <a:chOff x="2560320" y="589280"/>
              <a:chExt cx="1838960" cy="1838960"/>
            </a:xfr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>
                <a:off x="2560320" y="589280"/>
                <a:ext cx="1838960" cy="1320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5400000">
                <a:off x="1706880" y="1442720"/>
                <a:ext cx="1838960" cy="1320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7258072" y="939800"/>
              <a:ext cx="3329114" cy="4978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488339" y="2103104"/>
              <a:ext cx="5294233" cy="2655632"/>
              <a:chOff x="1488339" y="2143744"/>
              <a:chExt cx="5294233" cy="265563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88339" y="2143744"/>
                <a:ext cx="51144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ADD YOUR TITLE</a:t>
                </a:r>
                <a:endPara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491966" y="2825887"/>
                <a:ext cx="5290606" cy="197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点击这里输入您的文字内容，您可以对字体及其格式做一定调整。点击这里输入您的文字内容，您可以对字体及其格式做一定调整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8711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0" y="1847273"/>
            <a:ext cx="12192000" cy="3733830"/>
            <a:chOff x="0" y="1847273"/>
            <a:chExt cx="12192000" cy="3733830"/>
          </a:xfrm>
        </p:grpSpPr>
        <p:grpSp>
          <p:nvGrpSpPr>
            <p:cNvPr id="11" name="组合 10"/>
            <p:cNvGrpSpPr/>
            <p:nvPr/>
          </p:nvGrpSpPr>
          <p:grpSpPr>
            <a:xfrm>
              <a:off x="0" y="1847273"/>
              <a:ext cx="12192000" cy="3733830"/>
              <a:chOff x="0" y="1847273"/>
              <a:chExt cx="12192000" cy="373383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0" y="1847273"/>
                <a:ext cx="12192000" cy="3733830"/>
                <a:chOff x="0" y="1847273"/>
                <a:chExt cx="12192000" cy="3733830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0" y="2001300"/>
                  <a:ext cx="12192000" cy="3579803"/>
                  <a:chOff x="0" y="2435405"/>
                  <a:chExt cx="12192000" cy="3579803"/>
                </a:xfrm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0" y="2435405"/>
                    <a:ext cx="12192000" cy="2095955"/>
                  </a:xfrm>
                  <a:prstGeom prst="rect">
                    <a:avLst/>
                  </a:prstGeom>
                  <a:solidFill>
                    <a:schemeClr val="accent1"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uraka方黑檀" panose="02020700000000000000" pitchFamily="18" charset="-128"/>
                      <a:ea typeface="Auraka方黑檀" panose="02020700000000000000" pitchFamily="18" charset="-128"/>
                    </a:endParaRPr>
                  </a:p>
                </p:txBody>
              </p:sp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1496718" y="3079093"/>
                    <a:ext cx="1044461" cy="9233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5400" dirty="0" smtClean="0">
                        <a:solidFill>
                          <a:schemeClr val="bg1"/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</a:rPr>
                      <a:t>01</a:t>
                    </a:r>
                    <a:endParaRPr lang="zh-CN" altLang="en-US" sz="5400" dirty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endParaRP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3676766" y="3079093"/>
                    <a:ext cx="1041400" cy="9233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5400" dirty="0" smtClean="0">
                        <a:solidFill>
                          <a:schemeClr val="bg1"/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</a:rPr>
                      <a:t>02</a:t>
                    </a:r>
                    <a:endParaRPr lang="zh-CN" altLang="en-US" sz="5400" dirty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endParaRPr>
                  </a:p>
                </p:txBody>
              </p: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434570" y="4961328"/>
                    <a:ext cx="304800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dirty="0" smtClean="0">
                        <a:latin typeface="Auraka方黑檀" panose="02020700000000000000" pitchFamily="18" charset="-128"/>
                        <a:ea typeface="Auraka方黑檀" panose="02020700000000000000" pitchFamily="18" charset="-128"/>
                      </a:rPr>
                      <a:t>ADD YOUR TITLE.</a:t>
                    </a:r>
                    <a:endParaRPr lang="zh-CN" altLang="en-US" dirty="0">
                      <a:latin typeface="Auraka方黑檀" panose="02020700000000000000" pitchFamily="18" charset="-128"/>
                      <a:ea typeface="Auraka方黑檀" panose="02020700000000000000" pitchFamily="18" charset="-128"/>
                    </a:endParaRP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2673465" y="4961328"/>
                    <a:ext cx="304800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dirty="0" smtClean="0">
                        <a:latin typeface="Auraka方黑檀" panose="02020700000000000000" pitchFamily="18" charset="-128"/>
                        <a:ea typeface="Auraka方黑檀" panose="02020700000000000000" pitchFamily="18" charset="-128"/>
                      </a:rPr>
                      <a:t>ADD YOUR TITLE.</a:t>
                    </a:r>
                    <a:endParaRPr lang="zh-CN" altLang="en-US" dirty="0">
                      <a:latin typeface="Auraka方黑檀" panose="02020700000000000000" pitchFamily="18" charset="-128"/>
                      <a:ea typeface="Auraka方黑檀" panose="02020700000000000000" pitchFamily="18" charset="-128"/>
                    </a:endParaRPr>
                  </a:p>
                </p:txBody>
              </p:sp>
              <p:sp>
                <p:nvSpPr>
                  <p:cNvPr id="21" name="Rectangle 42"/>
                  <p:cNvSpPr/>
                  <p:nvPr/>
                </p:nvSpPr>
                <p:spPr>
                  <a:xfrm>
                    <a:off x="1059873" y="5506047"/>
                    <a:ext cx="1790930" cy="509161"/>
                  </a:xfrm>
                  <a:prstGeom prst="rect">
                    <a:avLst/>
                  </a:prstGeom>
                  <a:noFill/>
                  <a:ln w="12700" cap="flat" cmpd="sng" algn="ctr">
                    <a:noFill/>
                    <a:prstDash val="solid"/>
                  </a:ln>
                  <a:effectLst/>
                </p:spPr>
                <p:txBody>
                  <a:bodyPr lIns="91440" tIns="0" rIns="91440" bIns="0" rtlCol="0" anchor="t"/>
                  <a:lstStyle/>
                  <a:p>
                    <a:pPr algn="ctr">
                      <a:defRPr/>
                    </a:pPr>
                    <a:r>
                      <a:rPr lang="zh-CN" altLang="en-US" sz="1400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  <a:cs typeface="+mn-ea"/>
                        <a:sym typeface="逐浪细阁体" panose="03000509000000000000" pitchFamily="65" charset="-122"/>
                      </a:rPr>
                      <a:t>点击此处更换文本，点击此处更换文本</a:t>
                    </a:r>
                    <a:r>
                      <a:rPr lang="en-US" altLang="zh-CN" sz="1400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  <a:cs typeface="+mn-ea"/>
                        <a:sym typeface="逐浪细阁体" panose="03000509000000000000" pitchFamily="65" charset="-122"/>
                      </a:rPr>
                      <a:t> </a:t>
                    </a:r>
                    <a:endParaRPr lang="en-US" sz="1400" kern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22" name="Rectangle 42"/>
                  <p:cNvSpPr/>
                  <p:nvPr/>
                </p:nvSpPr>
                <p:spPr>
                  <a:xfrm>
                    <a:off x="3302000" y="5506047"/>
                    <a:ext cx="1790930" cy="509161"/>
                  </a:xfrm>
                  <a:prstGeom prst="rect">
                    <a:avLst/>
                  </a:prstGeom>
                  <a:noFill/>
                  <a:ln w="12700" cap="flat" cmpd="sng" algn="ctr">
                    <a:noFill/>
                    <a:prstDash val="solid"/>
                  </a:ln>
                  <a:effectLst/>
                </p:spPr>
                <p:txBody>
                  <a:bodyPr lIns="91440" tIns="0" rIns="91440" bIns="0" rtlCol="0" anchor="t"/>
                  <a:lstStyle/>
                  <a:p>
                    <a:pPr algn="ctr">
                      <a:defRPr/>
                    </a:pPr>
                    <a:r>
                      <a:rPr lang="zh-CN" altLang="en-US" sz="1400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  <a:cs typeface="+mn-ea"/>
                        <a:sym typeface="逐浪细阁体" panose="03000509000000000000" pitchFamily="65" charset="-122"/>
                      </a:rPr>
                      <a:t>点击此处更换文本，点击此处更换文本</a:t>
                    </a:r>
                    <a:r>
                      <a:rPr lang="en-US" altLang="zh-CN" sz="1400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uraka方黑檀" panose="02020700000000000000" pitchFamily="18" charset="-128"/>
                        <a:ea typeface="Auraka方黑檀" panose="02020700000000000000" pitchFamily="18" charset="-128"/>
                        <a:cs typeface="+mn-ea"/>
                        <a:sym typeface="逐浪细阁体" panose="03000509000000000000" pitchFamily="65" charset="-122"/>
                      </a:rPr>
                      <a:t> </a:t>
                    </a:r>
                    <a:endParaRPr lang="en-US" sz="1400" kern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15" name="矩形 14"/>
                <p:cNvSpPr/>
                <p:nvPr/>
              </p:nvSpPr>
              <p:spPr>
                <a:xfrm>
                  <a:off x="0" y="1847273"/>
                  <a:ext cx="12192000" cy="154027"/>
                </a:xfrm>
                <a:prstGeom prst="rect">
                  <a:avLst/>
                </a:pr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638" y="2001300"/>
                <a:ext cx="5369224" cy="3579803"/>
              </a:xfrm>
              <a:prstGeom prst="rect">
                <a:avLst/>
              </a:prstGeom>
            </p:spPr>
          </p:pic>
        </p:grpSp>
        <p:sp>
          <p:nvSpPr>
            <p:cNvPr id="3" name="矩形 2"/>
            <p:cNvSpPr/>
            <p:nvPr/>
          </p:nvSpPr>
          <p:spPr>
            <a:xfrm>
              <a:off x="6387638" y="2001300"/>
              <a:ext cx="5394219" cy="3579803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714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2000">
        <p15:prstTrans prst="curtains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第五章节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01003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5038" y="1265112"/>
            <a:ext cx="5368189" cy="4331257"/>
            <a:chOff x="2952848" y="1652381"/>
            <a:chExt cx="4425276" cy="3570478"/>
          </a:xfrm>
        </p:grpSpPr>
        <p:sp>
          <p:nvSpPr>
            <p:cNvPr id="3" name="MH_Number_1">
              <a:hlinkClick r:id="rId15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2952848" y="1741569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1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MH_Entry_1">
              <a:hlinkClick r:id="rId15" action="ppaction://hlinksldjump"/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2952850" y="1652381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</a:t>
              </a: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MH_Number_2">
              <a:hlinkClick r:id="rId16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6769124" y="2512752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144000" tIns="0" rIns="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MH_Entry_2">
              <a:hlinkClick r:id="rId16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3587331" y="2423564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720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MH_Number_3">
              <a:hlinkClick r:id="rId17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2952848" y="3283935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3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MH_Entry_3">
              <a:hlinkClick r:id="rId17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2952850" y="3194747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</a:t>
              </a: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MH_Number_4">
              <a:hlinkClick r:id="rId18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6769124" y="4055118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144000" tIns="0" rIns="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4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MH_Entry_4">
              <a:hlinkClick r:id="rId18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587331" y="3965930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720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MH_Number_5">
              <a:hlinkClick r:id="" action="ppaction://noaction"/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2952848" y="4826301"/>
              <a:ext cx="609000" cy="337250"/>
            </a:xfrm>
            <a:custGeom>
              <a:avLst/>
              <a:gdLst>
                <a:gd name="connsiteX0" fmla="*/ 73025 w 693737"/>
                <a:gd name="connsiteY0" fmla="*/ 0 h 384175"/>
                <a:gd name="connsiteX1" fmla="*/ 0 w 693737"/>
                <a:gd name="connsiteY1" fmla="*/ 0 h 384175"/>
                <a:gd name="connsiteX2" fmla="*/ 0 w 693737"/>
                <a:gd name="connsiteY2" fmla="*/ 384175 h 384175"/>
                <a:gd name="connsiteX3" fmla="*/ 73025 w 693737"/>
                <a:gd name="connsiteY3" fmla="*/ 384175 h 384175"/>
                <a:gd name="connsiteX4" fmla="*/ 693737 w 693737"/>
                <a:gd name="connsiteY4" fmla="*/ 0 h 384175"/>
                <a:gd name="connsiteX5" fmla="*/ 138112 w 693737"/>
                <a:gd name="connsiteY5" fmla="*/ 0 h 384175"/>
                <a:gd name="connsiteX6" fmla="*/ 138112 w 693737"/>
                <a:gd name="connsiteY6" fmla="*/ 384175 h 384175"/>
                <a:gd name="connsiteX7" fmla="*/ 693737 w 693737"/>
                <a:gd name="connsiteY7" fmla="*/ 384175 h 38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3737" h="384175">
                  <a:moveTo>
                    <a:pt x="73025" y="0"/>
                  </a:moveTo>
                  <a:lnTo>
                    <a:pt x="0" y="0"/>
                  </a:lnTo>
                  <a:lnTo>
                    <a:pt x="0" y="384175"/>
                  </a:lnTo>
                  <a:lnTo>
                    <a:pt x="73025" y="384175"/>
                  </a:lnTo>
                  <a:close/>
                  <a:moveTo>
                    <a:pt x="693737" y="0"/>
                  </a:moveTo>
                  <a:lnTo>
                    <a:pt x="138112" y="0"/>
                  </a:lnTo>
                  <a:lnTo>
                    <a:pt x="138112" y="384175"/>
                  </a:lnTo>
                  <a:lnTo>
                    <a:pt x="693737" y="38417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144000" bIns="0" anchor="ctr">
              <a:noAutofit/>
            </a:bodyPr>
            <a:lstStyle/>
            <a:p>
              <a:pPr algn="ctr">
                <a:defRPr/>
              </a:pPr>
              <a:r>
                <a:rPr lang="en-US" altLang="zh-CN" sz="2000" kern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</a:t>
              </a:r>
              <a:endParaRPr lang="zh-CN" altLang="en-US" sz="2000" kern="0" dirty="0">
                <a:solidFill>
                  <a:sysClr val="window" lastClr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MH_Entry_5">
              <a:hlinkClick r:id="" action="ppaction://noaction"/>
            </p:cNvPr>
            <p:cNvSpPr/>
            <p:nvPr>
              <p:custDataLst>
                <p:tags r:id="rId12"/>
              </p:custDataLst>
            </p:nvPr>
          </p:nvSpPr>
          <p:spPr>
            <a:xfrm flipH="1">
              <a:off x="2952850" y="4737113"/>
              <a:ext cx="3656787" cy="485746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chemeClr val="accent1">
                  <a:lumMod val="40000"/>
                  <a:lumOff val="60000"/>
                </a:schemeClr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 </a:t>
              </a:r>
              <a:r>
                <a:rPr lang="zh-CN" altLang="en-US" sz="2800" spc="6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输入标题</a:t>
              </a:r>
              <a:endParaRPr lang="zh-CN" altLang="en-US" sz="3200" spc="600" dirty="0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13" name="MH_Others_1"/>
          <p:cNvSpPr/>
          <p:nvPr>
            <p:custDataLst>
              <p:tags r:id="rId1"/>
            </p:custDataLst>
          </p:nvPr>
        </p:nvSpPr>
        <p:spPr>
          <a:xfrm rot="16200000">
            <a:off x="8114030" y="2928995"/>
            <a:ext cx="2996333" cy="1012835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endParaRPr lang="en-US" altLang="zh-CN" sz="2800" spc="500" dirty="0">
              <a:solidFill>
                <a:schemeClr val="accent1">
                  <a:lumMod val="20000"/>
                  <a:lumOff val="80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cs typeface="+mn-ea"/>
              <a:sym typeface="微软雅黑 Light" panose="020B0502040204020203" pitchFamily="34" charset="-122"/>
            </a:endParaRPr>
          </a:p>
          <a:p>
            <a:pPr algn="ctr">
              <a:defRPr/>
            </a:pPr>
            <a:r>
              <a:rPr lang="en-US" altLang="zh-CN" sz="2800" spc="500">
                <a:solidFill>
                  <a:schemeClr val="accent1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CONTENTS</a:t>
            </a:r>
            <a:endParaRPr lang="zh-CN" altLang="en-US" sz="2800" spc="500" dirty="0">
              <a:solidFill>
                <a:schemeClr val="accent1">
                  <a:lumMod val="20000"/>
                  <a:lumOff val="80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4" name="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77316" y="2830577"/>
            <a:ext cx="557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accent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目录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770860" y="97951"/>
            <a:ext cx="5151101" cy="1497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413" y="-332819"/>
            <a:ext cx="2793651" cy="2704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6" y="4660866"/>
            <a:ext cx="1877572" cy="207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59100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26" name="06e027e9-a3ba-4bea-ae9b-2264a6538e97"/>
          <p:cNvGrpSpPr>
            <a:grpSpLocks noChangeAspect="1"/>
          </p:cNvGrpSpPr>
          <p:nvPr/>
        </p:nvGrpSpPr>
        <p:grpSpPr>
          <a:xfrm>
            <a:off x="2367678" y="2250124"/>
            <a:ext cx="7466737" cy="3270288"/>
            <a:chOff x="731404" y="1906178"/>
            <a:chExt cx="10765196" cy="4714947"/>
          </a:xfrm>
        </p:grpSpPr>
        <p:sp>
          <p:nvSpPr>
            <p:cNvPr id="27" name="íślíḋè-Block Arc 4"/>
            <p:cNvSpPr>
              <a:spLocks noChangeAspect="1"/>
            </p:cNvSpPr>
            <p:nvPr/>
          </p:nvSpPr>
          <p:spPr>
            <a:xfrm rot="10800000"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8" name="íślíḋè-Block Arc 5"/>
            <p:cNvSpPr>
              <a:spLocks noChangeAspect="1"/>
            </p:cNvSpPr>
            <p:nvPr/>
          </p:nvSpPr>
          <p:spPr>
            <a:xfrm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9" name="íślíḋè-Block Arc 6"/>
            <p:cNvSpPr>
              <a:spLocks noChangeAspect="1"/>
            </p:cNvSpPr>
            <p:nvPr/>
          </p:nvSpPr>
          <p:spPr>
            <a:xfrm rot="10800000"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0" name="íślíḋè-Block Arc 7"/>
            <p:cNvSpPr>
              <a:spLocks noChangeAspect="1"/>
            </p:cNvSpPr>
            <p:nvPr/>
          </p:nvSpPr>
          <p:spPr>
            <a:xfrm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1" name="íślíḋè-Block Arc 8"/>
            <p:cNvSpPr>
              <a:spLocks noChangeAspect="1"/>
            </p:cNvSpPr>
            <p:nvPr/>
          </p:nvSpPr>
          <p:spPr>
            <a:xfrm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2" name="íślíḋè-Block Arc 9"/>
            <p:cNvSpPr>
              <a:spLocks noChangeAspect="1"/>
            </p:cNvSpPr>
            <p:nvPr/>
          </p:nvSpPr>
          <p:spPr>
            <a:xfrm rot="10800000"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3" name="íślíḋè-Block Arc 10"/>
            <p:cNvSpPr>
              <a:spLocks noChangeAspect="1"/>
            </p:cNvSpPr>
            <p:nvPr/>
          </p:nvSpPr>
          <p:spPr>
            <a:xfrm rot="10800000"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4" name="íślíḋè-Block Arc 11"/>
            <p:cNvSpPr>
              <a:spLocks noChangeAspect="1"/>
            </p:cNvSpPr>
            <p:nvPr/>
          </p:nvSpPr>
          <p:spPr>
            <a:xfrm rot="10800000"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5" name="íślíḋè-Block Arc 12"/>
            <p:cNvSpPr>
              <a:spLocks noChangeAspect="1"/>
            </p:cNvSpPr>
            <p:nvPr/>
          </p:nvSpPr>
          <p:spPr>
            <a:xfrm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6" name="íślíḋè-Block Arc 13"/>
            <p:cNvSpPr>
              <a:spLocks noChangeAspect="1"/>
            </p:cNvSpPr>
            <p:nvPr/>
          </p:nvSpPr>
          <p:spPr>
            <a:xfrm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7" name="íślíḋè-Freeform: Shape 14"/>
            <p:cNvSpPr>
              <a:spLocks/>
            </p:cNvSpPr>
            <p:nvPr/>
          </p:nvSpPr>
          <p:spPr bwMode="auto">
            <a:xfrm>
              <a:off x="1669775" y="2846239"/>
              <a:ext cx="463741" cy="46511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8" name="íślíḋè-Freeform: Shape 15"/>
            <p:cNvSpPr>
              <a:spLocks/>
            </p:cNvSpPr>
            <p:nvPr/>
          </p:nvSpPr>
          <p:spPr bwMode="auto">
            <a:xfrm>
              <a:off x="3770493" y="2846239"/>
              <a:ext cx="465115" cy="46374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9" name="íślíḋè-Freeform: Shape 16"/>
            <p:cNvSpPr>
              <a:spLocks/>
            </p:cNvSpPr>
            <p:nvPr/>
          </p:nvSpPr>
          <p:spPr bwMode="auto">
            <a:xfrm>
              <a:off x="5855721" y="2846239"/>
              <a:ext cx="463741" cy="46374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0" name="íślíḋè-Freeform: Shape 17"/>
            <p:cNvSpPr>
              <a:spLocks/>
            </p:cNvSpPr>
            <p:nvPr/>
          </p:nvSpPr>
          <p:spPr bwMode="auto">
            <a:xfrm>
              <a:off x="7956391" y="2873200"/>
              <a:ext cx="465115" cy="465115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1" name="íślíḋè-Freeform: Shape 18"/>
            <p:cNvSpPr>
              <a:spLocks/>
            </p:cNvSpPr>
            <p:nvPr/>
          </p:nvSpPr>
          <p:spPr bwMode="auto">
            <a:xfrm>
              <a:off x="10070670" y="2873200"/>
              <a:ext cx="422458" cy="465117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731404" y="5017002"/>
              <a:ext cx="2103935" cy="1604120"/>
              <a:chOff x="719138" y="5017002"/>
              <a:chExt cx="2103935" cy="1604120"/>
            </a:xfrm>
          </p:grpSpPr>
          <p:sp>
            <p:nvSpPr>
              <p:cNvPr id="52" name="íślíḋè-TextBox 34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1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3" name="íślíḋè-Rectangle 35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3" name="Group 36"/>
            <p:cNvGrpSpPr/>
            <p:nvPr/>
          </p:nvGrpSpPr>
          <p:grpSpPr>
            <a:xfrm>
              <a:off x="3618491" y="5017002"/>
              <a:ext cx="2103935" cy="1604120"/>
              <a:chOff x="719138" y="5017002"/>
              <a:chExt cx="2103935" cy="1604120"/>
            </a:xfrm>
          </p:grpSpPr>
          <p:sp>
            <p:nvSpPr>
              <p:cNvPr id="50" name="íślíḋè-TextBox 37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2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2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íślíḋè-Rectangle 38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4" name="Group 48"/>
            <p:cNvGrpSpPr/>
            <p:nvPr/>
          </p:nvGrpSpPr>
          <p:grpSpPr>
            <a:xfrm>
              <a:off x="6505578" y="5017002"/>
              <a:ext cx="2103935" cy="1604120"/>
              <a:chOff x="719138" y="5017002"/>
              <a:chExt cx="2103935" cy="1604120"/>
            </a:xfrm>
          </p:grpSpPr>
          <p:sp>
            <p:nvSpPr>
              <p:cNvPr id="48" name="íślíḋè-TextBox 49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3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3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9" name="íślíḋè-Rectangle 50"/>
              <p:cNvSpPr/>
              <p:nvPr/>
            </p:nvSpPr>
            <p:spPr>
              <a:xfrm>
                <a:off x="719138" y="5677342"/>
                <a:ext cx="2103935" cy="943780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45" name="Group 51"/>
            <p:cNvGrpSpPr/>
            <p:nvPr/>
          </p:nvGrpSpPr>
          <p:grpSpPr>
            <a:xfrm>
              <a:off x="9392665" y="5017002"/>
              <a:ext cx="2103935" cy="1604123"/>
              <a:chOff x="719138" y="5017002"/>
              <a:chExt cx="2103935" cy="1604123"/>
            </a:xfrm>
          </p:grpSpPr>
          <p:sp>
            <p:nvSpPr>
              <p:cNvPr id="46" name="íślíḋè-TextBox 52"/>
              <p:cNvSpPr txBox="1"/>
              <p:nvPr/>
            </p:nvSpPr>
            <p:spPr>
              <a:xfrm>
                <a:off x="749351" y="5017002"/>
                <a:ext cx="2073722" cy="4282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  <a:br>
                  <a:rPr lang="zh-CN" altLang="en-US" sz="2000">
                    <a:solidFill>
                      <a:schemeClr val="accent4">
                        <a:lumMod val="10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</a:br>
                <a:endParaRPr lang="zh-CN" altLang="en-US" sz="2000">
                  <a:solidFill>
                    <a:schemeClr val="accent4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7" name="íślíḋè-Rectangle 53"/>
              <p:cNvSpPr/>
              <p:nvPr/>
            </p:nvSpPr>
            <p:spPr>
              <a:xfrm>
                <a:off x="719138" y="5677343"/>
                <a:ext cx="2103935" cy="943782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0602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926408" y="1819715"/>
            <a:ext cx="10840356" cy="3961977"/>
            <a:chOff x="926408" y="1819715"/>
            <a:chExt cx="10840356" cy="3961977"/>
          </a:xfrm>
        </p:grpSpPr>
        <p:grpSp>
          <p:nvGrpSpPr>
            <p:cNvPr id="39" name="组合 38"/>
            <p:cNvGrpSpPr/>
            <p:nvPr/>
          </p:nvGrpSpPr>
          <p:grpSpPr>
            <a:xfrm>
              <a:off x="926408" y="1820978"/>
              <a:ext cx="3935614" cy="3960714"/>
              <a:chOff x="4369714" y="1686560"/>
              <a:chExt cx="3472891" cy="349504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369714" y="1686560"/>
                <a:ext cx="3472891" cy="3495040"/>
                <a:chOff x="1849120" y="1498600"/>
                <a:chExt cx="3982720" cy="4008120"/>
              </a:xfrm>
            </p:grpSpPr>
            <p:sp useBgFill="1">
              <p:nvSpPr>
                <p:cNvPr id="54" name="矩形 53"/>
                <p:cNvSpPr/>
                <p:nvPr/>
              </p:nvSpPr>
              <p:spPr>
                <a:xfrm>
                  <a:off x="1849120" y="149860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5" name="矩形 54"/>
                <p:cNvSpPr/>
                <p:nvPr/>
              </p:nvSpPr>
              <p:spPr>
                <a:xfrm>
                  <a:off x="3901440" y="357632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6" name="矩形 55"/>
                <p:cNvSpPr/>
                <p:nvPr/>
              </p:nvSpPr>
              <p:spPr>
                <a:xfrm>
                  <a:off x="1849120" y="357632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57" name="矩形 56"/>
                <p:cNvSpPr/>
                <p:nvPr/>
              </p:nvSpPr>
              <p:spPr>
                <a:xfrm>
                  <a:off x="3901440" y="1498600"/>
                  <a:ext cx="1930400" cy="1930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5264689" y="2595880"/>
                <a:ext cx="1676400" cy="167640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spc="3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TITLE</a:t>
                </a:r>
                <a:endParaRPr lang="zh-CN" altLang="en-US" sz="3600" spc="300" dirty="0"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</p:grpSp>
        <p:sp>
          <p:nvSpPr>
            <p:cNvPr id="40" name="îṥļîḑé-Freeform: Shape 15"/>
            <p:cNvSpPr>
              <a:spLocks/>
            </p:cNvSpPr>
            <p:nvPr/>
          </p:nvSpPr>
          <p:spPr bwMode="auto">
            <a:xfrm>
              <a:off x="5470877" y="1820978"/>
              <a:ext cx="427524" cy="42626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1" name="îṥļîḑé-Freeform: Shape 16"/>
            <p:cNvSpPr>
              <a:spLocks/>
            </p:cNvSpPr>
            <p:nvPr/>
          </p:nvSpPr>
          <p:spPr bwMode="auto">
            <a:xfrm>
              <a:off x="5472140" y="3855086"/>
              <a:ext cx="426261" cy="42626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2" name="îṥļîḑé-Freeform: Shape 17"/>
            <p:cNvSpPr>
              <a:spLocks/>
            </p:cNvSpPr>
            <p:nvPr/>
          </p:nvSpPr>
          <p:spPr bwMode="auto">
            <a:xfrm>
              <a:off x="8880909" y="1819715"/>
              <a:ext cx="427524" cy="427524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3" name="îṥļîḑé-Freeform: Shape 18"/>
            <p:cNvSpPr>
              <a:spLocks/>
            </p:cNvSpPr>
            <p:nvPr/>
          </p:nvSpPr>
          <p:spPr bwMode="auto">
            <a:xfrm>
              <a:off x="8880909" y="3853191"/>
              <a:ext cx="388315" cy="427526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08503" y="1833422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420767" y="3866899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420767" y="1851751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008503" y="3892794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TITLE HERE.</a:t>
              </a:r>
              <a:endParaRPr lang="zh-CN" altLang="en-US" sz="2000" spc="3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470877" y="2313097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880909" y="4449524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68566" y="4449524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880909" y="2313097"/>
              <a:ext cx="252781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文本点击此处</a:t>
              </a:r>
              <a:r>
                <a:rPr lang="zh-CN" altLang="en-US" sz="12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更换文本，点击此处更换文本点击此处更换</a:t>
              </a:r>
              <a:r>
                <a:rPr lang="zh-CN" altLang="en-US" sz="12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2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6029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0" y="1808480"/>
            <a:ext cx="12192000" cy="4424901"/>
            <a:chOff x="0" y="1808480"/>
            <a:chExt cx="12192000" cy="4424901"/>
          </a:xfrm>
        </p:grpSpPr>
        <p:sp>
          <p:nvSpPr>
            <p:cNvPr id="32" name="is1ide-TextBox 28"/>
            <p:cNvSpPr txBox="1">
              <a:spLocks/>
            </p:cNvSpPr>
            <p:nvPr/>
          </p:nvSpPr>
          <p:spPr>
            <a:xfrm>
              <a:off x="1202811" y="4897120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3" name="is1ide-TextBox 28"/>
            <p:cNvSpPr txBox="1">
              <a:spLocks/>
            </p:cNvSpPr>
            <p:nvPr/>
          </p:nvSpPr>
          <p:spPr>
            <a:xfrm>
              <a:off x="3327175" y="4897119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34" name="is1ide-TextBox 28"/>
            <p:cNvSpPr txBox="1">
              <a:spLocks/>
            </p:cNvSpPr>
            <p:nvPr/>
          </p:nvSpPr>
          <p:spPr>
            <a:xfrm>
              <a:off x="5451539" y="4897120"/>
              <a:ext cx="1455177" cy="1336261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点击此处更换文本点击此处更换文本</a:t>
              </a: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0" y="1808480"/>
              <a:ext cx="12192000" cy="2925156"/>
              <a:chOff x="0" y="1808480"/>
              <a:chExt cx="12192000" cy="292515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0" y="1808480"/>
                <a:ext cx="12192000" cy="2925156"/>
                <a:chOff x="0" y="1554480"/>
                <a:chExt cx="12192000" cy="2925156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0" y="2429164"/>
                  <a:ext cx="868218" cy="2050472"/>
                </a:xfrm>
                <a:prstGeom prst="rect">
                  <a:avLst/>
                </a:prstGeom>
                <a:solidFill>
                  <a:schemeClr val="accent3"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0" name="矩形 39"/>
                <p:cNvSpPr/>
                <p:nvPr/>
              </p:nvSpPr>
              <p:spPr>
                <a:xfrm>
                  <a:off x="868218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1" name="矩形 40"/>
                <p:cNvSpPr/>
                <p:nvPr/>
              </p:nvSpPr>
              <p:spPr>
                <a:xfrm>
                  <a:off x="2992582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 useBgFill="1">
              <p:nvSpPr>
                <p:cNvPr id="42" name="矩形 41"/>
                <p:cNvSpPr/>
                <p:nvPr/>
              </p:nvSpPr>
              <p:spPr>
                <a:xfrm>
                  <a:off x="5116946" y="2429164"/>
                  <a:ext cx="2124364" cy="2050472"/>
                </a:xfrm>
                <a:prstGeom prst="rect">
                  <a:avLst/>
                </a:prstGeom>
                <a:ln w="825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754255" y="1554480"/>
                  <a:ext cx="6437745" cy="2410229"/>
                </a:xfrm>
                <a:prstGeom prst="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  <a:effectLst>
                  <a:outerShdw blurRad="50800" dist="38100" dir="8100000" algn="tr" rotWithShape="0">
                    <a:schemeClr val="bg1">
                      <a:lumMod val="7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5984240" y="2256603"/>
                <a:ext cx="62077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spc="300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rPr>
                  <a:t>TITLE HERE.</a:t>
                </a:r>
                <a:endParaRPr lang="zh-CN" altLang="en-US" sz="3600" b="1" spc="3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endParaRPr>
              </a:p>
            </p:txBody>
          </p:sp>
          <p:sp>
            <p:nvSpPr>
              <p:cNvPr id="38" name="is1ide-TextBox 28"/>
              <p:cNvSpPr txBox="1">
                <a:spLocks/>
              </p:cNvSpPr>
              <p:nvPr/>
            </p:nvSpPr>
            <p:spPr>
              <a:xfrm>
                <a:off x="5984240" y="2902934"/>
                <a:ext cx="5789103" cy="91722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点击此处更换文本点击此处更换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文本点击此处更换文本点击此处更换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8733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66778"/>
            <a:ext cx="12192000" cy="5788720"/>
            <a:chOff x="0" y="266778"/>
            <a:chExt cx="12192000" cy="5788720"/>
          </a:xfrm>
        </p:grpSpPr>
        <p:sp>
          <p:nvSpPr>
            <p:cNvPr id="12" name="文本框 11"/>
            <p:cNvSpPr txBox="1"/>
            <p:nvPr/>
          </p:nvSpPr>
          <p:spPr>
            <a:xfrm>
              <a:off x="4241800" y="266778"/>
              <a:ext cx="3708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0" y="1299091"/>
              <a:ext cx="12192000" cy="2663308"/>
              <a:chOff x="0" y="1532771"/>
              <a:chExt cx="12192000" cy="266330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0" y="1532772"/>
                <a:ext cx="12192000" cy="2663307"/>
              </a:xfrm>
              <a:prstGeom prst="rect">
                <a:avLst/>
              </a:prstGeom>
              <a:solidFill>
                <a:schemeClr val="accent2">
                  <a:lumMod val="50000"/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323" y="1695333"/>
                <a:ext cx="3570317" cy="238021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6072" y="1695333"/>
                <a:ext cx="3565859" cy="238021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93363" y="1695333"/>
                <a:ext cx="3570316" cy="2380211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0" y="1532771"/>
                <a:ext cx="12192000" cy="2663307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1443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9395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47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66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2" r="16016"/>
          <a:stretch/>
        </p:blipFill>
        <p:spPr>
          <a:xfrm>
            <a:off x="-10160" y="0"/>
            <a:ext cx="12171680" cy="68783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33320" y="-147320"/>
            <a:ext cx="8605788" cy="4947671"/>
            <a:chOff x="2433320" y="-147320"/>
            <a:chExt cx="8605788" cy="4947671"/>
          </a:xfrm>
        </p:grpSpPr>
        <p:grpSp>
          <p:nvGrpSpPr>
            <p:cNvPr id="26" name="组合 25"/>
            <p:cNvGrpSpPr/>
            <p:nvPr/>
          </p:nvGrpSpPr>
          <p:grpSpPr>
            <a:xfrm>
              <a:off x="2433320" y="-147320"/>
              <a:ext cx="8605788" cy="4947671"/>
              <a:chOff x="2433320" y="-147320"/>
              <a:chExt cx="8605788" cy="4947671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989"/>
              <a:stretch/>
            </p:blipFill>
            <p:spPr>
              <a:xfrm>
                <a:off x="2433320" y="-147320"/>
                <a:ext cx="5633720" cy="259213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40000">
                <a:off x="5888007" y="797713"/>
                <a:ext cx="5151101" cy="1497915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52" t="60742" r="6000" b="14666"/>
              <a:stretch/>
            </p:blipFill>
            <p:spPr>
              <a:xfrm>
                <a:off x="8067040" y="2739011"/>
                <a:ext cx="695853" cy="708660"/>
              </a:xfrm>
              <a:prstGeom prst="rect">
                <a:avLst/>
              </a:prstGeom>
            </p:spPr>
          </p:pic>
          <p:grpSp>
            <p:nvGrpSpPr>
              <p:cNvPr id="22" name="组合 21"/>
              <p:cNvGrpSpPr/>
              <p:nvPr/>
            </p:nvGrpSpPr>
            <p:grpSpPr>
              <a:xfrm>
                <a:off x="4003040" y="3906638"/>
                <a:ext cx="4186197" cy="893713"/>
                <a:chOff x="4003040" y="3896478"/>
                <a:chExt cx="4186197" cy="893713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4003040" y="3896478"/>
                  <a:ext cx="418619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lgerian" panose="04020705040A02060702" pitchFamily="82" charset="0"/>
                    </a:rPr>
                    <a:t>ADD YOUR TITLE HERE.</a:t>
                  </a:r>
                  <a:endParaRPr lang="zh-CN" altLang="en-US" sz="2400" spc="3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lgerian" panose="04020705040A02060702" pitchFamily="82" charset="0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5044578" y="4390081"/>
                  <a:ext cx="210312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汇报人：包图网</a:t>
                  </a:r>
                  <a:endPara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52" t="60742" r="6000" b="14666"/>
              <a:stretch/>
            </p:blipFill>
            <p:spPr>
              <a:xfrm flipH="1">
                <a:off x="2865120" y="838010"/>
                <a:ext cx="695853" cy="708660"/>
              </a:xfrm>
              <a:prstGeom prst="rect">
                <a:avLst/>
              </a:prstGeom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2681987" y="2173407"/>
              <a:ext cx="53805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spc="30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感谢聆听</a:t>
              </a:r>
              <a:endParaRPr lang="zh-CN" altLang="en-US" sz="9600" spc="300" dirty="0">
                <a:solidFill>
                  <a:schemeClr val="accent5">
                    <a:lumMod val="40000"/>
                    <a:lumOff val="6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10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000">
        <p14:flash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32696" y="607146"/>
            <a:ext cx="10326609" cy="5643708"/>
            <a:chOff x="932696" y="607146"/>
            <a:chExt cx="10326609" cy="5643708"/>
          </a:xfrm>
        </p:grpSpPr>
        <p:sp>
          <p:nvSpPr>
            <p:cNvPr id="4" name="文本框 3"/>
            <p:cNvSpPr txBox="1"/>
            <p:nvPr/>
          </p:nvSpPr>
          <p:spPr>
            <a:xfrm>
              <a:off x="932696" y="607146"/>
              <a:ext cx="10326609" cy="473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4000" b="1" spc="600" dirty="0">
                  <a:solidFill>
                    <a:schemeClr val="accent1">
                      <a:lumMod val="7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版权声明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感谢您下载包图网平台上提供的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作品，为了您和包图网以及原创作者的利益，请勿复制、传播、销售，否则将承担法律责任！包图网将对作品进行维权，按照传播下载次数进行十倍的索取赔偿！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endParaRPr>
            </a:p>
            <a:p>
              <a:pPr algn="just">
                <a:lnSpc>
                  <a:spcPct val="200000"/>
                </a:lnSpc>
              </a:pPr>
              <a:endParaRPr lang="zh-CN" altLang="en-US" sz="1600" dirty="0">
                <a:solidFill>
                  <a:schemeClr val="accent1">
                    <a:lumMod val="5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1.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在包图网出售的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模板是免版税类（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RF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：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Royalty-Free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）正版受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《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中国人民共和国著作法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》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《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世界版权公约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》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的保护，作品的所有权、版权和著作权归包图网所有，您下载的是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模板素材的使用权。</a:t>
              </a:r>
            </a:p>
            <a:p>
              <a:pPr algn="just">
                <a:lnSpc>
                  <a:spcPct val="200000"/>
                </a:lnSpc>
              </a:pP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2.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不得将包图网的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模板、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素材，本身用于再出售，或者出租、出借、转让、分销、发布或者作为礼物供他人使用，不得转授权、出卖、转让本协议或者本协议中的权利。</a:t>
              </a: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1329685" y="5881522"/>
              <a:ext cx="7297081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b="1" dirty="0">
                  <a:solidFill>
                    <a:schemeClr val="accent4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更多精品</a:t>
              </a:r>
              <a:r>
                <a:rPr lang="en-US" altLang="zh-CN" b="1" dirty="0">
                  <a:solidFill>
                    <a:schemeClr val="accent4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PPT</a:t>
              </a:r>
              <a:r>
                <a:rPr lang="zh-CN" altLang="en-US" b="1" dirty="0">
                  <a:solidFill>
                    <a:schemeClr val="accent4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rPr>
                <a:t>模板：</a:t>
              </a:r>
              <a:r>
                <a:rPr lang="en-US" altLang="zh-CN" b="1" dirty="0">
                  <a:solidFill>
                    <a:schemeClr val="accent4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  <a:hlinkClick r:id="rId3"/>
                </a:rPr>
                <a:t>http://ibaotu.com/ppt/</a:t>
              </a:r>
              <a:endParaRPr lang="zh-CN" altLang="en-US" b="1" dirty="0">
                <a:solidFill>
                  <a:schemeClr val="accent4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9827" y="5881522"/>
              <a:ext cx="1364139" cy="369332"/>
              <a:chOff x="8158550" y="5010841"/>
              <a:chExt cx="1364139" cy="369332"/>
            </a:xfrm>
            <a:effectLst/>
          </p:grpSpPr>
          <p:sp>
            <p:nvSpPr>
              <p:cNvPr id="7" name="矩形: 圆角 4"/>
              <p:cNvSpPr/>
              <p:nvPr/>
            </p:nvSpPr>
            <p:spPr>
              <a:xfrm>
                <a:off x="8158550" y="5010841"/>
                <a:ext cx="1336431" cy="34290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  <a:alpha val="50000"/>
                </a:schemeClr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endParaRPr lang="zh-CN" altLang="en-US" dirty="0">
                  <a:solidFill>
                    <a:schemeClr val="accent4">
                      <a:lumMod val="75000"/>
                    </a:schemeClr>
                  </a:solidFill>
                  <a:highlight>
                    <a:srgbClr val="FFFF00"/>
                  </a:highlight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8" name="文本框 9"/>
              <p:cNvSpPr txBox="1"/>
              <p:nvPr/>
            </p:nvSpPr>
            <p:spPr>
              <a:xfrm>
                <a:off x="8278621" y="5010841"/>
                <a:ext cx="12440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b="1" dirty="0">
                    <a:solidFill>
                      <a:schemeClr val="accent5">
                        <a:lumMod val="5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sym typeface="逐浪细阁体" panose="03000509000000000000" pitchFamily="65" charset="-122"/>
                    <a:hlinkClick r:id="rId3"/>
                  </a:rPr>
                  <a:t>点击进入</a:t>
                </a:r>
                <a:endParaRPr lang="zh-CN" altLang="en-US" b="1" dirty="0">
                  <a:solidFill>
                    <a:schemeClr val="accent5">
                      <a:lumMod val="5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043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000">
        <p14:flash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第一章节</a:t>
                  </a: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194539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116abc49-97e3-41fe-8fb1-8d48097aad81"/>
          <p:cNvGrpSpPr>
            <a:grpSpLocks noChangeAspect="1"/>
          </p:cNvGrpSpPr>
          <p:nvPr/>
        </p:nvGrpSpPr>
        <p:grpSpPr>
          <a:xfrm>
            <a:off x="1662549" y="1898606"/>
            <a:ext cx="8876144" cy="3524988"/>
            <a:chOff x="836972" y="1660456"/>
            <a:chExt cx="10518054" cy="4177036"/>
          </a:xfrm>
        </p:grpSpPr>
        <p:sp>
          <p:nvSpPr>
            <p:cNvPr id="12" name="îṥļîḑé-星形: 七角 27"/>
            <p:cNvSpPr/>
            <p:nvPr/>
          </p:nvSpPr>
          <p:spPr>
            <a:xfrm>
              <a:off x="1315617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3" name="îṥļîḑé-星形: 七角 28"/>
            <p:cNvSpPr/>
            <p:nvPr/>
          </p:nvSpPr>
          <p:spPr>
            <a:xfrm>
              <a:off x="4147976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4" name="îṥļîḑé-星形: 七角 29"/>
            <p:cNvSpPr/>
            <p:nvPr/>
          </p:nvSpPr>
          <p:spPr>
            <a:xfrm>
              <a:off x="6980335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5" name="îṥļîḑé-星形: 七角 30"/>
            <p:cNvSpPr/>
            <p:nvPr/>
          </p:nvSpPr>
          <p:spPr>
            <a:xfrm>
              <a:off x="9812693" y="2897155"/>
              <a:ext cx="1063690" cy="1063690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6" name="îṥļîḑé-Right Bracket 11"/>
            <p:cNvSpPr/>
            <p:nvPr/>
          </p:nvSpPr>
          <p:spPr>
            <a:xfrm rot="16200000">
              <a:off x="5756651" y="-1653670"/>
              <a:ext cx="664962" cy="8483340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7" name="îṥļîḑé-Right Bracket 12"/>
            <p:cNvSpPr/>
            <p:nvPr/>
          </p:nvSpPr>
          <p:spPr>
            <a:xfrm rot="16200000">
              <a:off x="5764141" y="1170680"/>
              <a:ext cx="664962" cy="2834640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8" name="îṥļîḑé-任意多边形: 形状 33"/>
            <p:cNvSpPr>
              <a:spLocks/>
            </p:cNvSpPr>
            <p:nvPr/>
          </p:nvSpPr>
          <p:spPr bwMode="auto">
            <a:xfrm>
              <a:off x="1551676" y="3179040"/>
              <a:ext cx="591569" cy="49991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19" name="îṥļîḑé-任意多边形: 形状 34"/>
            <p:cNvSpPr>
              <a:spLocks/>
            </p:cNvSpPr>
            <p:nvPr/>
          </p:nvSpPr>
          <p:spPr bwMode="auto">
            <a:xfrm>
              <a:off x="10029201" y="3162515"/>
              <a:ext cx="630674" cy="53296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îṥļîḑé-任意多边形: 形状 35"/>
            <p:cNvSpPr>
              <a:spLocks noChangeAspect="1"/>
            </p:cNvSpPr>
            <p:nvPr/>
          </p:nvSpPr>
          <p:spPr bwMode="auto">
            <a:xfrm>
              <a:off x="4369908" y="3179203"/>
              <a:ext cx="618788" cy="52292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îṥļîḑé-任意多边形: 形状 36"/>
            <p:cNvSpPr>
              <a:spLocks/>
            </p:cNvSpPr>
            <p:nvPr/>
          </p:nvSpPr>
          <p:spPr bwMode="auto">
            <a:xfrm>
              <a:off x="7254965" y="3204204"/>
              <a:ext cx="532014" cy="44959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36972" y="4305525"/>
              <a:ext cx="2020976" cy="1531967"/>
              <a:chOff x="5122025" y="581759"/>
              <a:chExt cx="2020976" cy="1531967"/>
            </a:xfrm>
          </p:grpSpPr>
          <p:sp>
            <p:nvSpPr>
              <p:cNvPr id="33" name="îṥļîḑé-文本框 48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4" name="îṥļîḑé-Rectangle 29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668814" y="4305525"/>
              <a:ext cx="2020976" cy="1531967"/>
              <a:chOff x="5122025" y="581759"/>
              <a:chExt cx="2020976" cy="1531967"/>
            </a:xfrm>
          </p:grpSpPr>
          <p:sp>
            <p:nvSpPr>
              <p:cNvPr id="31" name="îṥļîḑé-文本框 46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2" name="îṥļîḑé-Rectangle 27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510484" y="4305525"/>
              <a:ext cx="2020976" cy="1531967"/>
              <a:chOff x="5122025" y="581759"/>
              <a:chExt cx="2020976" cy="1531967"/>
            </a:xfrm>
          </p:grpSpPr>
          <p:sp>
            <p:nvSpPr>
              <p:cNvPr id="29" name="îṥļîḑé-文本框 44"/>
              <p:cNvSpPr txBox="1"/>
              <p:nvPr/>
            </p:nvSpPr>
            <p:spPr>
              <a:xfrm>
                <a:off x="5122026" y="1487079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0" name="îṥļîḑé-Rectangle 25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334050" y="4305525"/>
              <a:ext cx="2020976" cy="1531966"/>
              <a:chOff x="5122025" y="581759"/>
              <a:chExt cx="2020976" cy="1531966"/>
            </a:xfrm>
          </p:grpSpPr>
          <p:sp>
            <p:nvSpPr>
              <p:cNvPr id="27" name="îṥļîḑé-文本框 42"/>
              <p:cNvSpPr txBox="1"/>
              <p:nvPr/>
            </p:nvSpPr>
            <p:spPr>
              <a:xfrm>
                <a:off x="5122026" y="1487080"/>
                <a:ext cx="2020975" cy="62664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点击此处更换文本，点击此处更换文本</a:t>
                </a:r>
                <a:endParaRPr lang="zh-CN" altLang="en-US" sz="14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28" name="îṥļîḑé-Rectangle 23"/>
              <p:cNvSpPr/>
              <p:nvPr/>
            </p:nvSpPr>
            <p:spPr>
              <a:xfrm>
                <a:off x="5122025" y="581759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sp>
          <p:nvSpPr>
            <p:cNvPr id="26" name="îṥļîḑé-矩形: 圆角 41"/>
            <p:cNvSpPr/>
            <p:nvPr/>
          </p:nvSpPr>
          <p:spPr>
            <a:xfrm>
              <a:off x="4691485" y="1660456"/>
              <a:ext cx="2814216" cy="858416"/>
            </a:xfrm>
            <a:prstGeom prst="roundRect">
              <a:avLst>
                <a:gd name="adj" fmla="val 24861"/>
              </a:avLst>
            </a:prstGeom>
            <a:solidFill>
              <a:schemeClr val="tx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071502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Group 4"/>
          <p:cNvGrpSpPr/>
          <p:nvPr/>
        </p:nvGrpSpPr>
        <p:grpSpPr>
          <a:xfrm>
            <a:off x="3030973" y="1903817"/>
            <a:ext cx="6130055" cy="4188638"/>
            <a:chOff x="3030973" y="1844824"/>
            <a:chExt cx="6130055" cy="4188638"/>
          </a:xfrm>
        </p:grpSpPr>
        <p:cxnSp>
          <p:nvCxnSpPr>
            <p:cNvPr id="12" name="íślíḋè-Straight Connector 5"/>
            <p:cNvCxnSpPr>
              <a:cxnSpLocks/>
            </p:cNvCxnSpPr>
            <p:nvPr/>
          </p:nvCxnSpPr>
          <p:spPr>
            <a:xfrm>
              <a:off x="6096000" y="1844824"/>
              <a:ext cx="0" cy="39604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líḋè-Rectangle 13"/>
            <p:cNvSpPr/>
            <p:nvPr/>
          </p:nvSpPr>
          <p:spPr bwMode="auto">
            <a:xfrm>
              <a:off x="3030973" y="1844824"/>
              <a:ext cx="2520280" cy="371568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4" name="íślíḋè-Rectangle 14"/>
            <p:cNvSpPr/>
            <p:nvPr/>
          </p:nvSpPr>
          <p:spPr bwMode="auto">
            <a:xfrm>
              <a:off x="6640748" y="1844824"/>
              <a:ext cx="2520280" cy="371568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5" name="íślíḋè-Rectangle 16"/>
            <p:cNvSpPr/>
            <p:nvPr/>
          </p:nvSpPr>
          <p:spPr bwMode="auto">
            <a:xfrm>
              <a:off x="3030973" y="3405234"/>
              <a:ext cx="2520280" cy="371568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6" name="íślíḋè-Rectangle 17"/>
            <p:cNvSpPr/>
            <p:nvPr/>
          </p:nvSpPr>
          <p:spPr bwMode="auto">
            <a:xfrm>
              <a:off x="6640748" y="3405234"/>
              <a:ext cx="2520280" cy="371568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7" name="íślíḋè-Rectangle 18"/>
            <p:cNvSpPr/>
            <p:nvPr/>
          </p:nvSpPr>
          <p:spPr bwMode="auto">
            <a:xfrm>
              <a:off x="3030973" y="4965644"/>
              <a:ext cx="2520280" cy="371568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8" name="íślíḋè-Rectangle 19"/>
            <p:cNvSpPr/>
            <p:nvPr/>
          </p:nvSpPr>
          <p:spPr bwMode="auto">
            <a:xfrm>
              <a:off x="6640748" y="4965644"/>
              <a:ext cx="2520280" cy="371568"/>
            </a:xfrm>
            <a:prstGeom prst="rect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标题文本预设</a:t>
              </a:r>
            </a:p>
          </p:txBody>
        </p:sp>
        <p:sp>
          <p:nvSpPr>
            <p:cNvPr id="19" name="íślíḋè-TextBox 20"/>
            <p:cNvSpPr txBox="1">
              <a:spLocks/>
            </p:cNvSpPr>
            <p:nvPr/>
          </p:nvSpPr>
          <p:spPr bwMode="auto">
            <a:xfrm>
              <a:off x="3338110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0" name="íślíḋè-TextBox 21"/>
            <p:cNvSpPr txBox="1">
              <a:spLocks/>
            </p:cNvSpPr>
            <p:nvPr/>
          </p:nvSpPr>
          <p:spPr bwMode="auto">
            <a:xfrm>
              <a:off x="3338110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1" name="íślíḋè-TextBox 22"/>
            <p:cNvSpPr txBox="1">
              <a:spLocks/>
            </p:cNvSpPr>
            <p:nvPr/>
          </p:nvSpPr>
          <p:spPr bwMode="auto">
            <a:xfrm>
              <a:off x="3338110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2" name="íślíḋè-TextBox 23"/>
            <p:cNvSpPr txBox="1">
              <a:spLocks/>
            </p:cNvSpPr>
            <p:nvPr/>
          </p:nvSpPr>
          <p:spPr bwMode="auto">
            <a:xfrm>
              <a:off x="6642571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3" name="íślíḋè-TextBox 24"/>
            <p:cNvSpPr txBox="1">
              <a:spLocks/>
            </p:cNvSpPr>
            <p:nvPr/>
          </p:nvSpPr>
          <p:spPr bwMode="auto">
            <a:xfrm>
              <a:off x="6642571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  <p:sp>
          <p:nvSpPr>
            <p:cNvPr id="24" name="íślíḋè-TextBox 25"/>
            <p:cNvSpPr txBox="1">
              <a:spLocks/>
            </p:cNvSpPr>
            <p:nvPr/>
          </p:nvSpPr>
          <p:spPr bwMode="auto">
            <a:xfrm>
              <a:off x="6642571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文本，</a:t>
              </a:r>
              <a:r>
                <a:rPr lang="zh-CN" altLang="en-US" sz="1400" spc="300" dirty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点击此处更换</a:t>
              </a:r>
              <a:r>
                <a:rPr lang="zh-CN" altLang="en-US" sz="1400" spc="300" dirty="0" smtClean="0"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rPr>
                <a:t>文本</a:t>
              </a:r>
              <a:endParaRPr lang="zh-CN" altLang="en-US" sz="1400" spc="300" dirty="0">
                <a:latin typeface="Auraka方黑檀" panose="02020700000000000000" pitchFamily="18" charset="-128"/>
                <a:ea typeface="Auraka方黑檀" panose="02020700000000000000" pitchFamily="18" charset="-128"/>
                <a:cs typeface="+mn-ea"/>
                <a:sym typeface="逐浪细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552040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1354235" y="2001520"/>
            <a:ext cx="10015329" cy="3927858"/>
            <a:chOff x="1726379" y="2001520"/>
            <a:chExt cx="10015329" cy="3927858"/>
          </a:xfrm>
        </p:grpSpPr>
        <p:grpSp>
          <p:nvGrpSpPr>
            <p:cNvPr id="18" name="组合 17"/>
            <p:cNvGrpSpPr/>
            <p:nvPr/>
          </p:nvGrpSpPr>
          <p:grpSpPr>
            <a:xfrm>
              <a:off x="1726379" y="2001520"/>
              <a:ext cx="3855720" cy="3855720"/>
              <a:chOff x="7960360" y="1813560"/>
              <a:chExt cx="3352800" cy="3352800"/>
            </a:xfrm>
            <a:blipFill>
              <a:blip r:embed="rId6"/>
              <a:stretch>
                <a:fillRect/>
              </a:stretch>
            </a:blipFill>
          </p:grpSpPr>
          <p:sp useBgFill="1">
            <p:nvSpPr>
              <p:cNvPr id="19" name="矩形 18"/>
              <p:cNvSpPr/>
              <p:nvPr/>
            </p:nvSpPr>
            <p:spPr>
              <a:xfrm>
                <a:off x="7960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0" name="矩形 19"/>
              <p:cNvSpPr/>
              <p:nvPr/>
            </p:nvSpPr>
            <p:spPr>
              <a:xfrm>
                <a:off x="7960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1" name="矩形 20"/>
              <p:cNvSpPr/>
              <p:nvPr/>
            </p:nvSpPr>
            <p:spPr>
              <a:xfrm>
                <a:off x="7960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2" name="矩形 21"/>
              <p:cNvSpPr/>
              <p:nvPr/>
            </p:nvSpPr>
            <p:spPr>
              <a:xfrm>
                <a:off x="9103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3" name="矩形 22"/>
              <p:cNvSpPr/>
              <p:nvPr/>
            </p:nvSpPr>
            <p:spPr>
              <a:xfrm>
                <a:off x="9103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4" name="矩形 23"/>
              <p:cNvSpPr/>
              <p:nvPr/>
            </p:nvSpPr>
            <p:spPr>
              <a:xfrm>
                <a:off x="9103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5" name="矩形 24"/>
              <p:cNvSpPr/>
              <p:nvPr/>
            </p:nvSpPr>
            <p:spPr>
              <a:xfrm>
                <a:off x="10246360" y="4099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6" name="矩形 25"/>
              <p:cNvSpPr/>
              <p:nvPr/>
            </p:nvSpPr>
            <p:spPr>
              <a:xfrm>
                <a:off x="10246360" y="2956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7" name="矩形 26"/>
              <p:cNvSpPr/>
              <p:nvPr/>
            </p:nvSpPr>
            <p:spPr>
              <a:xfrm>
                <a:off x="10246360" y="1813560"/>
                <a:ext cx="1066800" cy="1066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5925880" y="2463185"/>
              <a:ext cx="4500880" cy="0"/>
            </a:xfrm>
            <a:prstGeom prst="line">
              <a:avLst/>
            </a:prstGeom>
            <a:ln w="22225">
              <a:solidFill>
                <a:srgbClr val="333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5925880" y="2001520"/>
              <a:ext cx="36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ADD YOUR TITLE HERE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925880" y="2833038"/>
              <a:ext cx="2569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输入你</a:t>
              </a: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的文本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940791" y="3571193"/>
              <a:ext cx="25547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940791" y="4544383"/>
              <a:ext cx="289300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1.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2.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 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3.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4.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48705" y="2838451"/>
              <a:ext cx="2569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输入你</a:t>
              </a: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的文本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48705" y="3571193"/>
              <a:ext cx="25547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848705" y="4544383"/>
              <a:ext cx="289300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1.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2.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 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3.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4.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907903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2000">
              <a:schemeClr val="accent1"/>
            </a:gs>
            <a:gs pos="61000">
              <a:schemeClr val="accent2"/>
            </a:gs>
            <a:gs pos="43000">
              <a:schemeClr val="accent2"/>
            </a:gs>
            <a:gs pos="20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00">
            <a:off x="7673266" y="154872"/>
            <a:ext cx="5151101" cy="149791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089677" y="892632"/>
            <a:ext cx="9981097" cy="5399313"/>
            <a:chOff x="1089677" y="892632"/>
            <a:chExt cx="9981097" cy="5399313"/>
          </a:xfrm>
        </p:grpSpPr>
        <p:grpSp>
          <p:nvGrpSpPr>
            <p:cNvPr id="48" name="组合 47"/>
            <p:cNvGrpSpPr/>
            <p:nvPr/>
          </p:nvGrpSpPr>
          <p:grpSpPr>
            <a:xfrm>
              <a:off x="1089677" y="892632"/>
              <a:ext cx="9981097" cy="5399313"/>
              <a:chOff x="2069385" y="1217674"/>
              <a:chExt cx="9981097" cy="5399313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9385" y="1217674"/>
                <a:ext cx="5399313" cy="5399313"/>
              </a:xfrm>
              <a:prstGeom prst="rect">
                <a:avLst/>
              </a:prstGeom>
            </p:spPr>
          </p:pic>
          <p:grpSp>
            <p:nvGrpSpPr>
              <p:cNvPr id="47" name="组合 46"/>
              <p:cNvGrpSpPr/>
              <p:nvPr/>
            </p:nvGrpSpPr>
            <p:grpSpPr>
              <a:xfrm>
                <a:off x="7434938" y="2908285"/>
                <a:ext cx="4615544" cy="2150834"/>
                <a:chOff x="2285996" y="2581712"/>
                <a:chExt cx="4615544" cy="2150834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85996" y="2581712"/>
                  <a:ext cx="296091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第</a:t>
                  </a:r>
                  <a:r>
                    <a:rPr lang="zh-CN" altLang="en-US" sz="4000" spc="600" dirty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二</a:t>
                  </a:r>
                  <a:r>
                    <a:rPr lang="zh-CN" altLang="en-US" sz="4000" spc="600" dirty="0" smtClean="0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章节</a:t>
                  </a:r>
                  <a:endParaRPr lang="zh-CN" altLang="en-US" sz="4000" spc="6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2319756" y="3364741"/>
                  <a:ext cx="364671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600" dirty="0" smtClean="0">
                      <a:solidFill>
                        <a:schemeClr val="bg1"/>
                      </a:solidFill>
                      <a:latin typeface="Auraka方黑檀" panose="02020700000000000000" pitchFamily="18" charset="-128"/>
                      <a:ea typeface="Auraka方黑檀" panose="02020700000000000000" pitchFamily="18" charset="-128"/>
                    </a:rPr>
                    <a:t>点击输入标题</a:t>
                  </a:r>
                  <a:endParaRPr lang="zh-CN" altLang="en-US" sz="3200" spc="600" dirty="0">
                    <a:solidFill>
                      <a:schemeClr val="bg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2285996" y="4024660"/>
                  <a:ext cx="46155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spc="300" dirty="0" smtClean="0">
                      <a:solidFill>
                        <a:schemeClr val="bg1"/>
                      </a:solidFill>
                      <a:latin typeface="Algerian" panose="04020705040A02060702" pitchFamily="82" charset="0"/>
                    </a:rPr>
                    <a:t>ADD YOUR TITLE HERE.ADD TOUR TITLE ADD YOUR TITLE.</a:t>
                  </a:r>
                  <a:endParaRPr lang="zh-CN" altLang="en-US" sz="2000" spc="300" dirty="0">
                    <a:solidFill>
                      <a:schemeClr val="bg1"/>
                    </a:solidFill>
                    <a:latin typeface="Algerian" panose="04020705040A02060702" pitchFamily="82" charset="0"/>
                  </a:endParaRPr>
                </a:p>
              </p:txBody>
            </p:sp>
          </p:grpSp>
        </p:grp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2" t="60742" r="6000" b="14666"/>
            <a:stretch/>
          </p:blipFill>
          <p:spPr>
            <a:xfrm flipH="1">
              <a:off x="5748073" y="2096170"/>
              <a:ext cx="695853" cy="70866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7895" y="3625453"/>
              <a:ext cx="1188505" cy="80147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-842413" y="-1095615"/>
            <a:ext cx="4380271" cy="3467558"/>
            <a:chOff x="-842413" y="-1095615"/>
            <a:chExt cx="4380271" cy="3467558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413" y="-332819"/>
              <a:ext cx="2793651" cy="2704762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216" y="-1095615"/>
              <a:ext cx="1963642" cy="1901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145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fallOve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590" y="261257"/>
            <a:ext cx="4853665" cy="749752"/>
            <a:chOff x="360590" y="261257"/>
            <a:chExt cx="4853665" cy="749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90" y="261257"/>
              <a:ext cx="749752" cy="74975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3626" y="374523"/>
              <a:ext cx="3940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7787189" y="-43564"/>
            <a:ext cx="5151101" cy="149791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1331513" y="4946753"/>
            <a:ext cx="5181076" cy="4057143"/>
            <a:chOff x="-1277083" y="4696382"/>
            <a:chExt cx="5181076" cy="4057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7083" y="4696382"/>
              <a:ext cx="2793651" cy="27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342" y="6048763"/>
              <a:ext cx="2793651" cy="2704762"/>
            </a:xfrm>
            <a:prstGeom prst="rect">
              <a:avLst/>
            </a:prstGeom>
          </p:spPr>
        </p:pic>
      </p:grpSp>
      <p:grpSp>
        <p:nvGrpSpPr>
          <p:cNvPr id="11" name="133ce27e-a7a5-464e-b1ef-8acb06c764ce"/>
          <p:cNvGrpSpPr>
            <a:grpSpLocks noChangeAspect="1"/>
          </p:cNvGrpSpPr>
          <p:nvPr/>
        </p:nvGrpSpPr>
        <p:grpSpPr>
          <a:xfrm>
            <a:off x="2287399" y="2055186"/>
            <a:ext cx="7617201" cy="3031789"/>
            <a:chOff x="1047363" y="1612858"/>
            <a:chExt cx="10095332" cy="4018132"/>
          </a:xfrm>
        </p:grpSpPr>
        <p:grpSp>
          <p:nvGrpSpPr>
            <p:cNvPr id="12" name="Group 3"/>
            <p:cNvGrpSpPr/>
            <p:nvPr/>
          </p:nvGrpSpPr>
          <p:grpSpPr>
            <a:xfrm>
              <a:off x="1047363" y="4509120"/>
              <a:ext cx="2112397" cy="1121870"/>
              <a:chOff x="1047363" y="4345042"/>
              <a:chExt cx="2112397" cy="1121870"/>
            </a:xfrm>
          </p:grpSpPr>
          <p:sp>
            <p:nvSpPr>
              <p:cNvPr id="50" name="TextBox 30"/>
              <p:cNvSpPr txBox="1"/>
              <p:nvPr/>
            </p:nvSpPr>
            <p:spPr>
              <a:xfrm>
                <a:off x="1047363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51" name="Rectangle 31"/>
              <p:cNvSpPr/>
              <p:nvPr/>
            </p:nvSpPr>
            <p:spPr>
              <a:xfrm>
                <a:off x="1550535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1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5"/>
            <p:cNvGrpSpPr/>
            <p:nvPr/>
          </p:nvGrpSpPr>
          <p:grpSpPr>
            <a:xfrm>
              <a:off x="1339482" y="1612858"/>
              <a:ext cx="1530100" cy="2542884"/>
              <a:chOff x="1339482" y="1448780"/>
              <a:chExt cx="1530100" cy="2542884"/>
            </a:xfrm>
          </p:grpSpPr>
          <p:grpSp>
            <p:nvGrpSpPr>
              <p:cNvPr id="44" name="Group 24"/>
              <p:cNvGrpSpPr/>
              <p:nvPr/>
            </p:nvGrpSpPr>
            <p:grpSpPr>
              <a:xfrm>
                <a:off x="1339482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46" name="Group 25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48" name="Arrow: Notched Right 27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49" name="Arrow: Notched Right 28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47" name="Oval 26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45" name="Freeform: Shape 32"/>
              <p:cNvSpPr>
                <a:spLocks/>
              </p:cNvSpPr>
              <p:nvPr/>
            </p:nvSpPr>
            <p:spPr bwMode="auto">
              <a:xfrm>
                <a:off x="1700754" y="1877630"/>
                <a:ext cx="807557" cy="692188"/>
              </a:xfrm>
              <a:custGeom>
                <a:avLst/>
                <a:gdLst/>
                <a:ahLst/>
                <a:cxnLst>
                  <a:cxn ang="0">
                    <a:pos x="68" y="30"/>
                  </a:cxn>
                  <a:cxn ang="0">
                    <a:pos x="0" y="30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62" y="9"/>
                  </a:cxn>
                  <a:cxn ang="0">
                    <a:pos x="68" y="15"/>
                  </a:cxn>
                  <a:cxn ang="0">
                    <a:pos x="68" y="30"/>
                  </a:cxn>
                  <a:cxn ang="0">
                    <a:pos x="68" y="52"/>
                  </a:cxn>
                  <a:cxn ang="0">
                    <a:pos x="62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6" y="34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41" y="42"/>
                  </a:cxn>
                  <a:cxn ang="0">
                    <a:pos x="43" y="40"/>
                  </a:cxn>
                  <a:cxn ang="0">
                    <a:pos x="43" y="34"/>
                  </a:cxn>
                  <a:cxn ang="0">
                    <a:pos x="68" y="34"/>
                  </a:cxn>
                  <a:cxn ang="0">
                    <a:pos x="68" y="52"/>
                  </a:cxn>
                  <a:cxn ang="0">
                    <a:pos x="44" y="9"/>
                  </a:cxn>
                  <a:cxn ang="0">
                    <a:pos x="44" y="5"/>
                  </a:cxn>
                  <a:cxn ang="0">
                    <a:pos x="25" y="5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39" y="39"/>
                  </a:cxn>
                  <a:cxn ang="0">
                    <a:pos x="30" y="39"/>
                  </a:cxn>
                  <a:cxn ang="0">
                    <a:pos x="30" y="34"/>
                  </a:cxn>
                  <a:cxn ang="0">
                    <a:pos x="39" y="34"/>
                  </a:cxn>
                  <a:cxn ang="0">
                    <a:pos x="39" y="39"/>
                  </a:cxn>
                </a:cxnLst>
                <a:rect l="0" t="0" r="r" b="b"/>
                <a:pathLst>
                  <a:path w="68" h="58">
                    <a:moveTo>
                      <a:pt x="68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3" y="9"/>
                      <a:pt x="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6" y="9"/>
                      <a:pt x="68" y="12"/>
                      <a:pt x="68" y="15"/>
                    </a:cubicBezTo>
                    <a:lnTo>
                      <a:pt x="68" y="30"/>
                    </a:lnTo>
                    <a:close/>
                    <a:moveTo>
                      <a:pt x="68" y="52"/>
                    </a:moveTo>
                    <a:cubicBezTo>
                      <a:pt x="68" y="55"/>
                      <a:pt x="66" y="58"/>
                      <a:pt x="62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1"/>
                      <a:pt x="27" y="42"/>
                      <a:pt x="28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3" y="41"/>
                      <a:pt x="43" y="40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68" y="52"/>
                    </a:lnTo>
                    <a:close/>
                    <a:moveTo>
                      <a:pt x="44" y="9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39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9" y="3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4" name="Group 4"/>
            <p:cNvGrpSpPr/>
            <p:nvPr/>
          </p:nvGrpSpPr>
          <p:grpSpPr>
            <a:xfrm>
              <a:off x="3708341" y="4509120"/>
              <a:ext cx="2112397" cy="1121870"/>
              <a:chOff x="3708341" y="4345042"/>
              <a:chExt cx="2112397" cy="1121870"/>
            </a:xfrm>
          </p:grpSpPr>
          <p:sp>
            <p:nvSpPr>
              <p:cNvPr id="42" name="TextBox 39"/>
              <p:cNvSpPr txBox="1"/>
              <p:nvPr/>
            </p:nvSpPr>
            <p:spPr>
              <a:xfrm>
                <a:off x="3708341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3" name="Rectangle 40"/>
              <p:cNvSpPr/>
              <p:nvPr/>
            </p:nvSpPr>
            <p:spPr>
              <a:xfrm>
                <a:off x="4211513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5" name="Group 9"/>
            <p:cNvGrpSpPr/>
            <p:nvPr/>
          </p:nvGrpSpPr>
          <p:grpSpPr>
            <a:xfrm>
              <a:off x="6369319" y="4509120"/>
              <a:ext cx="2112397" cy="1121870"/>
              <a:chOff x="6369319" y="4345042"/>
              <a:chExt cx="2112397" cy="1121870"/>
            </a:xfrm>
          </p:grpSpPr>
          <p:sp>
            <p:nvSpPr>
              <p:cNvPr id="40" name="TextBox 50"/>
              <p:cNvSpPr txBox="1"/>
              <p:nvPr/>
            </p:nvSpPr>
            <p:spPr>
              <a:xfrm>
                <a:off x="6369319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41" name="Rectangle 51"/>
              <p:cNvSpPr/>
              <p:nvPr/>
            </p:nvSpPr>
            <p:spPr>
              <a:xfrm>
                <a:off x="6872491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3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6" name="Group 10"/>
            <p:cNvGrpSpPr/>
            <p:nvPr/>
          </p:nvGrpSpPr>
          <p:grpSpPr>
            <a:xfrm>
              <a:off x="9030298" y="4509120"/>
              <a:ext cx="2112397" cy="1121870"/>
              <a:chOff x="9030298" y="4345042"/>
              <a:chExt cx="2112397" cy="1121870"/>
            </a:xfrm>
          </p:grpSpPr>
          <p:sp>
            <p:nvSpPr>
              <p:cNvPr id="38" name="TextBox 75"/>
              <p:cNvSpPr txBox="1"/>
              <p:nvPr/>
            </p:nvSpPr>
            <p:spPr>
              <a:xfrm>
                <a:off x="9030298" y="4912914"/>
                <a:ext cx="2112397" cy="55399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文本，</a:t>
                </a:r>
                <a:r>
                  <a:rPr lang="zh-CN" altLang="en-US" sz="1400" dirty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点击此处更换</a:t>
                </a:r>
                <a:r>
                  <a:rPr lang="zh-CN" altLang="en-US" sz="1400" dirty="0" smtClean="0"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  <p:sp>
            <p:nvSpPr>
              <p:cNvPr id="39" name="Rectangle 76"/>
              <p:cNvSpPr/>
              <p:nvPr/>
            </p:nvSpPr>
            <p:spPr>
              <a:xfrm>
                <a:off x="9533470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rPr>
                  <a:t>标题文本预设</a:t>
                </a:r>
              </a:p>
            </p:txBody>
          </p:sp>
        </p:grpSp>
        <p:grpSp>
          <p:nvGrpSpPr>
            <p:cNvPr id="17" name="Group 6"/>
            <p:cNvGrpSpPr/>
            <p:nvPr/>
          </p:nvGrpSpPr>
          <p:grpSpPr>
            <a:xfrm>
              <a:off x="4000460" y="1612858"/>
              <a:ext cx="1530100" cy="2542884"/>
              <a:chOff x="4000460" y="1448780"/>
              <a:chExt cx="1530100" cy="2542884"/>
            </a:xfrm>
          </p:grpSpPr>
          <p:grpSp>
            <p:nvGrpSpPr>
              <p:cNvPr id="32" name="Group 33"/>
              <p:cNvGrpSpPr/>
              <p:nvPr/>
            </p:nvGrpSpPr>
            <p:grpSpPr>
              <a:xfrm>
                <a:off x="4000460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34" name="Group 34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36" name="Arrow: Notched Right 36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37" name="Arrow: Notched Right 3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35" name="Oval 35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33" name="Freeform: Shape 77"/>
              <p:cNvSpPr>
                <a:spLocks noChangeAspect="1"/>
              </p:cNvSpPr>
              <p:nvPr/>
            </p:nvSpPr>
            <p:spPr bwMode="auto">
              <a:xfrm>
                <a:off x="4379949" y="1838162"/>
                <a:ext cx="771123" cy="771123"/>
              </a:xfrm>
              <a:custGeom>
                <a:avLst/>
                <a:gdLst/>
                <a:ahLst/>
                <a:cxnLst>
                  <a:cxn ang="0">
                    <a:pos x="68" y="34"/>
                  </a:cxn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66" y="34"/>
                  </a:cxn>
                  <a:cxn ang="0">
                    <a:pos x="34" y="1"/>
                  </a:cxn>
                  <a:cxn ang="0">
                    <a:pos x="1" y="34"/>
                  </a:cxn>
                  <a:cxn ang="0">
                    <a:pos x="34" y="66"/>
                  </a:cxn>
                  <a:cxn ang="0">
                    <a:pos x="66" y="34"/>
                  </a:cxn>
                  <a:cxn ang="0">
                    <a:pos x="7" y="22"/>
                  </a:cxn>
                  <a:cxn ang="0">
                    <a:pos x="21" y="60"/>
                  </a:cxn>
                  <a:cxn ang="0">
                    <a:pos x="5" y="34"/>
                  </a:cxn>
                  <a:cxn ang="0">
                    <a:pos x="7" y="22"/>
                  </a:cxn>
                  <a:cxn ang="0">
                    <a:pos x="51" y="42"/>
                  </a:cxn>
                  <a:cxn ang="0">
                    <a:pos x="48" y="51"/>
                  </a:cxn>
                  <a:cxn ang="0">
                    <a:pos x="38" y="20"/>
                  </a:cxn>
                  <a:cxn ang="0">
                    <a:pos x="41" y="20"/>
                  </a:cxn>
                  <a:cxn ang="0">
                    <a:pos x="41" y="17"/>
                  </a:cxn>
                  <a:cxn ang="0">
                    <a:pos x="33" y="18"/>
                  </a:cxn>
                  <a:cxn ang="0">
                    <a:pos x="25" y="17"/>
                  </a:cxn>
                  <a:cxn ang="0">
                    <a:pos x="25" y="20"/>
                  </a:cxn>
                  <a:cxn ang="0">
                    <a:pos x="28" y="20"/>
                  </a:cxn>
                  <a:cxn ang="0">
                    <a:pos x="33" y="32"/>
                  </a:cxn>
                  <a:cxn ang="0">
                    <a:pos x="27" y="52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19" y="17"/>
                  </a:cxn>
                  <a:cxn ang="0">
                    <a:pos x="11" y="18"/>
                  </a:cxn>
                  <a:cxn ang="0">
                    <a:pos x="9" y="18"/>
                  </a:cxn>
                  <a:cxn ang="0">
                    <a:pos x="34" y="5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48" y="17"/>
                  </a:cxn>
                  <a:cxn ang="0">
                    <a:pos x="51" y="24"/>
                  </a:cxn>
                  <a:cxn ang="0">
                    <a:pos x="53" y="32"/>
                  </a:cxn>
                  <a:cxn ang="0">
                    <a:pos x="51" y="42"/>
                  </a:cxn>
                  <a:cxn ang="0">
                    <a:pos x="43" y="61"/>
                  </a:cxn>
                  <a:cxn ang="0">
                    <a:pos x="43" y="61"/>
                  </a:cxn>
                  <a:cxn ang="0">
                    <a:pos x="34" y="63"/>
                  </a:cxn>
                  <a:cxn ang="0">
                    <a:pos x="26" y="62"/>
                  </a:cxn>
                  <a:cxn ang="0">
                    <a:pos x="34" y="36"/>
                  </a:cxn>
                  <a:cxn ang="0">
                    <a:pos x="43" y="61"/>
                  </a:cxn>
                  <a:cxn ang="0">
                    <a:pos x="63" y="34"/>
                  </a:cxn>
                  <a:cxn ang="0">
                    <a:pos x="48" y="59"/>
                  </a:cxn>
                  <a:cxn ang="0">
                    <a:pos x="57" y="33"/>
                  </a:cxn>
                  <a:cxn ang="0">
                    <a:pos x="60" y="23"/>
                  </a:cxn>
                  <a:cxn ang="0">
                    <a:pos x="59" y="20"/>
                  </a:cxn>
                  <a:cxn ang="0">
                    <a:pos x="63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cubicBezTo>
                      <a:pt x="68" y="52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lose/>
                    <a:moveTo>
                      <a:pt x="66" y="34"/>
                    </a:moveTo>
                    <a:cubicBezTo>
                      <a:pt x="66" y="16"/>
                      <a:pt x="52" y="1"/>
                      <a:pt x="34" y="1"/>
                    </a:cubicBezTo>
                    <a:cubicBezTo>
                      <a:pt x="16" y="1"/>
                      <a:pt x="1" y="16"/>
                      <a:pt x="1" y="34"/>
                    </a:cubicBezTo>
                    <a:cubicBezTo>
                      <a:pt x="1" y="52"/>
                      <a:pt x="16" y="66"/>
                      <a:pt x="34" y="66"/>
                    </a:cubicBezTo>
                    <a:cubicBezTo>
                      <a:pt x="52" y="66"/>
                      <a:pt x="66" y="52"/>
                      <a:pt x="66" y="34"/>
                    </a:cubicBezTo>
                    <a:close/>
                    <a:moveTo>
                      <a:pt x="7" y="22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11" y="55"/>
                      <a:pt x="5" y="45"/>
                      <a:pt x="5" y="34"/>
                    </a:cubicBezTo>
                    <a:cubicBezTo>
                      <a:pt x="5" y="29"/>
                      <a:pt x="5" y="25"/>
                      <a:pt x="7" y="22"/>
                    </a:cubicBezTo>
                    <a:close/>
                    <a:moveTo>
                      <a:pt x="51" y="42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3" y="20"/>
                      <a:pt x="43" y="17"/>
                      <a:pt x="41" y="17"/>
                    </a:cubicBezTo>
                    <a:cubicBezTo>
                      <a:pt x="36" y="18"/>
                      <a:pt x="33" y="18"/>
                      <a:pt x="33" y="18"/>
                    </a:cubicBezTo>
                    <a:cubicBezTo>
                      <a:pt x="33" y="18"/>
                      <a:pt x="30" y="18"/>
                      <a:pt x="25" y="17"/>
                    </a:cubicBezTo>
                    <a:cubicBezTo>
                      <a:pt x="24" y="17"/>
                      <a:pt x="24" y="20"/>
                      <a:pt x="25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8" y="20"/>
                      <a:pt x="19" y="20"/>
                    </a:cubicBezTo>
                    <a:cubicBezTo>
                      <a:pt x="21" y="20"/>
                      <a:pt x="21" y="17"/>
                      <a:pt x="19" y="17"/>
                    </a:cubicBezTo>
                    <a:cubicBezTo>
                      <a:pt x="14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15" y="10"/>
                      <a:pt x="24" y="5"/>
                      <a:pt x="34" y="5"/>
                    </a:cubicBezTo>
                    <a:cubicBezTo>
                      <a:pt x="41" y="5"/>
                      <a:pt x="48" y="7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12"/>
                      <a:pt x="48" y="15"/>
                      <a:pt x="48" y="17"/>
                    </a:cubicBezTo>
                    <a:cubicBezTo>
                      <a:pt x="48" y="20"/>
                      <a:pt x="50" y="22"/>
                      <a:pt x="51" y="24"/>
                    </a:cubicBezTo>
                    <a:cubicBezTo>
                      <a:pt x="52" y="26"/>
                      <a:pt x="53" y="29"/>
                      <a:pt x="53" y="32"/>
                    </a:cubicBezTo>
                    <a:cubicBezTo>
                      <a:pt x="53" y="35"/>
                      <a:pt x="52" y="38"/>
                      <a:pt x="51" y="42"/>
                    </a:cubicBezTo>
                    <a:close/>
                    <a:moveTo>
                      <a:pt x="43" y="61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0" y="62"/>
                      <a:pt x="37" y="63"/>
                      <a:pt x="34" y="63"/>
                    </a:cubicBezTo>
                    <a:cubicBezTo>
                      <a:pt x="31" y="63"/>
                      <a:pt x="28" y="62"/>
                      <a:pt x="26" y="62"/>
                    </a:cubicBezTo>
                    <a:cubicBezTo>
                      <a:pt x="34" y="36"/>
                      <a:pt x="34" y="36"/>
                      <a:pt x="34" y="36"/>
                    </a:cubicBezTo>
                    <a:lnTo>
                      <a:pt x="43" y="61"/>
                    </a:lnTo>
                    <a:close/>
                    <a:moveTo>
                      <a:pt x="63" y="34"/>
                    </a:moveTo>
                    <a:cubicBezTo>
                      <a:pt x="63" y="44"/>
                      <a:pt x="57" y="54"/>
                      <a:pt x="48" y="59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9" y="29"/>
                      <a:pt x="60" y="26"/>
                      <a:pt x="60" y="23"/>
                    </a:cubicBezTo>
                    <a:cubicBezTo>
                      <a:pt x="60" y="22"/>
                      <a:pt x="60" y="21"/>
                      <a:pt x="59" y="20"/>
                    </a:cubicBezTo>
                    <a:cubicBezTo>
                      <a:pt x="62" y="24"/>
                      <a:pt x="63" y="29"/>
                      <a:pt x="63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6661438" y="1612858"/>
              <a:ext cx="1530100" cy="2542884"/>
              <a:chOff x="6661437" y="1448780"/>
              <a:chExt cx="1530100" cy="2542884"/>
            </a:xfrm>
          </p:grpSpPr>
          <p:grpSp>
            <p:nvGrpSpPr>
              <p:cNvPr id="26" name="Group 41"/>
              <p:cNvGrpSpPr/>
              <p:nvPr/>
            </p:nvGrpSpPr>
            <p:grpSpPr>
              <a:xfrm>
                <a:off x="666143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8" name="Group 42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30" name="Arrow: Notched Right 44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31" name="Arrow: Notched Right 4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29" name="Oval 43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27" name="Freeform: Shape 78"/>
              <p:cNvSpPr>
                <a:spLocks/>
              </p:cNvSpPr>
              <p:nvPr/>
            </p:nvSpPr>
            <p:spPr bwMode="auto">
              <a:xfrm>
                <a:off x="7140179" y="1873076"/>
                <a:ext cx="572622" cy="701296"/>
              </a:xfrm>
              <a:custGeom>
                <a:avLst/>
                <a:gdLst/>
                <a:ahLst/>
                <a:cxnLst>
                  <a:cxn ang="0">
                    <a:pos x="41" y="44"/>
                  </a:cxn>
                  <a:cxn ang="0">
                    <a:pos x="35" y="50"/>
                  </a:cxn>
                  <a:cxn ang="0">
                    <a:pos x="5" y="50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35" y="0"/>
                  </a:cxn>
                  <a:cxn ang="0">
                    <a:pos x="41" y="5"/>
                  </a:cxn>
                  <a:cxn ang="0">
                    <a:pos x="41" y="44"/>
                  </a:cxn>
                  <a:cxn ang="0">
                    <a:pos x="36" y="5"/>
                  </a:cxn>
                  <a:cxn ang="0">
                    <a:pos x="35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5"/>
                  </a:cxn>
                  <a:cxn ang="0">
                    <a:pos x="20" y="43"/>
                  </a:cxn>
                  <a:cxn ang="0">
                    <a:pos x="18" y="45"/>
                  </a:cxn>
                  <a:cxn ang="0">
                    <a:pos x="20" y="48"/>
                  </a:cxn>
                  <a:cxn ang="0">
                    <a:pos x="23" y="45"/>
                  </a:cxn>
                  <a:cxn ang="0">
                    <a:pos x="20" y="43"/>
                  </a:cxn>
                </a:cxnLst>
                <a:rect l="0" t="0" r="r" b="b"/>
                <a:pathLst>
                  <a:path w="41" h="50">
                    <a:moveTo>
                      <a:pt x="41" y="44"/>
                    </a:moveTo>
                    <a:cubicBezTo>
                      <a:pt x="41" y="47"/>
                      <a:pt x="38" y="50"/>
                      <a:pt x="3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2" y="50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1" y="2"/>
                      <a:pt x="41" y="5"/>
                    </a:cubicBezTo>
                    <a:lnTo>
                      <a:pt x="41" y="44"/>
                    </a:lnTo>
                    <a:close/>
                    <a:moveTo>
                      <a:pt x="36" y="5"/>
                    </a:moveTo>
                    <a:cubicBezTo>
                      <a:pt x="36" y="5"/>
                      <a:pt x="36" y="4"/>
                      <a:pt x="3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5" y="41"/>
                      <a:pt x="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0"/>
                      <a:pt x="36" y="40"/>
                    </a:cubicBezTo>
                    <a:lnTo>
                      <a:pt x="36" y="5"/>
                    </a:lnTo>
                    <a:close/>
                    <a:moveTo>
                      <a:pt x="20" y="43"/>
                    </a:moveTo>
                    <a:cubicBezTo>
                      <a:pt x="19" y="43"/>
                      <a:pt x="18" y="44"/>
                      <a:pt x="18" y="45"/>
                    </a:cubicBezTo>
                    <a:cubicBezTo>
                      <a:pt x="18" y="46"/>
                      <a:pt x="19" y="48"/>
                      <a:pt x="20" y="48"/>
                    </a:cubicBezTo>
                    <a:cubicBezTo>
                      <a:pt x="22" y="48"/>
                      <a:pt x="23" y="46"/>
                      <a:pt x="23" y="45"/>
                    </a:cubicBezTo>
                    <a:cubicBezTo>
                      <a:pt x="23" y="44"/>
                      <a:pt x="22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  <p:grpSp>
          <p:nvGrpSpPr>
            <p:cNvPr id="19" name="Group 8"/>
            <p:cNvGrpSpPr/>
            <p:nvPr/>
          </p:nvGrpSpPr>
          <p:grpSpPr>
            <a:xfrm>
              <a:off x="9322417" y="1612858"/>
              <a:ext cx="1530100" cy="2542884"/>
              <a:chOff x="9322417" y="1448780"/>
              <a:chExt cx="1530100" cy="2542884"/>
            </a:xfrm>
          </p:grpSpPr>
          <p:grpSp>
            <p:nvGrpSpPr>
              <p:cNvPr id="20" name="Group 52"/>
              <p:cNvGrpSpPr/>
              <p:nvPr/>
            </p:nvGrpSpPr>
            <p:grpSpPr>
              <a:xfrm>
                <a:off x="932241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2" name="Group 53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4" name="Arrow: Notched Right 55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  <p:sp>
                <p:nvSpPr>
                  <p:cNvPr id="25" name="Arrow: Notched Right 63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uraka方黑檀" panose="02020700000000000000" pitchFamily="18" charset="-128"/>
                      <a:ea typeface="Auraka方黑檀" panose="02020700000000000000" pitchFamily="18" charset="-128"/>
                      <a:cs typeface="+mn-ea"/>
                      <a:sym typeface="逐浪细阁体" panose="03000509000000000000" pitchFamily="65" charset="-122"/>
                    </a:endParaRPr>
                  </a:p>
                </p:txBody>
              </p:sp>
            </p:grpSp>
            <p:sp>
              <p:nvSpPr>
                <p:cNvPr id="23" name="Oval 54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uraka方黑檀" panose="02020700000000000000" pitchFamily="18" charset="-128"/>
                    <a:ea typeface="Auraka方黑檀" panose="02020700000000000000" pitchFamily="18" charset="-128"/>
                    <a:cs typeface="+mn-ea"/>
                    <a:sym typeface="逐浪细阁体" panose="03000509000000000000" pitchFamily="65" charset="-122"/>
                  </a:endParaRPr>
                </a:p>
              </p:txBody>
            </p:sp>
          </p:grpSp>
          <p:sp>
            <p:nvSpPr>
              <p:cNvPr id="21" name="Freeform: Shape 79"/>
              <p:cNvSpPr>
                <a:spLocks noChangeAspect="1"/>
              </p:cNvSpPr>
              <p:nvPr/>
            </p:nvSpPr>
            <p:spPr bwMode="auto">
              <a:xfrm>
                <a:off x="9709845" y="1939310"/>
                <a:ext cx="755247" cy="56882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uraka方黑檀" panose="02020700000000000000" pitchFamily="18" charset="-128"/>
                  <a:ea typeface="Auraka方黑檀" panose="02020700000000000000" pitchFamily="18" charset="-128"/>
                  <a:cs typeface="+mn-ea"/>
                  <a:sym typeface="逐浪细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141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fallOve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6560" y="5080"/>
            <a:ext cx="11775440" cy="6847840"/>
            <a:chOff x="416560" y="5080"/>
            <a:chExt cx="11775440" cy="6847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7609840" y="5080"/>
              <a:ext cx="2282613" cy="3423920"/>
              <a:chOff x="863601" y="2651760"/>
              <a:chExt cx="2804160" cy="4206240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3601" y="2651760"/>
                <a:ext cx="2804160" cy="4206240"/>
              </a:xfrm>
              <a:prstGeom prst="rect">
                <a:avLst/>
              </a:prstGeom>
            </p:spPr>
          </p:pic>
          <p:sp>
            <p:nvSpPr>
              <p:cNvPr id="27" name="矩形 26"/>
              <p:cNvSpPr/>
              <p:nvPr/>
            </p:nvSpPr>
            <p:spPr>
              <a:xfrm>
                <a:off x="863601" y="2651760"/>
                <a:ext cx="2804160" cy="4206240"/>
              </a:xfrm>
              <a:prstGeom prst="rect">
                <a:avLst/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327227" y="3429000"/>
              <a:ext cx="2282613" cy="3423920"/>
              <a:chOff x="5831841" y="2489200"/>
              <a:chExt cx="2804160" cy="420624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1841" y="2489200"/>
                <a:ext cx="2804160" cy="4206240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5831841" y="2489200"/>
                <a:ext cx="2804160" cy="4206240"/>
              </a:xfrm>
              <a:prstGeom prst="rect">
                <a:avLst/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327227" y="4602480"/>
              <a:ext cx="6864773" cy="107696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87725" y="699074"/>
              <a:ext cx="3226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输入标题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3600" y="1222294"/>
              <a:ext cx="6250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2845" y="4109740"/>
              <a:ext cx="3226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</a:t>
              </a:r>
              <a:r>
                <a:rPr lang="zh-CN" altLang="en-US" sz="2800" spc="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输入标题</a:t>
              </a:r>
              <a:endParaRPr lang="zh-CN" altLang="en-US" sz="2800" spc="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16560" y="4632960"/>
              <a:ext cx="4482371" cy="988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。</a:t>
              </a:r>
              <a:r>
                <a:rPr lang="zh-CN" altLang="en-US" sz="1600" dirty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点击这里输入您的文字</a:t>
              </a:r>
              <a:r>
                <a:rPr lang="zh-CN" altLang="en-US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内容</a:t>
              </a:r>
              <a:r>
                <a:rPr lang="en-US" altLang="zh-CN" sz="1600" dirty="0" smtClean="0"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.</a:t>
              </a:r>
              <a:endParaRPr lang="zh-CN" altLang="en-US" sz="1600" dirty="0">
                <a:latin typeface="Auraka方黑檀" panose="02020700000000000000" pitchFamily="18" charset="-128"/>
                <a:ea typeface="Auraka方黑檀" panose="02020700000000000000" pitchFamily="18" charset="-128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40306" y="4865652"/>
              <a:ext cx="5821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chemeClr val="bg1"/>
                  </a:solidFill>
                  <a:latin typeface="Auraka方黑檀" panose="02020700000000000000" pitchFamily="18" charset="-128"/>
                  <a:ea typeface="Auraka方黑檀" panose="02020700000000000000" pitchFamily="18" charset="-128"/>
                </a:rPr>
                <a:t>点击输入标题文字</a:t>
              </a:r>
              <a:endParaRPr lang="zh-CN" altLang="en-US" sz="2800" spc="600" dirty="0">
                <a:solidFill>
                  <a:schemeClr val="bg1"/>
                </a:solidFill>
                <a:latin typeface="Algerian" panose="04020705040A02060702" pitchFamily="82" charset="0"/>
                <a:ea typeface="Auraka方黑檀" panose="02020700000000000000" pitchFamily="18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876280" y="1045117"/>
              <a:ext cx="436880" cy="1431572"/>
              <a:chOff x="10764520" y="1138362"/>
              <a:chExt cx="436880" cy="1431572"/>
            </a:xfrm>
            <a:solidFill>
              <a:schemeClr val="accent2"/>
            </a:solidFill>
          </p:grpSpPr>
          <p:sp>
            <p:nvSpPr>
              <p:cNvPr id="21" name="燕尾形 20"/>
              <p:cNvSpPr/>
              <p:nvPr/>
            </p:nvSpPr>
            <p:spPr>
              <a:xfrm rot="5400000">
                <a:off x="10764520" y="2133054"/>
                <a:ext cx="436880" cy="43688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 rot="5400000">
                <a:off x="10830560" y="1589988"/>
                <a:ext cx="304800" cy="3048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 rot="5400000">
                <a:off x="10876280" y="1138362"/>
                <a:ext cx="213360" cy="2133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7441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fallOve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OTHERS"/>
  <p:tag name="ID" val="5471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4644"/>
  <p:tag name="MH_LIBRARY" val="GRAPHIC"/>
  <p:tag name="MH_TYPE" val="Other"/>
  <p:tag name="MH_ORDER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OTHERS"/>
  <p:tag name="ID" val="5471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NUMBER"/>
  <p:tag name="ID" val="547147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8215930"/>
  <p:tag name="MH_LIBRARY" val="CONTENTS"/>
  <p:tag name="MH_TYPE" val="ENTRY"/>
  <p:tag name="ID" val="547147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70E44"/>
      </a:accent1>
      <a:accent2>
        <a:srgbClr val="AA2E5A"/>
      </a:accent2>
      <a:accent3>
        <a:srgbClr val="BD4E70"/>
      </a:accent3>
      <a:accent4>
        <a:srgbClr val="D06E86"/>
      </a:accent4>
      <a:accent5>
        <a:srgbClr val="E38E9C"/>
      </a:accent5>
      <a:accent6>
        <a:srgbClr val="FAB2B3"/>
      </a:accent6>
      <a:hlink>
        <a:srgbClr val="AA2E5A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70E44"/>
    </a:accent1>
    <a:accent2>
      <a:srgbClr val="AA2E5A"/>
    </a:accent2>
    <a:accent3>
      <a:srgbClr val="BD4E70"/>
    </a:accent3>
    <a:accent4>
      <a:srgbClr val="D06E86"/>
    </a:accent4>
    <a:accent5>
      <a:srgbClr val="E38E9C"/>
    </a:accent5>
    <a:accent6>
      <a:srgbClr val="FAB2B3"/>
    </a:accent6>
    <a:hlink>
      <a:srgbClr val="AA2E5A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70E44"/>
    </a:accent1>
    <a:accent2>
      <a:srgbClr val="AA2E5A"/>
    </a:accent2>
    <a:accent3>
      <a:srgbClr val="BD4E70"/>
    </a:accent3>
    <a:accent4>
      <a:srgbClr val="D06E86"/>
    </a:accent4>
    <a:accent5>
      <a:srgbClr val="E38E9C"/>
    </a:accent5>
    <a:accent6>
      <a:srgbClr val="FAB2B3"/>
    </a:accent6>
    <a:hlink>
      <a:srgbClr val="AA2E5A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1347</Words>
  <Application>Microsoft Office PowerPoint</Application>
  <PresentationFormat>宽屏</PresentationFormat>
  <Paragraphs>206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Auraka方黑檀</vt:lpstr>
      <vt:lpstr>等线</vt:lpstr>
      <vt:lpstr>等线 Light</vt:lpstr>
      <vt:lpstr>锐字工房云字库细圆GBK</vt:lpstr>
      <vt:lpstr>微软雅黑 Light</vt:lpstr>
      <vt:lpstr>逐浪细阁体</vt:lpstr>
      <vt:lpstr>Algerian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</dc:title>
  <dc:creator>刘思蜀</dc:creator>
  <cp:lastModifiedBy>刘思蜀</cp:lastModifiedBy>
  <cp:revision>41</cp:revision>
  <dcterms:created xsi:type="dcterms:W3CDTF">2018-02-26T15:17:51Z</dcterms:created>
  <dcterms:modified xsi:type="dcterms:W3CDTF">2018-02-26T17:07:57Z</dcterms:modified>
</cp:coreProperties>
</file>