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46" r:id="rId1"/>
    <p:sldMasterId id="2147483765" r:id="rId2"/>
  </p:sldMasterIdLst>
  <p:notesMasterIdLst>
    <p:notesMasterId r:id="rId30"/>
  </p:notesMasterIdLst>
  <p:sldIdLst>
    <p:sldId id="274" r:id="rId3"/>
    <p:sldId id="280" r:id="rId4"/>
    <p:sldId id="275" r:id="rId5"/>
    <p:sldId id="408" r:id="rId6"/>
    <p:sldId id="300" r:id="rId7"/>
    <p:sldId id="297" r:id="rId8"/>
    <p:sldId id="323" r:id="rId9"/>
    <p:sldId id="281" r:id="rId10"/>
    <p:sldId id="276" r:id="rId11"/>
    <p:sldId id="424" r:id="rId12"/>
    <p:sldId id="368" r:id="rId13"/>
    <p:sldId id="425" r:id="rId14"/>
    <p:sldId id="273" r:id="rId15"/>
    <p:sldId id="379" r:id="rId16"/>
    <p:sldId id="278" r:id="rId17"/>
    <p:sldId id="265" r:id="rId18"/>
    <p:sldId id="356" r:id="rId19"/>
    <p:sldId id="416" r:id="rId20"/>
    <p:sldId id="419" r:id="rId21"/>
    <p:sldId id="277" r:id="rId22"/>
    <p:sldId id="426" r:id="rId23"/>
    <p:sldId id="423" r:id="rId24"/>
    <p:sldId id="412" r:id="rId25"/>
    <p:sldId id="279" r:id="rId26"/>
    <p:sldId id="271" r:id="rId27"/>
    <p:sldId id="1723" r:id="rId28"/>
    <p:sldId id="1728" r:id="rId29"/>
  </p:sldIdLst>
  <p:sldSz cx="12192000" cy="6858000"/>
  <p:notesSz cx="6858000" cy="9144000"/>
  <p:embeddedFontLst>
    <p:embeddedFont>
      <p:font typeface="Arual" panose="02010600030101010101" charset="0"/>
      <p:regular r:id="rId31"/>
    </p:embeddedFont>
    <p:embeddedFont>
      <p:font typeface="Bahnschrift Condensed" panose="020B0502040204020203" pitchFamily="34" charset="0"/>
      <p:regular r:id="rId32"/>
      <p:bold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entury Gothic" panose="020B0502020202020204" pitchFamily="34" charset="0"/>
      <p:regular r:id="rId38"/>
      <p:bold r:id="rId39"/>
      <p:italic r:id="rId40"/>
      <p:boldItalic r:id="rId41"/>
    </p:embeddedFont>
    <p:embeddedFont>
      <p:font typeface="Montserrat" panose="02000505000000020004" pitchFamily="2" charset="0"/>
      <p:regular r:id="rId42"/>
    </p:embeddedFont>
    <p:embeddedFont>
      <p:font typeface="Segoe UI" panose="020B0502040204020203" pitchFamily="34" charset="0"/>
      <p:regular r:id="rId43"/>
      <p:bold r:id="rId44"/>
      <p:italic r:id="rId45"/>
      <p:boldItalic r:id="rId46"/>
    </p:embeddedFont>
    <p:embeddedFont>
      <p:font typeface="Segoe UI Light" panose="020B0502040204020203" pitchFamily="34" charset="0"/>
      <p:regular r:id="rId47"/>
      <p:italic r:id="rId48"/>
    </p:embeddedFont>
    <p:embeddedFont>
      <p:font typeface="幼圆" panose="02010509060101010101" pitchFamily="49" charset="-122"/>
      <p:regular r:id="rId49"/>
    </p:embeddedFont>
    <p:embeddedFont>
      <p:font typeface="微软雅黑" panose="020B0503020204020204" pitchFamily="34" charset="-122"/>
      <p:regular r:id="rId50"/>
      <p:bold r:id="rId51"/>
    </p:embeddedFont>
    <p:embeddedFont>
      <p:font typeface="微软雅黑 Light" panose="020B0502040204020203" pitchFamily="34" charset="-122"/>
      <p:regular r:id="rId52"/>
    </p:embeddedFont>
    <p:embeddedFont>
      <p:font typeface="等线" panose="02010600030101010101" pitchFamily="2" charset="-122"/>
      <p:regular r:id="rId53"/>
      <p:bold r:id="rId54"/>
    </p:embeddedFont>
    <p:embeddedFont>
      <p:font typeface="等线 Light" panose="02010600030101010101" pitchFamily="2" charset="-122"/>
      <p:regular r:id="rId55"/>
    </p:embeddedFont>
    <p:embeddedFont>
      <p:font typeface="黑体" panose="02010609060101010101" pitchFamily="49" charset="-122"/>
      <p:regular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4824"/>
    <a:srgbClr val="EA030F"/>
    <a:srgbClr val="FC684A"/>
    <a:srgbClr val="FD8069"/>
    <a:srgbClr val="FEA694"/>
    <a:srgbClr val="FFFFFF"/>
    <a:srgbClr val="FC4F2C"/>
    <a:srgbClr val="E70012"/>
    <a:srgbClr val="AA1E02"/>
    <a:srgbClr val="EB2A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47" autoAdjust="0"/>
  </p:normalViewPr>
  <p:slideViewPr>
    <p:cSldViewPr snapToGrid="0" showGuides="1">
      <p:cViewPr varScale="1">
        <p:scale>
          <a:sx n="100" d="100"/>
          <a:sy n="100" d="100"/>
        </p:scale>
        <p:origin x="330" y="72"/>
      </p:cViewPr>
      <p:guideLst>
        <p:guide orient="horz" pos="2205"/>
        <p:guide pos="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font" Target="fonts/font2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font" Target="fonts/font26.fntdata"/><Relationship Id="rId8" Type="http://schemas.openxmlformats.org/officeDocument/2006/relationships/slide" Target="slides/slide6.xml"/><Relationship Id="rId51" Type="http://schemas.openxmlformats.org/officeDocument/2006/relationships/font" Target="fonts/font2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FC4824"/>
              </a:soli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2"/>
            <c:marker>
              <c:symbol val="none"/>
            </c:marker>
            <c:bubble3D val="0"/>
            <c:spPr>
              <a:ln w="19050" cap="sq">
                <a:solidFill>
                  <a:srgbClr val="FC4824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1-FCF3-4334-B89D-963353180A0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CF3-4334-B89D-963353180A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rgbClr val="FD8069"/>
              </a:soli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19050" cap="sq">
                <a:solidFill>
                  <a:srgbClr val="FD8069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4-FCF3-4334-B89D-963353180A0F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9050" cap="rnd">
                <a:solidFill>
                  <a:srgbClr val="FD8069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6-FCF3-4334-B89D-963353180A0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FCF3-4334-B89D-963353180A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9050" cap="rnd">
              <a:solidFill>
                <a:srgbClr val="EA030F"/>
              </a:solidFill>
              <a:round/>
              <a:headEnd type="oval" w="sm" len="sm"/>
              <a:tailEnd type="oval" w="sm" len="sm"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19050" cap="rnd">
                <a:solidFill>
                  <a:srgbClr val="EA030F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9-FCF3-4334-B89D-963353180A0F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9050" cap="rnd">
                <a:solidFill>
                  <a:srgbClr val="EA030F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B-FCF3-4334-B89D-963353180A0F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9050" cap="rnd">
                <a:solidFill>
                  <a:srgbClr val="EA030F"/>
                </a:solidFill>
                <a:round/>
                <a:headEnd type="oval" w="sm" len="sm"/>
                <a:tailEnd type="oval" w="sm" len="sm"/>
              </a:ln>
              <a:effectLst/>
            </c:spPr>
            <c:extLst>
              <c:ext xmlns:c16="http://schemas.microsoft.com/office/drawing/2014/chart" uri="{C3380CC4-5D6E-409C-BE32-E72D297353CC}">
                <c16:uniqueId val="{0000000D-FCF3-4334-B89D-963353180A0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E-FCF3-4334-B89D-963353180A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7780672"/>
        <c:axId val="877772472"/>
      </c:lineChart>
      <c:catAx>
        <c:axId val="877780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rgbClr val="1C7887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877772472"/>
        <c:crosses val="autoZero"/>
        <c:auto val="1"/>
        <c:lblAlgn val="ctr"/>
        <c:lblOffset val="100"/>
        <c:noMultiLvlLbl val="0"/>
      </c:catAx>
      <c:valAx>
        <c:axId val="877772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>
            <a:solidFill>
              <a:srgbClr val="1C7887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8777806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ea"/>
          <a:ea typeface="+mn-ea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D806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E3-489D-82BC-5C9322056E8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E3-489D-82BC-5C9322056E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E3-489D-82BC-5C9322056E8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6E3-489D-82BC-5C9322056E8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E3-489D-82BC-5C9322056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C684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3E-4C6C-9644-37373772B26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3E-4C6C-9644-37373772B2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C3E-4C6C-9644-37373772B2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C3E-4C6C-9644-37373772B26F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C3E-4C6C-9644-37373772B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rgbClr val="EA030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10D-4B61-9220-DE628E5E7B5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10D-4B61-9220-DE628E5E7B52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10D-4B61-9220-DE628E5E7B52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10D-4B61-9220-DE628E5E7B5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10D-4B61-9220-DE628E5E7B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EA69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78D-416A-A3CD-97EE9ECE2FD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8D-416A-A3CD-97EE9ECE2FD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A83-43C8-82AB-D5AAF73A9AD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A83-43C8-82AB-D5AAF73A9ADB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8.3000000000000007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8D-416A-A3CD-97EE9ECE2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C482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第一项</c:v>
                </c:pt>
                <c:pt idx="1">
                  <c:v>第二项</c:v>
                </c:pt>
                <c:pt idx="2">
                  <c:v>第三项</c:v>
                </c:pt>
                <c:pt idx="3">
                  <c:v>第四项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</c:v>
                </c:pt>
                <c:pt idx="1">
                  <c:v>35</c:v>
                </c:pt>
                <c:pt idx="2">
                  <c:v>18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DD-4126-92E2-73130785EB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D806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第一项</c:v>
                </c:pt>
                <c:pt idx="1">
                  <c:v>第二项</c:v>
                </c:pt>
                <c:pt idx="2">
                  <c:v>第三项</c:v>
                </c:pt>
                <c:pt idx="3">
                  <c:v>第四项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52</c:v>
                </c:pt>
                <c:pt idx="1">
                  <c:v>71</c:v>
                </c:pt>
                <c:pt idx="2">
                  <c:v>58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DD-4126-92E2-73130785EB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9F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第一项</c:v>
                </c:pt>
                <c:pt idx="1">
                  <c:v>第二项</c:v>
                </c:pt>
                <c:pt idx="2">
                  <c:v>第三项</c:v>
                </c:pt>
                <c:pt idx="3">
                  <c:v>第四项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23</c:v>
                </c:pt>
                <c:pt idx="1">
                  <c:v>30</c:v>
                </c:pt>
                <c:pt idx="2">
                  <c:v>61</c:v>
                </c:pt>
                <c:pt idx="3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DD-4126-92E2-73130785E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8045919"/>
        <c:axId val="448036079"/>
      </c:barChart>
      <c:catAx>
        <c:axId val="448045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448036079"/>
        <c:crosses val="autoZero"/>
        <c:auto val="1"/>
        <c:lblAlgn val="ctr"/>
        <c:lblOffset val="100"/>
        <c:noMultiLvlLbl val="0"/>
      </c:catAx>
      <c:valAx>
        <c:axId val="448036079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448045919"/>
        <c:crosses val="autoZero"/>
        <c:crossBetween val="between"/>
        <c:majorUnit val="20"/>
        <c:min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25CEF-3422-40DC-8929-9BD9C434D0B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6E281-7482-4B43-BD0C-5FFD721CD9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94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36E281-7482-4B43-BD0C-5FFD721CD9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38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2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82AE4-610D-4E21-B0D6-67708F59189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38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82AE4-610D-4E21-B0D6-67708F59189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852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36E281-7482-4B43-BD0C-5FFD721CD9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3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40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82AE4-610D-4E21-B0D6-67708F59189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95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82AE4-610D-4E21-B0D6-67708F59189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55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582AE4-610D-4E21-B0D6-67708F59189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315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64216-7571-4F55-B8A0-A9B09CAD06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12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0E87B-222C-4A6A-A0C2-79819C0081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79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135CD-E861-41A7-81F0-F3B524A288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64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36E281-7482-4B43-BD0C-5FFD721CD9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154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142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28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36E281-7482-4B43-BD0C-5FFD721CD9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7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3B0607-E432-4CEB-85A6-3FB33C580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B1BD9F-96F5-404C-A4E0-E702F1753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060A85-C992-44CC-BB2C-AB111FEBD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8412C9-9D8C-42FE-8CCF-637430031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0D841B-A429-4B02-AE55-3B22953CE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61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EDDE55-3A48-4B6E-BD3E-37BFE99B2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F83721-F067-4014-9B86-CFCE439A7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47346E-EF84-47B3-BD30-F0475294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426D02-1AC6-4CF2-894E-9E044509D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5C9978-7A51-43F9-9CC0-3F589984A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98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F988F3-5020-43E6-9606-79300C2A35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547ABE-F233-4F03-97E6-0ADA7572A1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3B75AB-3F81-422C-8305-DB3BF33FE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F75EC1-B4A7-418D-8004-A046B3756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4CFE50-7BDC-4606-ACAE-9EE952DF6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002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605490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329815551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1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175912" y="0"/>
            <a:ext cx="5016088" cy="6858001"/>
          </a:xfrm>
          <a:custGeom>
            <a:avLst/>
            <a:gdLst>
              <a:gd name="connsiteX0" fmla="*/ 979849 w 5016088"/>
              <a:gd name="connsiteY0" fmla="*/ 0 h 6858001"/>
              <a:gd name="connsiteX1" fmla="*/ 1597685 w 5016088"/>
              <a:gd name="connsiteY1" fmla="*/ 0 h 6858001"/>
              <a:gd name="connsiteX2" fmla="*/ 1597685 w 5016088"/>
              <a:gd name="connsiteY2" fmla="*/ 1 h 6858001"/>
              <a:gd name="connsiteX3" fmla="*/ 1598066 w 5016088"/>
              <a:gd name="connsiteY3" fmla="*/ 1 h 6858001"/>
              <a:gd name="connsiteX4" fmla="*/ 1598066 w 5016088"/>
              <a:gd name="connsiteY4" fmla="*/ 0 h 6858001"/>
              <a:gd name="connsiteX5" fmla="*/ 1599451 w 5016088"/>
              <a:gd name="connsiteY5" fmla="*/ 0 h 6858001"/>
              <a:gd name="connsiteX6" fmla="*/ 1599451 w 5016088"/>
              <a:gd name="connsiteY6" fmla="*/ 1 h 6858001"/>
              <a:gd name="connsiteX7" fmla="*/ 5016088 w 5016088"/>
              <a:gd name="connsiteY7" fmla="*/ 1 h 6858001"/>
              <a:gd name="connsiteX8" fmla="*/ 5016088 w 5016088"/>
              <a:gd name="connsiteY8" fmla="*/ 6858001 h 6858001"/>
              <a:gd name="connsiteX9" fmla="*/ 1493201 w 5016088"/>
              <a:gd name="connsiteY9" fmla="*/ 6858001 h 6858001"/>
              <a:gd name="connsiteX10" fmla="*/ 913043 w 5016088"/>
              <a:gd name="connsiteY10" fmla="*/ 6858001 h 6858001"/>
              <a:gd name="connsiteX11" fmla="*/ 912474 w 5016088"/>
              <a:gd name="connsiteY11" fmla="*/ 6857160 h 6858001"/>
              <a:gd name="connsiteX12" fmla="*/ 864847 w 5016088"/>
              <a:gd name="connsiteY12" fmla="*/ 6800485 h 6858001"/>
              <a:gd name="connsiteX13" fmla="*/ 715760 w 5016088"/>
              <a:gd name="connsiteY13" fmla="*/ 6711033 h 6858001"/>
              <a:gd name="connsiteX14" fmla="*/ 725699 w 5016088"/>
              <a:gd name="connsiteY14" fmla="*/ 6671276 h 6858001"/>
              <a:gd name="connsiteX15" fmla="*/ 695882 w 5016088"/>
              <a:gd name="connsiteY15" fmla="*/ 6442676 h 6858001"/>
              <a:gd name="connsiteX16" fmla="*/ 715760 w 5016088"/>
              <a:gd name="connsiteY16" fmla="*/ 6412859 h 6858001"/>
              <a:gd name="connsiteX17" fmla="*/ 785334 w 5016088"/>
              <a:gd name="connsiteY17" fmla="*/ 6333346 h 6858001"/>
              <a:gd name="connsiteX18" fmla="*/ 775395 w 5016088"/>
              <a:gd name="connsiteY18" fmla="*/ 6273711 h 6858001"/>
              <a:gd name="connsiteX19" fmla="*/ 755516 w 5016088"/>
              <a:gd name="connsiteY19" fmla="*/ 6253833 h 6858001"/>
              <a:gd name="connsiteX20" fmla="*/ 904603 w 5016088"/>
              <a:gd name="connsiteY20" fmla="*/ 6074929 h 6858001"/>
              <a:gd name="connsiteX21" fmla="*/ 894664 w 5016088"/>
              <a:gd name="connsiteY21" fmla="*/ 5965598 h 6858001"/>
              <a:gd name="connsiteX22" fmla="*/ 904603 w 5016088"/>
              <a:gd name="connsiteY22" fmla="*/ 5935781 h 6858001"/>
              <a:gd name="connsiteX23" fmla="*/ 934421 w 5016088"/>
              <a:gd name="connsiteY23" fmla="*/ 5886085 h 6858001"/>
              <a:gd name="connsiteX24" fmla="*/ 944360 w 5016088"/>
              <a:gd name="connsiteY24" fmla="*/ 5816511 h 6858001"/>
              <a:gd name="connsiteX25" fmla="*/ 974177 w 5016088"/>
              <a:gd name="connsiteY25" fmla="*/ 5736998 h 6858001"/>
              <a:gd name="connsiteX26" fmla="*/ 1073568 w 5016088"/>
              <a:gd name="connsiteY26" fmla="*/ 5627668 h 6858001"/>
              <a:gd name="connsiteX27" fmla="*/ 1123264 w 5016088"/>
              <a:gd name="connsiteY27" fmla="*/ 5538216 h 6858001"/>
              <a:gd name="connsiteX28" fmla="*/ 1113325 w 5016088"/>
              <a:gd name="connsiteY28" fmla="*/ 5488520 h 6858001"/>
              <a:gd name="connsiteX29" fmla="*/ 1063629 w 5016088"/>
              <a:gd name="connsiteY29" fmla="*/ 5359311 h 6858001"/>
              <a:gd name="connsiteX30" fmla="*/ 1093447 w 5016088"/>
              <a:gd name="connsiteY30" fmla="*/ 5269859 h 6858001"/>
              <a:gd name="connsiteX31" fmla="*/ 1083508 w 5016088"/>
              <a:gd name="connsiteY31" fmla="*/ 5240042 h 6858001"/>
              <a:gd name="connsiteX32" fmla="*/ 944360 w 5016088"/>
              <a:gd name="connsiteY32" fmla="*/ 5210224 h 6858001"/>
              <a:gd name="connsiteX33" fmla="*/ 914542 w 5016088"/>
              <a:gd name="connsiteY33" fmla="*/ 5200285 h 6858001"/>
              <a:gd name="connsiteX34" fmla="*/ 994055 w 5016088"/>
              <a:gd name="connsiteY34" fmla="*/ 5090955 h 6858001"/>
              <a:gd name="connsiteX35" fmla="*/ 944360 w 5016088"/>
              <a:gd name="connsiteY35" fmla="*/ 5031320 h 6858001"/>
              <a:gd name="connsiteX36" fmla="*/ 725699 w 5016088"/>
              <a:gd name="connsiteY36" fmla="*/ 4981624 h 6858001"/>
              <a:gd name="connsiteX37" fmla="*/ 695882 w 5016088"/>
              <a:gd name="connsiteY37" fmla="*/ 4971685 h 6858001"/>
              <a:gd name="connsiteX38" fmla="*/ 656125 w 5016088"/>
              <a:gd name="connsiteY38" fmla="*/ 4921989 h 6858001"/>
              <a:gd name="connsiteX39" fmla="*/ 566673 w 5016088"/>
              <a:gd name="connsiteY39" fmla="*/ 4872294 h 6858001"/>
              <a:gd name="connsiteX40" fmla="*/ 586551 w 5016088"/>
              <a:gd name="connsiteY40" fmla="*/ 4822598 h 6858001"/>
              <a:gd name="connsiteX41" fmla="*/ 705821 w 5016088"/>
              <a:gd name="connsiteY41" fmla="*/ 4593998 h 6858001"/>
              <a:gd name="connsiteX42" fmla="*/ 685942 w 5016088"/>
              <a:gd name="connsiteY42" fmla="*/ 4514485 h 6858001"/>
              <a:gd name="connsiteX43" fmla="*/ 656125 w 5016088"/>
              <a:gd name="connsiteY43" fmla="*/ 4474729 h 6858001"/>
              <a:gd name="connsiteX44" fmla="*/ 576612 w 5016088"/>
              <a:gd name="connsiteY44" fmla="*/ 4405155 h 6858001"/>
              <a:gd name="connsiteX45" fmla="*/ 546795 w 5016088"/>
              <a:gd name="connsiteY45" fmla="*/ 4395216 h 6858001"/>
              <a:gd name="connsiteX46" fmla="*/ 348012 w 5016088"/>
              <a:gd name="connsiteY46" fmla="*/ 4365398 h 6858001"/>
              <a:gd name="connsiteX47" fmla="*/ 407647 w 5016088"/>
              <a:gd name="connsiteY47" fmla="*/ 4305763 h 6858001"/>
              <a:gd name="connsiteX48" fmla="*/ 467282 w 5016088"/>
              <a:gd name="connsiteY48" fmla="*/ 4256068 h 6858001"/>
              <a:gd name="connsiteX49" fmla="*/ 497099 w 5016088"/>
              <a:gd name="connsiteY49" fmla="*/ 4166616 h 6858001"/>
              <a:gd name="connsiteX50" fmla="*/ 676003 w 5016088"/>
              <a:gd name="connsiteY50" fmla="*/ 4047346 h 6858001"/>
              <a:gd name="connsiteX51" fmla="*/ 715760 w 5016088"/>
              <a:gd name="connsiteY51" fmla="*/ 3938016 h 6858001"/>
              <a:gd name="connsiteX52" fmla="*/ 526916 w 5016088"/>
              <a:gd name="connsiteY52" fmla="*/ 3858503 h 6858001"/>
              <a:gd name="connsiteX53" fmla="*/ 487160 w 5016088"/>
              <a:gd name="connsiteY53" fmla="*/ 3818746 h 6858001"/>
              <a:gd name="connsiteX54" fmla="*/ 447403 w 5016088"/>
              <a:gd name="connsiteY54" fmla="*/ 3788929 h 6858001"/>
              <a:gd name="connsiteX55" fmla="*/ 228742 w 5016088"/>
              <a:gd name="connsiteY55" fmla="*/ 3610024 h 6858001"/>
              <a:gd name="connsiteX56" fmla="*/ 188986 w 5016088"/>
              <a:gd name="connsiteY56" fmla="*/ 3540450 h 6858001"/>
              <a:gd name="connsiteX57" fmla="*/ 129351 w 5016088"/>
              <a:gd name="connsiteY57" fmla="*/ 3480816 h 6858001"/>
              <a:gd name="connsiteX58" fmla="*/ 89595 w 5016088"/>
              <a:gd name="connsiteY58" fmla="*/ 3361546 h 6858001"/>
              <a:gd name="connsiteX59" fmla="*/ 79655 w 5016088"/>
              <a:gd name="connsiteY59" fmla="*/ 3321789 h 6858001"/>
              <a:gd name="connsiteX60" fmla="*/ 142 w 5016088"/>
              <a:gd name="connsiteY60" fmla="*/ 3202520 h 6858001"/>
              <a:gd name="connsiteX61" fmla="*/ 10082 w 5016088"/>
              <a:gd name="connsiteY61" fmla="*/ 3172703 h 6858001"/>
              <a:gd name="connsiteX62" fmla="*/ 268499 w 5016088"/>
              <a:gd name="connsiteY62" fmla="*/ 2973920 h 6858001"/>
              <a:gd name="connsiteX63" fmla="*/ 308255 w 5016088"/>
              <a:gd name="connsiteY63" fmla="*/ 2864589 h 6858001"/>
              <a:gd name="connsiteX64" fmla="*/ 208864 w 5016088"/>
              <a:gd name="connsiteY64" fmla="*/ 2775137 h 6858001"/>
              <a:gd name="connsiteX65" fmla="*/ 159168 w 5016088"/>
              <a:gd name="connsiteY65" fmla="*/ 2735381 h 6858001"/>
              <a:gd name="connsiteX66" fmla="*/ 59777 w 5016088"/>
              <a:gd name="connsiteY66" fmla="*/ 2715503 h 6858001"/>
              <a:gd name="connsiteX67" fmla="*/ 20021 w 5016088"/>
              <a:gd name="connsiteY67" fmla="*/ 2685685 h 6858001"/>
              <a:gd name="connsiteX68" fmla="*/ 109473 w 5016088"/>
              <a:gd name="connsiteY68" fmla="*/ 2606172 h 6858001"/>
              <a:gd name="connsiteX69" fmla="*/ 208864 w 5016088"/>
              <a:gd name="connsiteY69" fmla="*/ 2476963 h 6858001"/>
              <a:gd name="connsiteX70" fmla="*/ 159168 w 5016088"/>
              <a:gd name="connsiteY70" fmla="*/ 2427268 h 6858001"/>
              <a:gd name="connsiteX71" fmla="*/ 109473 w 5016088"/>
              <a:gd name="connsiteY71" fmla="*/ 2307998 h 6858001"/>
              <a:gd name="connsiteX72" fmla="*/ 198925 w 5016088"/>
              <a:gd name="connsiteY72" fmla="*/ 2188729 h 6858001"/>
              <a:gd name="connsiteX73" fmla="*/ 248621 w 5016088"/>
              <a:gd name="connsiteY73" fmla="*/ 2148972 h 6858001"/>
              <a:gd name="connsiteX74" fmla="*/ 288377 w 5016088"/>
              <a:gd name="connsiteY74" fmla="*/ 2099276 h 6858001"/>
              <a:gd name="connsiteX75" fmla="*/ 417586 w 5016088"/>
              <a:gd name="connsiteY75" fmla="*/ 1989946 h 6858001"/>
              <a:gd name="connsiteX76" fmla="*/ 407647 w 5016088"/>
              <a:gd name="connsiteY76" fmla="*/ 1930311 h 6858001"/>
              <a:gd name="connsiteX77" fmla="*/ 308255 w 5016088"/>
              <a:gd name="connsiteY77" fmla="*/ 1850798 h 6858001"/>
              <a:gd name="connsiteX78" fmla="*/ 268499 w 5016088"/>
              <a:gd name="connsiteY78" fmla="*/ 1741468 h 6858001"/>
              <a:gd name="connsiteX79" fmla="*/ 198925 w 5016088"/>
              <a:gd name="connsiteY79" fmla="*/ 1632137 h 6858001"/>
              <a:gd name="connsiteX80" fmla="*/ 179047 w 5016088"/>
              <a:gd name="connsiteY80" fmla="*/ 1562563 h 6858001"/>
              <a:gd name="connsiteX81" fmla="*/ 198925 w 5016088"/>
              <a:gd name="connsiteY81" fmla="*/ 1522807 h 6858001"/>
              <a:gd name="connsiteX82" fmla="*/ 208864 w 5016088"/>
              <a:gd name="connsiteY82" fmla="*/ 1433355 h 6858001"/>
              <a:gd name="connsiteX83" fmla="*/ 218803 w 5016088"/>
              <a:gd name="connsiteY83" fmla="*/ 1403537 h 6858001"/>
              <a:gd name="connsiteX84" fmla="*/ 507038 w 5016088"/>
              <a:gd name="connsiteY84" fmla="*/ 1244511 h 6858001"/>
              <a:gd name="connsiteX85" fmla="*/ 715760 w 5016088"/>
              <a:gd name="connsiteY85" fmla="*/ 1105363 h 6858001"/>
              <a:gd name="connsiteX86" fmla="*/ 765455 w 5016088"/>
              <a:gd name="connsiteY86" fmla="*/ 1005972 h 6858001"/>
              <a:gd name="connsiteX87" fmla="*/ 715760 w 5016088"/>
              <a:gd name="connsiteY87" fmla="*/ 827068 h 6858001"/>
              <a:gd name="connsiteX88" fmla="*/ 735638 w 5016088"/>
              <a:gd name="connsiteY88" fmla="*/ 807189 h 6858001"/>
              <a:gd name="connsiteX89" fmla="*/ 755516 w 5016088"/>
              <a:gd name="connsiteY89" fmla="*/ 777372 h 6858001"/>
              <a:gd name="connsiteX90" fmla="*/ 844968 w 5016088"/>
              <a:gd name="connsiteY90" fmla="*/ 737616 h 6858001"/>
              <a:gd name="connsiteX91" fmla="*/ 884725 w 5016088"/>
              <a:gd name="connsiteY91" fmla="*/ 727676 h 6858001"/>
              <a:gd name="connsiteX92" fmla="*/ 894664 w 5016088"/>
              <a:gd name="connsiteY92" fmla="*/ 697859 h 6858001"/>
              <a:gd name="connsiteX93" fmla="*/ 904603 w 5016088"/>
              <a:gd name="connsiteY93" fmla="*/ 628285 h 6858001"/>
              <a:gd name="connsiteX94" fmla="*/ 874786 w 5016088"/>
              <a:gd name="connsiteY94" fmla="*/ 608407 h 6858001"/>
              <a:gd name="connsiteX95" fmla="*/ 864847 w 5016088"/>
              <a:gd name="connsiteY95" fmla="*/ 578589 h 6858001"/>
              <a:gd name="connsiteX96" fmla="*/ 914542 w 5016088"/>
              <a:gd name="connsiteY96" fmla="*/ 389746 h 6858001"/>
              <a:gd name="connsiteX97" fmla="*/ 934421 w 5016088"/>
              <a:gd name="connsiteY97" fmla="*/ 141268 h 6858001"/>
              <a:gd name="connsiteX98" fmla="*/ 924482 w 5016088"/>
              <a:gd name="connsiteY98" fmla="*/ 101511 h 6858001"/>
              <a:gd name="connsiteX99" fmla="*/ 952980 w 5016088"/>
              <a:gd name="connsiteY99" fmla="*/ 4863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016088" h="6858001">
                <a:moveTo>
                  <a:pt x="979849" y="0"/>
                </a:moveTo>
                <a:lnTo>
                  <a:pt x="1597685" y="0"/>
                </a:lnTo>
                <a:lnTo>
                  <a:pt x="1597685" y="1"/>
                </a:lnTo>
                <a:lnTo>
                  <a:pt x="1598066" y="1"/>
                </a:lnTo>
                <a:lnTo>
                  <a:pt x="1598066" y="0"/>
                </a:lnTo>
                <a:lnTo>
                  <a:pt x="1599451" y="0"/>
                </a:lnTo>
                <a:lnTo>
                  <a:pt x="1599451" y="1"/>
                </a:lnTo>
                <a:lnTo>
                  <a:pt x="5016088" y="1"/>
                </a:lnTo>
                <a:lnTo>
                  <a:pt x="5016088" y="6858001"/>
                </a:lnTo>
                <a:lnTo>
                  <a:pt x="1493201" y="6858001"/>
                </a:lnTo>
                <a:lnTo>
                  <a:pt x="913043" y="6858001"/>
                </a:lnTo>
                <a:lnTo>
                  <a:pt x="912474" y="6857160"/>
                </a:lnTo>
                <a:cubicBezTo>
                  <a:pt x="895143" y="6832453"/>
                  <a:pt x="876844" y="6808733"/>
                  <a:pt x="864847" y="6800485"/>
                </a:cubicBezTo>
                <a:cubicBezTo>
                  <a:pt x="644233" y="6648812"/>
                  <a:pt x="827933" y="6823206"/>
                  <a:pt x="715760" y="6711033"/>
                </a:cubicBezTo>
                <a:cubicBezTo>
                  <a:pt x="719073" y="6697781"/>
                  <a:pt x="723020" y="6684671"/>
                  <a:pt x="725699" y="6671276"/>
                </a:cubicBezTo>
                <a:cubicBezTo>
                  <a:pt x="747253" y="6563506"/>
                  <a:pt x="734216" y="6605600"/>
                  <a:pt x="695882" y="6442676"/>
                </a:cubicBezTo>
                <a:cubicBezTo>
                  <a:pt x="702508" y="6432737"/>
                  <a:pt x="708196" y="6422104"/>
                  <a:pt x="715760" y="6412859"/>
                </a:cubicBezTo>
                <a:cubicBezTo>
                  <a:pt x="738061" y="6385602"/>
                  <a:pt x="771461" y="6365717"/>
                  <a:pt x="785334" y="6333346"/>
                </a:cubicBezTo>
                <a:cubicBezTo>
                  <a:pt x="793272" y="6314823"/>
                  <a:pt x="782471" y="6292580"/>
                  <a:pt x="775395" y="6273711"/>
                </a:cubicBezTo>
                <a:cubicBezTo>
                  <a:pt x="772105" y="6264937"/>
                  <a:pt x="762142" y="6260459"/>
                  <a:pt x="755516" y="6253833"/>
                </a:cubicBezTo>
                <a:cubicBezTo>
                  <a:pt x="755516" y="6253833"/>
                  <a:pt x="863919" y="6141041"/>
                  <a:pt x="904603" y="6074929"/>
                </a:cubicBezTo>
                <a:cubicBezTo>
                  <a:pt x="939322" y="6018511"/>
                  <a:pt x="918939" y="6002011"/>
                  <a:pt x="894664" y="5965598"/>
                </a:cubicBezTo>
                <a:cubicBezTo>
                  <a:pt x="897977" y="5955659"/>
                  <a:pt x="899918" y="5945152"/>
                  <a:pt x="904603" y="5935781"/>
                </a:cubicBezTo>
                <a:cubicBezTo>
                  <a:pt x="913243" y="5918502"/>
                  <a:pt x="928312" y="5904412"/>
                  <a:pt x="934421" y="5886085"/>
                </a:cubicBezTo>
                <a:cubicBezTo>
                  <a:pt x="941829" y="5863860"/>
                  <a:pt x="941047" y="5839702"/>
                  <a:pt x="944360" y="5816511"/>
                </a:cubicBezTo>
                <a:cubicBezTo>
                  <a:pt x="950170" y="5799080"/>
                  <a:pt x="967047" y="5746505"/>
                  <a:pt x="974177" y="5736998"/>
                </a:cubicBezTo>
                <a:cubicBezTo>
                  <a:pt x="1003728" y="5697597"/>
                  <a:pt x="1044017" y="5667069"/>
                  <a:pt x="1073568" y="5627668"/>
                </a:cubicBezTo>
                <a:cubicBezTo>
                  <a:pt x="1094034" y="5600380"/>
                  <a:pt x="1106699" y="5568033"/>
                  <a:pt x="1123264" y="5538216"/>
                </a:cubicBezTo>
                <a:lnTo>
                  <a:pt x="1113325" y="5488520"/>
                </a:lnTo>
                <a:cubicBezTo>
                  <a:pt x="1104275" y="5443271"/>
                  <a:pt x="1067807" y="5405267"/>
                  <a:pt x="1063629" y="5359311"/>
                </a:cubicBezTo>
                <a:cubicBezTo>
                  <a:pt x="1060783" y="5328010"/>
                  <a:pt x="1083508" y="5299676"/>
                  <a:pt x="1093447" y="5269859"/>
                </a:cubicBezTo>
                <a:cubicBezTo>
                  <a:pt x="1090134" y="5259920"/>
                  <a:pt x="1093235" y="5243933"/>
                  <a:pt x="1083508" y="5240042"/>
                </a:cubicBezTo>
                <a:cubicBezTo>
                  <a:pt x="1039465" y="5222425"/>
                  <a:pt x="990535" y="5221089"/>
                  <a:pt x="944360" y="5210224"/>
                </a:cubicBezTo>
                <a:cubicBezTo>
                  <a:pt x="934162" y="5207824"/>
                  <a:pt x="924481" y="5203598"/>
                  <a:pt x="914542" y="5200285"/>
                </a:cubicBezTo>
                <a:cubicBezTo>
                  <a:pt x="942788" y="5172039"/>
                  <a:pt x="989018" y="5136286"/>
                  <a:pt x="994055" y="5090955"/>
                </a:cubicBezTo>
                <a:cubicBezTo>
                  <a:pt x="995439" y="5078500"/>
                  <a:pt x="948432" y="5035392"/>
                  <a:pt x="944360" y="5031320"/>
                </a:cubicBezTo>
                <a:cubicBezTo>
                  <a:pt x="871473" y="5014755"/>
                  <a:pt x="798381" y="4999068"/>
                  <a:pt x="725699" y="4981624"/>
                </a:cubicBezTo>
                <a:cubicBezTo>
                  <a:pt x="715512" y="4979179"/>
                  <a:pt x="705253" y="4976370"/>
                  <a:pt x="695882" y="4971685"/>
                </a:cubicBezTo>
                <a:cubicBezTo>
                  <a:pt x="607632" y="4927561"/>
                  <a:pt x="713444" y="4979308"/>
                  <a:pt x="656125" y="4921989"/>
                </a:cubicBezTo>
                <a:cubicBezTo>
                  <a:pt x="643646" y="4909510"/>
                  <a:pt x="585420" y="4881667"/>
                  <a:pt x="566673" y="4872294"/>
                </a:cubicBezTo>
                <a:cubicBezTo>
                  <a:pt x="573299" y="4855729"/>
                  <a:pt x="577095" y="4837727"/>
                  <a:pt x="586551" y="4822598"/>
                </a:cubicBezTo>
                <a:cubicBezTo>
                  <a:pt x="645108" y="4728906"/>
                  <a:pt x="694225" y="4709956"/>
                  <a:pt x="705821" y="4593998"/>
                </a:cubicBezTo>
                <a:cubicBezTo>
                  <a:pt x="708539" y="4566813"/>
                  <a:pt x="692568" y="4540989"/>
                  <a:pt x="685942" y="4514485"/>
                </a:cubicBezTo>
                <a:cubicBezTo>
                  <a:pt x="676003" y="4501233"/>
                  <a:pt x="667838" y="4486442"/>
                  <a:pt x="656125" y="4474729"/>
                </a:cubicBezTo>
                <a:cubicBezTo>
                  <a:pt x="631222" y="4449826"/>
                  <a:pt x="605094" y="4425869"/>
                  <a:pt x="576612" y="4405155"/>
                </a:cubicBezTo>
                <a:cubicBezTo>
                  <a:pt x="568139" y="4398993"/>
                  <a:pt x="557117" y="4397011"/>
                  <a:pt x="546795" y="4395216"/>
                </a:cubicBezTo>
                <a:cubicBezTo>
                  <a:pt x="480784" y="4383736"/>
                  <a:pt x="414273" y="4375337"/>
                  <a:pt x="348012" y="4365398"/>
                </a:cubicBezTo>
                <a:cubicBezTo>
                  <a:pt x="367890" y="4345520"/>
                  <a:pt x="386924" y="4324759"/>
                  <a:pt x="407647" y="4305763"/>
                </a:cubicBezTo>
                <a:cubicBezTo>
                  <a:pt x="426721" y="4288278"/>
                  <a:pt x="453290" y="4277834"/>
                  <a:pt x="467282" y="4256068"/>
                </a:cubicBezTo>
                <a:cubicBezTo>
                  <a:pt x="484278" y="4229630"/>
                  <a:pt x="487160" y="4196433"/>
                  <a:pt x="497099" y="4166616"/>
                </a:cubicBezTo>
                <a:cubicBezTo>
                  <a:pt x="570984" y="4137061"/>
                  <a:pt x="612638" y="4125620"/>
                  <a:pt x="676003" y="4047346"/>
                </a:cubicBezTo>
                <a:cubicBezTo>
                  <a:pt x="700402" y="4017206"/>
                  <a:pt x="702508" y="3974459"/>
                  <a:pt x="715760" y="3938016"/>
                </a:cubicBezTo>
                <a:cubicBezTo>
                  <a:pt x="625328" y="3907870"/>
                  <a:pt x="727153" y="3942814"/>
                  <a:pt x="526916" y="3858503"/>
                </a:cubicBezTo>
                <a:cubicBezTo>
                  <a:pt x="485808" y="3841194"/>
                  <a:pt x="501764" y="3862557"/>
                  <a:pt x="487160" y="3818746"/>
                </a:cubicBezTo>
                <a:cubicBezTo>
                  <a:pt x="487160" y="3818746"/>
                  <a:pt x="460580" y="3798968"/>
                  <a:pt x="447403" y="3788929"/>
                </a:cubicBezTo>
                <a:cubicBezTo>
                  <a:pt x="374512" y="3733393"/>
                  <a:pt x="290681" y="3680811"/>
                  <a:pt x="228742" y="3610024"/>
                </a:cubicBezTo>
                <a:cubicBezTo>
                  <a:pt x="212352" y="3591292"/>
                  <a:pt x="199686" y="3561850"/>
                  <a:pt x="188986" y="3540450"/>
                </a:cubicBezTo>
                <a:cubicBezTo>
                  <a:pt x="169108" y="3520572"/>
                  <a:pt x="146218" y="3503306"/>
                  <a:pt x="129351" y="3480816"/>
                </a:cubicBezTo>
                <a:cubicBezTo>
                  <a:pt x="93493" y="3433005"/>
                  <a:pt x="100494" y="3416037"/>
                  <a:pt x="89595" y="3361546"/>
                </a:cubicBezTo>
                <a:cubicBezTo>
                  <a:pt x="86916" y="3348151"/>
                  <a:pt x="82968" y="3335041"/>
                  <a:pt x="79655" y="3321789"/>
                </a:cubicBezTo>
                <a:cubicBezTo>
                  <a:pt x="51434" y="3288865"/>
                  <a:pt x="6234" y="3251256"/>
                  <a:pt x="142" y="3202520"/>
                </a:cubicBezTo>
                <a:cubicBezTo>
                  <a:pt x="-1157" y="3192124"/>
                  <a:pt x="6769" y="3182642"/>
                  <a:pt x="10082" y="3172703"/>
                </a:cubicBezTo>
                <a:cubicBezTo>
                  <a:pt x="10082" y="3172703"/>
                  <a:pt x="192924" y="3052015"/>
                  <a:pt x="268499" y="2973920"/>
                </a:cubicBezTo>
                <a:cubicBezTo>
                  <a:pt x="295466" y="2946054"/>
                  <a:pt x="295003" y="2901033"/>
                  <a:pt x="308255" y="2864589"/>
                </a:cubicBezTo>
                <a:cubicBezTo>
                  <a:pt x="275125" y="2834772"/>
                  <a:pt x="244193" y="2802313"/>
                  <a:pt x="208864" y="2775137"/>
                </a:cubicBezTo>
                <a:cubicBezTo>
                  <a:pt x="143167" y="2724600"/>
                  <a:pt x="212848" y="2815897"/>
                  <a:pt x="159168" y="2735381"/>
                </a:cubicBezTo>
                <a:cubicBezTo>
                  <a:pt x="126038" y="2728755"/>
                  <a:pt x="91595" y="2726867"/>
                  <a:pt x="59777" y="2715503"/>
                </a:cubicBezTo>
                <a:cubicBezTo>
                  <a:pt x="44177" y="2709931"/>
                  <a:pt x="13166" y="2700765"/>
                  <a:pt x="20021" y="2685685"/>
                </a:cubicBezTo>
                <a:cubicBezTo>
                  <a:pt x="36529" y="2649367"/>
                  <a:pt x="82707" y="2635755"/>
                  <a:pt x="109473" y="2606172"/>
                </a:cubicBezTo>
                <a:cubicBezTo>
                  <a:pt x="145929" y="2565878"/>
                  <a:pt x="175734" y="2520033"/>
                  <a:pt x="208864" y="2476963"/>
                </a:cubicBezTo>
                <a:cubicBezTo>
                  <a:pt x="192299" y="2460398"/>
                  <a:pt x="176798" y="2442695"/>
                  <a:pt x="159168" y="2427268"/>
                </a:cubicBezTo>
                <a:cubicBezTo>
                  <a:pt x="98314" y="2374021"/>
                  <a:pt x="139967" y="2460471"/>
                  <a:pt x="109473" y="2307998"/>
                </a:cubicBezTo>
                <a:cubicBezTo>
                  <a:pt x="173445" y="2244026"/>
                  <a:pt x="109019" y="2312350"/>
                  <a:pt x="198925" y="2188729"/>
                </a:cubicBezTo>
                <a:cubicBezTo>
                  <a:pt x="225159" y="2152657"/>
                  <a:pt x="213671" y="2183922"/>
                  <a:pt x="248621" y="2148972"/>
                </a:cubicBezTo>
                <a:cubicBezTo>
                  <a:pt x="263621" y="2133972"/>
                  <a:pt x="272929" y="2113815"/>
                  <a:pt x="288377" y="2099276"/>
                </a:cubicBezTo>
                <a:cubicBezTo>
                  <a:pt x="329461" y="2060608"/>
                  <a:pt x="377692" y="2029840"/>
                  <a:pt x="417586" y="1989946"/>
                </a:cubicBezTo>
                <a:cubicBezTo>
                  <a:pt x="442276" y="1965257"/>
                  <a:pt x="420825" y="1950078"/>
                  <a:pt x="407647" y="1930311"/>
                </a:cubicBezTo>
                <a:cubicBezTo>
                  <a:pt x="369719" y="1907554"/>
                  <a:pt x="332980" y="1890976"/>
                  <a:pt x="308255" y="1850798"/>
                </a:cubicBezTo>
                <a:cubicBezTo>
                  <a:pt x="300136" y="1837604"/>
                  <a:pt x="277997" y="1769963"/>
                  <a:pt x="268499" y="1741468"/>
                </a:cubicBezTo>
                <a:cubicBezTo>
                  <a:pt x="260456" y="1729404"/>
                  <a:pt x="206725" y="1650856"/>
                  <a:pt x="198925" y="1632137"/>
                </a:cubicBezTo>
                <a:cubicBezTo>
                  <a:pt x="189648" y="1609873"/>
                  <a:pt x="185673" y="1585754"/>
                  <a:pt x="179047" y="1562563"/>
                </a:cubicBezTo>
                <a:cubicBezTo>
                  <a:pt x="185673" y="1549311"/>
                  <a:pt x="195593" y="1537244"/>
                  <a:pt x="198925" y="1522807"/>
                </a:cubicBezTo>
                <a:cubicBezTo>
                  <a:pt x="205671" y="1493574"/>
                  <a:pt x="203932" y="1462948"/>
                  <a:pt x="208864" y="1433355"/>
                </a:cubicBezTo>
                <a:cubicBezTo>
                  <a:pt x="210586" y="1423021"/>
                  <a:pt x="215490" y="1413476"/>
                  <a:pt x="218803" y="1403537"/>
                </a:cubicBezTo>
                <a:cubicBezTo>
                  <a:pt x="406993" y="1269118"/>
                  <a:pt x="113332" y="1473410"/>
                  <a:pt x="507038" y="1244511"/>
                </a:cubicBezTo>
                <a:cubicBezTo>
                  <a:pt x="579326" y="1202483"/>
                  <a:pt x="649756" y="1156699"/>
                  <a:pt x="715760" y="1105363"/>
                </a:cubicBezTo>
                <a:cubicBezTo>
                  <a:pt x="789054" y="1048356"/>
                  <a:pt x="782708" y="1057727"/>
                  <a:pt x="765455" y="1005972"/>
                </a:cubicBezTo>
                <a:cubicBezTo>
                  <a:pt x="708502" y="934779"/>
                  <a:pt x="707397" y="952515"/>
                  <a:pt x="715760" y="827068"/>
                </a:cubicBezTo>
                <a:cubicBezTo>
                  <a:pt x="716383" y="817718"/>
                  <a:pt x="729784" y="814506"/>
                  <a:pt x="735638" y="807189"/>
                </a:cubicBezTo>
                <a:cubicBezTo>
                  <a:pt x="743100" y="797861"/>
                  <a:pt x="748890" y="787311"/>
                  <a:pt x="755516" y="777372"/>
                </a:cubicBezTo>
                <a:cubicBezTo>
                  <a:pt x="800529" y="754866"/>
                  <a:pt x="805377" y="748928"/>
                  <a:pt x="844968" y="737616"/>
                </a:cubicBezTo>
                <a:cubicBezTo>
                  <a:pt x="858103" y="733863"/>
                  <a:pt x="874058" y="736210"/>
                  <a:pt x="884725" y="727676"/>
                </a:cubicBezTo>
                <a:cubicBezTo>
                  <a:pt x="892906" y="721131"/>
                  <a:pt x="892609" y="708132"/>
                  <a:pt x="894664" y="697859"/>
                </a:cubicBezTo>
                <a:cubicBezTo>
                  <a:pt x="899258" y="674887"/>
                  <a:pt x="909685" y="651154"/>
                  <a:pt x="904603" y="628285"/>
                </a:cubicBezTo>
                <a:cubicBezTo>
                  <a:pt x="902012" y="616624"/>
                  <a:pt x="882248" y="617735"/>
                  <a:pt x="874786" y="608407"/>
                </a:cubicBezTo>
                <a:cubicBezTo>
                  <a:pt x="868241" y="600226"/>
                  <a:pt x="868160" y="588528"/>
                  <a:pt x="864847" y="578589"/>
                </a:cubicBezTo>
                <a:cubicBezTo>
                  <a:pt x="864847" y="578589"/>
                  <a:pt x="900422" y="453287"/>
                  <a:pt x="914542" y="389746"/>
                </a:cubicBezTo>
                <a:cubicBezTo>
                  <a:pt x="926033" y="338039"/>
                  <a:pt x="934421" y="159915"/>
                  <a:pt x="934421" y="141268"/>
                </a:cubicBezTo>
                <a:cubicBezTo>
                  <a:pt x="934421" y="127608"/>
                  <a:pt x="893008" y="147894"/>
                  <a:pt x="924482" y="101511"/>
                </a:cubicBezTo>
                <a:cubicBezTo>
                  <a:pt x="932351" y="89915"/>
                  <a:pt x="941669" y="70969"/>
                  <a:pt x="952980" y="486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7004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03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3695700"/>
            <a:ext cx="3886200" cy="3162300"/>
          </a:xfrm>
          <a:custGeom>
            <a:avLst/>
            <a:gdLst>
              <a:gd name="connsiteX0" fmla="*/ 0 w 3886200"/>
              <a:gd name="connsiteY0" fmla="*/ 0 h 3162300"/>
              <a:gd name="connsiteX1" fmla="*/ 12700 w 3886200"/>
              <a:gd name="connsiteY1" fmla="*/ 0 h 3162300"/>
              <a:gd name="connsiteX2" fmla="*/ 3886200 w 3886200"/>
              <a:gd name="connsiteY2" fmla="*/ 443839 h 3162300"/>
              <a:gd name="connsiteX3" fmla="*/ 3886200 w 3886200"/>
              <a:gd name="connsiteY3" fmla="*/ 3162300 h 3162300"/>
              <a:gd name="connsiteX4" fmla="*/ 0 w 3886200"/>
              <a:gd name="connsiteY4" fmla="*/ 31623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162300">
                <a:moveTo>
                  <a:pt x="0" y="0"/>
                </a:moveTo>
                <a:lnTo>
                  <a:pt x="12700" y="0"/>
                </a:lnTo>
                <a:lnTo>
                  <a:pt x="3886200" y="443839"/>
                </a:lnTo>
                <a:lnTo>
                  <a:pt x="3886200" y="3162300"/>
                </a:lnTo>
                <a:lnTo>
                  <a:pt x="0" y="316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65600" y="4170098"/>
            <a:ext cx="3886200" cy="2687902"/>
          </a:xfrm>
          <a:custGeom>
            <a:avLst/>
            <a:gdLst>
              <a:gd name="connsiteX0" fmla="*/ 3886200 w 3886200"/>
              <a:gd name="connsiteY0" fmla="*/ 0 h 2687902"/>
              <a:gd name="connsiteX1" fmla="*/ 3886200 w 3886200"/>
              <a:gd name="connsiteY1" fmla="*/ 2687902 h 2687902"/>
              <a:gd name="connsiteX2" fmla="*/ 0 w 3886200"/>
              <a:gd name="connsiteY2" fmla="*/ 2687902 h 2687902"/>
              <a:gd name="connsiteX3" fmla="*/ 0 w 3886200"/>
              <a:gd name="connsiteY3" fmla="*/ 2911 h 2687902"/>
              <a:gd name="connsiteX4" fmla="*/ 1930400 w 3886200"/>
              <a:gd name="connsiteY4" fmla="*/ 224102 h 268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2687902">
                <a:moveTo>
                  <a:pt x="3886200" y="0"/>
                </a:moveTo>
                <a:lnTo>
                  <a:pt x="3886200" y="2687902"/>
                </a:lnTo>
                <a:lnTo>
                  <a:pt x="0" y="2687902"/>
                </a:lnTo>
                <a:lnTo>
                  <a:pt x="0" y="2911"/>
                </a:lnTo>
                <a:lnTo>
                  <a:pt x="1930400" y="224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8305800" y="3695700"/>
            <a:ext cx="3886200" cy="3162300"/>
          </a:xfrm>
          <a:custGeom>
            <a:avLst/>
            <a:gdLst>
              <a:gd name="connsiteX0" fmla="*/ 3886200 w 3886200"/>
              <a:gd name="connsiteY0" fmla="*/ 0 h 3162300"/>
              <a:gd name="connsiteX1" fmla="*/ 3886200 w 3886200"/>
              <a:gd name="connsiteY1" fmla="*/ 3162300 h 3162300"/>
              <a:gd name="connsiteX2" fmla="*/ 0 w 3886200"/>
              <a:gd name="connsiteY2" fmla="*/ 3162300 h 3162300"/>
              <a:gd name="connsiteX3" fmla="*/ 0 w 3886200"/>
              <a:gd name="connsiteY3" fmla="*/ 445294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200" h="3162300">
                <a:moveTo>
                  <a:pt x="3886200" y="0"/>
                </a:moveTo>
                <a:lnTo>
                  <a:pt x="3886200" y="3162300"/>
                </a:lnTo>
                <a:lnTo>
                  <a:pt x="0" y="3162300"/>
                </a:lnTo>
                <a:lnTo>
                  <a:pt x="0" y="4452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0669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938000" y="0"/>
            <a:ext cx="7254000" cy="6858000"/>
          </a:xfrm>
          <a:custGeom>
            <a:avLst/>
            <a:gdLst>
              <a:gd name="connsiteX0" fmla="*/ 4422392 w 7254000"/>
              <a:gd name="connsiteY0" fmla="*/ 1 h 6858000"/>
              <a:gd name="connsiteX1" fmla="*/ 7254000 w 7254000"/>
              <a:gd name="connsiteY1" fmla="*/ 1 h 6858000"/>
              <a:gd name="connsiteX2" fmla="*/ 7254000 w 7254000"/>
              <a:gd name="connsiteY2" fmla="*/ 5228345 h 6858000"/>
              <a:gd name="connsiteX3" fmla="*/ 1883519 w 7254000"/>
              <a:gd name="connsiteY3" fmla="*/ 1 h 6858000"/>
              <a:gd name="connsiteX4" fmla="*/ 4229096 w 7254000"/>
              <a:gd name="connsiteY4" fmla="*/ 1 h 6858000"/>
              <a:gd name="connsiteX5" fmla="*/ 7254000 w 7254000"/>
              <a:gd name="connsiteY5" fmla="*/ 5585249 h 6858000"/>
              <a:gd name="connsiteX6" fmla="*/ 7253999 w 7254000"/>
              <a:gd name="connsiteY6" fmla="*/ 6858000 h 6858000"/>
              <a:gd name="connsiteX7" fmla="*/ 5597728 w 7254000"/>
              <a:gd name="connsiteY7" fmla="*/ 6857999 h 6858000"/>
              <a:gd name="connsiteX8" fmla="*/ 0 w 7254000"/>
              <a:gd name="connsiteY8" fmla="*/ 0 h 6858000"/>
              <a:gd name="connsiteX9" fmla="*/ 1690221 w 7254000"/>
              <a:gd name="connsiteY9" fmla="*/ 1 h 6858000"/>
              <a:gd name="connsiteX10" fmla="*/ 5404430 w 7254000"/>
              <a:gd name="connsiteY10" fmla="*/ 6857999 h 6858000"/>
              <a:gd name="connsiteX11" fmla="*/ 3714210 w 7254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54000" h="6858000">
                <a:moveTo>
                  <a:pt x="4422392" y="1"/>
                </a:moveTo>
                <a:lnTo>
                  <a:pt x="7254000" y="1"/>
                </a:lnTo>
                <a:lnTo>
                  <a:pt x="7254000" y="5228345"/>
                </a:lnTo>
                <a:close/>
                <a:moveTo>
                  <a:pt x="1883519" y="1"/>
                </a:moveTo>
                <a:lnTo>
                  <a:pt x="4229096" y="1"/>
                </a:lnTo>
                <a:lnTo>
                  <a:pt x="7254000" y="5585249"/>
                </a:lnTo>
                <a:lnTo>
                  <a:pt x="7253999" y="6858000"/>
                </a:lnTo>
                <a:lnTo>
                  <a:pt x="5597728" y="6857999"/>
                </a:lnTo>
                <a:close/>
                <a:moveTo>
                  <a:pt x="0" y="0"/>
                </a:moveTo>
                <a:lnTo>
                  <a:pt x="1690221" y="1"/>
                </a:lnTo>
                <a:lnTo>
                  <a:pt x="5404430" y="6857999"/>
                </a:lnTo>
                <a:lnTo>
                  <a:pt x="371421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32599" y="2832100"/>
            <a:ext cx="3822701" cy="4025900"/>
          </a:xfrm>
        </p:spPr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22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351109" y="2003727"/>
            <a:ext cx="3575672" cy="3575674"/>
          </a:xfrm>
          <a:custGeom>
            <a:avLst/>
            <a:gdLst>
              <a:gd name="connsiteX0" fmla="*/ 1787836 w 3575672"/>
              <a:gd name="connsiteY0" fmla="*/ 0 h 3575674"/>
              <a:gd name="connsiteX1" fmla="*/ 3575672 w 3575672"/>
              <a:gd name="connsiteY1" fmla="*/ 1787837 h 3575674"/>
              <a:gd name="connsiteX2" fmla="*/ 1787836 w 3575672"/>
              <a:gd name="connsiteY2" fmla="*/ 3575674 h 3575674"/>
              <a:gd name="connsiteX3" fmla="*/ 0 w 3575672"/>
              <a:gd name="connsiteY3" fmla="*/ 1787837 h 3575674"/>
              <a:gd name="connsiteX4" fmla="*/ 1787836 w 3575672"/>
              <a:gd name="connsiteY4" fmla="*/ 0 h 357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5672" h="3575674">
                <a:moveTo>
                  <a:pt x="1787836" y="0"/>
                </a:moveTo>
                <a:cubicBezTo>
                  <a:pt x="2775231" y="0"/>
                  <a:pt x="3575672" y="800442"/>
                  <a:pt x="3575672" y="1787837"/>
                </a:cubicBezTo>
                <a:cubicBezTo>
                  <a:pt x="3575672" y="2775232"/>
                  <a:pt x="2775231" y="3575674"/>
                  <a:pt x="1787836" y="3575674"/>
                </a:cubicBezTo>
                <a:cubicBezTo>
                  <a:pt x="800441" y="3575674"/>
                  <a:pt x="0" y="2775232"/>
                  <a:pt x="0" y="1787837"/>
                </a:cubicBezTo>
                <a:cubicBezTo>
                  <a:pt x="0" y="800442"/>
                  <a:pt x="800441" y="0"/>
                  <a:pt x="17878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5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2D41DB-E162-43F4-B3C2-44DFBDEA2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A4F10D-F490-449F-B036-95B0E8D0C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AE83B0-FBB7-4511-B666-F2DA441BA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99AA8B-B6CE-40C4-B1FB-8AEACD6B7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A409D9-3B67-40FD-8DCB-00005383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343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50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846963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D8BE2-E4EC-4471-A7F6-45DCAC84E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DD53E-78A8-4815-8827-B77DB1882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A1DB4F-03F1-4C20-873F-0AE5B609B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DFE236-A414-44CA-A6D1-55AFAB6CB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1A5681-D834-42DC-913B-FC8A3EF7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00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59FA29-3891-4AAE-9C6A-EC03B35C7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3DF98B-E5B1-4BB5-B4D3-E6E617CB7A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551D5E-7336-4B76-839B-E6A3549E8D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9CC9F5-7D3F-4350-BDE5-9189D8BD7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D6D43E-4C72-44FD-9C3A-F8599BD8C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AACA0E-DF1C-4469-B40C-2CAA8293B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33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5C0FCD-729F-42E4-AA45-3C594B7F6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9B502B-4D1A-487F-B59D-6C46F963A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B43586-2331-4542-A141-550D00CF9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6FA476-96BD-48A4-B592-5E9B1CB1B0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D6FF5F3-9E97-4991-B31A-0383D7AB9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324565E-B0E2-485E-BEF7-C9A875A95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3A3C3B9-591D-4C61-8372-BB6DD38A7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FF0E71-07DF-4E9B-BE75-8CD5B9AFA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87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13A9D9-3A69-44C9-9330-BC286197D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8B1AE0-6B56-486A-AE53-0B522E3FB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B381FB-11BC-4B5B-A114-568D1D224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A16B40-53F5-466E-83BE-B10D0882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83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62697C-D032-4C00-ACDD-4B91F37E8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A1EFC2D-BC1E-46AC-93AD-F83913ECD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233F0E-36E4-4ED3-9853-C7A79C1D0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159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E77BF6-B6D1-43D7-8DCF-4E0CDB5B2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E30B99-5003-4AF2-9B5E-A7D558123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4A59D7-FD76-447C-8CEF-A3AA8DA2E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0E1727-B833-4B5F-8AC3-20993770E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8D287B-F1DB-4D14-A2C6-14BF0E764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4367A7-ED03-4ED1-9EAE-4E759089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468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BD79B-689D-4001-8DC7-93233510E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77F7AEC-8F91-48B0-8DA7-18328CCBF5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2BE9D20-0548-4AE7-B99E-5A8E363E8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F297F4-AA60-4237-AB74-46E781933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278E9A-1CF3-464D-BD7A-897ED1E88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E21FF1-3C50-4808-B97C-D07851CE4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5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036ACC-FAE5-46AF-863C-B6E1FC5B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C83D74-144C-425C-BC31-DCC420532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ACC515-3661-4514-902D-56CA8D1316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4/16/2019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96D779-C0DA-4954-885F-2296D47069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88480E-6E3D-43DB-A127-8B8D4168D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1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675" r:id="rId13"/>
    <p:sldLayoutId id="2147483759" r:id="rId14"/>
    <p:sldLayoutId id="2147483760" r:id="rId15"/>
    <p:sldLayoutId id="2147483761" r:id="rId16"/>
    <p:sldLayoutId id="2147483762" r:id="rId17"/>
    <p:sldLayoutId id="2147483763" r:id="rId18"/>
    <p:sldLayoutId id="2147483764" r:id="rId19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30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9A90BB0-5C61-4676-A403-A2BB4110E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671B55D-0349-4F5A-A36F-98FD0BBC099A}"/>
              </a:ext>
            </a:extLst>
          </p:cNvPr>
          <p:cNvSpPr/>
          <p:nvPr/>
        </p:nvSpPr>
        <p:spPr>
          <a:xfrm>
            <a:off x="0" y="13783"/>
            <a:ext cx="12286034" cy="7070013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4768443-F896-41EF-AEEB-97297B8454D6}"/>
              </a:ext>
            </a:extLst>
          </p:cNvPr>
          <p:cNvSpPr/>
          <p:nvPr/>
        </p:nvSpPr>
        <p:spPr>
          <a:xfrm>
            <a:off x="828218" y="869694"/>
            <a:ext cx="10770852" cy="5016193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CB11C40-5EA0-4A3C-8281-D2126B2A8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045" y="1390102"/>
            <a:ext cx="3548790" cy="354879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BEDEE84D-F2BB-4A24-994F-193FB339A095}"/>
              </a:ext>
            </a:extLst>
          </p:cNvPr>
          <p:cNvSpPr/>
          <p:nvPr/>
        </p:nvSpPr>
        <p:spPr>
          <a:xfrm>
            <a:off x="516237" y="447022"/>
            <a:ext cx="11394814" cy="5861539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0F592B3-D749-4FF1-9ADA-798FEB107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27" y="2734775"/>
            <a:ext cx="3990666" cy="418944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62AB26A6-BD98-4632-B078-BF3AF299E58E}"/>
              </a:ext>
            </a:extLst>
          </p:cNvPr>
          <p:cNvSpPr txBox="1"/>
          <p:nvPr/>
        </p:nvSpPr>
        <p:spPr>
          <a:xfrm>
            <a:off x="1136261" y="2182272"/>
            <a:ext cx="104415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rgbClr val="FD80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内蒙古科技大学汇报</a:t>
            </a:r>
            <a:endParaRPr lang="en-US" altLang="zh-CN" sz="6000" b="1" spc="300" dirty="0">
              <a:solidFill>
                <a:srgbClr val="FD80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6000" b="1" spc="300" dirty="0">
                <a:solidFill>
                  <a:srgbClr val="FD80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答辩通用模板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098960-98C9-4604-9BF9-B0C2DFA7F774}"/>
              </a:ext>
            </a:extLst>
          </p:cNvPr>
          <p:cNvSpPr txBox="1"/>
          <p:nvPr/>
        </p:nvSpPr>
        <p:spPr>
          <a:xfrm>
            <a:off x="4120712" y="4409022"/>
            <a:ext cx="4305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院名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系别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班级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59C7E8-7D9D-4AE6-8AB8-4AD0B96FB2FC}"/>
              </a:ext>
            </a:extLst>
          </p:cNvPr>
          <p:cNvSpPr txBox="1"/>
          <p:nvPr/>
        </p:nvSpPr>
        <p:spPr>
          <a:xfrm>
            <a:off x="4253040" y="4992384"/>
            <a:ext cx="2035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答辩人：王怡菲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6D9C8D-D255-42DE-89D6-8B42B211D747}"/>
              </a:ext>
            </a:extLst>
          </p:cNvPr>
          <p:cNvSpPr txBox="1"/>
          <p:nvPr/>
        </p:nvSpPr>
        <p:spPr>
          <a:xfrm>
            <a:off x="6363011" y="4992384"/>
            <a:ext cx="2035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指导老师：内科大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6461971-A319-42AA-A095-68CB3F0CA1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642" y="1177242"/>
            <a:ext cx="3548790" cy="110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1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1ED99EE4-F9F1-4BCC-8EAE-D6D2977AE8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739915"/>
              </p:ext>
            </p:extLst>
          </p:nvPr>
        </p:nvGraphicFramePr>
        <p:xfrm>
          <a:off x="6150377" y="1410346"/>
          <a:ext cx="5237810" cy="4898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09565140-0760-4D13-8F90-68F80B8010E5}"/>
              </a:ext>
            </a:extLst>
          </p:cNvPr>
          <p:cNvSpPr txBox="1"/>
          <p:nvPr/>
        </p:nvSpPr>
        <p:spPr>
          <a:xfrm>
            <a:off x="822401" y="2167839"/>
            <a:ext cx="4886654" cy="1675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188E59-9290-4103-BB9E-13331FA71765}"/>
              </a:ext>
            </a:extLst>
          </p:cNvPr>
          <p:cNvGrpSpPr/>
          <p:nvPr/>
        </p:nvGrpSpPr>
        <p:grpSpPr>
          <a:xfrm>
            <a:off x="814964" y="4232721"/>
            <a:ext cx="4654231" cy="448438"/>
            <a:chOff x="7387750" y="2766985"/>
            <a:chExt cx="4087473" cy="448438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68872E9-EFE7-4EF2-BD4C-02FE833ACC1E}"/>
                </a:ext>
              </a:extLst>
            </p:cNvPr>
            <p:cNvSpPr/>
            <p:nvPr/>
          </p:nvSpPr>
          <p:spPr>
            <a:xfrm>
              <a:off x="7467186" y="3106666"/>
              <a:ext cx="4008037" cy="108757"/>
            </a:xfrm>
            <a:prstGeom prst="rect">
              <a:avLst/>
            </a:prstGeom>
            <a:solidFill>
              <a:srgbClr val="EA03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65E4B9D-4D71-45B1-97DA-323381CE2C10}"/>
                </a:ext>
              </a:extLst>
            </p:cNvPr>
            <p:cNvSpPr txBox="1"/>
            <p:nvPr/>
          </p:nvSpPr>
          <p:spPr>
            <a:xfrm>
              <a:off x="7387750" y="2766985"/>
              <a:ext cx="1441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添加小标题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1133156-8A1D-4A1E-AD4E-DF107D74DF02}"/>
                </a:ext>
              </a:extLst>
            </p:cNvPr>
            <p:cNvSpPr/>
            <p:nvPr/>
          </p:nvSpPr>
          <p:spPr>
            <a:xfrm>
              <a:off x="7467186" y="3106666"/>
              <a:ext cx="2432742" cy="92480"/>
            </a:xfrm>
            <a:prstGeom prst="rect">
              <a:avLst/>
            </a:prstGeom>
            <a:solidFill>
              <a:srgbClr val="FD8069"/>
            </a:solidFill>
            <a:ln>
              <a:solidFill>
                <a:srgbClr val="FEA6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C4CF9BB-548C-4950-8E9B-2100A6368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7F742991-0236-4D34-AA2F-342CEC55D57D}"/>
              </a:ext>
            </a:extLst>
          </p:cNvPr>
          <p:cNvGrpSpPr/>
          <p:nvPr/>
        </p:nvGrpSpPr>
        <p:grpSpPr>
          <a:xfrm>
            <a:off x="811250" y="4886927"/>
            <a:ext cx="4654231" cy="448438"/>
            <a:chOff x="7387750" y="2766985"/>
            <a:chExt cx="4087473" cy="44843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5D1B1BA-056C-4A38-ACF7-C0A7EBBCD7A4}"/>
                </a:ext>
              </a:extLst>
            </p:cNvPr>
            <p:cNvSpPr/>
            <p:nvPr/>
          </p:nvSpPr>
          <p:spPr>
            <a:xfrm>
              <a:off x="7467186" y="3106666"/>
              <a:ext cx="4008037" cy="108757"/>
            </a:xfrm>
            <a:prstGeom prst="rect">
              <a:avLst/>
            </a:prstGeom>
            <a:solidFill>
              <a:srgbClr val="EA03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5736685-C43E-4194-9826-66CA8F93AC82}"/>
                </a:ext>
              </a:extLst>
            </p:cNvPr>
            <p:cNvSpPr txBox="1"/>
            <p:nvPr/>
          </p:nvSpPr>
          <p:spPr>
            <a:xfrm>
              <a:off x="7387750" y="2766985"/>
              <a:ext cx="1441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添加小标题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BCBFF7D-3AD6-402E-AF25-08F47338545F}"/>
                </a:ext>
              </a:extLst>
            </p:cNvPr>
            <p:cNvSpPr/>
            <p:nvPr/>
          </p:nvSpPr>
          <p:spPr>
            <a:xfrm>
              <a:off x="7467186" y="3106665"/>
              <a:ext cx="3360464" cy="92999"/>
            </a:xfrm>
            <a:prstGeom prst="rect">
              <a:avLst/>
            </a:prstGeom>
            <a:solidFill>
              <a:srgbClr val="FD8069"/>
            </a:solidFill>
            <a:ln>
              <a:solidFill>
                <a:srgbClr val="FEA6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F30906B-A186-4F18-92EF-D01EE58516AF}"/>
              </a:ext>
            </a:extLst>
          </p:cNvPr>
          <p:cNvGrpSpPr/>
          <p:nvPr/>
        </p:nvGrpSpPr>
        <p:grpSpPr>
          <a:xfrm>
            <a:off x="822401" y="5567149"/>
            <a:ext cx="4654231" cy="448438"/>
            <a:chOff x="7387750" y="2766985"/>
            <a:chExt cx="4087473" cy="44843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DCA7FB6-40F4-49EC-9E22-B3311C1A4478}"/>
                </a:ext>
              </a:extLst>
            </p:cNvPr>
            <p:cNvSpPr/>
            <p:nvPr/>
          </p:nvSpPr>
          <p:spPr>
            <a:xfrm>
              <a:off x="7467186" y="3106666"/>
              <a:ext cx="4008037" cy="108757"/>
            </a:xfrm>
            <a:prstGeom prst="rect">
              <a:avLst/>
            </a:prstGeom>
            <a:solidFill>
              <a:srgbClr val="EA03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C3FAA88-5881-437A-8EFB-CC44D5D0AAD9}"/>
                </a:ext>
              </a:extLst>
            </p:cNvPr>
            <p:cNvSpPr txBox="1"/>
            <p:nvPr/>
          </p:nvSpPr>
          <p:spPr>
            <a:xfrm>
              <a:off x="7387750" y="2766985"/>
              <a:ext cx="1441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添加小标题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D2997F1-AA81-4145-8A52-F2AB7941EA3E}"/>
                </a:ext>
              </a:extLst>
            </p:cNvPr>
            <p:cNvSpPr/>
            <p:nvPr/>
          </p:nvSpPr>
          <p:spPr>
            <a:xfrm>
              <a:off x="7467186" y="3106665"/>
              <a:ext cx="2860918" cy="108757"/>
            </a:xfrm>
            <a:prstGeom prst="rect">
              <a:avLst/>
            </a:prstGeom>
            <a:solidFill>
              <a:srgbClr val="FD8069"/>
            </a:solidFill>
            <a:ln>
              <a:solidFill>
                <a:srgbClr val="FEA6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1A8FD91A-9E2B-45C3-8113-B9993DEA608F}"/>
              </a:ext>
            </a:extLst>
          </p:cNvPr>
          <p:cNvCxnSpPr>
            <a:cxnSpLocks/>
          </p:cNvCxnSpPr>
          <p:nvPr/>
        </p:nvCxnSpPr>
        <p:spPr>
          <a:xfrm flipH="1">
            <a:off x="893122" y="1923693"/>
            <a:ext cx="4726716" cy="0"/>
          </a:xfrm>
          <a:prstGeom prst="line">
            <a:avLst/>
          </a:prstGeom>
          <a:ln w="38100">
            <a:solidFill>
              <a:srgbClr val="FD8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58335839-9A41-4DC4-8C7B-7026F7A68233}"/>
              </a:ext>
            </a:extLst>
          </p:cNvPr>
          <p:cNvSpPr txBox="1"/>
          <p:nvPr/>
        </p:nvSpPr>
        <p:spPr>
          <a:xfrm>
            <a:off x="788687" y="1131956"/>
            <a:ext cx="5252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689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289450336"/>
              </p:ext>
            </p:extLst>
          </p:nvPr>
        </p:nvGraphicFramePr>
        <p:xfrm>
          <a:off x="3570874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Rectangle 27"/>
          <p:cNvSpPr/>
          <p:nvPr/>
        </p:nvSpPr>
        <p:spPr bwMode="auto">
          <a:xfrm>
            <a:off x="3570873" y="5681061"/>
            <a:ext cx="2465170" cy="519714"/>
          </a:xfrm>
          <a:prstGeom prst="rect">
            <a:avLst/>
          </a:prstGeom>
          <a:solidFill>
            <a:srgbClr val="FD8069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 dirty="0">
              <a:solidFill>
                <a:schemeClr val="bg1"/>
              </a:solidFill>
            </a:endParaRPr>
          </a:p>
        </p:txBody>
      </p:sp>
      <p:sp>
        <p:nvSpPr>
          <p:cNvPr id="33" name="Rectangle 28">
            <a:extLst>
              <a:ext uri="{FF2B5EF4-FFF2-40B4-BE49-F238E27FC236}">
                <a16:creationId xmlns:a16="http://schemas.microsoft.com/office/drawing/2014/main" id="{22A5BCCA-5B9F-4FB6-A291-3EEF5310648E}"/>
              </a:ext>
            </a:extLst>
          </p:cNvPr>
          <p:cNvSpPr/>
          <p:nvPr/>
        </p:nvSpPr>
        <p:spPr>
          <a:xfrm>
            <a:off x="3992979" y="57523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697372524"/>
              </p:ext>
            </p:extLst>
          </p:nvPr>
        </p:nvGraphicFramePr>
        <p:xfrm>
          <a:off x="6250109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928234194"/>
              </p:ext>
            </p:extLst>
          </p:nvPr>
        </p:nvGraphicFramePr>
        <p:xfrm>
          <a:off x="9137384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848126637"/>
              </p:ext>
            </p:extLst>
          </p:nvPr>
        </p:nvGraphicFramePr>
        <p:xfrm>
          <a:off x="748489" y="2622890"/>
          <a:ext cx="2465170" cy="2743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>
            <a:spLocks/>
          </p:cNvSpPr>
          <p:nvPr/>
        </p:nvSpPr>
        <p:spPr>
          <a:xfrm>
            <a:off x="1313904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83</a:t>
            </a:r>
            <a:r>
              <a:rPr lang="en-CA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  <a:endParaRPr lang="fr-CA" sz="4000" b="1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>
            <a:spLocks/>
          </p:cNvSpPr>
          <p:nvPr/>
        </p:nvSpPr>
        <p:spPr>
          <a:xfrm>
            <a:off x="9702799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68</a:t>
            </a:r>
            <a:r>
              <a:rPr lang="en-CA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  <a:endParaRPr lang="fr-CA" sz="4000" b="1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>
            <a:spLocks/>
          </p:cNvSpPr>
          <p:nvPr/>
        </p:nvSpPr>
        <p:spPr>
          <a:xfrm>
            <a:off x="6815524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40</a:t>
            </a:r>
            <a:r>
              <a:rPr lang="en-CA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  <a:endParaRPr lang="fr-CA" sz="4000" b="1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4136289" y="3640827"/>
            <a:ext cx="133434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  <a:r>
              <a:rPr lang="en-US" altLang="zh-CN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en-CA" sz="4000" b="1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  <a:endParaRPr lang="fr-CA" sz="4000" b="1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250110" y="5682981"/>
            <a:ext cx="2465170" cy="519714"/>
          </a:xfrm>
          <a:prstGeom prst="rect">
            <a:avLst/>
          </a:prstGeom>
          <a:solidFill>
            <a:srgbClr val="FC684A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137384" y="5681061"/>
            <a:ext cx="2465170" cy="519714"/>
          </a:xfrm>
          <a:prstGeom prst="rect">
            <a:avLst/>
          </a:prstGeom>
          <a:solidFill>
            <a:srgbClr val="EA030F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48489" y="5681061"/>
            <a:ext cx="2465170" cy="519714"/>
          </a:xfrm>
          <a:prstGeom prst="rect">
            <a:avLst/>
          </a:prstGeom>
          <a:solidFill>
            <a:srgbClr val="FEA694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CA">
              <a:solidFill>
                <a:schemeClr val="bg1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914558AD-36B4-4493-BC49-F067D7003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4651F0CF-661B-47DD-B1AE-B1CD386DCACA}"/>
              </a:ext>
            </a:extLst>
          </p:cNvPr>
          <p:cNvSpPr txBox="1"/>
          <p:nvPr/>
        </p:nvSpPr>
        <p:spPr>
          <a:xfrm>
            <a:off x="5349800" y="1023101"/>
            <a:ext cx="35883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请输入您详细的描述性段落内容。请输入您详细的描述性段落内容请输入您详细的描述性段落内容。请输入您详细的描述性段落内容请输入您详细的描述性段落内容。请输入您详细的描述性段落内容。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96FBD19-EC2B-49C7-AB2A-A3B4F7B3AD80}"/>
              </a:ext>
            </a:extLst>
          </p:cNvPr>
          <p:cNvSpPr txBox="1"/>
          <p:nvPr/>
        </p:nvSpPr>
        <p:spPr>
          <a:xfrm>
            <a:off x="1062857" y="1006430"/>
            <a:ext cx="5252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请输入您的标题</a:t>
            </a: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0DDFE9CB-E246-417A-BC1C-2051668F95F0}"/>
              </a:ext>
            </a:extLst>
          </p:cNvPr>
          <p:cNvSpPr/>
          <p:nvPr/>
        </p:nvSpPr>
        <p:spPr>
          <a:xfrm>
            <a:off x="1170595" y="575159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1" name="Rectangle 28">
            <a:extLst>
              <a:ext uri="{FF2B5EF4-FFF2-40B4-BE49-F238E27FC236}">
                <a16:creationId xmlns:a16="http://schemas.microsoft.com/office/drawing/2014/main" id="{1A525984-53EA-4B3F-88AD-5BE3531FDC71}"/>
              </a:ext>
            </a:extLst>
          </p:cNvPr>
          <p:cNvSpPr/>
          <p:nvPr/>
        </p:nvSpPr>
        <p:spPr>
          <a:xfrm>
            <a:off x="9552782" y="575159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36E2B1A7-9E72-4554-AB6D-FC21824255B9}"/>
              </a:ext>
            </a:extLst>
          </p:cNvPr>
          <p:cNvSpPr/>
          <p:nvPr/>
        </p:nvSpPr>
        <p:spPr>
          <a:xfrm>
            <a:off x="6672215" y="5749179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5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8" grpId="0" animBg="1"/>
      <p:bldGraphic spid="10" grpId="0">
        <p:bldAsOne/>
      </p:bldGraphic>
      <p:bldGraphic spid="9" grpId="0">
        <p:bldAsOne/>
      </p:bldGraphic>
      <p:bldGraphic spid="5" grpId="0">
        <p:bldAsOne/>
      </p:bldGraphic>
      <p:bldP spid="13" grpId="0"/>
      <p:bldP spid="14" grpId="0"/>
      <p:bldP spid="15" grpId="0"/>
      <p:bldP spid="16" grpId="0"/>
      <p:bldP spid="19" grpId="0" animBg="1"/>
      <p:bldP spid="22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CFA74B7A-B3AD-4862-BCF6-7C5786F52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629" y="0"/>
            <a:ext cx="5797234" cy="6858000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932103C-0C84-4FBF-B59B-B604F5972609}"/>
              </a:ext>
            </a:extLst>
          </p:cNvPr>
          <p:cNvCxnSpPr>
            <a:cxnSpLocks/>
          </p:cNvCxnSpPr>
          <p:nvPr/>
        </p:nvCxnSpPr>
        <p:spPr>
          <a:xfrm>
            <a:off x="5241073" y="0"/>
            <a:ext cx="0" cy="6858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93702B11-C920-44AF-902E-AC5F77875BF7}"/>
              </a:ext>
            </a:extLst>
          </p:cNvPr>
          <p:cNvSpPr txBox="1"/>
          <p:nvPr/>
        </p:nvSpPr>
        <p:spPr>
          <a:xfrm>
            <a:off x="6096000" y="2353787"/>
            <a:ext cx="5044068" cy="335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D80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加你的详细小段落文本内容。在这里添加你的详细小段落文本内容。在这里添加你的详细小段落文本内容。</a:t>
            </a:r>
          </a:p>
          <a:p>
            <a:pPr algn="ctr">
              <a:lnSpc>
                <a:spcPct val="150000"/>
              </a:lnSpc>
            </a:pPr>
            <a:endParaRPr lang="zh-CN" altLang="en-US" sz="1600" dirty="0">
              <a:solidFill>
                <a:srgbClr val="FD806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7BC26FC-5634-429E-8467-4734F166FAA1}"/>
              </a:ext>
            </a:extLst>
          </p:cNvPr>
          <p:cNvCxnSpPr>
            <a:cxnSpLocks/>
          </p:cNvCxnSpPr>
          <p:nvPr/>
        </p:nvCxnSpPr>
        <p:spPr>
          <a:xfrm flipH="1">
            <a:off x="6096000" y="2062975"/>
            <a:ext cx="4726716" cy="0"/>
          </a:xfrm>
          <a:prstGeom prst="line">
            <a:avLst/>
          </a:prstGeom>
          <a:ln w="38100">
            <a:solidFill>
              <a:srgbClr val="FD8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extLst>
              <a:ext uri="{FF2B5EF4-FFF2-40B4-BE49-F238E27FC236}">
                <a16:creationId xmlns:a16="http://schemas.microsoft.com/office/drawing/2014/main" id="{6E0E784A-0253-4C6A-B89E-38F2EF525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B6818CBE-34EA-4ADF-8B6E-7B89B662D8CA}"/>
              </a:ext>
            </a:extLst>
          </p:cNvPr>
          <p:cNvSpPr txBox="1"/>
          <p:nvPr/>
        </p:nvSpPr>
        <p:spPr>
          <a:xfrm>
            <a:off x="5991565" y="1271238"/>
            <a:ext cx="5252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4391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7D4E00FB-DB99-4886-9235-FC0C39DACB5A}"/>
              </a:ext>
            </a:extLst>
          </p:cNvPr>
          <p:cNvGrpSpPr/>
          <p:nvPr/>
        </p:nvGrpSpPr>
        <p:grpSpPr>
          <a:xfrm>
            <a:off x="1028125" y="1901555"/>
            <a:ext cx="2208252" cy="1053233"/>
            <a:chOff x="469493" y="1044955"/>
            <a:chExt cx="2208252" cy="105323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DCE638-60C1-449C-9062-AE572D28E459}"/>
                </a:ext>
              </a:extLst>
            </p:cNvPr>
            <p:cNvSpPr txBox="1"/>
            <p:nvPr/>
          </p:nvSpPr>
          <p:spPr>
            <a:xfrm>
              <a:off x="469493" y="1044955"/>
              <a:ext cx="852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D8069"/>
                  </a:solidFill>
                  <a:latin typeface="Arual" pitchFamily="2" charset="0"/>
                  <a:ea typeface="Arual" pitchFamily="2" charset="0"/>
                </a:rPr>
                <a:t>01</a:t>
              </a:r>
              <a:endParaRPr lang="zh-CN" altLang="en-US" sz="2400" dirty="0">
                <a:solidFill>
                  <a:srgbClr val="FD8069"/>
                </a:solidFill>
                <a:latin typeface="Arual" pitchFamily="2" charset="0"/>
                <a:ea typeface="Arual" pitchFamily="2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8EA5F27-339D-4749-8F3B-855DC5E99451}"/>
                </a:ext>
              </a:extLst>
            </p:cNvPr>
            <p:cNvCxnSpPr/>
            <p:nvPr/>
          </p:nvCxnSpPr>
          <p:spPr>
            <a:xfrm>
              <a:off x="695325" y="1451857"/>
              <a:ext cx="1627322" cy="0"/>
            </a:xfrm>
            <a:prstGeom prst="line">
              <a:avLst/>
            </a:prstGeom>
            <a:ln w="19050">
              <a:solidFill>
                <a:srgbClr val="FD8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30B824-666D-4917-9449-18908F056258}"/>
                </a:ext>
              </a:extLst>
            </p:cNvPr>
            <p:cNvSpPr txBox="1"/>
            <p:nvPr/>
          </p:nvSpPr>
          <p:spPr>
            <a:xfrm>
              <a:off x="591890" y="1451857"/>
              <a:ext cx="2085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在这里添加你的详细小段落文本内容，与标题相关并符合整体语言风格。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B720517-1CF7-494C-828A-553CDB5E028F}"/>
                </a:ext>
              </a:extLst>
            </p:cNvPr>
            <p:cNvSpPr txBox="1"/>
            <p:nvPr/>
          </p:nvSpPr>
          <p:spPr>
            <a:xfrm>
              <a:off x="1053996" y="1144081"/>
              <a:ext cx="1181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D8069"/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rgbClr val="FD806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F1FCD7B8-13C6-4B5E-9D5D-0E999670D7A3}"/>
              </a:ext>
            </a:extLst>
          </p:cNvPr>
          <p:cNvGrpSpPr/>
          <p:nvPr/>
        </p:nvGrpSpPr>
        <p:grpSpPr>
          <a:xfrm>
            <a:off x="-36786" y="3079318"/>
            <a:ext cx="12311433" cy="2209129"/>
            <a:chOff x="-45431" y="3073883"/>
            <a:chExt cx="11357019" cy="2160461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01150DF-0870-4B78-A634-901F348C6F8F}"/>
                </a:ext>
              </a:extLst>
            </p:cNvPr>
            <p:cNvSpPr/>
            <p:nvPr/>
          </p:nvSpPr>
          <p:spPr>
            <a:xfrm>
              <a:off x="-45431" y="3114036"/>
              <a:ext cx="11357019" cy="2120308"/>
            </a:xfrm>
            <a:custGeom>
              <a:avLst/>
              <a:gdLst>
                <a:gd name="connsiteX0" fmla="*/ 0 w 12491634"/>
                <a:gd name="connsiteY0" fmla="*/ 1020559 h 2255929"/>
                <a:gd name="connsiteX1" fmla="*/ 2309248 w 12491634"/>
                <a:gd name="connsiteY1" fmla="*/ 28668 h 2255929"/>
                <a:gd name="connsiteX2" fmla="*/ 4339526 w 12491634"/>
                <a:gd name="connsiteY2" fmla="*/ 2012451 h 2255929"/>
                <a:gd name="connsiteX3" fmla="*/ 6307810 w 12491634"/>
                <a:gd name="connsiteY3" fmla="*/ 152654 h 2255929"/>
                <a:gd name="connsiteX4" fmla="*/ 8446577 w 12491634"/>
                <a:gd name="connsiteY4" fmla="*/ 1950458 h 2255929"/>
                <a:gd name="connsiteX5" fmla="*/ 10058400 w 12491634"/>
                <a:gd name="connsiteY5" fmla="*/ 261142 h 2255929"/>
                <a:gd name="connsiteX6" fmla="*/ 11654726 w 12491634"/>
                <a:gd name="connsiteY6" fmla="*/ 2151936 h 2255929"/>
                <a:gd name="connsiteX7" fmla="*/ 12491634 w 12491634"/>
                <a:gd name="connsiteY7" fmla="*/ 1841970 h 2255929"/>
                <a:gd name="connsiteX0" fmla="*/ 0 w 11515241"/>
                <a:gd name="connsiteY0" fmla="*/ 515428 h 2386229"/>
                <a:gd name="connsiteX1" fmla="*/ 1332855 w 11515241"/>
                <a:gd name="connsiteY1" fmla="*/ 158968 h 2386229"/>
                <a:gd name="connsiteX2" fmla="*/ 3363133 w 11515241"/>
                <a:gd name="connsiteY2" fmla="*/ 2142751 h 2386229"/>
                <a:gd name="connsiteX3" fmla="*/ 5331417 w 11515241"/>
                <a:gd name="connsiteY3" fmla="*/ 282954 h 2386229"/>
                <a:gd name="connsiteX4" fmla="*/ 7470184 w 11515241"/>
                <a:gd name="connsiteY4" fmla="*/ 2080758 h 2386229"/>
                <a:gd name="connsiteX5" fmla="*/ 9082007 w 11515241"/>
                <a:gd name="connsiteY5" fmla="*/ 391442 h 2386229"/>
                <a:gd name="connsiteX6" fmla="*/ 10678333 w 11515241"/>
                <a:gd name="connsiteY6" fmla="*/ 2282236 h 2386229"/>
                <a:gd name="connsiteX7" fmla="*/ 11515241 w 11515241"/>
                <a:gd name="connsiteY7" fmla="*/ 1972270 h 2386229"/>
                <a:gd name="connsiteX0" fmla="*/ 0 w 11515241"/>
                <a:gd name="connsiteY0" fmla="*/ 489063 h 2359864"/>
                <a:gd name="connsiteX1" fmla="*/ 1332855 w 11515241"/>
                <a:gd name="connsiteY1" fmla="*/ 132603 h 2359864"/>
                <a:gd name="connsiteX2" fmla="*/ 3363133 w 11515241"/>
                <a:gd name="connsiteY2" fmla="*/ 2116386 h 2359864"/>
                <a:gd name="connsiteX3" fmla="*/ 5331417 w 11515241"/>
                <a:gd name="connsiteY3" fmla="*/ 256589 h 2359864"/>
                <a:gd name="connsiteX4" fmla="*/ 7470184 w 11515241"/>
                <a:gd name="connsiteY4" fmla="*/ 2054393 h 2359864"/>
                <a:gd name="connsiteX5" fmla="*/ 9082007 w 11515241"/>
                <a:gd name="connsiteY5" fmla="*/ 365077 h 2359864"/>
                <a:gd name="connsiteX6" fmla="*/ 10678333 w 11515241"/>
                <a:gd name="connsiteY6" fmla="*/ 2255871 h 2359864"/>
                <a:gd name="connsiteX7" fmla="*/ 11515241 w 11515241"/>
                <a:gd name="connsiteY7" fmla="*/ 1945905 h 2359864"/>
                <a:gd name="connsiteX0" fmla="*/ 0 w 11494692"/>
                <a:gd name="connsiteY0" fmla="*/ 482223 h 2363298"/>
                <a:gd name="connsiteX1" fmla="*/ 1312306 w 11494692"/>
                <a:gd name="connsiteY1" fmla="*/ 136037 h 2363298"/>
                <a:gd name="connsiteX2" fmla="*/ 3342584 w 11494692"/>
                <a:gd name="connsiteY2" fmla="*/ 2119820 h 2363298"/>
                <a:gd name="connsiteX3" fmla="*/ 5310868 w 11494692"/>
                <a:gd name="connsiteY3" fmla="*/ 260023 h 2363298"/>
                <a:gd name="connsiteX4" fmla="*/ 7449635 w 11494692"/>
                <a:gd name="connsiteY4" fmla="*/ 2057827 h 2363298"/>
                <a:gd name="connsiteX5" fmla="*/ 9061458 w 11494692"/>
                <a:gd name="connsiteY5" fmla="*/ 368511 h 2363298"/>
                <a:gd name="connsiteX6" fmla="*/ 10657784 w 11494692"/>
                <a:gd name="connsiteY6" fmla="*/ 2259305 h 2363298"/>
                <a:gd name="connsiteX7" fmla="*/ 11494692 w 11494692"/>
                <a:gd name="connsiteY7" fmla="*/ 1949339 h 2363298"/>
                <a:gd name="connsiteX0" fmla="*/ 0 w 11494692"/>
                <a:gd name="connsiteY0" fmla="*/ 502230 h 2383305"/>
                <a:gd name="connsiteX1" fmla="*/ 1312306 w 11494692"/>
                <a:gd name="connsiteY1" fmla="*/ 156044 h 2383305"/>
                <a:gd name="connsiteX2" fmla="*/ 3342584 w 11494692"/>
                <a:gd name="connsiteY2" fmla="*/ 2139827 h 2383305"/>
                <a:gd name="connsiteX3" fmla="*/ 5310868 w 11494692"/>
                <a:gd name="connsiteY3" fmla="*/ 280030 h 2383305"/>
                <a:gd name="connsiteX4" fmla="*/ 7449635 w 11494692"/>
                <a:gd name="connsiteY4" fmla="*/ 2077834 h 2383305"/>
                <a:gd name="connsiteX5" fmla="*/ 9061458 w 11494692"/>
                <a:gd name="connsiteY5" fmla="*/ 388518 h 2383305"/>
                <a:gd name="connsiteX6" fmla="*/ 10657784 w 11494692"/>
                <a:gd name="connsiteY6" fmla="*/ 2279312 h 2383305"/>
                <a:gd name="connsiteX7" fmla="*/ 11494692 w 11494692"/>
                <a:gd name="connsiteY7" fmla="*/ 1969346 h 2383305"/>
                <a:gd name="connsiteX0" fmla="*/ 0 w 12213883"/>
                <a:gd name="connsiteY0" fmla="*/ 502230 h 2290605"/>
                <a:gd name="connsiteX1" fmla="*/ 1312306 w 12213883"/>
                <a:gd name="connsiteY1" fmla="*/ 156044 h 2290605"/>
                <a:gd name="connsiteX2" fmla="*/ 3342584 w 12213883"/>
                <a:gd name="connsiteY2" fmla="*/ 2139827 h 2290605"/>
                <a:gd name="connsiteX3" fmla="*/ 5310868 w 12213883"/>
                <a:gd name="connsiteY3" fmla="*/ 280030 h 2290605"/>
                <a:gd name="connsiteX4" fmla="*/ 7449635 w 12213883"/>
                <a:gd name="connsiteY4" fmla="*/ 2077834 h 2290605"/>
                <a:gd name="connsiteX5" fmla="*/ 9061458 w 12213883"/>
                <a:gd name="connsiteY5" fmla="*/ 388518 h 2290605"/>
                <a:gd name="connsiteX6" fmla="*/ 10657784 w 12213883"/>
                <a:gd name="connsiteY6" fmla="*/ 2279312 h 2290605"/>
                <a:gd name="connsiteX7" fmla="*/ 12213883 w 12213883"/>
                <a:gd name="connsiteY7" fmla="*/ 1147414 h 2290605"/>
                <a:gd name="connsiteX0" fmla="*/ 0 w 12213883"/>
                <a:gd name="connsiteY0" fmla="*/ 502230 h 2310940"/>
                <a:gd name="connsiteX1" fmla="*/ 1312306 w 12213883"/>
                <a:gd name="connsiteY1" fmla="*/ 156044 h 2310940"/>
                <a:gd name="connsiteX2" fmla="*/ 3342584 w 12213883"/>
                <a:gd name="connsiteY2" fmla="*/ 2139827 h 2310940"/>
                <a:gd name="connsiteX3" fmla="*/ 5310868 w 12213883"/>
                <a:gd name="connsiteY3" fmla="*/ 280030 h 2310940"/>
                <a:gd name="connsiteX4" fmla="*/ 7449635 w 12213883"/>
                <a:gd name="connsiteY4" fmla="*/ 2077834 h 2310940"/>
                <a:gd name="connsiteX5" fmla="*/ 9061458 w 12213883"/>
                <a:gd name="connsiteY5" fmla="*/ 388518 h 2310940"/>
                <a:gd name="connsiteX6" fmla="*/ 10873541 w 12213883"/>
                <a:gd name="connsiteY6" fmla="*/ 2299860 h 2310940"/>
                <a:gd name="connsiteX7" fmla="*/ 12213883 w 12213883"/>
                <a:gd name="connsiteY7" fmla="*/ 1147414 h 2310940"/>
                <a:gd name="connsiteX0" fmla="*/ 0 w 12213883"/>
                <a:gd name="connsiteY0" fmla="*/ 502230 h 2304113"/>
                <a:gd name="connsiteX1" fmla="*/ 1312306 w 12213883"/>
                <a:gd name="connsiteY1" fmla="*/ 156044 h 2304113"/>
                <a:gd name="connsiteX2" fmla="*/ 3342584 w 12213883"/>
                <a:gd name="connsiteY2" fmla="*/ 2139827 h 2304113"/>
                <a:gd name="connsiteX3" fmla="*/ 5310868 w 12213883"/>
                <a:gd name="connsiteY3" fmla="*/ 280030 h 2304113"/>
                <a:gd name="connsiteX4" fmla="*/ 7449635 w 12213883"/>
                <a:gd name="connsiteY4" fmla="*/ 2077834 h 2304113"/>
                <a:gd name="connsiteX5" fmla="*/ 9061458 w 12213883"/>
                <a:gd name="connsiteY5" fmla="*/ 388518 h 2304113"/>
                <a:gd name="connsiteX6" fmla="*/ 10873541 w 12213883"/>
                <a:gd name="connsiteY6" fmla="*/ 2299860 h 2304113"/>
                <a:gd name="connsiteX7" fmla="*/ 12213883 w 12213883"/>
                <a:gd name="connsiteY7" fmla="*/ 1147414 h 2304113"/>
                <a:gd name="connsiteX0" fmla="*/ 0 w 12213883"/>
                <a:gd name="connsiteY0" fmla="*/ 528134 h 2330017"/>
                <a:gd name="connsiteX1" fmla="*/ 1312306 w 12213883"/>
                <a:gd name="connsiteY1" fmla="*/ 181948 h 2330017"/>
                <a:gd name="connsiteX2" fmla="*/ 3342584 w 12213883"/>
                <a:gd name="connsiteY2" fmla="*/ 2165731 h 2330017"/>
                <a:gd name="connsiteX3" fmla="*/ 5310868 w 12213883"/>
                <a:gd name="connsiteY3" fmla="*/ 305934 h 2330017"/>
                <a:gd name="connsiteX4" fmla="*/ 7449635 w 12213883"/>
                <a:gd name="connsiteY4" fmla="*/ 2103738 h 2330017"/>
                <a:gd name="connsiteX5" fmla="*/ 9061458 w 12213883"/>
                <a:gd name="connsiteY5" fmla="*/ 414422 h 2330017"/>
                <a:gd name="connsiteX6" fmla="*/ 10873541 w 12213883"/>
                <a:gd name="connsiteY6" fmla="*/ 2325764 h 2330017"/>
                <a:gd name="connsiteX7" fmla="*/ 12213883 w 12213883"/>
                <a:gd name="connsiteY7" fmla="*/ 1173318 h 2330017"/>
                <a:gd name="connsiteX0" fmla="*/ 0 w 12213883"/>
                <a:gd name="connsiteY0" fmla="*/ 546873 h 2348756"/>
                <a:gd name="connsiteX1" fmla="*/ 1312306 w 12213883"/>
                <a:gd name="connsiteY1" fmla="*/ 200687 h 2348756"/>
                <a:gd name="connsiteX2" fmla="*/ 3342584 w 12213883"/>
                <a:gd name="connsiteY2" fmla="*/ 2184470 h 2348756"/>
                <a:gd name="connsiteX3" fmla="*/ 5310868 w 12213883"/>
                <a:gd name="connsiteY3" fmla="*/ 324673 h 2348756"/>
                <a:gd name="connsiteX4" fmla="*/ 7449635 w 12213883"/>
                <a:gd name="connsiteY4" fmla="*/ 2122477 h 2348756"/>
                <a:gd name="connsiteX5" fmla="*/ 9061458 w 12213883"/>
                <a:gd name="connsiteY5" fmla="*/ 433161 h 2348756"/>
                <a:gd name="connsiteX6" fmla="*/ 10873541 w 12213883"/>
                <a:gd name="connsiteY6" fmla="*/ 2344503 h 2348756"/>
                <a:gd name="connsiteX7" fmla="*/ 12213883 w 12213883"/>
                <a:gd name="connsiteY7" fmla="*/ 1192057 h 2348756"/>
                <a:gd name="connsiteX0" fmla="*/ 0 w 10873541"/>
                <a:gd name="connsiteY0" fmla="*/ 546873 h 2344503"/>
                <a:gd name="connsiteX1" fmla="*/ 1312306 w 10873541"/>
                <a:gd name="connsiteY1" fmla="*/ 200687 h 2344503"/>
                <a:gd name="connsiteX2" fmla="*/ 3342584 w 10873541"/>
                <a:gd name="connsiteY2" fmla="*/ 2184470 h 2344503"/>
                <a:gd name="connsiteX3" fmla="*/ 5310868 w 10873541"/>
                <a:gd name="connsiteY3" fmla="*/ 324673 h 2344503"/>
                <a:gd name="connsiteX4" fmla="*/ 7449635 w 10873541"/>
                <a:gd name="connsiteY4" fmla="*/ 2122477 h 2344503"/>
                <a:gd name="connsiteX5" fmla="*/ 9061458 w 10873541"/>
                <a:gd name="connsiteY5" fmla="*/ 433161 h 2344503"/>
                <a:gd name="connsiteX6" fmla="*/ 10873541 w 10873541"/>
                <a:gd name="connsiteY6" fmla="*/ 2344503 h 2344503"/>
                <a:gd name="connsiteX0" fmla="*/ 0 w 10873541"/>
                <a:gd name="connsiteY0" fmla="*/ 557709 h 2355339"/>
                <a:gd name="connsiteX1" fmla="*/ 2176393 w 10873541"/>
                <a:gd name="connsiteY1" fmla="*/ 196119 h 2355339"/>
                <a:gd name="connsiteX2" fmla="*/ 3342584 w 10873541"/>
                <a:gd name="connsiteY2" fmla="*/ 2195306 h 2355339"/>
                <a:gd name="connsiteX3" fmla="*/ 5310868 w 10873541"/>
                <a:gd name="connsiteY3" fmla="*/ 335509 h 2355339"/>
                <a:gd name="connsiteX4" fmla="*/ 7449635 w 10873541"/>
                <a:gd name="connsiteY4" fmla="*/ 2133313 h 2355339"/>
                <a:gd name="connsiteX5" fmla="*/ 9061458 w 10873541"/>
                <a:gd name="connsiteY5" fmla="*/ 443997 h 2355339"/>
                <a:gd name="connsiteX6" fmla="*/ 10873541 w 10873541"/>
                <a:gd name="connsiteY6" fmla="*/ 2355339 h 2355339"/>
                <a:gd name="connsiteX0" fmla="*/ 0 w 10750100"/>
                <a:gd name="connsiteY0" fmla="*/ 2256974 h 2256973"/>
                <a:gd name="connsiteX1" fmla="*/ 2052952 w 10750100"/>
                <a:gd name="connsiteY1" fmla="*/ 674 h 2256973"/>
                <a:gd name="connsiteX2" fmla="*/ 3219143 w 10750100"/>
                <a:gd name="connsiteY2" fmla="*/ 1999861 h 2256973"/>
                <a:gd name="connsiteX3" fmla="*/ 5187427 w 10750100"/>
                <a:gd name="connsiteY3" fmla="*/ 140064 h 2256973"/>
                <a:gd name="connsiteX4" fmla="*/ 7326194 w 10750100"/>
                <a:gd name="connsiteY4" fmla="*/ 1937868 h 2256973"/>
                <a:gd name="connsiteX5" fmla="*/ 8938017 w 10750100"/>
                <a:gd name="connsiteY5" fmla="*/ 248552 h 2256973"/>
                <a:gd name="connsiteX6" fmla="*/ 10750100 w 10750100"/>
                <a:gd name="connsiteY6" fmla="*/ 2159894 h 2256973"/>
                <a:gd name="connsiteX0" fmla="*/ 0 w 10750100"/>
                <a:gd name="connsiteY0" fmla="*/ 2256973 h 2256973"/>
                <a:gd name="connsiteX1" fmla="*/ 2052952 w 10750100"/>
                <a:gd name="connsiteY1" fmla="*/ 673 h 2256973"/>
                <a:gd name="connsiteX2" fmla="*/ 3219143 w 10750100"/>
                <a:gd name="connsiteY2" fmla="*/ 1999860 h 2256973"/>
                <a:gd name="connsiteX3" fmla="*/ 5187427 w 10750100"/>
                <a:gd name="connsiteY3" fmla="*/ 140063 h 2256973"/>
                <a:gd name="connsiteX4" fmla="*/ 7326194 w 10750100"/>
                <a:gd name="connsiteY4" fmla="*/ 1937867 h 2256973"/>
                <a:gd name="connsiteX5" fmla="*/ 8938017 w 10750100"/>
                <a:gd name="connsiteY5" fmla="*/ 248551 h 2256973"/>
                <a:gd name="connsiteX6" fmla="*/ 10750100 w 10750100"/>
                <a:gd name="connsiteY6" fmla="*/ 2159893 h 2256973"/>
                <a:gd name="connsiteX0" fmla="*/ 0 w 10750100"/>
                <a:gd name="connsiteY0" fmla="*/ 2256350 h 2256350"/>
                <a:gd name="connsiteX1" fmla="*/ 2052952 w 10750100"/>
                <a:gd name="connsiteY1" fmla="*/ 50 h 2256350"/>
                <a:gd name="connsiteX2" fmla="*/ 3579179 w 10750100"/>
                <a:gd name="connsiteY2" fmla="*/ 2184087 h 2256350"/>
                <a:gd name="connsiteX3" fmla="*/ 5187427 w 10750100"/>
                <a:gd name="connsiteY3" fmla="*/ 139440 h 2256350"/>
                <a:gd name="connsiteX4" fmla="*/ 7326194 w 10750100"/>
                <a:gd name="connsiteY4" fmla="*/ 1937244 h 2256350"/>
                <a:gd name="connsiteX5" fmla="*/ 8938017 w 10750100"/>
                <a:gd name="connsiteY5" fmla="*/ 247928 h 2256350"/>
                <a:gd name="connsiteX6" fmla="*/ 10750100 w 10750100"/>
                <a:gd name="connsiteY6" fmla="*/ 2159270 h 2256350"/>
                <a:gd name="connsiteX0" fmla="*/ 0 w 10750100"/>
                <a:gd name="connsiteY0" fmla="*/ 2256349 h 2256349"/>
                <a:gd name="connsiteX1" fmla="*/ 2052952 w 10750100"/>
                <a:gd name="connsiteY1" fmla="*/ 49 h 2256349"/>
                <a:gd name="connsiteX2" fmla="*/ 3579179 w 10750100"/>
                <a:gd name="connsiteY2" fmla="*/ 2184086 h 2256349"/>
                <a:gd name="connsiteX3" fmla="*/ 5187427 w 10750100"/>
                <a:gd name="connsiteY3" fmla="*/ 139439 h 2256349"/>
                <a:gd name="connsiteX4" fmla="*/ 7326194 w 10750100"/>
                <a:gd name="connsiteY4" fmla="*/ 1937243 h 2256349"/>
                <a:gd name="connsiteX5" fmla="*/ 8938017 w 10750100"/>
                <a:gd name="connsiteY5" fmla="*/ 247927 h 2256349"/>
                <a:gd name="connsiteX6" fmla="*/ 10750100 w 10750100"/>
                <a:gd name="connsiteY6" fmla="*/ 2159269 h 2256349"/>
                <a:gd name="connsiteX0" fmla="*/ 0 w 10750100"/>
                <a:gd name="connsiteY0" fmla="*/ 2302392 h 2302392"/>
                <a:gd name="connsiteX1" fmla="*/ 2052952 w 10750100"/>
                <a:gd name="connsiteY1" fmla="*/ 46092 h 2302392"/>
                <a:gd name="connsiteX2" fmla="*/ 3579179 w 10750100"/>
                <a:gd name="connsiteY2" fmla="*/ 2230129 h 2302392"/>
                <a:gd name="connsiteX3" fmla="*/ 5424022 w 10750100"/>
                <a:gd name="connsiteY3" fmla="*/ 633 h 2302392"/>
                <a:gd name="connsiteX4" fmla="*/ 7326194 w 10750100"/>
                <a:gd name="connsiteY4" fmla="*/ 1983286 h 2302392"/>
                <a:gd name="connsiteX5" fmla="*/ 8938017 w 10750100"/>
                <a:gd name="connsiteY5" fmla="*/ 293970 h 2302392"/>
                <a:gd name="connsiteX6" fmla="*/ 10750100 w 10750100"/>
                <a:gd name="connsiteY6" fmla="*/ 2205312 h 2302392"/>
                <a:gd name="connsiteX0" fmla="*/ 0 w 10750100"/>
                <a:gd name="connsiteY0" fmla="*/ 2302011 h 2302011"/>
                <a:gd name="connsiteX1" fmla="*/ 2052952 w 10750100"/>
                <a:gd name="connsiteY1" fmla="*/ 45711 h 2302011"/>
                <a:gd name="connsiteX2" fmla="*/ 3579179 w 10750100"/>
                <a:gd name="connsiteY2" fmla="*/ 2229748 h 2302011"/>
                <a:gd name="connsiteX3" fmla="*/ 5424022 w 10750100"/>
                <a:gd name="connsiteY3" fmla="*/ 252 h 2302011"/>
                <a:gd name="connsiteX4" fmla="*/ 7326194 w 10750100"/>
                <a:gd name="connsiteY4" fmla="*/ 1982905 h 2302011"/>
                <a:gd name="connsiteX5" fmla="*/ 8938017 w 10750100"/>
                <a:gd name="connsiteY5" fmla="*/ 293589 h 2302011"/>
                <a:gd name="connsiteX6" fmla="*/ 10750100 w 10750100"/>
                <a:gd name="connsiteY6" fmla="*/ 2204931 h 2302011"/>
                <a:gd name="connsiteX0" fmla="*/ 0 w 10750100"/>
                <a:gd name="connsiteY0" fmla="*/ 2317005 h 2317005"/>
                <a:gd name="connsiteX1" fmla="*/ 2052952 w 10750100"/>
                <a:gd name="connsiteY1" fmla="*/ 60705 h 2317005"/>
                <a:gd name="connsiteX2" fmla="*/ 3579179 w 10750100"/>
                <a:gd name="connsiteY2" fmla="*/ 2244742 h 2317005"/>
                <a:gd name="connsiteX3" fmla="*/ 5424022 w 10750100"/>
                <a:gd name="connsiteY3" fmla="*/ 15246 h 2317005"/>
                <a:gd name="connsiteX4" fmla="*/ 7326194 w 10750100"/>
                <a:gd name="connsiteY4" fmla="*/ 1997899 h 2317005"/>
                <a:gd name="connsiteX5" fmla="*/ 8721995 w 10750100"/>
                <a:gd name="connsiteY5" fmla="*/ 500 h 2317005"/>
                <a:gd name="connsiteX6" fmla="*/ 10750100 w 10750100"/>
                <a:gd name="connsiteY6" fmla="*/ 2219925 h 2317005"/>
                <a:gd name="connsiteX0" fmla="*/ 0 w 10750100"/>
                <a:gd name="connsiteY0" fmla="*/ 2316535 h 2316535"/>
                <a:gd name="connsiteX1" fmla="*/ 2052952 w 10750100"/>
                <a:gd name="connsiteY1" fmla="*/ 60235 h 2316535"/>
                <a:gd name="connsiteX2" fmla="*/ 3579179 w 10750100"/>
                <a:gd name="connsiteY2" fmla="*/ 2244272 h 2316535"/>
                <a:gd name="connsiteX3" fmla="*/ 5424022 w 10750100"/>
                <a:gd name="connsiteY3" fmla="*/ 14776 h 2316535"/>
                <a:gd name="connsiteX4" fmla="*/ 7326194 w 10750100"/>
                <a:gd name="connsiteY4" fmla="*/ 1997429 h 2316535"/>
                <a:gd name="connsiteX5" fmla="*/ 8721995 w 10750100"/>
                <a:gd name="connsiteY5" fmla="*/ 30 h 2316535"/>
                <a:gd name="connsiteX6" fmla="*/ 10750100 w 10750100"/>
                <a:gd name="connsiteY6" fmla="*/ 2219455 h 2316535"/>
                <a:gd name="connsiteX0" fmla="*/ 0 w 10750100"/>
                <a:gd name="connsiteY0" fmla="*/ 2316876 h 2316876"/>
                <a:gd name="connsiteX1" fmla="*/ 2052952 w 10750100"/>
                <a:gd name="connsiteY1" fmla="*/ 60576 h 2316876"/>
                <a:gd name="connsiteX2" fmla="*/ 3579179 w 10750100"/>
                <a:gd name="connsiteY2" fmla="*/ 2244613 h 2316876"/>
                <a:gd name="connsiteX3" fmla="*/ 5424022 w 10750100"/>
                <a:gd name="connsiteY3" fmla="*/ 15117 h 2316876"/>
                <a:gd name="connsiteX4" fmla="*/ 7326194 w 10750100"/>
                <a:gd name="connsiteY4" fmla="*/ 1997770 h 2316876"/>
                <a:gd name="connsiteX5" fmla="*/ 8721995 w 10750100"/>
                <a:gd name="connsiteY5" fmla="*/ 371 h 2316876"/>
                <a:gd name="connsiteX6" fmla="*/ 10750100 w 10750100"/>
                <a:gd name="connsiteY6" fmla="*/ 2188987 h 2316876"/>
                <a:gd name="connsiteX0" fmla="*/ 0 w 11326158"/>
                <a:gd name="connsiteY0" fmla="*/ 2321975 h 2764039"/>
                <a:gd name="connsiteX1" fmla="*/ 2052952 w 11326158"/>
                <a:gd name="connsiteY1" fmla="*/ 65675 h 2764039"/>
                <a:gd name="connsiteX2" fmla="*/ 3579179 w 11326158"/>
                <a:gd name="connsiteY2" fmla="*/ 2249712 h 2764039"/>
                <a:gd name="connsiteX3" fmla="*/ 5424022 w 11326158"/>
                <a:gd name="connsiteY3" fmla="*/ 20216 h 2764039"/>
                <a:gd name="connsiteX4" fmla="*/ 7326194 w 11326158"/>
                <a:gd name="connsiteY4" fmla="*/ 2002869 h 2764039"/>
                <a:gd name="connsiteX5" fmla="*/ 8721995 w 11326158"/>
                <a:gd name="connsiteY5" fmla="*/ 5470 h 2764039"/>
                <a:gd name="connsiteX6" fmla="*/ 11326158 w 11326158"/>
                <a:gd name="connsiteY6" fmla="*/ 2764039 h 2764039"/>
                <a:gd name="connsiteX0" fmla="*/ 0 w 11326158"/>
                <a:gd name="connsiteY0" fmla="*/ 2321975 h 2764039"/>
                <a:gd name="connsiteX1" fmla="*/ 2052952 w 11326158"/>
                <a:gd name="connsiteY1" fmla="*/ 65675 h 2764039"/>
                <a:gd name="connsiteX2" fmla="*/ 3579179 w 11326158"/>
                <a:gd name="connsiteY2" fmla="*/ 2249712 h 2764039"/>
                <a:gd name="connsiteX3" fmla="*/ 5424022 w 11326158"/>
                <a:gd name="connsiteY3" fmla="*/ 20216 h 2764039"/>
                <a:gd name="connsiteX4" fmla="*/ 7326194 w 11326158"/>
                <a:gd name="connsiteY4" fmla="*/ 2002869 h 2764039"/>
                <a:gd name="connsiteX5" fmla="*/ 8721995 w 11326158"/>
                <a:gd name="connsiteY5" fmla="*/ 5470 h 2764039"/>
                <a:gd name="connsiteX6" fmla="*/ 11326158 w 11326158"/>
                <a:gd name="connsiteY6" fmla="*/ 2764039 h 2764039"/>
                <a:gd name="connsiteX0" fmla="*/ 0 w 11326158"/>
                <a:gd name="connsiteY0" fmla="*/ 2318820 h 2760884"/>
                <a:gd name="connsiteX1" fmla="*/ 2052952 w 11326158"/>
                <a:gd name="connsiteY1" fmla="*/ 62520 h 2760884"/>
                <a:gd name="connsiteX2" fmla="*/ 3579179 w 11326158"/>
                <a:gd name="connsiteY2" fmla="*/ 2246557 h 2760884"/>
                <a:gd name="connsiteX3" fmla="*/ 5424022 w 11326158"/>
                <a:gd name="connsiteY3" fmla="*/ 17061 h 2760884"/>
                <a:gd name="connsiteX4" fmla="*/ 7254188 w 11326158"/>
                <a:gd name="connsiteY4" fmla="*/ 2246181 h 2760884"/>
                <a:gd name="connsiteX5" fmla="*/ 8721995 w 11326158"/>
                <a:gd name="connsiteY5" fmla="*/ 2315 h 2760884"/>
                <a:gd name="connsiteX6" fmla="*/ 11326158 w 11326158"/>
                <a:gd name="connsiteY6" fmla="*/ 2760884 h 2760884"/>
                <a:gd name="connsiteX0" fmla="*/ 0 w 11326158"/>
                <a:gd name="connsiteY0" fmla="*/ 2426563 h 2868627"/>
                <a:gd name="connsiteX1" fmla="*/ 2052952 w 11326158"/>
                <a:gd name="connsiteY1" fmla="*/ 170263 h 2868627"/>
                <a:gd name="connsiteX2" fmla="*/ 3579179 w 11326158"/>
                <a:gd name="connsiteY2" fmla="*/ 2354300 h 2868627"/>
                <a:gd name="connsiteX3" fmla="*/ 5424022 w 11326158"/>
                <a:gd name="connsiteY3" fmla="*/ 124804 h 2868627"/>
                <a:gd name="connsiteX4" fmla="*/ 7254188 w 11326158"/>
                <a:gd name="connsiteY4" fmla="*/ 2353924 h 2868627"/>
                <a:gd name="connsiteX5" fmla="*/ 9020310 w 11326158"/>
                <a:gd name="connsiteY5" fmla="*/ 2230 h 2868627"/>
                <a:gd name="connsiteX6" fmla="*/ 11326158 w 11326158"/>
                <a:gd name="connsiteY6" fmla="*/ 2868627 h 2868627"/>
                <a:gd name="connsiteX0" fmla="*/ 0 w 11326158"/>
                <a:gd name="connsiteY0" fmla="*/ 2431539 h 2873603"/>
                <a:gd name="connsiteX1" fmla="*/ 2052952 w 11326158"/>
                <a:gd name="connsiteY1" fmla="*/ 175239 h 2873603"/>
                <a:gd name="connsiteX2" fmla="*/ 3579179 w 11326158"/>
                <a:gd name="connsiteY2" fmla="*/ 2359276 h 2873603"/>
                <a:gd name="connsiteX3" fmla="*/ 5424022 w 11326158"/>
                <a:gd name="connsiteY3" fmla="*/ 129780 h 2873603"/>
                <a:gd name="connsiteX4" fmla="*/ 7254188 w 11326158"/>
                <a:gd name="connsiteY4" fmla="*/ 2358900 h 2873603"/>
                <a:gd name="connsiteX5" fmla="*/ 9020310 w 11326158"/>
                <a:gd name="connsiteY5" fmla="*/ 7206 h 2873603"/>
                <a:gd name="connsiteX6" fmla="*/ 11326158 w 11326158"/>
                <a:gd name="connsiteY6" fmla="*/ 2873603 h 2873603"/>
                <a:gd name="connsiteX0" fmla="*/ 0 w 11326158"/>
                <a:gd name="connsiteY0" fmla="*/ 2301761 h 2743825"/>
                <a:gd name="connsiteX1" fmla="*/ 2052952 w 11326158"/>
                <a:gd name="connsiteY1" fmla="*/ 45461 h 2743825"/>
                <a:gd name="connsiteX2" fmla="*/ 3579179 w 11326158"/>
                <a:gd name="connsiteY2" fmla="*/ 2229498 h 2743825"/>
                <a:gd name="connsiteX3" fmla="*/ 5424022 w 11326158"/>
                <a:gd name="connsiteY3" fmla="*/ 2 h 2743825"/>
                <a:gd name="connsiteX4" fmla="*/ 7254188 w 11326158"/>
                <a:gd name="connsiteY4" fmla="*/ 2229122 h 2743825"/>
                <a:gd name="connsiteX5" fmla="*/ 8989451 w 11326158"/>
                <a:gd name="connsiteY5" fmla="*/ 77681 h 2743825"/>
                <a:gd name="connsiteX6" fmla="*/ 11326158 w 11326158"/>
                <a:gd name="connsiteY6" fmla="*/ 2743825 h 2743825"/>
                <a:gd name="connsiteX0" fmla="*/ 0 w 11480460"/>
                <a:gd name="connsiteY0" fmla="*/ 2933330 h 2933329"/>
                <a:gd name="connsiteX1" fmla="*/ 2207254 w 11480460"/>
                <a:gd name="connsiteY1" fmla="*/ 45460 h 2933329"/>
                <a:gd name="connsiteX2" fmla="*/ 3733481 w 11480460"/>
                <a:gd name="connsiteY2" fmla="*/ 2229497 h 2933329"/>
                <a:gd name="connsiteX3" fmla="*/ 5578324 w 11480460"/>
                <a:gd name="connsiteY3" fmla="*/ 1 h 2933329"/>
                <a:gd name="connsiteX4" fmla="*/ 7408490 w 11480460"/>
                <a:gd name="connsiteY4" fmla="*/ 2229121 h 2933329"/>
                <a:gd name="connsiteX5" fmla="*/ 9143753 w 11480460"/>
                <a:gd name="connsiteY5" fmla="*/ 77680 h 2933329"/>
                <a:gd name="connsiteX6" fmla="*/ 11480460 w 11480460"/>
                <a:gd name="connsiteY6" fmla="*/ 2743824 h 2933329"/>
                <a:gd name="connsiteX0" fmla="*/ 0 w 11480460"/>
                <a:gd name="connsiteY0" fmla="*/ 2933330 h 2933330"/>
                <a:gd name="connsiteX1" fmla="*/ 2207254 w 11480460"/>
                <a:gd name="connsiteY1" fmla="*/ 45460 h 2933330"/>
                <a:gd name="connsiteX2" fmla="*/ 3733481 w 11480460"/>
                <a:gd name="connsiteY2" fmla="*/ 2229497 h 2933330"/>
                <a:gd name="connsiteX3" fmla="*/ 5578324 w 11480460"/>
                <a:gd name="connsiteY3" fmla="*/ 1 h 2933330"/>
                <a:gd name="connsiteX4" fmla="*/ 7408490 w 11480460"/>
                <a:gd name="connsiteY4" fmla="*/ 2229121 h 2933330"/>
                <a:gd name="connsiteX5" fmla="*/ 9143753 w 11480460"/>
                <a:gd name="connsiteY5" fmla="*/ 77680 h 2933330"/>
                <a:gd name="connsiteX6" fmla="*/ 11480460 w 11480460"/>
                <a:gd name="connsiteY6" fmla="*/ 2743824 h 2933330"/>
                <a:gd name="connsiteX0" fmla="*/ 0 w 11346732"/>
                <a:gd name="connsiteY0" fmla="*/ 2994945 h 2994945"/>
                <a:gd name="connsiteX1" fmla="*/ 2073526 w 11346732"/>
                <a:gd name="connsiteY1" fmla="*/ 45460 h 2994945"/>
                <a:gd name="connsiteX2" fmla="*/ 3599753 w 11346732"/>
                <a:gd name="connsiteY2" fmla="*/ 2229497 h 2994945"/>
                <a:gd name="connsiteX3" fmla="*/ 5444596 w 11346732"/>
                <a:gd name="connsiteY3" fmla="*/ 1 h 2994945"/>
                <a:gd name="connsiteX4" fmla="*/ 7274762 w 11346732"/>
                <a:gd name="connsiteY4" fmla="*/ 2229121 h 2994945"/>
                <a:gd name="connsiteX5" fmla="*/ 9010025 w 11346732"/>
                <a:gd name="connsiteY5" fmla="*/ 77680 h 2994945"/>
                <a:gd name="connsiteX6" fmla="*/ 11346732 w 11346732"/>
                <a:gd name="connsiteY6" fmla="*/ 2743824 h 2994945"/>
                <a:gd name="connsiteX0" fmla="*/ 0 w 11357019"/>
                <a:gd name="connsiteY0" fmla="*/ 2994945 h 2994945"/>
                <a:gd name="connsiteX1" fmla="*/ 2073526 w 11357019"/>
                <a:gd name="connsiteY1" fmla="*/ 45460 h 2994945"/>
                <a:gd name="connsiteX2" fmla="*/ 3599753 w 11357019"/>
                <a:gd name="connsiteY2" fmla="*/ 2229497 h 2994945"/>
                <a:gd name="connsiteX3" fmla="*/ 5444596 w 11357019"/>
                <a:gd name="connsiteY3" fmla="*/ 1 h 2994945"/>
                <a:gd name="connsiteX4" fmla="*/ 7274762 w 11357019"/>
                <a:gd name="connsiteY4" fmla="*/ 2229121 h 2994945"/>
                <a:gd name="connsiteX5" fmla="*/ 9010025 w 11357019"/>
                <a:gd name="connsiteY5" fmla="*/ 77680 h 2994945"/>
                <a:gd name="connsiteX6" fmla="*/ 11357019 w 11357019"/>
                <a:gd name="connsiteY6" fmla="*/ 2713016 h 2994945"/>
                <a:gd name="connsiteX0" fmla="*/ 0 w 11357019"/>
                <a:gd name="connsiteY0" fmla="*/ 2994945 h 2994945"/>
                <a:gd name="connsiteX1" fmla="*/ 2073526 w 11357019"/>
                <a:gd name="connsiteY1" fmla="*/ 45460 h 2994945"/>
                <a:gd name="connsiteX2" fmla="*/ 3599753 w 11357019"/>
                <a:gd name="connsiteY2" fmla="*/ 2229497 h 2994945"/>
                <a:gd name="connsiteX3" fmla="*/ 5444596 w 11357019"/>
                <a:gd name="connsiteY3" fmla="*/ 1 h 2994945"/>
                <a:gd name="connsiteX4" fmla="*/ 7274762 w 11357019"/>
                <a:gd name="connsiteY4" fmla="*/ 2229121 h 2994945"/>
                <a:gd name="connsiteX5" fmla="*/ 9010025 w 11357019"/>
                <a:gd name="connsiteY5" fmla="*/ 77680 h 2994945"/>
                <a:gd name="connsiteX6" fmla="*/ 11357019 w 11357019"/>
                <a:gd name="connsiteY6" fmla="*/ 2713016 h 299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57019" h="2994945">
                  <a:moveTo>
                    <a:pt x="0" y="2994945"/>
                  </a:moveTo>
                  <a:cubicBezTo>
                    <a:pt x="628661" y="1641620"/>
                    <a:pt x="1473567" y="173035"/>
                    <a:pt x="2073526" y="45460"/>
                  </a:cubicBezTo>
                  <a:cubicBezTo>
                    <a:pt x="2673485" y="-82115"/>
                    <a:pt x="3037908" y="2237074"/>
                    <a:pt x="3599753" y="2229497"/>
                  </a:cubicBezTo>
                  <a:cubicBezTo>
                    <a:pt x="4161598" y="2221921"/>
                    <a:pt x="4832095" y="64"/>
                    <a:pt x="5444596" y="1"/>
                  </a:cubicBezTo>
                  <a:cubicBezTo>
                    <a:pt x="6057097" y="-62"/>
                    <a:pt x="6680524" y="2216175"/>
                    <a:pt x="7274762" y="2229121"/>
                  </a:cubicBezTo>
                  <a:cubicBezTo>
                    <a:pt x="7869000" y="2242067"/>
                    <a:pt x="8329649" y="-2969"/>
                    <a:pt x="9010025" y="77680"/>
                  </a:cubicBezTo>
                  <a:cubicBezTo>
                    <a:pt x="9690401" y="158329"/>
                    <a:pt x="10276169" y="958854"/>
                    <a:pt x="11357019" y="2713016"/>
                  </a:cubicBezTo>
                </a:path>
              </a:pathLst>
            </a:custGeom>
            <a:noFill/>
            <a:ln w="19050">
              <a:solidFill>
                <a:srgbClr val="FD8069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7B20172-B959-49FD-B971-2084657BC50B}"/>
                </a:ext>
              </a:extLst>
            </p:cNvPr>
            <p:cNvSpPr/>
            <p:nvPr/>
          </p:nvSpPr>
          <p:spPr>
            <a:xfrm>
              <a:off x="2038663" y="3103130"/>
              <a:ext cx="72000" cy="72000"/>
            </a:xfrm>
            <a:prstGeom prst="ellipse">
              <a:avLst/>
            </a:prstGeom>
            <a:solidFill>
              <a:srgbClr val="FD8069"/>
            </a:solidFill>
            <a:ln w="19050">
              <a:noFil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B58BBBC-319D-4D8F-B43B-8EF9245791DF}"/>
                </a:ext>
              </a:extLst>
            </p:cNvPr>
            <p:cNvSpPr/>
            <p:nvPr/>
          </p:nvSpPr>
          <p:spPr>
            <a:xfrm>
              <a:off x="3519272" y="4652096"/>
              <a:ext cx="72000" cy="72000"/>
            </a:xfrm>
            <a:prstGeom prst="ellipse">
              <a:avLst/>
            </a:prstGeom>
            <a:solidFill>
              <a:srgbClr val="FD8069"/>
            </a:solidFill>
            <a:ln w="19050">
              <a:noFil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9828FF2-0875-4C66-BE67-727D7C859EEE}"/>
                </a:ext>
              </a:extLst>
            </p:cNvPr>
            <p:cNvSpPr/>
            <p:nvPr/>
          </p:nvSpPr>
          <p:spPr>
            <a:xfrm>
              <a:off x="5383564" y="3073883"/>
              <a:ext cx="72000" cy="72000"/>
            </a:xfrm>
            <a:prstGeom prst="ellipse">
              <a:avLst/>
            </a:prstGeom>
            <a:solidFill>
              <a:srgbClr val="FD8069"/>
            </a:solidFill>
            <a:ln w="19050">
              <a:noFil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3319C83-5181-4C94-96E6-3A8927847CA0}"/>
                </a:ext>
              </a:extLst>
            </p:cNvPr>
            <p:cNvSpPr/>
            <p:nvPr/>
          </p:nvSpPr>
          <p:spPr>
            <a:xfrm>
              <a:off x="7220683" y="4661377"/>
              <a:ext cx="72000" cy="72000"/>
            </a:xfrm>
            <a:prstGeom prst="ellipse">
              <a:avLst/>
            </a:prstGeom>
            <a:solidFill>
              <a:srgbClr val="FD8069"/>
            </a:solidFill>
            <a:ln w="19050">
              <a:noFil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B4100F4-7830-49B0-89CF-8C304CFFE20E}"/>
                </a:ext>
              </a:extLst>
            </p:cNvPr>
            <p:cNvSpPr/>
            <p:nvPr/>
          </p:nvSpPr>
          <p:spPr>
            <a:xfrm>
              <a:off x="8919712" y="3121173"/>
              <a:ext cx="72000" cy="72000"/>
            </a:xfrm>
            <a:prstGeom prst="ellipse">
              <a:avLst/>
            </a:prstGeom>
            <a:solidFill>
              <a:srgbClr val="FD8069"/>
            </a:solidFill>
            <a:ln w="19050">
              <a:noFil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E0BF932-AE0A-46FD-9E5F-D4CA8B3BECBD}"/>
              </a:ext>
            </a:extLst>
          </p:cNvPr>
          <p:cNvGrpSpPr/>
          <p:nvPr/>
        </p:nvGrpSpPr>
        <p:grpSpPr>
          <a:xfrm>
            <a:off x="2947236" y="4911396"/>
            <a:ext cx="2218193" cy="1058781"/>
            <a:chOff x="469493" y="1044955"/>
            <a:chExt cx="2218193" cy="105878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DB8F0EA-8501-444B-8EC0-A93F184876CD}"/>
                </a:ext>
              </a:extLst>
            </p:cNvPr>
            <p:cNvSpPr txBox="1"/>
            <p:nvPr/>
          </p:nvSpPr>
          <p:spPr>
            <a:xfrm>
              <a:off x="469493" y="1044955"/>
              <a:ext cx="852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D8069"/>
                  </a:solidFill>
                  <a:latin typeface="Arual" pitchFamily="2" charset="0"/>
                  <a:ea typeface="Arual" pitchFamily="2" charset="0"/>
                </a:rPr>
                <a:t>02</a:t>
              </a:r>
              <a:endParaRPr lang="zh-CN" altLang="en-US" sz="2400" dirty="0">
                <a:solidFill>
                  <a:srgbClr val="FD8069"/>
                </a:solidFill>
                <a:latin typeface="Arual" pitchFamily="2" charset="0"/>
                <a:ea typeface="Arual" pitchFamily="2" charset="0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558EB782-EB99-41F5-81EE-3C00FF6B76C1}"/>
                </a:ext>
              </a:extLst>
            </p:cNvPr>
            <p:cNvCxnSpPr/>
            <p:nvPr/>
          </p:nvCxnSpPr>
          <p:spPr>
            <a:xfrm>
              <a:off x="695325" y="1451857"/>
              <a:ext cx="1627322" cy="0"/>
            </a:xfrm>
            <a:prstGeom prst="line">
              <a:avLst/>
            </a:prstGeom>
            <a:ln w="19050">
              <a:solidFill>
                <a:srgbClr val="FD8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0B93CDD-BE8D-4F97-93CF-79EC8C480AA3}"/>
                </a:ext>
              </a:extLst>
            </p:cNvPr>
            <p:cNvSpPr txBox="1"/>
            <p:nvPr/>
          </p:nvSpPr>
          <p:spPr>
            <a:xfrm>
              <a:off x="601831" y="1457405"/>
              <a:ext cx="2085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在这里添加你的详细小段落文本内容，与标题相关并符合整体语言风格。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437A6DA-28DE-4042-ADD0-473436C8B7EB}"/>
                </a:ext>
              </a:extLst>
            </p:cNvPr>
            <p:cNvSpPr txBox="1"/>
            <p:nvPr/>
          </p:nvSpPr>
          <p:spPr>
            <a:xfrm>
              <a:off x="1053996" y="1144081"/>
              <a:ext cx="1181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D8069"/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rgbClr val="FD806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6871E13-0144-4C56-AB5F-FD532604CEF7}"/>
              </a:ext>
            </a:extLst>
          </p:cNvPr>
          <p:cNvGrpSpPr/>
          <p:nvPr/>
        </p:nvGrpSpPr>
        <p:grpSpPr>
          <a:xfrm>
            <a:off x="4847980" y="1924602"/>
            <a:ext cx="2208252" cy="1053233"/>
            <a:chOff x="469493" y="1044955"/>
            <a:chExt cx="2208252" cy="105323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1C75AFB-B3CC-4AA6-9B44-871058413762}"/>
                </a:ext>
              </a:extLst>
            </p:cNvPr>
            <p:cNvSpPr txBox="1"/>
            <p:nvPr/>
          </p:nvSpPr>
          <p:spPr>
            <a:xfrm>
              <a:off x="469493" y="1044955"/>
              <a:ext cx="852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D8069"/>
                  </a:solidFill>
                  <a:latin typeface="Arual" pitchFamily="2" charset="0"/>
                  <a:ea typeface="Arual" pitchFamily="2" charset="0"/>
                </a:rPr>
                <a:t>03</a:t>
              </a:r>
              <a:endParaRPr lang="zh-CN" altLang="en-US" sz="2400" dirty="0">
                <a:solidFill>
                  <a:srgbClr val="FD8069"/>
                </a:solidFill>
                <a:latin typeface="Arual" pitchFamily="2" charset="0"/>
                <a:ea typeface="Arual" pitchFamily="2" charset="0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DE35EE67-584D-41A5-A540-CDC7E5A6308E}"/>
                </a:ext>
              </a:extLst>
            </p:cNvPr>
            <p:cNvCxnSpPr/>
            <p:nvPr/>
          </p:nvCxnSpPr>
          <p:spPr>
            <a:xfrm>
              <a:off x="695325" y="1451857"/>
              <a:ext cx="1627322" cy="0"/>
            </a:xfrm>
            <a:prstGeom prst="line">
              <a:avLst/>
            </a:prstGeom>
            <a:ln w="19050">
              <a:solidFill>
                <a:srgbClr val="FD8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9A008E3-C1D4-4D28-8234-BF265CE12B1A}"/>
                </a:ext>
              </a:extLst>
            </p:cNvPr>
            <p:cNvSpPr txBox="1"/>
            <p:nvPr/>
          </p:nvSpPr>
          <p:spPr>
            <a:xfrm>
              <a:off x="591890" y="1451857"/>
              <a:ext cx="2085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在这里添加你的详细小段落文本内容，与标题相关并符合整体语言风格。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3FEB83EB-1E0B-41C0-81D0-A29B5F9545E3}"/>
                </a:ext>
              </a:extLst>
            </p:cNvPr>
            <p:cNvSpPr txBox="1"/>
            <p:nvPr/>
          </p:nvSpPr>
          <p:spPr>
            <a:xfrm>
              <a:off x="1053996" y="1144081"/>
              <a:ext cx="1181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D8069"/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rgbClr val="FD806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A0B152A-04A8-4163-919C-489F4635473C}"/>
              </a:ext>
            </a:extLst>
          </p:cNvPr>
          <p:cNvGrpSpPr/>
          <p:nvPr/>
        </p:nvGrpSpPr>
        <p:grpSpPr>
          <a:xfrm>
            <a:off x="8529516" y="1901555"/>
            <a:ext cx="2218194" cy="1066481"/>
            <a:chOff x="469493" y="1044955"/>
            <a:chExt cx="2218194" cy="1066481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824F311-101C-4D4E-8BF0-49B372C6D2E8}"/>
                </a:ext>
              </a:extLst>
            </p:cNvPr>
            <p:cNvSpPr txBox="1"/>
            <p:nvPr/>
          </p:nvSpPr>
          <p:spPr>
            <a:xfrm>
              <a:off x="469493" y="1044955"/>
              <a:ext cx="852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D8069"/>
                  </a:solidFill>
                  <a:latin typeface="Arual" pitchFamily="2" charset="0"/>
                  <a:ea typeface="Arual" pitchFamily="2" charset="0"/>
                </a:rPr>
                <a:t>05</a:t>
              </a:r>
              <a:endParaRPr lang="zh-CN" altLang="en-US" sz="2400" dirty="0">
                <a:solidFill>
                  <a:srgbClr val="FD8069"/>
                </a:solidFill>
                <a:latin typeface="Arual" pitchFamily="2" charset="0"/>
                <a:ea typeface="Arual" pitchFamily="2" charset="0"/>
              </a:endParaRP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4B932788-1C16-4EA2-A15D-08925D177149}"/>
                </a:ext>
              </a:extLst>
            </p:cNvPr>
            <p:cNvCxnSpPr/>
            <p:nvPr/>
          </p:nvCxnSpPr>
          <p:spPr>
            <a:xfrm>
              <a:off x="695325" y="1451857"/>
              <a:ext cx="1627322" cy="0"/>
            </a:xfrm>
            <a:prstGeom prst="line">
              <a:avLst/>
            </a:prstGeom>
            <a:ln w="19050">
              <a:solidFill>
                <a:srgbClr val="FD8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912F400-49A8-41C5-BE07-E5D72B8AFFF0}"/>
                </a:ext>
              </a:extLst>
            </p:cNvPr>
            <p:cNvSpPr txBox="1"/>
            <p:nvPr/>
          </p:nvSpPr>
          <p:spPr>
            <a:xfrm>
              <a:off x="601832" y="1465105"/>
              <a:ext cx="2085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在这里添加你的详细小段落文本内容，与标题相关并符合整体语言风格。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19D9871-7E3B-41D4-A11D-F3E634B93BFB}"/>
                </a:ext>
              </a:extLst>
            </p:cNvPr>
            <p:cNvSpPr txBox="1"/>
            <p:nvPr/>
          </p:nvSpPr>
          <p:spPr>
            <a:xfrm>
              <a:off x="1053996" y="1144081"/>
              <a:ext cx="1181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D8069"/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rgbClr val="FD806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CB40E8C-D107-4016-800E-6A9A559B5951}"/>
              </a:ext>
            </a:extLst>
          </p:cNvPr>
          <p:cNvGrpSpPr/>
          <p:nvPr/>
        </p:nvGrpSpPr>
        <p:grpSpPr>
          <a:xfrm>
            <a:off x="6895825" y="4911396"/>
            <a:ext cx="2218194" cy="1066481"/>
            <a:chOff x="469493" y="1044955"/>
            <a:chExt cx="2218194" cy="1066481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3D6AD2B4-C961-4D13-B94B-7659B619C5AB}"/>
                </a:ext>
              </a:extLst>
            </p:cNvPr>
            <p:cNvSpPr txBox="1"/>
            <p:nvPr/>
          </p:nvSpPr>
          <p:spPr>
            <a:xfrm>
              <a:off x="469493" y="1044955"/>
              <a:ext cx="8524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D8069"/>
                  </a:solidFill>
                  <a:latin typeface="Arual" pitchFamily="2" charset="0"/>
                  <a:ea typeface="Arual" pitchFamily="2" charset="0"/>
                </a:rPr>
                <a:t>04</a:t>
              </a:r>
              <a:endParaRPr lang="zh-CN" altLang="en-US" sz="2400" dirty="0">
                <a:solidFill>
                  <a:srgbClr val="FD8069"/>
                </a:solidFill>
                <a:latin typeface="Arual" pitchFamily="2" charset="0"/>
                <a:ea typeface="Arual" pitchFamily="2" charset="0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53FE01AB-CF69-4F3F-8F4F-7232A9008DAC}"/>
                </a:ext>
              </a:extLst>
            </p:cNvPr>
            <p:cNvCxnSpPr/>
            <p:nvPr/>
          </p:nvCxnSpPr>
          <p:spPr>
            <a:xfrm>
              <a:off x="695325" y="1451857"/>
              <a:ext cx="1627322" cy="0"/>
            </a:xfrm>
            <a:prstGeom prst="line">
              <a:avLst/>
            </a:prstGeom>
            <a:ln w="19050">
              <a:solidFill>
                <a:srgbClr val="FD8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07450ED-BA25-4C6D-B3C6-E6CB3029C4CB}"/>
                </a:ext>
              </a:extLst>
            </p:cNvPr>
            <p:cNvSpPr txBox="1"/>
            <p:nvPr/>
          </p:nvSpPr>
          <p:spPr>
            <a:xfrm>
              <a:off x="601832" y="1465105"/>
              <a:ext cx="2085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在这里添加你的详细小段落文本内容，与标题相关并符合整体语言风格。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540F687-BFDC-46BA-AF61-4D8001A2468F}"/>
                </a:ext>
              </a:extLst>
            </p:cNvPr>
            <p:cNvSpPr txBox="1"/>
            <p:nvPr/>
          </p:nvSpPr>
          <p:spPr>
            <a:xfrm>
              <a:off x="1053996" y="1144081"/>
              <a:ext cx="1181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D8069"/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rgbClr val="FD8069"/>
                </a:solidFill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B85D7344-8954-4BE3-9FC9-5D2E2F942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BDB9CCD-C9D8-4C28-9DBE-1FAF23A2964C}"/>
              </a:ext>
            </a:extLst>
          </p:cNvPr>
          <p:cNvCxnSpPr>
            <a:cxnSpLocks/>
          </p:cNvCxnSpPr>
          <p:nvPr/>
        </p:nvCxnSpPr>
        <p:spPr>
          <a:xfrm flipH="1">
            <a:off x="4297681" y="1512912"/>
            <a:ext cx="3182647" cy="0"/>
          </a:xfrm>
          <a:prstGeom prst="line">
            <a:avLst/>
          </a:prstGeom>
          <a:ln w="38100">
            <a:solidFill>
              <a:srgbClr val="FD8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9FC98EF5-2BF4-46A0-A1FF-F4145E05374D}"/>
              </a:ext>
            </a:extLst>
          </p:cNvPr>
          <p:cNvSpPr txBox="1"/>
          <p:nvPr/>
        </p:nvSpPr>
        <p:spPr>
          <a:xfrm>
            <a:off x="4151027" y="775898"/>
            <a:ext cx="3625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53083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33E627-2BC3-44E0-9451-9C9B4E402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69" y="7660"/>
            <a:ext cx="3912512" cy="704337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09F682C-1140-435C-A711-847C5EEE5387}"/>
              </a:ext>
            </a:extLst>
          </p:cNvPr>
          <p:cNvGrpSpPr/>
          <p:nvPr/>
        </p:nvGrpSpPr>
        <p:grpSpPr>
          <a:xfrm>
            <a:off x="943885" y="5491659"/>
            <a:ext cx="5253715" cy="297258"/>
            <a:chOff x="842285" y="5822158"/>
            <a:chExt cx="5253715" cy="297258"/>
          </a:xfrm>
        </p:grpSpPr>
        <p:sp>
          <p:nvSpPr>
            <p:cNvPr id="13" name="Flowchart: Alternate Process 12"/>
            <p:cNvSpPr/>
            <p:nvPr/>
          </p:nvSpPr>
          <p:spPr bwMode="auto">
            <a:xfrm>
              <a:off x="842285" y="5822158"/>
              <a:ext cx="5253715" cy="297258"/>
            </a:xfrm>
            <a:prstGeom prst="flowChartAlternateProcess">
              <a:avLst/>
            </a:prstGeom>
            <a:noFill/>
            <a:ln w="19050">
              <a:solidFill>
                <a:srgbClr val="FD8069"/>
              </a:solidFill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14" name="Flowchart: Alternate Process 13"/>
            <p:cNvSpPr/>
            <p:nvPr/>
          </p:nvSpPr>
          <p:spPr bwMode="auto">
            <a:xfrm>
              <a:off x="842285" y="5830322"/>
              <a:ext cx="3077612" cy="283066"/>
            </a:xfrm>
            <a:prstGeom prst="flowChartAlternateProcess">
              <a:avLst/>
            </a:prstGeom>
            <a:solidFill>
              <a:srgbClr val="EA030F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95A16FF-5A84-4DBB-BAF7-85CEF10ADAED}"/>
              </a:ext>
            </a:extLst>
          </p:cNvPr>
          <p:cNvGrpSpPr/>
          <p:nvPr/>
        </p:nvGrpSpPr>
        <p:grpSpPr>
          <a:xfrm>
            <a:off x="943884" y="4795698"/>
            <a:ext cx="5253716" cy="307777"/>
            <a:chOff x="842284" y="5126197"/>
            <a:chExt cx="5253716" cy="307777"/>
          </a:xfrm>
        </p:grpSpPr>
        <p:sp>
          <p:nvSpPr>
            <p:cNvPr id="23" name="Flowchart: Alternate Process 22"/>
            <p:cNvSpPr/>
            <p:nvPr/>
          </p:nvSpPr>
          <p:spPr bwMode="auto">
            <a:xfrm>
              <a:off x="842285" y="5136358"/>
              <a:ext cx="5253715" cy="297258"/>
            </a:xfrm>
            <a:prstGeom prst="flowChartAlternateProcess">
              <a:avLst/>
            </a:prstGeom>
            <a:noFill/>
            <a:ln w="19050">
              <a:solidFill>
                <a:srgbClr val="FD8069"/>
              </a:solidFill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/>
            </a:p>
          </p:txBody>
        </p:sp>
        <p:sp>
          <p:nvSpPr>
            <p:cNvPr id="24" name="Flowchart: Alternate Process 23"/>
            <p:cNvSpPr/>
            <p:nvPr/>
          </p:nvSpPr>
          <p:spPr bwMode="auto">
            <a:xfrm>
              <a:off x="842284" y="5126197"/>
              <a:ext cx="4375759" cy="307777"/>
            </a:xfrm>
            <a:prstGeom prst="flowChartAlternateProcess">
              <a:avLst/>
            </a:prstGeom>
            <a:solidFill>
              <a:srgbClr val="FC684A"/>
            </a:solidFill>
            <a:ln>
              <a:solidFill>
                <a:srgbClr val="FD8069"/>
              </a:soli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41D005E-7A91-464E-8CBB-3C440A00C3D5}"/>
              </a:ext>
            </a:extLst>
          </p:cNvPr>
          <p:cNvGrpSpPr/>
          <p:nvPr/>
        </p:nvGrpSpPr>
        <p:grpSpPr>
          <a:xfrm>
            <a:off x="922889" y="3126482"/>
            <a:ext cx="5274711" cy="605035"/>
            <a:chOff x="821289" y="3456981"/>
            <a:chExt cx="5274711" cy="605035"/>
          </a:xfrm>
        </p:grpSpPr>
        <p:sp>
          <p:nvSpPr>
            <p:cNvPr id="27" name="Flowchart: Alternate Process 26"/>
            <p:cNvSpPr/>
            <p:nvPr/>
          </p:nvSpPr>
          <p:spPr bwMode="auto">
            <a:xfrm>
              <a:off x="842285" y="3764758"/>
              <a:ext cx="5253715" cy="297258"/>
            </a:xfrm>
            <a:prstGeom prst="flowChartAlternateProcess">
              <a:avLst/>
            </a:prstGeom>
            <a:noFill/>
            <a:ln w="19050">
              <a:solidFill>
                <a:srgbClr val="FD8069"/>
              </a:solidFill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28" name="Flowchart: Alternate Process 27"/>
            <p:cNvSpPr/>
            <p:nvPr/>
          </p:nvSpPr>
          <p:spPr bwMode="auto">
            <a:xfrm>
              <a:off x="842285" y="3764758"/>
              <a:ext cx="3416900" cy="297258"/>
            </a:xfrm>
            <a:prstGeom prst="flowChartAlternateProcess">
              <a:avLst/>
            </a:prstGeom>
            <a:solidFill>
              <a:srgbClr val="FEA69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21289" y="3456981"/>
              <a:ext cx="14414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第一项项目名称</a:t>
              </a:r>
              <a:endParaRPr lang="fr-CA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F733D1B-6E27-4FB3-A0D2-A151F0107B44}"/>
              </a:ext>
            </a:extLst>
          </p:cNvPr>
          <p:cNvGrpSpPr/>
          <p:nvPr/>
        </p:nvGrpSpPr>
        <p:grpSpPr>
          <a:xfrm>
            <a:off x="943885" y="4120059"/>
            <a:ext cx="5253715" cy="297258"/>
            <a:chOff x="842285" y="4450558"/>
            <a:chExt cx="5253715" cy="297258"/>
          </a:xfrm>
        </p:grpSpPr>
        <p:sp>
          <p:nvSpPr>
            <p:cNvPr id="31" name="Flowchart: Alternate Process 30"/>
            <p:cNvSpPr/>
            <p:nvPr/>
          </p:nvSpPr>
          <p:spPr bwMode="auto">
            <a:xfrm>
              <a:off x="842285" y="4450558"/>
              <a:ext cx="5253715" cy="297258"/>
            </a:xfrm>
            <a:prstGeom prst="flowChartAlternateProcess">
              <a:avLst/>
            </a:prstGeom>
            <a:noFill/>
            <a:ln w="19050">
              <a:solidFill>
                <a:srgbClr val="FD8069"/>
              </a:solidFill>
            </a:ln>
            <a:effectLst>
              <a:innerShdw blurRad="114300">
                <a:schemeClr val="bg1">
                  <a:lumMod val="75000"/>
                </a:schemeClr>
              </a:inn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  <p:sp>
          <p:nvSpPr>
            <p:cNvPr id="32" name="Flowchart: Alternate Process 31"/>
            <p:cNvSpPr/>
            <p:nvPr/>
          </p:nvSpPr>
          <p:spPr bwMode="auto">
            <a:xfrm>
              <a:off x="842285" y="4458722"/>
              <a:ext cx="2947492" cy="287097"/>
            </a:xfrm>
            <a:prstGeom prst="flowChartAlternateProcess">
              <a:avLst/>
            </a:prstGeom>
            <a:solidFill>
              <a:srgbClr val="FD8069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CA" dirty="0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3E2F298F-919A-4622-B27D-F4B57D5FCD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2" y="151185"/>
            <a:ext cx="2195749" cy="6847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93C61FA-AE8B-4581-BEA8-36A67E79E9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245" y="7661"/>
            <a:ext cx="3416900" cy="68580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34" name="Rectangle 28">
            <a:extLst>
              <a:ext uri="{FF2B5EF4-FFF2-40B4-BE49-F238E27FC236}">
                <a16:creationId xmlns:a16="http://schemas.microsoft.com/office/drawing/2014/main" id="{E55576D8-1373-4674-9314-A0993CDBB326}"/>
              </a:ext>
            </a:extLst>
          </p:cNvPr>
          <p:cNvSpPr/>
          <p:nvPr/>
        </p:nvSpPr>
        <p:spPr>
          <a:xfrm>
            <a:off x="933049" y="3817362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第二项项目名称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id="{A53970E9-989E-4302-B75E-BE4F2271136D}"/>
              </a:ext>
            </a:extLst>
          </p:cNvPr>
          <p:cNvSpPr/>
          <p:nvPr/>
        </p:nvSpPr>
        <p:spPr>
          <a:xfrm>
            <a:off x="922889" y="4507589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第三项项目名称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8A77571E-DF5B-4E7F-B54F-4687F8DB3CFB}"/>
              </a:ext>
            </a:extLst>
          </p:cNvPr>
          <p:cNvSpPr/>
          <p:nvPr/>
        </p:nvSpPr>
        <p:spPr>
          <a:xfrm>
            <a:off x="943884" y="5168679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第四项项目名称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38B5586-EE27-4C45-98CF-C47ED8D3D1F5}"/>
              </a:ext>
            </a:extLst>
          </p:cNvPr>
          <p:cNvSpPr txBox="1"/>
          <p:nvPr/>
        </p:nvSpPr>
        <p:spPr>
          <a:xfrm>
            <a:off x="3672130" y="1355262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请输入您详细的描述性段落内容。请输入您详细的描述性段落内容请输入您详细的描述性段落内容。请输入您详细的描述性段落内容请输入您详细的描述性段落内容。请输入您详细的描述性段落内容。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722743-CD9C-4147-8611-BFC0978A866D}"/>
              </a:ext>
            </a:extLst>
          </p:cNvPr>
          <p:cNvSpPr txBox="1"/>
          <p:nvPr/>
        </p:nvSpPr>
        <p:spPr>
          <a:xfrm>
            <a:off x="809266" y="1166072"/>
            <a:ext cx="5252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</a:t>
            </a:r>
            <a:endParaRPr lang="en-US" altLang="zh-CN" sz="3600" b="1" dirty="0">
              <a:solidFill>
                <a:srgbClr val="FD806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您的标题</a:t>
            </a:r>
          </a:p>
        </p:txBody>
      </p:sp>
    </p:spTree>
    <p:extLst>
      <p:ext uri="{BB962C8B-B14F-4D97-AF65-F5344CB8AC3E}">
        <p14:creationId xmlns:p14="http://schemas.microsoft.com/office/powerpoint/2010/main" val="232424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E70080-7B70-458C-B92F-E725DE3CDF40}"/>
              </a:ext>
            </a:extLst>
          </p:cNvPr>
          <p:cNvGrpSpPr/>
          <p:nvPr/>
        </p:nvGrpSpPr>
        <p:grpSpPr>
          <a:xfrm>
            <a:off x="5515019" y="2156984"/>
            <a:ext cx="6761286" cy="1343841"/>
            <a:chOff x="5515019" y="2156984"/>
            <a:chExt cx="6761286" cy="13438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F6B824-5698-461A-B18A-094489DE6E8F}"/>
                </a:ext>
              </a:extLst>
            </p:cNvPr>
            <p:cNvSpPr txBox="1"/>
            <p:nvPr/>
          </p:nvSpPr>
          <p:spPr>
            <a:xfrm>
              <a:off x="7023368" y="2384620"/>
              <a:ext cx="52529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D8069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6A9893-0D99-4935-81A3-2E314463453F}"/>
                </a:ext>
              </a:extLst>
            </p:cNvPr>
            <p:cNvSpPr/>
            <p:nvPr/>
          </p:nvSpPr>
          <p:spPr>
            <a:xfrm>
              <a:off x="5515019" y="2156984"/>
              <a:ext cx="1344972" cy="1343841"/>
            </a:xfrm>
            <a:prstGeom prst="ellipse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68781-E6E0-45CB-B94F-4777B4D21E36}"/>
              </a:ext>
            </a:extLst>
          </p:cNvPr>
          <p:cNvSpPr txBox="1"/>
          <p:nvPr/>
        </p:nvSpPr>
        <p:spPr>
          <a:xfrm>
            <a:off x="5769686" y="2246121"/>
            <a:ext cx="134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Bahnschrift Condensed" panose="020B0502040204020203" pitchFamily="34" charset="0"/>
              <a:ea typeface="Gulim" panose="020B0503020000020004" pitchFamily="34" charset="-127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82B426-6E7B-478F-903C-F1521D07B490}"/>
              </a:ext>
            </a:extLst>
          </p:cNvPr>
          <p:cNvSpPr txBox="1"/>
          <p:nvPr/>
        </p:nvSpPr>
        <p:spPr>
          <a:xfrm>
            <a:off x="7023368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0D6B63-278C-4590-A335-EBF4E6E15238}"/>
              </a:ext>
            </a:extLst>
          </p:cNvPr>
          <p:cNvSpPr txBox="1"/>
          <p:nvPr/>
        </p:nvSpPr>
        <p:spPr>
          <a:xfrm>
            <a:off x="9131033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05A4F9-B2FE-4517-BDFE-4188D1CCECD8}"/>
              </a:ext>
            </a:extLst>
          </p:cNvPr>
          <p:cNvSpPr txBox="1"/>
          <p:nvPr/>
        </p:nvSpPr>
        <p:spPr>
          <a:xfrm>
            <a:off x="7023368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BE964C-D06E-4908-997A-8BDFAB95F2D0}"/>
              </a:ext>
            </a:extLst>
          </p:cNvPr>
          <p:cNvSpPr txBox="1"/>
          <p:nvPr/>
        </p:nvSpPr>
        <p:spPr>
          <a:xfrm>
            <a:off x="9131033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0EB3A4B-EDDF-45B1-8B1C-FF794BB9D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B19B8F1-7AB5-4F88-912B-68950F74A5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82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4E59D75-C4A3-47BB-957E-819B12D6FE2C}"/>
              </a:ext>
            </a:extLst>
          </p:cNvPr>
          <p:cNvGrpSpPr/>
          <p:nvPr/>
        </p:nvGrpSpPr>
        <p:grpSpPr>
          <a:xfrm>
            <a:off x="6095999" y="1152836"/>
            <a:ext cx="5400676" cy="964593"/>
            <a:chOff x="6095999" y="1520825"/>
            <a:chExt cx="5400676" cy="96459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D06E863-FFAC-4C12-9E57-0326324A7090}"/>
                </a:ext>
              </a:extLst>
            </p:cNvPr>
            <p:cNvSpPr/>
            <p:nvPr/>
          </p:nvSpPr>
          <p:spPr>
            <a:xfrm>
              <a:off x="6203904" y="1520826"/>
              <a:ext cx="5292771" cy="964592"/>
            </a:xfrm>
            <a:prstGeom prst="rect">
              <a:avLst/>
            </a:prstGeom>
            <a:solidFill>
              <a:srgbClr val="FEA694">
                <a:alpha val="10000"/>
              </a:srgbClr>
            </a:solidFill>
            <a:ln w="19050">
              <a:noFill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095AF6B-0ABC-44BF-B827-200955D56D04}"/>
                </a:ext>
              </a:extLst>
            </p:cNvPr>
            <p:cNvSpPr txBox="1"/>
            <p:nvPr/>
          </p:nvSpPr>
          <p:spPr>
            <a:xfrm>
              <a:off x="6396965" y="1664568"/>
              <a:ext cx="49066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在这里添加你的详细小段落文本内容。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6EEF0209-9008-4C28-9EED-9D073F32EB2B}"/>
                </a:ext>
              </a:extLst>
            </p:cNvPr>
            <p:cNvSpPr/>
            <p:nvPr/>
          </p:nvSpPr>
          <p:spPr>
            <a:xfrm>
              <a:off x="6095999" y="1520825"/>
              <a:ext cx="45719" cy="964593"/>
            </a:xfrm>
            <a:prstGeom prst="rect">
              <a:avLst/>
            </a:prstGeom>
            <a:solidFill>
              <a:srgbClr val="FEA694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42E58A78-9F77-4092-B656-00319CD473DD}"/>
              </a:ext>
            </a:extLst>
          </p:cNvPr>
          <p:cNvGrpSpPr/>
          <p:nvPr/>
        </p:nvGrpSpPr>
        <p:grpSpPr>
          <a:xfrm>
            <a:off x="6095999" y="4976143"/>
            <a:ext cx="5400676" cy="964593"/>
            <a:chOff x="6095999" y="1520825"/>
            <a:chExt cx="5400676" cy="964593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A70AE173-429A-4697-8F6D-7A10C3B4C0D9}"/>
                </a:ext>
              </a:extLst>
            </p:cNvPr>
            <p:cNvSpPr/>
            <p:nvPr/>
          </p:nvSpPr>
          <p:spPr>
            <a:xfrm>
              <a:off x="6203904" y="1520826"/>
              <a:ext cx="5292771" cy="964592"/>
            </a:xfrm>
            <a:prstGeom prst="rect">
              <a:avLst/>
            </a:prstGeom>
            <a:solidFill>
              <a:srgbClr val="FC4824">
                <a:alpha val="9000"/>
              </a:srgbClr>
            </a:solidFill>
            <a:ln w="19050">
              <a:noFill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45D1CD91-ACA0-43B1-853B-496FEF374C70}"/>
                </a:ext>
              </a:extLst>
            </p:cNvPr>
            <p:cNvSpPr txBox="1"/>
            <p:nvPr/>
          </p:nvSpPr>
          <p:spPr>
            <a:xfrm>
              <a:off x="6396965" y="1664568"/>
              <a:ext cx="49066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在这里添加你的详细小段落文本内容。</a:t>
              </a: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18C30720-E1EC-4F31-88C3-59E3BEF0D3B9}"/>
                </a:ext>
              </a:extLst>
            </p:cNvPr>
            <p:cNvSpPr/>
            <p:nvPr/>
          </p:nvSpPr>
          <p:spPr>
            <a:xfrm>
              <a:off x="6095999" y="1520825"/>
              <a:ext cx="45719" cy="964593"/>
            </a:xfrm>
            <a:prstGeom prst="rect">
              <a:avLst/>
            </a:prstGeom>
            <a:solidFill>
              <a:srgbClr val="FC4824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BD505D3-0604-4088-9A74-732FBCD23917}"/>
              </a:ext>
            </a:extLst>
          </p:cNvPr>
          <p:cNvGrpSpPr/>
          <p:nvPr/>
        </p:nvGrpSpPr>
        <p:grpSpPr>
          <a:xfrm>
            <a:off x="6095999" y="3701708"/>
            <a:ext cx="5400676" cy="964593"/>
            <a:chOff x="6095999" y="1520825"/>
            <a:chExt cx="5400676" cy="96459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CF81749A-E1B5-4A05-AC9E-2B87224C3289}"/>
                </a:ext>
              </a:extLst>
            </p:cNvPr>
            <p:cNvSpPr/>
            <p:nvPr/>
          </p:nvSpPr>
          <p:spPr>
            <a:xfrm>
              <a:off x="6203904" y="1520826"/>
              <a:ext cx="5292771" cy="964592"/>
            </a:xfrm>
            <a:prstGeom prst="rect">
              <a:avLst/>
            </a:prstGeom>
            <a:solidFill>
              <a:srgbClr val="FC684A">
                <a:alpha val="10000"/>
              </a:srgbClr>
            </a:solidFill>
            <a:ln w="19050">
              <a:noFill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A8FFB3FB-81A2-49D0-AFEE-F81251AC7433}"/>
                </a:ext>
              </a:extLst>
            </p:cNvPr>
            <p:cNvSpPr txBox="1"/>
            <p:nvPr/>
          </p:nvSpPr>
          <p:spPr>
            <a:xfrm>
              <a:off x="6396965" y="1664568"/>
              <a:ext cx="49066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在这里添加你的详细小段落文本内容。</a:t>
              </a: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256C5A02-C926-4F1C-9065-A9C5C1E03594}"/>
                </a:ext>
              </a:extLst>
            </p:cNvPr>
            <p:cNvSpPr/>
            <p:nvPr/>
          </p:nvSpPr>
          <p:spPr>
            <a:xfrm>
              <a:off x="6095999" y="1520825"/>
              <a:ext cx="45719" cy="964593"/>
            </a:xfrm>
            <a:prstGeom prst="rect">
              <a:avLst/>
            </a:prstGeom>
            <a:solidFill>
              <a:srgbClr val="FC684A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24B0AC2B-CDA2-4A97-9556-87B86A24AEA7}"/>
              </a:ext>
            </a:extLst>
          </p:cNvPr>
          <p:cNvGrpSpPr/>
          <p:nvPr/>
        </p:nvGrpSpPr>
        <p:grpSpPr>
          <a:xfrm>
            <a:off x="6095999" y="2427272"/>
            <a:ext cx="5400676" cy="964593"/>
            <a:chOff x="6095999" y="1520825"/>
            <a:chExt cx="5400676" cy="964593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5E9E7751-1F41-437B-B9F9-E5E5DBD15AD9}"/>
                </a:ext>
              </a:extLst>
            </p:cNvPr>
            <p:cNvSpPr/>
            <p:nvPr/>
          </p:nvSpPr>
          <p:spPr>
            <a:xfrm>
              <a:off x="6203904" y="1520826"/>
              <a:ext cx="5292771" cy="964592"/>
            </a:xfrm>
            <a:prstGeom prst="rect">
              <a:avLst/>
            </a:prstGeom>
            <a:solidFill>
              <a:srgbClr val="FC684A">
                <a:alpha val="10000"/>
              </a:srgbClr>
            </a:solidFill>
            <a:ln w="19050">
              <a:noFill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D0F8C5FB-60A7-4683-8B97-85BA81F96895}"/>
                </a:ext>
              </a:extLst>
            </p:cNvPr>
            <p:cNvSpPr txBox="1"/>
            <p:nvPr/>
          </p:nvSpPr>
          <p:spPr>
            <a:xfrm>
              <a:off x="6396965" y="1664568"/>
              <a:ext cx="49066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添加小标题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在这里添加你的详细小段落文本内容。</a:t>
              </a: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334FE312-12DD-497E-9AB4-817FA7B23F3B}"/>
                </a:ext>
              </a:extLst>
            </p:cNvPr>
            <p:cNvSpPr/>
            <p:nvPr/>
          </p:nvSpPr>
          <p:spPr>
            <a:xfrm>
              <a:off x="6095999" y="1520825"/>
              <a:ext cx="45719" cy="964593"/>
            </a:xfrm>
            <a:prstGeom prst="rect">
              <a:avLst/>
            </a:prstGeom>
            <a:solidFill>
              <a:srgbClr val="FC684A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9CB27393-1DE8-411E-9453-01E36B63E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5B7839-3339-46D3-92AA-65EBF55520A6}"/>
              </a:ext>
            </a:extLst>
          </p:cNvPr>
          <p:cNvGrpSpPr/>
          <p:nvPr/>
        </p:nvGrpSpPr>
        <p:grpSpPr>
          <a:xfrm>
            <a:off x="1382334" y="1490922"/>
            <a:ext cx="1886071" cy="1950596"/>
            <a:chOff x="1382334" y="1490922"/>
            <a:chExt cx="1886071" cy="195059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10B6153-1E17-4EAE-8259-CDE585DA704A}"/>
                </a:ext>
              </a:extLst>
            </p:cNvPr>
            <p:cNvGrpSpPr/>
            <p:nvPr/>
          </p:nvGrpSpPr>
          <p:grpSpPr>
            <a:xfrm>
              <a:off x="1382334" y="1490922"/>
              <a:ext cx="1886071" cy="1950596"/>
              <a:chOff x="1082488" y="1913524"/>
              <a:chExt cx="2185918" cy="2185918"/>
            </a:xfrm>
            <a:solidFill>
              <a:srgbClr val="FEA694"/>
            </a:solidFill>
          </p:grpSpPr>
          <p:sp>
            <p:nvSpPr>
              <p:cNvPr id="25" name="泪滴形 24">
                <a:extLst>
                  <a:ext uri="{FF2B5EF4-FFF2-40B4-BE49-F238E27FC236}">
                    <a16:creationId xmlns:a16="http://schemas.microsoft.com/office/drawing/2014/main" id="{FB950524-9618-450F-AF5E-51B68149DADA}"/>
                  </a:ext>
                </a:extLst>
              </p:cNvPr>
              <p:cNvSpPr/>
              <p:nvPr/>
            </p:nvSpPr>
            <p:spPr>
              <a:xfrm rot="5400000">
                <a:off x="1082488" y="1913524"/>
                <a:ext cx="2185918" cy="2185918"/>
              </a:xfrm>
              <a:prstGeom prst="teardrop">
                <a:avLst/>
              </a:prstGeom>
              <a:grpFill/>
              <a:ln w="19050">
                <a:noFill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id="{B07AF1DF-D554-44E3-8627-F4501B8FB92C}"/>
                  </a:ext>
                </a:extLst>
              </p:cNvPr>
              <p:cNvGrpSpPr/>
              <p:nvPr/>
            </p:nvGrpSpPr>
            <p:grpSpPr>
              <a:xfrm>
                <a:off x="2381161" y="3102244"/>
                <a:ext cx="244270" cy="528742"/>
                <a:chOff x="14392688" y="3563289"/>
                <a:chExt cx="173694" cy="375974"/>
              </a:xfrm>
              <a:grpFill/>
            </p:grpSpPr>
            <p:sp>
              <p:nvSpPr>
                <p:cNvPr id="177" name="Oval 229">
                  <a:extLst>
                    <a:ext uri="{FF2B5EF4-FFF2-40B4-BE49-F238E27FC236}">
                      <a16:creationId xmlns:a16="http://schemas.microsoft.com/office/drawing/2014/main" id="{BDB8C077-697F-48A6-8CD2-FD42CAB729C9}"/>
                    </a:ext>
                  </a:extLst>
                </p:cNvPr>
                <p:cNvSpPr/>
                <p:nvPr/>
              </p:nvSpPr>
              <p:spPr>
                <a:xfrm>
                  <a:off x="14462165" y="3732992"/>
                  <a:ext cx="34741" cy="347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78" name="Freeform 230">
                  <a:extLst>
                    <a:ext uri="{FF2B5EF4-FFF2-40B4-BE49-F238E27FC236}">
                      <a16:creationId xmlns:a16="http://schemas.microsoft.com/office/drawing/2014/main" id="{1353B9DC-8E5E-4112-BAD0-A19935B82412}"/>
                    </a:ext>
                  </a:extLst>
                </p:cNvPr>
                <p:cNvSpPr/>
                <p:nvPr/>
              </p:nvSpPr>
              <p:spPr>
                <a:xfrm>
                  <a:off x="14392688" y="3563289"/>
                  <a:ext cx="173694" cy="375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55" extrusionOk="0">
                      <a:moveTo>
                        <a:pt x="21600" y="10432"/>
                      </a:moveTo>
                      <a:cubicBezTo>
                        <a:pt x="21600" y="10432"/>
                        <a:pt x="21600" y="10432"/>
                        <a:pt x="21600" y="10432"/>
                      </a:cubicBezTo>
                      <a:cubicBezTo>
                        <a:pt x="11880" y="368"/>
                        <a:pt x="11880" y="368"/>
                        <a:pt x="11880" y="368"/>
                      </a:cubicBezTo>
                      <a:cubicBezTo>
                        <a:pt x="11340" y="-123"/>
                        <a:pt x="10260" y="-123"/>
                        <a:pt x="9720" y="368"/>
                      </a:cubicBezTo>
                      <a:cubicBezTo>
                        <a:pt x="0" y="10432"/>
                        <a:pt x="0" y="10432"/>
                        <a:pt x="0" y="10432"/>
                      </a:cubicBezTo>
                      <a:cubicBezTo>
                        <a:pt x="0" y="10432"/>
                        <a:pt x="0" y="10677"/>
                        <a:pt x="0" y="10677"/>
                      </a:cubicBezTo>
                      <a:cubicBezTo>
                        <a:pt x="0" y="10677"/>
                        <a:pt x="0" y="10922"/>
                        <a:pt x="0" y="10922"/>
                      </a:cubicBezTo>
                      <a:cubicBezTo>
                        <a:pt x="0" y="10922"/>
                        <a:pt x="0" y="10922"/>
                        <a:pt x="0" y="10922"/>
                      </a:cubicBezTo>
                      <a:cubicBezTo>
                        <a:pt x="9720" y="20986"/>
                        <a:pt x="9720" y="20986"/>
                        <a:pt x="9720" y="20986"/>
                      </a:cubicBezTo>
                      <a:cubicBezTo>
                        <a:pt x="10260" y="21477"/>
                        <a:pt x="11340" y="21477"/>
                        <a:pt x="11880" y="20986"/>
                      </a:cubicBezTo>
                      <a:cubicBezTo>
                        <a:pt x="21600" y="10922"/>
                        <a:pt x="21600" y="10922"/>
                        <a:pt x="21600" y="10922"/>
                      </a:cubicBezTo>
                      <a:cubicBezTo>
                        <a:pt x="21600" y="10922"/>
                        <a:pt x="21600" y="10677"/>
                        <a:pt x="21600" y="10677"/>
                      </a:cubicBezTo>
                      <a:cubicBezTo>
                        <a:pt x="21600" y="10677"/>
                        <a:pt x="21600" y="10677"/>
                        <a:pt x="21600" y="10677"/>
                      </a:cubicBezTo>
                      <a:cubicBezTo>
                        <a:pt x="21600" y="10677"/>
                        <a:pt x="21600" y="10677"/>
                        <a:pt x="21600" y="10677"/>
                      </a:cubicBezTo>
                      <a:cubicBezTo>
                        <a:pt x="21600" y="10677"/>
                        <a:pt x="21600" y="10432"/>
                        <a:pt x="21600" y="10432"/>
                      </a:cubicBezTo>
                      <a:close/>
                      <a:moveTo>
                        <a:pt x="10800" y="19513"/>
                      </a:moveTo>
                      <a:cubicBezTo>
                        <a:pt x="2160" y="10677"/>
                        <a:pt x="2160" y="10677"/>
                        <a:pt x="2160" y="10677"/>
                      </a:cubicBezTo>
                      <a:cubicBezTo>
                        <a:pt x="10800" y="2086"/>
                        <a:pt x="10800" y="2086"/>
                        <a:pt x="10800" y="2086"/>
                      </a:cubicBezTo>
                      <a:cubicBezTo>
                        <a:pt x="19440" y="10677"/>
                        <a:pt x="19440" y="10677"/>
                        <a:pt x="19440" y="10677"/>
                      </a:cubicBezTo>
                      <a:lnTo>
                        <a:pt x="10800" y="19513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</p:grp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9BE006C-2459-4EB1-8CD0-3E1BFDB78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9142" y="2458382"/>
              <a:ext cx="606082" cy="713038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80D37D8-2945-4628-A2F9-52BC8D17920F}"/>
              </a:ext>
            </a:extLst>
          </p:cNvPr>
          <p:cNvGrpSpPr/>
          <p:nvPr/>
        </p:nvGrpSpPr>
        <p:grpSpPr>
          <a:xfrm>
            <a:off x="3348878" y="1555448"/>
            <a:ext cx="1886070" cy="1886070"/>
            <a:chOff x="3348878" y="1555448"/>
            <a:chExt cx="1886070" cy="1886070"/>
          </a:xfrm>
        </p:grpSpPr>
        <p:sp>
          <p:nvSpPr>
            <p:cNvPr id="27" name="泪滴形 26">
              <a:extLst>
                <a:ext uri="{FF2B5EF4-FFF2-40B4-BE49-F238E27FC236}">
                  <a16:creationId xmlns:a16="http://schemas.microsoft.com/office/drawing/2014/main" id="{B0ACBEB9-1F02-4C67-AA93-EA08A0AD86EC}"/>
                </a:ext>
              </a:extLst>
            </p:cNvPr>
            <p:cNvSpPr/>
            <p:nvPr/>
          </p:nvSpPr>
          <p:spPr>
            <a:xfrm rot="16200000" flipH="1">
              <a:off x="3348878" y="1555448"/>
              <a:ext cx="1886070" cy="1886070"/>
            </a:xfrm>
            <a:prstGeom prst="teardrop">
              <a:avLst/>
            </a:prstGeom>
            <a:solidFill>
              <a:srgbClr val="FD8069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ED21C97-CDC1-456E-A6AB-EDEE9531B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8255" y="2469533"/>
              <a:ext cx="604954" cy="754294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D8EC636-ABFF-418E-BDA5-B212C953780D}"/>
              </a:ext>
            </a:extLst>
          </p:cNvPr>
          <p:cNvGrpSpPr/>
          <p:nvPr/>
        </p:nvGrpSpPr>
        <p:grpSpPr>
          <a:xfrm>
            <a:off x="1317812" y="3521988"/>
            <a:ext cx="1950596" cy="1950596"/>
            <a:chOff x="1317812" y="3521988"/>
            <a:chExt cx="1950596" cy="195059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4C4B24C-D508-4381-BAAF-386B5BC50625}"/>
                </a:ext>
              </a:extLst>
            </p:cNvPr>
            <p:cNvGrpSpPr/>
            <p:nvPr/>
          </p:nvGrpSpPr>
          <p:grpSpPr>
            <a:xfrm>
              <a:off x="1317812" y="3521988"/>
              <a:ext cx="1950596" cy="1950596"/>
              <a:chOff x="1317812" y="4179912"/>
              <a:chExt cx="1950596" cy="1950596"/>
            </a:xfrm>
            <a:solidFill>
              <a:srgbClr val="FC4824"/>
            </a:solidFill>
          </p:grpSpPr>
          <p:sp>
            <p:nvSpPr>
              <p:cNvPr id="24" name="泪滴形 23">
                <a:extLst>
                  <a:ext uri="{FF2B5EF4-FFF2-40B4-BE49-F238E27FC236}">
                    <a16:creationId xmlns:a16="http://schemas.microsoft.com/office/drawing/2014/main" id="{8F05E8E0-3205-4CAE-B749-88D93FFAAA74}"/>
                  </a:ext>
                </a:extLst>
              </p:cNvPr>
              <p:cNvSpPr/>
              <p:nvPr/>
            </p:nvSpPr>
            <p:spPr>
              <a:xfrm>
                <a:off x="1317812" y="4179912"/>
                <a:ext cx="1950596" cy="1950596"/>
              </a:xfrm>
              <a:prstGeom prst="teardrop">
                <a:avLst/>
              </a:prstGeom>
              <a:grpFill/>
              <a:ln w="19050">
                <a:noFill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296F6926-AC7E-4D5F-AA12-A8EB8501C59F}"/>
                  </a:ext>
                </a:extLst>
              </p:cNvPr>
              <p:cNvGrpSpPr/>
              <p:nvPr/>
            </p:nvGrpSpPr>
            <p:grpSpPr>
              <a:xfrm>
                <a:off x="2155429" y="4524479"/>
                <a:ext cx="578532" cy="779089"/>
                <a:chOff x="14233622" y="6797289"/>
                <a:chExt cx="411378" cy="553988"/>
              </a:xfrm>
              <a:grpFill/>
            </p:grpSpPr>
            <p:sp>
              <p:nvSpPr>
                <p:cNvPr id="167" name="Freeform 120">
                  <a:extLst>
                    <a:ext uri="{FF2B5EF4-FFF2-40B4-BE49-F238E27FC236}">
                      <a16:creationId xmlns:a16="http://schemas.microsoft.com/office/drawing/2014/main" id="{89C26E48-8626-4F64-98DB-9F4F00568937}"/>
                    </a:ext>
                  </a:extLst>
                </p:cNvPr>
                <p:cNvSpPr/>
                <p:nvPr/>
              </p:nvSpPr>
              <p:spPr>
                <a:xfrm>
                  <a:off x="14293958" y="6965496"/>
                  <a:ext cx="21941" cy="2157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960" y="21600"/>
                      </a:moveTo>
                      <a:cubicBezTo>
                        <a:pt x="17280" y="21600"/>
                        <a:pt x="21600" y="20736"/>
                        <a:pt x="21600" y="20304"/>
                      </a:cubicBezTo>
                      <a:cubicBezTo>
                        <a:pt x="21600" y="1296"/>
                        <a:pt x="21600" y="1296"/>
                        <a:pt x="21600" y="1296"/>
                      </a:cubicBezTo>
                      <a:cubicBezTo>
                        <a:pt x="21600" y="432"/>
                        <a:pt x="17280" y="0"/>
                        <a:pt x="12960" y="0"/>
                      </a:cubicBezTo>
                      <a:cubicBezTo>
                        <a:pt x="4320" y="0"/>
                        <a:pt x="0" y="432"/>
                        <a:pt x="0" y="1296"/>
                      </a:cubicBezTo>
                      <a:cubicBezTo>
                        <a:pt x="0" y="20304"/>
                        <a:pt x="0" y="20304"/>
                        <a:pt x="0" y="20304"/>
                      </a:cubicBezTo>
                      <a:cubicBezTo>
                        <a:pt x="0" y="20736"/>
                        <a:pt x="4320" y="21600"/>
                        <a:pt x="1296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68" name="Freeform 121">
                  <a:extLst>
                    <a:ext uri="{FF2B5EF4-FFF2-40B4-BE49-F238E27FC236}">
                      <a16:creationId xmlns:a16="http://schemas.microsoft.com/office/drawing/2014/main" id="{E003AC90-FF5E-4047-A9C3-50B67BD3C023}"/>
                    </a:ext>
                  </a:extLst>
                </p:cNvPr>
                <p:cNvSpPr/>
                <p:nvPr/>
              </p:nvSpPr>
              <p:spPr>
                <a:xfrm>
                  <a:off x="14423769" y="6965496"/>
                  <a:ext cx="21941" cy="2157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40" y="21600"/>
                      </a:moveTo>
                      <a:cubicBezTo>
                        <a:pt x="17280" y="21600"/>
                        <a:pt x="21600" y="20736"/>
                        <a:pt x="21600" y="20304"/>
                      </a:cubicBezTo>
                      <a:cubicBezTo>
                        <a:pt x="21600" y="1296"/>
                        <a:pt x="21600" y="1296"/>
                        <a:pt x="21600" y="1296"/>
                      </a:cubicBezTo>
                      <a:cubicBezTo>
                        <a:pt x="21600" y="432"/>
                        <a:pt x="17280" y="0"/>
                        <a:pt x="8640" y="0"/>
                      </a:cubicBezTo>
                      <a:cubicBezTo>
                        <a:pt x="4320" y="0"/>
                        <a:pt x="0" y="432"/>
                        <a:pt x="0" y="1296"/>
                      </a:cubicBezTo>
                      <a:cubicBezTo>
                        <a:pt x="0" y="20304"/>
                        <a:pt x="0" y="20304"/>
                        <a:pt x="0" y="20304"/>
                      </a:cubicBezTo>
                      <a:cubicBezTo>
                        <a:pt x="0" y="20736"/>
                        <a:pt x="4320" y="21600"/>
                        <a:pt x="864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69" name="Freeform 122">
                  <a:extLst>
                    <a:ext uri="{FF2B5EF4-FFF2-40B4-BE49-F238E27FC236}">
                      <a16:creationId xmlns:a16="http://schemas.microsoft.com/office/drawing/2014/main" id="{178F478A-9AC8-4016-A8EE-17A74BA65156}"/>
                    </a:ext>
                  </a:extLst>
                </p:cNvPr>
                <p:cNvSpPr/>
                <p:nvPr/>
              </p:nvSpPr>
              <p:spPr>
                <a:xfrm>
                  <a:off x="14601119" y="6969153"/>
                  <a:ext cx="43881" cy="2084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80" y="0"/>
                      </a:moveTo>
                      <a:cubicBezTo>
                        <a:pt x="2160" y="0"/>
                        <a:pt x="0" y="450"/>
                        <a:pt x="0" y="1350"/>
                      </a:cubicBezTo>
                      <a:cubicBezTo>
                        <a:pt x="12960" y="20700"/>
                        <a:pt x="12960" y="20700"/>
                        <a:pt x="12960" y="20700"/>
                      </a:cubicBezTo>
                      <a:cubicBezTo>
                        <a:pt x="12960" y="21150"/>
                        <a:pt x="15120" y="21600"/>
                        <a:pt x="17280" y="21600"/>
                      </a:cubicBezTo>
                      <a:cubicBezTo>
                        <a:pt x="21600" y="21600"/>
                        <a:pt x="21600" y="21150"/>
                        <a:pt x="21600" y="20250"/>
                      </a:cubicBezTo>
                      <a:cubicBezTo>
                        <a:pt x="10800" y="900"/>
                        <a:pt x="10800" y="900"/>
                        <a:pt x="10800" y="900"/>
                      </a:cubicBezTo>
                      <a:cubicBezTo>
                        <a:pt x="10800" y="450"/>
                        <a:pt x="8640" y="0"/>
                        <a:pt x="648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70" name="Freeform 123">
                  <a:extLst>
                    <a:ext uri="{FF2B5EF4-FFF2-40B4-BE49-F238E27FC236}">
                      <a16:creationId xmlns:a16="http://schemas.microsoft.com/office/drawing/2014/main" id="{E30C34F6-21BA-458D-95F6-D4DCE052953F}"/>
                    </a:ext>
                  </a:extLst>
                </p:cNvPr>
                <p:cNvSpPr/>
                <p:nvPr/>
              </p:nvSpPr>
              <p:spPr>
                <a:xfrm>
                  <a:off x="14233622" y="6797289"/>
                  <a:ext cx="272424" cy="5539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886" y="0"/>
                      </a:moveTo>
                      <a:cubicBezTo>
                        <a:pt x="2057" y="0"/>
                        <a:pt x="2057" y="0"/>
                        <a:pt x="2057" y="0"/>
                      </a:cubicBezTo>
                      <a:cubicBezTo>
                        <a:pt x="686" y="0"/>
                        <a:pt x="0" y="506"/>
                        <a:pt x="0" y="1013"/>
                      </a:cubicBezTo>
                      <a:cubicBezTo>
                        <a:pt x="0" y="20587"/>
                        <a:pt x="0" y="20587"/>
                        <a:pt x="0" y="20587"/>
                      </a:cubicBezTo>
                      <a:cubicBezTo>
                        <a:pt x="0" y="21094"/>
                        <a:pt x="686" y="21600"/>
                        <a:pt x="2057" y="21600"/>
                      </a:cubicBezTo>
                      <a:cubicBezTo>
                        <a:pt x="19886" y="21600"/>
                        <a:pt x="19886" y="21600"/>
                        <a:pt x="19886" y="21600"/>
                      </a:cubicBezTo>
                      <a:cubicBezTo>
                        <a:pt x="20914" y="21600"/>
                        <a:pt x="21600" y="21094"/>
                        <a:pt x="21600" y="20587"/>
                      </a:cubicBezTo>
                      <a:cubicBezTo>
                        <a:pt x="21600" y="1013"/>
                        <a:pt x="21600" y="1013"/>
                        <a:pt x="21600" y="1013"/>
                      </a:cubicBezTo>
                      <a:cubicBezTo>
                        <a:pt x="21600" y="506"/>
                        <a:pt x="20914" y="0"/>
                        <a:pt x="19886" y="0"/>
                      </a:cubicBezTo>
                      <a:close/>
                      <a:moveTo>
                        <a:pt x="9943" y="20756"/>
                      </a:moveTo>
                      <a:cubicBezTo>
                        <a:pt x="1371" y="20756"/>
                        <a:pt x="1371" y="20756"/>
                        <a:pt x="1371" y="20756"/>
                      </a:cubicBezTo>
                      <a:cubicBezTo>
                        <a:pt x="1371" y="844"/>
                        <a:pt x="1371" y="844"/>
                        <a:pt x="1371" y="844"/>
                      </a:cubicBezTo>
                      <a:cubicBezTo>
                        <a:pt x="9943" y="844"/>
                        <a:pt x="9943" y="844"/>
                        <a:pt x="9943" y="844"/>
                      </a:cubicBezTo>
                      <a:lnTo>
                        <a:pt x="9943" y="20756"/>
                      </a:lnTo>
                      <a:close/>
                      <a:moveTo>
                        <a:pt x="20229" y="20756"/>
                      </a:moveTo>
                      <a:cubicBezTo>
                        <a:pt x="11657" y="20756"/>
                        <a:pt x="11657" y="20756"/>
                        <a:pt x="11657" y="20756"/>
                      </a:cubicBezTo>
                      <a:cubicBezTo>
                        <a:pt x="11657" y="844"/>
                        <a:pt x="11657" y="844"/>
                        <a:pt x="11657" y="844"/>
                      </a:cubicBezTo>
                      <a:cubicBezTo>
                        <a:pt x="20229" y="844"/>
                        <a:pt x="20229" y="844"/>
                        <a:pt x="20229" y="844"/>
                      </a:cubicBezTo>
                      <a:lnTo>
                        <a:pt x="20229" y="20756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</p:grp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77F79E4-F59B-49A8-86E2-E2F604ADD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9629" y="3701708"/>
              <a:ext cx="707271" cy="707271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C214B3B-FD8B-442E-88AB-983F1AD82ABB}"/>
              </a:ext>
            </a:extLst>
          </p:cNvPr>
          <p:cNvGrpSpPr/>
          <p:nvPr/>
        </p:nvGrpSpPr>
        <p:grpSpPr>
          <a:xfrm>
            <a:off x="3348877" y="3521988"/>
            <a:ext cx="1770412" cy="1770412"/>
            <a:chOff x="3348877" y="3521988"/>
            <a:chExt cx="1770412" cy="1770412"/>
          </a:xfrm>
        </p:grpSpPr>
        <p:sp>
          <p:nvSpPr>
            <p:cNvPr id="26" name="泪滴形 25">
              <a:extLst>
                <a:ext uri="{FF2B5EF4-FFF2-40B4-BE49-F238E27FC236}">
                  <a16:creationId xmlns:a16="http://schemas.microsoft.com/office/drawing/2014/main" id="{B45BC9F2-1CD9-4980-AB86-89B5CF2E1C78}"/>
                </a:ext>
              </a:extLst>
            </p:cNvPr>
            <p:cNvSpPr/>
            <p:nvPr/>
          </p:nvSpPr>
          <p:spPr>
            <a:xfrm flipH="1">
              <a:off x="3348877" y="3521988"/>
              <a:ext cx="1770412" cy="1770412"/>
            </a:xfrm>
            <a:prstGeom prst="teardrop">
              <a:avLst/>
            </a:prstGeom>
            <a:solidFill>
              <a:srgbClr val="FC684A"/>
            </a:solidFill>
            <a:ln w="1905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499D1C9-5C2A-4569-8FB7-1CA0AD908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234" y="3701708"/>
              <a:ext cx="672472" cy="6695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629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854908" y="2165550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Montserrat" panose="02000505000000020004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请输入您补充性说明内容</a:t>
            </a:r>
            <a:endParaRPr lang="fr-CA" sz="1600" dirty="0">
              <a:solidFill>
                <a:schemeClr val="bg1">
                  <a:lumMod val="50000"/>
                </a:schemeClr>
              </a:solidFill>
              <a:latin typeface="Montserrat" panose="02000505000000020004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19E01A8-2960-4020-A683-ACBB2307CC7A}"/>
              </a:ext>
            </a:extLst>
          </p:cNvPr>
          <p:cNvGrpSpPr/>
          <p:nvPr/>
        </p:nvGrpSpPr>
        <p:grpSpPr>
          <a:xfrm>
            <a:off x="4342075" y="-549500"/>
            <a:ext cx="8317638" cy="7857521"/>
            <a:chOff x="4342075" y="-549500"/>
            <a:chExt cx="8317638" cy="785752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CC6D2E8-15DB-4049-8559-66950E796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7999" y="-549500"/>
              <a:ext cx="7721714" cy="7407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46066C5-400B-4652-9030-8D6DC35F9D80}"/>
                </a:ext>
              </a:extLst>
            </p:cNvPr>
            <p:cNvSpPr/>
            <p:nvPr/>
          </p:nvSpPr>
          <p:spPr>
            <a:xfrm rot="20961262">
              <a:off x="4342075" y="-94728"/>
              <a:ext cx="1347966" cy="74027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>
            <a:spLocks/>
          </p:cNvSpPr>
          <p:nvPr/>
        </p:nvSpPr>
        <p:spPr>
          <a:xfrm>
            <a:off x="767360" y="1303819"/>
            <a:ext cx="4536993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D8069"/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4400" b="1" dirty="0">
              <a:solidFill>
                <a:srgbClr val="FD8069"/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7356" y="3301231"/>
            <a:ext cx="4242675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728E94D-107B-444B-A168-A781B89D9507}"/>
              </a:ext>
            </a:extLst>
          </p:cNvPr>
          <p:cNvCxnSpPr>
            <a:cxnSpLocks/>
          </p:cNvCxnSpPr>
          <p:nvPr/>
        </p:nvCxnSpPr>
        <p:spPr>
          <a:xfrm>
            <a:off x="5165387" y="-359923"/>
            <a:ext cx="1478604" cy="7402749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ABA5D702-42CC-4877-A1D4-4649C8C0D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7" y="339918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2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3F09A2F0-02E8-4E00-9892-16B1202770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6" b="4111"/>
          <a:stretch/>
        </p:blipFill>
        <p:spPr>
          <a:xfrm>
            <a:off x="-194089" y="0"/>
            <a:ext cx="12580178" cy="3702198"/>
          </a:xfrm>
          <a:prstGeom prst="rect">
            <a:avLst/>
          </a:prstGeom>
          <a:effectLst/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FC04B2D-337B-4F58-8C48-DCC6AE1EFA8A}"/>
              </a:ext>
            </a:extLst>
          </p:cNvPr>
          <p:cNvSpPr/>
          <p:nvPr/>
        </p:nvSpPr>
        <p:spPr>
          <a:xfrm>
            <a:off x="880946" y="3963824"/>
            <a:ext cx="2107581" cy="2479729"/>
          </a:xfrm>
          <a:prstGeom prst="rect">
            <a:avLst/>
          </a:prstGeom>
          <a:noFill/>
          <a:ln w="25400">
            <a:solidFill>
              <a:srgbClr val="FEA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2A7A0F0-6A40-45B0-8FF9-57418F37189B}"/>
              </a:ext>
            </a:extLst>
          </p:cNvPr>
          <p:cNvSpPr/>
          <p:nvPr/>
        </p:nvSpPr>
        <p:spPr>
          <a:xfrm>
            <a:off x="3687336" y="3963823"/>
            <a:ext cx="2107581" cy="2479729"/>
          </a:xfrm>
          <a:prstGeom prst="rect">
            <a:avLst/>
          </a:prstGeom>
          <a:noFill/>
          <a:ln w="25400">
            <a:solidFill>
              <a:srgbClr val="FEA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D71EF3D7-1111-4BC1-8593-7E556DCC0E24}"/>
              </a:ext>
            </a:extLst>
          </p:cNvPr>
          <p:cNvSpPr/>
          <p:nvPr/>
        </p:nvSpPr>
        <p:spPr>
          <a:xfrm>
            <a:off x="6493726" y="3963823"/>
            <a:ext cx="2107581" cy="2479729"/>
          </a:xfrm>
          <a:prstGeom prst="rect">
            <a:avLst/>
          </a:prstGeom>
          <a:noFill/>
          <a:ln w="25400">
            <a:solidFill>
              <a:srgbClr val="FEA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3CD9E770-C959-405C-8B7E-DF4A5E1D80EB}"/>
              </a:ext>
            </a:extLst>
          </p:cNvPr>
          <p:cNvSpPr/>
          <p:nvPr/>
        </p:nvSpPr>
        <p:spPr>
          <a:xfrm>
            <a:off x="9300117" y="3963823"/>
            <a:ext cx="2107581" cy="2479729"/>
          </a:xfrm>
          <a:prstGeom prst="rect">
            <a:avLst/>
          </a:prstGeom>
          <a:noFill/>
          <a:ln w="25400">
            <a:solidFill>
              <a:srgbClr val="FEA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5515695A-7ED6-4175-B463-1FF152C8B0A9}"/>
              </a:ext>
            </a:extLst>
          </p:cNvPr>
          <p:cNvCxnSpPr>
            <a:cxnSpLocks/>
          </p:cNvCxnSpPr>
          <p:nvPr/>
        </p:nvCxnSpPr>
        <p:spPr>
          <a:xfrm>
            <a:off x="-194089" y="3501486"/>
            <a:ext cx="12580178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>
            <a:extLst>
              <a:ext uri="{FF2B5EF4-FFF2-40B4-BE49-F238E27FC236}">
                <a16:creationId xmlns:a16="http://schemas.microsoft.com/office/drawing/2014/main" id="{97C53F1B-AB49-4881-AE89-D582126FB0B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520" y="4075308"/>
            <a:ext cx="442432" cy="520508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01EB4525-1E84-4187-AFA6-8FDC22918F5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940" y="4075308"/>
            <a:ext cx="391899" cy="488644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8325B354-A565-4012-BB92-F8C2217F178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267" y="4054921"/>
            <a:ext cx="523435" cy="523435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48DD38B7-0A19-4BB4-A35F-E3BB9F3E081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640" y="4105298"/>
            <a:ext cx="499867" cy="466680"/>
          </a:xfrm>
          <a:prstGeom prst="rect">
            <a:avLst/>
          </a:prstGeom>
          <a:ln>
            <a:noFill/>
          </a:ln>
        </p:spPr>
      </p:pic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D8E24E3-B754-482E-9AA7-0385DF21FA94}"/>
              </a:ext>
            </a:extLst>
          </p:cNvPr>
          <p:cNvCxnSpPr/>
          <p:nvPr/>
        </p:nvCxnSpPr>
        <p:spPr>
          <a:xfrm flipV="1">
            <a:off x="880946" y="4662722"/>
            <a:ext cx="2107581" cy="15994"/>
          </a:xfrm>
          <a:prstGeom prst="line">
            <a:avLst/>
          </a:prstGeom>
          <a:ln w="19050">
            <a:solidFill>
              <a:srgbClr val="FEA69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224C793-3F28-4C26-AC4B-7DBD913A7CC1}"/>
              </a:ext>
            </a:extLst>
          </p:cNvPr>
          <p:cNvCxnSpPr/>
          <p:nvPr/>
        </p:nvCxnSpPr>
        <p:spPr>
          <a:xfrm flipV="1">
            <a:off x="3687336" y="4662722"/>
            <a:ext cx="2107581" cy="15994"/>
          </a:xfrm>
          <a:prstGeom prst="line">
            <a:avLst/>
          </a:prstGeom>
          <a:ln w="19050">
            <a:solidFill>
              <a:srgbClr val="FEA69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9F19DF0-C190-44AA-9D21-98B4617C44F5}"/>
              </a:ext>
            </a:extLst>
          </p:cNvPr>
          <p:cNvCxnSpPr/>
          <p:nvPr/>
        </p:nvCxnSpPr>
        <p:spPr>
          <a:xfrm flipV="1">
            <a:off x="6493725" y="4662722"/>
            <a:ext cx="2107581" cy="15994"/>
          </a:xfrm>
          <a:prstGeom prst="line">
            <a:avLst/>
          </a:prstGeom>
          <a:ln w="19050">
            <a:solidFill>
              <a:srgbClr val="FEA69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1731FBD0-5799-4DBF-8808-8FA195532051}"/>
              </a:ext>
            </a:extLst>
          </p:cNvPr>
          <p:cNvCxnSpPr/>
          <p:nvPr/>
        </p:nvCxnSpPr>
        <p:spPr>
          <a:xfrm flipV="1">
            <a:off x="9288955" y="4662722"/>
            <a:ext cx="2107581" cy="15994"/>
          </a:xfrm>
          <a:prstGeom prst="line">
            <a:avLst/>
          </a:prstGeom>
          <a:ln w="19050">
            <a:solidFill>
              <a:srgbClr val="FEA69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648D98C-F93A-481C-98DB-76C879934CE9}"/>
              </a:ext>
            </a:extLst>
          </p:cNvPr>
          <p:cNvSpPr txBox="1"/>
          <p:nvPr/>
        </p:nvSpPr>
        <p:spPr>
          <a:xfrm>
            <a:off x="1031059" y="4837404"/>
            <a:ext cx="176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215CBBA-467C-4A0E-B64D-6EDF7CB2F319}"/>
              </a:ext>
            </a:extLst>
          </p:cNvPr>
          <p:cNvSpPr txBox="1"/>
          <p:nvPr/>
        </p:nvSpPr>
        <p:spPr>
          <a:xfrm>
            <a:off x="3860994" y="4837404"/>
            <a:ext cx="176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F0ABD30-5FD2-4C1B-8393-31BA11B85368}"/>
              </a:ext>
            </a:extLst>
          </p:cNvPr>
          <p:cNvSpPr txBox="1"/>
          <p:nvPr/>
        </p:nvSpPr>
        <p:spPr>
          <a:xfrm>
            <a:off x="6690929" y="4837404"/>
            <a:ext cx="176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678AF3A-F367-4A8E-94D8-3FB71CF14AD7}"/>
              </a:ext>
            </a:extLst>
          </p:cNvPr>
          <p:cNvSpPr txBox="1"/>
          <p:nvPr/>
        </p:nvSpPr>
        <p:spPr>
          <a:xfrm>
            <a:off x="9520865" y="4837404"/>
            <a:ext cx="176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D8F3F18C-7091-4BEE-8F08-01ECFF52DD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00443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408875-9C52-452E-A09C-2CA79FC5D7DD}"/>
              </a:ext>
            </a:extLst>
          </p:cNvPr>
          <p:cNvSpPr/>
          <p:nvPr/>
        </p:nvSpPr>
        <p:spPr>
          <a:xfrm>
            <a:off x="6332847" y="14122"/>
            <a:ext cx="5840298" cy="6858000"/>
          </a:xfrm>
          <a:prstGeom prst="rect">
            <a:avLst/>
          </a:prstGeom>
          <a:solidFill>
            <a:srgbClr val="FD8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EA694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EBE23FF-0CD8-4BBB-9976-21950738DB83}"/>
              </a:ext>
            </a:extLst>
          </p:cNvPr>
          <p:cNvCxnSpPr>
            <a:cxnSpLocks/>
          </p:cNvCxnSpPr>
          <p:nvPr/>
        </p:nvCxnSpPr>
        <p:spPr>
          <a:xfrm>
            <a:off x="7006020" y="2851011"/>
            <a:ext cx="2078722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26571C16-E5B8-45D4-B1C3-BC89F721F9A8}"/>
              </a:ext>
            </a:extLst>
          </p:cNvPr>
          <p:cNvSpPr txBox="1"/>
          <p:nvPr/>
        </p:nvSpPr>
        <p:spPr>
          <a:xfrm>
            <a:off x="6895986" y="2088948"/>
            <a:ext cx="2207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900ACC-E32F-4DE9-AD1A-30DCB1D13551}"/>
              </a:ext>
            </a:extLst>
          </p:cNvPr>
          <p:cNvSpPr txBox="1"/>
          <p:nvPr/>
        </p:nvSpPr>
        <p:spPr>
          <a:xfrm>
            <a:off x="7006020" y="3001166"/>
            <a:ext cx="44622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  <a:p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03F2501-DB80-412F-A90A-7DB94C370E84}"/>
              </a:ext>
            </a:extLst>
          </p:cNvPr>
          <p:cNvCxnSpPr>
            <a:cxnSpLocks/>
          </p:cNvCxnSpPr>
          <p:nvPr/>
        </p:nvCxnSpPr>
        <p:spPr>
          <a:xfrm>
            <a:off x="10105697" y="6530134"/>
            <a:ext cx="1734206" cy="0"/>
          </a:xfrm>
          <a:prstGeom prst="line">
            <a:avLst/>
          </a:prstGeom>
          <a:ln w="15875"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6347991-1AA8-4D47-A921-22E3378AC4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6708785"/>
              </p:ext>
            </p:extLst>
          </p:nvPr>
        </p:nvGraphicFramePr>
        <p:xfrm>
          <a:off x="526393" y="1222154"/>
          <a:ext cx="5101628" cy="5307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" name="图片 25">
            <a:extLst>
              <a:ext uri="{FF2B5EF4-FFF2-40B4-BE49-F238E27FC236}">
                <a16:creationId xmlns:a16="http://schemas.microsoft.com/office/drawing/2014/main" id="{2B16A3F9-27FC-404F-B4BA-87E932FD9D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4" y="226316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19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9A90BB0-5C61-4676-A403-A2BB4110E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671B55D-0349-4F5A-A36F-98FD0BBC099A}"/>
              </a:ext>
            </a:extLst>
          </p:cNvPr>
          <p:cNvSpPr/>
          <p:nvPr/>
        </p:nvSpPr>
        <p:spPr>
          <a:xfrm>
            <a:off x="-47017" y="-224876"/>
            <a:ext cx="12286034" cy="7070013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4768443-F896-41EF-AEEB-97297B8454D6}"/>
              </a:ext>
            </a:extLst>
          </p:cNvPr>
          <p:cNvSpPr/>
          <p:nvPr/>
        </p:nvSpPr>
        <p:spPr>
          <a:xfrm rot="4329062">
            <a:off x="-1443013" y="2282539"/>
            <a:ext cx="8265969" cy="2529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62BFCBA-C8E9-4A8A-8013-B0D5B08B1F28}"/>
              </a:ext>
            </a:extLst>
          </p:cNvPr>
          <p:cNvCxnSpPr>
            <a:cxnSpLocks/>
          </p:cNvCxnSpPr>
          <p:nvPr/>
        </p:nvCxnSpPr>
        <p:spPr>
          <a:xfrm>
            <a:off x="-165151" y="-327102"/>
            <a:ext cx="2521635" cy="788391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8D7C6C41-4EF5-46C6-9EC0-1072309A48B8}"/>
              </a:ext>
            </a:extLst>
          </p:cNvPr>
          <p:cNvSpPr txBox="1"/>
          <p:nvPr/>
        </p:nvSpPr>
        <p:spPr>
          <a:xfrm>
            <a:off x="1727239" y="2591855"/>
            <a:ext cx="2081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 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7785559-459B-4164-8590-C8480BBCA998}"/>
              </a:ext>
            </a:extLst>
          </p:cNvPr>
          <p:cNvSpPr txBox="1"/>
          <p:nvPr/>
        </p:nvSpPr>
        <p:spPr>
          <a:xfrm>
            <a:off x="1805294" y="3415747"/>
            <a:ext cx="333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D8069"/>
                </a:solidFill>
                <a:latin typeface="Bahnschrift Condensed" panose="020B0502040204020203" pitchFamily="34" charset="0"/>
                <a:ea typeface="Gulim" panose="020B0503020000020004" pitchFamily="34" charset="-127"/>
              </a:rPr>
              <a:t>CONTENTS</a:t>
            </a:r>
            <a:endParaRPr lang="zh-CN" altLang="en-US" sz="4000" dirty="0">
              <a:solidFill>
                <a:srgbClr val="FD8069"/>
              </a:solidFill>
              <a:latin typeface="Bahnschrift Condensed" panose="020B0502040204020203" pitchFamily="34" charset="0"/>
              <a:ea typeface="Gulim" panose="020B0503020000020004" pitchFamily="34" charset="-127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AA1DCD3-8460-4958-955E-810DB68D686B}"/>
              </a:ext>
            </a:extLst>
          </p:cNvPr>
          <p:cNvGrpSpPr/>
          <p:nvPr/>
        </p:nvGrpSpPr>
        <p:grpSpPr>
          <a:xfrm>
            <a:off x="4007265" y="372423"/>
            <a:ext cx="7473224" cy="1569660"/>
            <a:chOff x="4330650" y="484229"/>
            <a:chExt cx="7473224" cy="156966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ED79BD3-D1E3-48B4-9020-F6A5B51B7887}"/>
                </a:ext>
              </a:extLst>
            </p:cNvPr>
            <p:cNvSpPr txBox="1"/>
            <p:nvPr/>
          </p:nvSpPr>
          <p:spPr>
            <a:xfrm>
              <a:off x="4330650" y="484229"/>
              <a:ext cx="13449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Bahnschrift Condensed" panose="020B0502040204020203" pitchFamily="34" charset="0"/>
                  <a:ea typeface="Gulim" panose="020B0503020000020004" pitchFamily="34" charset="-127"/>
                </a:rPr>
                <a:t>01</a:t>
              </a:r>
              <a:endParaRPr lang="zh-CN" altLang="en-US" sz="9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A807AC8-C815-4E62-8691-A2EA8141E05E}"/>
                </a:ext>
              </a:extLst>
            </p:cNvPr>
            <p:cNvSpPr txBox="1"/>
            <p:nvPr/>
          </p:nvSpPr>
          <p:spPr>
            <a:xfrm>
              <a:off x="5527242" y="882781"/>
              <a:ext cx="62766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3A75DF-52A8-4888-97C5-6AC5B17EC3D9}"/>
              </a:ext>
            </a:extLst>
          </p:cNvPr>
          <p:cNvGrpSpPr/>
          <p:nvPr/>
        </p:nvGrpSpPr>
        <p:grpSpPr>
          <a:xfrm>
            <a:off x="4407317" y="1740471"/>
            <a:ext cx="7460573" cy="1569660"/>
            <a:chOff x="4330650" y="484229"/>
            <a:chExt cx="7460573" cy="156966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AB2B82-920A-4BB7-96F0-0D625963E555}"/>
                </a:ext>
              </a:extLst>
            </p:cNvPr>
            <p:cNvSpPr txBox="1"/>
            <p:nvPr/>
          </p:nvSpPr>
          <p:spPr>
            <a:xfrm>
              <a:off x="4330650" y="484229"/>
              <a:ext cx="13449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Bahnschrift Condensed" panose="020B0502040204020203" pitchFamily="34" charset="0"/>
                  <a:ea typeface="Gulim" panose="020B0503020000020004" pitchFamily="34" charset="-127"/>
                </a:rPr>
                <a:t>02</a:t>
              </a:r>
              <a:endParaRPr lang="zh-CN" altLang="en-US" sz="9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6CEFB92-0980-47D8-BBC2-25C01B9F5D8A}"/>
                </a:ext>
              </a:extLst>
            </p:cNvPr>
            <p:cNvSpPr txBox="1"/>
            <p:nvPr/>
          </p:nvSpPr>
          <p:spPr>
            <a:xfrm>
              <a:off x="5514591" y="884338"/>
              <a:ext cx="62766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112EBC7-E57C-4772-B7A9-CBA0296DE713}"/>
              </a:ext>
            </a:extLst>
          </p:cNvPr>
          <p:cNvGrpSpPr/>
          <p:nvPr/>
        </p:nvGrpSpPr>
        <p:grpSpPr>
          <a:xfrm>
            <a:off x="4835432" y="3108519"/>
            <a:ext cx="7450602" cy="1569660"/>
            <a:chOff x="4330650" y="484229"/>
            <a:chExt cx="7450602" cy="15696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C79A63-19DD-49FF-89DB-AC8CC7813962}"/>
                </a:ext>
              </a:extLst>
            </p:cNvPr>
            <p:cNvSpPr txBox="1"/>
            <p:nvPr/>
          </p:nvSpPr>
          <p:spPr>
            <a:xfrm>
              <a:off x="4330650" y="484229"/>
              <a:ext cx="13449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Bahnschrift Condensed" panose="020B0502040204020203" pitchFamily="34" charset="0"/>
                  <a:ea typeface="Gulim" panose="020B0503020000020004" pitchFamily="34" charset="-127"/>
                </a:rPr>
                <a:t>03</a:t>
              </a:r>
              <a:endParaRPr lang="zh-CN" altLang="en-US" sz="9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A2AE02B-CD98-472E-93EC-95E2FADE297A}"/>
                </a:ext>
              </a:extLst>
            </p:cNvPr>
            <p:cNvSpPr txBox="1"/>
            <p:nvPr/>
          </p:nvSpPr>
          <p:spPr>
            <a:xfrm>
              <a:off x="5504620" y="841566"/>
              <a:ext cx="62766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7893CC0-683B-4765-8795-311463031000}"/>
              </a:ext>
            </a:extLst>
          </p:cNvPr>
          <p:cNvGrpSpPr/>
          <p:nvPr/>
        </p:nvGrpSpPr>
        <p:grpSpPr>
          <a:xfrm>
            <a:off x="5591258" y="4476567"/>
            <a:ext cx="7497956" cy="1569660"/>
            <a:chOff x="4330650" y="484229"/>
            <a:chExt cx="7497956" cy="15696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47D9B1D-8C1D-4E9C-B9F6-E1E09A757C5B}"/>
                </a:ext>
              </a:extLst>
            </p:cNvPr>
            <p:cNvSpPr txBox="1"/>
            <p:nvPr/>
          </p:nvSpPr>
          <p:spPr>
            <a:xfrm>
              <a:off x="4330650" y="484229"/>
              <a:ext cx="13449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Bahnschrift Condensed" panose="020B0502040204020203" pitchFamily="34" charset="0"/>
                  <a:ea typeface="Gulim" panose="020B0503020000020004" pitchFamily="34" charset="-127"/>
                </a:rPr>
                <a:t>04</a:t>
              </a:r>
              <a:endParaRPr lang="zh-CN" altLang="en-US" sz="9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5B9FDE-17BA-45C9-9D52-542E4E8E829C}"/>
                </a:ext>
              </a:extLst>
            </p:cNvPr>
            <p:cNvSpPr txBox="1"/>
            <p:nvPr/>
          </p:nvSpPr>
          <p:spPr>
            <a:xfrm>
              <a:off x="5551974" y="884338"/>
              <a:ext cx="62766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30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E70080-7B70-458C-B92F-E725DE3CDF40}"/>
              </a:ext>
            </a:extLst>
          </p:cNvPr>
          <p:cNvGrpSpPr/>
          <p:nvPr/>
        </p:nvGrpSpPr>
        <p:grpSpPr>
          <a:xfrm>
            <a:off x="5515019" y="2156984"/>
            <a:ext cx="6761286" cy="1343841"/>
            <a:chOff x="5515019" y="2156984"/>
            <a:chExt cx="6761286" cy="13438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F6B824-5698-461A-B18A-094489DE6E8F}"/>
                </a:ext>
              </a:extLst>
            </p:cNvPr>
            <p:cNvSpPr txBox="1"/>
            <p:nvPr/>
          </p:nvSpPr>
          <p:spPr>
            <a:xfrm>
              <a:off x="7023368" y="2384620"/>
              <a:ext cx="52529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D8069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6A9893-0D99-4935-81A3-2E314463453F}"/>
                </a:ext>
              </a:extLst>
            </p:cNvPr>
            <p:cNvSpPr/>
            <p:nvPr/>
          </p:nvSpPr>
          <p:spPr>
            <a:xfrm>
              <a:off x="5515019" y="2156984"/>
              <a:ext cx="1344972" cy="1343841"/>
            </a:xfrm>
            <a:prstGeom prst="ellipse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68781-E6E0-45CB-B94F-4777B4D21E36}"/>
              </a:ext>
            </a:extLst>
          </p:cNvPr>
          <p:cNvSpPr txBox="1"/>
          <p:nvPr/>
        </p:nvSpPr>
        <p:spPr>
          <a:xfrm>
            <a:off x="5746240" y="2246121"/>
            <a:ext cx="134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Bahnschrift Condensed" panose="020B0502040204020203" pitchFamily="34" charset="0"/>
              <a:ea typeface="Gulim" panose="020B0503020000020004" pitchFamily="34" charset="-127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82B426-6E7B-478F-903C-F1521D07B490}"/>
              </a:ext>
            </a:extLst>
          </p:cNvPr>
          <p:cNvSpPr txBox="1"/>
          <p:nvPr/>
        </p:nvSpPr>
        <p:spPr>
          <a:xfrm>
            <a:off x="7023368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0D6B63-278C-4590-A335-EBF4E6E15238}"/>
              </a:ext>
            </a:extLst>
          </p:cNvPr>
          <p:cNvSpPr txBox="1"/>
          <p:nvPr/>
        </p:nvSpPr>
        <p:spPr>
          <a:xfrm>
            <a:off x="9131033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05A4F9-B2FE-4517-BDFE-4188D1CCECD8}"/>
              </a:ext>
            </a:extLst>
          </p:cNvPr>
          <p:cNvSpPr txBox="1"/>
          <p:nvPr/>
        </p:nvSpPr>
        <p:spPr>
          <a:xfrm>
            <a:off x="7023368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BE964C-D06E-4908-997A-8BDFAB95F2D0}"/>
              </a:ext>
            </a:extLst>
          </p:cNvPr>
          <p:cNvSpPr txBox="1"/>
          <p:nvPr/>
        </p:nvSpPr>
        <p:spPr>
          <a:xfrm>
            <a:off x="9131033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86FDD63-3AB9-4DB5-8E7D-731A98FF0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0DACCB-7D38-40EA-8CFF-33AC54F233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89" y="0"/>
            <a:ext cx="4882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6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AA41C5E-3DCD-4DA7-916A-C2F8A3611D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02"/>
          <a:stretch/>
        </p:blipFill>
        <p:spPr>
          <a:xfrm>
            <a:off x="9725" y="0"/>
            <a:ext cx="12192000" cy="67899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E473F7FB-7E11-4018-8B9D-4103FE929356}"/>
              </a:ext>
            </a:extLst>
          </p:cNvPr>
          <p:cNvSpPr/>
          <p:nvPr/>
        </p:nvSpPr>
        <p:spPr>
          <a:xfrm>
            <a:off x="321684" y="291830"/>
            <a:ext cx="11394814" cy="632297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710093F-C902-4B28-9A42-D91EB0CB8DD4}"/>
              </a:ext>
            </a:extLst>
          </p:cNvPr>
          <p:cNvSpPr/>
          <p:nvPr/>
        </p:nvSpPr>
        <p:spPr>
          <a:xfrm>
            <a:off x="544749" y="664132"/>
            <a:ext cx="10963072" cy="2146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458233" y="1547972"/>
            <a:ext cx="92949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  <a:p>
            <a:pPr algn="ctr"/>
            <a:endParaRPr lang="zh-CN" altLang="en-US" sz="1400" spc="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zh-CN" altLang="en-US" sz="1400" spc="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fr-CA" sz="1400" spc="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6756776-510B-4CCE-98FE-728344AA0F6D}"/>
              </a:ext>
            </a:extLst>
          </p:cNvPr>
          <p:cNvCxnSpPr>
            <a:cxnSpLocks/>
          </p:cNvCxnSpPr>
          <p:nvPr/>
        </p:nvCxnSpPr>
        <p:spPr>
          <a:xfrm>
            <a:off x="4695139" y="1425093"/>
            <a:ext cx="3012857" cy="0"/>
          </a:xfrm>
          <a:prstGeom prst="line">
            <a:avLst/>
          </a:prstGeom>
          <a:ln w="15875"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9E6A30BD-9A3E-454C-B5A6-82D09A6CE4E4}"/>
              </a:ext>
            </a:extLst>
          </p:cNvPr>
          <p:cNvSpPr txBox="1"/>
          <p:nvPr/>
        </p:nvSpPr>
        <p:spPr>
          <a:xfrm>
            <a:off x="4201907" y="788101"/>
            <a:ext cx="3946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D80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200" dirty="0">
              <a:solidFill>
                <a:srgbClr val="FD80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86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84257F30-A420-4DE8-B83E-9839041042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955" b="2"/>
          <a:stretch/>
        </p:blipFill>
        <p:spPr>
          <a:xfrm>
            <a:off x="0" y="2945946"/>
            <a:ext cx="12192000" cy="3912054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EE3EE50-C123-4C22-B770-F558852104BE}"/>
              </a:ext>
            </a:extLst>
          </p:cNvPr>
          <p:cNvCxnSpPr>
            <a:cxnSpLocks/>
          </p:cNvCxnSpPr>
          <p:nvPr/>
        </p:nvCxnSpPr>
        <p:spPr>
          <a:xfrm>
            <a:off x="4850781" y="1363146"/>
            <a:ext cx="3012857" cy="0"/>
          </a:xfrm>
          <a:prstGeom prst="line">
            <a:avLst/>
          </a:prstGeom>
          <a:ln w="15875"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312D22E8-C45F-4F72-8124-D20516445E57}"/>
              </a:ext>
            </a:extLst>
          </p:cNvPr>
          <p:cNvSpPr txBox="1"/>
          <p:nvPr/>
        </p:nvSpPr>
        <p:spPr>
          <a:xfrm>
            <a:off x="4260273" y="696970"/>
            <a:ext cx="3946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D80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200" dirty="0">
              <a:solidFill>
                <a:srgbClr val="FD80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CCA16CD-6488-47E6-91FE-0AB463A281FB}"/>
              </a:ext>
            </a:extLst>
          </p:cNvPr>
          <p:cNvGrpSpPr/>
          <p:nvPr/>
        </p:nvGrpSpPr>
        <p:grpSpPr>
          <a:xfrm>
            <a:off x="4260273" y="1745673"/>
            <a:ext cx="3636818" cy="4384960"/>
            <a:chOff x="4260273" y="1745673"/>
            <a:chExt cx="3636818" cy="4384960"/>
          </a:xfrm>
          <a:effectLst/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A849A6D-933C-49E8-86C5-13F0CE3C8561}"/>
                </a:ext>
              </a:extLst>
            </p:cNvPr>
            <p:cNvGrpSpPr/>
            <p:nvPr/>
          </p:nvGrpSpPr>
          <p:grpSpPr>
            <a:xfrm>
              <a:off x="4260273" y="1745673"/>
              <a:ext cx="3636818" cy="4384960"/>
              <a:chOff x="4260273" y="1745673"/>
              <a:chExt cx="3636818" cy="438496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F13F093-2FD5-41D6-BB0D-983E7D8237A6}"/>
                  </a:ext>
                </a:extLst>
              </p:cNvPr>
              <p:cNvSpPr/>
              <p:nvPr/>
            </p:nvSpPr>
            <p:spPr>
              <a:xfrm>
                <a:off x="4260273" y="1745673"/>
                <a:ext cx="3636818" cy="4384960"/>
              </a:xfrm>
              <a:prstGeom prst="rect">
                <a:avLst/>
              </a:prstGeom>
              <a:ln w="1905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9B3D7F55-1D44-4E88-8189-E2DD34B57068}"/>
                  </a:ext>
                </a:extLst>
              </p:cNvPr>
              <p:cNvSpPr/>
              <p:nvPr/>
            </p:nvSpPr>
            <p:spPr>
              <a:xfrm>
                <a:off x="4260273" y="2916619"/>
                <a:ext cx="3636818" cy="3214014"/>
              </a:xfrm>
              <a:prstGeom prst="rect">
                <a:avLst/>
              </a:prstGeom>
              <a:solidFill>
                <a:srgbClr val="FD8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C8D41F0-A00B-4531-9437-EFCF7F79D092}"/>
                </a:ext>
              </a:extLst>
            </p:cNvPr>
            <p:cNvSpPr txBox="1"/>
            <p:nvPr/>
          </p:nvSpPr>
          <p:spPr>
            <a:xfrm>
              <a:off x="4785572" y="1974273"/>
              <a:ext cx="26208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D806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重点内容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9C53107-2092-4E0F-B1BE-34D2A449409F}"/>
              </a:ext>
            </a:extLst>
          </p:cNvPr>
          <p:cNvGrpSpPr/>
          <p:nvPr/>
        </p:nvGrpSpPr>
        <p:grpSpPr>
          <a:xfrm>
            <a:off x="893618" y="1974273"/>
            <a:ext cx="3054928" cy="3646980"/>
            <a:chOff x="893618" y="1944947"/>
            <a:chExt cx="3054928" cy="3646980"/>
          </a:xfrm>
          <a:effectLst/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A57BB88-AE75-4B65-8D96-DDB9E0525F0E}"/>
                </a:ext>
              </a:extLst>
            </p:cNvPr>
            <p:cNvSpPr/>
            <p:nvPr/>
          </p:nvSpPr>
          <p:spPr>
            <a:xfrm>
              <a:off x="893618" y="1974272"/>
              <a:ext cx="3054928" cy="3617655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18FFAEF-7D18-4FA2-99D2-B3B0FCF17883}"/>
                </a:ext>
              </a:extLst>
            </p:cNvPr>
            <p:cNvSpPr/>
            <p:nvPr/>
          </p:nvSpPr>
          <p:spPr>
            <a:xfrm>
              <a:off x="893618" y="1944947"/>
              <a:ext cx="3054928" cy="942348"/>
            </a:xfrm>
            <a:prstGeom prst="rect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225101-A6DD-404B-A2FB-9FCEF3DF615A}"/>
                </a:ext>
              </a:extLst>
            </p:cNvPr>
            <p:cNvSpPr txBox="1"/>
            <p:nvPr/>
          </p:nvSpPr>
          <p:spPr>
            <a:xfrm>
              <a:off x="1110654" y="2029948"/>
              <a:ext cx="26208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对比内容</a:t>
              </a:r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A926422-FFB9-4EA4-A11C-68A8CD6D8386}"/>
              </a:ext>
            </a:extLst>
          </p:cNvPr>
          <p:cNvGrpSpPr/>
          <p:nvPr/>
        </p:nvGrpSpPr>
        <p:grpSpPr>
          <a:xfrm>
            <a:off x="8243454" y="1929671"/>
            <a:ext cx="3054928" cy="3691582"/>
            <a:chOff x="893618" y="1900345"/>
            <a:chExt cx="3054928" cy="36915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D9D48B0-8C3E-4D1C-8A11-1187B16CA6A2}"/>
                </a:ext>
              </a:extLst>
            </p:cNvPr>
            <p:cNvSpPr/>
            <p:nvPr/>
          </p:nvSpPr>
          <p:spPr>
            <a:xfrm>
              <a:off x="893618" y="1974272"/>
              <a:ext cx="3054928" cy="3617655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8DD7EB8-2D35-433A-8FED-03197E42827F}"/>
                </a:ext>
              </a:extLst>
            </p:cNvPr>
            <p:cNvSpPr/>
            <p:nvPr/>
          </p:nvSpPr>
          <p:spPr>
            <a:xfrm>
              <a:off x="893618" y="1900345"/>
              <a:ext cx="3054928" cy="942348"/>
            </a:xfrm>
            <a:prstGeom prst="rect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5106022-48ED-47F3-A2B7-2739410E5E05}"/>
                </a:ext>
              </a:extLst>
            </p:cNvPr>
            <p:cNvSpPr txBox="1"/>
            <p:nvPr/>
          </p:nvSpPr>
          <p:spPr>
            <a:xfrm>
              <a:off x="1110654" y="2029948"/>
              <a:ext cx="26208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对比内容</a:t>
              </a:r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CE1E7FDF-8B8A-40E1-9627-F97B6BF34693}"/>
              </a:ext>
            </a:extLst>
          </p:cNvPr>
          <p:cNvSpPr txBox="1"/>
          <p:nvPr/>
        </p:nvSpPr>
        <p:spPr>
          <a:xfrm>
            <a:off x="4661210" y="3064685"/>
            <a:ext cx="2977375" cy="2627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6EA420C-AF01-4D1F-B0D2-90BD98C76F67}"/>
              </a:ext>
            </a:extLst>
          </p:cNvPr>
          <p:cNvSpPr txBox="1"/>
          <p:nvPr/>
        </p:nvSpPr>
        <p:spPr>
          <a:xfrm>
            <a:off x="1002136" y="3137934"/>
            <a:ext cx="2837892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D80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5996EAF-E210-4968-8BC2-B921F8B6494D}"/>
              </a:ext>
            </a:extLst>
          </p:cNvPr>
          <p:cNvSpPr txBox="1"/>
          <p:nvPr/>
        </p:nvSpPr>
        <p:spPr>
          <a:xfrm>
            <a:off x="8383575" y="3137934"/>
            <a:ext cx="2837892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D80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107805E-DD42-4A32-9DA6-94F233523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24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9C19CB9-04BA-4FAB-AA86-31BB3667E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12" y="-713678"/>
            <a:ext cx="12303512" cy="8162692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B88EB9D-B686-471C-A474-4A755FF2C47D}"/>
              </a:ext>
            </a:extLst>
          </p:cNvPr>
          <p:cNvSpPr/>
          <p:nvPr/>
        </p:nvSpPr>
        <p:spPr>
          <a:xfrm>
            <a:off x="7203104" y="524107"/>
            <a:ext cx="4401520" cy="6241515"/>
          </a:xfrm>
          <a:custGeom>
            <a:avLst/>
            <a:gdLst>
              <a:gd name="connsiteX0" fmla="*/ 1 w 4401520"/>
              <a:gd name="connsiteY0" fmla="*/ 352591 h 5970719"/>
              <a:gd name="connsiteX1" fmla="*/ 1 w 4401520"/>
              <a:gd name="connsiteY1" fmla="*/ 887930 h 5970719"/>
              <a:gd name="connsiteX2" fmla="*/ 387681 w 4401520"/>
              <a:gd name="connsiteY2" fmla="*/ 620261 h 5970719"/>
              <a:gd name="connsiteX3" fmla="*/ 0 w 4401520"/>
              <a:gd name="connsiteY3" fmla="*/ 0 h 5970719"/>
              <a:gd name="connsiteX4" fmla="*/ 4401520 w 4401520"/>
              <a:gd name="connsiteY4" fmla="*/ 0 h 5970719"/>
              <a:gd name="connsiteX5" fmla="*/ 4401520 w 4401520"/>
              <a:gd name="connsiteY5" fmla="*/ 5970719 h 5970719"/>
              <a:gd name="connsiteX6" fmla="*/ 0 w 4401520"/>
              <a:gd name="connsiteY6" fmla="*/ 5970719 h 5970719"/>
              <a:gd name="connsiteX0" fmla="*/ 1 w 4401520"/>
              <a:gd name="connsiteY0" fmla="*/ 352591 h 5970719"/>
              <a:gd name="connsiteX1" fmla="*/ 1 w 4401520"/>
              <a:gd name="connsiteY1" fmla="*/ 887930 h 5970719"/>
              <a:gd name="connsiteX2" fmla="*/ 1 w 4401520"/>
              <a:gd name="connsiteY2" fmla="*/ 352591 h 5970719"/>
              <a:gd name="connsiteX3" fmla="*/ 0 w 4401520"/>
              <a:gd name="connsiteY3" fmla="*/ 0 h 5970719"/>
              <a:gd name="connsiteX4" fmla="*/ 4401520 w 4401520"/>
              <a:gd name="connsiteY4" fmla="*/ 0 h 5970719"/>
              <a:gd name="connsiteX5" fmla="*/ 4401520 w 4401520"/>
              <a:gd name="connsiteY5" fmla="*/ 5970719 h 5970719"/>
              <a:gd name="connsiteX6" fmla="*/ 0 w 4401520"/>
              <a:gd name="connsiteY6" fmla="*/ 5970719 h 5970719"/>
              <a:gd name="connsiteX7" fmla="*/ 0 w 4401520"/>
              <a:gd name="connsiteY7" fmla="*/ 0 h 597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1520" h="5970719">
                <a:moveTo>
                  <a:pt x="1" y="352591"/>
                </a:moveTo>
                <a:lnTo>
                  <a:pt x="1" y="887930"/>
                </a:lnTo>
                <a:lnTo>
                  <a:pt x="1" y="352591"/>
                </a:lnTo>
                <a:close/>
                <a:moveTo>
                  <a:pt x="0" y="0"/>
                </a:moveTo>
                <a:lnTo>
                  <a:pt x="4401520" y="0"/>
                </a:lnTo>
                <a:lnTo>
                  <a:pt x="4401520" y="5970719"/>
                </a:lnTo>
                <a:lnTo>
                  <a:pt x="0" y="5970719"/>
                </a:lnTo>
                <a:lnTo>
                  <a:pt x="0" y="0"/>
                </a:lnTo>
                <a:close/>
              </a:path>
            </a:pathLst>
          </a:custGeom>
          <a:solidFill>
            <a:srgbClr val="FD8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D20966C-B7AF-4445-A768-4BCA875C5E13}"/>
              </a:ext>
            </a:extLst>
          </p:cNvPr>
          <p:cNvCxnSpPr>
            <a:cxnSpLocks/>
          </p:cNvCxnSpPr>
          <p:nvPr/>
        </p:nvCxnSpPr>
        <p:spPr>
          <a:xfrm>
            <a:off x="7601129" y="1918776"/>
            <a:ext cx="2078722" cy="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5273A1A-73ED-44A0-A6E3-115C05CABE3C}"/>
              </a:ext>
            </a:extLst>
          </p:cNvPr>
          <p:cNvSpPr txBox="1"/>
          <p:nvPr/>
        </p:nvSpPr>
        <p:spPr>
          <a:xfrm>
            <a:off x="7472679" y="1246821"/>
            <a:ext cx="2207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880943-50CE-4DAE-8D70-9B787A09064B}"/>
              </a:ext>
            </a:extLst>
          </p:cNvPr>
          <p:cNvSpPr txBox="1"/>
          <p:nvPr/>
        </p:nvSpPr>
        <p:spPr>
          <a:xfrm>
            <a:off x="7472679" y="2270798"/>
            <a:ext cx="3433335" cy="2316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2A16DB3-8E03-44DA-B993-1F007D32B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4" y="6000489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03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9A90BB0-5C61-4676-A403-A2BB4110E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671B55D-0349-4F5A-A36F-98FD0BBC099A}"/>
              </a:ext>
            </a:extLst>
          </p:cNvPr>
          <p:cNvSpPr/>
          <p:nvPr/>
        </p:nvSpPr>
        <p:spPr>
          <a:xfrm>
            <a:off x="0" y="13783"/>
            <a:ext cx="12286034" cy="7070013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4768443-F896-41EF-AEEB-97297B8454D6}"/>
              </a:ext>
            </a:extLst>
          </p:cNvPr>
          <p:cNvSpPr/>
          <p:nvPr/>
        </p:nvSpPr>
        <p:spPr>
          <a:xfrm>
            <a:off x="828218" y="869694"/>
            <a:ext cx="10770852" cy="5016193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CB11C40-5EA0-4A3C-8281-D2126B2A8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045" y="1390102"/>
            <a:ext cx="3548790" cy="354879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BEDEE84D-F2BB-4A24-994F-193FB339A095}"/>
              </a:ext>
            </a:extLst>
          </p:cNvPr>
          <p:cNvSpPr/>
          <p:nvPr/>
        </p:nvSpPr>
        <p:spPr>
          <a:xfrm>
            <a:off x="516237" y="447022"/>
            <a:ext cx="11394814" cy="5861539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5653814-D79C-44F8-8841-679392D7249C}"/>
              </a:ext>
            </a:extLst>
          </p:cNvPr>
          <p:cNvSpPr txBox="1"/>
          <p:nvPr/>
        </p:nvSpPr>
        <p:spPr>
          <a:xfrm>
            <a:off x="3691953" y="4266179"/>
            <a:ext cx="2453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汇报人：王怡菲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B892993-0605-4916-8B20-6B9EC7004664}"/>
              </a:ext>
            </a:extLst>
          </p:cNvPr>
          <p:cNvSpPr txBox="1"/>
          <p:nvPr/>
        </p:nvSpPr>
        <p:spPr>
          <a:xfrm>
            <a:off x="6430195" y="4266179"/>
            <a:ext cx="2681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指导老师：内科大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0F592B3-D749-4FF1-9ADA-798FEB107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27" y="2734775"/>
            <a:ext cx="3990666" cy="418944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62AB26A6-BD98-4632-B078-BF3AF299E58E}"/>
              </a:ext>
            </a:extLst>
          </p:cNvPr>
          <p:cNvSpPr txBox="1"/>
          <p:nvPr/>
        </p:nvSpPr>
        <p:spPr>
          <a:xfrm>
            <a:off x="1204558" y="2562097"/>
            <a:ext cx="10441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rgbClr val="FD80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感谢您的观赏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AC8BBA0-B401-498D-936A-C29AF1AF8B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642" y="1177242"/>
            <a:ext cx="3548790" cy="110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3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王怡菲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内蒙古科技大学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4DF5A8AF-5707-4638-B81E-654BA7DA7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B1ED23-CCE1-4531-91DB-DB41FF03D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221" y="3584372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E70080-7B70-458C-B92F-E725DE3CDF40}"/>
              </a:ext>
            </a:extLst>
          </p:cNvPr>
          <p:cNvGrpSpPr/>
          <p:nvPr/>
        </p:nvGrpSpPr>
        <p:grpSpPr>
          <a:xfrm>
            <a:off x="5515019" y="2156984"/>
            <a:ext cx="6761286" cy="1343841"/>
            <a:chOff x="5515019" y="2156984"/>
            <a:chExt cx="6761286" cy="13438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F6B824-5698-461A-B18A-094489DE6E8F}"/>
                </a:ext>
              </a:extLst>
            </p:cNvPr>
            <p:cNvSpPr txBox="1"/>
            <p:nvPr/>
          </p:nvSpPr>
          <p:spPr>
            <a:xfrm>
              <a:off x="7023368" y="2384620"/>
              <a:ext cx="52529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D8069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6A9893-0D99-4935-81A3-2E314463453F}"/>
                </a:ext>
              </a:extLst>
            </p:cNvPr>
            <p:cNvSpPr/>
            <p:nvPr/>
          </p:nvSpPr>
          <p:spPr>
            <a:xfrm>
              <a:off x="5515019" y="2156984"/>
              <a:ext cx="1344972" cy="1343841"/>
            </a:xfrm>
            <a:prstGeom prst="ellipse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68781-E6E0-45CB-B94F-4777B4D21E36}"/>
              </a:ext>
            </a:extLst>
          </p:cNvPr>
          <p:cNvSpPr txBox="1"/>
          <p:nvPr/>
        </p:nvSpPr>
        <p:spPr>
          <a:xfrm>
            <a:off x="5804855" y="2246121"/>
            <a:ext cx="134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Bahnschrift Condensed" panose="020B0502040204020203" pitchFamily="34" charset="0"/>
              <a:ea typeface="Gulim" panose="020B0503020000020004" pitchFamily="34" charset="-127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82B426-6E7B-478F-903C-F1521D07B490}"/>
              </a:ext>
            </a:extLst>
          </p:cNvPr>
          <p:cNvSpPr txBox="1"/>
          <p:nvPr/>
        </p:nvSpPr>
        <p:spPr>
          <a:xfrm>
            <a:off x="7023368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插入相关标题文字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0D6B63-278C-4590-A335-EBF4E6E15238}"/>
              </a:ext>
            </a:extLst>
          </p:cNvPr>
          <p:cNvSpPr txBox="1"/>
          <p:nvPr/>
        </p:nvSpPr>
        <p:spPr>
          <a:xfrm>
            <a:off x="9131033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插入相关标题文字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05A4F9-B2FE-4517-BDFE-4188D1CCECD8}"/>
              </a:ext>
            </a:extLst>
          </p:cNvPr>
          <p:cNvSpPr txBox="1"/>
          <p:nvPr/>
        </p:nvSpPr>
        <p:spPr>
          <a:xfrm>
            <a:off x="7023368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插入相关标题文字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BE964C-D06E-4908-997A-8BDFAB95F2D0}"/>
              </a:ext>
            </a:extLst>
          </p:cNvPr>
          <p:cNvSpPr txBox="1"/>
          <p:nvPr/>
        </p:nvSpPr>
        <p:spPr>
          <a:xfrm>
            <a:off x="9131033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插入相关标题文字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81A6396-3A3C-473D-86BE-15873D617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1DFFD9C-5830-4199-B152-AE24783D3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82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5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92315A0-CCFE-4EDB-BC7B-2683C3226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911"/>
          <a:stretch/>
        </p:blipFill>
        <p:spPr>
          <a:xfrm>
            <a:off x="0" y="0"/>
            <a:ext cx="12192000" cy="29550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591FDBE-2C8C-4845-842B-6B7CBC3EBC98}"/>
              </a:ext>
            </a:extLst>
          </p:cNvPr>
          <p:cNvSpPr/>
          <p:nvPr/>
        </p:nvSpPr>
        <p:spPr>
          <a:xfrm>
            <a:off x="1303283" y="1119352"/>
            <a:ext cx="9585434" cy="3594537"/>
          </a:xfrm>
          <a:prstGeom prst="rect">
            <a:avLst/>
          </a:prstGeom>
          <a:solidFill>
            <a:srgbClr val="FD8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269602-C62B-480F-90D1-E65D131A33DD}"/>
              </a:ext>
            </a:extLst>
          </p:cNvPr>
          <p:cNvGrpSpPr/>
          <p:nvPr/>
        </p:nvGrpSpPr>
        <p:grpSpPr>
          <a:xfrm>
            <a:off x="4976648" y="4961416"/>
            <a:ext cx="2238704" cy="840232"/>
            <a:chOff x="4976648" y="4924742"/>
            <a:chExt cx="2238704" cy="84023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077EACA-C02C-4FC7-B22D-1F73638F4998}"/>
                </a:ext>
              </a:extLst>
            </p:cNvPr>
            <p:cNvSpPr txBox="1"/>
            <p:nvPr/>
          </p:nvSpPr>
          <p:spPr>
            <a:xfrm>
              <a:off x="4976648" y="4924742"/>
              <a:ext cx="22387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C9E3B41-3C8A-4DA1-BFA7-2353D15C5467}"/>
                </a:ext>
              </a:extLst>
            </p:cNvPr>
            <p:cNvSpPr txBox="1"/>
            <p:nvPr/>
          </p:nvSpPr>
          <p:spPr>
            <a:xfrm>
              <a:off x="4976648" y="5487975"/>
              <a:ext cx="22387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Summarization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7B19FDF-D398-4D44-9716-666A48B571A6}"/>
              </a:ext>
            </a:extLst>
          </p:cNvPr>
          <p:cNvSpPr txBox="1"/>
          <p:nvPr/>
        </p:nvSpPr>
        <p:spPr>
          <a:xfrm>
            <a:off x="2912699" y="2643321"/>
            <a:ext cx="65227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添加你的详细小段落文本内容。在这里加你的详细小段落文本内容。在这里添加你的详细小段落文本内容。在这里添加你的详细小段落文本内容。</a:t>
            </a:r>
          </a:p>
          <a:p>
            <a:pPr algn="ctr"/>
            <a:endParaRPr lang="zh-CN" altLang="en-US" sz="13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2D9C709-FB65-4ACB-858F-BC881B83EEF4}"/>
              </a:ext>
            </a:extLst>
          </p:cNvPr>
          <p:cNvCxnSpPr>
            <a:cxnSpLocks/>
          </p:cNvCxnSpPr>
          <p:nvPr/>
        </p:nvCxnSpPr>
        <p:spPr>
          <a:xfrm>
            <a:off x="4705815" y="2462699"/>
            <a:ext cx="278780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B89634C1-2034-433C-BC36-04E1868233A0}"/>
              </a:ext>
            </a:extLst>
          </p:cNvPr>
          <p:cNvSpPr txBox="1"/>
          <p:nvPr/>
        </p:nvSpPr>
        <p:spPr>
          <a:xfrm>
            <a:off x="4462089" y="1791258"/>
            <a:ext cx="3267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请输入您的主题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3A0AD63-CF84-44AC-A286-5F2EA6BD5E58}"/>
              </a:ext>
            </a:extLst>
          </p:cNvPr>
          <p:cNvCxnSpPr>
            <a:cxnSpLocks/>
          </p:cNvCxnSpPr>
          <p:nvPr/>
        </p:nvCxnSpPr>
        <p:spPr>
          <a:xfrm>
            <a:off x="1303283" y="4516244"/>
            <a:ext cx="9585434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294AD2B0-DE6D-4240-BD0C-E011EFA58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23" y="5857405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8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76" y="1147086"/>
            <a:ext cx="4413201" cy="4278985"/>
          </a:xfr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60EA42C-50A1-4855-9FC1-7B42A22B5157}"/>
              </a:ext>
            </a:extLst>
          </p:cNvPr>
          <p:cNvSpPr/>
          <p:nvPr/>
        </p:nvSpPr>
        <p:spPr>
          <a:xfrm>
            <a:off x="3994984" y="1274549"/>
            <a:ext cx="4205661" cy="4024057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925849" y="1491935"/>
            <a:ext cx="4343930" cy="3606802"/>
            <a:chOff x="4239876" y="2101590"/>
            <a:chExt cx="3686848" cy="3061220"/>
          </a:xfrm>
        </p:grpSpPr>
        <p:sp>
          <p:nvSpPr>
            <p:cNvPr id="54" name="椭圆 53"/>
            <p:cNvSpPr/>
            <p:nvPr/>
          </p:nvSpPr>
          <p:spPr>
            <a:xfrm>
              <a:off x="4239876" y="2101590"/>
              <a:ext cx="1025939" cy="1025939"/>
            </a:xfrm>
            <a:prstGeom prst="ellipse">
              <a:avLst/>
            </a:prstGeom>
            <a:solidFill>
              <a:srgbClr val="FEA69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6900785" y="2101590"/>
              <a:ext cx="1025939" cy="1025939"/>
            </a:xfrm>
            <a:prstGeom prst="ellipse">
              <a:avLst/>
            </a:prstGeom>
            <a:solidFill>
              <a:srgbClr val="FD8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239876" y="4136871"/>
              <a:ext cx="1025939" cy="1025939"/>
            </a:xfrm>
            <a:prstGeom prst="ellipse">
              <a:avLst/>
            </a:prstGeom>
            <a:solidFill>
              <a:srgbClr val="EA030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6900785" y="4179047"/>
              <a:ext cx="983763" cy="983763"/>
            </a:xfrm>
            <a:prstGeom prst="ellipse">
              <a:avLst/>
            </a:prstGeom>
            <a:solidFill>
              <a:srgbClr val="FC482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88882" y="1431606"/>
            <a:ext cx="2728517" cy="1421959"/>
            <a:chOff x="7483989" y="3264283"/>
            <a:chExt cx="2728517" cy="1421959"/>
          </a:xfrm>
        </p:grpSpPr>
        <p:sp>
          <p:nvSpPr>
            <p:cNvPr id="39" name="矩形 38"/>
            <p:cNvSpPr/>
            <p:nvPr/>
          </p:nvSpPr>
          <p:spPr>
            <a:xfrm>
              <a:off x="7483989" y="3732519"/>
              <a:ext cx="2728517" cy="9537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请输入您详细的描述性段落内容。请输入您详细的描述性段落内容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83989" y="3264283"/>
              <a:ext cx="2050552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88882" y="3831003"/>
            <a:ext cx="2728517" cy="1434817"/>
            <a:chOff x="7483989" y="3251425"/>
            <a:chExt cx="2728517" cy="1434817"/>
          </a:xfrm>
        </p:grpSpPr>
        <p:sp>
          <p:nvSpPr>
            <p:cNvPr id="42" name="矩形 41"/>
            <p:cNvSpPr/>
            <p:nvPr/>
          </p:nvSpPr>
          <p:spPr>
            <a:xfrm>
              <a:off x="7483989" y="3732519"/>
              <a:ext cx="2728517" cy="9537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请输入您详细的描述性段落内容。请输入您详细的描述性段落内容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483989" y="3251425"/>
              <a:ext cx="2050552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5692" y="1431606"/>
            <a:ext cx="2728517" cy="1421959"/>
            <a:chOff x="7483989" y="3264283"/>
            <a:chExt cx="2728517" cy="1421959"/>
          </a:xfrm>
        </p:grpSpPr>
        <p:sp>
          <p:nvSpPr>
            <p:cNvPr id="46" name="矩形 45"/>
            <p:cNvSpPr/>
            <p:nvPr/>
          </p:nvSpPr>
          <p:spPr>
            <a:xfrm>
              <a:off x="7483989" y="3732519"/>
              <a:ext cx="2728517" cy="9537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请输入您详细的描述性段落内容。请输入您详细的描述性段落内容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83989" y="3264283"/>
              <a:ext cx="2050552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95691" y="3831003"/>
            <a:ext cx="2728518" cy="1434817"/>
            <a:chOff x="7483988" y="3251425"/>
            <a:chExt cx="2728518" cy="1434817"/>
          </a:xfrm>
        </p:grpSpPr>
        <p:sp>
          <p:nvSpPr>
            <p:cNvPr id="49" name="矩形 48"/>
            <p:cNvSpPr/>
            <p:nvPr/>
          </p:nvSpPr>
          <p:spPr>
            <a:xfrm>
              <a:off x="7483989" y="3732519"/>
              <a:ext cx="2728517" cy="9537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请输入您详细的描述性段落内容。请输入您详细的描述性段落内容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483988" y="3251425"/>
              <a:ext cx="2657195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FBC07752-2619-4980-8FF6-DC883DED6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863" y="1678279"/>
            <a:ext cx="689632" cy="81133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CC85143-ACC4-4DB8-89DA-F6CBB3E43B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28" y="4119893"/>
            <a:ext cx="748902" cy="74890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3427047F-01B9-4EDB-9FE0-D0E31C6289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771" y="1690415"/>
            <a:ext cx="631230" cy="78705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B93817D-1863-4DDC-A451-10CFAE5182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884" y="4194318"/>
            <a:ext cx="672472" cy="669569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6D2E183-2C58-4B8D-913B-37BB525D96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62662" y="2570485"/>
            <a:ext cx="9266675" cy="4005564"/>
            <a:chOff x="1947087" y="268158"/>
            <a:chExt cx="8167844" cy="5203654"/>
          </a:xfrm>
        </p:grpSpPr>
        <p:cxnSp>
          <p:nvCxnSpPr>
            <p:cNvPr id="42" name="Straight Connector 154"/>
            <p:cNvCxnSpPr/>
            <p:nvPr/>
          </p:nvCxnSpPr>
          <p:spPr>
            <a:xfrm>
              <a:off x="1947087" y="5471530"/>
              <a:ext cx="79480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6" descr="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"/>
            <p:cNvSpPr>
              <a:spLocks/>
            </p:cNvSpPr>
            <p:nvPr/>
          </p:nvSpPr>
          <p:spPr bwMode="auto">
            <a:xfrm>
              <a:off x="2820738" y="2919959"/>
              <a:ext cx="2798662" cy="255185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D9D9D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6" descr="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"/>
            <p:cNvSpPr>
              <a:spLocks/>
            </p:cNvSpPr>
            <p:nvPr/>
          </p:nvSpPr>
          <p:spPr bwMode="auto">
            <a:xfrm>
              <a:off x="5934369" y="2919959"/>
              <a:ext cx="2798662" cy="255185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D9D9D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 descr="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"/>
            <p:cNvSpPr>
              <a:spLocks/>
            </p:cNvSpPr>
            <p:nvPr/>
          </p:nvSpPr>
          <p:spPr bwMode="auto">
            <a:xfrm>
              <a:off x="1970496" y="1561651"/>
              <a:ext cx="2132314" cy="3910160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D80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6" descr="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"/>
            <p:cNvSpPr>
              <a:spLocks/>
            </p:cNvSpPr>
            <p:nvPr/>
          </p:nvSpPr>
          <p:spPr bwMode="auto">
            <a:xfrm>
              <a:off x="4202637" y="268158"/>
              <a:ext cx="3148495" cy="5203654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D80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6" descr="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"/>
            <p:cNvSpPr>
              <a:spLocks/>
            </p:cNvSpPr>
            <p:nvPr/>
          </p:nvSpPr>
          <p:spPr bwMode="auto">
            <a:xfrm>
              <a:off x="7316269" y="1561651"/>
              <a:ext cx="2798662" cy="3910160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FD80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4A1CBC01-559B-421D-A80E-683E795FA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2F8FC2A-208F-4AC8-9572-9F4D9B1FFDBB}"/>
              </a:ext>
            </a:extLst>
          </p:cNvPr>
          <p:cNvSpPr/>
          <p:nvPr/>
        </p:nvSpPr>
        <p:spPr>
          <a:xfrm>
            <a:off x="-447040" y="6576048"/>
            <a:ext cx="13319760" cy="154562"/>
          </a:xfrm>
          <a:prstGeom prst="rect">
            <a:avLst/>
          </a:prstGeom>
          <a:solidFill>
            <a:srgbClr val="FD8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A9A5858-2903-4E84-BC73-0F9F298C319D}"/>
              </a:ext>
            </a:extLst>
          </p:cNvPr>
          <p:cNvSpPr txBox="1"/>
          <p:nvPr/>
        </p:nvSpPr>
        <p:spPr>
          <a:xfrm>
            <a:off x="5776163" y="1072068"/>
            <a:ext cx="35883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请输入您详细的描述性段落内容。请输入您详细的描述性段落内容请输入您详细的描述性段落内容。请输入您详细的描述性段落内容请输入您详细的描述性段落内容。请输入您详细的描述性段落内容。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34035FC-0FBB-40CF-AF0F-0D188463B089}"/>
              </a:ext>
            </a:extLst>
          </p:cNvPr>
          <p:cNvSpPr txBox="1"/>
          <p:nvPr/>
        </p:nvSpPr>
        <p:spPr>
          <a:xfrm>
            <a:off x="1489220" y="1055397"/>
            <a:ext cx="5252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D80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请输入您的标题</a:t>
            </a: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9DB3AFCA-73B2-4BC6-BDB2-3A8C163F8AD9}"/>
              </a:ext>
            </a:extLst>
          </p:cNvPr>
          <p:cNvSpPr/>
          <p:nvPr/>
        </p:nvSpPr>
        <p:spPr>
          <a:xfrm>
            <a:off x="3329993" y="4111493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3" name="Rectangle 28">
            <a:extLst>
              <a:ext uri="{FF2B5EF4-FFF2-40B4-BE49-F238E27FC236}">
                <a16:creationId xmlns:a16="http://schemas.microsoft.com/office/drawing/2014/main" id="{77F418DA-C6C1-4141-92DF-72B2F4EFA987}"/>
              </a:ext>
            </a:extLst>
          </p:cNvPr>
          <p:cNvSpPr/>
          <p:nvPr/>
        </p:nvSpPr>
        <p:spPr>
          <a:xfrm>
            <a:off x="2021448" y="3162154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943A9A1D-C341-4ED3-8AE0-37C15D0056AE}"/>
              </a:ext>
            </a:extLst>
          </p:cNvPr>
          <p:cNvSpPr/>
          <p:nvPr/>
        </p:nvSpPr>
        <p:spPr>
          <a:xfrm>
            <a:off x="6874723" y="4111492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id="{922817D2-C155-4794-8216-585EBA69D6ED}"/>
              </a:ext>
            </a:extLst>
          </p:cNvPr>
          <p:cNvSpPr/>
          <p:nvPr/>
        </p:nvSpPr>
        <p:spPr>
          <a:xfrm>
            <a:off x="5086977" y="2218334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F40D1DD8-C8C4-473E-81CA-4DAEF18A221F}"/>
              </a:ext>
            </a:extLst>
          </p:cNvPr>
          <p:cNvSpPr/>
          <p:nvPr/>
        </p:nvSpPr>
        <p:spPr>
          <a:xfrm>
            <a:off x="8440818" y="3172384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Open Sans" panose="020B0606030504020204" pitchFamily="34" charset="0"/>
              </a:rPr>
              <a:t>请输入您的标题</a:t>
            </a:r>
            <a:endParaRPr lang="fr-CA" sz="14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21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526C2A33-2507-43FE-9252-C60321050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0571"/>
          <a:stretch/>
        </p:blipFill>
        <p:spPr>
          <a:xfrm>
            <a:off x="0" y="4971211"/>
            <a:ext cx="12192000" cy="1949998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BAD76ACC-6B3A-4BDD-ABC7-28E54A28FEFD}"/>
              </a:ext>
            </a:extLst>
          </p:cNvPr>
          <p:cNvSpPr/>
          <p:nvPr/>
        </p:nvSpPr>
        <p:spPr>
          <a:xfrm>
            <a:off x="-94034" y="4971211"/>
            <a:ext cx="12286034" cy="2146968"/>
          </a:xfrm>
          <a:prstGeom prst="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8519644-A1FF-47A0-AAA5-3795593E60B0}"/>
              </a:ext>
            </a:extLst>
          </p:cNvPr>
          <p:cNvGrpSpPr/>
          <p:nvPr/>
        </p:nvGrpSpPr>
        <p:grpSpPr>
          <a:xfrm>
            <a:off x="3398045" y="1205172"/>
            <a:ext cx="5395910" cy="3023344"/>
            <a:chOff x="3442158" y="2277691"/>
            <a:chExt cx="5395910" cy="3023344"/>
          </a:xfrm>
        </p:grpSpPr>
        <p:grpSp>
          <p:nvGrpSpPr>
            <p:cNvPr id="24" name="Group 2">
              <a:extLst>
                <a:ext uri="{FF2B5EF4-FFF2-40B4-BE49-F238E27FC236}">
                  <a16:creationId xmlns:a16="http://schemas.microsoft.com/office/drawing/2014/main" id="{0FCE2B64-328F-4449-974C-97D6EF2D4CB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5400000">
              <a:off x="4628441" y="1091408"/>
              <a:ext cx="3023344" cy="5395910"/>
              <a:chOff x="2689" y="825"/>
              <a:chExt cx="2311" cy="3300"/>
            </a:xfrm>
          </p:grpSpPr>
          <p:sp>
            <p:nvSpPr>
              <p:cNvPr id="29" name="Freeform: Shape 7">
                <a:extLst>
                  <a:ext uri="{FF2B5EF4-FFF2-40B4-BE49-F238E27FC236}">
                    <a16:creationId xmlns:a16="http://schemas.microsoft.com/office/drawing/2014/main" id="{7BF76DB9-B3B5-4998-8DB4-8C1BA24CB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8">
                <a:extLst>
                  <a:ext uri="{FF2B5EF4-FFF2-40B4-BE49-F238E27FC236}">
                    <a16:creationId xmlns:a16="http://schemas.microsoft.com/office/drawing/2014/main" id="{F79FDDC9-8A40-4E0E-BFB1-17A468B0C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9">
                <a:extLst>
                  <a:ext uri="{FF2B5EF4-FFF2-40B4-BE49-F238E27FC236}">
                    <a16:creationId xmlns:a16="http://schemas.microsoft.com/office/drawing/2014/main" id="{40747FDC-28B3-4020-8836-D3DCE1591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0">
                <a:extLst>
                  <a:ext uri="{FF2B5EF4-FFF2-40B4-BE49-F238E27FC236}">
                    <a16:creationId xmlns:a16="http://schemas.microsoft.com/office/drawing/2014/main" id="{DB840E9B-5D97-4851-87B7-198ED7E0A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1">
                <a:extLst>
                  <a:ext uri="{FF2B5EF4-FFF2-40B4-BE49-F238E27FC236}">
                    <a16:creationId xmlns:a16="http://schemas.microsoft.com/office/drawing/2014/main" id="{4699FB68-96B5-4A1D-9156-32D11A07F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2">
                <a:extLst>
                  <a:ext uri="{FF2B5EF4-FFF2-40B4-BE49-F238E27FC236}">
                    <a16:creationId xmlns:a16="http://schemas.microsoft.com/office/drawing/2014/main" id="{87983A76-CE2A-43B0-8FA7-6640C8D02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3">
                <a:extLst>
                  <a:ext uri="{FF2B5EF4-FFF2-40B4-BE49-F238E27FC236}">
                    <a16:creationId xmlns:a16="http://schemas.microsoft.com/office/drawing/2014/main" id="{E978337A-9B12-4FFA-BD5A-571A4F4EB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A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FBCE0E89-1D44-45C9-9C4A-C11C7EC43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5">
                <a:extLst>
                  <a:ext uri="{FF2B5EF4-FFF2-40B4-BE49-F238E27FC236}">
                    <a16:creationId xmlns:a16="http://schemas.microsoft.com/office/drawing/2014/main" id="{DBCC9F92-C3D9-4F62-8BE5-4F4289770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6">
                <a:extLst>
                  <a:ext uri="{FF2B5EF4-FFF2-40B4-BE49-F238E27FC236}">
                    <a16:creationId xmlns:a16="http://schemas.microsoft.com/office/drawing/2014/main" id="{DA0F495F-7C69-4E1E-BA93-70C38600F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7">
                <a:extLst>
                  <a:ext uri="{FF2B5EF4-FFF2-40B4-BE49-F238E27FC236}">
                    <a16:creationId xmlns:a16="http://schemas.microsoft.com/office/drawing/2014/main" id="{CC338025-2A38-4325-8A81-5DA72A392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8">
                <a:extLst>
                  <a:ext uri="{FF2B5EF4-FFF2-40B4-BE49-F238E27FC236}">
                    <a16:creationId xmlns:a16="http://schemas.microsoft.com/office/drawing/2014/main" id="{1E6E0CEE-F40F-4C1C-98F2-AA6549B9F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9">
                <a:extLst>
                  <a:ext uri="{FF2B5EF4-FFF2-40B4-BE49-F238E27FC236}">
                    <a16:creationId xmlns:a16="http://schemas.microsoft.com/office/drawing/2014/main" id="{1AC3C35C-5600-4DED-A36B-80E67F71F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20">
                <a:extLst>
                  <a:ext uri="{FF2B5EF4-FFF2-40B4-BE49-F238E27FC236}">
                    <a16:creationId xmlns:a16="http://schemas.microsoft.com/office/drawing/2014/main" id="{5B3D78AE-25E1-4132-A8FD-439962878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id="{0065FA5D-6CD7-4D25-AA70-BA4C4E957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22">
                <a:extLst>
                  <a:ext uri="{FF2B5EF4-FFF2-40B4-BE49-F238E27FC236}">
                    <a16:creationId xmlns:a16="http://schemas.microsoft.com/office/drawing/2014/main" id="{D25E0F78-2971-4A6E-9C85-6762D10DB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3">
                <a:extLst>
                  <a:ext uri="{FF2B5EF4-FFF2-40B4-BE49-F238E27FC236}">
                    <a16:creationId xmlns:a16="http://schemas.microsoft.com/office/drawing/2014/main" id="{98219631-F95E-419E-A250-A98F26D4A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4">
                <a:extLst>
                  <a:ext uri="{FF2B5EF4-FFF2-40B4-BE49-F238E27FC236}">
                    <a16:creationId xmlns:a16="http://schemas.microsoft.com/office/drawing/2014/main" id="{43880A85-9EAF-4297-A168-C9F51ADB2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25">
                <a:extLst>
                  <a:ext uri="{FF2B5EF4-FFF2-40B4-BE49-F238E27FC236}">
                    <a16:creationId xmlns:a16="http://schemas.microsoft.com/office/drawing/2014/main" id="{5D02524D-1DBB-4131-8EF9-A4E04CC60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close/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26">
                <a:extLst>
                  <a:ext uri="{FF2B5EF4-FFF2-40B4-BE49-F238E27FC236}">
                    <a16:creationId xmlns:a16="http://schemas.microsoft.com/office/drawing/2014/main" id="{18F532F2-83FA-4445-A8F2-36A55539F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27">
                <a:extLst>
                  <a:ext uri="{FF2B5EF4-FFF2-40B4-BE49-F238E27FC236}">
                    <a16:creationId xmlns:a16="http://schemas.microsoft.com/office/drawing/2014/main" id="{E824233F-DB1C-4572-BAAB-6B023AB13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80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28">
                <a:extLst>
                  <a:ext uri="{FF2B5EF4-FFF2-40B4-BE49-F238E27FC236}">
                    <a16:creationId xmlns:a16="http://schemas.microsoft.com/office/drawing/2014/main" id="{46975956-DA73-4B3A-8494-A16FC3859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29">
                <a:extLst>
                  <a:ext uri="{FF2B5EF4-FFF2-40B4-BE49-F238E27FC236}">
                    <a16:creationId xmlns:a16="http://schemas.microsoft.com/office/drawing/2014/main" id="{1202BB33-DB57-4501-B138-7A71CB300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694 w 917"/>
                  <a:gd name="T3" fmla="*/ 0 h 396"/>
                  <a:gd name="T4" fmla="*/ 458 w 917"/>
                  <a:gd name="T5" fmla="*/ 0 h 396"/>
                  <a:gd name="T6" fmla="*/ 227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694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solidFill>
                <a:srgbClr val="FD80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0">
                <a:extLst>
                  <a:ext uri="{FF2B5EF4-FFF2-40B4-BE49-F238E27FC236}">
                    <a16:creationId xmlns:a16="http://schemas.microsoft.com/office/drawing/2014/main" id="{21BBF25B-69AB-4ED4-9E24-4D91484A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31">
                <a:extLst>
                  <a:ext uri="{FF2B5EF4-FFF2-40B4-BE49-F238E27FC236}">
                    <a16:creationId xmlns:a16="http://schemas.microsoft.com/office/drawing/2014/main" id="{3AF10D94-9085-448E-88C8-5F8402B9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32">
                <a:extLst>
                  <a:ext uri="{FF2B5EF4-FFF2-40B4-BE49-F238E27FC236}">
                    <a16:creationId xmlns:a16="http://schemas.microsoft.com/office/drawing/2014/main" id="{1F74E722-666B-43C9-B835-C05F7D9F2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33">
                <a:extLst>
                  <a:ext uri="{FF2B5EF4-FFF2-40B4-BE49-F238E27FC236}">
                    <a16:creationId xmlns:a16="http://schemas.microsoft.com/office/drawing/2014/main" id="{CDA468D3-9AF1-473E-B29E-1C8E4402A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34">
                <a:extLst>
                  <a:ext uri="{FF2B5EF4-FFF2-40B4-BE49-F238E27FC236}">
                    <a16:creationId xmlns:a16="http://schemas.microsoft.com/office/drawing/2014/main" id="{43F86DAE-A01B-4440-95C3-A35B94C1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35">
                <a:extLst>
                  <a:ext uri="{FF2B5EF4-FFF2-40B4-BE49-F238E27FC236}">
                    <a16:creationId xmlns:a16="http://schemas.microsoft.com/office/drawing/2014/main" id="{6B3309C4-2441-45AD-98B3-B14FF8DD2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36">
                <a:extLst>
                  <a:ext uri="{FF2B5EF4-FFF2-40B4-BE49-F238E27FC236}">
                    <a16:creationId xmlns:a16="http://schemas.microsoft.com/office/drawing/2014/main" id="{5CF08872-CA13-4B6E-B1AB-1A243A0E6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227 w 920"/>
                  <a:gd name="T5" fmla="*/ 396 h 396"/>
                  <a:gd name="T6" fmla="*/ 462 w 920"/>
                  <a:gd name="T7" fmla="*/ 396 h 396"/>
                  <a:gd name="T8" fmla="*/ 693 w 920"/>
                  <a:gd name="T9" fmla="*/ 396 h 396"/>
                  <a:gd name="T10" fmla="*/ 920 w 920"/>
                  <a:gd name="T11" fmla="*/ 396 h 396"/>
                  <a:gd name="T12" fmla="*/ 462 w 920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227" y="396"/>
                    </a:lnTo>
                    <a:lnTo>
                      <a:pt x="462" y="396"/>
                    </a:lnTo>
                    <a:lnTo>
                      <a:pt x="693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37">
                <a:extLst>
                  <a:ext uri="{FF2B5EF4-FFF2-40B4-BE49-F238E27FC236}">
                    <a16:creationId xmlns:a16="http://schemas.microsoft.com/office/drawing/2014/main" id="{0F722481-381A-4E38-BFE8-4CB048515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38">
                <a:extLst>
                  <a:ext uri="{FF2B5EF4-FFF2-40B4-BE49-F238E27FC236}">
                    <a16:creationId xmlns:a16="http://schemas.microsoft.com/office/drawing/2014/main" id="{978A7C65-51E0-4C78-8557-3C9ECBA92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39">
                <a:extLst>
                  <a:ext uri="{FF2B5EF4-FFF2-40B4-BE49-F238E27FC236}">
                    <a16:creationId xmlns:a16="http://schemas.microsoft.com/office/drawing/2014/main" id="{0D67C474-B884-4696-A47A-A23FCA21C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40">
                <a:extLst>
                  <a:ext uri="{FF2B5EF4-FFF2-40B4-BE49-F238E27FC236}">
                    <a16:creationId xmlns:a16="http://schemas.microsoft.com/office/drawing/2014/main" id="{A6D27F40-82C0-42C5-8A78-A30462DE7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41">
                <a:extLst>
                  <a:ext uri="{FF2B5EF4-FFF2-40B4-BE49-F238E27FC236}">
                    <a16:creationId xmlns:a16="http://schemas.microsoft.com/office/drawing/2014/main" id="{C6269385-002C-4F75-9269-71F67C76A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42">
                <a:extLst>
                  <a:ext uri="{FF2B5EF4-FFF2-40B4-BE49-F238E27FC236}">
                    <a16:creationId xmlns:a16="http://schemas.microsoft.com/office/drawing/2014/main" id="{B576FFB6-1779-431B-8CA2-6293FD2F9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43">
                <a:extLst>
                  <a:ext uri="{FF2B5EF4-FFF2-40B4-BE49-F238E27FC236}">
                    <a16:creationId xmlns:a16="http://schemas.microsoft.com/office/drawing/2014/main" id="{53E133A8-80E6-4A86-A722-5098A1AA3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FD8069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6" name="Freeform: Shape 44">
                <a:extLst>
                  <a:ext uri="{FF2B5EF4-FFF2-40B4-BE49-F238E27FC236}">
                    <a16:creationId xmlns:a16="http://schemas.microsoft.com/office/drawing/2014/main" id="{27746ED1-3D55-463A-9302-4D147C0BF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45">
                <a:extLst>
                  <a:ext uri="{FF2B5EF4-FFF2-40B4-BE49-F238E27FC236}">
                    <a16:creationId xmlns:a16="http://schemas.microsoft.com/office/drawing/2014/main" id="{0DAFF162-C6DF-4EA5-B551-77747068C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rgbClr val="FD80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68" name="Freeform: Shape 46">
                <a:extLst>
                  <a:ext uri="{FF2B5EF4-FFF2-40B4-BE49-F238E27FC236}">
                    <a16:creationId xmlns:a16="http://schemas.microsoft.com/office/drawing/2014/main" id="{90B1F981-6B75-42FD-8CA6-0DC2C7E38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6036F8C-060D-4C9C-9E5C-185723E8EBB1}"/>
                </a:ext>
              </a:extLst>
            </p:cNvPr>
            <p:cNvSpPr/>
            <p:nvPr/>
          </p:nvSpPr>
          <p:spPr>
            <a:xfrm>
              <a:off x="4114726" y="2574660"/>
              <a:ext cx="2241974" cy="4810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请添加您的标题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544DF4E-F67F-4D7F-89F1-EBE99CB736EE}"/>
                </a:ext>
              </a:extLst>
            </p:cNvPr>
            <p:cNvSpPr/>
            <p:nvPr/>
          </p:nvSpPr>
          <p:spPr>
            <a:xfrm>
              <a:off x="4173814" y="3834351"/>
              <a:ext cx="2241974" cy="4810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请添加您的标题</a:t>
              </a: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D2987350-C3BA-4DDF-A44A-04450D6DB812}"/>
                </a:ext>
              </a:extLst>
            </p:cNvPr>
            <p:cNvSpPr/>
            <p:nvPr/>
          </p:nvSpPr>
          <p:spPr>
            <a:xfrm>
              <a:off x="5579047" y="3243341"/>
              <a:ext cx="2241974" cy="4810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请添加您的标题</a:t>
              </a: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90DD37D-6B8F-4519-A3C3-4FFB54F20D4E}"/>
                </a:ext>
              </a:extLst>
            </p:cNvPr>
            <p:cNvSpPr/>
            <p:nvPr/>
          </p:nvSpPr>
          <p:spPr>
            <a:xfrm>
              <a:off x="5579047" y="4461314"/>
              <a:ext cx="2241974" cy="4810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请添加您的标题</a:t>
              </a:r>
            </a:p>
          </p:txBody>
        </p:sp>
      </p:grpSp>
      <p:pic>
        <p:nvPicPr>
          <p:cNvPr id="72" name="图片 71">
            <a:extLst>
              <a:ext uri="{FF2B5EF4-FFF2-40B4-BE49-F238E27FC236}">
                <a16:creationId xmlns:a16="http://schemas.microsoft.com/office/drawing/2014/main" id="{3D20E251-96DC-40D8-8547-28A539A036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C2A7C14B-76B9-4287-AF21-AA59B25F9957}"/>
              </a:ext>
            </a:extLst>
          </p:cNvPr>
          <p:cNvCxnSpPr>
            <a:cxnSpLocks/>
          </p:cNvCxnSpPr>
          <p:nvPr/>
        </p:nvCxnSpPr>
        <p:spPr>
          <a:xfrm>
            <a:off x="0" y="5285678"/>
            <a:ext cx="12600878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E71E1E47-B45A-4095-9569-C5D44D21253C}"/>
              </a:ext>
            </a:extLst>
          </p:cNvPr>
          <p:cNvSpPr txBox="1"/>
          <p:nvPr/>
        </p:nvSpPr>
        <p:spPr>
          <a:xfrm>
            <a:off x="889370" y="1265737"/>
            <a:ext cx="2287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78C769AE-8D98-42CB-886A-82182EFC6535}"/>
              </a:ext>
            </a:extLst>
          </p:cNvPr>
          <p:cNvSpPr txBox="1"/>
          <p:nvPr/>
        </p:nvSpPr>
        <p:spPr>
          <a:xfrm>
            <a:off x="858585" y="2788529"/>
            <a:ext cx="2287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FDC0C77-59A7-413D-B44A-592B33E1C3A4}"/>
              </a:ext>
            </a:extLst>
          </p:cNvPr>
          <p:cNvSpPr txBox="1"/>
          <p:nvPr/>
        </p:nvSpPr>
        <p:spPr>
          <a:xfrm>
            <a:off x="8904483" y="1925161"/>
            <a:ext cx="2287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3484EAEE-37CA-472B-B406-CC187F412A3B}"/>
              </a:ext>
            </a:extLst>
          </p:cNvPr>
          <p:cNvSpPr txBox="1"/>
          <p:nvPr/>
        </p:nvSpPr>
        <p:spPr>
          <a:xfrm>
            <a:off x="9037621" y="3391631"/>
            <a:ext cx="22870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70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191AF0-9DD6-43F9-88E4-499FBA7A01B0}"/>
              </a:ext>
            </a:extLst>
          </p:cNvPr>
          <p:cNvCxnSpPr/>
          <p:nvPr/>
        </p:nvCxnSpPr>
        <p:spPr>
          <a:xfrm>
            <a:off x="4222750" y="4011505"/>
            <a:ext cx="0" cy="2066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E6657D5-8D0F-466A-935B-732C3EDBA09C}"/>
              </a:ext>
            </a:extLst>
          </p:cNvPr>
          <p:cNvCxnSpPr/>
          <p:nvPr/>
        </p:nvCxnSpPr>
        <p:spPr>
          <a:xfrm>
            <a:off x="7969250" y="4011505"/>
            <a:ext cx="0" cy="2066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11616E1-F7A6-4A50-A295-8D02E6C743AB}"/>
              </a:ext>
            </a:extLst>
          </p:cNvPr>
          <p:cNvGrpSpPr/>
          <p:nvPr/>
        </p:nvGrpSpPr>
        <p:grpSpPr>
          <a:xfrm>
            <a:off x="0" y="1028701"/>
            <a:ext cx="12192000" cy="2590800"/>
            <a:chOff x="0" y="1028701"/>
            <a:chExt cx="12192000" cy="2590800"/>
          </a:xfrm>
          <a:solidFill>
            <a:srgbClr val="FD8069"/>
          </a:solidFill>
        </p:grpSpPr>
        <p:sp>
          <p:nvSpPr>
            <p:cNvPr id="4" name="íṩ1ïḑè">
              <a:extLst>
                <a:ext uri="{FF2B5EF4-FFF2-40B4-BE49-F238E27FC236}">
                  <a16:creationId xmlns:a16="http://schemas.microsoft.com/office/drawing/2014/main" id="{CB6597DC-5C12-4C7F-A70E-F71ACC5BEE4B}"/>
                </a:ext>
              </a:extLst>
            </p:cNvPr>
            <p:cNvSpPr/>
            <p:nvPr/>
          </p:nvSpPr>
          <p:spPr>
            <a:xfrm>
              <a:off x="0" y="1028701"/>
              <a:ext cx="7969250" cy="259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íṩļîḍe">
              <a:extLst>
                <a:ext uri="{FF2B5EF4-FFF2-40B4-BE49-F238E27FC236}">
                  <a16:creationId xmlns:a16="http://schemas.microsoft.com/office/drawing/2014/main" id="{F71784BE-1591-4F48-BDD6-1D22D409CF79}"/>
                </a:ext>
              </a:extLst>
            </p:cNvPr>
            <p:cNvSpPr txBox="1"/>
            <p:nvPr/>
          </p:nvSpPr>
          <p:spPr>
            <a:xfrm>
              <a:off x="546616" y="1850536"/>
              <a:ext cx="6568853" cy="14470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zh-CN" altLang="en-US" sz="2800" b="1" dirty="0">
                  <a:solidFill>
                    <a:schemeClr val="bg1"/>
                  </a:solidFill>
                </a:rPr>
                <a:t>请输入您的标题</a:t>
              </a:r>
              <a:endParaRPr lang="en-US" altLang="zh-CN" sz="2800" b="1" dirty="0">
                <a:solidFill>
                  <a:schemeClr val="bg1"/>
                </a:solidFill>
              </a:endParaRPr>
            </a:p>
            <a:p>
              <a:pPr>
                <a:buSzPct val="25000"/>
              </a:pPr>
              <a:endParaRPr lang="en-US" altLang="zh-CN" sz="2800" b="1" dirty="0">
                <a:solidFill>
                  <a:schemeClr val="bg1"/>
                </a:solidFill>
              </a:endParaRPr>
            </a:p>
            <a:p>
              <a:pPr>
                <a:buSzPct val="25000"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请输入主题与补充性说明文字。请输入主题与补充性说明文字。请输入主题与补充性说明文字。请输入主题与补充性说明文字。</a:t>
              </a:r>
              <a:endParaRPr lang="en-US" altLang="zh-CN" sz="2000" b="1" dirty="0">
                <a:solidFill>
                  <a:schemeClr val="bg1"/>
                </a:solidFill>
              </a:endParaRPr>
            </a:p>
            <a:p>
              <a:pPr>
                <a:buSzPct val="25000"/>
              </a:pPr>
              <a:endParaRPr lang="en-US" altLang="zh-CN" sz="2000" b="1" dirty="0">
                <a:solidFill>
                  <a:schemeClr val="bg1"/>
                </a:solidFill>
              </a:endParaRPr>
            </a:p>
            <a:p>
              <a:pPr>
                <a:buSzPct val="25000"/>
              </a:pPr>
              <a:endParaRPr lang="en-US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51CB961-5962-4582-AC86-99B0B29A3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519" b="20724"/>
            <a:stretch/>
          </p:blipFill>
          <p:spPr>
            <a:xfrm>
              <a:off x="7969250" y="1028701"/>
              <a:ext cx="4222750" cy="2590800"/>
            </a:xfrm>
            <a:prstGeom prst="rect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8FE632-33B0-47C7-969E-16FD42AD4977}"/>
              </a:ext>
            </a:extLst>
          </p:cNvPr>
          <p:cNvSpPr txBox="1"/>
          <p:nvPr/>
        </p:nvSpPr>
        <p:spPr>
          <a:xfrm>
            <a:off x="686137" y="4444237"/>
            <a:ext cx="3283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DF31EB-6369-4B45-9DB6-5FACFADECE58}"/>
              </a:ext>
            </a:extLst>
          </p:cNvPr>
          <p:cNvSpPr txBox="1"/>
          <p:nvPr/>
        </p:nvSpPr>
        <p:spPr>
          <a:xfrm>
            <a:off x="4607335" y="4444237"/>
            <a:ext cx="4305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rPr>
              <a:t>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51EDBF-5D10-41B2-8430-50930F8E2C02}"/>
              </a:ext>
            </a:extLst>
          </p:cNvPr>
          <p:cNvSpPr txBox="1"/>
          <p:nvPr/>
        </p:nvSpPr>
        <p:spPr>
          <a:xfrm>
            <a:off x="8528534" y="4444237"/>
            <a:ext cx="34924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请输入您详细的描述性段落内容。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1CBC64F-3539-4521-9547-01A072176F8D}"/>
              </a:ext>
            </a:extLst>
          </p:cNvPr>
          <p:cNvSpPr txBox="1"/>
          <p:nvPr/>
        </p:nvSpPr>
        <p:spPr>
          <a:xfrm>
            <a:off x="1754267" y="3882599"/>
            <a:ext cx="97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1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F9D6F6E-D07F-4ED7-8550-7896057E830F}"/>
              </a:ext>
            </a:extLst>
          </p:cNvPr>
          <p:cNvSpPr txBox="1"/>
          <p:nvPr/>
        </p:nvSpPr>
        <p:spPr>
          <a:xfrm>
            <a:off x="5606091" y="3866571"/>
            <a:ext cx="97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2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7E83985-0B5E-40F4-BF9A-64545847FF03}"/>
              </a:ext>
            </a:extLst>
          </p:cNvPr>
          <p:cNvSpPr txBox="1"/>
          <p:nvPr/>
        </p:nvSpPr>
        <p:spPr>
          <a:xfrm>
            <a:off x="9590716" y="3882599"/>
            <a:ext cx="97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Part 3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257B8EB3-5AF4-4EEE-96CF-95F962293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0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E70080-7B70-458C-B92F-E725DE3CDF40}"/>
              </a:ext>
            </a:extLst>
          </p:cNvPr>
          <p:cNvGrpSpPr/>
          <p:nvPr/>
        </p:nvGrpSpPr>
        <p:grpSpPr>
          <a:xfrm>
            <a:off x="5515019" y="2156984"/>
            <a:ext cx="6761286" cy="1343841"/>
            <a:chOff x="5515019" y="2156984"/>
            <a:chExt cx="6761286" cy="13438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F6B824-5698-461A-B18A-094489DE6E8F}"/>
                </a:ext>
              </a:extLst>
            </p:cNvPr>
            <p:cNvSpPr txBox="1"/>
            <p:nvPr/>
          </p:nvSpPr>
          <p:spPr>
            <a:xfrm>
              <a:off x="7023368" y="2384620"/>
              <a:ext cx="52529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FD8069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请输入您的标题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36A9893-0D99-4935-81A3-2E314463453F}"/>
                </a:ext>
              </a:extLst>
            </p:cNvPr>
            <p:cNvSpPr/>
            <p:nvPr/>
          </p:nvSpPr>
          <p:spPr>
            <a:xfrm>
              <a:off x="5515019" y="2156984"/>
              <a:ext cx="1344972" cy="1343841"/>
            </a:xfrm>
            <a:prstGeom prst="ellipse">
              <a:avLst/>
            </a:prstGeom>
            <a:solidFill>
              <a:srgbClr val="FD8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68781-E6E0-45CB-B94F-4777B4D21E36}"/>
              </a:ext>
            </a:extLst>
          </p:cNvPr>
          <p:cNvSpPr txBox="1"/>
          <p:nvPr/>
        </p:nvSpPr>
        <p:spPr>
          <a:xfrm>
            <a:off x="5769686" y="2246121"/>
            <a:ext cx="134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Bahnschrift Condensed" panose="020B0502040204020203" pitchFamily="34" charset="0"/>
                <a:ea typeface="Gulim" panose="020B0503020000020004" pitchFamily="34" charset="-127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Bahnschrift Condensed" panose="020B0502040204020203" pitchFamily="34" charset="0"/>
              <a:ea typeface="Gulim" panose="020B0503020000020004" pitchFamily="34" charset="-127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82B426-6E7B-478F-903C-F1521D07B490}"/>
              </a:ext>
            </a:extLst>
          </p:cNvPr>
          <p:cNvSpPr txBox="1"/>
          <p:nvPr/>
        </p:nvSpPr>
        <p:spPr>
          <a:xfrm>
            <a:off x="7023368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0D6B63-278C-4590-A335-EBF4E6E15238}"/>
              </a:ext>
            </a:extLst>
          </p:cNvPr>
          <p:cNvSpPr txBox="1"/>
          <p:nvPr/>
        </p:nvSpPr>
        <p:spPr>
          <a:xfrm>
            <a:off x="9131033" y="3389782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05A4F9-B2FE-4517-BDFE-4188D1CCECD8}"/>
              </a:ext>
            </a:extLst>
          </p:cNvPr>
          <p:cNvSpPr txBox="1"/>
          <p:nvPr/>
        </p:nvSpPr>
        <p:spPr>
          <a:xfrm>
            <a:off x="7023368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BE964C-D06E-4908-997A-8BDFAB95F2D0}"/>
              </a:ext>
            </a:extLst>
          </p:cNvPr>
          <p:cNvSpPr txBox="1"/>
          <p:nvPr/>
        </p:nvSpPr>
        <p:spPr>
          <a:xfrm>
            <a:off x="9131033" y="3769166"/>
            <a:ext cx="2140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插入相关标题文字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D4C543-36CA-40AB-9B4D-3F46366AF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836" y="252422"/>
            <a:ext cx="2195749" cy="6847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0002FE7-2282-434D-99E2-FFA895A83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82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507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1746</Words>
  <Application>Microsoft Office PowerPoint</Application>
  <PresentationFormat>宽屏</PresentationFormat>
  <Paragraphs>171</Paragraphs>
  <Slides>27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微软雅黑 Light</vt:lpstr>
      <vt:lpstr>Segoe UI Light</vt:lpstr>
      <vt:lpstr>Segoe UI</vt:lpstr>
      <vt:lpstr>幼圆</vt:lpstr>
      <vt:lpstr>Open Sans</vt:lpstr>
      <vt:lpstr>Arual</vt:lpstr>
      <vt:lpstr>Calibri</vt:lpstr>
      <vt:lpstr>等线 Light</vt:lpstr>
      <vt:lpstr>宋体</vt:lpstr>
      <vt:lpstr>Arial</vt:lpstr>
      <vt:lpstr>等线</vt:lpstr>
      <vt:lpstr>Century Gothic</vt:lpstr>
      <vt:lpstr>Bahnschrift Condensed</vt:lpstr>
      <vt:lpstr>微软雅黑</vt:lpstr>
      <vt:lpstr>Montserrat</vt:lpstr>
      <vt:lpstr>黑体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阳 秦</dc:creator>
  <cp:lastModifiedBy>Yunxuan Liu (Chinasoft International)</cp:lastModifiedBy>
  <cp:revision>91</cp:revision>
  <dcterms:created xsi:type="dcterms:W3CDTF">2019-03-21T14:55:07Z</dcterms:created>
  <dcterms:modified xsi:type="dcterms:W3CDTF">2019-04-16T07:39:41Z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2019-03-22T06:47:56.0644319Z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f92b241c-97c8-498a-8cd3-16042464c891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