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8447" r:id="rId2"/>
    <p:sldId id="8449" r:id="rId3"/>
    <p:sldId id="8450" r:id="rId4"/>
    <p:sldId id="8461" r:id="rId5"/>
    <p:sldId id="8466" r:id="rId6"/>
    <p:sldId id="8468" r:id="rId7"/>
    <p:sldId id="8469" r:id="rId8"/>
    <p:sldId id="8452" r:id="rId9"/>
    <p:sldId id="8462" r:id="rId10"/>
    <p:sldId id="8455" r:id="rId11"/>
    <p:sldId id="8456" r:id="rId12"/>
    <p:sldId id="8465" r:id="rId13"/>
    <p:sldId id="8470" r:id="rId14"/>
    <p:sldId id="8453" r:id="rId15"/>
    <p:sldId id="8460" r:id="rId16"/>
    <p:sldId id="8467" r:id="rId17"/>
    <p:sldId id="8471" r:id="rId18"/>
    <p:sldId id="8459" r:id="rId19"/>
    <p:sldId id="8454" r:id="rId20"/>
    <p:sldId id="8463" r:id="rId21"/>
    <p:sldId id="8464" r:id="rId22"/>
    <p:sldId id="8457" r:id="rId23"/>
    <p:sldId id="8458" r:id="rId24"/>
    <p:sldId id="8451" r:id="rId25"/>
  </p:sldIdLst>
  <p:sldSz cx="9144000" cy="5143500" type="screen16x9"/>
  <p:notesSz cx="6858000" cy="9144000"/>
  <p:custDataLst>
    <p:tags r:id="rId28"/>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C"/>
    <a:srgbClr val="FF9933"/>
    <a:srgbClr val="FFFFFF"/>
    <a:srgbClr val="F5D544"/>
    <a:srgbClr val="FFFF21"/>
    <a:srgbClr val="B9CCA4"/>
    <a:srgbClr val="0075BF"/>
    <a:srgbClr val="034EA2"/>
    <a:srgbClr val="0087CD"/>
    <a:srgbClr val="C68F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48" autoAdjust="0"/>
    <p:restoredTop sz="95178" autoAdjust="0"/>
  </p:normalViewPr>
  <p:slideViewPr>
    <p:cSldViewPr>
      <p:cViewPr varScale="1">
        <p:scale>
          <a:sx n="108" d="100"/>
          <a:sy n="108" d="100"/>
        </p:scale>
        <p:origin x="547" y="86"/>
      </p:cViewPr>
      <p:guideLst>
        <p:guide orient="horz" pos="1620"/>
        <p:guide pos="2880"/>
      </p:guideLst>
    </p:cSldViewPr>
  </p:slideViewPr>
  <p:outlineViewPr>
    <p:cViewPr>
      <p:scale>
        <a:sx n="33" d="100"/>
        <a:sy n="33" d="100"/>
      </p:scale>
      <p:origin x="0" y="-1354"/>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4" d="100"/>
          <a:sy n="64" d="100"/>
        </p:scale>
        <p:origin x="2582"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38CC9C86-A1F5-46FB-9EF2-3FB07F3388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DDE21324-3749-4BD2-AC72-6C4CBE4CD5C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7DE730-E7F5-4CF8-BBFA-6764648D361D}" type="datetimeFigureOut">
              <a:rPr lang="zh-CN" altLang="en-US" smtClean="0"/>
              <a:t>2019/5/3</a:t>
            </a:fld>
            <a:endParaRPr lang="zh-CN" altLang="en-US"/>
          </a:p>
        </p:txBody>
      </p:sp>
      <p:sp>
        <p:nvSpPr>
          <p:cNvPr id="4" name="页脚占位符 3">
            <a:extLst>
              <a:ext uri="{FF2B5EF4-FFF2-40B4-BE49-F238E27FC236}">
                <a16:creationId xmlns:a16="http://schemas.microsoft.com/office/drawing/2014/main" id="{BFB53344-BBBC-47F3-8EDA-7B0956114B2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D2A42BA5-6B85-4BFE-9610-48EF869C8D4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1BD312-4345-49C7-9471-91FF69C0AA82}" type="slidenum">
              <a:rPr lang="zh-CN" altLang="en-US" smtClean="0"/>
              <a:t>‹#›</a:t>
            </a:fld>
            <a:endParaRPr lang="zh-CN" altLang="en-US"/>
          </a:p>
        </p:txBody>
      </p:sp>
    </p:spTree>
    <p:extLst>
      <p:ext uri="{BB962C8B-B14F-4D97-AF65-F5344CB8AC3E}">
        <p14:creationId xmlns:p14="http://schemas.microsoft.com/office/powerpoint/2010/main" val="39191061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a:t>
            </a:fld>
            <a:endParaRPr lang="zh-CN" altLang="en-US"/>
          </a:p>
        </p:txBody>
      </p:sp>
    </p:spTree>
    <p:extLst>
      <p:ext uri="{BB962C8B-B14F-4D97-AF65-F5344CB8AC3E}">
        <p14:creationId xmlns:p14="http://schemas.microsoft.com/office/powerpoint/2010/main" val="4294490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2092576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11</a:t>
            </a:fld>
            <a:endParaRPr lang="zh-CN" altLang="en-US"/>
          </a:p>
        </p:txBody>
      </p:sp>
    </p:spTree>
    <p:extLst>
      <p:ext uri="{BB962C8B-B14F-4D97-AF65-F5344CB8AC3E}">
        <p14:creationId xmlns:p14="http://schemas.microsoft.com/office/powerpoint/2010/main" val="2656672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12</a:t>
            </a:fld>
            <a:endParaRPr lang="zh-CN" altLang="en-US"/>
          </a:p>
        </p:txBody>
      </p:sp>
    </p:spTree>
    <p:extLst>
      <p:ext uri="{BB962C8B-B14F-4D97-AF65-F5344CB8AC3E}">
        <p14:creationId xmlns:p14="http://schemas.microsoft.com/office/powerpoint/2010/main" val="3850198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13</a:t>
            </a:fld>
            <a:endParaRPr lang="zh-CN" altLang="en-US"/>
          </a:p>
        </p:txBody>
      </p:sp>
    </p:spTree>
    <p:extLst>
      <p:ext uri="{BB962C8B-B14F-4D97-AF65-F5344CB8AC3E}">
        <p14:creationId xmlns:p14="http://schemas.microsoft.com/office/powerpoint/2010/main" val="2487596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9F0DC-75A7-4134-B143-A5AF11A46804}" type="slidenum">
              <a:rPr lang="zh-CN" altLang="en-US" smtClean="0"/>
              <a:t>14</a:t>
            </a:fld>
            <a:endParaRPr lang="zh-CN" altLang="en-US"/>
          </a:p>
        </p:txBody>
      </p:sp>
    </p:spTree>
    <p:extLst>
      <p:ext uri="{BB962C8B-B14F-4D97-AF65-F5344CB8AC3E}">
        <p14:creationId xmlns:p14="http://schemas.microsoft.com/office/powerpoint/2010/main" val="1604337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15</a:t>
            </a:fld>
            <a:endParaRPr lang="zh-CN" altLang="en-US"/>
          </a:p>
        </p:txBody>
      </p:sp>
    </p:spTree>
    <p:extLst>
      <p:ext uri="{BB962C8B-B14F-4D97-AF65-F5344CB8AC3E}">
        <p14:creationId xmlns:p14="http://schemas.microsoft.com/office/powerpoint/2010/main" val="3208859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16</a:t>
            </a:fld>
            <a:endParaRPr lang="zh-CN" altLang="en-US"/>
          </a:p>
        </p:txBody>
      </p:sp>
    </p:spTree>
    <p:extLst>
      <p:ext uri="{BB962C8B-B14F-4D97-AF65-F5344CB8AC3E}">
        <p14:creationId xmlns:p14="http://schemas.microsoft.com/office/powerpoint/2010/main" val="28206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17</a:t>
            </a:fld>
            <a:endParaRPr lang="zh-CN" altLang="en-US"/>
          </a:p>
        </p:txBody>
      </p:sp>
    </p:spTree>
    <p:extLst>
      <p:ext uri="{BB962C8B-B14F-4D97-AF65-F5344CB8AC3E}">
        <p14:creationId xmlns:p14="http://schemas.microsoft.com/office/powerpoint/2010/main" val="2075115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240019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9F0DC-75A7-4134-B143-A5AF11A46804}" type="slidenum">
              <a:rPr lang="zh-CN" altLang="en-US" smtClean="0"/>
              <a:t>19</a:t>
            </a:fld>
            <a:endParaRPr lang="zh-CN" altLang="en-US"/>
          </a:p>
        </p:txBody>
      </p:sp>
    </p:spTree>
    <p:extLst>
      <p:ext uri="{BB962C8B-B14F-4D97-AF65-F5344CB8AC3E}">
        <p14:creationId xmlns:p14="http://schemas.microsoft.com/office/powerpoint/2010/main" val="692553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9F0DC-75A7-4134-B143-A5AF11A46804}" type="slidenum">
              <a:rPr lang="zh-CN" altLang="en-US" smtClean="0"/>
              <a:t>2</a:t>
            </a:fld>
            <a:endParaRPr lang="zh-CN" altLang="en-US"/>
          </a:p>
        </p:txBody>
      </p:sp>
    </p:spTree>
    <p:extLst>
      <p:ext uri="{BB962C8B-B14F-4D97-AF65-F5344CB8AC3E}">
        <p14:creationId xmlns:p14="http://schemas.microsoft.com/office/powerpoint/2010/main" val="29135818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20</a:t>
            </a:fld>
            <a:endParaRPr lang="zh-CN" altLang="en-US"/>
          </a:p>
        </p:txBody>
      </p:sp>
    </p:spTree>
    <p:extLst>
      <p:ext uri="{BB962C8B-B14F-4D97-AF65-F5344CB8AC3E}">
        <p14:creationId xmlns:p14="http://schemas.microsoft.com/office/powerpoint/2010/main" val="1643653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21</a:t>
            </a:fld>
            <a:endParaRPr lang="zh-CN" altLang="en-US"/>
          </a:p>
        </p:txBody>
      </p:sp>
    </p:spTree>
    <p:extLst>
      <p:ext uri="{BB962C8B-B14F-4D97-AF65-F5344CB8AC3E}">
        <p14:creationId xmlns:p14="http://schemas.microsoft.com/office/powerpoint/2010/main" val="2961866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22</a:t>
            </a:fld>
            <a:endParaRPr lang="zh-CN" altLang="en-US"/>
          </a:p>
        </p:txBody>
      </p:sp>
    </p:spTree>
    <p:extLst>
      <p:ext uri="{BB962C8B-B14F-4D97-AF65-F5344CB8AC3E}">
        <p14:creationId xmlns:p14="http://schemas.microsoft.com/office/powerpoint/2010/main" val="2433253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045409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24</a:t>
            </a:fld>
            <a:endParaRPr lang="zh-CN" altLang="en-US"/>
          </a:p>
        </p:txBody>
      </p:sp>
    </p:spTree>
    <p:extLst>
      <p:ext uri="{BB962C8B-B14F-4D97-AF65-F5344CB8AC3E}">
        <p14:creationId xmlns:p14="http://schemas.microsoft.com/office/powerpoint/2010/main" val="2457805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9F0DC-75A7-4134-B143-A5AF11A46804}" type="slidenum">
              <a:rPr lang="zh-CN" altLang="en-US" smtClean="0"/>
              <a:t>3</a:t>
            </a:fld>
            <a:endParaRPr lang="zh-CN" altLang="en-US"/>
          </a:p>
        </p:txBody>
      </p:sp>
    </p:spTree>
    <p:extLst>
      <p:ext uri="{BB962C8B-B14F-4D97-AF65-F5344CB8AC3E}">
        <p14:creationId xmlns:p14="http://schemas.microsoft.com/office/powerpoint/2010/main" val="2716819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4</a:t>
            </a:fld>
            <a:endParaRPr lang="zh-CN" altLang="en-US"/>
          </a:p>
        </p:txBody>
      </p:sp>
    </p:spTree>
    <p:extLst>
      <p:ext uri="{BB962C8B-B14F-4D97-AF65-F5344CB8AC3E}">
        <p14:creationId xmlns:p14="http://schemas.microsoft.com/office/powerpoint/2010/main" val="127418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pPr/>
              <a:t>5</a:t>
            </a:fld>
            <a:endParaRPr lang="zh-CN" altLang="en-US"/>
          </a:p>
        </p:txBody>
      </p:sp>
    </p:spTree>
    <p:extLst>
      <p:ext uri="{BB962C8B-B14F-4D97-AF65-F5344CB8AC3E}">
        <p14:creationId xmlns:p14="http://schemas.microsoft.com/office/powerpoint/2010/main" val="2261827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6</a:t>
            </a:fld>
            <a:endParaRPr lang="zh-CN" altLang="en-US"/>
          </a:p>
        </p:txBody>
      </p:sp>
    </p:spTree>
    <p:extLst>
      <p:ext uri="{BB962C8B-B14F-4D97-AF65-F5344CB8AC3E}">
        <p14:creationId xmlns:p14="http://schemas.microsoft.com/office/powerpoint/2010/main" val="114442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7</a:t>
            </a:fld>
            <a:endParaRPr lang="zh-CN" altLang="en-US"/>
          </a:p>
        </p:txBody>
      </p:sp>
    </p:spTree>
    <p:extLst>
      <p:ext uri="{BB962C8B-B14F-4D97-AF65-F5344CB8AC3E}">
        <p14:creationId xmlns:p14="http://schemas.microsoft.com/office/powerpoint/2010/main" val="1108248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59F0DC-75A7-4134-B143-A5AF11A46804}" type="slidenum">
              <a:rPr lang="zh-CN" altLang="en-US" smtClean="0"/>
              <a:t>8</a:t>
            </a:fld>
            <a:endParaRPr lang="zh-CN" altLang="en-US"/>
          </a:p>
        </p:txBody>
      </p:sp>
    </p:spTree>
    <p:extLst>
      <p:ext uri="{BB962C8B-B14F-4D97-AF65-F5344CB8AC3E}">
        <p14:creationId xmlns:p14="http://schemas.microsoft.com/office/powerpoint/2010/main" val="3957204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9</a:t>
            </a:fld>
            <a:endParaRPr lang="zh-CN" altLang="en-US"/>
          </a:p>
        </p:txBody>
      </p:sp>
    </p:spTree>
    <p:extLst>
      <p:ext uri="{BB962C8B-B14F-4D97-AF65-F5344CB8AC3E}">
        <p14:creationId xmlns:p14="http://schemas.microsoft.com/office/powerpoint/2010/main" val="4143755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9519C8F2-5150-47E6-9494-ED69052D89C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850" r="14706"/>
          <a:stretch/>
        </p:blipFill>
        <p:spPr>
          <a:xfrm>
            <a:off x="0" y="0"/>
            <a:ext cx="9144000" cy="5143500"/>
          </a:xfrm>
          <a:prstGeom prst="rect">
            <a:avLst/>
          </a:prstGeom>
        </p:spPr>
      </p:pic>
      <p:sp>
        <p:nvSpPr>
          <p:cNvPr id="10" name="矩形 9">
            <a:extLst>
              <a:ext uri="{FF2B5EF4-FFF2-40B4-BE49-F238E27FC236}">
                <a16:creationId xmlns:a16="http://schemas.microsoft.com/office/drawing/2014/main" id="{1A02962D-1752-4CC8-8404-6EDEE820C69A}"/>
              </a:ext>
            </a:extLst>
          </p:cNvPr>
          <p:cNvSpPr/>
          <p:nvPr userDrawn="1"/>
        </p:nvSpPr>
        <p:spPr>
          <a:xfrm>
            <a:off x="251314" y="195486"/>
            <a:ext cx="8712968" cy="4752528"/>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日期占位符 1"/>
          <p:cNvSpPr>
            <a:spLocks noGrp="1"/>
          </p:cNvSpPr>
          <p:nvPr>
            <p:ph type="dt" sz="half" idx="10"/>
          </p:nvPr>
        </p:nvSpPr>
        <p:spPr/>
        <p:txBody>
          <a:bodyPr/>
          <a:lstStyle/>
          <a:p>
            <a:fld id="{02854A03-91AF-448A-9954-517C0577E5F0}"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1" name="文本框 10">
            <a:extLst>
              <a:ext uri="{FF2B5EF4-FFF2-40B4-BE49-F238E27FC236}">
                <a16:creationId xmlns:a16="http://schemas.microsoft.com/office/drawing/2014/main" id="{CB2D64B0-89A6-4101-ADF9-860E82A66EB3}"/>
              </a:ext>
            </a:extLst>
          </p:cNvPr>
          <p:cNvSpPr txBox="1"/>
          <p:nvPr userDrawn="1"/>
        </p:nvSpPr>
        <p:spPr>
          <a:xfrm>
            <a:off x="356595" y="351148"/>
            <a:ext cx="4468411" cy="49241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en-US" altLang="zh-CN" sz="1200" dirty="0">
                <a:solidFill>
                  <a:schemeClr val="tx1">
                    <a:lumMod val="75000"/>
                  </a:schemeClr>
                </a:solidFill>
                <a:effectLst/>
              </a:rPr>
              <a:t>MORE THAN TEMPLATE</a:t>
            </a:r>
          </a:p>
          <a:p>
            <a:pPr algn="l"/>
            <a:r>
              <a:rPr lang="zh-CN" altLang="en-US" sz="1200" dirty="0">
                <a:solidFill>
                  <a:schemeClr val="tx1">
                    <a:lumMod val="75000"/>
                  </a:schemeClr>
                </a:solidFill>
                <a:effectLst/>
              </a:rPr>
              <a:t>点击此处添加副标题</a:t>
            </a:r>
          </a:p>
        </p:txBody>
      </p:sp>
    </p:spTree>
    <p:extLst>
      <p:ext uri="{BB962C8B-B14F-4D97-AF65-F5344CB8AC3E}">
        <p14:creationId xmlns:p14="http://schemas.microsoft.com/office/powerpoint/2010/main" val="29321356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362391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with content Clear">
    <p:spTree>
      <p:nvGrpSpPr>
        <p:cNvPr id="1" name=""/>
        <p:cNvGrpSpPr/>
        <p:nvPr/>
      </p:nvGrpSpPr>
      <p:grpSpPr>
        <a:xfrm>
          <a:off x="0" y="0"/>
          <a:ext cx="0" cy="0"/>
          <a:chOff x="0" y="0"/>
          <a:chExt cx="0" cy="0"/>
        </a:xfrm>
      </p:grpSpPr>
      <p:sp>
        <p:nvSpPr>
          <p:cNvPr id="4" name="Text Placeholder 7"/>
          <p:cNvSpPr>
            <a:spLocks noGrp="1"/>
          </p:cNvSpPr>
          <p:nvPr>
            <p:ph type="body" sz="quarter" idx="40" hasCustomPrompt="1"/>
          </p:nvPr>
        </p:nvSpPr>
        <p:spPr>
          <a:xfrm>
            <a:off x="452439" y="1100821"/>
            <a:ext cx="2948682" cy="323835"/>
          </a:xfrm>
          <a:prstGeom prst="rect">
            <a:avLst/>
          </a:prstGeom>
        </p:spPr>
        <p:txBody>
          <a:bodyPr vert="horz" lIns="0" tIns="40504" rIns="0" bIns="40504" anchor="ctr"/>
          <a:lstStyle>
            <a:lvl1pPr marL="0" indent="0" algn="l">
              <a:lnSpc>
                <a:spcPct val="100000"/>
              </a:lnSpc>
              <a:spcBef>
                <a:spcPts val="0"/>
              </a:spcBef>
              <a:buNone/>
              <a:defRPr sz="1440" b="1">
                <a:solidFill>
                  <a:schemeClr val="bg1"/>
                </a:solidFill>
                <a:latin typeface="Lato Light"/>
                <a:cs typeface="Lato Light"/>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467787" y="1710698"/>
            <a:ext cx="2932641" cy="1614211"/>
          </a:xfrm>
          <a:prstGeom prst="rect">
            <a:avLst/>
          </a:prstGeom>
        </p:spPr>
        <p:txBody>
          <a:bodyPr vert="horz" lIns="0" tIns="0" rIns="0" bIns="0"/>
          <a:lstStyle>
            <a:lvl1pPr marL="0" marR="0" indent="0" algn="just" defTabSz="364521" rtl="0" eaLnBrk="1" fontAlgn="auto" latinLnBrk="0" hangingPunct="1">
              <a:lnSpc>
                <a:spcPct val="130000"/>
              </a:lnSpc>
              <a:spcBef>
                <a:spcPct val="20000"/>
              </a:spcBef>
              <a:spcAft>
                <a:spcPts val="0"/>
              </a:spcAft>
              <a:buClrTx/>
              <a:buSzTx/>
              <a:buFont typeface="Arial"/>
              <a:buNone/>
              <a:tabLst/>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467786" y="4070930"/>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285669913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0957" y="274636"/>
            <a:ext cx="2755681" cy="355983"/>
          </a:xfrm>
          <a:prstGeom prst="rect">
            <a:avLst/>
          </a:prstGeom>
        </p:spPr>
        <p:txBody>
          <a:bodyPr/>
          <a:lstStyle>
            <a:lvl1pPr>
              <a:defRPr sz="1600" b="0">
                <a:solidFill>
                  <a:srgbClr val="613620"/>
                </a:solidFill>
              </a:defRPr>
            </a:lvl1pPr>
          </a:lstStyle>
          <a:p>
            <a:r>
              <a:rPr lang="zh-CN" altLang="en-US"/>
              <a:t>单击此处编辑母版标题样式</a:t>
            </a:r>
          </a:p>
        </p:txBody>
      </p:sp>
      <p:grpSp>
        <p:nvGrpSpPr>
          <p:cNvPr id="3" name="组合 2"/>
          <p:cNvGrpSpPr/>
          <p:nvPr userDrawn="1"/>
        </p:nvGrpSpPr>
        <p:grpSpPr>
          <a:xfrm flipV="1">
            <a:off x="0" y="5056414"/>
            <a:ext cx="9144000" cy="87086"/>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sp>
        <p:nvSpPr>
          <p:cNvPr id="9" name="矩形 8"/>
          <p:cNvSpPr/>
          <p:nvPr userDrawn="1"/>
        </p:nvSpPr>
        <p:spPr>
          <a:xfrm>
            <a:off x="0" y="148513"/>
            <a:ext cx="441434" cy="60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985100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49920604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331263" y="1"/>
            <a:ext cx="2812737" cy="2989257"/>
          </a:xfrm>
          <a:custGeom>
            <a:avLst/>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9856709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pPr>
                <a:defRPr/>
              </a:pPr>
              <a:t>2019/5/3</a:t>
            </a:fld>
            <a:endParaRPr lang="zh-CN" altLang="en-US" sz="1422" dirty="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pPr>
                <a:defRPr/>
              </a:pPr>
              <a:t>‹#›</a:t>
            </a:fld>
            <a:endParaRPr lang="zh-CN" altLang="en-US" sz="1422" dirty="0">
              <a:solidFill>
                <a:schemeClr val="tx1"/>
              </a:solidFill>
            </a:endParaRPr>
          </a:p>
        </p:txBody>
      </p:sp>
    </p:spTree>
    <p:extLst>
      <p:ext uri="{BB962C8B-B14F-4D97-AF65-F5344CB8AC3E}">
        <p14:creationId xmlns:p14="http://schemas.microsoft.com/office/powerpoint/2010/main" val="1418931033"/>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316702109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21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34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38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68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72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85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89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2889781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36222"/>
            <a:ext cx="9144000" cy="2296886"/>
          </a:xfrm>
          <a:custGeom>
            <a:avLst/>
            <a:gdLst>
              <a:gd name="connsiteX0" fmla="*/ 0 w 12192000"/>
              <a:gd name="connsiteY0" fmla="*/ 0 h 3062515"/>
              <a:gd name="connsiteX1" fmla="*/ 12192000 w 12192000"/>
              <a:gd name="connsiteY1" fmla="*/ 0 h 3062515"/>
              <a:gd name="connsiteX2" fmla="*/ 12192000 w 12192000"/>
              <a:gd name="connsiteY2" fmla="*/ 3062515 h 3062515"/>
              <a:gd name="connsiteX3" fmla="*/ 0 w 12192000"/>
              <a:gd name="connsiteY3" fmla="*/ 3062515 h 3062515"/>
            </a:gdLst>
            <a:ahLst/>
            <a:cxnLst>
              <a:cxn ang="0">
                <a:pos x="connsiteX0" y="connsiteY0"/>
              </a:cxn>
              <a:cxn ang="0">
                <a:pos x="connsiteX1" y="connsiteY1"/>
              </a:cxn>
              <a:cxn ang="0">
                <a:pos x="connsiteX2" y="connsiteY2"/>
              </a:cxn>
              <a:cxn ang="0">
                <a:pos x="connsiteX3" y="connsiteY3"/>
              </a:cxn>
            </a:cxnLst>
            <a:rect l="l" t="t" r="r" b="b"/>
            <a:pathLst>
              <a:path w="12192000" h="3062515">
                <a:moveTo>
                  <a:pt x="0" y="0"/>
                </a:moveTo>
                <a:lnTo>
                  <a:pt x="12192000" y="0"/>
                </a:lnTo>
                <a:lnTo>
                  <a:pt x="12192000" y="3062515"/>
                </a:lnTo>
                <a:lnTo>
                  <a:pt x="0" y="306251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8335849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8742922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1" name="文本框 10">
            <a:extLst>
              <a:ext uri="{FF2B5EF4-FFF2-40B4-BE49-F238E27FC236}">
                <a16:creationId xmlns:a16="http://schemas.microsoft.com/office/drawing/2014/main" id="{CB2D64B0-89A6-4101-ADF9-860E82A66EB3}"/>
              </a:ext>
            </a:extLst>
          </p:cNvPr>
          <p:cNvSpPr txBox="1"/>
          <p:nvPr userDrawn="1"/>
        </p:nvSpPr>
        <p:spPr>
          <a:xfrm>
            <a:off x="2337794" y="267494"/>
            <a:ext cx="4468411" cy="49241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ctr"/>
            <a:r>
              <a:rPr lang="en-US" altLang="zh-CN" sz="1200" dirty="0">
                <a:solidFill>
                  <a:schemeClr val="tx1">
                    <a:lumMod val="75000"/>
                    <a:lumOff val="25000"/>
                  </a:schemeClr>
                </a:solidFill>
                <a:effectLst/>
              </a:rPr>
              <a:t>MORE THAN TEMPLATE</a:t>
            </a:r>
          </a:p>
          <a:p>
            <a:pPr algn="ctr"/>
            <a:r>
              <a:rPr lang="zh-CN" altLang="en-US" sz="1200" dirty="0">
                <a:solidFill>
                  <a:schemeClr val="tx1">
                    <a:lumMod val="75000"/>
                    <a:lumOff val="25000"/>
                  </a:schemeClr>
                </a:solidFill>
                <a:effectLst/>
              </a:rPr>
              <a:t>点击此处添加副标题</a:t>
            </a:r>
          </a:p>
        </p:txBody>
      </p:sp>
    </p:spTree>
    <p:extLst>
      <p:ext uri="{BB962C8B-B14F-4D97-AF65-F5344CB8AC3E}">
        <p14:creationId xmlns:p14="http://schemas.microsoft.com/office/powerpoint/2010/main" val="1021236252"/>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9144000" cy="951310"/>
          </a:xfrm>
          <a:custGeom>
            <a:avLst/>
            <a:gdLst>
              <a:gd name="connsiteX0" fmla="*/ 0 w 12192000"/>
              <a:gd name="connsiteY0" fmla="*/ 0 h 1268413"/>
              <a:gd name="connsiteX1" fmla="*/ 12192000 w 12192000"/>
              <a:gd name="connsiteY1" fmla="*/ 0 h 1268413"/>
              <a:gd name="connsiteX2" fmla="*/ 12192000 w 12192000"/>
              <a:gd name="connsiteY2" fmla="*/ 1268413 h 1268413"/>
              <a:gd name="connsiteX3" fmla="*/ 0 w 12192000"/>
              <a:gd name="connsiteY3" fmla="*/ 1268413 h 1268413"/>
            </a:gdLst>
            <a:ahLst/>
            <a:cxnLst>
              <a:cxn ang="0">
                <a:pos x="connsiteX0" y="connsiteY0"/>
              </a:cxn>
              <a:cxn ang="0">
                <a:pos x="connsiteX1" y="connsiteY1"/>
              </a:cxn>
              <a:cxn ang="0">
                <a:pos x="connsiteX2" y="connsiteY2"/>
              </a:cxn>
              <a:cxn ang="0">
                <a:pos x="connsiteX3" y="connsiteY3"/>
              </a:cxn>
            </a:cxnLst>
            <a:rect l="l" t="t" r="r" b="b"/>
            <a:pathLst>
              <a:path w="12192000" h="1268413">
                <a:moveTo>
                  <a:pt x="0" y="0"/>
                </a:moveTo>
                <a:lnTo>
                  <a:pt x="12192000" y="0"/>
                </a:lnTo>
                <a:lnTo>
                  <a:pt x="12192000" y="1268413"/>
                </a:lnTo>
                <a:lnTo>
                  <a:pt x="0" y="126841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7408114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首尾页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9144000" cy="5143500"/>
          </a:xfrm>
        </p:spPr>
        <p:txBody>
          <a:bodyPr/>
          <a:lstStyle/>
          <a:p>
            <a:r>
              <a:rPr lang="zh-CN" altLang="en-US"/>
              <a:t>单击图标添加图片</a:t>
            </a:r>
            <a:endParaRPr lang="zh-CN" altLang="en-US" dirty="0"/>
          </a:p>
        </p:txBody>
      </p:sp>
    </p:spTree>
    <p:extLst>
      <p:ext uri="{BB962C8B-B14F-4D97-AF65-F5344CB8AC3E}">
        <p14:creationId xmlns:p14="http://schemas.microsoft.com/office/powerpoint/2010/main" val="323856536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711594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2836069" y="0"/>
            <a:ext cx="2064544" cy="2503885"/>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6" name="Picture Placeholder 14"/>
          <p:cNvSpPr>
            <a:spLocks noGrp="1"/>
          </p:cNvSpPr>
          <p:nvPr>
            <p:ph type="pic" sz="quarter" idx="11" hasCustomPrompt="1"/>
          </p:nvPr>
        </p:nvSpPr>
        <p:spPr>
          <a:xfrm>
            <a:off x="7108032" y="1132284"/>
            <a:ext cx="2035969" cy="2811066"/>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7" name="Picture Placeholder 14"/>
          <p:cNvSpPr>
            <a:spLocks noGrp="1"/>
          </p:cNvSpPr>
          <p:nvPr>
            <p:ph type="pic" sz="quarter" idx="12" hasCustomPrompt="1"/>
          </p:nvPr>
        </p:nvSpPr>
        <p:spPr>
          <a:xfrm>
            <a:off x="698896" y="1132284"/>
            <a:ext cx="2065734" cy="2811066"/>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8" name="Picture Placeholder 14"/>
          <p:cNvSpPr>
            <a:spLocks noGrp="1"/>
          </p:cNvSpPr>
          <p:nvPr>
            <p:ph type="pic" sz="quarter" idx="13" hasCustomPrompt="1"/>
          </p:nvPr>
        </p:nvSpPr>
        <p:spPr>
          <a:xfrm>
            <a:off x="4972051" y="1132284"/>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19" name="Picture Placeholder 14"/>
          <p:cNvSpPr>
            <a:spLocks noGrp="1"/>
          </p:cNvSpPr>
          <p:nvPr>
            <p:ph type="pic" sz="quarter" idx="14" hasCustomPrompt="1"/>
          </p:nvPr>
        </p:nvSpPr>
        <p:spPr>
          <a:xfrm>
            <a:off x="4972051" y="2571749"/>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
        <p:nvSpPr>
          <p:cNvPr id="20" name="Picture Placeholder 14"/>
          <p:cNvSpPr>
            <a:spLocks noGrp="1"/>
          </p:cNvSpPr>
          <p:nvPr>
            <p:ph type="pic" sz="quarter" idx="15" hasCustomPrompt="1"/>
          </p:nvPr>
        </p:nvSpPr>
        <p:spPr>
          <a:xfrm>
            <a:off x="2834877" y="2571749"/>
            <a:ext cx="2065734" cy="1371600"/>
          </a:xfrm>
          <a:prstGeom prst="rect">
            <a:avLst/>
          </a:prstGeom>
          <a:solidFill>
            <a:schemeClr val="bg1">
              <a:lumMod val="65000"/>
            </a:schemeClr>
          </a:solidFill>
        </p:spPr>
        <p:txBody>
          <a:bodyPr/>
          <a:lstStyle>
            <a:lvl1pPr marL="0" indent="0">
              <a:buNone/>
              <a:defRPr sz="700">
                <a:solidFill>
                  <a:schemeClr val="bg1"/>
                </a:solidFill>
              </a:defRPr>
            </a:lvl1pPr>
          </a:lstStyle>
          <a:p>
            <a:r>
              <a:rPr lang="zh-CN" altLang="en-US" dirty="0"/>
              <a:t>请替换文字内容</a:t>
            </a:r>
            <a:r>
              <a:rPr lang="en-US" dirty="0"/>
              <a:t>#</a:t>
            </a:r>
          </a:p>
        </p:txBody>
      </p:sp>
    </p:spTree>
    <p:extLst>
      <p:ext uri="{BB962C8B-B14F-4D97-AF65-F5344CB8AC3E}">
        <p14:creationId xmlns:p14="http://schemas.microsoft.com/office/powerpoint/2010/main" val="1764261001"/>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Tree>
    <p:extLst>
      <p:ext uri="{BB962C8B-B14F-4D97-AF65-F5344CB8AC3E}">
        <p14:creationId xmlns:p14="http://schemas.microsoft.com/office/powerpoint/2010/main" val="48479188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475545" y="881870"/>
            <a:ext cx="2650411" cy="2816467"/>
          </a:xfrm>
          <a:prstGeom prst="rect">
            <a:avLst/>
          </a:prstGeom>
        </p:spPr>
        <p:txBody>
          <a:bodyPr rtlCol="0">
            <a:normAutofit/>
          </a:bodyPr>
          <a:lstStyle>
            <a:lvl1pPr marL="0" indent="0">
              <a:buNone/>
              <a:defRPr sz="750">
                <a:latin typeface="Calibri Light"/>
                <a:cs typeface="Calibri Light"/>
              </a:defRPr>
            </a:lvl1pPr>
          </a:lstStyle>
          <a:p>
            <a:pPr lvl="0"/>
            <a:endParaRPr lang="en-US" noProof="0" dirty="0"/>
          </a:p>
        </p:txBody>
      </p:sp>
      <p:sp>
        <p:nvSpPr>
          <p:cNvPr id="12" name="Picture Placeholder 2"/>
          <p:cNvSpPr>
            <a:spLocks noGrp="1"/>
          </p:cNvSpPr>
          <p:nvPr>
            <p:ph type="pic" sz="quarter" idx="14"/>
          </p:nvPr>
        </p:nvSpPr>
        <p:spPr>
          <a:xfrm>
            <a:off x="3240652" y="881870"/>
            <a:ext cx="2650411" cy="2816467"/>
          </a:xfrm>
          <a:prstGeom prst="rect">
            <a:avLst/>
          </a:prstGeom>
        </p:spPr>
        <p:txBody>
          <a:bodyPr rtlCol="0">
            <a:normAutofit/>
          </a:bodyPr>
          <a:lstStyle>
            <a:lvl1pPr marL="0" indent="0">
              <a:buNone/>
              <a:defRPr sz="750">
                <a:latin typeface="Calibri Light"/>
                <a:cs typeface="Calibri Light"/>
              </a:defRPr>
            </a:lvl1pPr>
          </a:lstStyle>
          <a:p>
            <a:pPr lvl="0"/>
            <a:endParaRPr lang="en-US" noProof="0" dirty="0"/>
          </a:p>
        </p:txBody>
      </p:sp>
      <p:sp>
        <p:nvSpPr>
          <p:cNvPr id="13" name="Picture Placeholder 2"/>
          <p:cNvSpPr>
            <a:spLocks noGrp="1"/>
          </p:cNvSpPr>
          <p:nvPr>
            <p:ph type="pic" sz="quarter" idx="15"/>
          </p:nvPr>
        </p:nvSpPr>
        <p:spPr>
          <a:xfrm>
            <a:off x="6005760" y="881870"/>
            <a:ext cx="2650411" cy="2816467"/>
          </a:xfrm>
          <a:prstGeom prst="rect">
            <a:avLst/>
          </a:prstGeom>
        </p:spPr>
        <p:txBody>
          <a:bodyPr rtlCol="0">
            <a:normAutofit/>
          </a:bodyPr>
          <a:lstStyle>
            <a:lvl1pPr marL="0" indent="0">
              <a:buNone/>
              <a:defRPr sz="750">
                <a:latin typeface="Calibri Light"/>
                <a:cs typeface="Calibri Light"/>
              </a:defRPr>
            </a:lvl1pPr>
          </a:lstStyle>
          <a:p>
            <a:pPr lvl="0"/>
            <a:endParaRPr lang="en-US" noProof="0" dirty="0"/>
          </a:p>
        </p:txBody>
      </p:sp>
    </p:spTree>
    <p:extLst>
      <p:ext uri="{BB962C8B-B14F-4D97-AF65-F5344CB8AC3E}">
        <p14:creationId xmlns:p14="http://schemas.microsoft.com/office/powerpoint/2010/main" val="3973484142"/>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1" y="361950"/>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a:t>Click To Edit Master Title Style</a:t>
            </a:r>
          </a:p>
        </p:txBody>
      </p:sp>
      <p:sp>
        <p:nvSpPr>
          <p:cNvPr id="10" name="Text Placeholder 3"/>
          <p:cNvSpPr>
            <a:spLocks noGrp="1"/>
          </p:cNvSpPr>
          <p:nvPr>
            <p:ph type="body" sz="half" idx="2" hasCustomPrompt="1"/>
          </p:nvPr>
        </p:nvSpPr>
        <p:spPr>
          <a:xfrm>
            <a:off x="2514600" y="713941"/>
            <a:ext cx="4114800" cy="200746"/>
          </a:xfrm>
          <a:prstGeom prst="rect">
            <a:avLst/>
          </a:prstGeom>
        </p:spPr>
        <p:txBody>
          <a:bodyPr wrap="none" lIns="0" tIns="0" rIns="0" bIns="0" anchor="ctr">
            <a:noAutofit/>
          </a:bodyPr>
          <a:lstStyle>
            <a:lvl1pPr marL="0" indent="0" algn="ctr">
              <a:buNone/>
              <a:defRPr sz="1200" b="1" baseline="0">
                <a:solidFill>
                  <a:schemeClr val="bg1">
                    <a:lumMod val="75000"/>
                  </a:schemeClr>
                </a:solidFill>
              </a:defRPr>
            </a:lvl1pPr>
            <a:lvl2pPr marL="457177" indent="0">
              <a:buNone/>
              <a:defRPr sz="1200"/>
            </a:lvl2pPr>
            <a:lvl3pPr marL="914353" indent="0">
              <a:buNone/>
              <a:defRPr sz="1000"/>
            </a:lvl3pPr>
            <a:lvl4pPr marL="1371530" indent="0">
              <a:buNone/>
              <a:defRPr sz="900"/>
            </a:lvl4pPr>
            <a:lvl5pPr marL="1828707" indent="0">
              <a:buNone/>
              <a:defRPr sz="900"/>
            </a:lvl5pPr>
            <a:lvl6pPr marL="2285883" indent="0">
              <a:buNone/>
              <a:defRPr sz="900"/>
            </a:lvl6pPr>
            <a:lvl7pPr marL="2743060" indent="0">
              <a:buNone/>
              <a:defRPr sz="900"/>
            </a:lvl7pPr>
            <a:lvl8pPr marL="3200236" indent="0">
              <a:buNone/>
              <a:defRPr sz="900"/>
            </a:lvl8pPr>
            <a:lvl9pPr marL="3657413" indent="0">
              <a:buNone/>
              <a:defRPr sz="900"/>
            </a:lvl9pPr>
          </a:lstStyle>
          <a:p>
            <a:pPr lvl="0"/>
            <a:r>
              <a:rPr lang="en-US" dirty="0"/>
              <a:t>Subtext Goes Here</a:t>
            </a:r>
          </a:p>
        </p:txBody>
      </p:sp>
    </p:spTree>
    <p:extLst>
      <p:ext uri="{BB962C8B-B14F-4D97-AF65-F5344CB8AC3E}">
        <p14:creationId xmlns:p14="http://schemas.microsoft.com/office/powerpoint/2010/main" val="232154262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chemeClr val="tx2">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43761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矩形 2"/>
          <p:cNvSpPr/>
          <p:nvPr userDrawn="1"/>
        </p:nvSpPr>
        <p:spPr>
          <a:xfrm>
            <a:off x="0" y="-9031"/>
            <a:ext cx="9144000" cy="5152531"/>
          </a:xfrm>
          <a:prstGeom prst="rect">
            <a:avLst/>
          </a:prstGeom>
          <a:solidFill>
            <a:srgbClr val="231F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extLst>
      <p:ext uri="{BB962C8B-B14F-4D97-AF65-F5344CB8AC3E}">
        <p14:creationId xmlns:p14="http://schemas.microsoft.com/office/powerpoint/2010/main" val="31269988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4572000" y="1043151"/>
            <a:ext cx="2710543" cy="357694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extLst>
      <p:ext uri="{BB962C8B-B14F-4D97-AF65-F5344CB8AC3E}">
        <p14:creationId xmlns:p14="http://schemas.microsoft.com/office/powerpoint/2010/main" val="168879128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Recent Projec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1373983" y="685800"/>
            <a:ext cx="3198019" cy="188595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4572000" y="2571750"/>
            <a:ext cx="3198019" cy="1885950"/>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833553342"/>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2019/5/3</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756" r:id="rId2"/>
    <p:sldLayoutId id="2147483686" r:id="rId3"/>
    <p:sldLayoutId id="2147483688" r:id="rId4"/>
    <p:sldLayoutId id="2147483690" r:id="rId5"/>
    <p:sldLayoutId id="2147483708" r:id="rId6"/>
    <p:sldLayoutId id="2147483694" r:id="rId7"/>
    <p:sldLayoutId id="2147483695" r:id="rId8"/>
    <p:sldLayoutId id="2147483696" r:id="rId9"/>
    <p:sldLayoutId id="2147483698" r:id="rId10"/>
    <p:sldLayoutId id="2147483703" r:id="rId11"/>
    <p:sldLayoutId id="2147483706" r:id="rId12"/>
    <p:sldLayoutId id="2147483707" r:id="rId13"/>
    <p:sldLayoutId id="2147483713" r:id="rId14"/>
    <p:sldLayoutId id="2147483715" r:id="rId15"/>
    <p:sldLayoutId id="2147483731" r:id="rId16"/>
    <p:sldLayoutId id="2147483739" r:id="rId17"/>
    <p:sldLayoutId id="2147483741" r:id="rId18"/>
    <p:sldLayoutId id="2147483743" r:id="rId19"/>
    <p:sldLayoutId id="2147483744" r:id="rId20"/>
    <p:sldLayoutId id="2147483751" r:id="rId21"/>
    <p:sldLayoutId id="2147483753" r:id="rId22"/>
    <p:sldLayoutId id="2147483755" r:id="rId23"/>
  </p:sldLayoutIdLst>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BCF145F-E8A7-4B05-9486-086A8689F8DA}"/>
              </a:ext>
            </a:extLst>
          </p:cNvPr>
          <p:cNvSpPr>
            <a:spLocks noChangeAspect="1"/>
          </p:cNvSpPr>
          <p:nvPr/>
        </p:nvSpPr>
        <p:spPr>
          <a:xfrm>
            <a:off x="0" y="0"/>
            <a:ext cx="9144000" cy="5143500"/>
          </a:xfrm>
          <a:prstGeom prst="rect">
            <a:avLst/>
          </a:prstGeom>
          <a:blipFill dpi="0" rotWithShape="1">
            <a:blip r:embed="rId5"/>
            <a:srcRect/>
            <a:stretch>
              <a:fillRect l="-2404" r="-2399"/>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pic>
        <p:nvPicPr>
          <p:cNvPr id="8" name="audio1.wav">
            <a:hlinkClick r:id="" action="ppaction://media"/>
            <a:extLst>
              <a:ext uri="{FF2B5EF4-FFF2-40B4-BE49-F238E27FC236}">
                <a16:creationId xmlns:a16="http://schemas.microsoft.com/office/drawing/2014/main" id="{97B5962C-511C-4F64-BBA5-97D83F8D4A0B}"/>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609600" y="205717"/>
            <a:ext cx="609600" cy="609600"/>
          </a:xfrm>
          <a:prstGeom prst="rect">
            <a:avLst/>
          </a:prstGeom>
        </p:spPr>
      </p:pic>
      <p:sp>
        <p:nvSpPr>
          <p:cNvPr id="11" name="矩形 10">
            <a:extLst>
              <a:ext uri="{FF2B5EF4-FFF2-40B4-BE49-F238E27FC236}">
                <a16:creationId xmlns:a16="http://schemas.microsoft.com/office/drawing/2014/main" id="{A877ABB4-F5E1-4285-AD4D-CE9F565F6BB3}"/>
              </a:ext>
            </a:extLst>
          </p:cNvPr>
          <p:cNvSpPr/>
          <p:nvPr/>
        </p:nvSpPr>
        <p:spPr>
          <a:xfrm>
            <a:off x="1324492" y="1635646"/>
            <a:ext cx="6631884" cy="2521468"/>
          </a:xfrm>
          <a:prstGeom prst="rect">
            <a:avLst/>
          </a:prstGeom>
          <a:solidFill>
            <a:schemeClr val="bg1">
              <a:alpha val="80000"/>
            </a:schemeClr>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solidFill>
                <a:schemeClr val="bg1"/>
              </a:solidFill>
              <a:cs typeface="+mn-ea"/>
              <a:sym typeface="+mn-lt"/>
            </a:endParaRPr>
          </a:p>
        </p:txBody>
      </p:sp>
      <p:sp>
        <p:nvSpPr>
          <p:cNvPr id="12" name="文本框 11">
            <a:extLst>
              <a:ext uri="{FF2B5EF4-FFF2-40B4-BE49-F238E27FC236}">
                <a16:creationId xmlns:a16="http://schemas.microsoft.com/office/drawing/2014/main" id="{4B439992-B5F3-4DC1-8F07-02FEC2348028}"/>
              </a:ext>
            </a:extLst>
          </p:cNvPr>
          <p:cNvSpPr txBox="1">
            <a:spLocks noChangeAspect="1"/>
          </p:cNvSpPr>
          <p:nvPr/>
        </p:nvSpPr>
        <p:spPr bwMode="auto">
          <a:xfrm>
            <a:off x="1716567" y="2070739"/>
            <a:ext cx="58477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3200" noProof="1">
                <a:solidFill>
                  <a:schemeClr val="tx1">
                    <a:lumMod val="95000"/>
                    <a:lumOff val="5000"/>
                  </a:schemeClr>
                </a:solidFill>
                <a:latin typeface="造字工房悦黑演示版常规体" pitchFamily="50" charset="-122"/>
                <a:ea typeface="造字工房悦黑演示版常规体" pitchFamily="50" charset="-122"/>
              </a:rPr>
              <a:t>简约工作总结汇报</a:t>
            </a:r>
            <a:r>
              <a:rPr lang="en-US" altLang="zh-CN" sz="3200" noProof="1">
                <a:solidFill>
                  <a:schemeClr val="tx1">
                    <a:lumMod val="95000"/>
                    <a:lumOff val="5000"/>
                  </a:schemeClr>
                </a:solidFill>
                <a:latin typeface="造字工房悦黑演示版常规体" pitchFamily="50" charset="-122"/>
                <a:ea typeface="造字工房悦黑演示版常规体" pitchFamily="50" charset="-122"/>
              </a:rPr>
              <a:t>PPT</a:t>
            </a:r>
            <a:r>
              <a:rPr lang="zh-CN" altLang="en-US" sz="3200" noProof="1">
                <a:solidFill>
                  <a:schemeClr val="tx1">
                    <a:lumMod val="95000"/>
                    <a:lumOff val="5000"/>
                  </a:schemeClr>
                </a:solidFill>
                <a:latin typeface="造字工房悦黑演示版常规体" pitchFamily="50" charset="-122"/>
                <a:ea typeface="造字工房悦黑演示版常规体" pitchFamily="50" charset="-122"/>
              </a:rPr>
              <a:t>模板</a:t>
            </a:r>
            <a:endParaRPr lang="zh-CN" altLang="zh-CN" sz="3200" noProof="1">
              <a:solidFill>
                <a:schemeClr val="tx1">
                  <a:lumMod val="95000"/>
                  <a:lumOff val="5000"/>
                </a:schemeClr>
              </a:solidFill>
              <a:latin typeface="造字工房悦黑演示版常规体" pitchFamily="50" charset="-122"/>
              <a:ea typeface="造字工房悦黑演示版常规体" pitchFamily="50" charset="-122"/>
            </a:endParaRPr>
          </a:p>
        </p:txBody>
      </p:sp>
      <p:sp>
        <p:nvSpPr>
          <p:cNvPr id="13" name="文本框 12">
            <a:extLst>
              <a:ext uri="{FF2B5EF4-FFF2-40B4-BE49-F238E27FC236}">
                <a16:creationId xmlns:a16="http://schemas.microsoft.com/office/drawing/2014/main" id="{98BA013A-B2E4-4B83-8D02-60C6151B66E4}"/>
              </a:ext>
            </a:extLst>
          </p:cNvPr>
          <p:cNvSpPr txBox="1">
            <a:spLocks noChangeArrowheads="1"/>
          </p:cNvSpPr>
          <p:nvPr/>
        </p:nvSpPr>
        <p:spPr bwMode="auto">
          <a:xfrm>
            <a:off x="1711912" y="2686366"/>
            <a:ext cx="5464969" cy="318447"/>
          </a:xfrm>
          <a:prstGeom prst="rect">
            <a:avLst/>
          </a:prstGeom>
          <a:noFill/>
          <a:ln>
            <a:noFill/>
          </a:ln>
          <a:extLst/>
        </p:spPr>
        <p:txBody>
          <a:bodyPr>
            <a:spAutoFit/>
          </a:bodyPr>
          <a:lstStyle/>
          <a:p>
            <a:pPr algn="ctr" eaLnBrk="0" hangingPunct="0">
              <a:defRPr/>
            </a:pPr>
            <a:r>
              <a:rPr lang="en-US" altLang="zh-CN" sz="1478" dirty="0">
                <a:solidFill>
                  <a:schemeClr val="tx1">
                    <a:lumMod val="95000"/>
                    <a:lumOff val="5000"/>
                  </a:schemeClr>
                </a:solidFill>
              </a:rPr>
              <a:t>Simple Atmosphere Business</a:t>
            </a:r>
          </a:p>
        </p:txBody>
      </p:sp>
      <p:sp>
        <p:nvSpPr>
          <p:cNvPr id="14" name="文本框 13">
            <a:extLst>
              <a:ext uri="{FF2B5EF4-FFF2-40B4-BE49-F238E27FC236}">
                <a16:creationId xmlns:a16="http://schemas.microsoft.com/office/drawing/2014/main" id="{5029938D-14D9-4DC9-B9C7-43AFA5BE20F8}"/>
              </a:ext>
            </a:extLst>
          </p:cNvPr>
          <p:cNvSpPr txBox="1"/>
          <p:nvPr/>
        </p:nvSpPr>
        <p:spPr>
          <a:xfrm>
            <a:off x="2176240" y="3099879"/>
            <a:ext cx="4985420" cy="471283"/>
          </a:xfrm>
          <a:prstGeom prst="rect">
            <a:avLst/>
          </a:prstGeom>
          <a:noFill/>
        </p:spPr>
        <p:txBody>
          <a:bodyPr wrap="square" rtlCol="0">
            <a:spAutoFit/>
            <a:scene3d>
              <a:camera prst="orthographicFront"/>
              <a:lightRig rig="threePt" dir="t"/>
            </a:scene3d>
            <a:sp3d contourW="12700"/>
          </a:bodyPr>
          <a:lstStyle/>
          <a:p>
            <a:pPr algn="ctr" defTabSz="665938">
              <a:lnSpc>
                <a:spcPct val="125000"/>
              </a:lnSpc>
              <a:defRPr/>
            </a:pPr>
            <a:r>
              <a:rPr lang="en-US" altLang="zh-CN" sz="985" dirty="0">
                <a:solidFill>
                  <a:schemeClr val="tx1">
                    <a:lumMod val="95000"/>
                    <a:lumOff val="5000"/>
                  </a:schemeClr>
                </a:solidFill>
                <a:latin typeface="微软雅黑"/>
                <a:ea typeface="微软雅黑"/>
              </a:rPr>
              <a:t>The user can demonstrate on a projector or computer, or print the presentation and make it into a film to be used in a wider field</a:t>
            </a:r>
          </a:p>
        </p:txBody>
      </p:sp>
      <p:cxnSp>
        <p:nvCxnSpPr>
          <p:cNvPr id="15" name="直接连接符 14">
            <a:extLst>
              <a:ext uri="{FF2B5EF4-FFF2-40B4-BE49-F238E27FC236}">
                <a16:creationId xmlns:a16="http://schemas.microsoft.com/office/drawing/2014/main" id="{10FDA4BD-A01D-487A-82D6-D5DDB238C772}"/>
              </a:ext>
            </a:extLst>
          </p:cNvPr>
          <p:cNvCxnSpPr>
            <a:cxnSpLocks/>
          </p:cNvCxnSpPr>
          <p:nvPr/>
        </p:nvCxnSpPr>
        <p:spPr>
          <a:xfrm>
            <a:off x="3113775" y="3096689"/>
            <a:ext cx="2877346"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2">
            <a:extLst>
              <a:ext uri="{FF2B5EF4-FFF2-40B4-BE49-F238E27FC236}">
                <a16:creationId xmlns:a16="http://schemas.microsoft.com/office/drawing/2014/main" id="{30CA49E9-D4F7-407E-A231-5100216FEED7}"/>
              </a:ext>
            </a:extLst>
          </p:cNvPr>
          <p:cNvSpPr txBox="1"/>
          <p:nvPr/>
        </p:nvSpPr>
        <p:spPr>
          <a:xfrm>
            <a:off x="4019468" y="4017067"/>
            <a:ext cx="1200603" cy="283548"/>
          </a:xfrm>
          <a:prstGeom prst="rect">
            <a:avLst/>
          </a:prstGeom>
          <a:solidFill>
            <a:schemeClr val="tx1">
              <a:lumMod val="85000"/>
              <a:lumOff val="15000"/>
            </a:schemeClr>
          </a:solidFill>
        </p:spPr>
        <p:txBody>
          <a:bodyPr wrap="none" lIns="67446" tIns="33723" rIns="67446" bIns="33723" rtlCol="0">
            <a:spAutoFit/>
          </a:bodyPr>
          <a:lstStyle>
            <a:defPPr>
              <a:defRPr lang="zh-CN"/>
            </a:defPPr>
            <a:lvl1pPr>
              <a:defRPr sz="2000">
                <a:solidFill>
                  <a:schemeClr val="accent2"/>
                </a:solidFill>
                <a:latin typeface="+mn-ea"/>
                <a:ea typeface="+mn-ea"/>
              </a:defRPr>
            </a:lvl1pPr>
          </a:lstStyle>
          <a:p>
            <a:pPr algn="l"/>
            <a:r>
              <a:rPr lang="zh-CN" altLang="en-US" sz="1400" dirty="0">
                <a:solidFill>
                  <a:schemeClr val="bg1"/>
                </a:solidFill>
                <a:latin typeface="造字工房悦黑演示版常规体" pitchFamily="50" charset="-122"/>
                <a:ea typeface="造字工房悦黑演示版常规体" pitchFamily="50" charset="-122"/>
              </a:rPr>
              <a:t>演讲人：</a:t>
            </a:r>
            <a:r>
              <a:rPr lang="en-US" altLang="zh-CN" sz="1400" dirty="0">
                <a:solidFill>
                  <a:schemeClr val="bg1"/>
                </a:solidFill>
                <a:latin typeface="造字工房悦黑演示版常规体" pitchFamily="50" charset="-122"/>
                <a:ea typeface="造字工房悦黑演示版常规体" pitchFamily="50" charset="-122"/>
              </a:rPr>
              <a:t>XXX</a:t>
            </a:r>
            <a:endParaRPr lang="zh-CN" altLang="en-US" sz="1400" dirty="0">
              <a:solidFill>
                <a:schemeClr val="bg1"/>
              </a:solidFill>
              <a:latin typeface="造字工房悦黑演示版常规体" pitchFamily="50" charset="-122"/>
              <a:ea typeface="造字工房悦黑演示版常规体" pitchFamily="50" charset="-122"/>
            </a:endParaRPr>
          </a:p>
        </p:txBody>
      </p:sp>
      <p:sp>
        <p:nvSpPr>
          <p:cNvPr id="18" name="矩形 17">
            <a:extLst>
              <a:ext uri="{FF2B5EF4-FFF2-40B4-BE49-F238E27FC236}">
                <a16:creationId xmlns:a16="http://schemas.microsoft.com/office/drawing/2014/main" id="{D818845C-D419-48B4-9435-457269F51009}"/>
              </a:ext>
            </a:extLst>
          </p:cNvPr>
          <p:cNvSpPr/>
          <p:nvPr/>
        </p:nvSpPr>
        <p:spPr>
          <a:xfrm>
            <a:off x="3970682" y="653790"/>
            <a:ext cx="1539204" cy="830997"/>
          </a:xfrm>
          <a:prstGeom prst="rect">
            <a:avLst/>
          </a:prstGeom>
        </p:spPr>
        <p:txBody>
          <a:bodyPr wrap="none">
            <a:spAutoFit/>
          </a:bodyPr>
          <a:lstStyle/>
          <a:p>
            <a:r>
              <a:rPr lang="en-US" altLang="zh-CN" sz="4800" dirty="0">
                <a:solidFill>
                  <a:schemeClr val="bg1"/>
                </a:solidFill>
                <a:latin typeface="Baskerville Old Face" panose="02020602080505020303" pitchFamily="18" charset="0"/>
              </a:rPr>
              <a:t>201X</a:t>
            </a:r>
            <a:endParaRPr lang="zh-CN" altLang="en-US" sz="4800" dirty="0">
              <a:solidFill>
                <a:schemeClr val="bg1"/>
              </a:solidFill>
              <a:latin typeface="Baskerville Old Face" panose="02020602080505020303" pitchFamily="18" charset="0"/>
            </a:endParaRPr>
          </a:p>
        </p:txBody>
      </p:sp>
    </p:spTree>
    <p:extLst>
      <p:ext uri="{BB962C8B-B14F-4D97-AF65-F5344CB8AC3E}">
        <p14:creationId xmlns:p14="http://schemas.microsoft.com/office/powerpoint/2010/main" val="423238984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2" nodeType="clickEffect">
                                  <p:stCondLst>
                                    <p:cond delay="0"/>
                                  </p:stCondLst>
                                  <p:iterate type="lt">
                                    <p:tmPct val="10000"/>
                                  </p:iterate>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3"/>
                                        </p:tgtEl>
                                        <p:attrNameLst>
                                          <p:attrName>ppt_y</p:attrName>
                                        </p:attrNameLst>
                                      </p:cBhvr>
                                      <p:tavLst>
                                        <p:tav tm="0">
                                          <p:val>
                                            <p:strVal val="#ppt_y"/>
                                          </p:val>
                                        </p:tav>
                                        <p:tav tm="100000">
                                          <p:val>
                                            <p:strVal val="#ppt_y"/>
                                          </p:val>
                                        </p:tav>
                                      </p:tavLst>
                                    </p:anim>
                                    <p:anim calcmode="lin" valueType="num">
                                      <p:cBhvr>
                                        <p:cTn id="3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3"/>
                                        </p:tgtEl>
                                      </p:cBhvr>
                                    </p:animEffect>
                                  </p:childTnLst>
                                </p:cTn>
                              </p:par>
                            </p:childTnLst>
                          </p:cTn>
                        </p:par>
                        <p:par>
                          <p:cTn id="41" fill="hold">
                            <p:stCondLst>
                              <p:cond delay="1650"/>
                            </p:stCondLst>
                            <p:childTnLst>
                              <p:par>
                                <p:cTn id="42" presetID="10"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215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2650"/>
                            </p:stCondLst>
                            <p:childTnLst>
                              <p:par>
                                <p:cTn id="50" presetID="42" presetClass="entr" presetSubtype="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55" repeatCount="indefinite" fill="hold" display="0">
                  <p:stCondLst>
                    <p:cond delay="indefinite"/>
                  </p:stCondLst>
                  <p:endCondLst>
                    <p:cond evt="onStopAudio" delay="0">
                      <p:tgtEl>
                        <p:sldTgt/>
                      </p:tgtEl>
                    </p:cond>
                  </p:endCondLst>
                </p:cTn>
                <p:tgtEl>
                  <p:spTgt spid="8"/>
                </p:tgtEl>
              </p:cMediaNode>
            </p:audio>
          </p:childTnLst>
        </p:cTn>
      </p:par>
    </p:tnLst>
    <p:bldLst>
      <p:bldP spid="2" grpId="0" animBg="1"/>
      <p:bldP spid="11" grpId="0" animBg="1"/>
      <p:bldP spid="12" grpId="0"/>
      <p:bldP spid="13" grpId="0"/>
      <p:bldP spid="13" grpId="1"/>
      <p:bldP spid="13" grpId="2"/>
      <p:bldP spid="14" grpId="0"/>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922929" y="3178387"/>
            <a:ext cx="2006144" cy="608713"/>
            <a:chOff x="922929" y="3178387"/>
            <a:chExt cx="2006144" cy="608713"/>
          </a:xfrm>
        </p:grpSpPr>
        <p:grpSp>
          <p:nvGrpSpPr>
            <p:cNvPr id="10" name="Group 8"/>
            <p:cNvGrpSpPr/>
            <p:nvPr/>
          </p:nvGrpSpPr>
          <p:grpSpPr>
            <a:xfrm>
              <a:off x="1319614" y="3178387"/>
              <a:ext cx="1609459" cy="608713"/>
              <a:chOff x="2160509" y="5328629"/>
              <a:chExt cx="2145945" cy="811617"/>
            </a:xfrm>
          </p:grpSpPr>
          <p:sp>
            <p:nvSpPr>
              <p:cNvPr id="63" name="TextBox 61"/>
              <p:cNvSpPr txBox="1"/>
              <p:nvPr/>
            </p:nvSpPr>
            <p:spPr>
              <a:xfrm>
                <a:off x="2160509" y="5328629"/>
                <a:ext cx="800218" cy="338554"/>
              </a:xfrm>
              <a:prstGeom prst="rect">
                <a:avLst/>
              </a:prstGeom>
              <a:noFill/>
            </p:spPr>
            <p:txBody>
              <a:bodyPr wrap="none">
                <a:normAutofit fontScale="77500" lnSpcReduction="20000"/>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64" name="Rectangle 62"/>
              <p:cNvSpPr/>
              <p:nvPr/>
            </p:nvSpPr>
            <p:spPr>
              <a:xfrm>
                <a:off x="2160509" y="5586249"/>
                <a:ext cx="2145945" cy="553997"/>
              </a:xfrm>
              <a:prstGeom prst="rect">
                <a:avLst/>
              </a:prstGeom>
            </p:spPr>
            <p:txBody>
              <a:bodyPr wrap="square">
                <a:normAutofit fontScale="925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grpSp>
        <p:sp>
          <p:nvSpPr>
            <p:cNvPr id="11" name="Freeform: Shape 9"/>
            <p:cNvSpPr>
              <a:spLocks/>
            </p:cNvSpPr>
            <p:nvPr/>
          </p:nvSpPr>
          <p:spPr bwMode="auto">
            <a:xfrm>
              <a:off x="922929" y="3325969"/>
              <a:ext cx="358636" cy="359861"/>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2" name="组合 71"/>
          <p:cNvGrpSpPr/>
          <p:nvPr/>
        </p:nvGrpSpPr>
        <p:grpSpPr>
          <a:xfrm>
            <a:off x="952037" y="2384228"/>
            <a:ext cx="1977036" cy="608714"/>
            <a:chOff x="952037" y="2384228"/>
            <a:chExt cx="1977036" cy="608714"/>
          </a:xfrm>
        </p:grpSpPr>
        <p:grpSp>
          <p:nvGrpSpPr>
            <p:cNvPr id="19" name="Group 17"/>
            <p:cNvGrpSpPr/>
            <p:nvPr/>
          </p:nvGrpSpPr>
          <p:grpSpPr>
            <a:xfrm>
              <a:off x="1319614" y="2384228"/>
              <a:ext cx="1609459" cy="608714"/>
              <a:chOff x="2160509" y="4269749"/>
              <a:chExt cx="2145945" cy="811618"/>
            </a:xfrm>
          </p:grpSpPr>
          <p:sp>
            <p:nvSpPr>
              <p:cNvPr id="45" name="TextBox 43"/>
              <p:cNvSpPr txBox="1"/>
              <p:nvPr/>
            </p:nvSpPr>
            <p:spPr>
              <a:xfrm>
                <a:off x="2160509" y="4269749"/>
                <a:ext cx="800218" cy="338554"/>
              </a:xfrm>
              <a:prstGeom prst="rect">
                <a:avLst/>
              </a:prstGeom>
              <a:noFill/>
            </p:spPr>
            <p:txBody>
              <a:bodyPr wrap="none">
                <a:normAutofit fontScale="77500" lnSpcReduction="20000"/>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46" name="Rectangle 44"/>
              <p:cNvSpPr/>
              <p:nvPr/>
            </p:nvSpPr>
            <p:spPr>
              <a:xfrm>
                <a:off x="2160509" y="4527370"/>
                <a:ext cx="2145945" cy="553997"/>
              </a:xfrm>
              <a:prstGeom prst="rect">
                <a:avLst/>
              </a:prstGeom>
            </p:spPr>
            <p:txBody>
              <a:bodyPr wrap="square">
                <a:normAutofit fontScale="925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grpSp>
        <p:grpSp>
          <p:nvGrpSpPr>
            <p:cNvPr id="21" name="Group 19"/>
            <p:cNvGrpSpPr/>
            <p:nvPr/>
          </p:nvGrpSpPr>
          <p:grpSpPr>
            <a:xfrm>
              <a:off x="952037" y="2577448"/>
              <a:ext cx="299516" cy="320609"/>
              <a:chOff x="6138863" y="1941513"/>
              <a:chExt cx="450850" cy="482600"/>
            </a:xfrm>
            <a:solidFill>
              <a:schemeClr val="accent2"/>
            </a:solidFill>
          </p:grpSpPr>
          <p:sp>
            <p:nvSpPr>
              <p:cNvPr id="40" name="Freeform: Shape 38"/>
              <p:cNvSpPr>
                <a:spLocks/>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1" name="Freeform: Shape 39"/>
              <p:cNvSpPr>
                <a:spLocks/>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Freeform: Shape 40"/>
              <p:cNvSpPr>
                <a:spLocks/>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71" name="组合 70"/>
          <p:cNvGrpSpPr/>
          <p:nvPr/>
        </p:nvGrpSpPr>
        <p:grpSpPr>
          <a:xfrm>
            <a:off x="965163" y="1705198"/>
            <a:ext cx="1963910" cy="608714"/>
            <a:chOff x="965163" y="1705198"/>
            <a:chExt cx="1963910" cy="608714"/>
          </a:xfrm>
        </p:grpSpPr>
        <p:grpSp>
          <p:nvGrpSpPr>
            <p:cNvPr id="20" name="Group 18"/>
            <p:cNvGrpSpPr/>
            <p:nvPr/>
          </p:nvGrpSpPr>
          <p:grpSpPr>
            <a:xfrm>
              <a:off x="1319614" y="1705198"/>
              <a:ext cx="1609459" cy="608714"/>
              <a:chOff x="2160509" y="3364374"/>
              <a:chExt cx="2145945" cy="811618"/>
            </a:xfrm>
          </p:grpSpPr>
          <p:sp>
            <p:nvSpPr>
              <p:cNvPr id="43" name="TextBox 41"/>
              <p:cNvSpPr txBox="1"/>
              <p:nvPr/>
            </p:nvSpPr>
            <p:spPr>
              <a:xfrm>
                <a:off x="2160509" y="3364374"/>
                <a:ext cx="800218" cy="338554"/>
              </a:xfrm>
              <a:prstGeom prst="rect">
                <a:avLst/>
              </a:prstGeom>
              <a:noFill/>
            </p:spPr>
            <p:txBody>
              <a:bodyPr wrap="none">
                <a:normAutofit fontScale="77500" lnSpcReduction="20000"/>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44" name="Rectangle 42"/>
              <p:cNvSpPr/>
              <p:nvPr/>
            </p:nvSpPr>
            <p:spPr>
              <a:xfrm>
                <a:off x="2160509" y="3621995"/>
                <a:ext cx="2145945" cy="553997"/>
              </a:xfrm>
              <a:prstGeom prst="rect">
                <a:avLst/>
              </a:prstGeom>
            </p:spPr>
            <p:txBody>
              <a:bodyPr wrap="square">
                <a:normAutofit fontScale="925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grpSp>
        <p:grpSp>
          <p:nvGrpSpPr>
            <p:cNvPr id="22" name="Group 20"/>
            <p:cNvGrpSpPr/>
            <p:nvPr/>
          </p:nvGrpSpPr>
          <p:grpSpPr>
            <a:xfrm>
              <a:off x="965163" y="1943523"/>
              <a:ext cx="292261" cy="293225"/>
              <a:chOff x="4198938" y="2905126"/>
              <a:chExt cx="481012" cy="482600"/>
            </a:xfrm>
            <a:solidFill>
              <a:schemeClr val="accent3"/>
            </a:solidFill>
          </p:grpSpPr>
          <p:sp>
            <p:nvSpPr>
              <p:cNvPr id="37" name="Freeform: Shape 35"/>
              <p:cNvSpPr>
                <a:spLocks/>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Freeform: Shape 36"/>
              <p:cNvSpPr>
                <a:spLocks/>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Freeform: Shape 37"/>
              <p:cNvSpPr>
                <a:spLocks/>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70" name="组合 69"/>
          <p:cNvGrpSpPr/>
          <p:nvPr/>
        </p:nvGrpSpPr>
        <p:grpSpPr>
          <a:xfrm>
            <a:off x="948158" y="1013372"/>
            <a:ext cx="1980916" cy="614617"/>
            <a:chOff x="948158" y="1013372"/>
            <a:chExt cx="1980916" cy="614617"/>
          </a:xfrm>
        </p:grpSpPr>
        <p:grpSp>
          <p:nvGrpSpPr>
            <p:cNvPr id="23" name="Group 21"/>
            <p:cNvGrpSpPr/>
            <p:nvPr/>
          </p:nvGrpSpPr>
          <p:grpSpPr>
            <a:xfrm>
              <a:off x="948158" y="1204502"/>
              <a:ext cx="372665" cy="350044"/>
              <a:chOff x="5160963" y="4846638"/>
              <a:chExt cx="496887" cy="466725"/>
            </a:xfrm>
            <a:solidFill>
              <a:schemeClr val="accent5"/>
            </a:solidFill>
          </p:grpSpPr>
          <p:sp>
            <p:nvSpPr>
              <p:cNvPr id="35" name="Oval 33"/>
              <p:cNvSpPr>
                <a:spLocks/>
              </p:cNvSpPr>
              <p:nvPr/>
            </p:nvSpPr>
            <p:spPr bwMode="auto">
              <a:xfrm>
                <a:off x="5402263" y="5102226"/>
                <a:ext cx="60325" cy="60325"/>
              </a:xfrm>
              <a:prstGeom prst="ellipse">
                <a:avLst/>
              </a:pr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Freeform: Shape 34"/>
              <p:cNvSpPr>
                <a:spLocks/>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4" name="Group 22"/>
            <p:cNvGrpSpPr/>
            <p:nvPr/>
          </p:nvGrpSpPr>
          <p:grpSpPr>
            <a:xfrm>
              <a:off x="1319615" y="1013372"/>
              <a:ext cx="1609459" cy="614617"/>
              <a:chOff x="2160509" y="2441937"/>
              <a:chExt cx="2145945" cy="819488"/>
            </a:xfrm>
          </p:grpSpPr>
          <p:sp>
            <p:nvSpPr>
              <p:cNvPr id="33" name="Rectangle 31"/>
              <p:cNvSpPr/>
              <p:nvPr/>
            </p:nvSpPr>
            <p:spPr>
              <a:xfrm>
                <a:off x="2160509" y="2707428"/>
                <a:ext cx="2145945" cy="553997"/>
              </a:xfrm>
              <a:prstGeom prst="rect">
                <a:avLst/>
              </a:prstGeom>
            </p:spPr>
            <p:txBody>
              <a:bodyPr wrap="square">
                <a:normAutofit fontScale="92500"/>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34" name="TextBox 32"/>
              <p:cNvSpPr txBox="1"/>
              <p:nvPr/>
            </p:nvSpPr>
            <p:spPr>
              <a:xfrm>
                <a:off x="2160509" y="2441937"/>
                <a:ext cx="800218" cy="338554"/>
              </a:xfrm>
              <a:prstGeom prst="rect">
                <a:avLst/>
              </a:prstGeom>
              <a:noFill/>
            </p:spPr>
            <p:txBody>
              <a:bodyPr wrap="none">
                <a:normAutofit fontScale="77500" lnSpcReduction="20000"/>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grpSp>
      </p:grpSp>
      <p:grpSp>
        <p:nvGrpSpPr>
          <p:cNvPr id="69" name="组合 68"/>
          <p:cNvGrpSpPr/>
          <p:nvPr/>
        </p:nvGrpSpPr>
        <p:grpSpPr>
          <a:xfrm>
            <a:off x="2859910" y="998025"/>
            <a:ext cx="5361163" cy="3147451"/>
            <a:chOff x="2859910" y="998025"/>
            <a:chExt cx="5361163" cy="3147451"/>
          </a:xfrm>
        </p:grpSpPr>
        <p:sp>
          <p:nvSpPr>
            <p:cNvPr id="4" name="Rectangle 2"/>
            <p:cNvSpPr/>
            <p:nvPr/>
          </p:nvSpPr>
          <p:spPr>
            <a:xfrm>
              <a:off x="2923552" y="1061199"/>
              <a:ext cx="4913379"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 name="Rectangle 3"/>
            <p:cNvSpPr/>
            <p:nvPr/>
          </p:nvSpPr>
          <p:spPr>
            <a:xfrm>
              <a:off x="2923552" y="1739826"/>
              <a:ext cx="3421422"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 name="Rectangle 4"/>
            <p:cNvSpPr/>
            <p:nvPr/>
          </p:nvSpPr>
          <p:spPr>
            <a:xfrm>
              <a:off x="2923553" y="2418449"/>
              <a:ext cx="2049822"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 name="Rectangle 5"/>
            <p:cNvSpPr/>
            <p:nvPr/>
          </p:nvSpPr>
          <p:spPr>
            <a:xfrm>
              <a:off x="2923553" y="3082557"/>
              <a:ext cx="856815" cy="678218"/>
            </a:xfrm>
            <a:prstGeom prst="rect">
              <a:avLst/>
            </a:prstGeom>
            <a:gradFill>
              <a:gsLst>
                <a:gs pos="0">
                  <a:schemeClr val="bg1">
                    <a:alpha val="0"/>
                  </a:schemeClr>
                </a:gs>
                <a:gs pos="50000">
                  <a:schemeClr val="bg1">
                    <a:lumMod val="95000"/>
                    <a:alpha val="50000"/>
                  </a:schemeClr>
                </a:gs>
                <a:gs pos="100000">
                  <a:schemeClr val="bg1">
                    <a:lumMod val="85000"/>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8" name="Group 6"/>
            <p:cNvGrpSpPr/>
            <p:nvPr/>
          </p:nvGrpSpPr>
          <p:grpSpPr>
            <a:xfrm>
              <a:off x="2859910" y="3696383"/>
              <a:ext cx="4977022" cy="128775"/>
              <a:chOff x="3649523" y="6019286"/>
              <a:chExt cx="6636028" cy="171700"/>
            </a:xfrm>
          </p:grpSpPr>
          <p:cxnSp>
            <p:nvCxnSpPr>
              <p:cNvPr id="65" name="Straight Connector 63"/>
              <p:cNvCxnSpPr/>
              <p:nvPr/>
            </p:nvCxnSpPr>
            <p:spPr>
              <a:xfrm>
                <a:off x="3805238" y="6105143"/>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6" name="Group 64"/>
              <p:cNvGrpSpPr/>
              <p:nvPr/>
            </p:nvGrpSpPr>
            <p:grpSpPr>
              <a:xfrm>
                <a:off x="3649523" y="6019286"/>
                <a:ext cx="172216" cy="171700"/>
                <a:chOff x="2138511" y="2464802"/>
                <a:chExt cx="354012" cy="352956"/>
              </a:xfrm>
              <a:solidFill>
                <a:schemeClr val="bg1">
                  <a:lumMod val="50000"/>
                </a:schemeClr>
              </a:solidFill>
            </p:grpSpPr>
            <p:sp>
              <p:nvSpPr>
                <p:cNvPr id="67" name="Oval 65"/>
                <p:cNvSpPr>
                  <a:spLocks/>
                </p:cNvSpPr>
                <p:nvPr/>
              </p:nvSpPr>
              <p:spPr bwMode="auto">
                <a:xfrm>
                  <a:off x="2229830" y="2555417"/>
                  <a:ext cx="171376" cy="171727"/>
                </a:xfrm>
                <a:prstGeom prst="ellipse">
                  <a:avLst/>
                </a:pr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8" name="Freeform: Shape 66"/>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cxnSp>
          <p:nvCxnSpPr>
            <p:cNvPr id="9" name="Straight Connector 7"/>
            <p:cNvCxnSpPr/>
            <p:nvPr/>
          </p:nvCxnSpPr>
          <p:spPr>
            <a:xfrm>
              <a:off x="2924486" y="3172729"/>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Group 10"/>
            <p:cNvGrpSpPr/>
            <p:nvPr/>
          </p:nvGrpSpPr>
          <p:grpSpPr>
            <a:xfrm>
              <a:off x="2859910" y="3020154"/>
              <a:ext cx="4977022" cy="128775"/>
              <a:chOff x="3649523" y="5117648"/>
              <a:chExt cx="6636028" cy="171700"/>
            </a:xfrm>
          </p:grpSpPr>
          <p:cxnSp>
            <p:nvCxnSpPr>
              <p:cNvPr id="59" name="Straight Connector 57"/>
              <p:cNvCxnSpPr/>
              <p:nvPr/>
            </p:nvCxnSpPr>
            <p:spPr>
              <a:xfrm>
                <a:off x="3805238" y="5193171"/>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0" name="Group 58"/>
              <p:cNvGrpSpPr/>
              <p:nvPr/>
            </p:nvGrpSpPr>
            <p:grpSpPr>
              <a:xfrm>
                <a:off x="3649523" y="5117648"/>
                <a:ext cx="172216" cy="171700"/>
                <a:chOff x="2138511" y="2464802"/>
                <a:chExt cx="354012" cy="352956"/>
              </a:xfrm>
              <a:solidFill>
                <a:schemeClr val="bg1">
                  <a:lumMod val="50000"/>
                </a:schemeClr>
              </a:solidFill>
            </p:grpSpPr>
            <p:sp>
              <p:nvSpPr>
                <p:cNvPr id="61" name="Oval 59"/>
                <p:cNvSpPr>
                  <a:spLocks/>
                </p:cNvSpPr>
                <p:nvPr/>
              </p:nvSpPr>
              <p:spPr bwMode="auto">
                <a:xfrm>
                  <a:off x="2229830" y="2555417"/>
                  <a:ext cx="171376" cy="171727"/>
                </a:xfrm>
                <a:prstGeom prst="ellipse">
                  <a:avLst/>
                </a:pr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2" name="Freeform: Shape 60"/>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cxnSp>
          <p:nvCxnSpPr>
            <p:cNvPr id="13" name="Straight Connector 11"/>
            <p:cNvCxnSpPr/>
            <p:nvPr/>
          </p:nvCxnSpPr>
          <p:spPr>
            <a:xfrm>
              <a:off x="2924486" y="2496500"/>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Group 12"/>
            <p:cNvGrpSpPr/>
            <p:nvPr/>
          </p:nvGrpSpPr>
          <p:grpSpPr>
            <a:xfrm>
              <a:off x="2859910" y="2349132"/>
              <a:ext cx="4977022" cy="128775"/>
              <a:chOff x="3649523" y="4222952"/>
              <a:chExt cx="6636028" cy="171700"/>
            </a:xfrm>
          </p:grpSpPr>
          <p:cxnSp>
            <p:nvCxnSpPr>
              <p:cNvPr id="55" name="Straight Connector 53"/>
              <p:cNvCxnSpPr/>
              <p:nvPr/>
            </p:nvCxnSpPr>
            <p:spPr>
              <a:xfrm>
                <a:off x="3805238" y="4308809"/>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6" name="Group 54"/>
              <p:cNvGrpSpPr/>
              <p:nvPr/>
            </p:nvGrpSpPr>
            <p:grpSpPr>
              <a:xfrm>
                <a:off x="3649523" y="4222952"/>
                <a:ext cx="172216" cy="171700"/>
                <a:chOff x="2138511" y="2464802"/>
                <a:chExt cx="354012" cy="352956"/>
              </a:xfrm>
              <a:solidFill>
                <a:schemeClr val="bg1">
                  <a:lumMod val="50000"/>
                </a:schemeClr>
              </a:solidFill>
            </p:grpSpPr>
            <p:sp>
              <p:nvSpPr>
                <p:cNvPr id="57" name="Oval 55"/>
                <p:cNvSpPr>
                  <a:spLocks/>
                </p:cNvSpPr>
                <p:nvPr/>
              </p:nvSpPr>
              <p:spPr bwMode="auto">
                <a:xfrm>
                  <a:off x="2229830" y="2555417"/>
                  <a:ext cx="171376" cy="171727"/>
                </a:xfrm>
                <a:prstGeom prst="ellipse">
                  <a:avLst/>
                </a:pr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8" name="Freeform: Shape 56"/>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cxnSp>
          <p:nvCxnSpPr>
            <p:cNvPr id="15" name="Straight Connector 13"/>
            <p:cNvCxnSpPr/>
            <p:nvPr/>
          </p:nvCxnSpPr>
          <p:spPr>
            <a:xfrm>
              <a:off x="2924486" y="1819501"/>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Group 14"/>
            <p:cNvGrpSpPr/>
            <p:nvPr/>
          </p:nvGrpSpPr>
          <p:grpSpPr>
            <a:xfrm>
              <a:off x="2859910" y="1672133"/>
              <a:ext cx="4977022" cy="128775"/>
              <a:chOff x="3649523" y="3320286"/>
              <a:chExt cx="6636028" cy="171700"/>
            </a:xfrm>
          </p:grpSpPr>
          <p:cxnSp>
            <p:nvCxnSpPr>
              <p:cNvPr id="51" name="Straight Connector 49"/>
              <p:cNvCxnSpPr/>
              <p:nvPr/>
            </p:nvCxnSpPr>
            <p:spPr>
              <a:xfrm>
                <a:off x="3805238" y="341656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2" name="Group 50"/>
              <p:cNvGrpSpPr/>
              <p:nvPr/>
            </p:nvGrpSpPr>
            <p:grpSpPr>
              <a:xfrm>
                <a:off x="3649523" y="3320286"/>
                <a:ext cx="172216" cy="171700"/>
                <a:chOff x="2138511" y="2464802"/>
                <a:chExt cx="354012" cy="352956"/>
              </a:xfrm>
              <a:solidFill>
                <a:schemeClr val="bg1">
                  <a:lumMod val="50000"/>
                </a:schemeClr>
              </a:solidFill>
            </p:grpSpPr>
            <p:sp>
              <p:nvSpPr>
                <p:cNvPr id="53" name="Oval 51"/>
                <p:cNvSpPr>
                  <a:spLocks/>
                </p:cNvSpPr>
                <p:nvPr/>
              </p:nvSpPr>
              <p:spPr bwMode="auto">
                <a:xfrm>
                  <a:off x="2229830" y="2555417"/>
                  <a:ext cx="171376" cy="171727"/>
                </a:xfrm>
                <a:prstGeom prst="ellipse">
                  <a:avLst/>
                </a:pr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4" name="Freeform: Shape 52"/>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cxnSp>
          <p:nvCxnSpPr>
            <p:cNvPr id="17" name="Straight Connector 15"/>
            <p:cNvCxnSpPr/>
            <p:nvPr/>
          </p:nvCxnSpPr>
          <p:spPr>
            <a:xfrm>
              <a:off x="2924486" y="1145393"/>
              <a:ext cx="0" cy="48981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Group 16"/>
            <p:cNvGrpSpPr/>
            <p:nvPr/>
          </p:nvGrpSpPr>
          <p:grpSpPr>
            <a:xfrm>
              <a:off x="2859910" y="998025"/>
              <a:ext cx="4977022" cy="128775"/>
              <a:chOff x="3649523" y="2421476"/>
              <a:chExt cx="6636028" cy="171700"/>
            </a:xfrm>
          </p:grpSpPr>
          <p:cxnSp>
            <p:nvCxnSpPr>
              <p:cNvPr id="47" name="Straight Connector 45"/>
              <p:cNvCxnSpPr/>
              <p:nvPr/>
            </p:nvCxnSpPr>
            <p:spPr>
              <a:xfrm>
                <a:off x="3805238" y="2511334"/>
                <a:ext cx="6480313"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8" name="Group 46"/>
              <p:cNvGrpSpPr/>
              <p:nvPr/>
            </p:nvGrpSpPr>
            <p:grpSpPr>
              <a:xfrm>
                <a:off x="3649523" y="2421476"/>
                <a:ext cx="172216" cy="171700"/>
                <a:chOff x="2138511" y="2464802"/>
                <a:chExt cx="354012" cy="352956"/>
              </a:xfrm>
              <a:solidFill>
                <a:schemeClr val="bg1">
                  <a:lumMod val="50000"/>
                </a:schemeClr>
              </a:solidFill>
            </p:grpSpPr>
            <p:sp>
              <p:nvSpPr>
                <p:cNvPr id="49" name="Oval 47"/>
                <p:cNvSpPr>
                  <a:spLocks/>
                </p:cNvSpPr>
                <p:nvPr/>
              </p:nvSpPr>
              <p:spPr bwMode="auto">
                <a:xfrm>
                  <a:off x="2229830" y="2555417"/>
                  <a:ext cx="171376" cy="171727"/>
                </a:xfrm>
                <a:prstGeom prst="ellipse">
                  <a:avLst/>
                </a:pr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0" name="Freeform: Shape 48"/>
                <p:cNvSpPr>
                  <a:spLocks/>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25" name="TextBox 23"/>
            <p:cNvSpPr txBox="1"/>
            <p:nvPr/>
          </p:nvSpPr>
          <p:spPr>
            <a:xfrm>
              <a:off x="3464323" y="3891560"/>
              <a:ext cx="600164" cy="253916"/>
            </a:xfrm>
            <a:prstGeom prst="rect">
              <a:avLst/>
            </a:prstGeom>
            <a:noFill/>
          </p:spPr>
          <p:txBody>
            <a:bodyPr wrap="none">
              <a:normAutofit fontScale="77500" lnSpcReduction="20000"/>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26" name="TextBox 24"/>
            <p:cNvSpPr txBox="1"/>
            <p:nvPr/>
          </p:nvSpPr>
          <p:spPr>
            <a:xfrm>
              <a:off x="4677334" y="3891560"/>
              <a:ext cx="600164" cy="253916"/>
            </a:xfrm>
            <a:prstGeom prst="rect">
              <a:avLst/>
            </a:prstGeom>
            <a:noFill/>
          </p:spPr>
          <p:txBody>
            <a:bodyPr wrap="none">
              <a:normAutofit fontScale="77500" lnSpcReduction="20000"/>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27" name="TextBox 25"/>
            <p:cNvSpPr txBox="1"/>
            <p:nvPr/>
          </p:nvSpPr>
          <p:spPr>
            <a:xfrm>
              <a:off x="5887584" y="3891560"/>
              <a:ext cx="600164" cy="253916"/>
            </a:xfrm>
            <a:prstGeom prst="rect">
              <a:avLst/>
            </a:prstGeom>
            <a:noFill/>
          </p:spPr>
          <p:txBody>
            <a:bodyPr wrap="none">
              <a:normAutofit fontScale="77500" lnSpcReduction="20000"/>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28" name="TextBox 26"/>
            <p:cNvSpPr txBox="1"/>
            <p:nvPr/>
          </p:nvSpPr>
          <p:spPr>
            <a:xfrm>
              <a:off x="7095742" y="3891560"/>
              <a:ext cx="600164" cy="253916"/>
            </a:xfrm>
            <a:prstGeom prst="rect">
              <a:avLst/>
            </a:prstGeom>
            <a:noFill/>
          </p:spPr>
          <p:txBody>
            <a:bodyPr wrap="none">
              <a:normAutofit fontScale="77500" lnSpcReduction="20000"/>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关键词</a:t>
              </a:r>
            </a:p>
          </p:txBody>
        </p:sp>
        <p:sp>
          <p:nvSpPr>
            <p:cNvPr id="29" name="Freeform: Shape 27"/>
            <p:cNvSpPr>
              <a:spLocks/>
            </p:cNvSpPr>
            <p:nvPr/>
          </p:nvSpPr>
          <p:spPr bwMode="auto">
            <a:xfrm>
              <a:off x="3635602" y="2818196"/>
              <a:ext cx="267169" cy="1073364"/>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accent1"/>
            </a:solidFill>
            <a:ln>
              <a:noFill/>
            </a:ln>
            <a:effectLst>
              <a:outerShdw blurRad="76200" dir="13500000" sy="23000" kx="1200000" algn="br" rotWithShape="0">
                <a:prstClr val="black">
                  <a:alpha val="6000"/>
                </a:prstClr>
              </a:outerShdw>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Freeform: Shape 28"/>
            <p:cNvSpPr>
              <a:spLocks/>
            </p:cNvSpPr>
            <p:nvPr/>
          </p:nvSpPr>
          <p:spPr bwMode="auto">
            <a:xfrm>
              <a:off x="7313183" y="1061201"/>
              <a:ext cx="907890" cy="2830359"/>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accent2"/>
            </a:solidFill>
            <a:ln>
              <a:noFill/>
            </a:ln>
            <a:effectLst>
              <a:outerShdw blurRad="76200" dir="13500000" sy="23000" kx="1200000" algn="br" rotWithShape="0">
                <a:prstClr val="black">
                  <a:alpha val="6000"/>
                </a:prstClr>
              </a:outerShdw>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Freeform: Shape 29"/>
            <p:cNvSpPr>
              <a:spLocks/>
            </p:cNvSpPr>
            <p:nvPr/>
          </p:nvSpPr>
          <p:spPr bwMode="auto">
            <a:xfrm>
              <a:off x="6083759" y="1705199"/>
              <a:ext cx="572986" cy="21303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accent3"/>
            </a:solidFill>
            <a:ln>
              <a:noFill/>
            </a:ln>
            <a:effectLst>
              <a:outerShdw blurRad="76200" dir="13500000" sy="23000" kx="1200000" algn="br" rotWithShape="0">
                <a:prstClr val="black">
                  <a:alpha val="6000"/>
                </a:prstClr>
              </a:outerShdw>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Freeform: Shape 30"/>
            <p:cNvSpPr>
              <a:spLocks/>
            </p:cNvSpPr>
            <p:nvPr/>
          </p:nvSpPr>
          <p:spPr bwMode="auto">
            <a:xfrm flipH="1">
              <a:off x="4600525" y="2354236"/>
              <a:ext cx="638535" cy="1508674"/>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5"/>
            </a:solidFill>
            <a:ln>
              <a:noFill/>
            </a:ln>
            <a:effectLst>
              <a:outerShdw blurRad="76200" dir="13500000" sy="23000" kx="1200000" algn="br" rotWithShape="0">
                <a:prstClr val="black">
                  <a:alpha val="6000"/>
                </a:prstClr>
              </a:outerShdw>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5327092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0-#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500" fill="hold"/>
                                        <p:tgtEl>
                                          <p:spTgt spid="71"/>
                                        </p:tgtEl>
                                        <p:attrNameLst>
                                          <p:attrName>ppt_x</p:attrName>
                                        </p:attrNameLst>
                                      </p:cBhvr>
                                      <p:tavLst>
                                        <p:tav tm="0">
                                          <p:val>
                                            <p:strVal val="0-#ppt_w/2"/>
                                          </p:val>
                                        </p:tav>
                                        <p:tav tm="100000">
                                          <p:val>
                                            <p:strVal val="#ppt_x"/>
                                          </p:val>
                                        </p:tav>
                                      </p:tavLst>
                                    </p:anim>
                                    <p:anim calcmode="lin" valueType="num">
                                      <p:cBhvr additive="base">
                                        <p:cTn id="17" dur="500" fill="hold"/>
                                        <p:tgtEl>
                                          <p:spTgt spid="7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0-#ppt_w/2"/>
                                          </p:val>
                                        </p:tav>
                                        <p:tav tm="100000">
                                          <p:val>
                                            <p:strVal val="#ppt_x"/>
                                          </p:val>
                                        </p:tav>
                                      </p:tavLst>
                                    </p:anim>
                                    <p:anim calcmode="lin" valueType="num">
                                      <p:cBhvr additive="base">
                                        <p:cTn id="22" dur="500" fill="hold"/>
                                        <p:tgtEl>
                                          <p:spTgt spid="7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500" fill="hold"/>
                                        <p:tgtEl>
                                          <p:spTgt spid="73"/>
                                        </p:tgtEl>
                                        <p:attrNameLst>
                                          <p:attrName>ppt_x</p:attrName>
                                        </p:attrNameLst>
                                      </p:cBhvr>
                                      <p:tavLst>
                                        <p:tav tm="0">
                                          <p:val>
                                            <p:strVal val="0-#ppt_w/2"/>
                                          </p:val>
                                        </p:tav>
                                        <p:tav tm="100000">
                                          <p:val>
                                            <p:strVal val="#ppt_x"/>
                                          </p:val>
                                        </p:tav>
                                      </p:tavLst>
                                    </p:anim>
                                    <p:anim calcmode="lin" valueType="num">
                                      <p:cBhvr additive="base">
                                        <p:cTn id="27"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9"/>
          <p:cNvSpPr txBox="1"/>
          <p:nvPr/>
        </p:nvSpPr>
        <p:spPr>
          <a:xfrm>
            <a:off x="5918830" y="1779376"/>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latin typeface="微软雅黑" pitchFamily="34" charset="-122"/>
                <a:ea typeface="微软雅黑" pitchFamily="34" charset="-122"/>
              </a:rPr>
              <a:t>点击输入简要文字内容，言简意赅的说明分项内容</a:t>
            </a:r>
            <a:endParaRPr lang="en-US" altLang="zh-CN" sz="1200" dirty="0">
              <a:solidFill>
                <a:schemeClr val="bg1">
                  <a:lumMod val="50000"/>
                </a:schemeClr>
              </a:solidFill>
              <a:latin typeface="微软雅黑" pitchFamily="34" charset="-122"/>
              <a:ea typeface="微软雅黑" pitchFamily="34" charset="-122"/>
            </a:endParaRPr>
          </a:p>
        </p:txBody>
      </p:sp>
      <p:grpSp>
        <p:nvGrpSpPr>
          <p:cNvPr id="2" name="组合 9"/>
          <p:cNvGrpSpPr/>
          <p:nvPr/>
        </p:nvGrpSpPr>
        <p:grpSpPr>
          <a:xfrm>
            <a:off x="2885124" y="1730151"/>
            <a:ext cx="2887762" cy="425453"/>
            <a:chOff x="4017302" y="1887432"/>
            <a:chExt cx="3850349" cy="567270"/>
          </a:xfrm>
        </p:grpSpPr>
        <p:sp>
          <p:nvSpPr>
            <p:cNvPr id="12" name="任意多边形 11"/>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400" dirty="0">
                <a:solidFill>
                  <a:schemeClr val="bg1"/>
                </a:solidFill>
              </a:endParaRPr>
            </a:p>
          </p:txBody>
        </p:sp>
        <p:sp>
          <p:nvSpPr>
            <p:cNvPr id="14" name="TextBox 30"/>
            <p:cNvSpPr txBox="1"/>
            <p:nvPr/>
          </p:nvSpPr>
          <p:spPr>
            <a:xfrm>
              <a:off x="5085111" y="1955624"/>
              <a:ext cx="2366890" cy="369332"/>
            </a:xfrm>
            <a:prstGeom prst="rect">
              <a:avLst/>
            </a:prstGeom>
            <a:noFill/>
          </p:spPr>
          <p:txBody>
            <a:bodyPr wrap="square" lIns="0" tIns="0" rIns="0" bIns="0" rtlCol="0">
              <a:spAutoFit/>
            </a:bodyPr>
            <a:lstStyle/>
            <a:p>
              <a:pPr algn="ctr"/>
              <a:r>
                <a:rPr lang="zh-CN" altLang="en-US" dirty="0">
                  <a:solidFill>
                    <a:schemeClr val="bg1"/>
                  </a:solidFill>
                  <a:latin typeface="微软雅黑" pitchFamily="34" charset="-122"/>
                  <a:ea typeface="微软雅黑" pitchFamily="34" charset="-122"/>
                </a:rPr>
                <a:t>请输入标题</a:t>
              </a:r>
            </a:p>
          </p:txBody>
        </p:sp>
      </p:grpSp>
      <p:grpSp>
        <p:nvGrpSpPr>
          <p:cNvPr id="3" name="组合 14"/>
          <p:cNvGrpSpPr/>
          <p:nvPr/>
        </p:nvGrpSpPr>
        <p:grpSpPr>
          <a:xfrm>
            <a:off x="3439195" y="2326654"/>
            <a:ext cx="2333690" cy="425453"/>
            <a:chOff x="4756064" y="2682769"/>
            <a:chExt cx="3111586" cy="567270"/>
          </a:xfrm>
        </p:grpSpPr>
        <p:sp>
          <p:nvSpPr>
            <p:cNvPr id="16" name="任意多边形 15"/>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400" dirty="0">
                <a:solidFill>
                  <a:schemeClr val="bg1"/>
                </a:solidFill>
              </a:endParaRPr>
            </a:p>
          </p:txBody>
        </p:sp>
        <p:sp>
          <p:nvSpPr>
            <p:cNvPr id="17" name="TextBox 30"/>
            <p:cNvSpPr txBox="1"/>
            <p:nvPr/>
          </p:nvSpPr>
          <p:spPr>
            <a:xfrm>
              <a:off x="5085111" y="2750961"/>
              <a:ext cx="2366890" cy="369332"/>
            </a:xfrm>
            <a:prstGeom prst="rect">
              <a:avLst/>
            </a:prstGeom>
            <a:noFill/>
          </p:spPr>
          <p:txBody>
            <a:bodyPr wrap="square" lIns="0" tIns="0" rIns="0" bIns="0" rtlCol="0">
              <a:spAutoFit/>
            </a:bodyPr>
            <a:lstStyle/>
            <a:p>
              <a:pPr algn="ctr"/>
              <a:r>
                <a:rPr lang="zh-CN" altLang="en-US" dirty="0">
                  <a:solidFill>
                    <a:schemeClr val="bg1"/>
                  </a:solidFill>
                  <a:latin typeface="微软雅黑" pitchFamily="34" charset="-122"/>
                  <a:ea typeface="微软雅黑" pitchFamily="34" charset="-122"/>
                </a:rPr>
                <a:t>请输入标题</a:t>
              </a:r>
            </a:p>
          </p:txBody>
        </p:sp>
      </p:grpSp>
      <p:grpSp>
        <p:nvGrpSpPr>
          <p:cNvPr id="4" name="组合 17"/>
          <p:cNvGrpSpPr/>
          <p:nvPr/>
        </p:nvGrpSpPr>
        <p:grpSpPr>
          <a:xfrm>
            <a:off x="3632262" y="2923161"/>
            <a:ext cx="2140624" cy="425453"/>
            <a:chOff x="5013486" y="3478106"/>
            <a:chExt cx="2854165" cy="567270"/>
          </a:xfrm>
        </p:grpSpPr>
        <p:sp>
          <p:nvSpPr>
            <p:cNvPr id="19" name="任意多边形 18"/>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400" dirty="0">
                <a:solidFill>
                  <a:schemeClr val="bg1"/>
                </a:solidFill>
              </a:endParaRPr>
            </a:p>
          </p:txBody>
        </p:sp>
        <p:sp>
          <p:nvSpPr>
            <p:cNvPr id="20" name="TextBox 30"/>
            <p:cNvSpPr txBox="1"/>
            <p:nvPr/>
          </p:nvSpPr>
          <p:spPr>
            <a:xfrm>
              <a:off x="5116429" y="3546298"/>
              <a:ext cx="2304256" cy="369332"/>
            </a:xfrm>
            <a:prstGeom prst="rect">
              <a:avLst/>
            </a:prstGeom>
            <a:noFill/>
          </p:spPr>
          <p:txBody>
            <a:bodyPr wrap="square" lIns="0" tIns="0" rIns="0" bIns="0" rtlCol="0">
              <a:spAutoFit/>
            </a:bodyPr>
            <a:lstStyle/>
            <a:p>
              <a:pPr algn="ctr"/>
              <a:r>
                <a:rPr lang="zh-CN" altLang="en-US" dirty="0">
                  <a:solidFill>
                    <a:schemeClr val="bg1"/>
                  </a:solidFill>
                  <a:latin typeface="微软雅黑" pitchFamily="34" charset="-122"/>
                  <a:ea typeface="微软雅黑" pitchFamily="34" charset="-122"/>
                </a:rPr>
                <a:t>请输入标题</a:t>
              </a:r>
            </a:p>
          </p:txBody>
        </p:sp>
      </p:grpSp>
      <p:grpSp>
        <p:nvGrpSpPr>
          <p:cNvPr id="5" name="组合 20"/>
          <p:cNvGrpSpPr/>
          <p:nvPr/>
        </p:nvGrpSpPr>
        <p:grpSpPr>
          <a:xfrm>
            <a:off x="3439197" y="3519657"/>
            <a:ext cx="2333688" cy="425453"/>
            <a:chOff x="4756066" y="4273443"/>
            <a:chExt cx="3111584" cy="567270"/>
          </a:xfrm>
        </p:grpSpPr>
        <p:sp>
          <p:nvSpPr>
            <p:cNvPr id="22" name="任意多边形 21"/>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400" dirty="0">
                <a:solidFill>
                  <a:schemeClr val="bg1"/>
                </a:solidFill>
              </a:endParaRPr>
            </a:p>
          </p:txBody>
        </p:sp>
        <p:sp>
          <p:nvSpPr>
            <p:cNvPr id="23" name="TextBox 30"/>
            <p:cNvSpPr txBox="1"/>
            <p:nvPr/>
          </p:nvSpPr>
          <p:spPr>
            <a:xfrm>
              <a:off x="5085111" y="4341635"/>
              <a:ext cx="2366891" cy="369332"/>
            </a:xfrm>
            <a:prstGeom prst="rect">
              <a:avLst/>
            </a:prstGeom>
            <a:noFill/>
          </p:spPr>
          <p:txBody>
            <a:bodyPr wrap="square" lIns="0" tIns="0" rIns="0" bIns="0" rtlCol="0">
              <a:spAutoFit/>
            </a:bodyPr>
            <a:lstStyle/>
            <a:p>
              <a:pPr algn="ctr"/>
              <a:r>
                <a:rPr lang="zh-CN" altLang="en-US" dirty="0">
                  <a:solidFill>
                    <a:schemeClr val="bg1"/>
                  </a:solidFill>
                  <a:latin typeface="微软雅黑" pitchFamily="34" charset="-122"/>
                  <a:ea typeface="微软雅黑" pitchFamily="34" charset="-122"/>
                </a:rPr>
                <a:t>请输入标题</a:t>
              </a:r>
            </a:p>
          </p:txBody>
        </p:sp>
      </p:grpSp>
      <p:grpSp>
        <p:nvGrpSpPr>
          <p:cNvPr id="6" name="组合 23"/>
          <p:cNvGrpSpPr/>
          <p:nvPr/>
        </p:nvGrpSpPr>
        <p:grpSpPr>
          <a:xfrm>
            <a:off x="2885124" y="4116162"/>
            <a:ext cx="2887762" cy="425453"/>
            <a:chOff x="4017302" y="5068782"/>
            <a:chExt cx="3850349" cy="567270"/>
          </a:xfrm>
        </p:grpSpPr>
        <p:sp>
          <p:nvSpPr>
            <p:cNvPr id="25" name="任意多边形 24"/>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1400" dirty="0">
                <a:solidFill>
                  <a:schemeClr val="bg1"/>
                </a:solidFill>
              </a:endParaRPr>
            </a:p>
          </p:txBody>
        </p:sp>
        <p:sp>
          <p:nvSpPr>
            <p:cNvPr id="26" name="TextBox 30"/>
            <p:cNvSpPr txBox="1"/>
            <p:nvPr/>
          </p:nvSpPr>
          <p:spPr>
            <a:xfrm>
              <a:off x="5085111" y="5136974"/>
              <a:ext cx="2366890" cy="369332"/>
            </a:xfrm>
            <a:prstGeom prst="rect">
              <a:avLst/>
            </a:prstGeom>
            <a:noFill/>
          </p:spPr>
          <p:txBody>
            <a:bodyPr wrap="square" lIns="0" tIns="0" rIns="0" bIns="0" rtlCol="0">
              <a:spAutoFit/>
            </a:bodyPr>
            <a:lstStyle/>
            <a:p>
              <a:pPr algn="ctr"/>
              <a:r>
                <a:rPr lang="zh-CN" altLang="en-US" dirty="0">
                  <a:solidFill>
                    <a:schemeClr val="bg1"/>
                  </a:solidFill>
                  <a:latin typeface="微软雅黑" pitchFamily="34" charset="-122"/>
                  <a:ea typeface="微软雅黑" pitchFamily="34" charset="-122"/>
                </a:rPr>
                <a:t>请输入标题</a:t>
              </a:r>
            </a:p>
          </p:txBody>
        </p:sp>
      </p:grpSp>
      <p:sp>
        <p:nvSpPr>
          <p:cNvPr id="27" name="TextBox 29"/>
          <p:cNvSpPr txBox="1"/>
          <p:nvPr/>
        </p:nvSpPr>
        <p:spPr>
          <a:xfrm>
            <a:off x="5918830" y="2375878"/>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latin typeface="微软雅黑" pitchFamily="34" charset="-122"/>
                <a:ea typeface="微软雅黑" pitchFamily="34" charset="-122"/>
              </a:rPr>
              <a:t>点击输入简要文字内容，言简意赅的说明分项内容</a:t>
            </a:r>
            <a:endParaRPr lang="en-US" altLang="zh-CN" sz="1200" dirty="0">
              <a:solidFill>
                <a:schemeClr val="bg1">
                  <a:lumMod val="50000"/>
                </a:schemeClr>
              </a:solidFill>
              <a:latin typeface="微软雅黑" pitchFamily="34" charset="-122"/>
              <a:ea typeface="微软雅黑" pitchFamily="34" charset="-122"/>
            </a:endParaRPr>
          </a:p>
        </p:txBody>
      </p:sp>
      <p:sp>
        <p:nvSpPr>
          <p:cNvPr id="28" name="TextBox 29"/>
          <p:cNvSpPr txBox="1"/>
          <p:nvPr/>
        </p:nvSpPr>
        <p:spPr>
          <a:xfrm>
            <a:off x="5918830" y="2972381"/>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latin typeface="微软雅黑" pitchFamily="34" charset="-122"/>
                <a:ea typeface="微软雅黑" pitchFamily="34" charset="-122"/>
              </a:rPr>
              <a:t>点击输入简要文字内容，言简意赅的说明分项内容</a:t>
            </a:r>
            <a:endParaRPr lang="en-US" altLang="zh-CN" sz="1200" dirty="0">
              <a:solidFill>
                <a:schemeClr val="bg1">
                  <a:lumMod val="50000"/>
                </a:schemeClr>
              </a:solidFill>
              <a:latin typeface="微软雅黑" pitchFamily="34" charset="-122"/>
              <a:ea typeface="微软雅黑" pitchFamily="34" charset="-122"/>
            </a:endParaRPr>
          </a:p>
        </p:txBody>
      </p:sp>
      <p:sp>
        <p:nvSpPr>
          <p:cNvPr id="29" name="TextBox 29"/>
          <p:cNvSpPr txBox="1"/>
          <p:nvPr/>
        </p:nvSpPr>
        <p:spPr>
          <a:xfrm>
            <a:off x="5918830" y="3568883"/>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latin typeface="微软雅黑" pitchFamily="34" charset="-122"/>
                <a:ea typeface="微软雅黑" pitchFamily="34" charset="-122"/>
              </a:rPr>
              <a:t>点击输入简要文字内容，言简意赅的说明分项内容</a:t>
            </a:r>
            <a:endParaRPr lang="en-US" altLang="zh-CN" sz="1200" dirty="0">
              <a:solidFill>
                <a:schemeClr val="bg1">
                  <a:lumMod val="50000"/>
                </a:schemeClr>
              </a:solidFill>
              <a:latin typeface="微软雅黑" pitchFamily="34" charset="-122"/>
              <a:ea typeface="微软雅黑" pitchFamily="34" charset="-122"/>
            </a:endParaRPr>
          </a:p>
        </p:txBody>
      </p:sp>
      <p:sp>
        <p:nvSpPr>
          <p:cNvPr id="30" name="TextBox 29"/>
          <p:cNvSpPr txBox="1"/>
          <p:nvPr/>
        </p:nvSpPr>
        <p:spPr>
          <a:xfrm>
            <a:off x="5918830" y="4165388"/>
            <a:ext cx="2555787" cy="333425"/>
          </a:xfrm>
          <a:prstGeom prst="rect">
            <a:avLst/>
          </a:prstGeom>
          <a:noFill/>
        </p:spPr>
        <p:txBody>
          <a:bodyPr wrap="square" lIns="0" tIns="0" rIns="0" bIns="0" rtlCol="0">
            <a:spAutoFit/>
          </a:bodyPr>
          <a:lstStyle/>
          <a:p>
            <a:pPr algn="just">
              <a:lnSpc>
                <a:spcPts val="1300"/>
              </a:lnSpc>
            </a:pPr>
            <a:r>
              <a:rPr lang="zh-CN" altLang="en-US" sz="1200" dirty="0">
                <a:solidFill>
                  <a:schemeClr val="bg1">
                    <a:lumMod val="50000"/>
                  </a:schemeClr>
                </a:solidFill>
                <a:latin typeface="微软雅黑" pitchFamily="34" charset="-122"/>
                <a:ea typeface="微软雅黑" pitchFamily="34" charset="-122"/>
              </a:rPr>
              <a:t>点击输入简要文字内容，言简意赅的说明分项内容</a:t>
            </a:r>
            <a:endParaRPr lang="en-US" altLang="zh-CN" sz="1200" dirty="0">
              <a:solidFill>
                <a:schemeClr val="bg1">
                  <a:lumMod val="50000"/>
                </a:schemeClr>
              </a:solidFill>
              <a:latin typeface="微软雅黑" pitchFamily="34" charset="-122"/>
              <a:ea typeface="微软雅黑" pitchFamily="34" charset="-122"/>
            </a:endParaRPr>
          </a:p>
        </p:txBody>
      </p:sp>
      <p:sp>
        <p:nvSpPr>
          <p:cNvPr id="31" name="椭圆 30"/>
          <p:cNvSpPr/>
          <p:nvPr/>
        </p:nvSpPr>
        <p:spPr>
          <a:xfrm>
            <a:off x="395536" y="1563638"/>
            <a:ext cx="3144498" cy="3144498"/>
          </a:xfrm>
          <a:prstGeom prst="ellipse">
            <a:avLst/>
          </a:prstGeom>
          <a:blipFill dpi="0" rotWithShape="1">
            <a:blip r:embed="rId3" cstate="print"/>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Tree>
    <p:extLst>
      <p:ext uri="{BB962C8B-B14F-4D97-AF65-F5344CB8AC3E}">
        <p14:creationId xmlns:p14="http://schemas.microsoft.com/office/powerpoint/2010/main" val="428112921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8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800"/>
                            </p:stCondLst>
                            <p:childTnLst>
                              <p:par>
                                <p:cTn id="32" presetID="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6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1+#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1+#ppt_w/2"/>
                                          </p:val>
                                        </p:tav>
                                        <p:tav tm="100000">
                                          <p:val>
                                            <p:strVal val="#ppt_x"/>
                                          </p:val>
                                        </p:tav>
                                      </p:tavLst>
                                    </p:anim>
                                    <p:anim calcmode="lin" valueType="num">
                                      <p:cBhvr additive="base">
                                        <p:cTn id="5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28" grpId="0"/>
      <p:bldP spid="29" grpId="0"/>
      <p:bldP spid="30" grpId="0"/>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16241" y="1901561"/>
            <a:ext cx="2321652" cy="2321652"/>
            <a:chOff x="5616241" y="1901561"/>
            <a:chExt cx="2321652" cy="2321652"/>
          </a:xfrm>
        </p:grpSpPr>
        <p:sp>
          <p:nvSpPr>
            <p:cNvPr id="8" name="Teardrop 39"/>
            <p:cNvSpPr/>
            <p:nvPr/>
          </p:nvSpPr>
          <p:spPr>
            <a:xfrm rot="13500000">
              <a:off x="5616241" y="1901561"/>
              <a:ext cx="2321652" cy="2321652"/>
            </a:xfrm>
            <a:prstGeom prst="teardrop">
              <a:avLst/>
            </a:prstGeom>
            <a:solidFill>
              <a:schemeClr val="accent6"/>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10" name="TextBox 37"/>
            <p:cNvSpPr txBox="1">
              <a:spLocks/>
            </p:cNvSpPr>
            <p:nvPr/>
          </p:nvSpPr>
          <p:spPr>
            <a:xfrm>
              <a:off x="5908485" y="3098315"/>
              <a:ext cx="1565668" cy="763106"/>
            </a:xfrm>
            <a:prstGeom prst="rect">
              <a:avLst/>
            </a:prstGeom>
          </p:spPr>
          <p:txBody>
            <a:bodyPr vert="horz" wrap="none" anchor="ctr" anchorCtr="1">
              <a:normAutofit fontScale="92500" lnSpcReduction="20000"/>
            </a:bodyPr>
            <a:lstStyle/>
            <a:p>
              <a:pPr algn="ctr">
                <a:spcBef>
                  <a:spcPct val="0"/>
                </a:spcBef>
              </a:pPr>
              <a:r>
                <a:rPr lang="zh-CN" altLang="en-US" sz="2800" b="1" dirty="0">
                  <a:solidFill>
                    <a:schemeClr val="bg1"/>
                  </a:solidFill>
                </a:rPr>
                <a:t>标题文本</a:t>
              </a:r>
              <a:br>
                <a:rPr lang="zh-CN" altLang="en-US" sz="2800" b="1" dirty="0">
                  <a:solidFill>
                    <a:schemeClr val="bg1"/>
                  </a:solidFill>
                </a:rPr>
              </a:br>
              <a:r>
                <a:rPr lang="zh-CN" altLang="en-US" sz="2800" b="1" dirty="0">
                  <a:solidFill>
                    <a:schemeClr val="bg1"/>
                  </a:solidFill>
                </a:rPr>
                <a:t>预设 </a:t>
              </a:r>
            </a:p>
          </p:txBody>
        </p:sp>
        <p:sp>
          <p:nvSpPr>
            <p:cNvPr id="17" name="Freeform: Shape 68"/>
            <p:cNvSpPr>
              <a:spLocks/>
            </p:cNvSpPr>
            <p:nvPr/>
          </p:nvSpPr>
          <p:spPr bwMode="auto">
            <a:xfrm>
              <a:off x="6439238" y="2652291"/>
              <a:ext cx="504161" cy="432772"/>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6" name="组合 35"/>
          <p:cNvGrpSpPr/>
          <p:nvPr/>
        </p:nvGrpSpPr>
        <p:grpSpPr>
          <a:xfrm>
            <a:off x="3743085" y="2865396"/>
            <a:ext cx="1704575" cy="1704575"/>
            <a:chOff x="3743085" y="2865396"/>
            <a:chExt cx="1704575" cy="1704575"/>
          </a:xfrm>
        </p:grpSpPr>
        <p:sp>
          <p:nvSpPr>
            <p:cNvPr id="9" name="Teardrop 40"/>
            <p:cNvSpPr/>
            <p:nvPr/>
          </p:nvSpPr>
          <p:spPr>
            <a:xfrm rot="8100000" flipH="1">
              <a:off x="3743085" y="2865396"/>
              <a:ext cx="1704575" cy="1704575"/>
            </a:xfrm>
            <a:prstGeom prst="teardrop">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11" name="TextBox 35"/>
            <p:cNvSpPr txBox="1">
              <a:spLocks/>
            </p:cNvSpPr>
            <p:nvPr/>
          </p:nvSpPr>
          <p:spPr>
            <a:xfrm>
              <a:off x="4029889" y="3705841"/>
              <a:ext cx="1146657" cy="603652"/>
            </a:xfrm>
            <a:prstGeom prst="rect">
              <a:avLst/>
            </a:prstGeom>
          </p:spPr>
          <p:txBody>
            <a:bodyPr vert="horz" wrap="none" anchor="ctr" anchorCtr="1">
              <a:normAutofit lnSpcReduction="10000"/>
            </a:bodyPr>
            <a:lstStyle/>
            <a:p>
              <a:pPr algn="ctr">
                <a:spcBef>
                  <a:spcPct val="0"/>
                </a:spcBef>
              </a:pPr>
              <a:r>
                <a:rPr lang="zh-CN" altLang="en-US" sz="1800" b="1" dirty="0">
                  <a:solidFill>
                    <a:schemeClr val="bg1"/>
                  </a:solidFill>
                </a:rPr>
                <a:t>标题文本</a:t>
              </a:r>
              <a:br>
                <a:rPr lang="zh-CN" altLang="en-US" sz="1800" b="1" dirty="0">
                  <a:solidFill>
                    <a:schemeClr val="bg1"/>
                  </a:solidFill>
                </a:rPr>
              </a:br>
              <a:r>
                <a:rPr lang="zh-CN" altLang="en-US" sz="1800" b="1" dirty="0">
                  <a:solidFill>
                    <a:schemeClr val="bg1"/>
                  </a:solidFill>
                </a:rPr>
                <a:t>预设 </a:t>
              </a:r>
            </a:p>
          </p:txBody>
        </p:sp>
        <p:sp>
          <p:nvSpPr>
            <p:cNvPr id="16" name="Freeform: Shape 67"/>
            <p:cNvSpPr>
              <a:spLocks/>
            </p:cNvSpPr>
            <p:nvPr/>
          </p:nvSpPr>
          <p:spPr bwMode="auto">
            <a:xfrm>
              <a:off x="4309363" y="3163679"/>
              <a:ext cx="587711" cy="459942"/>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7" name="组合 36"/>
          <p:cNvGrpSpPr/>
          <p:nvPr/>
        </p:nvGrpSpPr>
        <p:grpSpPr>
          <a:xfrm>
            <a:off x="5784661" y="1502593"/>
            <a:ext cx="1070361" cy="1070361"/>
            <a:chOff x="5784661" y="1502593"/>
            <a:chExt cx="1070361" cy="1070361"/>
          </a:xfrm>
        </p:grpSpPr>
        <p:sp>
          <p:nvSpPr>
            <p:cNvPr id="13" name="Teardrop 50"/>
            <p:cNvSpPr/>
            <p:nvPr/>
          </p:nvSpPr>
          <p:spPr>
            <a:xfrm rot="8100000" flipH="1">
              <a:off x="5784661" y="1502593"/>
              <a:ext cx="1070361" cy="1070361"/>
            </a:xfrm>
            <a:prstGeom prst="teardrop">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15" name="TextBox 45"/>
            <p:cNvSpPr txBox="1">
              <a:spLocks/>
            </p:cNvSpPr>
            <p:nvPr/>
          </p:nvSpPr>
          <p:spPr>
            <a:xfrm>
              <a:off x="5857740" y="1956427"/>
              <a:ext cx="913285" cy="430519"/>
            </a:xfrm>
            <a:prstGeom prst="rect">
              <a:avLst/>
            </a:prstGeom>
          </p:spPr>
          <p:txBody>
            <a:bodyPr vert="horz" wrap="none" anchor="ctr" anchorCtr="1">
              <a:normAutofit fontScale="92500" lnSpcReduction="20000"/>
            </a:bodyPr>
            <a:lstStyle/>
            <a:p>
              <a:pPr algn="ctr">
                <a:spcBef>
                  <a:spcPct val="0"/>
                </a:spcBef>
              </a:pPr>
              <a:r>
                <a:rPr lang="zh-CN" altLang="en-US" sz="1400" b="1" dirty="0">
                  <a:solidFill>
                    <a:schemeClr val="bg1"/>
                  </a:solidFill>
                </a:rPr>
                <a:t>标题文本</a:t>
              </a:r>
              <a:br>
                <a:rPr lang="zh-CN" altLang="en-US" sz="1400" b="1" dirty="0">
                  <a:solidFill>
                    <a:schemeClr val="bg1"/>
                  </a:solidFill>
                </a:rPr>
              </a:br>
              <a:r>
                <a:rPr lang="zh-CN" altLang="en-US" sz="1400" b="1" dirty="0">
                  <a:solidFill>
                    <a:schemeClr val="bg1"/>
                  </a:solidFill>
                </a:rPr>
                <a:t>预设</a:t>
              </a:r>
            </a:p>
          </p:txBody>
        </p:sp>
        <p:sp>
          <p:nvSpPr>
            <p:cNvPr id="18" name="Freeform: Shape 69"/>
            <p:cNvSpPr>
              <a:spLocks/>
            </p:cNvSpPr>
            <p:nvPr/>
          </p:nvSpPr>
          <p:spPr bwMode="auto">
            <a:xfrm>
              <a:off x="6193218" y="1652745"/>
              <a:ext cx="251947" cy="261922"/>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8" name="组合 37"/>
          <p:cNvGrpSpPr/>
          <p:nvPr/>
        </p:nvGrpSpPr>
        <p:grpSpPr>
          <a:xfrm>
            <a:off x="6960879" y="897369"/>
            <a:ext cx="1457845" cy="1457844"/>
            <a:chOff x="6960879" y="897369"/>
            <a:chExt cx="1457845" cy="1457844"/>
          </a:xfrm>
        </p:grpSpPr>
        <p:sp>
          <p:nvSpPr>
            <p:cNvPr id="12" name="Teardrop 49"/>
            <p:cNvSpPr/>
            <p:nvPr/>
          </p:nvSpPr>
          <p:spPr>
            <a:xfrm rot="13500000">
              <a:off x="6960880" y="897368"/>
              <a:ext cx="1457844" cy="1457845"/>
            </a:xfrm>
            <a:prstGeom prst="teardrop">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p>
          </p:txBody>
        </p:sp>
        <p:sp>
          <p:nvSpPr>
            <p:cNvPr id="14" name="TextBox 47"/>
            <p:cNvSpPr txBox="1">
              <a:spLocks/>
            </p:cNvSpPr>
            <p:nvPr/>
          </p:nvSpPr>
          <p:spPr>
            <a:xfrm>
              <a:off x="7197434" y="1555944"/>
              <a:ext cx="1001016" cy="585415"/>
            </a:xfrm>
            <a:prstGeom prst="rect">
              <a:avLst/>
            </a:prstGeom>
          </p:spPr>
          <p:txBody>
            <a:bodyPr vert="horz" wrap="none" anchor="ctr" anchorCtr="1">
              <a:normAutofit lnSpcReduction="10000"/>
            </a:bodyPr>
            <a:lstStyle/>
            <a:p>
              <a:pPr algn="ctr">
                <a:spcBef>
                  <a:spcPct val="0"/>
                </a:spcBef>
              </a:pPr>
              <a:r>
                <a:rPr lang="zh-CN" altLang="en-US" sz="1800" b="1" dirty="0">
                  <a:solidFill>
                    <a:schemeClr val="bg1"/>
                  </a:solidFill>
                </a:rPr>
                <a:t>标题文本</a:t>
              </a:r>
              <a:br>
                <a:rPr lang="zh-CN" altLang="en-US" sz="1800" b="1" dirty="0">
                  <a:solidFill>
                    <a:schemeClr val="bg1"/>
                  </a:solidFill>
                </a:rPr>
              </a:br>
              <a:r>
                <a:rPr lang="zh-CN" altLang="en-US" sz="1800" b="1" dirty="0">
                  <a:solidFill>
                    <a:schemeClr val="bg1"/>
                  </a:solidFill>
                </a:rPr>
                <a:t>预设 </a:t>
              </a:r>
            </a:p>
          </p:txBody>
        </p:sp>
        <p:sp>
          <p:nvSpPr>
            <p:cNvPr id="19" name="Freeform: Shape 70"/>
            <p:cNvSpPr>
              <a:spLocks/>
            </p:cNvSpPr>
            <p:nvPr/>
          </p:nvSpPr>
          <p:spPr bwMode="auto">
            <a:xfrm>
              <a:off x="7476051" y="1114771"/>
              <a:ext cx="427502" cy="444430"/>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9" name="组合 38"/>
          <p:cNvGrpSpPr/>
          <p:nvPr/>
        </p:nvGrpSpPr>
        <p:grpSpPr>
          <a:xfrm>
            <a:off x="867452" y="1203991"/>
            <a:ext cx="3976883" cy="2650865"/>
            <a:chOff x="867452" y="1203991"/>
            <a:chExt cx="3976883" cy="2650865"/>
          </a:xfrm>
        </p:grpSpPr>
        <p:sp>
          <p:nvSpPr>
            <p:cNvPr id="4" name="TextBox 51"/>
            <p:cNvSpPr txBox="1">
              <a:spLocks/>
            </p:cNvSpPr>
            <p:nvPr/>
          </p:nvSpPr>
          <p:spPr>
            <a:xfrm>
              <a:off x="884074" y="1203991"/>
              <a:ext cx="3960261" cy="752436"/>
            </a:xfrm>
            <a:prstGeom prst="rect">
              <a:avLst/>
            </a:prstGeom>
          </p:spPr>
          <p:txBody>
            <a:bodyPr wrap="square" lIns="0" tIns="0" rIns="0" bIns="0">
              <a:normAutofit/>
            </a:bodyPr>
            <a:lstStyle/>
            <a:p>
              <a:pPr marL="0" indent="0" defTabSz="914400">
                <a:lnSpc>
                  <a:spcPct val="120000"/>
                </a:lnSpc>
                <a:buNone/>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br>
                <a:rPr lang="zh-CN" altLang="en-US" sz="1100" dirty="0">
                  <a:solidFill>
                    <a:schemeClr val="bg1">
                      <a:lumMod val="50000"/>
                    </a:schemeClr>
                  </a:solidFill>
                  <a:latin typeface="微软雅黑" panose="020B0503020204020204" pitchFamily="34" charset="-122"/>
                  <a:ea typeface="微软雅黑" panose="020B0503020204020204" pitchFamily="34"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grpSp>
          <p:nvGrpSpPr>
            <p:cNvPr id="5" name="Group 58"/>
            <p:cNvGrpSpPr/>
            <p:nvPr/>
          </p:nvGrpSpPr>
          <p:grpSpPr>
            <a:xfrm>
              <a:off x="867452" y="1956662"/>
              <a:ext cx="389729" cy="389729"/>
              <a:chOff x="5975646" y="3037332"/>
              <a:chExt cx="551992" cy="551992"/>
            </a:xfrm>
          </p:grpSpPr>
          <p:sp>
            <p:nvSpPr>
              <p:cNvPr id="33" name="Rectangle: Folded Corner 59"/>
              <p:cNvSpPr>
                <a:spLocks noChangeAspect="1"/>
              </p:cNvSpPr>
              <p:nvPr/>
            </p:nvSpPr>
            <p:spPr>
              <a:xfrm>
                <a:off x="5975646" y="3037332"/>
                <a:ext cx="551992" cy="551992"/>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60"/>
              <p:cNvSpPr>
                <a:spLocks/>
              </p:cNvSpPr>
              <p:nvPr/>
            </p:nvSpPr>
            <p:spPr bwMode="auto">
              <a:xfrm>
                <a:off x="6102634" y="3182782"/>
                <a:ext cx="298016" cy="261093"/>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61"/>
            <p:cNvGrpSpPr/>
            <p:nvPr/>
          </p:nvGrpSpPr>
          <p:grpSpPr>
            <a:xfrm>
              <a:off x="867452" y="2681235"/>
              <a:ext cx="389729" cy="389729"/>
              <a:chOff x="5975646" y="3980449"/>
              <a:chExt cx="551992" cy="551992"/>
            </a:xfrm>
          </p:grpSpPr>
          <p:sp>
            <p:nvSpPr>
              <p:cNvPr id="31" name="Rectangle: Folded Corner 62"/>
              <p:cNvSpPr>
                <a:spLocks noChangeAspect="1"/>
              </p:cNvSpPr>
              <p:nvPr/>
            </p:nvSpPr>
            <p:spPr>
              <a:xfrm>
                <a:off x="5975646" y="3980449"/>
                <a:ext cx="551992" cy="551992"/>
              </a:xfrm>
              <a:prstGeom prst="foldedCorne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63"/>
              <p:cNvSpPr>
                <a:spLocks/>
              </p:cNvSpPr>
              <p:nvPr/>
            </p:nvSpPr>
            <p:spPr bwMode="auto">
              <a:xfrm>
                <a:off x="6135601" y="4123262"/>
                <a:ext cx="232083" cy="266367"/>
              </a:xfrm>
              <a:custGeom>
                <a:avLst/>
                <a:gdLst>
                  <a:gd name="T0" fmla="*/ 371 w 390"/>
                  <a:gd name="T1" fmla="*/ 0 h 445"/>
                  <a:gd name="T2" fmla="*/ 371 w 390"/>
                  <a:gd name="T3" fmla="*/ 0 h 445"/>
                  <a:gd name="T4" fmla="*/ 310 w 390"/>
                  <a:gd name="T5" fmla="*/ 0 h 445"/>
                  <a:gd name="T6" fmla="*/ 292 w 390"/>
                  <a:gd name="T7" fmla="*/ 28 h 445"/>
                  <a:gd name="T8" fmla="*/ 292 w 390"/>
                  <a:gd name="T9" fmla="*/ 444 h 445"/>
                  <a:gd name="T10" fmla="*/ 389 w 390"/>
                  <a:gd name="T11" fmla="*/ 444 h 445"/>
                  <a:gd name="T12" fmla="*/ 389 w 390"/>
                  <a:gd name="T13" fmla="*/ 28 h 445"/>
                  <a:gd name="T14" fmla="*/ 371 w 390"/>
                  <a:gd name="T15" fmla="*/ 0 h 445"/>
                  <a:gd name="T16" fmla="*/ 221 w 390"/>
                  <a:gd name="T17" fmla="*/ 151 h 445"/>
                  <a:gd name="T18" fmla="*/ 221 w 390"/>
                  <a:gd name="T19" fmla="*/ 151 h 445"/>
                  <a:gd name="T20" fmla="*/ 168 w 390"/>
                  <a:gd name="T21" fmla="*/ 151 h 445"/>
                  <a:gd name="T22" fmla="*/ 141 w 390"/>
                  <a:gd name="T23" fmla="*/ 178 h 445"/>
                  <a:gd name="T24" fmla="*/ 141 w 390"/>
                  <a:gd name="T25" fmla="*/ 444 h 445"/>
                  <a:gd name="T26" fmla="*/ 248 w 390"/>
                  <a:gd name="T27" fmla="*/ 444 h 445"/>
                  <a:gd name="T28" fmla="*/ 248 w 390"/>
                  <a:gd name="T29" fmla="*/ 178 h 445"/>
                  <a:gd name="T30" fmla="*/ 221 w 390"/>
                  <a:gd name="T31" fmla="*/ 151 h 445"/>
                  <a:gd name="T32" fmla="*/ 70 w 390"/>
                  <a:gd name="T33" fmla="*/ 302 h 445"/>
                  <a:gd name="T34" fmla="*/ 70 w 390"/>
                  <a:gd name="T35" fmla="*/ 302 h 445"/>
                  <a:gd name="T36" fmla="*/ 17 w 390"/>
                  <a:gd name="T37" fmla="*/ 302 h 445"/>
                  <a:gd name="T38" fmla="*/ 0 w 390"/>
                  <a:gd name="T39" fmla="*/ 319 h 445"/>
                  <a:gd name="T40" fmla="*/ 0 w 390"/>
                  <a:gd name="T41" fmla="*/ 444 h 445"/>
                  <a:gd name="T42" fmla="*/ 97 w 390"/>
                  <a:gd name="T43" fmla="*/ 444 h 445"/>
                  <a:gd name="T44" fmla="*/ 97 w 390"/>
                  <a:gd name="T45" fmla="*/ 319 h 445"/>
                  <a:gd name="T46" fmla="*/ 70 w 390"/>
                  <a:gd name="T47" fmla="*/ 3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64"/>
            <p:cNvGrpSpPr/>
            <p:nvPr/>
          </p:nvGrpSpPr>
          <p:grpSpPr>
            <a:xfrm>
              <a:off x="867452" y="3396260"/>
              <a:ext cx="389729" cy="389729"/>
              <a:chOff x="5975646" y="5076304"/>
              <a:chExt cx="551992" cy="551992"/>
            </a:xfrm>
          </p:grpSpPr>
          <p:sp>
            <p:nvSpPr>
              <p:cNvPr id="29" name="Rectangle: Folded Corner 65"/>
              <p:cNvSpPr>
                <a:spLocks noChangeAspect="1"/>
              </p:cNvSpPr>
              <p:nvPr/>
            </p:nvSpPr>
            <p:spPr>
              <a:xfrm>
                <a:off x="5975646" y="5076304"/>
                <a:ext cx="551992" cy="551992"/>
              </a:xfrm>
              <a:prstGeom prst="foldedCorne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66"/>
              <p:cNvSpPr>
                <a:spLocks/>
              </p:cNvSpPr>
              <p:nvPr/>
            </p:nvSpPr>
            <p:spPr bwMode="auto">
              <a:xfrm>
                <a:off x="6135601" y="5219116"/>
                <a:ext cx="232083" cy="266368"/>
              </a:xfrm>
              <a:custGeom>
                <a:avLst/>
                <a:gdLst>
                  <a:gd name="T0" fmla="*/ 345 w 390"/>
                  <a:gd name="T1" fmla="*/ 0 h 444"/>
                  <a:gd name="T2" fmla="*/ 0 w 390"/>
                  <a:gd name="T3" fmla="*/ 53 h 444"/>
                  <a:gd name="T4" fmla="*/ 44 w 390"/>
                  <a:gd name="T5" fmla="*/ 443 h 444"/>
                  <a:gd name="T6" fmla="*/ 389 w 390"/>
                  <a:gd name="T7" fmla="*/ 399 h 444"/>
                  <a:gd name="T8" fmla="*/ 345 w 390"/>
                  <a:gd name="T9" fmla="*/ 0 h 444"/>
                  <a:gd name="T10" fmla="*/ 345 w 390"/>
                  <a:gd name="T11" fmla="*/ 399 h 444"/>
                  <a:gd name="T12" fmla="*/ 44 w 390"/>
                  <a:gd name="T13" fmla="*/ 53 h 444"/>
                  <a:gd name="T14" fmla="*/ 345 w 390"/>
                  <a:gd name="T15" fmla="*/ 399 h 444"/>
                  <a:gd name="T16" fmla="*/ 221 w 390"/>
                  <a:gd name="T17" fmla="*/ 275 h 444"/>
                  <a:gd name="T18" fmla="*/ 97 w 390"/>
                  <a:gd name="T19" fmla="*/ 302 h 444"/>
                  <a:gd name="T20" fmla="*/ 221 w 390"/>
                  <a:gd name="T21" fmla="*/ 275 h 444"/>
                  <a:gd name="T22" fmla="*/ 292 w 390"/>
                  <a:gd name="T23" fmla="*/ 177 h 444"/>
                  <a:gd name="T24" fmla="*/ 195 w 390"/>
                  <a:gd name="T25" fmla="*/ 196 h 444"/>
                  <a:gd name="T26" fmla="*/ 292 w 390"/>
                  <a:gd name="T27" fmla="*/ 177 h 444"/>
                  <a:gd name="T28" fmla="*/ 195 w 390"/>
                  <a:gd name="T29" fmla="*/ 151 h 444"/>
                  <a:gd name="T30" fmla="*/ 292 w 390"/>
                  <a:gd name="T31" fmla="*/ 98 h 444"/>
                  <a:gd name="T32" fmla="*/ 195 w 390"/>
                  <a:gd name="T33" fmla="*/ 151 h 444"/>
                  <a:gd name="T34" fmla="*/ 168 w 390"/>
                  <a:gd name="T35" fmla="*/ 98 h 444"/>
                  <a:gd name="T36" fmla="*/ 97 w 390"/>
                  <a:gd name="T37" fmla="*/ 196 h 444"/>
                  <a:gd name="T38" fmla="*/ 168 w 390"/>
                  <a:gd name="T39" fmla="*/ 98 h 444"/>
                  <a:gd name="T40" fmla="*/ 141 w 390"/>
                  <a:gd name="T41" fmla="*/ 222 h 444"/>
                  <a:gd name="T42" fmla="*/ 97 w 390"/>
                  <a:gd name="T43" fmla="*/ 249 h 444"/>
                  <a:gd name="T44" fmla="*/ 141 w 390"/>
                  <a:gd name="T45" fmla="*/ 222 h 444"/>
                  <a:gd name="T46" fmla="*/ 168 w 390"/>
                  <a:gd name="T47" fmla="*/ 249 h 444"/>
                  <a:gd name="T48" fmla="*/ 292 w 390"/>
                  <a:gd name="T49" fmla="*/ 222 h 444"/>
                  <a:gd name="T50" fmla="*/ 168 w 390"/>
                  <a:gd name="T51" fmla="*/ 249 h 444"/>
                  <a:gd name="T52" fmla="*/ 292 w 390"/>
                  <a:gd name="T53" fmla="*/ 319 h 444"/>
                  <a:gd name="T54" fmla="*/ 97 w 390"/>
                  <a:gd name="T55" fmla="*/ 346 h 444"/>
                  <a:gd name="T56" fmla="*/ 292 w 390"/>
                  <a:gd name="T57" fmla="*/ 319 h 444"/>
                  <a:gd name="T58" fmla="*/ 248 w 390"/>
                  <a:gd name="T59" fmla="*/ 302 h 444"/>
                  <a:gd name="T60" fmla="*/ 292 w 390"/>
                  <a:gd name="T61" fmla="*/ 275 h 444"/>
                  <a:gd name="T62" fmla="*/ 248 w 390"/>
                  <a:gd name="T63" fmla="*/ 30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Group 42"/>
            <p:cNvGrpSpPr/>
            <p:nvPr/>
          </p:nvGrpSpPr>
          <p:grpSpPr>
            <a:xfrm>
              <a:off x="1257181" y="1897341"/>
              <a:ext cx="2447453" cy="569630"/>
              <a:chOff x="1603561" y="5023552"/>
              <a:chExt cx="2512220" cy="759507"/>
            </a:xfrm>
          </p:grpSpPr>
          <p:sp>
            <p:nvSpPr>
              <p:cNvPr id="27" name="TextBox 43"/>
              <p:cNvSpPr txBox="1"/>
              <p:nvPr/>
            </p:nvSpPr>
            <p:spPr>
              <a:xfrm>
                <a:off x="1603561" y="5023552"/>
                <a:ext cx="2512219" cy="247223"/>
              </a:xfrm>
              <a:prstGeom prst="rect">
                <a:avLst/>
              </a:prstGeom>
              <a:noFill/>
            </p:spPr>
            <p:txBody>
              <a:bodyPr wrap="none" lIns="360000" tIns="0" rIns="216000" bIns="0" anchor="b" anchorCtr="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TextBox 44"/>
              <p:cNvSpPr txBox="1">
                <a:spLocks/>
              </p:cNvSpPr>
              <p:nvPr/>
            </p:nvSpPr>
            <p:spPr>
              <a:xfrm>
                <a:off x="1603563" y="5270775"/>
                <a:ext cx="2512218" cy="512284"/>
              </a:xfrm>
              <a:prstGeom prst="rect">
                <a:avLst/>
              </a:prstGeom>
            </p:spPr>
            <p:txBody>
              <a:bodyPr vert="horz" wrap="square" lIns="360000" tIns="0" rIns="216000" bIns="0" anchor="t"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1" name="Group 75"/>
            <p:cNvGrpSpPr/>
            <p:nvPr/>
          </p:nvGrpSpPr>
          <p:grpSpPr>
            <a:xfrm>
              <a:off x="1257181" y="2591284"/>
              <a:ext cx="2447453" cy="569630"/>
              <a:chOff x="1603561" y="5023552"/>
              <a:chExt cx="2512220" cy="759507"/>
            </a:xfrm>
          </p:grpSpPr>
          <p:sp>
            <p:nvSpPr>
              <p:cNvPr id="25" name="TextBox 76"/>
              <p:cNvSpPr txBox="1"/>
              <p:nvPr/>
            </p:nvSpPr>
            <p:spPr>
              <a:xfrm>
                <a:off x="1603561" y="5023552"/>
                <a:ext cx="2512219" cy="247223"/>
              </a:xfrm>
              <a:prstGeom prst="rect">
                <a:avLst/>
              </a:prstGeom>
              <a:noFill/>
            </p:spPr>
            <p:txBody>
              <a:bodyPr wrap="none" lIns="360000" tIns="0" rIns="216000" bIns="0" anchor="b" anchorCtr="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TextBox 77"/>
              <p:cNvSpPr txBox="1">
                <a:spLocks/>
              </p:cNvSpPr>
              <p:nvPr/>
            </p:nvSpPr>
            <p:spPr>
              <a:xfrm>
                <a:off x="1603563" y="5270775"/>
                <a:ext cx="2512218" cy="512284"/>
              </a:xfrm>
              <a:prstGeom prst="rect">
                <a:avLst/>
              </a:prstGeom>
            </p:spPr>
            <p:txBody>
              <a:bodyPr vert="horz" wrap="square" lIns="360000" tIns="0" rIns="216000" bIns="0" anchor="t"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Group 78"/>
            <p:cNvGrpSpPr/>
            <p:nvPr/>
          </p:nvGrpSpPr>
          <p:grpSpPr>
            <a:xfrm>
              <a:off x="1257181" y="3285226"/>
              <a:ext cx="2447453" cy="569630"/>
              <a:chOff x="1603561" y="5023552"/>
              <a:chExt cx="2512220" cy="759507"/>
            </a:xfrm>
          </p:grpSpPr>
          <p:sp>
            <p:nvSpPr>
              <p:cNvPr id="23" name="TextBox 79"/>
              <p:cNvSpPr txBox="1"/>
              <p:nvPr/>
            </p:nvSpPr>
            <p:spPr>
              <a:xfrm>
                <a:off x="1603561" y="5023552"/>
                <a:ext cx="2512219" cy="247223"/>
              </a:xfrm>
              <a:prstGeom prst="rect">
                <a:avLst/>
              </a:prstGeom>
              <a:noFill/>
            </p:spPr>
            <p:txBody>
              <a:bodyPr wrap="none" lIns="360000" tIns="0" rIns="216000" bIns="0" anchor="b" anchorCtr="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TextBox 80"/>
              <p:cNvSpPr txBox="1">
                <a:spLocks/>
              </p:cNvSpPr>
              <p:nvPr/>
            </p:nvSpPr>
            <p:spPr>
              <a:xfrm>
                <a:off x="1603563" y="5270775"/>
                <a:ext cx="2512218" cy="512284"/>
              </a:xfrm>
              <a:prstGeom prst="rect">
                <a:avLst/>
              </a:prstGeom>
            </p:spPr>
            <p:txBody>
              <a:bodyPr vert="horz" wrap="square" lIns="360000" tIns="0" rIns="216000" bIns="0" anchor="t"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200071191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020234" y="2830803"/>
            <a:ext cx="3429000" cy="1602221"/>
            <a:chOff x="1020234" y="2830803"/>
            <a:chExt cx="3429000" cy="1602221"/>
          </a:xfrm>
        </p:grpSpPr>
        <p:sp>
          <p:nvSpPr>
            <p:cNvPr id="13" name="Rectangle 20"/>
            <p:cNvSpPr/>
            <p:nvPr/>
          </p:nvSpPr>
          <p:spPr>
            <a:xfrm>
              <a:off x="1020234" y="2832824"/>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14" name="Right Triangle 21"/>
            <p:cNvSpPr/>
            <p:nvPr/>
          </p:nvSpPr>
          <p:spPr>
            <a:xfrm>
              <a:off x="1020235" y="3651798"/>
              <a:ext cx="781226" cy="781226"/>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Right Triangle 22"/>
            <p:cNvSpPr/>
            <p:nvPr/>
          </p:nvSpPr>
          <p:spPr>
            <a:xfrm rot="10800000">
              <a:off x="3606579" y="2830803"/>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23"/>
            <p:cNvSpPr txBox="1"/>
            <p:nvPr/>
          </p:nvSpPr>
          <p:spPr>
            <a:xfrm rot="2720180">
              <a:off x="1107414" y="4008752"/>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03</a:t>
              </a:r>
            </a:p>
          </p:txBody>
        </p:sp>
        <p:sp>
          <p:nvSpPr>
            <p:cNvPr id="17" name="TextBox 25"/>
            <p:cNvSpPr txBox="1"/>
            <p:nvPr/>
          </p:nvSpPr>
          <p:spPr>
            <a:xfrm>
              <a:off x="2128078" y="3185310"/>
              <a:ext cx="1213313" cy="284742"/>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3" name="Freeform: Shape 36"/>
            <p:cNvSpPr>
              <a:spLocks noChangeAspect="1"/>
            </p:cNvSpPr>
            <p:nvPr/>
          </p:nvSpPr>
          <p:spPr bwMode="auto">
            <a:xfrm>
              <a:off x="4064827" y="2914019"/>
              <a:ext cx="260455" cy="260523"/>
            </a:xfrm>
            <a:custGeom>
              <a:avLst/>
              <a:gdLst>
                <a:gd name="T0" fmla="*/ 303 w 1621"/>
                <a:gd name="T1" fmla="*/ 706 h 1621"/>
                <a:gd name="T2" fmla="*/ 304 w 1621"/>
                <a:gd name="T3" fmla="*/ 517 h 1621"/>
                <a:gd name="T4" fmla="*/ 491 w 1621"/>
                <a:gd name="T5" fmla="*/ 546 h 1621"/>
                <a:gd name="T6" fmla="*/ 490 w 1621"/>
                <a:gd name="T7" fmla="*/ 735 h 1621"/>
                <a:gd name="T8" fmla="*/ 303 w 1621"/>
                <a:gd name="T9" fmla="*/ 706 h 1621"/>
                <a:gd name="T10" fmla="*/ 672 w 1621"/>
                <a:gd name="T11" fmla="*/ 548 h 1621"/>
                <a:gd name="T12" fmla="*/ 760 w 1621"/>
                <a:gd name="T13" fmla="*/ 381 h 1621"/>
                <a:gd name="T14" fmla="*/ 607 w 1621"/>
                <a:gd name="T15" fmla="*/ 269 h 1621"/>
                <a:gd name="T16" fmla="*/ 519 w 1621"/>
                <a:gd name="T17" fmla="*/ 436 h 1621"/>
                <a:gd name="T18" fmla="*/ 672 w 1621"/>
                <a:gd name="T19" fmla="*/ 548 h 1621"/>
                <a:gd name="T20" fmla="*/ 1317 w 1621"/>
                <a:gd name="T21" fmla="*/ 517 h 1621"/>
                <a:gd name="T22" fmla="*/ 1130 w 1621"/>
                <a:gd name="T23" fmla="*/ 546 h 1621"/>
                <a:gd name="T24" fmla="*/ 1131 w 1621"/>
                <a:gd name="T25" fmla="*/ 735 h 1621"/>
                <a:gd name="T26" fmla="*/ 1318 w 1621"/>
                <a:gd name="T27" fmla="*/ 706 h 1621"/>
                <a:gd name="T28" fmla="*/ 1317 w 1621"/>
                <a:gd name="T29" fmla="*/ 517 h 1621"/>
                <a:gd name="T30" fmla="*/ 950 w 1621"/>
                <a:gd name="T31" fmla="*/ 548 h 1621"/>
                <a:gd name="T32" fmla="*/ 1102 w 1621"/>
                <a:gd name="T33" fmla="*/ 436 h 1621"/>
                <a:gd name="T34" fmla="*/ 1014 w 1621"/>
                <a:gd name="T35" fmla="*/ 269 h 1621"/>
                <a:gd name="T36" fmla="*/ 862 w 1621"/>
                <a:gd name="T37" fmla="*/ 381 h 1621"/>
                <a:gd name="T38" fmla="*/ 950 w 1621"/>
                <a:gd name="T39" fmla="*/ 548 h 1621"/>
                <a:gd name="T40" fmla="*/ 1086 w 1621"/>
                <a:gd name="T41" fmla="*/ 823 h 1621"/>
                <a:gd name="T42" fmla="*/ 811 w 1621"/>
                <a:gd name="T43" fmla="*/ 601 h 1621"/>
                <a:gd name="T44" fmla="*/ 536 w 1621"/>
                <a:gd name="T45" fmla="*/ 823 h 1621"/>
                <a:gd name="T46" fmla="*/ 397 w 1621"/>
                <a:gd name="T47" fmla="*/ 1065 h 1621"/>
                <a:gd name="T48" fmla="*/ 679 w 1621"/>
                <a:gd name="T49" fmla="*/ 1346 h 1621"/>
                <a:gd name="T50" fmla="*/ 811 w 1621"/>
                <a:gd name="T51" fmla="*/ 1313 h 1621"/>
                <a:gd name="T52" fmla="*/ 943 w 1621"/>
                <a:gd name="T53" fmla="*/ 1346 h 1621"/>
                <a:gd name="T54" fmla="*/ 1224 w 1621"/>
                <a:gd name="T55" fmla="*/ 1065 h 1621"/>
                <a:gd name="T56" fmla="*/ 1086 w 1621"/>
                <a:gd name="T57" fmla="*/ 823 h 1621"/>
                <a:gd name="T58" fmla="*/ 1621 w 1621"/>
                <a:gd name="T59" fmla="*/ 811 h 1621"/>
                <a:gd name="T60" fmla="*/ 811 w 1621"/>
                <a:gd name="T61" fmla="*/ 1621 h 1621"/>
                <a:gd name="T62" fmla="*/ 0 w 1621"/>
                <a:gd name="T63" fmla="*/ 811 h 1621"/>
                <a:gd name="T64" fmla="*/ 811 w 1621"/>
                <a:gd name="T65" fmla="*/ 0 h 1621"/>
                <a:gd name="T66" fmla="*/ 1621 w 1621"/>
                <a:gd name="T67" fmla="*/ 811 h 1621"/>
                <a:gd name="T68" fmla="*/ 1502 w 1621"/>
                <a:gd name="T69" fmla="*/ 811 h 1621"/>
                <a:gd name="T70" fmla="*/ 811 w 1621"/>
                <a:gd name="T71" fmla="*/ 119 h 1621"/>
                <a:gd name="T72" fmla="*/ 119 w 1621"/>
                <a:gd name="T73" fmla="*/ 811 h 1621"/>
                <a:gd name="T74" fmla="*/ 811 w 1621"/>
                <a:gd name="T75" fmla="*/ 1502 h 1621"/>
                <a:gd name="T76" fmla="*/ 1502 w 1621"/>
                <a:gd name="T77" fmla="*/ 811 h 1621"/>
                <a:gd name="T78" fmla="*/ 1502 w 1621"/>
                <a:gd name="T79" fmla="*/ 811 h 1621"/>
                <a:gd name="T80" fmla="*/ 1502 w 1621"/>
                <a:gd name="T81" fmla="*/ 811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1" h="1621">
                  <a:moveTo>
                    <a:pt x="303" y="706"/>
                  </a:moveTo>
                  <a:cubicBezTo>
                    <a:pt x="252" y="645"/>
                    <a:pt x="253" y="561"/>
                    <a:pt x="304" y="517"/>
                  </a:cubicBezTo>
                  <a:cubicBezTo>
                    <a:pt x="356" y="472"/>
                    <a:pt x="440" y="485"/>
                    <a:pt x="491" y="546"/>
                  </a:cubicBezTo>
                  <a:cubicBezTo>
                    <a:pt x="543" y="606"/>
                    <a:pt x="542" y="690"/>
                    <a:pt x="490" y="735"/>
                  </a:cubicBezTo>
                  <a:cubicBezTo>
                    <a:pt x="438" y="779"/>
                    <a:pt x="355" y="766"/>
                    <a:pt x="303" y="706"/>
                  </a:cubicBezTo>
                  <a:close/>
                  <a:moveTo>
                    <a:pt x="672" y="548"/>
                  </a:moveTo>
                  <a:cubicBezTo>
                    <a:pt x="738" y="532"/>
                    <a:pt x="777" y="458"/>
                    <a:pt x="760" y="381"/>
                  </a:cubicBezTo>
                  <a:cubicBezTo>
                    <a:pt x="742" y="304"/>
                    <a:pt x="673" y="254"/>
                    <a:pt x="607" y="269"/>
                  </a:cubicBezTo>
                  <a:cubicBezTo>
                    <a:pt x="541" y="284"/>
                    <a:pt x="501" y="359"/>
                    <a:pt x="519" y="436"/>
                  </a:cubicBezTo>
                  <a:cubicBezTo>
                    <a:pt x="537" y="513"/>
                    <a:pt x="605" y="563"/>
                    <a:pt x="672" y="548"/>
                  </a:cubicBezTo>
                  <a:close/>
                  <a:moveTo>
                    <a:pt x="1317" y="517"/>
                  </a:moveTo>
                  <a:cubicBezTo>
                    <a:pt x="1265" y="472"/>
                    <a:pt x="1181" y="485"/>
                    <a:pt x="1130" y="546"/>
                  </a:cubicBezTo>
                  <a:cubicBezTo>
                    <a:pt x="1079" y="606"/>
                    <a:pt x="1079" y="690"/>
                    <a:pt x="1131" y="735"/>
                  </a:cubicBezTo>
                  <a:cubicBezTo>
                    <a:pt x="1183" y="779"/>
                    <a:pt x="1267" y="766"/>
                    <a:pt x="1318" y="706"/>
                  </a:cubicBezTo>
                  <a:cubicBezTo>
                    <a:pt x="1369" y="645"/>
                    <a:pt x="1369" y="561"/>
                    <a:pt x="1317" y="517"/>
                  </a:cubicBezTo>
                  <a:close/>
                  <a:moveTo>
                    <a:pt x="950" y="548"/>
                  </a:moveTo>
                  <a:cubicBezTo>
                    <a:pt x="1016" y="563"/>
                    <a:pt x="1085" y="513"/>
                    <a:pt x="1102" y="436"/>
                  </a:cubicBezTo>
                  <a:cubicBezTo>
                    <a:pt x="1120" y="359"/>
                    <a:pt x="1081" y="284"/>
                    <a:pt x="1014" y="269"/>
                  </a:cubicBezTo>
                  <a:cubicBezTo>
                    <a:pt x="948" y="254"/>
                    <a:pt x="880" y="304"/>
                    <a:pt x="862" y="381"/>
                  </a:cubicBezTo>
                  <a:cubicBezTo>
                    <a:pt x="844" y="458"/>
                    <a:pt x="883" y="533"/>
                    <a:pt x="950" y="548"/>
                  </a:cubicBezTo>
                  <a:close/>
                  <a:moveTo>
                    <a:pt x="1086" y="823"/>
                  </a:moveTo>
                  <a:cubicBezTo>
                    <a:pt x="1059" y="696"/>
                    <a:pt x="946" y="601"/>
                    <a:pt x="811" y="601"/>
                  </a:cubicBezTo>
                  <a:cubicBezTo>
                    <a:pt x="676" y="601"/>
                    <a:pt x="563" y="696"/>
                    <a:pt x="536" y="823"/>
                  </a:cubicBezTo>
                  <a:cubicBezTo>
                    <a:pt x="453" y="872"/>
                    <a:pt x="397" y="962"/>
                    <a:pt x="397" y="1065"/>
                  </a:cubicBezTo>
                  <a:cubicBezTo>
                    <a:pt x="397" y="1220"/>
                    <a:pt x="523" y="1346"/>
                    <a:pt x="679" y="1346"/>
                  </a:cubicBezTo>
                  <a:cubicBezTo>
                    <a:pt x="726" y="1346"/>
                    <a:pt x="771" y="1334"/>
                    <a:pt x="811" y="1313"/>
                  </a:cubicBezTo>
                  <a:cubicBezTo>
                    <a:pt x="850" y="1334"/>
                    <a:pt x="895" y="1346"/>
                    <a:pt x="943" y="1346"/>
                  </a:cubicBezTo>
                  <a:cubicBezTo>
                    <a:pt x="1098" y="1346"/>
                    <a:pt x="1224" y="1220"/>
                    <a:pt x="1224" y="1065"/>
                  </a:cubicBezTo>
                  <a:cubicBezTo>
                    <a:pt x="1224" y="962"/>
                    <a:pt x="1169" y="872"/>
                    <a:pt x="1086" y="823"/>
                  </a:cubicBezTo>
                  <a:close/>
                  <a:moveTo>
                    <a:pt x="1621" y="811"/>
                  </a:moveTo>
                  <a:cubicBezTo>
                    <a:pt x="1621" y="1258"/>
                    <a:pt x="1258" y="1621"/>
                    <a:pt x="811" y="1621"/>
                  </a:cubicBezTo>
                  <a:cubicBezTo>
                    <a:pt x="364" y="1621"/>
                    <a:pt x="0" y="1258"/>
                    <a:pt x="0" y="811"/>
                  </a:cubicBezTo>
                  <a:cubicBezTo>
                    <a:pt x="0" y="364"/>
                    <a:pt x="364" y="0"/>
                    <a:pt x="811" y="0"/>
                  </a:cubicBezTo>
                  <a:cubicBezTo>
                    <a:pt x="1258" y="0"/>
                    <a:pt x="1621" y="364"/>
                    <a:pt x="1621" y="811"/>
                  </a:cubicBezTo>
                  <a:close/>
                  <a:moveTo>
                    <a:pt x="1502" y="811"/>
                  </a:moveTo>
                  <a:cubicBezTo>
                    <a:pt x="1502" y="429"/>
                    <a:pt x="1192" y="119"/>
                    <a:pt x="811" y="119"/>
                  </a:cubicBezTo>
                  <a:cubicBezTo>
                    <a:pt x="429" y="119"/>
                    <a:pt x="119" y="429"/>
                    <a:pt x="119" y="811"/>
                  </a:cubicBezTo>
                  <a:cubicBezTo>
                    <a:pt x="119" y="1192"/>
                    <a:pt x="429" y="1502"/>
                    <a:pt x="811" y="1502"/>
                  </a:cubicBezTo>
                  <a:cubicBezTo>
                    <a:pt x="1192" y="1502"/>
                    <a:pt x="1502" y="1192"/>
                    <a:pt x="1502" y="811"/>
                  </a:cubicBezTo>
                  <a:close/>
                  <a:moveTo>
                    <a:pt x="1502" y="811"/>
                  </a:moveTo>
                  <a:cubicBezTo>
                    <a:pt x="1502" y="811"/>
                    <a:pt x="1502" y="811"/>
                    <a:pt x="1502" y="811"/>
                  </a:cubicBezTo>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1020234" y="1107804"/>
            <a:ext cx="3429000" cy="1600200"/>
            <a:chOff x="1020234" y="1107804"/>
            <a:chExt cx="3429000" cy="1600200"/>
          </a:xfrm>
        </p:grpSpPr>
        <p:sp>
          <p:nvSpPr>
            <p:cNvPr id="4" name="Rectangle 4"/>
            <p:cNvSpPr/>
            <p:nvPr/>
          </p:nvSpPr>
          <p:spPr>
            <a:xfrm>
              <a:off x="1020234" y="1107804"/>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5" name="Right Triangle 5"/>
            <p:cNvSpPr/>
            <p:nvPr/>
          </p:nvSpPr>
          <p:spPr>
            <a:xfrm rot="5400000">
              <a:off x="1020235" y="1107805"/>
              <a:ext cx="781226" cy="781226"/>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 name="Right Triangle 6"/>
            <p:cNvSpPr/>
            <p:nvPr/>
          </p:nvSpPr>
          <p:spPr>
            <a:xfrm rot="16200000">
              <a:off x="3606579" y="1863328"/>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 name="TextBox 7"/>
            <p:cNvSpPr txBox="1"/>
            <p:nvPr/>
          </p:nvSpPr>
          <p:spPr>
            <a:xfrm rot="18900000">
              <a:off x="1107414" y="1233613"/>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01</a:t>
              </a:r>
            </a:p>
          </p:txBody>
        </p:sp>
        <p:sp>
          <p:nvSpPr>
            <p:cNvPr id="8" name="TextBox 9"/>
            <p:cNvSpPr txBox="1"/>
            <p:nvPr/>
          </p:nvSpPr>
          <p:spPr>
            <a:xfrm>
              <a:off x="2127884" y="1460290"/>
              <a:ext cx="1213313" cy="284742"/>
            </a:xfrm>
            <a:prstGeom prst="rect">
              <a:avLst/>
            </a:prstGeom>
            <a:noFill/>
          </p:spPr>
          <p:txBody>
            <a:bodyPr wrap="none">
              <a:normAutofit/>
            </a:bodyPr>
            <a:lstStyle/>
            <a:p>
              <a:pPr algn="ctr"/>
              <a:r>
                <a:rPr lang="zh-CN" altLang="en-US" sz="11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4" name="Freeform: Shape 37"/>
            <p:cNvSpPr>
              <a:spLocks noChangeAspect="1"/>
            </p:cNvSpPr>
            <p:nvPr/>
          </p:nvSpPr>
          <p:spPr bwMode="auto">
            <a:xfrm>
              <a:off x="4064794" y="2360429"/>
              <a:ext cx="260523" cy="239292"/>
            </a:xfrm>
            <a:custGeom>
              <a:avLst/>
              <a:gdLst>
                <a:gd name="T0" fmla="*/ 19 w 189"/>
                <a:gd name="T1" fmla="*/ 0 h 174"/>
                <a:gd name="T2" fmla="*/ 0 w 189"/>
                <a:gd name="T3" fmla="*/ 174 h 174"/>
                <a:gd name="T4" fmla="*/ 189 w 189"/>
                <a:gd name="T5" fmla="*/ 174 h 174"/>
                <a:gd name="T6" fmla="*/ 166 w 189"/>
                <a:gd name="T7" fmla="*/ 0 h 174"/>
                <a:gd name="T8" fmla="*/ 19 w 189"/>
                <a:gd name="T9" fmla="*/ 0 h 174"/>
                <a:gd name="T10" fmla="*/ 78 w 189"/>
                <a:gd name="T11" fmla="*/ 101 h 174"/>
                <a:gd name="T12" fmla="*/ 78 w 189"/>
                <a:gd name="T13" fmla="*/ 55 h 174"/>
                <a:gd name="T14" fmla="*/ 89 w 189"/>
                <a:gd name="T15" fmla="*/ 44 h 174"/>
                <a:gd name="T16" fmla="*/ 100 w 189"/>
                <a:gd name="T17" fmla="*/ 55 h 174"/>
                <a:gd name="T18" fmla="*/ 100 w 189"/>
                <a:gd name="T19" fmla="*/ 62 h 174"/>
                <a:gd name="T20" fmla="*/ 122 w 189"/>
                <a:gd name="T21" fmla="*/ 62 h 174"/>
                <a:gd name="T22" fmla="*/ 127 w 189"/>
                <a:gd name="T23" fmla="*/ 67 h 174"/>
                <a:gd name="T24" fmla="*/ 122 w 189"/>
                <a:gd name="T25" fmla="*/ 72 h 174"/>
                <a:gd name="T26" fmla="*/ 111 w 189"/>
                <a:gd name="T27" fmla="*/ 72 h 174"/>
                <a:gd name="T28" fmla="*/ 100 w 189"/>
                <a:gd name="T29" fmla="*/ 72 h 174"/>
                <a:gd name="T30" fmla="*/ 100 w 189"/>
                <a:gd name="T31" fmla="*/ 88 h 174"/>
                <a:gd name="T32" fmla="*/ 135 w 189"/>
                <a:gd name="T33" fmla="*/ 88 h 174"/>
                <a:gd name="T34" fmla="*/ 135 w 189"/>
                <a:gd name="T35" fmla="*/ 88 h 174"/>
                <a:gd name="T36" fmla="*/ 136 w 189"/>
                <a:gd name="T37" fmla="*/ 88 h 174"/>
                <a:gd name="T38" fmla="*/ 136 w 189"/>
                <a:gd name="T39" fmla="*/ 88 h 174"/>
                <a:gd name="T40" fmla="*/ 136 w 189"/>
                <a:gd name="T41" fmla="*/ 88 h 174"/>
                <a:gd name="T42" fmla="*/ 140 w 189"/>
                <a:gd name="T43" fmla="*/ 91 h 174"/>
                <a:gd name="T44" fmla="*/ 154 w 189"/>
                <a:gd name="T45" fmla="*/ 132 h 174"/>
                <a:gd name="T46" fmla="*/ 150 w 189"/>
                <a:gd name="T47" fmla="*/ 139 h 174"/>
                <a:gd name="T48" fmla="*/ 148 w 189"/>
                <a:gd name="T49" fmla="*/ 139 h 174"/>
                <a:gd name="T50" fmla="*/ 143 w 189"/>
                <a:gd name="T51" fmla="*/ 136 h 174"/>
                <a:gd name="T52" fmla="*/ 132 w 189"/>
                <a:gd name="T53" fmla="*/ 102 h 174"/>
                <a:gd name="T54" fmla="*/ 78 w 189"/>
                <a:gd name="T55" fmla="*/ 102 h 174"/>
                <a:gd name="T56" fmla="*/ 78 w 189"/>
                <a:gd name="T57" fmla="*/ 101 h 174"/>
                <a:gd name="T58" fmla="*/ 103 w 189"/>
                <a:gd name="T59" fmla="*/ 78 h 174"/>
                <a:gd name="T60" fmla="*/ 103 w 189"/>
                <a:gd name="T61" fmla="*/ 78 h 174"/>
                <a:gd name="T62" fmla="*/ 103 w 189"/>
                <a:gd name="T63" fmla="*/ 75 h 174"/>
                <a:gd name="T64" fmla="*/ 103 w 189"/>
                <a:gd name="T65" fmla="*/ 75 h 174"/>
                <a:gd name="T66" fmla="*/ 103 w 189"/>
                <a:gd name="T67" fmla="*/ 78 h 174"/>
                <a:gd name="T68" fmla="*/ 91 w 189"/>
                <a:gd name="T69" fmla="*/ 17 h 174"/>
                <a:gd name="T70" fmla="*/ 103 w 189"/>
                <a:gd name="T71" fmla="*/ 28 h 174"/>
                <a:gd name="T72" fmla="*/ 91 w 189"/>
                <a:gd name="T73" fmla="*/ 40 h 174"/>
                <a:gd name="T74" fmla="*/ 80 w 189"/>
                <a:gd name="T75" fmla="*/ 28 h 174"/>
                <a:gd name="T76" fmla="*/ 91 w 189"/>
                <a:gd name="T77" fmla="*/ 17 h 174"/>
                <a:gd name="T78" fmla="*/ 80 w 189"/>
                <a:gd name="T79" fmla="*/ 144 h 174"/>
                <a:gd name="T80" fmla="*/ 38 w 189"/>
                <a:gd name="T81" fmla="*/ 102 h 174"/>
                <a:gd name="T82" fmla="*/ 75 w 189"/>
                <a:gd name="T83" fmla="*/ 60 h 174"/>
                <a:gd name="T84" fmla="*/ 75 w 189"/>
                <a:gd name="T85" fmla="*/ 69 h 174"/>
                <a:gd name="T86" fmla="*/ 47 w 189"/>
                <a:gd name="T87" fmla="*/ 102 h 174"/>
                <a:gd name="T88" fmla="*/ 80 w 189"/>
                <a:gd name="T89" fmla="*/ 135 h 174"/>
                <a:gd name="T90" fmla="*/ 113 w 189"/>
                <a:gd name="T91" fmla="*/ 105 h 174"/>
                <a:gd name="T92" fmla="*/ 123 w 189"/>
                <a:gd name="T93" fmla="*/ 105 h 174"/>
                <a:gd name="T94" fmla="*/ 80 w 189"/>
                <a:gd name="T95" fmla="*/ 144 h 174"/>
                <a:gd name="T96" fmla="*/ 80 w 189"/>
                <a:gd name="T97" fmla="*/ 144 h 174"/>
                <a:gd name="T98" fmla="*/ 80 w 189"/>
                <a:gd name="T9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74">
                  <a:moveTo>
                    <a:pt x="19" y="0"/>
                  </a:moveTo>
                  <a:cubicBezTo>
                    <a:pt x="0" y="174"/>
                    <a:pt x="0" y="174"/>
                    <a:pt x="0" y="174"/>
                  </a:cubicBezTo>
                  <a:cubicBezTo>
                    <a:pt x="189" y="174"/>
                    <a:pt x="189" y="174"/>
                    <a:pt x="189" y="174"/>
                  </a:cubicBezTo>
                  <a:cubicBezTo>
                    <a:pt x="166" y="0"/>
                    <a:pt x="166" y="0"/>
                    <a:pt x="166" y="0"/>
                  </a:cubicBezTo>
                  <a:lnTo>
                    <a:pt x="19" y="0"/>
                  </a:lnTo>
                  <a:close/>
                  <a:moveTo>
                    <a:pt x="78" y="101"/>
                  </a:moveTo>
                  <a:cubicBezTo>
                    <a:pt x="78" y="55"/>
                    <a:pt x="78" y="55"/>
                    <a:pt x="78" y="55"/>
                  </a:cubicBezTo>
                  <a:cubicBezTo>
                    <a:pt x="78" y="49"/>
                    <a:pt x="83" y="44"/>
                    <a:pt x="89" y="44"/>
                  </a:cubicBezTo>
                  <a:cubicBezTo>
                    <a:pt x="95" y="44"/>
                    <a:pt x="100" y="49"/>
                    <a:pt x="100" y="55"/>
                  </a:cubicBezTo>
                  <a:cubicBezTo>
                    <a:pt x="100" y="62"/>
                    <a:pt x="100" y="62"/>
                    <a:pt x="100" y="62"/>
                  </a:cubicBezTo>
                  <a:cubicBezTo>
                    <a:pt x="122" y="62"/>
                    <a:pt x="122" y="62"/>
                    <a:pt x="122" y="62"/>
                  </a:cubicBezTo>
                  <a:cubicBezTo>
                    <a:pt x="125" y="62"/>
                    <a:pt x="127" y="64"/>
                    <a:pt x="127" y="67"/>
                  </a:cubicBezTo>
                  <a:cubicBezTo>
                    <a:pt x="127" y="70"/>
                    <a:pt x="125" y="72"/>
                    <a:pt x="122" y="72"/>
                  </a:cubicBezTo>
                  <a:cubicBezTo>
                    <a:pt x="111" y="72"/>
                    <a:pt x="111" y="72"/>
                    <a:pt x="111" y="72"/>
                  </a:cubicBezTo>
                  <a:cubicBezTo>
                    <a:pt x="100" y="72"/>
                    <a:pt x="100" y="72"/>
                    <a:pt x="100" y="72"/>
                  </a:cubicBezTo>
                  <a:cubicBezTo>
                    <a:pt x="100" y="88"/>
                    <a:pt x="100" y="88"/>
                    <a:pt x="100" y="88"/>
                  </a:cubicBezTo>
                  <a:cubicBezTo>
                    <a:pt x="135" y="88"/>
                    <a:pt x="135" y="88"/>
                    <a:pt x="135" y="88"/>
                  </a:cubicBezTo>
                  <a:cubicBezTo>
                    <a:pt x="135" y="88"/>
                    <a:pt x="135" y="88"/>
                    <a:pt x="135" y="88"/>
                  </a:cubicBezTo>
                  <a:cubicBezTo>
                    <a:pt x="135" y="88"/>
                    <a:pt x="135" y="88"/>
                    <a:pt x="136" y="88"/>
                  </a:cubicBezTo>
                  <a:cubicBezTo>
                    <a:pt x="136" y="88"/>
                    <a:pt x="136" y="88"/>
                    <a:pt x="136" y="88"/>
                  </a:cubicBezTo>
                  <a:cubicBezTo>
                    <a:pt x="136" y="88"/>
                    <a:pt x="136" y="88"/>
                    <a:pt x="136" y="88"/>
                  </a:cubicBezTo>
                  <a:cubicBezTo>
                    <a:pt x="138" y="88"/>
                    <a:pt x="140" y="89"/>
                    <a:pt x="140" y="91"/>
                  </a:cubicBezTo>
                  <a:cubicBezTo>
                    <a:pt x="154" y="132"/>
                    <a:pt x="154" y="132"/>
                    <a:pt x="154" y="132"/>
                  </a:cubicBezTo>
                  <a:cubicBezTo>
                    <a:pt x="155" y="135"/>
                    <a:pt x="153" y="138"/>
                    <a:pt x="150" y="139"/>
                  </a:cubicBezTo>
                  <a:cubicBezTo>
                    <a:pt x="150" y="139"/>
                    <a:pt x="149" y="139"/>
                    <a:pt x="148" y="139"/>
                  </a:cubicBezTo>
                  <a:cubicBezTo>
                    <a:pt x="146" y="139"/>
                    <a:pt x="144" y="138"/>
                    <a:pt x="143" y="136"/>
                  </a:cubicBezTo>
                  <a:cubicBezTo>
                    <a:pt x="132" y="102"/>
                    <a:pt x="132" y="102"/>
                    <a:pt x="132" y="102"/>
                  </a:cubicBezTo>
                  <a:cubicBezTo>
                    <a:pt x="78" y="102"/>
                    <a:pt x="78" y="102"/>
                    <a:pt x="78" y="102"/>
                  </a:cubicBezTo>
                  <a:lnTo>
                    <a:pt x="78" y="101"/>
                  </a:lnTo>
                  <a:close/>
                  <a:moveTo>
                    <a:pt x="103" y="78"/>
                  </a:moveTo>
                  <a:cubicBezTo>
                    <a:pt x="103" y="78"/>
                    <a:pt x="103" y="78"/>
                    <a:pt x="103" y="78"/>
                  </a:cubicBezTo>
                  <a:cubicBezTo>
                    <a:pt x="103" y="75"/>
                    <a:pt x="103" y="75"/>
                    <a:pt x="103" y="75"/>
                  </a:cubicBezTo>
                  <a:cubicBezTo>
                    <a:pt x="103" y="75"/>
                    <a:pt x="103" y="75"/>
                    <a:pt x="103" y="75"/>
                  </a:cubicBezTo>
                  <a:lnTo>
                    <a:pt x="103" y="78"/>
                  </a:lnTo>
                  <a:close/>
                  <a:moveTo>
                    <a:pt x="91" y="17"/>
                  </a:moveTo>
                  <a:cubicBezTo>
                    <a:pt x="98" y="17"/>
                    <a:pt x="103" y="22"/>
                    <a:pt x="103" y="28"/>
                  </a:cubicBezTo>
                  <a:cubicBezTo>
                    <a:pt x="103" y="35"/>
                    <a:pt x="98" y="40"/>
                    <a:pt x="91" y="40"/>
                  </a:cubicBezTo>
                  <a:cubicBezTo>
                    <a:pt x="85" y="40"/>
                    <a:pt x="80" y="35"/>
                    <a:pt x="80" y="28"/>
                  </a:cubicBezTo>
                  <a:cubicBezTo>
                    <a:pt x="80" y="22"/>
                    <a:pt x="85" y="17"/>
                    <a:pt x="91" y="17"/>
                  </a:cubicBezTo>
                  <a:close/>
                  <a:moveTo>
                    <a:pt x="80" y="144"/>
                  </a:moveTo>
                  <a:cubicBezTo>
                    <a:pt x="57" y="144"/>
                    <a:pt x="38" y="125"/>
                    <a:pt x="38" y="102"/>
                  </a:cubicBezTo>
                  <a:cubicBezTo>
                    <a:pt x="38" y="80"/>
                    <a:pt x="54" y="62"/>
                    <a:pt x="75" y="60"/>
                  </a:cubicBezTo>
                  <a:cubicBezTo>
                    <a:pt x="75" y="69"/>
                    <a:pt x="75" y="69"/>
                    <a:pt x="75" y="69"/>
                  </a:cubicBezTo>
                  <a:cubicBezTo>
                    <a:pt x="59" y="72"/>
                    <a:pt x="47" y="85"/>
                    <a:pt x="47" y="102"/>
                  </a:cubicBezTo>
                  <a:cubicBezTo>
                    <a:pt x="47" y="120"/>
                    <a:pt x="62" y="135"/>
                    <a:pt x="80" y="135"/>
                  </a:cubicBezTo>
                  <a:cubicBezTo>
                    <a:pt x="97" y="135"/>
                    <a:pt x="111" y="122"/>
                    <a:pt x="113" y="105"/>
                  </a:cubicBezTo>
                  <a:cubicBezTo>
                    <a:pt x="123" y="105"/>
                    <a:pt x="123" y="105"/>
                    <a:pt x="123" y="105"/>
                  </a:cubicBezTo>
                  <a:cubicBezTo>
                    <a:pt x="121" y="127"/>
                    <a:pt x="103" y="144"/>
                    <a:pt x="80" y="144"/>
                  </a:cubicBezTo>
                  <a:close/>
                  <a:moveTo>
                    <a:pt x="80" y="144"/>
                  </a:moveTo>
                  <a:cubicBezTo>
                    <a:pt x="80" y="144"/>
                    <a:pt x="80" y="144"/>
                    <a:pt x="80" y="144"/>
                  </a:cubicBezTo>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9" name="组合 28"/>
          <p:cNvGrpSpPr/>
          <p:nvPr/>
        </p:nvGrpSpPr>
        <p:grpSpPr>
          <a:xfrm>
            <a:off x="4571160" y="1107804"/>
            <a:ext cx="3429194" cy="1600200"/>
            <a:chOff x="4571160" y="1107804"/>
            <a:chExt cx="3429194" cy="1600200"/>
          </a:xfrm>
        </p:grpSpPr>
        <p:sp>
          <p:nvSpPr>
            <p:cNvPr id="9" name="Rectangle 12"/>
            <p:cNvSpPr/>
            <p:nvPr/>
          </p:nvSpPr>
          <p:spPr>
            <a:xfrm>
              <a:off x="4571354" y="1107804"/>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10" name="Right Triangle 13"/>
            <p:cNvSpPr/>
            <p:nvPr/>
          </p:nvSpPr>
          <p:spPr>
            <a:xfrm rot="10800000">
              <a:off x="7218934" y="1107805"/>
              <a:ext cx="781226" cy="781226"/>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 name="Right Triangle 14"/>
            <p:cNvSpPr/>
            <p:nvPr/>
          </p:nvSpPr>
          <p:spPr>
            <a:xfrm>
              <a:off x="4571160" y="1863328"/>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TextBox 15"/>
            <p:cNvSpPr txBox="1"/>
            <p:nvPr/>
          </p:nvSpPr>
          <p:spPr>
            <a:xfrm rot="2700000">
              <a:off x="7575646" y="1233613"/>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02</a:t>
              </a:r>
            </a:p>
          </p:txBody>
        </p:sp>
        <p:sp>
          <p:nvSpPr>
            <p:cNvPr id="25" name="Freeform: Shape 39"/>
            <p:cNvSpPr>
              <a:spLocks noChangeAspect="1"/>
            </p:cNvSpPr>
            <p:nvPr/>
          </p:nvSpPr>
          <p:spPr bwMode="auto">
            <a:xfrm>
              <a:off x="4723053" y="2363106"/>
              <a:ext cx="260521" cy="233938"/>
            </a:xfrm>
            <a:custGeom>
              <a:avLst/>
              <a:gdLst>
                <a:gd name="connsiteX0" fmla="*/ 243830 w 508000"/>
                <a:gd name="connsiteY0" fmla="*/ 161416 h 456163"/>
                <a:gd name="connsiteX1" fmla="*/ 275464 w 508000"/>
                <a:gd name="connsiteY1" fmla="*/ 161416 h 456163"/>
                <a:gd name="connsiteX2" fmla="*/ 290970 w 508000"/>
                <a:gd name="connsiteY2" fmla="*/ 161416 h 456163"/>
                <a:gd name="connsiteX3" fmla="*/ 303996 w 508000"/>
                <a:gd name="connsiteY3" fmla="*/ 164526 h 456163"/>
                <a:gd name="connsiteX4" fmla="*/ 312990 w 508000"/>
                <a:gd name="connsiteY4" fmla="*/ 173544 h 456163"/>
                <a:gd name="connsiteX5" fmla="*/ 316401 w 508000"/>
                <a:gd name="connsiteY5" fmla="*/ 189714 h 456163"/>
                <a:gd name="connsiteX6" fmla="*/ 312990 w 508000"/>
                <a:gd name="connsiteY6" fmla="*/ 205884 h 456163"/>
                <a:gd name="connsiteX7" fmla="*/ 304306 w 508000"/>
                <a:gd name="connsiteY7" fmla="*/ 214591 h 456163"/>
                <a:gd name="connsiteX8" fmla="*/ 291280 w 508000"/>
                <a:gd name="connsiteY8" fmla="*/ 218633 h 456163"/>
                <a:gd name="connsiteX9" fmla="*/ 275464 w 508000"/>
                <a:gd name="connsiteY9" fmla="*/ 218633 h 456163"/>
                <a:gd name="connsiteX10" fmla="*/ 243830 w 508000"/>
                <a:gd name="connsiteY10" fmla="*/ 218633 h 456163"/>
                <a:gd name="connsiteX11" fmla="*/ 243830 w 508000"/>
                <a:gd name="connsiteY11" fmla="*/ 161416 h 456163"/>
                <a:gd name="connsiteX12" fmla="*/ 196270 w 508000"/>
                <a:gd name="connsiteY12" fmla="*/ 123587 h 456163"/>
                <a:gd name="connsiteX13" fmla="*/ 196270 w 508000"/>
                <a:gd name="connsiteY13" fmla="*/ 332576 h 456163"/>
                <a:gd name="connsiteX14" fmla="*/ 243792 w 508000"/>
                <a:gd name="connsiteY14" fmla="*/ 332576 h 456163"/>
                <a:gd name="connsiteX15" fmla="*/ 243792 w 508000"/>
                <a:gd name="connsiteY15" fmla="*/ 256495 h 456163"/>
                <a:gd name="connsiteX16" fmla="*/ 288208 w 508000"/>
                <a:gd name="connsiteY16" fmla="*/ 256495 h 456163"/>
                <a:gd name="connsiteX17" fmla="*/ 322063 w 508000"/>
                <a:gd name="connsiteY17" fmla="*/ 251527 h 456163"/>
                <a:gd name="connsiteX18" fmla="*/ 344737 w 508000"/>
                <a:gd name="connsiteY18" fmla="*/ 236932 h 456163"/>
                <a:gd name="connsiteX19" fmla="*/ 357782 w 508000"/>
                <a:gd name="connsiteY19" fmla="*/ 215194 h 456163"/>
                <a:gd name="connsiteX20" fmla="*/ 361509 w 508000"/>
                <a:gd name="connsiteY20" fmla="*/ 190041 h 456163"/>
                <a:gd name="connsiteX21" fmla="*/ 357782 w 508000"/>
                <a:gd name="connsiteY21" fmla="*/ 164888 h 456163"/>
                <a:gd name="connsiteX22" fmla="*/ 344737 w 508000"/>
                <a:gd name="connsiteY22" fmla="*/ 143461 h 456163"/>
                <a:gd name="connsiteX23" fmla="*/ 322063 w 508000"/>
                <a:gd name="connsiteY23" fmla="*/ 128555 h 456163"/>
                <a:gd name="connsiteX24" fmla="*/ 288208 w 508000"/>
                <a:gd name="connsiteY24" fmla="*/ 123587 h 456163"/>
                <a:gd name="connsiteX25" fmla="*/ 196270 w 508000"/>
                <a:gd name="connsiteY25" fmla="*/ 123587 h 456163"/>
                <a:gd name="connsiteX26" fmla="*/ 151233 w 508000"/>
                <a:gd name="connsiteY26" fmla="*/ 47506 h 456163"/>
                <a:gd name="connsiteX27" fmla="*/ 356850 w 508000"/>
                <a:gd name="connsiteY27" fmla="*/ 47506 h 456163"/>
                <a:gd name="connsiteX28" fmla="*/ 459969 w 508000"/>
                <a:gd name="connsiteY28" fmla="*/ 227926 h 456163"/>
                <a:gd name="connsiteX29" fmla="*/ 356850 w 508000"/>
                <a:gd name="connsiteY29" fmla="*/ 408657 h 456163"/>
                <a:gd name="connsiteX30" fmla="*/ 151233 w 508000"/>
                <a:gd name="connsiteY30" fmla="*/ 408657 h 456163"/>
                <a:gd name="connsiteX31" fmla="*/ 48425 w 508000"/>
                <a:gd name="connsiteY31" fmla="*/ 227926 h 456163"/>
                <a:gd name="connsiteX32" fmla="*/ 151233 w 508000"/>
                <a:gd name="connsiteY32" fmla="*/ 47506 h 456163"/>
                <a:gd name="connsiteX33" fmla="*/ 137925 w 508000"/>
                <a:gd name="connsiteY33" fmla="*/ 18897 h 456163"/>
                <a:gd name="connsiteX34" fmla="*/ 21785 w 508000"/>
                <a:gd name="connsiteY34" fmla="*/ 227950 h 456163"/>
                <a:gd name="connsiteX35" fmla="*/ 137925 w 508000"/>
                <a:gd name="connsiteY35" fmla="*/ 437266 h 456163"/>
                <a:gd name="connsiteX36" fmla="*/ 370206 w 508000"/>
                <a:gd name="connsiteY36" fmla="*/ 437266 h 456163"/>
                <a:gd name="connsiteX37" fmla="*/ 485691 w 508000"/>
                <a:gd name="connsiteY37" fmla="*/ 227950 h 456163"/>
                <a:gd name="connsiteX38" fmla="*/ 368894 w 508000"/>
                <a:gd name="connsiteY38" fmla="*/ 18897 h 456163"/>
                <a:gd name="connsiteX39" fmla="*/ 126770 w 508000"/>
                <a:gd name="connsiteY39" fmla="*/ 0 h 456163"/>
                <a:gd name="connsiteX40" fmla="*/ 381361 w 508000"/>
                <a:gd name="connsiteY40" fmla="*/ 0 h 456163"/>
                <a:gd name="connsiteX41" fmla="*/ 387004 w 508000"/>
                <a:gd name="connsiteY41" fmla="*/ 9580 h 456163"/>
                <a:gd name="connsiteX42" fmla="*/ 503145 w 508000"/>
                <a:gd name="connsiteY42" fmla="*/ 218895 h 456163"/>
                <a:gd name="connsiteX43" fmla="*/ 508000 w 508000"/>
                <a:gd name="connsiteY43" fmla="*/ 227950 h 456163"/>
                <a:gd name="connsiteX44" fmla="*/ 503145 w 508000"/>
                <a:gd name="connsiteY44" fmla="*/ 237268 h 456163"/>
                <a:gd name="connsiteX45" fmla="*/ 387004 w 508000"/>
                <a:gd name="connsiteY45" fmla="*/ 446321 h 456163"/>
                <a:gd name="connsiteX46" fmla="*/ 381361 w 508000"/>
                <a:gd name="connsiteY46" fmla="*/ 456163 h 456163"/>
                <a:gd name="connsiteX47" fmla="*/ 126770 w 508000"/>
                <a:gd name="connsiteY47" fmla="*/ 456163 h 456163"/>
                <a:gd name="connsiteX48" fmla="*/ 121390 w 508000"/>
                <a:gd name="connsiteY48" fmla="*/ 446321 h 456163"/>
                <a:gd name="connsiteX49" fmla="*/ 5249 w 508000"/>
                <a:gd name="connsiteY49" fmla="*/ 237268 h 456163"/>
                <a:gd name="connsiteX50" fmla="*/ 0 w 508000"/>
                <a:gd name="connsiteY50" fmla="*/ 227950 h 456163"/>
                <a:gd name="connsiteX51" fmla="*/ 4987 w 508000"/>
                <a:gd name="connsiteY51" fmla="*/ 218895 h 456163"/>
                <a:gd name="connsiteX52" fmla="*/ 121390 w 508000"/>
                <a:gd name="connsiteY52" fmla="*/ 9580 h 45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08000" h="456163">
                  <a:moveTo>
                    <a:pt x="243830" y="161416"/>
                  </a:moveTo>
                  <a:cubicBezTo>
                    <a:pt x="243830" y="161416"/>
                    <a:pt x="243830" y="161416"/>
                    <a:pt x="275464" y="161416"/>
                  </a:cubicBezTo>
                  <a:cubicBezTo>
                    <a:pt x="281046" y="161416"/>
                    <a:pt x="290970" y="161416"/>
                    <a:pt x="290970" y="161416"/>
                  </a:cubicBezTo>
                  <a:cubicBezTo>
                    <a:pt x="290970" y="161416"/>
                    <a:pt x="299034" y="161416"/>
                    <a:pt x="303996" y="164526"/>
                  </a:cubicBezTo>
                  <a:cubicBezTo>
                    <a:pt x="307717" y="166702"/>
                    <a:pt x="310819" y="169501"/>
                    <a:pt x="312990" y="173544"/>
                  </a:cubicBezTo>
                  <a:cubicBezTo>
                    <a:pt x="315471" y="177897"/>
                    <a:pt x="316401" y="183183"/>
                    <a:pt x="316401" y="189714"/>
                  </a:cubicBezTo>
                  <a:cubicBezTo>
                    <a:pt x="316401" y="196555"/>
                    <a:pt x="315471" y="201841"/>
                    <a:pt x="312990" y="205884"/>
                  </a:cubicBezTo>
                  <a:cubicBezTo>
                    <a:pt x="310819" y="210237"/>
                    <a:pt x="308338" y="212414"/>
                    <a:pt x="304306" y="214591"/>
                  </a:cubicBezTo>
                  <a:cubicBezTo>
                    <a:pt x="299034" y="218011"/>
                    <a:pt x="291280" y="218633"/>
                    <a:pt x="291280" y="218633"/>
                  </a:cubicBezTo>
                  <a:cubicBezTo>
                    <a:pt x="291280" y="218633"/>
                    <a:pt x="281046" y="218633"/>
                    <a:pt x="275464" y="218633"/>
                  </a:cubicBezTo>
                  <a:cubicBezTo>
                    <a:pt x="275464" y="218633"/>
                    <a:pt x="275464" y="218633"/>
                    <a:pt x="243830" y="218633"/>
                  </a:cubicBezTo>
                  <a:cubicBezTo>
                    <a:pt x="243830" y="218633"/>
                    <a:pt x="243830" y="218633"/>
                    <a:pt x="243830" y="161416"/>
                  </a:cubicBezTo>
                  <a:close/>
                  <a:moveTo>
                    <a:pt x="196270" y="123587"/>
                  </a:moveTo>
                  <a:cubicBezTo>
                    <a:pt x="196270" y="123587"/>
                    <a:pt x="196270" y="123587"/>
                    <a:pt x="196270" y="332576"/>
                  </a:cubicBezTo>
                  <a:cubicBezTo>
                    <a:pt x="196270" y="332576"/>
                    <a:pt x="196270" y="332576"/>
                    <a:pt x="243792" y="332576"/>
                  </a:cubicBezTo>
                  <a:cubicBezTo>
                    <a:pt x="243792" y="332576"/>
                    <a:pt x="243792" y="332576"/>
                    <a:pt x="243792" y="256495"/>
                  </a:cubicBezTo>
                  <a:cubicBezTo>
                    <a:pt x="243792" y="256495"/>
                    <a:pt x="243792" y="256495"/>
                    <a:pt x="288208" y="256495"/>
                  </a:cubicBezTo>
                  <a:cubicBezTo>
                    <a:pt x="301564" y="256495"/>
                    <a:pt x="312745" y="255253"/>
                    <a:pt x="322063" y="251527"/>
                  </a:cubicBezTo>
                  <a:cubicBezTo>
                    <a:pt x="331381" y="247800"/>
                    <a:pt x="339146" y="243453"/>
                    <a:pt x="344737" y="236932"/>
                  </a:cubicBezTo>
                  <a:cubicBezTo>
                    <a:pt x="350638" y="230721"/>
                    <a:pt x="354987" y="223268"/>
                    <a:pt x="357782" y="215194"/>
                  </a:cubicBezTo>
                  <a:cubicBezTo>
                    <a:pt x="360267" y="207121"/>
                    <a:pt x="361509" y="198736"/>
                    <a:pt x="361509" y="190041"/>
                  </a:cubicBezTo>
                  <a:cubicBezTo>
                    <a:pt x="361509" y="181346"/>
                    <a:pt x="360267" y="173272"/>
                    <a:pt x="357782" y="164888"/>
                  </a:cubicBezTo>
                  <a:cubicBezTo>
                    <a:pt x="354987" y="156814"/>
                    <a:pt x="350638" y="149982"/>
                    <a:pt x="344737" y="143461"/>
                  </a:cubicBezTo>
                  <a:cubicBezTo>
                    <a:pt x="339146" y="137250"/>
                    <a:pt x="331381" y="132592"/>
                    <a:pt x="322063" y="128555"/>
                  </a:cubicBezTo>
                  <a:cubicBezTo>
                    <a:pt x="312745" y="124829"/>
                    <a:pt x="301564" y="123587"/>
                    <a:pt x="288208" y="123587"/>
                  </a:cubicBezTo>
                  <a:cubicBezTo>
                    <a:pt x="288208" y="123587"/>
                    <a:pt x="288208" y="123587"/>
                    <a:pt x="196270" y="123587"/>
                  </a:cubicBezTo>
                  <a:close/>
                  <a:moveTo>
                    <a:pt x="151233" y="47506"/>
                  </a:moveTo>
                  <a:cubicBezTo>
                    <a:pt x="151233" y="47506"/>
                    <a:pt x="151233" y="47506"/>
                    <a:pt x="356850" y="47506"/>
                  </a:cubicBezTo>
                  <a:cubicBezTo>
                    <a:pt x="356850" y="47506"/>
                    <a:pt x="356850" y="47506"/>
                    <a:pt x="459969" y="227926"/>
                  </a:cubicBezTo>
                  <a:cubicBezTo>
                    <a:pt x="459969" y="227926"/>
                    <a:pt x="459969" y="227926"/>
                    <a:pt x="356850" y="408657"/>
                  </a:cubicBezTo>
                  <a:lnTo>
                    <a:pt x="151233" y="408657"/>
                  </a:lnTo>
                  <a:cubicBezTo>
                    <a:pt x="151233" y="408657"/>
                    <a:pt x="151233" y="408657"/>
                    <a:pt x="48425" y="227926"/>
                  </a:cubicBezTo>
                  <a:cubicBezTo>
                    <a:pt x="48425" y="227926"/>
                    <a:pt x="48425" y="227926"/>
                    <a:pt x="151233" y="47506"/>
                  </a:cubicBezTo>
                  <a:close/>
                  <a:moveTo>
                    <a:pt x="137925" y="18897"/>
                  </a:moveTo>
                  <a:lnTo>
                    <a:pt x="21785" y="227950"/>
                  </a:lnTo>
                  <a:lnTo>
                    <a:pt x="137925" y="437266"/>
                  </a:lnTo>
                  <a:lnTo>
                    <a:pt x="370206" y="437266"/>
                  </a:lnTo>
                  <a:lnTo>
                    <a:pt x="485691" y="227950"/>
                  </a:lnTo>
                  <a:lnTo>
                    <a:pt x="368894" y="18897"/>
                  </a:lnTo>
                  <a:close/>
                  <a:moveTo>
                    <a:pt x="126770" y="0"/>
                  </a:moveTo>
                  <a:lnTo>
                    <a:pt x="381361" y="0"/>
                  </a:lnTo>
                  <a:lnTo>
                    <a:pt x="387004" y="9580"/>
                  </a:lnTo>
                  <a:lnTo>
                    <a:pt x="503145" y="218895"/>
                  </a:lnTo>
                  <a:lnTo>
                    <a:pt x="508000" y="227950"/>
                  </a:lnTo>
                  <a:lnTo>
                    <a:pt x="503145" y="237268"/>
                  </a:lnTo>
                  <a:lnTo>
                    <a:pt x="387004" y="446321"/>
                  </a:lnTo>
                  <a:lnTo>
                    <a:pt x="381361" y="456163"/>
                  </a:lnTo>
                  <a:lnTo>
                    <a:pt x="126770" y="456163"/>
                  </a:lnTo>
                  <a:lnTo>
                    <a:pt x="121390" y="446321"/>
                  </a:lnTo>
                  <a:lnTo>
                    <a:pt x="5249" y="237268"/>
                  </a:lnTo>
                  <a:lnTo>
                    <a:pt x="0" y="227950"/>
                  </a:lnTo>
                  <a:lnTo>
                    <a:pt x="4987" y="218895"/>
                  </a:lnTo>
                  <a:lnTo>
                    <a:pt x="121390" y="9580"/>
                  </a:lnTo>
                  <a:close/>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6" name="TextBox 32"/>
            <p:cNvSpPr txBox="1"/>
            <p:nvPr/>
          </p:nvSpPr>
          <p:spPr>
            <a:xfrm>
              <a:off x="5680032" y="1460290"/>
              <a:ext cx="1213313" cy="284742"/>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30" name="组合 29"/>
          <p:cNvGrpSpPr/>
          <p:nvPr/>
        </p:nvGrpSpPr>
        <p:grpSpPr>
          <a:xfrm>
            <a:off x="4571353" y="2832393"/>
            <a:ext cx="3429000" cy="1600633"/>
            <a:chOff x="4571353" y="2832393"/>
            <a:chExt cx="3429000" cy="1600633"/>
          </a:xfrm>
        </p:grpSpPr>
        <p:sp>
          <p:nvSpPr>
            <p:cNvPr id="18" name="Rectangle 28"/>
            <p:cNvSpPr/>
            <p:nvPr/>
          </p:nvSpPr>
          <p:spPr>
            <a:xfrm>
              <a:off x="4571353" y="2832825"/>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19" name="Right Triangle 29"/>
            <p:cNvSpPr/>
            <p:nvPr/>
          </p:nvSpPr>
          <p:spPr>
            <a:xfrm rot="16200000">
              <a:off x="7218934" y="3651800"/>
              <a:ext cx="781226" cy="781226"/>
            </a:xfrm>
            <a:prstGeom prst="rtTriangle">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0" name="Right Triangle 30"/>
            <p:cNvSpPr/>
            <p:nvPr/>
          </p:nvSpPr>
          <p:spPr>
            <a:xfrm rot="5400000">
              <a:off x="4571674" y="2832393"/>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31"/>
            <p:cNvSpPr txBox="1"/>
            <p:nvPr/>
          </p:nvSpPr>
          <p:spPr>
            <a:xfrm rot="19095347">
              <a:off x="7580181" y="4039344"/>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04</a:t>
              </a:r>
            </a:p>
          </p:txBody>
        </p:sp>
        <p:sp>
          <p:nvSpPr>
            <p:cNvPr id="22" name="Freeform: Shape 35"/>
            <p:cNvSpPr>
              <a:spLocks noChangeAspect="1"/>
            </p:cNvSpPr>
            <p:nvPr/>
          </p:nvSpPr>
          <p:spPr bwMode="auto">
            <a:xfrm>
              <a:off x="4728110" y="2921260"/>
              <a:ext cx="250405" cy="260523"/>
            </a:xfrm>
            <a:custGeom>
              <a:avLst/>
              <a:gdLst>
                <a:gd name="T0" fmla="*/ 818 w 1611"/>
                <a:gd name="T1" fmla="*/ 977 h 1676"/>
                <a:gd name="T2" fmla="*/ 692 w 1611"/>
                <a:gd name="T3" fmla="*/ 826 h 1676"/>
                <a:gd name="T4" fmla="*/ 411 w 1611"/>
                <a:gd name="T5" fmla="*/ 453 h 1676"/>
                <a:gd name="T6" fmla="*/ 906 w 1611"/>
                <a:gd name="T7" fmla="*/ 306 h 1676"/>
                <a:gd name="T8" fmla="*/ 1249 w 1611"/>
                <a:gd name="T9" fmla="*/ 897 h 1676"/>
                <a:gd name="T10" fmla="*/ 818 w 1611"/>
                <a:gd name="T11" fmla="*/ 950 h 1676"/>
                <a:gd name="T12" fmla="*/ 406 w 1611"/>
                <a:gd name="T13" fmla="*/ 900 h 1676"/>
                <a:gd name="T14" fmla="*/ 519 w 1611"/>
                <a:gd name="T15" fmla="*/ 880 h 1676"/>
                <a:gd name="T16" fmla="*/ 679 w 1611"/>
                <a:gd name="T17" fmla="*/ 678 h 1676"/>
                <a:gd name="T18" fmla="*/ 873 w 1611"/>
                <a:gd name="T19" fmla="*/ 314 h 1676"/>
                <a:gd name="T20" fmla="*/ 944 w 1611"/>
                <a:gd name="T21" fmla="*/ 826 h 1676"/>
                <a:gd name="T22" fmla="*/ 944 w 1611"/>
                <a:gd name="T23" fmla="*/ 826 h 1676"/>
                <a:gd name="T24" fmla="*/ 807 w 1611"/>
                <a:gd name="T25" fmla="*/ 0 h 1676"/>
                <a:gd name="T26" fmla="*/ 218 w 1611"/>
                <a:gd name="T27" fmla="*/ 726 h 1676"/>
                <a:gd name="T28" fmla="*/ 98 w 1611"/>
                <a:gd name="T29" fmla="*/ 1185 h 1676"/>
                <a:gd name="T30" fmla="*/ 57 w 1611"/>
                <a:gd name="T31" fmla="*/ 1233 h 1676"/>
                <a:gd name="T32" fmla="*/ 57 w 1611"/>
                <a:gd name="T33" fmla="*/ 1233 h 1676"/>
                <a:gd name="T34" fmla="*/ 130 w 1611"/>
                <a:gd name="T35" fmla="*/ 1230 h 1676"/>
                <a:gd name="T36" fmla="*/ 171 w 1611"/>
                <a:gd name="T37" fmla="*/ 1279 h 1676"/>
                <a:gd name="T38" fmla="*/ 159 w 1611"/>
                <a:gd name="T39" fmla="*/ 1280 h 1676"/>
                <a:gd name="T40" fmla="*/ 49 w 1611"/>
                <a:gd name="T41" fmla="*/ 1320 h 1676"/>
                <a:gd name="T42" fmla="*/ 178 w 1611"/>
                <a:gd name="T43" fmla="*/ 1320 h 1676"/>
                <a:gd name="T44" fmla="*/ 352 w 1611"/>
                <a:gd name="T45" fmla="*/ 1409 h 1676"/>
                <a:gd name="T46" fmla="*/ 310 w 1611"/>
                <a:gd name="T47" fmla="*/ 1457 h 1676"/>
                <a:gd name="T48" fmla="*/ 466 w 1611"/>
                <a:gd name="T49" fmla="*/ 1454 h 1676"/>
                <a:gd name="T50" fmla="*/ 466 w 1611"/>
                <a:gd name="T51" fmla="*/ 1454 h 1676"/>
                <a:gd name="T52" fmla="*/ 507 w 1611"/>
                <a:gd name="T53" fmla="*/ 1503 h 1676"/>
                <a:gd name="T54" fmla="*/ 409 w 1611"/>
                <a:gd name="T55" fmla="*/ 1480 h 1676"/>
                <a:gd name="T56" fmla="*/ 371 w 1611"/>
                <a:gd name="T57" fmla="*/ 1592 h 1676"/>
                <a:gd name="T58" fmla="*/ 453 w 1611"/>
                <a:gd name="T59" fmla="*/ 1533 h 1676"/>
                <a:gd name="T60" fmla="*/ 1554 w 1611"/>
                <a:gd name="T61" fmla="*/ 1164 h 1676"/>
                <a:gd name="T62" fmla="*/ 1561 w 1611"/>
                <a:gd name="T63" fmla="*/ 1279 h 1676"/>
                <a:gd name="T64" fmla="*/ 1441 w 1611"/>
                <a:gd name="T65" fmla="*/ 1209 h 1676"/>
                <a:gd name="T66" fmla="*/ 1446 w 1611"/>
                <a:gd name="T67" fmla="*/ 1233 h 1676"/>
                <a:gd name="T68" fmla="*/ 1446 w 1611"/>
                <a:gd name="T69" fmla="*/ 1233 h 1676"/>
                <a:gd name="T70" fmla="*/ 1452 w 1611"/>
                <a:gd name="T71" fmla="*/ 1280 h 1676"/>
                <a:gd name="T72" fmla="*/ 1498 w 1611"/>
                <a:gd name="T73" fmla="*/ 1337 h 1676"/>
                <a:gd name="T74" fmla="*/ 1265 w 1611"/>
                <a:gd name="T75" fmla="*/ 1454 h 1676"/>
                <a:gd name="T76" fmla="*/ 1265 w 1611"/>
                <a:gd name="T77" fmla="*/ 1454 h 1676"/>
                <a:gd name="T78" fmla="*/ 1307 w 1611"/>
                <a:gd name="T79" fmla="*/ 1503 h 1676"/>
                <a:gd name="T80" fmla="*/ 1152 w 1611"/>
                <a:gd name="T81" fmla="*/ 1409 h 1676"/>
                <a:gd name="T82" fmla="*/ 1110 w 1611"/>
                <a:gd name="T83" fmla="*/ 1457 h 1676"/>
                <a:gd name="T84" fmla="*/ 1247 w 1611"/>
                <a:gd name="T85" fmla="*/ 1533 h 1676"/>
                <a:gd name="T86" fmla="*/ 1158 w 1611"/>
                <a:gd name="T87" fmla="*/ 1533 h 1676"/>
                <a:gd name="T88" fmla="*/ 1240 w 1611"/>
                <a:gd name="T89" fmla="*/ 1592 h 1676"/>
                <a:gd name="T90" fmla="*/ 818 w 1611"/>
                <a:gd name="T91" fmla="*/ 1514 h 1676"/>
                <a:gd name="T92" fmla="*/ 776 w 1611"/>
                <a:gd name="T93" fmla="*/ 1562 h 1676"/>
                <a:gd name="T94" fmla="*/ 776 w 1611"/>
                <a:gd name="T95" fmla="*/ 1562 h 1676"/>
                <a:gd name="T96" fmla="*/ 849 w 1611"/>
                <a:gd name="T97" fmla="*/ 1559 h 1676"/>
                <a:gd name="T98" fmla="*/ 891 w 1611"/>
                <a:gd name="T99" fmla="*/ 1608 h 1676"/>
                <a:gd name="T100" fmla="*/ 879 w 1611"/>
                <a:gd name="T101" fmla="*/ 1609 h 1676"/>
                <a:gd name="T102" fmla="*/ 768 w 1611"/>
                <a:gd name="T103" fmla="*/ 1649 h 1676"/>
                <a:gd name="T104" fmla="*/ 897 w 1611"/>
                <a:gd name="T105" fmla="*/ 1649 h 1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11" h="1676">
                  <a:moveTo>
                    <a:pt x="926" y="1052"/>
                  </a:moveTo>
                  <a:cubicBezTo>
                    <a:pt x="926" y="1089"/>
                    <a:pt x="877" y="1120"/>
                    <a:pt x="818" y="1120"/>
                  </a:cubicBezTo>
                  <a:cubicBezTo>
                    <a:pt x="758" y="1120"/>
                    <a:pt x="710" y="1089"/>
                    <a:pt x="710" y="1052"/>
                  </a:cubicBezTo>
                  <a:cubicBezTo>
                    <a:pt x="710" y="1014"/>
                    <a:pt x="733" y="977"/>
                    <a:pt x="818" y="977"/>
                  </a:cubicBezTo>
                  <a:cubicBezTo>
                    <a:pt x="905" y="977"/>
                    <a:pt x="926" y="1014"/>
                    <a:pt x="926" y="1052"/>
                  </a:cubicBezTo>
                  <a:close/>
                  <a:moveTo>
                    <a:pt x="749" y="826"/>
                  </a:moveTo>
                  <a:cubicBezTo>
                    <a:pt x="749" y="804"/>
                    <a:pt x="736" y="786"/>
                    <a:pt x="721" y="786"/>
                  </a:cubicBezTo>
                  <a:cubicBezTo>
                    <a:pt x="705" y="786"/>
                    <a:pt x="692" y="804"/>
                    <a:pt x="692" y="826"/>
                  </a:cubicBezTo>
                  <a:cubicBezTo>
                    <a:pt x="692" y="848"/>
                    <a:pt x="705" y="866"/>
                    <a:pt x="721" y="866"/>
                  </a:cubicBezTo>
                  <a:cubicBezTo>
                    <a:pt x="736" y="866"/>
                    <a:pt x="749" y="848"/>
                    <a:pt x="749" y="826"/>
                  </a:cubicBezTo>
                  <a:close/>
                  <a:moveTo>
                    <a:pt x="708" y="306"/>
                  </a:moveTo>
                  <a:cubicBezTo>
                    <a:pt x="708" y="306"/>
                    <a:pt x="558" y="279"/>
                    <a:pt x="411" y="453"/>
                  </a:cubicBezTo>
                  <a:cubicBezTo>
                    <a:pt x="264" y="628"/>
                    <a:pt x="126" y="835"/>
                    <a:pt x="411" y="849"/>
                  </a:cubicBezTo>
                  <a:cubicBezTo>
                    <a:pt x="696" y="863"/>
                    <a:pt x="708" y="306"/>
                    <a:pt x="708" y="306"/>
                  </a:cubicBezTo>
                  <a:close/>
                  <a:moveTo>
                    <a:pt x="1203" y="453"/>
                  </a:moveTo>
                  <a:cubicBezTo>
                    <a:pt x="1055" y="279"/>
                    <a:pt x="906" y="306"/>
                    <a:pt x="906" y="306"/>
                  </a:cubicBezTo>
                  <a:cubicBezTo>
                    <a:pt x="906" y="306"/>
                    <a:pt x="917" y="863"/>
                    <a:pt x="1203" y="849"/>
                  </a:cubicBezTo>
                  <a:cubicBezTo>
                    <a:pt x="1488" y="835"/>
                    <a:pt x="1350" y="628"/>
                    <a:pt x="1203" y="453"/>
                  </a:cubicBezTo>
                  <a:close/>
                  <a:moveTo>
                    <a:pt x="1207" y="901"/>
                  </a:moveTo>
                  <a:cubicBezTo>
                    <a:pt x="1222" y="900"/>
                    <a:pt x="1236" y="899"/>
                    <a:pt x="1249" y="897"/>
                  </a:cubicBezTo>
                  <a:cubicBezTo>
                    <a:pt x="1237" y="1013"/>
                    <a:pt x="1138" y="1103"/>
                    <a:pt x="1019" y="1103"/>
                  </a:cubicBezTo>
                  <a:cubicBezTo>
                    <a:pt x="994" y="1103"/>
                    <a:pt x="970" y="1099"/>
                    <a:pt x="948" y="1092"/>
                  </a:cubicBezTo>
                  <a:cubicBezTo>
                    <a:pt x="954" y="1081"/>
                    <a:pt x="958" y="1069"/>
                    <a:pt x="958" y="1056"/>
                  </a:cubicBezTo>
                  <a:cubicBezTo>
                    <a:pt x="958" y="1017"/>
                    <a:pt x="939" y="950"/>
                    <a:pt x="818" y="950"/>
                  </a:cubicBezTo>
                  <a:cubicBezTo>
                    <a:pt x="693" y="950"/>
                    <a:pt x="679" y="1024"/>
                    <a:pt x="679" y="1056"/>
                  </a:cubicBezTo>
                  <a:cubicBezTo>
                    <a:pt x="679" y="1071"/>
                    <a:pt x="683" y="1084"/>
                    <a:pt x="691" y="1097"/>
                  </a:cubicBezTo>
                  <a:cubicBezTo>
                    <a:pt x="674" y="1101"/>
                    <a:pt x="655" y="1103"/>
                    <a:pt x="637" y="1103"/>
                  </a:cubicBezTo>
                  <a:cubicBezTo>
                    <a:pt x="518" y="1103"/>
                    <a:pt x="421" y="1015"/>
                    <a:pt x="406" y="900"/>
                  </a:cubicBezTo>
                  <a:cubicBezTo>
                    <a:pt x="408" y="900"/>
                    <a:pt x="410" y="901"/>
                    <a:pt x="412" y="901"/>
                  </a:cubicBezTo>
                  <a:cubicBezTo>
                    <a:pt x="416" y="901"/>
                    <a:pt x="420" y="901"/>
                    <a:pt x="424" y="901"/>
                  </a:cubicBezTo>
                  <a:cubicBezTo>
                    <a:pt x="424" y="901"/>
                    <a:pt x="424" y="901"/>
                    <a:pt x="424" y="901"/>
                  </a:cubicBezTo>
                  <a:cubicBezTo>
                    <a:pt x="459" y="901"/>
                    <a:pt x="491" y="893"/>
                    <a:pt x="519" y="880"/>
                  </a:cubicBezTo>
                  <a:cubicBezTo>
                    <a:pt x="524" y="914"/>
                    <a:pt x="540" y="943"/>
                    <a:pt x="568" y="959"/>
                  </a:cubicBezTo>
                  <a:cubicBezTo>
                    <a:pt x="625" y="995"/>
                    <a:pt x="708" y="964"/>
                    <a:pt x="754" y="890"/>
                  </a:cubicBezTo>
                  <a:cubicBezTo>
                    <a:pt x="800" y="817"/>
                    <a:pt x="790" y="728"/>
                    <a:pt x="733" y="693"/>
                  </a:cubicBezTo>
                  <a:cubicBezTo>
                    <a:pt x="717" y="683"/>
                    <a:pt x="698" y="678"/>
                    <a:pt x="679" y="678"/>
                  </a:cubicBezTo>
                  <a:cubicBezTo>
                    <a:pt x="740" y="521"/>
                    <a:pt x="744" y="337"/>
                    <a:pt x="745" y="324"/>
                  </a:cubicBezTo>
                  <a:cubicBezTo>
                    <a:pt x="745" y="312"/>
                    <a:pt x="745" y="312"/>
                    <a:pt x="745" y="312"/>
                  </a:cubicBezTo>
                  <a:cubicBezTo>
                    <a:pt x="765" y="307"/>
                    <a:pt x="786" y="305"/>
                    <a:pt x="807" y="305"/>
                  </a:cubicBezTo>
                  <a:cubicBezTo>
                    <a:pt x="829" y="305"/>
                    <a:pt x="851" y="308"/>
                    <a:pt x="873" y="314"/>
                  </a:cubicBezTo>
                  <a:cubicBezTo>
                    <a:pt x="874" y="324"/>
                    <a:pt x="874" y="324"/>
                    <a:pt x="874" y="324"/>
                  </a:cubicBezTo>
                  <a:cubicBezTo>
                    <a:pt x="874" y="348"/>
                    <a:pt x="889" y="901"/>
                    <a:pt x="1195" y="901"/>
                  </a:cubicBezTo>
                  <a:cubicBezTo>
                    <a:pt x="1199" y="901"/>
                    <a:pt x="1203" y="901"/>
                    <a:pt x="1207" y="901"/>
                  </a:cubicBezTo>
                  <a:close/>
                  <a:moveTo>
                    <a:pt x="944" y="826"/>
                  </a:moveTo>
                  <a:cubicBezTo>
                    <a:pt x="944" y="804"/>
                    <a:pt x="931" y="786"/>
                    <a:pt x="915" y="786"/>
                  </a:cubicBezTo>
                  <a:cubicBezTo>
                    <a:pt x="899" y="786"/>
                    <a:pt x="886" y="804"/>
                    <a:pt x="886" y="826"/>
                  </a:cubicBezTo>
                  <a:cubicBezTo>
                    <a:pt x="886" y="848"/>
                    <a:pt x="899" y="866"/>
                    <a:pt x="915" y="866"/>
                  </a:cubicBezTo>
                  <a:cubicBezTo>
                    <a:pt x="931" y="866"/>
                    <a:pt x="944" y="848"/>
                    <a:pt x="944" y="826"/>
                  </a:cubicBezTo>
                  <a:close/>
                  <a:moveTo>
                    <a:pt x="1532" y="726"/>
                  </a:moveTo>
                  <a:cubicBezTo>
                    <a:pt x="1532" y="1126"/>
                    <a:pt x="1207" y="1451"/>
                    <a:pt x="807" y="1451"/>
                  </a:cubicBezTo>
                  <a:cubicBezTo>
                    <a:pt x="407" y="1451"/>
                    <a:pt x="82" y="1126"/>
                    <a:pt x="82" y="726"/>
                  </a:cubicBezTo>
                  <a:cubicBezTo>
                    <a:pt x="82" y="326"/>
                    <a:pt x="407" y="0"/>
                    <a:pt x="807" y="0"/>
                  </a:cubicBezTo>
                  <a:cubicBezTo>
                    <a:pt x="1207" y="0"/>
                    <a:pt x="1532" y="326"/>
                    <a:pt x="1532" y="726"/>
                  </a:cubicBezTo>
                  <a:close/>
                  <a:moveTo>
                    <a:pt x="1395" y="726"/>
                  </a:moveTo>
                  <a:cubicBezTo>
                    <a:pt x="1395" y="401"/>
                    <a:pt x="1131" y="137"/>
                    <a:pt x="807" y="137"/>
                  </a:cubicBezTo>
                  <a:cubicBezTo>
                    <a:pt x="482" y="137"/>
                    <a:pt x="218" y="401"/>
                    <a:pt x="218" y="726"/>
                  </a:cubicBezTo>
                  <a:cubicBezTo>
                    <a:pt x="218" y="1050"/>
                    <a:pt x="482" y="1314"/>
                    <a:pt x="807" y="1314"/>
                  </a:cubicBezTo>
                  <a:cubicBezTo>
                    <a:pt x="1131" y="1314"/>
                    <a:pt x="1395" y="1050"/>
                    <a:pt x="1395" y="726"/>
                  </a:cubicBezTo>
                  <a:close/>
                  <a:moveTo>
                    <a:pt x="92" y="1230"/>
                  </a:moveTo>
                  <a:cubicBezTo>
                    <a:pt x="105" y="1223"/>
                    <a:pt x="108" y="1203"/>
                    <a:pt x="98" y="1185"/>
                  </a:cubicBezTo>
                  <a:cubicBezTo>
                    <a:pt x="89" y="1166"/>
                    <a:pt x="70" y="1157"/>
                    <a:pt x="57" y="1164"/>
                  </a:cubicBezTo>
                  <a:cubicBezTo>
                    <a:pt x="44" y="1170"/>
                    <a:pt x="41" y="1191"/>
                    <a:pt x="51" y="1209"/>
                  </a:cubicBezTo>
                  <a:cubicBezTo>
                    <a:pt x="61" y="1227"/>
                    <a:pt x="79" y="1237"/>
                    <a:pt x="92" y="1230"/>
                  </a:cubicBezTo>
                  <a:close/>
                  <a:moveTo>
                    <a:pt x="57" y="1233"/>
                  </a:moveTo>
                  <a:cubicBezTo>
                    <a:pt x="47" y="1215"/>
                    <a:pt x="29" y="1205"/>
                    <a:pt x="16" y="1212"/>
                  </a:cubicBezTo>
                  <a:cubicBezTo>
                    <a:pt x="3" y="1219"/>
                    <a:pt x="0" y="1239"/>
                    <a:pt x="10" y="1258"/>
                  </a:cubicBezTo>
                  <a:cubicBezTo>
                    <a:pt x="19" y="1276"/>
                    <a:pt x="38" y="1285"/>
                    <a:pt x="51" y="1279"/>
                  </a:cubicBezTo>
                  <a:cubicBezTo>
                    <a:pt x="64" y="1272"/>
                    <a:pt x="66" y="1251"/>
                    <a:pt x="57" y="1233"/>
                  </a:cubicBezTo>
                  <a:close/>
                  <a:moveTo>
                    <a:pt x="171" y="1209"/>
                  </a:moveTo>
                  <a:cubicBezTo>
                    <a:pt x="180" y="1191"/>
                    <a:pt x="178" y="1170"/>
                    <a:pt x="165" y="1163"/>
                  </a:cubicBezTo>
                  <a:cubicBezTo>
                    <a:pt x="152" y="1157"/>
                    <a:pt x="133" y="1166"/>
                    <a:pt x="124" y="1185"/>
                  </a:cubicBezTo>
                  <a:cubicBezTo>
                    <a:pt x="114" y="1203"/>
                    <a:pt x="117" y="1223"/>
                    <a:pt x="130" y="1230"/>
                  </a:cubicBezTo>
                  <a:cubicBezTo>
                    <a:pt x="143" y="1237"/>
                    <a:pt x="161" y="1227"/>
                    <a:pt x="171" y="1209"/>
                  </a:cubicBezTo>
                  <a:close/>
                  <a:moveTo>
                    <a:pt x="206" y="1212"/>
                  </a:moveTo>
                  <a:cubicBezTo>
                    <a:pt x="193" y="1205"/>
                    <a:pt x="175" y="1215"/>
                    <a:pt x="165" y="1233"/>
                  </a:cubicBezTo>
                  <a:cubicBezTo>
                    <a:pt x="156" y="1251"/>
                    <a:pt x="158" y="1272"/>
                    <a:pt x="171" y="1279"/>
                  </a:cubicBezTo>
                  <a:cubicBezTo>
                    <a:pt x="184" y="1285"/>
                    <a:pt x="203" y="1276"/>
                    <a:pt x="212" y="1258"/>
                  </a:cubicBezTo>
                  <a:cubicBezTo>
                    <a:pt x="222" y="1239"/>
                    <a:pt x="219" y="1219"/>
                    <a:pt x="206" y="1212"/>
                  </a:cubicBezTo>
                  <a:close/>
                  <a:moveTo>
                    <a:pt x="159" y="1288"/>
                  </a:moveTo>
                  <a:cubicBezTo>
                    <a:pt x="159" y="1285"/>
                    <a:pt x="159" y="1283"/>
                    <a:pt x="159" y="1280"/>
                  </a:cubicBezTo>
                  <a:cubicBezTo>
                    <a:pt x="159" y="1258"/>
                    <a:pt x="136" y="1235"/>
                    <a:pt x="114" y="1235"/>
                  </a:cubicBezTo>
                  <a:cubicBezTo>
                    <a:pt x="92" y="1235"/>
                    <a:pt x="69" y="1258"/>
                    <a:pt x="69" y="1280"/>
                  </a:cubicBezTo>
                  <a:cubicBezTo>
                    <a:pt x="69" y="1283"/>
                    <a:pt x="69" y="1285"/>
                    <a:pt x="69" y="1288"/>
                  </a:cubicBezTo>
                  <a:cubicBezTo>
                    <a:pt x="55" y="1288"/>
                    <a:pt x="49" y="1305"/>
                    <a:pt x="49" y="1320"/>
                  </a:cubicBezTo>
                  <a:cubicBezTo>
                    <a:pt x="49" y="1335"/>
                    <a:pt x="61" y="1347"/>
                    <a:pt x="76" y="1347"/>
                  </a:cubicBezTo>
                  <a:cubicBezTo>
                    <a:pt x="90" y="1347"/>
                    <a:pt x="110" y="1338"/>
                    <a:pt x="113" y="1337"/>
                  </a:cubicBezTo>
                  <a:cubicBezTo>
                    <a:pt x="129" y="1345"/>
                    <a:pt x="137" y="1347"/>
                    <a:pt x="151" y="1347"/>
                  </a:cubicBezTo>
                  <a:cubicBezTo>
                    <a:pt x="166" y="1347"/>
                    <a:pt x="178" y="1335"/>
                    <a:pt x="178" y="1320"/>
                  </a:cubicBezTo>
                  <a:cubicBezTo>
                    <a:pt x="178" y="1306"/>
                    <a:pt x="172" y="1289"/>
                    <a:pt x="159" y="1288"/>
                  </a:cubicBezTo>
                  <a:close/>
                  <a:moveTo>
                    <a:pt x="387" y="1475"/>
                  </a:moveTo>
                  <a:cubicBezTo>
                    <a:pt x="400" y="1469"/>
                    <a:pt x="402" y="1448"/>
                    <a:pt x="393" y="1430"/>
                  </a:cubicBezTo>
                  <a:cubicBezTo>
                    <a:pt x="383" y="1411"/>
                    <a:pt x="365" y="1402"/>
                    <a:pt x="352" y="1409"/>
                  </a:cubicBezTo>
                  <a:cubicBezTo>
                    <a:pt x="339" y="1416"/>
                    <a:pt x="336" y="1436"/>
                    <a:pt x="346" y="1454"/>
                  </a:cubicBezTo>
                  <a:cubicBezTo>
                    <a:pt x="355" y="1473"/>
                    <a:pt x="374" y="1482"/>
                    <a:pt x="387" y="1475"/>
                  </a:cubicBezTo>
                  <a:close/>
                  <a:moveTo>
                    <a:pt x="351" y="1478"/>
                  </a:moveTo>
                  <a:cubicBezTo>
                    <a:pt x="342" y="1460"/>
                    <a:pt x="323" y="1451"/>
                    <a:pt x="310" y="1457"/>
                  </a:cubicBezTo>
                  <a:cubicBezTo>
                    <a:pt x="297" y="1464"/>
                    <a:pt x="295" y="1485"/>
                    <a:pt x="304" y="1503"/>
                  </a:cubicBezTo>
                  <a:cubicBezTo>
                    <a:pt x="314" y="1521"/>
                    <a:pt x="332" y="1531"/>
                    <a:pt x="345" y="1524"/>
                  </a:cubicBezTo>
                  <a:cubicBezTo>
                    <a:pt x="358" y="1517"/>
                    <a:pt x="361" y="1497"/>
                    <a:pt x="351" y="1478"/>
                  </a:cubicBezTo>
                  <a:close/>
                  <a:moveTo>
                    <a:pt x="466" y="1454"/>
                  </a:moveTo>
                  <a:cubicBezTo>
                    <a:pt x="475" y="1436"/>
                    <a:pt x="472" y="1416"/>
                    <a:pt x="459" y="1409"/>
                  </a:cubicBezTo>
                  <a:cubicBezTo>
                    <a:pt x="446" y="1402"/>
                    <a:pt x="428" y="1411"/>
                    <a:pt x="418" y="1430"/>
                  </a:cubicBezTo>
                  <a:cubicBezTo>
                    <a:pt x="409" y="1448"/>
                    <a:pt x="412" y="1469"/>
                    <a:pt x="425" y="1475"/>
                  </a:cubicBezTo>
                  <a:cubicBezTo>
                    <a:pt x="438" y="1482"/>
                    <a:pt x="456" y="1473"/>
                    <a:pt x="466" y="1454"/>
                  </a:cubicBezTo>
                  <a:close/>
                  <a:moveTo>
                    <a:pt x="501" y="1457"/>
                  </a:moveTo>
                  <a:cubicBezTo>
                    <a:pt x="488" y="1451"/>
                    <a:pt x="469" y="1460"/>
                    <a:pt x="460" y="1478"/>
                  </a:cubicBezTo>
                  <a:cubicBezTo>
                    <a:pt x="450" y="1497"/>
                    <a:pt x="453" y="1517"/>
                    <a:pt x="466" y="1524"/>
                  </a:cubicBezTo>
                  <a:cubicBezTo>
                    <a:pt x="479" y="1531"/>
                    <a:pt x="497" y="1521"/>
                    <a:pt x="507" y="1503"/>
                  </a:cubicBezTo>
                  <a:cubicBezTo>
                    <a:pt x="516" y="1485"/>
                    <a:pt x="514" y="1464"/>
                    <a:pt x="501" y="1457"/>
                  </a:cubicBezTo>
                  <a:close/>
                  <a:moveTo>
                    <a:pt x="453" y="1533"/>
                  </a:moveTo>
                  <a:cubicBezTo>
                    <a:pt x="454" y="1531"/>
                    <a:pt x="454" y="1528"/>
                    <a:pt x="454" y="1526"/>
                  </a:cubicBezTo>
                  <a:cubicBezTo>
                    <a:pt x="454" y="1504"/>
                    <a:pt x="431" y="1480"/>
                    <a:pt x="409" y="1480"/>
                  </a:cubicBezTo>
                  <a:cubicBezTo>
                    <a:pt x="387" y="1480"/>
                    <a:pt x="363" y="1504"/>
                    <a:pt x="363" y="1526"/>
                  </a:cubicBezTo>
                  <a:cubicBezTo>
                    <a:pt x="363" y="1528"/>
                    <a:pt x="364" y="1531"/>
                    <a:pt x="364" y="1533"/>
                  </a:cubicBezTo>
                  <a:cubicBezTo>
                    <a:pt x="350" y="1534"/>
                    <a:pt x="343" y="1551"/>
                    <a:pt x="343" y="1565"/>
                  </a:cubicBezTo>
                  <a:cubicBezTo>
                    <a:pt x="343" y="1580"/>
                    <a:pt x="356" y="1592"/>
                    <a:pt x="371" y="1592"/>
                  </a:cubicBezTo>
                  <a:cubicBezTo>
                    <a:pt x="384" y="1592"/>
                    <a:pt x="405" y="1583"/>
                    <a:pt x="408" y="1582"/>
                  </a:cubicBezTo>
                  <a:cubicBezTo>
                    <a:pt x="424" y="1591"/>
                    <a:pt x="432" y="1592"/>
                    <a:pt x="445" y="1592"/>
                  </a:cubicBezTo>
                  <a:cubicBezTo>
                    <a:pt x="460" y="1592"/>
                    <a:pt x="472" y="1580"/>
                    <a:pt x="472" y="1565"/>
                  </a:cubicBezTo>
                  <a:cubicBezTo>
                    <a:pt x="472" y="1551"/>
                    <a:pt x="467" y="1535"/>
                    <a:pt x="453" y="1533"/>
                  </a:cubicBezTo>
                  <a:close/>
                  <a:moveTo>
                    <a:pt x="1513" y="1185"/>
                  </a:moveTo>
                  <a:cubicBezTo>
                    <a:pt x="1504" y="1203"/>
                    <a:pt x="1506" y="1223"/>
                    <a:pt x="1519" y="1230"/>
                  </a:cubicBezTo>
                  <a:cubicBezTo>
                    <a:pt x="1532" y="1237"/>
                    <a:pt x="1551" y="1228"/>
                    <a:pt x="1560" y="1209"/>
                  </a:cubicBezTo>
                  <a:cubicBezTo>
                    <a:pt x="1570" y="1191"/>
                    <a:pt x="1567" y="1170"/>
                    <a:pt x="1554" y="1164"/>
                  </a:cubicBezTo>
                  <a:cubicBezTo>
                    <a:pt x="1541" y="1157"/>
                    <a:pt x="1523" y="1166"/>
                    <a:pt x="1513" y="1185"/>
                  </a:cubicBezTo>
                  <a:close/>
                  <a:moveTo>
                    <a:pt x="1595" y="1212"/>
                  </a:moveTo>
                  <a:cubicBezTo>
                    <a:pt x="1582" y="1205"/>
                    <a:pt x="1564" y="1215"/>
                    <a:pt x="1555" y="1233"/>
                  </a:cubicBezTo>
                  <a:cubicBezTo>
                    <a:pt x="1545" y="1251"/>
                    <a:pt x="1548" y="1272"/>
                    <a:pt x="1561" y="1279"/>
                  </a:cubicBezTo>
                  <a:cubicBezTo>
                    <a:pt x="1574" y="1285"/>
                    <a:pt x="1592" y="1276"/>
                    <a:pt x="1602" y="1258"/>
                  </a:cubicBezTo>
                  <a:cubicBezTo>
                    <a:pt x="1611" y="1239"/>
                    <a:pt x="1608" y="1219"/>
                    <a:pt x="1595" y="1212"/>
                  </a:cubicBezTo>
                  <a:close/>
                  <a:moveTo>
                    <a:pt x="1447" y="1163"/>
                  </a:moveTo>
                  <a:cubicBezTo>
                    <a:pt x="1434" y="1170"/>
                    <a:pt x="1431" y="1191"/>
                    <a:pt x="1441" y="1209"/>
                  </a:cubicBezTo>
                  <a:cubicBezTo>
                    <a:pt x="1450" y="1227"/>
                    <a:pt x="1468" y="1237"/>
                    <a:pt x="1481" y="1230"/>
                  </a:cubicBezTo>
                  <a:cubicBezTo>
                    <a:pt x="1494" y="1223"/>
                    <a:pt x="1497" y="1203"/>
                    <a:pt x="1488" y="1184"/>
                  </a:cubicBezTo>
                  <a:cubicBezTo>
                    <a:pt x="1478" y="1166"/>
                    <a:pt x="1460" y="1157"/>
                    <a:pt x="1447" y="1163"/>
                  </a:cubicBezTo>
                  <a:close/>
                  <a:moveTo>
                    <a:pt x="1446" y="1233"/>
                  </a:moveTo>
                  <a:cubicBezTo>
                    <a:pt x="1437" y="1215"/>
                    <a:pt x="1418" y="1205"/>
                    <a:pt x="1405" y="1212"/>
                  </a:cubicBezTo>
                  <a:cubicBezTo>
                    <a:pt x="1392" y="1219"/>
                    <a:pt x="1390" y="1239"/>
                    <a:pt x="1399" y="1258"/>
                  </a:cubicBezTo>
                  <a:cubicBezTo>
                    <a:pt x="1409" y="1276"/>
                    <a:pt x="1427" y="1285"/>
                    <a:pt x="1440" y="1279"/>
                  </a:cubicBezTo>
                  <a:cubicBezTo>
                    <a:pt x="1453" y="1272"/>
                    <a:pt x="1456" y="1251"/>
                    <a:pt x="1446" y="1233"/>
                  </a:cubicBezTo>
                  <a:close/>
                  <a:moveTo>
                    <a:pt x="1542" y="1288"/>
                  </a:moveTo>
                  <a:cubicBezTo>
                    <a:pt x="1542" y="1285"/>
                    <a:pt x="1543" y="1283"/>
                    <a:pt x="1543" y="1280"/>
                  </a:cubicBezTo>
                  <a:cubicBezTo>
                    <a:pt x="1543" y="1258"/>
                    <a:pt x="1519" y="1235"/>
                    <a:pt x="1497" y="1235"/>
                  </a:cubicBezTo>
                  <a:cubicBezTo>
                    <a:pt x="1475" y="1235"/>
                    <a:pt x="1452" y="1258"/>
                    <a:pt x="1452" y="1280"/>
                  </a:cubicBezTo>
                  <a:cubicBezTo>
                    <a:pt x="1452" y="1283"/>
                    <a:pt x="1452" y="1285"/>
                    <a:pt x="1453" y="1288"/>
                  </a:cubicBezTo>
                  <a:cubicBezTo>
                    <a:pt x="1439" y="1289"/>
                    <a:pt x="1434" y="1306"/>
                    <a:pt x="1434" y="1320"/>
                  </a:cubicBezTo>
                  <a:cubicBezTo>
                    <a:pt x="1434" y="1335"/>
                    <a:pt x="1446" y="1347"/>
                    <a:pt x="1461" y="1347"/>
                  </a:cubicBezTo>
                  <a:cubicBezTo>
                    <a:pt x="1474" y="1347"/>
                    <a:pt x="1482" y="1345"/>
                    <a:pt x="1498" y="1337"/>
                  </a:cubicBezTo>
                  <a:cubicBezTo>
                    <a:pt x="1501" y="1338"/>
                    <a:pt x="1522" y="1347"/>
                    <a:pt x="1535" y="1347"/>
                  </a:cubicBezTo>
                  <a:cubicBezTo>
                    <a:pt x="1550" y="1347"/>
                    <a:pt x="1563" y="1335"/>
                    <a:pt x="1563" y="1320"/>
                  </a:cubicBezTo>
                  <a:cubicBezTo>
                    <a:pt x="1563" y="1305"/>
                    <a:pt x="1556" y="1288"/>
                    <a:pt x="1542" y="1288"/>
                  </a:cubicBezTo>
                  <a:close/>
                  <a:moveTo>
                    <a:pt x="1265" y="1454"/>
                  </a:moveTo>
                  <a:cubicBezTo>
                    <a:pt x="1275" y="1436"/>
                    <a:pt x="1272" y="1416"/>
                    <a:pt x="1259" y="1409"/>
                  </a:cubicBezTo>
                  <a:cubicBezTo>
                    <a:pt x="1246" y="1402"/>
                    <a:pt x="1228" y="1411"/>
                    <a:pt x="1218" y="1430"/>
                  </a:cubicBezTo>
                  <a:cubicBezTo>
                    <a:pt x="1209" y="1448"/>
                    <a:pt x="1211" y="1469"/>
                    <a:pt x="1224" y="1475"/>
                  </a:cubicBezTo>
                  <a:cubicBezTo>
                    <a:pt x="1237" y="1482"/>
                    <a:pt x="1256" y="1473"/>
                    <a:pt x="1265" y="1454"/>
                  </a:cubicBezTo>
                  <a:close/>
                  <a:moveTo>
                    <a:pt x="1301" y="1457"/>
                  </a:moveTo>
                  <a:cubicBezTo>
                    <a:pt x="1288" y="1451"/>
                    <a:pt x="1269" y="1460"/>
                    <a:pt x="1260" y="1478"/>
                  </a:cubicBezTo>
                  <a:cubicBezTo>
                    <a:pt x="1250" y="1497"/>
                    <a:pt x="1253" y="1517"/>
                    <a:pt x="1266" y="1524"/>
                  </a:cubicBezTo>
                  <a:cubicBezTo>
                    <a:pt x="1279" y="1531"/>
                    <a:pt x="1297" y="1521"/>
                    <a:pt x="1307" y="1503"/>
                  </a:cubicBezTo>
                  <a:cubicBezTo>
                    <a:pt x="1316" y="1485"/>
                    <a:pt x="1314" y="1464"/>
                    <a:pt x="1301" y="1457"/>
                  </a:cubicBezTo>
                  <a:close/>
                  <a:moveTo>
                    <a:pt x="1187" y="1475"/>
                  </a:moveTo>
                  <a:cubicBezTo>
                    <a:pt x="1200" y="1469"/>
                    <a:pt x="1202" y="1448"/>
                    <a:pt x="1193" y="1430"/>
                  </a:cubicBezTo>
                  <a:cubicBezTo>
                    <a:pt x="1183" y="1411"/>
                    <a:pt x="1165" y="1402"/>
                    <a:pt x="1152" y="1409"/>
                  </a:cubicBezTo>
                  <a:cubicBezTo>
                    <a:pt x="1139" y="1416"/>
                    <a:pt x="1136" y="1436"/>
                    <a:pt x="1146" y="1454"/>
                  </a:cubicBezTo>
                  <a:cubicBezTo>
                    <a:pt x="1155" y="1473"/>
                    <a:pt x="1174" y="1482"/>
                    <a:pt x="1187" y="1475"/>
                  </a:cubicBezTo>
                  <a:close/>
                  <a:moveTo>
                    <a:pt x="1151" y="1478"/>
                  </a:moveTo>
                  <a:cubicBezTo>
                    <a:pt x="1142" y="1460"/>
                    <a:pt x="1123" y="1451"/>
                    <a:pt x="1110" y="1457"/>
                  </a:cubicBezTo>
                  <a:cubicBezTo>
                    <a:pt x="1097" y="1464"/>
                    <a:pt x="1095" y="1485"/>
                    <a:pt x="1104" y="1503"/>
                  </a:cubicBezTo>
                  <a:cubicBezTo>
                    <a:pt x="1114" y="1521"/>
                    <a:pt x="1132" y="1531"/>
                    <a:pt x="1145" y="1524"/>
                  </a:cubicBezTo>
                  <a:cubicBezTo>
                    <a:pt x="1158" y="1517"/>
                    <a:pt x="1161" y="1497"/>
                    <a:pt x="1151" y="1478"/>
                  </a:cubicBezTo>
                  <a:close/>
                  <a:moveTo>
                    <a:pt x="1247" y="1533"/>
                  </a:moveTo>
                  <a:cubicBezTo>
                    <a:pt x="1248" y="1531"/>
                    <a:pt x="1248" y="1528"/>
                    <a:pt x="1248" y="1526"/>
                  </a:cubicBezTo>
                  <a:cubicBezTo>
                    <a:pt x="1248" y="1504"/>
                    <a:pt x="1225" y="1480"/>
                    <a:pt x="1202" y="1480"/>
                  </a:cubicBezTo>
                  <a:cubicBezTo>
                    <a:pt x="1180" y="1480"/>
                    <a:pt x="1157" y="1504"/>
                    <a:pt x="1157" y="1526"/>
                  </a:cubicBezTo>
                  <a:cubicBezTo>
                    <a:pt x="1157" y="1528"/>
                    <a:pt x="1157" y="1531"/>
                    <a:pt x="1158" y="1533"/>
                  </a:cubicBezTo>
                  <a:cubicBezTo>
                    <a:pt x="1144" y="1535"/>
                    <a:pt x="1139" y="1551"/>
                    <a:pt x="1139" y="1565"/>
                  </a:cubicBezTo>
                  <a:cubicBezTo>
                    <a:pt x="1139" y="1580"/>
                    <a:pt x="1151" y="1592"/>
                    <a:pt x="1166" y="1592"/>
                  </a:cubicBezTo>
                  <a:cubicBezTo>
                    <a:pt x="1179" y="1592"/>
                    <a:pt x="1187" y="1591"/>
                    <a:pt x="1203" y="1582"/>
                  </a:cubicBezTo>
                  <a:cubicBezTo>
                    <a:pt x="1206" y="1583"/>
                    <a:pt x="1227" y="1592"/>
                    <a:pt x="1240" y="1592"/>
                  </a:cubicBezTo>
                  <a:cubicBezTo>
                    <a:pt x="1255" y="1592"/>
                    <a:pt x="1268" y="1580"/>
                    <a:pt x="1268" y="1565"/>
                  </a:cubicBezTo>
                  <a:cubicBezTo>
                    <a:pt x="1268" y="1551"/>
                    <a:pt x="1261" y="1534"/>
                    <a:pt x="1247" y="1533"/>
                  </a:cubicBezTo>
                  <a:close/>
                  <a:moveTo>
                    <a:pt x="812" y="1559"/>
                  </a:moveTo>
                  <a:cubicBezTo>
                    <a:pt x="825" y="1552"/>
                    <a:pt x="827" y="1532"/>
                    <a:pt x="818" y="1514"/>
                  </a:cubicBezTo>
                  <a:cubicBezTo>
                    <a:pt x="808" y="1495"/>
                    <a:pt x="790" y="1486"/>
                    <a:pt x="777" y="1493"/>
                  </a:cubicBezTo>
                  <a:cubicBezTo>
                    <a:pt x="764" y="1499"/>
                    <a:pt x="761" y="1520"/>
                    <a:pt x="771" y="1538"/>
                  </a:cubicBezTo>
                  <a:cubicBezTo>
                    <a:pt x="780" y="1557"/>
                    <a:pt x="799" y="1566"/>
                    <a:pt x="812" y="1559"/>
                  </a:cubicBezTo>
                  <a:close/>
                  <a:moveTo>
                    <a:pt x="776" y="1562"/>
                  </a:moveTo>
                  <a:cubicBezTo>
                    <a:pt x="767" y="1544"/>
                    <a:pt x="748" y="1534"/>
                    <a:pt x="735" y="1541"/>
                  </a:cubicBezTo>
                  <a:cubicBezTo>
                    <a:pt x="722" y="1548"/>
                    <a:pt x="720" y="1568"/>
                    <a:pt x="729" y="1587"/>
                  </a:cubicBezTo>
                  <a:cubicBezTo>
                    <a:pt x="739" y="1605"/>
                    <a:pt x="757" y="1615"/>
                    <a:pt x="770" y="1608"/>
                  </a:cubicBezTo>
                  <a:cubicBezTo>
                    <a:pt x="783" y="1601"/>
                    <a:pt x="786" y="1581"/>
                    <a:pt x="776" y="1562"/>
                  </a:cubicBezTo>
                  <a:close/>
                  <a:moveTo>
                    <a:pt x="890" y="1538"/>
                  </a:moveTo>
                  <a:cubicBezTo>
                    <a:pt x="900" y="1520"/>
                    <a:pt x="897" y="1499"/>
                    <a:pt x="884" y="1493"/>
                  </a:cubicBezTo>
                  <a:cubicBezTo>
                    <a:pt x="871" y="1486"/>
                    <a:pt x="853" y="1495"/>
                    <a:pt x="843" y="1514"/>
                  </a:cubicBezTo>
                  <a:cubicBezTo>
                    <a:pt x="834" y="1532"/>
                    <a:pt x="836" y="1552"/>
                    <a:pt x="849" y="1559"/>
                  </a:cubicBezTo>
                  <a:cubicBezTo>
                    <a:pt x="862" y="1566"/>
                    <a:pt x="881" y="1557"/>
                    <a:pt x="890" y="1538"/>
                  </a:cubicBezTo>
                  <a:close/>
                  <a:moveTo>
                    <a:pt x="926" y="1541"/>
                  </a:moveTo>
                  <a:cubicBezTo>
                    <a:pt x="913" y="1534"/>
                    <a:pt x="894" y="1544"/>
                    <a:pt x="885" y="1562"/>
                  </a:cubicBezTo>
                  <a:cubicBezTo>
                    <a:pt x="875" y="1581"/>
                    <a:pt x="878" y="1601"/>
                    <a:pt x="891" y="1608"/>
                  </a:cubicBezTo>
                  <a:cubicBezTo>
                    <a:pt x="904" y="1615"/>
                    <a:pt x="922" y="1605"/>
                    <a:pt x="932" y="1587"/>
                  </a:cubicBezTo>
                  <a:cubicBezTo>
                    <a:pt x="941" y="1568"/>
                    <a:pt x="938" y="1548"/>
                    <a:pt x="926" y="1541"/>
                  </a:cubicBezTo>
                  <a:close/>
                  <a:moveTo>
                    <a:pt x="878" y="1617"/>
                  </a:moveTo>
                  <a:cubicBezTo>
                    <a:pt x="879" y="1615"/>
                    <a:pt x="879" y="1612"/>
                    <a:pt x="879" y="1609"/>
                  </a:cubicBezTo>
                  <a:cubicBezTo>
                    <a:pt x="879" y="1587"/>
                    <a:pt x="856" y="1564"/>
                    <a:pt x="834" y="1564"/>
                  </a:cubicBezTo>
                  <a:cubicBezTo>
                    <a:pt x="811" y="1564"/>
                    <a:pt x="788" y="1587"/>
                    <a:pt x="788" y="1609"/>
                  </a:cubicBezTo>
                  <a:cubicBezTo>
                    <a:pt x="788" y="1612"/>
                    <a:pt x="788" y="1614"/>
                    <a:pt x="789" y="1617"/>
                  </a:cubicBezTo>
                  <a:cubicBezTo>
                    <a:pt x="774" y="1618"/>
                    <a:pt x="768" y="1634"/>
                    <a:pt x="768" y="1649"/>
                  </a:cubicBezTo>
                  <a:cubicBezTo>
                    <a:pt x="768" y="1664"/>
                    <a:pt x="780" y="1676"/>
                    <a:pt x="795" y="1676"/>
                  </a:cubicBezTo>
                  <a:cubicBezTo>
                    <a:pt x="809" y="1676"/>
                    <a:pt x="830" y="1667"/>
                    <a:pt x="833" y="1666"/>
                  </a:cubicBezTo>
                  <a:cubicBezTo>
                    <a:pt x="849" y="1675"/>
                    <a:pt x="857" y="1676"/>
                    <a:pt x="870" y="1676"/>
                  </a:cubicBezTo>
                  <a:cubicBezTo>
                    <a:pt x="885" y="1676"/>
                    <a:pt x="897" y="1664"/>
                    <a:pt x="897" y="1649"/>
                  </a:cubicBezTo>
                  <a:cubicBezTo>
                    <a:pt x="897" y="1635"/>
                    <a:pt x="892" y="1618"/>
                    <a:pt x="878" y="1617"/>
                  </a:cubicBezTo>
                  <a:close/>
                  <a:moveTo>
                    <a:pt x="878" y="1617"/>
                  </a:moveTo>
                  <a:cubicBezTo>
                    <a:pt x="878" y="1617"/>
                    <a:pt x="878" y="1617"/>
                    <a:pt x="878" y="1617"/>
                  </a:cubicBezTo>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38"/>
            <p:cNvSpPr txBox="1"/>
            <p:nvPr/>
          </p:nvSpPr>
          <p:spPr>
            <a:xfrm>
              <a:off x="5680225" y="3185310"/>
              <a:ext cx="1213313" cy="284742"/>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spTree>
    <p:extLst>
      <p:ext uri="{BB962C8B-B14F-4D97-AF65-F5344CB8AC3E}">
        <p14:creationId xmlns:p14="http://schemas.microsoft.com/office/powerpoint/2010/main" val="340760641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38453D-C663-4C6D-A226-815D5BC402CD}"/>
              </a:ext>
            </a:extLst>
          </p:cNvPr>
          <p:cNvSpPr txBox="1"/>
          <p:nvPr/>
        </p:nvSpPr>
        <p:spPr>
          <a:xfrm>
            <a:off x="3314842" y="555526"/>
            <a:ext cx="2339102" cy="523220"/>
          </a:xfrm>
          <a:prstGeom prst="rect">
            <a:avLst/>
          </a:prstGeom>
          <a:noFill/>
        </p:spPr>
        <p:txBody>
          <a:bodyPr wrap="none" rtlCol="0">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城市发展规律</a:t>
            </a:r>
          </a:p>
        </p:txBody>
      </p:sp>
      <p:grpSp>
        <p:nvGrpSpPr>
          <p:cNvPr id="5" name="组合 4">
            <a:extLst>
              <a:ext uri="{FF2B5EF4-FFF2-40B4-BE49-F238E27FC236}">
                <a16:creationId xmlns:a16="http://schemas.microsoft.com/office/drawing/2014/main" id="{99B7B64F-5E7B-46CA-8D4A-041F4BCE6929}"/>
              </a:ext>
            </a:extLst>
          </p:cNvPr>
          <p:cNvGrpSpPr/>
          <p:nvPr/>
        </p:nvGrpSpPr>
        <p:grpSpPr>
          <a:xfrm>
            <a:off x="2812759" y="1596978"/>
            <a:ext cx="3327318" cy="952673"/>
            <a:chOff x="5686879" y="3312209"/>
            <a:chExt cx="3376612" cy="966787"/>
          </a:xfrm>
        </p:grpSpPr>
        <p:sp>
          <p:nvSpPr>
            <p:cNvPr id="7" name="TextBox 23">
              <a:extLst>
                <a:ext uri="{FF2B5EF4-FFF2-40B4-BE49-F238E27FC236}">
                  <a16:creationId xmlns:a16="http://schemas.microsoft.com/office/drawing/2014/main" id="{0E6428C8-9850-43D2-AFC0-573E79D8EEDB}"/>
                </a:ext>
              </a:extLst>
            </p:cNvPr>
            <p:cNvSpPr txBox="1">
              <a:spLocks noChangeArrowheads="1"/>
            </p:cNvSpPr>
            <p:nvPr/>
          </p:nvSpPr>
          <p:spPr bwMode="auto">
            <a:xfrm>
              <a:off x="5686879" y="331220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添加文字标题一</a:t>
              </a:r>
            </a:p>
          </p:txBody>
        </p:sp>
        <p:sp>
          <p:nvSpPr>
            <p:cNvPr id="8" name="TextBox 24">
              <a:extLst>
                <a:ext uri="{FF2B5EF4-FFF2-40B4-BE49-F238E27FC236}">
                  <a16:creationId xmlns:a16="http://schemas.microsoft.com/office/drawing/2014/main" id="{BEA2E6A9-42CA-4F0E-9A16-044B99370116}"/>
                </a:ext>
              </a:extLst>
            </p:cNvPr>
            <p:cNvSpPr txBox="1">
              <a:spLocks noChangeArrowheads="1"/>
            </p:cNvSpPr>
            <p:nvPr/>
          </p:nvSpPr>
          <p:spPr bwMode="auto">
            <a:xfrm>
              <a:off x="5686879" y="364082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添加文字标题二</a:t>
              </a:r>
            </a:p>
          </p:txBody>
        </p:sp>
        <p:sp>
          <p:nvSpPr>
            <p:cNvPr id="9" name="TextBox 25">
              <a:extLst>
                <a:ext uri="{FF2B5EF4-FFF2-40B4-BE49-F238E27FC236}">
                  <a16:creationId xmlns:a16="http://schemas.microsoft.com/office/drawing/2014/main" id="{FCEDBD0E-3287-47FC-B5BB-DC8CC22C5CBC}"/>
                </a:ext>
              </a:extLst>
            </p:cNvPr>
            <p:cNvSpPr txBox="1">
              <a:spLocks noChangeArrowheads="1"/>
            </p:cNvSpPr>
            <p:nvPr/>
          </p:nvSpPr>
          <p:spPr bwMode="auto">
            <a:xfrm>
              <a:off x="5686879" y="399007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添加文字标题三</a:t>
              </a:r>
            </a:p>
          </p:txBody>
        </p:sp>
        <p:sp>
          <p:nvSpPr>
            <p:cNvPr id="10" name="TextBox 23">
              <a:extLst>
                <a:ext uri="{FF2B5EF4-FFF2-40B4-BE49-F238E27FC236}">
                  <a16:creationId xmlns:a16="http://schemas.microsoft.com/office/drawing/2014/main" id="{3A656537-6E9F-4B98-96FE-4C7094F4BB74}"/>
                </a:ext>
              </a:extLst>
            </p:cNvPr>
            <p:cNvSpPr txBox="1">
              <a:spLocks noChangeArrowheads="1"/>
            </p:cNvSpPr>
            <p:nvPr/>
          </p:nvSpPr>
          <p:spPr bwMode="auto">
            <a:xfrm>
              <a:off x="7560129" y="334713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添加文字标题四</a:t>
              </a:r>
            </a:p>
          </p:txBody>
        </p:sp>
        <p:sp>
          <p:nvSpPr>
            <p:cNvPr id="11" name="TextBox 24">
              <a:extLst>
                <a:ext uri="{FF2B5EF4-FFF2-40B4-BE49-F238E27FC236}">
                  <a16:creationId xmlns:a16="http://schemas.microsoft.com/office/drawing/2014/main" id="{A758F863-34A9-440E-B910-6FC627BD2486}"/>
                </a:ext>
              </a:extLst>
            </p:cNvPr>
            <p:cNvSpPr txBox="1">
              <a:spLocks noChangeArrowheads="1"/>
            </p:cNvSpPr>
            <p:nvPr/>
          </p:nvSpPr>
          <p:spPr bwMode="auto">
            <a:xfrm>
              <a:off x="7560129" y="367415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添加文字标题五</a:t>
              </a:r>
            </a:p>
          </p:txBody>
        </p:sp>
        <p:sp>
          <p:nvSpPr>
            <p:cNvPr id="12" name="TextBox 25">
              <a:extLst>
                <a:ext uri="{FF2B5EF4-FFF2-40B4-BE49-F238E27FC236}">
                  <a16:creationId xmlns:a16="http://schemas.microsoft.com/office/drawing/2014/main" id="{CAF4A088-4F9F-4A3F-A1C2-53E228B6D88D}"/>
                </a:ext>
              </a:extLst>
            </p:cNvPr>
            <p:cNvSpPr txBox="1">
              <a:spLocks noChangeArrowheads="1"/>
            </p:cNvSpPr>
            <p:nvPr/>
          </p:nvSpPr>
          <p:spPr bwMode="auto">
            <a:xfrm>
              <a:off x="7560129" y="402499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添加文字标题六</a:t>
              </a:r>
            </a:p>
          </p:txBody>
        </p:sp>
      </p:grpSp>
      <p:sp>
        <p:nvSpPr>
          <p:cNvPr id="13" name="矩形 12">
            <a:extLst>
              <a:ext uri="{FF2B5EF4-FFF2-40B4-BE49-F238E27FC236}">
                <a16:creationId xmlns:a16="http://schemas.microsoft.com/office/drawing/2014/main" id="{DFCC7505-8340-4425-AB80-3A9085CB7FB4}"/>
              </a:ext>
            </a:extLst>
          </p:cNvPr>
          <p:cNvSpPr/>
          <p:nvPr/>
        </p:nvSpPr>
        <p:spPr>
          <a:xfrm>
            <a:off x="2587407" y="1386208"/>
            <a:ext cx="3969186" cy="1368685"/>
          </a:xfrm>
          <a:prstGeom prst="rect">
            <a:avLst/>
          </a:prstGeom>
          <a:noFill/>
          <a:ln w="412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solidFill>
                <a:schemeClr val="tx1">
                  <a:lumMod val="85000"/>
                  <a:lumOff val="15000"/>
                </a:schemeClr>
              </a:solidFill>
              <a:cs typeface="+mn-ea"/>
              <a:sym typeface="+mn-lt"/>
            </a:endParaRPr>
          </a:p>
        </p:txBody>
      </p:sp>
      <p:pic>
        <p:nvPicPr>
          <p:cNvPr id="15" name="图片 14">
            <a:extLst>
              <a:ext uri="{FF2B5EF4-FFF2-40B4-BE49-F238E27FC236}">
                <a16:creationId xmlns:a16="http://schemas.microsoft.com/office/drawing/2014/main" id="{4A99118F-107B-467D-B78F-6056C742B2F7}"/>
              </a:ext>
            </a:extLst>
          </p:cNvPr>
          <p:cNvPicPr>
            <a:picLocks noChangeAspect="1"/>
          </p:cNvPicPr>
          <p:nvPr/>
        </p:nvPicPr>
        <p:blipFill rotWithShape="1">
          <a:blip r:embed="rId3">
            <a:extLst>
              <a:ext uri="{28A0092B-C50C-407E-A947-70E740481C1C}">
                <a14:useLocalDpi xmlns:a14="http://schemas.microsoft.com/office/drawing/2010/main" val="0"/>
              </a:ext>
            </a:extLst>
          </a:blip>
          <a:srcRect l="8333" t="69997" r="8333"/>
          <a:stretch/>
        </p:blipFill>
        <p:spPr>
          <a:xfrm>
            <a:off x="0" y="3600294"/>
            <a:ext cx="9144000" cy="1543205"/>
          </a:xfrm>
          <a:prstGeom prst="rect">
            <a:avLst/>
          </a:prstGeom>
        </p:spPr>
      </p:pic>
      <p:sp>
        <p:nvSpPr>
          <p:cNvPr id="14" name="矩形 13">
            <a:extLst>
              <a:ext uri="{FF2B5EF4-FFF2-40B4-BE49-F238E27FC236}">
                <a16:creationId xmlns:a16="http://schemas.microsoft.com/office/drawing/2014/main" id="{0574618E-A467-4528-BC44-8BD2AC20830C}"/>
              </a:ext>
            </a:extLst>
          </p:cNvPr>
          <p:cNvSpPr>
            <a:spLocks noChangeAspect="1"/>
          </p:cNvSpPr>
          <p:nvPr/>
        </p:nvSpPr>
        <p:spPr>
          <a:xfrm>
            <a:off x="0" y="3046730"/>
            <a:ext cx="9144000" cy="2179767"/>
          </a:xfrm>
          <a:prstGeom prst="rect">
            <a:avLst/>
          </a:prstGeom>
          <a:blipFill dpi="0" rotWithShape="1">
            <a:blip r:embed="rId4"/>
            <a:srcRect/>
            <a:stretch>
              <a:fillRect l="-2404" r="-2399" b="-135966"/>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39389603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68"/>
          <p:cNvGrpSpPr/>
          <p:nvPr/>
        </p:nvGrpSpPr>
        <p:grpSpPr>
          <a:xfrm>
            <a:off x="3503594" y="1255356"/>
            <a:ext cx="2326945" cy="543270"/>
            <a:chOff x="8461576" y="3139323"/>
            <a:chExt cx="4087892" cy="835777"/>
          </a:xfrm>
        </p:grpSpPr>
        <p:sp>
          <p:nvSpPr>
            <p:cNvPr id="24" name="TextBox 69"/>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5" name="Rectangle 70"/>
            <p:cNvSpPr/>
            <p:nvPr/>
          </p:nvSpPr>
          <p:spPr>
            <a:xfrm>
              <a:off x="8461576" y="3139323"/>
              <a:ext cx="2457330" cy="246221"/>
            </a:xfrm>
            <a:prstGeom prst="rect">
              <a:avLst/>
            </a:prstGeom>
          </p:spPr>
          <p:txBody>
            <a:bodyPr wrap="none" lIns="72000" tIns="0" rIns="72000" bIns="0">
              <a:noAutofit/>
            </a:bodyPr>
            <a:lstStyle/>
            <a:p>
              <a:pPr lvl="0" defTabSz="914378">
                <a:defRPr/>
              </a:pPr>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4" name="Group 64"/>
          <p:cNvGrpSpPr/>
          <p:nvPr/>
        </p:nvGrpSpPr>
        <p:grpSpPr>
          <a:xfrm>
            <a:off x="4812538" y="3457136"/>
            <a:ext cx="2326944" cy="543270"/>
            <a:chOff x="8433871" y="3139323"/>
            <a:chExt cx="4087891" cy="835777"/>
          </a:xfrm>
        </p:grpSpPr>
        <p:sp>
          <p:nvSpPr>
            <p:cNvPr id="22" name="TextBox 65"/>
            <p:cNvSpPr txBox="1"/>
            <p:nvPr/>
          </p:nvSpPr>
          <p:spPr>
            <a:xfrm>
              <a:off x="8433871"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3" name="Rectangle 66"/>
            <p:cNvSpPr/>
            <p:nvPr/>
          </p:nvSpPr>
          <p:spPr>
            <a:xfrm>
              <a:off x="8433872" y="3139323"/>
              <a:ext cx="2457329" cy="246221"/>
            </a:xfrm>
            <a:prstGeom prst="rect">
              <a:avLst/>
            </a:prstGeom>
          </p:spPr>
          <p:txBody>
            <a:bodyPr wrap="none" lIns="72000" tIns="0" rIns="72000" bIns="0">
              <a:noAutofit/>
            </a:bodyPr>
            <a:lstStyle/>
            <a:p>
              <a:pPr lvl="0" defTabSz="914378">
                <a:defRPr/>
              </a:pPr>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5" name="Group 60"/>
          <p:cNvGrpSpPr/>
          <p:nvPr/>
        </p:nvGrpSpPr>
        <p:grpSpPr>
          <a:xfrm>
            <a:off x="5771366" y="1252905"/>
            <a:ext cx="2326944" cy="543270"/>
            <a:chOff x="8461576" y="3139323"/>
            <a:chExt cx="4087891" cy="835777"/>
          </a:xfrm>
        </p:grpSpPr>
        <p:sp>
          <p:nvSpPr>
            <p:cNvPr id="20" name="TextBox 61"/>
            <p:cNvSpPr txBox="1"/>
            <p:nvPr/>
          </p:nvSpPr>
          <p:spPr>
            <a:xfrm>
              <a:off x="8461576"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Rectangle 62"/>
            <p:cNvSpPr/>
            <p:nvPr/>
          </p:nvSpPr>
          <p:spPr>
            <a:xfrm>
              <a:off x="8461577" y="3139323"/>
              <a:ext cx="2457329" cy="246221"/>
            </a:xfrm>
            <a:prstGeom prst="rect">
              <a:avLst/>
            </a:prstGeom>
          </p:spPr>
          <p:txBody>
            <a:bodyPr wrap="none" lIns="72000" tIns="0" rIns="72000" bIns="0">
              <a:noAutofit/>
            </a:bodyPr>
            <a:lstStyle/>
            <a:p>
              <a:pPr lvl="0" defTabSz="914378">
                <a:defRPr/>
              </a:pPr>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72"/>
          <p:cNvGrpSpPr/>
          <p:nvPr/>
        </p:nvGrpSpPr>
        <p:grpSpPr>
          <a:xfrm>
            <a:off x="960634" y="3457136"/>
            <a:ext cx="2326944" cy="543270"/>
            <a:chOff x="8461577" y="3139323"/>
            <a:chExt cx="4087891" cy="835777"/>
          </a:xfrm>
        </p:grpSpPr>
        <p:sp>
          <p:nvSpPr>
            <p:cNvPr id="26" name="TextBox 73"/>
            <p:cNvSpPr txBox="1"/>
            <p:nvPr/>
          </p:nvSpPr>
          <p:spPr>
            <a:xfrm>
              <a:off x="8461577" y="3385544"/>
              <a:ext cx="4087891" cy="589556"/>
            </a:xfrm>
            <a:prstGeom prst="rect">
              <a:avLst/>
            </a:prstGeom>
            <a:noFill/>
          </p:spPr>
          <p:txBody>
            <a:bodyPr wrap="square" lIns="72000" tIns="0" rIns="72000" bIns="0" anchor="ctr" anchorCtr="0">
              <a:normAutofit/>
            </a:bodyPr>
            <a:lstStyle/>
            <a:p>
              <a:pPr defTabSz="914378">
                <a:lnSpc>
                  <a:spcPct val="120000"/>
                </a:lnSpc>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7" name="Rectangle 74"/>
            <p:cNvSpPr/>
            <p:nvPr/>
          </p:nvSpPr>
          <p:spPr>
            <a:xfrm>
              <a:off x="8461577" y="3139323"/>
              <a:ext cx="2457329" cy="246221"/>
            </a:xfrm>
            <a:prstGeom prst="rect">
              <a:avLst/>
            </a:prstGeom>
          </p:spPr>
          <p:txBody>
            <a:bodyPr wrap="none" lIns="72000" tIns="0" rIns="72000" bIns="0">
              <a:noAutofit/>
            </a:bodyPr>
            <a:lstStyle/>
            <a:p>
              <a:pPr lvl="0" defTabSz="914378">
                <a:defRPr/>
              </a:pPr>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58" name="组合 57"/>
          <p:cNvGrpSpPr/>
          <p:nvPr/>
        </p:nvGrpSpPr>
        <p:grpSpPr>
          <a:xfrm>
            <a:off x="960634" y="2043511"/>
            <a:ext cx="2530961" cy="1071115"/>
            <a:chOff x="960634" y="2043511"/>
            <a:chExt cx="2530961" cy="1071115"/>
          </a:xfrm>
        </p:grpSpPr>
        <p:grpSp>
          <p:nvGrpSpPr>
            <p:cNvPr id="4" name="Group 43"/>
            <p:cNvGrpSpPr/>
            <p:nvPr/>
          </p:nvGrpSpPr>
          <p:grpSpPr>
            <a:xfrm>
              <a:off x="960634" y="2043511"/>
              <a:ext cx="2483466" cy="1071115"/>
              <a:chOff x="566057" y="1219200"/>
              <a:chExt cx="3483430" cy="1647825"/>
            </a:xfrm>
          </p:grpSpPr>
          <p:sp>
            <p:nvSpPr>
              <p:cNvPr id="34" name="Rectangle: Single Corner Rounded 81"/>
              <p:cNvSpPr/>
              <p:nvPr/>
            </p:nvSpPr>
            <p:spPr>
              <a:xfrm>
                <a:off x="566057" y="1219200"/>
                <a:ext cx="3483430" cy="1204686"/>
              </a:xfrm>
              <a:prstGeom prst="round1Rect">
                <a:avLst>
                  <a:gd name="adj" fmla="val 28788"/>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Right Triangle 82"/>
              <p:cNvSpPr/>
              <p:nvPr/>
            </p:nvSpPr>
            <p:spPr>
              <a:xfrm flipH="1" flipV="1">
                <a:off x="566057" y="2423886"/>
                <a:ext cx="876300" cy="443139"/>
              </a:xfrm>
              <a:prstGeom prst="rtTriangle">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 name="Freeform: Shape 49"/>
            <p:cNvSpPr>
              <a:spLocks/>
            </p:cNvSpPr>
            <p:nvPr/>
          </p:nvSpPr>
          <p:spPr bwMode="auto">
            <a:xfrm>
              <a:off x="1132800" y="2227182"/>
              <a:ext cx="280412" cy="404404"/>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sp>
          <p:nvSpPr>
            <p:cNvPr id="16" name="Rectangle 55"/>
            <p:cNvSpPr/>
            <p:nvPr/>
          </p:nvSpPr>
          <p:spPr>
            <a:xfrm>
              <a:off x="2813284" y="2264993"/>
              <a:ext cx="678311" cy="392415"/>
            </a:xfrm>
            <a:prstGeom prst="rect">
              <a:avLst/>
            </a:prstGeom>
          </p:spPr>
          <p:txBody>
            <a:bodyPr wrap="none">
              <a:normAutofit fontScale="85000" lnSpcReduction="20000"/>
            </a:bodyPr>
            <a:lstStyle/>
            <a:p>
              <a:pPr lvl="0" defTabSz="914378">
                <a:defRPr/>
              </a:pPr>
              <a:r>
                <a:rPr lang="en-US" altLang="zh-CN" sz="2800" b="1">
                  <a:solidFill>
                    <a:schemeClr val="bg1"/>
                  </a:solidFill>
                </a:rPr>
                <a:t>40%</a:t>
              </a:r>
            </a:p>
          </p:txBody>
        </p:sp>
      </p:grpSp>
      <p:grpSp>
        <p:nvGrpSpPr>
          <p:cNvPr id="40" name="组合 39"/>
          <p:cNvGrpSpPr/>
          <p:nvPr/>
        </p:nvGrpSpPr>
        <p:grpSpPr>
          <a:xfrm>
            <a:off x="3503595" y="2043511"/>
            <a:ext cx="1303727" cy="1071115"/>
            <a:chOff x="3503595" y="2043511"/>
            <a:chExt cx="1303727" cy="1071115"/>
          </a:xfrm>
        </p:grpSpPr>
        <p:grpSp>
          <p:nvGrpSpPr>
            <p:cNvPr id="41" name="Group 44"/>
            <p:cNvGrpSpPr/>
            <p:nvPr/>
          </p:nvGrpSpPr>
          <p:grpSpPr>
            <a:xfrm>
              <a:off x="3503595" y="2043511"/>
              <a:ext cx="1245614" cy="1071115"/>
              <a:chOff x="4348842" y="1219200"/>
              <a:chExt cx="1747158" cy="1647825"/>
            </a:xfrm>
          </p:grpSpPr>
          <p:sp>
            <p:nvSpPr>
              <p:cNvPr id="44" name="Rectangle: Single Corner Rounded 79"/>
              <p:cNvSpPr/>
              <p:nvPr/>
            </p:nvSpPr>
            <p:spPr>
              <a:xfrm>
                <a:off x="4354285" y="1219200"/>
                <a:ext cx="1741715" cy="1204686"/>
              </a:xfrm>
              <a:prstGeom prst="round1Rect">
                <a:avLst>
                  <a:gd name="adj" fmla="val 28788"/>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5" name="Right Triangle 80"/>
              <p:cNvSpPr/>
              <p:nvPr/>
            </p:nvSpPr>
            <p:spPr>
              <a:xfrm flipH="1" flipV="1">
                <a:off x="4348842" y="2423886"/>
                <a:ext cx="876300" cy="443139"/>
              </a:xfrm>
              <a:prstGeom prst="rtTriangle">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sp>
          <p:nvSpPr>
            <p:cNvPr id="42" name="Freeform: Shape 47"/>
            <p:cNvSpPr>
              <a:spLocks/>
            </p:cNvSpPr>
            <p:nvPr/>
          </p:nvSpPr>
          <p:spPr bwMode="auto">
            <a:xfrm>
              <a:off x="3611039" y="2247344"/>
              <a:ext cx="375726" cy="36407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3" name="Rectangle 56"/>
            <p:cNvSpPr/>
            <p:nvPr/>
          </p:nvSpPr>
          <p:spPr>
            <a:xfrm>
              <a:off x="4129011" y="2264993"/>
              <a:ext cx="678311" cy="392415"/>
            </a:xfrm>
            <a:prstGeom prst="rect">
              <a:avLst/>
            </a:prstGeom>
          </p:spPr>
          <p:txBody>
            <a:bodyPr wrap="none">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378">
                <a:defRPr/>
              </a:pPr>
              <a:r>
                <a:rPr lang="en-US" altLang="zh-CN" sz="2800" b="1">
                  <a:solidFill>
                    <a:schemeClr val="bg1"/>
                  </a:solidFill>
                </a:rPr>
                <a:t>20%</a:t>
              </a:r>
            </a:p>
          </p:txBody>
        </p:sp>
      </p:grpSp>
      <p:grpSp>
        <p:nvGrpSpPr>
          <p:cNvPr id="46" name="组合 45"/>
          <p:cNvGrpSpPr/>
          <p:nvPr/>
        </p:nvGrpSpPr>
        <p:grpSpPr>
          <a:xfrm>
            <a:off x="4808703" y="2043511"/>
            <a:ext cx="995779" cy="1071115"/>
            <a:chOff x="4808703" y="2043511"/>
            <a:chExt cx="995779" cy="1071115"/>
          </a:xfrm>
        </p:grpSpPr>
        <p:grpSp>
          <p:nvGrpSpPr>
            <p:cNvPr id="47" name="Group 45"/>
            <p:cNvGrpSpPr/>
            <p:nvPr/>
          </p:nvGrpSpPr>
          <p:grpSpPr>
            <a:xfrm>
              <a:off x="4808703" y="2043511"/>
              <a:ext cx="903168" cy="1071115"/>
              <a:chOff x="6400798" y="1219200"/>
              <a:chExt cx="1266827" cy="1647825"/>
            </a:xfrm>
          </p:grpSpPr>
          <p:sp>
            <p:nvSpPr>
              <p:cNvPr id="50" name="Rectangle: Single Corner Rounded 77"/>
              <p:cNvSpPr/>
              <p:nvPr/>
            </p:nvSpPr>
            <p:spPr>
              <a:xfrm>
                <a:off x="6400798" y="1219200"/>
                <a:ext cx="1266827" cy="1204686"/>
              </a:xfrm>
              <a:prstGeom prst="round1Rect">
                <a:avLst>
                  <a:gd name="adj" fmla="val 28788"/>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1" name="Right Triangle 78"/>
              <p:cNvSpPr/>
              <p:nvPr/>
            </p:nvSpPr>
            <p:spPr>
              <a:xfrm flipH="1" flipV="1">
                <a:off x="6400798" y="2423886"/>
                <a:ext cx="876300" cy="443139"/>
              </a:xfrm>
              <a:prstGeom prst="rtTriangle">
                <a:avLst/>
              </a:pr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sp>
          <p:nvSpPr>
            <p:cNvPr id="48" name="Freeform: Shape 50"/>
            <p:cNvSpPr>
              <a:spLocks/>
            </p:cNvSpPr>
            <p:nvPr/>
          </p:nvSpPr>
          <p:spPr bwMode="auto">
            <a:xfrm>
              <a:off x="4841094" y="2234202"/>
              <a:ext cx="357543" cy="382697"/>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9" name="Rectangle 57"/>
            <p:cNvSpPr/>
            <p:nvPr/>
          </p:nvSpPr>
          <p:spPr>
            <a:xfrm>
              <a:off x="5126171" y="2264993"/>
              <a:ext cx="678311" cy="392415"/>
            </a:xfrm>
            <a:prstGeom prst="rect">
              <a:avLst/>
            </a:prstGeom>
          </p:spPr>
          <p:txBody>
            <a:bodyPr wrap="none">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378">
                <a:defRPr/>
              </a:pPr>
              <a:r>
                <a:rPr lang="en-US" altLang="zh-CN" sz="2800" b="1">
                  <a:solidFill>
                    <a:schemeClr val="bg1"/>
                  </a:solidFill>
                </a:rPr>
                <a:t>15%</a:t>
              </a:r>
            </a:p>
          </p:txBody>
        </p:sp>
      </p:grpSp>
      <p:grpSp>
        <p:nvGrpSpPr>
          <p:cNvPr id="52" name="组合 51"/>
          <p:cNvGrpSpPr/>
          <p:nvPr/>
        </p:nvGrpSpPr>
        <p:grpSpPr>
          <a:xfrm>
            <a:off x="5771366" y="2043511"/>
            <a:ext cx="2429519" cy="1071115"/>
            <a:chOff x="5771366" y="2043511"/>
            <a:chExt cx="2429519" cy="1071115"/>
          </a:xfrm>
        </p:grpSpPr>
        <p:grpSp>
          <p:nvGrpSpPr>
            <p:cNvPr id="53" name="Group 46"/>
            <p:cNvGrpSpPr/>
            <p:nvPr/>
          </p:nvGrpSpPr>
          <p:grpSpPr>
            <a:xfrm>
              <a:off x="5771366" y="2043511"/>
              <a:ext cx="2412001" cy="1071115"/>
              <a:chOff x="7966981" y="1219200"/>
              <a:chExt cx="3383190" cy="1647825"/>
            </a:xfrm>
          </p:grpSpPr>
          <p:sp>
            <p:nvSpPr>
              <p:cNvPr id="56" name="Rectangle: Single Corner Rounded 75"/>
              <p:cNvSpPr/>
              <p:nvPr/>
            </p:nvSpPr>
            <p:spPr>
              <a:xfrm>
                <a:off x="7972423" y="1219200"/>
                <a:ext cx="3377748" cy="1204686"/>
              </a:xfrm>
              <a:prstGeom prst="round1Rect">
                <a:avLst>
                  <a:gd name="adj" fmla="val 28788"/>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57" name="Right Triangle 76"/>
              <p:cNvSpPr/>
              <p:nvPr/>
            </p:nvSpPr>
            <p:spPr>
              <a:xfrm flipH="1" flipV="1">
                <a:off x="7966981" y="2423886"/>
                <a:ext cx="876300" cy="443139"/>
              </a:xfrm>
              <a:prstGeom prst="rtTriangle">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sp>
          <p:nvSpPr>
            <p:cNvPr id="54" name="Freeform: Shape 48"/>
            <p:cNvSpPr>
              <a:spLocks/>
            </p:cNvSpPr>
            <p:nvPr/>
          </p:nvSpPr>
          <p:spPr bwMode="auto">
            <a:xfrm>
              <a:off x="5894075" y="2241535"/>
              <a:ext cx="379328" cy="375698"/>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5" name="Rectangle 58"/>
            <p:cNvSpPr/>
            <p:nvPr/>
          </p:nvSpPr>
          <p:spPr>
            <a:xfrm>
              <a:off x="7522574" y="2264993"/>
              <a:ext cx="678311" cy="392415"/>
            </a:xfrm>
            <a:prstGeom prst="rect">
              <a:avLst/>
            </a:prstGeom>
          </p:spPr>
          <p:txBody>
            <a:bodyPr wrap="none">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378">
                <a:defRPr/>
              </a:pPr>
              <a:r>
                <a:rPr lang="en-US" altLang="zh-CN" sz="2800" b="1" dirty="0">
                  <a:solidFill>
                    <a:schemeClr val="bg1"/>
                  </a:solidFill>
                </a:rPr>
                <a:t>40%</a:t>
              </a:r>
            </a:p>
          </p:txBody>
        </p:sp>
      </p:grpSp>
    </p:spTree>
    <p:extLst>
      <p:ext uri="{BB962C8B-B14F-4D97-AF65-F5344CB8AC3E}">
        <p14:creationId xmlns:p14="http://schemas.microsoft.com/office/powerpoint/2010/main" val="293195772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34000">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14:bounceEnd="34000">
                                          <p:cBhvr additive="base">
                                            <p:cTn id="7" dur="750" fill="hold"/>
                                            <p:tgtEl>
                                              <p:spTgt spid="52"/>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14:presetBounceEnd="34000">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14:bounceEnd="34000">
                                          <p:cBhvr additive="base">
                                            <p:cTn id="12" dur="750" fill="hold"/>
                                            <p:tgtEl>
                                              <p:spTgt spid="46"/>
                                            </p:tgtEl>
                                            <p:attrNameLst>
                                              <p:attrName>ppt_x</p:attrName>
                                            </p:attrNameLst>
                                          </p:cBhvr>
                                          <p:tavLst>
                                            <p:tav tm="0">
                                              <p:val>
                                                <p:strVal val="1+#ppt_w/2"/>
                                              </p:val>
                                            </p:tav>
                                            <p:tav tm="100000">
                                              <p:val>
                                                <p:strVal val="#ppt_x"/>
                                              </p:val>
                                            </p:tav>
                                          </p:tavLst>
                                        </p:anim>
                                        <p:anim calcmode="lin" valueType="num" p14:bounceEnd="34000">
                                          <p:cBhvr additive="base">
                                            <p:cTn id="13" dur="750" fill="hold"/>
                                            <p:tgtEl>
                                              <p:spTgt spid="4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14:presetBounceEnd="34000">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14:bounceEnd="34000">
                                          <p:cBhvr additive="base">
                                            <p:cTn id="17" dur="750" fill="hold"/>
                                            <p:tgtEl>
                                              <p:spTgt spid="40"/>
                                            </p:tgtEl>
                                            <p:attrNameLst>
                                              <p:attrName>ppt_x</p:attrName>
                                            </p:attrNameLst>
                                          </p:cBhvr>
                                          <p:tavLst>
                                            <p:tav tm="0">
                                              <p:val>
                                                <p:strVal val="1+#ppt_w/2"/>
                                              </p:val>
                                            </p:tav>
                                            <p:tav tm="100000">
                                              <p:val>
                                                <p:strVal val="#ppt_x"/>
                                              </p:val>
                                            </p:tav>
                                          </p:tavLst>
                                        </p:anim>
                                        <p:anim calcmode="lin" valueType="num" p14:bounceEnd="34000">
                                          <p:cBhvr additive="base">
                                            <p:cTn id="18" dur="75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2" fill="hold" nodeType="afterEffect" p14:presetBounceEnd="34000">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14:bounceEnd="34000">
                                          <p:cBhvr additive="base">
                                            <p:cTn id="22" dur="750" fill="hold"/>
                                            <p:tgtEl>
                                              <p:spTgt spid="58"/>
                                            </p:tgtEl>
                                            <p:attrNameLst>
                                              <p:attrName>ppt_x</p:attrName>
                                            </p:attrNameLst>
                                          </p:cBhvr>
                                          <p:tavLst>
                                            <p:tav tm="0">
                                              <p:val>
                                                <p:strVal val="1+#ppt_w/2"/>
                                              </p:val>
                                            </p:tav>
                                            <p:tav tm="100000">
                                              <p:val>
                                                <p:strVal val="#ppt_x"/>
                                              </p:val>
                                            </p:tav>
                                          </p:tavLst>
                                        </p:anim>
                                        <p:anim calcmode="lin" valueType="num" p14:bounceEnd="34000">
                                          <p:cBhvr additive="base">
                                            <p:cTn id="23" dur="750" fill="hold"/>
                                            <p:tgtEl>
                                              <p:spTgt spid="58"/>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1+#ppt_w/2"/>
                                              </p:val>
                                            </p:tav>
                                            <p:tav tm="100000">
                                              <p:val>
                                                <p:strVal val="#ppt_x"/>
                                              </p:val>
                                            </p:tav>
                                          </p:tavLst>
                                        </p:anim>
                                        <p:anim calcmode="lin" valueType="num">
                                          <p:cBhvr additive="base">
                                            <p:cTn id="8" dur="75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750" fill="hold"/>
                                            <p:tgtEl>
                                              <p:spTgt spid="46"/>
                                            </p:tgtEl>
                                            <p:attrNameLst>
                                              <p:attrName>ppt_x</p:attrName>
                                            </p:attrNameLst>
                                          </p:cBhvr>
                                          <p:tavLst>
                                            <p:tav tm="0">
                                              <p:val>
                                                <p:strVal val="1+#ppt_w/2"/>
                                              </p:val>
                                            </p:tav>
                                            <p:tav tm="100000">
                                              <p:val>
                                                <p:strVal val="#ppt_x"/>
                                              </p:val>
                                            </p:tav>
                                          </p:tavLst>
                                        </p:anim>
                                        <p:anim calcmode="lin" valueType="num">
                                          <p:cBhvr additive="base">
                                            <p:cTn id="13" dur="750" fill="hold"/>
                                            <p:tgtEl>
                                              <p:spTgt spid="4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750" fill="hold"/>
                                            <p:tgtEl>
                                              <p:spTgt spid="40"/>
                                            </p:tgtEl>
                                            <p:attrNameLst>
                                              <p:attrName>ppt_x</p:attrName>
                                            </p:attrNameLst>
                                          </p:cBhvr>
                                          <p:tavLst>
                                            <p:tav tm="0">
                                              <p:val>
                                                <p:strVal val="1+#ppt_w/2"/>
                                              </p:val>
                                            </p:tav>
                                            <p:tav tm="100000">
                                              <p:val>
                                                <p:strVal val="#ppt_x"/>
                                              </p:val>
                                            </p:tav>
                                          </p:tavLst>
                                        </p:anim>
                                        <p:anim calcmode="lin" valueType="num">
                                          <p:cBhvr additive="base">
                                            <p:cTn id="18" dur="75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2"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750" fill="hold"/>
                                            <p:tgtEl>
                                              <p:spTgt spid="58"/>
                                            </p:tgtEl>
                                            <p:attrNameLst>
                                              <p:attrName>ppt_x</p:attrName>
                                            </p:attrNameLst>
                                          </p:cBhvr>
                                          <p:tavLst>
                                            <p:tav tm="0">
                                              <p:val>
                                                <p:strVal val="1+#ppt_w/2"/>
                                              </p:val>
                                            </p:tav>
                                            <p:tav tm="100000">
                                              <p:val>
                                                <p:strVal val="#ppt_x"/>
                                              </p:val>
                                            </p:tav>
                                          </p:tavLst>
                                        </p:anim>
                                        <p:anim calcmode="lin" valueType="num">
                                          <p:cBhvr additive="base">
                                            <p:cTn id="23" dur="750" fill="hold"/>
                                            <p:tgtEl>
                                              <p:spTgt spid="58"/>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8"/>
          <p:cNvGrpSpPr>
            <a:grpSpLocks/>
          </p:cNvGrpSpPr>
          <p:nvPr/>
        </p:nvGrpSpPr>
        <p:grpSpPr bwMode="auto">
          <a:xfrm>
            <a:off x="1212059" y="1763446"/>
            <a:ext cx="1307306" cy="1981200"/>
            <a:chOff x="91992" y="2371460"/>
            <a:chExt cx="1743512" cy="2641716"/>
          </a:xfrm>
        </p:grpSpPr>
        <p:grpSp>
          <p:nvGrpSpPr>
            <p:cNvPr id="3" name="组合 12"/>
            <p:cNvGrpSpPr>
              <a:grpSpLocks/>
            </p:cNvGrpSpPr>
            <p:nvPr/>
          </p:nvGrpSpPr>
          <p:grpSpPr bwMode="auto">
            <a:xfrm>
              <a:off x="91992" y="2371460"/>
              <a:ext cx="1743512" cy="2641716"/>
              <a:chOff x="91992" y="2371460"/>
              <a:chExt cx="1743512" cy="2641716"/>
            </a:xfrm>
          </p:grpSpPr>
          <p:sp>
            <p:nvSpPr>
              <p:cNvPr id="5" name="矩形 4"/>
              <p:cNvSpPr/>
              <p:nvPr/>
            </p:nvSpPr>
            <p:spPr>
              <a:xfrm>
                <a:off x="107871" y="2371460"/>
                <a:ext cx="1727633" cy="2641716"/>
              </a:xfrm>
              <a:prstGeom prst="rect">
                <a:avLst/>
              </a:prstGeom>
              <a:solidFill>
                <a:schemeClr val="accent1"/>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9"/>
              <p:cNvSpPr txBox="1">
                <a:spLocks noChangeArrowheads="1"/>
              </p:cNvSpPr>
              <p:nvPr/>
            </p:nvSpPr>
            <p:spPr bwMode="auto">
              <a:xfrm>
                <a:off x="91993"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8" name="TextBox 19"/>
              <p:cNvSpPr txBox="1"/>
              <p:nvPr/>
            </p:nvSpPr>
            <p:spPr>
              <a:xfrm>
                <a:off x="91992" y="2801692"/>
                <a:ext cx="1727633" cy="1108045"/>
              </a:xfrm>
              <a:prstGeom prst="rect">
                <a:avLst/>
              </a:prstGeom>
              <a:noFill/>
            </p:spPr>
            <p:txBody>
              <a:bodyPr>
                <a:spAutoFit/>
              </a:bodyPr>
              <a:lstStyle/>
              <a:p>
                <a:pPr algn="ctr">
                  <a:lnSpc>
                    <a:spcPct val="150000"/>
                  </a:lnSpc>
                  <a:defRPr/>
                </a:pPr>
                <a:r>
                  <a:rPr lang="zh-CN" altLang="en-US" sz="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p>
            </p:txBody>
          </p:sp>
          <p:sp>
            <p:nvSpPr>
              <p:cNvPr id="9" name="TextBox 11"/>
              <p:cNvSpPr txBox="1">
                <a:spLocks noChangeArrowheads="1"/>
              </p:cNvSpPr>
              <p:nvPr/>
            </p:nvSpPr>
            <p:spPr bwMode="auto">
              <a:xfrm>
                <a:off x="637914" y="3977784"/>
                <a:ext cx="667182"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p>
            </p:txBody>
          </p:sp>
        </p:grpSp>
        <p:sp>
          <p:nvSpPr>
            <p:cNvPr id="4" name="任意多边形 3"/>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00"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2551512" y="1763446"/>
            <a:ext cx="1296590" cy="1981200"/>
            <a:chOff x="2551511" y="1778794"/>
            <a:chExt cx="1296590" cy="1981200"/>
          </a:xfrm>
          <a:solidFill>
            <a:srgbClr val="E2E9E9"/>
          </a:solidFill>
        </p:grpSpPr>
        <p:grpSp>
          <p:nvGrpSpPr>
            <p:cNvPr id="11" name="组合 7"/>
            <p:cNvGrpSpPr>
              <a:grpSpLocks/>
            </p:cNvGrpSpPr>
            <p:nvPr/>
          </p:nvGrpSpPr>
          <p:grpSpPr bwMode="auto">
            <a:xfrm>
              <a:off x="2551511" y="1778794"/>
              <a:ext cx="1296590" cy="1981200"/>
              <a:chOff x="1907704" y="2371460"/>
              <a:chExt cx="1728000" cy="2641716"/>
            </a:xfrm>
            <a:grpFill/>
          </p:grpSpPr>
          <p:sp>
            <p:nvSpPr>
              <p:cNvPr id="13" name="矩形 12"/>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00"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
              <p:cNvSpPr txBox="1">
                <a:spLocks noChangeArrowheads="1"/>
              </p:cNvSpPr>
              <p:nvPr/>
            </p:nvSpPr>
            <p:spPr bwMode="auto">
              <a:xfrm>
                <a:off x="1907704" y="2478037"/>
                <a:ext cx="1728000" cy="344724"/>
              </a:xfrm>
              <a:prstGeom prst="rect">
                <a:avLst/>
              </a:prstGeom>
              <a:grpFill/>
              <a:ln w="9525">
                <a:noFill/>
                <a:miter lim="800000"/>
                <a:headEnd/>
                <a:tailEnd/>
              </a:ln>
            </p:spPr>
            <p:txBody>
              <a:bodyPr>
                <a:spAutoFit/>
              </a:bodyPr>
              <a:lstStyle/>
              <a:p>
                <a:pPr algn="ctr">
                  <a:lnSpc>
                    <a:spcPct val="120000"/>
                  </a:lnSpc>
                  <a:defRPr/>
                </a:pPr>
                <a:r>
                  <a:rPr lang="zh-CN" altLang="en-US" sz="900" b="1"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15" name="TextBox 4"/>
              <p:cNvSpPr txBox="1"/>
              <p:nvPr/>
            </p:nvSpPr>
            <p:spPr>
              <a:xfrm>
                <a:off x="1907704" y="2801692"/>
                <a:ext cx="1728000" cy="1108045"/>
              </a:xfrm>
              <a:prstGeom prst="rect">
                <a:avLst/>
              </a:prstGeom>
              <a:grpFill/>
            </p:spPr>
            <p:txBody>
              <a:bodyPr>
                <a:spAutoFit/>
              </a:bodyPr>
              <a:lstStyle/>
              <a:p>
                <a:pPr algn="ctr">
                  <a:lnSpc>
                    <a:spcPct val="150000"/>
                  </a:lnSpc>
                  <a:defRPr/>
                </a:pPr>
                <a:r>
                  <a:rPr lang="zh-CN" altLang="en-US" sz="8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p>
            </p:txBody>
          </p:sp>
          <p:sp>
            <p:nvSpPr>
              <p:cNvPr id="16" name="TextBox 5"/>
              <p:cNvSpPr txBox="1">
                <a:spLocks noChangeArrowheads="1"/>
              </p:cNvSpPr>
              <p:nvPr/>
            </p:nvSpPr>
            <p:spPr bwMode="auto">
              <a:xfrm>
                <a:off x="2438352" y="3977784"/>
                <a:ext cx="666710" cy="376910"/>
              </a:xfrm>
              <a:prstGeom prst="rect">
                <a:avLst/>
              </a:prstGeom>
              <a:grpFill/>
              <a:ln w="9525">
                <a:noFill/>
                <a:miter lim="800000"/>
                <a:headEnd/>
                <a:tailEnd/>
              </a:ln>
            </p:spPr>
            <p:txBody>
              <a:bodyPr wrap="none">
                <a:spAutoFit/>
              </a:bodyPr>
              <a:lstStyle/>
              <a:p>
                <a:pPr algn="ctr">
                  <a:defRPr/>
                </a:pPr>
                <a:r>
                  <a:rPr lang="zh-CN" altLang="en-US" sz="1200" b="1"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17" name="椭圆 16"/>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乘号 11"/>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37"/>
          <p:cNvGrpSpPr>
            <a:grpSpLocks/>
          </p:cNvGrpSpPr>
          <p:nvPr/>
        </p:nvGrpSpPr>
        <p:grpSpPr bwMode="auto">
          <a:xfrm>
            <a:off x="3880249" y="1763446"/>
            <a:ext cx="1307306" cy="1981200"/>
            <a:chOff x="3649272" y="2371460"/>
            <a:chExt cx="1743512" cy="2641716"/>
          </a:xfrm>
          <a:effectLst/>
        </p:grpSpPr>
        <p:grpSp>
          <p:nvGrpSpPr>
            <p:cNvPr id="19" name="组合 20"/>
            <p:cNvGrpSpPr>
              <a:grpSpLocks/>
            </p:cNvGrpSpPr>
            <p:nvPr/>
          </p:nvGrpSpPr>
          <p:grpSpPr bwMode="auto">
            <a:xfrm>
              <a:off x="3649272" y="2371460"/>
              <a:ext cx="1743512" cy="2641716"/>
              <a:chOff x="91992" y="2371460"/>
              <a:chExt cx="1743512" cy="2641716"/>
            </a:xfrm>
          </p:grpSpPr>
          <p:sp>
            <p:nvSpPr>
              <p:cNvPr id="21" name="矩形 20"/>
              <p:cNvSpPr/>
              <p:nvPr/>
            </p:nvSpPr>
            <p:spPr>
              <a:xfrm>
                <a:off x="107871" y="2371460"/>
                <a:ext cx="1727633" cy="2641716"/>
              </a:xfrm>
              <a:prstGeom prst="rect">
                <a:avLst/>
              </a:prstGeom>
              <a:solidFill>
                <a:schemeClr val="accent2"/>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3"/>
              <p:cNvSpPr txBox="1">
                <a:spLocks noChangeArrowheads="1"/>
              </p:cNvSpPr>
              <p:nvPr/>
            </p:nvSpPr>
            <p:spPr bwMode="auto">
              <a:xfrm>
                <a:off x="91993"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24" name="TextBox 28"/>
              <p:cNvSpPr txBox="1"/>
              <p:nvPr/>
            </p:nvSpPr>
            <p:spPr>
              <a:xfrm>
                <a:off x="91992" y="2801692"/>
                <a:ext cx="1727633" cy="1108045"/>
              </a:xfrm>
              <a:prstGeom prst="rect">
                <a:avLst/>
              </a:prstGeom>
              <a:noFill/>
            </p:spPr>
            <p:txBody>
              <a:bodyPr>
                <a:spAutoFit/>
              </a:bodyPr>
              <a:lstStyle/>
              <a:p>
                <a:pPr algn="ctr">
                  <a:lnSpc>
                    <a:spcPct val="150000"/>
                  </a:lnSpc>
                  <a:defRPr/>
                </a:pPr>
                <a:r>
                  <a:rPr lang="zh-CN" altLang="en-US" sz="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p>
            </p:txBody>
          </p:sp>
          <p:sp>
            <p:nvSpPr>
              <p:cNvPr id="25" name="TextBox 25"/>
              <p:cNvSpPr txBox="1">
                <a:spLocks noChangeArrowheads="1"/>
              </p:cNvSpPr>
              <p:nvPr/>
            </p:nvSpPr>
            <p:spPr bwMode="auto">
              <a:xfrm>
                <a:off x="637914" y="3977784"/>
                <a:ext cx="667182"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p>
            </p:txBody>
          </p:sp>
        </p:grpSp>
        <p:sp>
          <p:nvSpPr>
            <p:cNvPr id="20" name="乘号 19"/>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00"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34"/>
          <p:cNvGrpSpPr>
            <a:grpSpLocks/>
          </p:cNvGrpSpPr>
          <p:nvPr/>
        </p:nvGrpSpPr>
        <p:grpSpPr bwMode="auto">
          <a:xfrm>
            <a:off x="5219701" y="1763446"/>
            <a:ext cx="1296591" cy="1981200"/>
            <a:chOff x="5435668" y="2371460"/>
            <a:chExt cx="1728000" cy="2641716"/>
          </a:xfrm>
        </p:grpSpPr>
        <p:grpSp>
          <p:nvGrpSpPr>
            <p:cNvPr id="27" name="组合 14"/>
            <p:cNvGrpSpPr>
              <a:grpSpLocks/>
            </p:cNvGrpSpPr>
            <p:nvPr/>
          </p:nvGrpSpPr>
          <p:grpSpPr bwMode="auto">
            <a:xfrm>
              <a:off x="5435668" y="2371460"/>
              <a:ext cx="1728000" cy="2641716"/>
              <a:chOff x="1907704" y="2371460"/>
              <a:chExt cx="1728000" cy="2641716"/>
            </a:xfrm>
          </p:grpSpPr>
          <p:sp>
            <p:nvSpPr>
              <p:cNvPr id="29" name="TextBox 16"/>
              <p:cNvSpPr txBox="1">
                <a:spLocks noChangeArrowheads="1"/>
              </p:cNvSpPr>
              <p:nvPr/>
            </p:nvSpPr>
            <p:spPr bwMode="auto">
              <a:xfrm>
                <a:off x="1907704"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30" name="矩形 29"/>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00"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5"/>
              <p:cNvSpPr txBox="1"/>
              <p:nvPr/>
            </p:nvSpPr>
            <p:spPr>
              <a:xfrm>
                <a:off x="1907704" y="2801692"/>
                <a:ext cx="1728000" cy="1108045"/>
              </a:xfrm>
              <a:prstGeom prst="rect">
                <a:avLst/>
              </a:prstGeom>
              <a:noFill/>
            </p:spPr>
            <p:txBody>
              <a:bodyPr>
                <a:spAutoFit/>
              </a:bodyPr>
              <a:lstStyle/>
              <a:p>
                <a:pPr algn="ctr">
                  <a:lnSpc>
                    <a:spcPct val="150000"/>
                  </a:lnSpc>
                  <a:defRPr/>
                </a:pPr>
                <a:r>
                  <a:rPr lang="zh-CN" altLang="en-US" sz="8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p>
            </p:txBody>
          </p:sp>
          <p:sp>
            <p:nvSpPr>
              <p:cNvPr id="32" name="TextBox 18"/>
              <p:cNvSpPr txBox="1">
                <a:spLocks noChangeArrowheads="1"/>
              </p:cNvSpPr>
              <p:nvPr/>
            </p:nvSpPr>
            <p:spPr bwMode="auto">
              <a:xfrm>
                <a:off x="2438352" y="3977784"/>
                <a:ext cx="666710" cy="376910"/>
              </a:xfrm>
              <a:prstGeom prst="rect">
                <a:avLst/>
              </a:prstGeom>
              <a:noFill/>
              <a:ln w="9525">
                <a:noFill/>
                <a:miter lim="800000"/>
                <a:headEnd/>
                <a:tailEnd/>
              </a:ln>
            </p:spPr>
            <p:txBody>
              <a:bodyPr wrap="none">
                <a:spAutoFit/>
              </a:bodyPr>
              <a:lstStyle/>
              <a:p>
                <a:pPr algn="ctr">
                  <a:defRPr/>
                </a:pPr>
                <a:r>
                  <a:rPr lang="zh-CN" altLang="en-US" sz="1200" b="1"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33" name="椭圆 32"/>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任意多边形 27"/>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6548440" y="1763446"/>
            <a:ext cx="1307306" cy="1981200"/>
            <a:chOff x="6548439" y="1778794"/>
            <a:chExt cx="1307306" cy="1981200"/>
          </a:xfrm>
        </p:grpSpPr>
        <p:grpSp>
          <p:nvGrpSpPr>
            <p:cNvPr id="35" name="组合 26"/>
            <p:cNvGrpSpPr>
              <a:grpSpLocks/>
            </p:cNvGrpSpPr>
            <p:nvPr/>
          </p:nvGrpSpPr>
          <p:grpSpPr bwMode="auto">
            <a:xfrm>
              <a:off x="6548439" y="1778794"/>
              <a:ext cx="1307306" cy="1981200"/>
              <a:chOff x="91992" y="2371460"/>
              <a:chExt cx="1743512" cy="2641716"/>
            </a:xfrm>
          </p:grpSpPr>
          <p:sp>
            <p:nvSpPr>
              <p:cNvPr id="37" name="矩形 36"/>
              <p:cNvSpPr/>
              <p:nvPr/>
            </p:nvSpPr>
            <p:spPr>
              <a:xfrm>
                <a:off x="107871" y="2371460"/>
                <a:ext cx="1727633" cy="2641716"/>
              </a:xfrm>
              <a:prstGeom prst="rect">
                <a:avLst/>
              </a:prstGeom>
              <a:solidFill>
                <a:schemeClr val="accent3"/>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29"/>
              <p:cNvSpPr txBox="1">
                <a:spLocks noChangeArrowheads="1"/>
              </p:cNvSpPr>
              <p:nvPr/>
            </p:nvSpPr>
            <p:spPr bwMode="auto">
              <a:xfrm>
                <a:off x="91993" y="2478037"/>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40" name="TextBox 11"/>
              <p:cNvSpPr txBox="1"/>
              <p:nvPr/>
            </p:nvSpPr>
            <p:spPr>
              <a:xfrm>
                <a:off x="91992" y="2801692"/>
                <a:ext cx="1727633" cy="1108045"/>
              </a:xfrm>
              <a:prstGeom prst="rect">
                <a:avLst/>
              </a:prstGeom>
              <a:noFill/>
            </p:spPr>
            <p:txBody>
              <a:bodyPr>
                <a:spAutoFit/>
              </a:bodyPr>
              <a:lstStyle/>
              <a:p>
                <a:pPr algn="ctr">
                  <a:lnSpc>
                    <a:spcPct val="150000"/>
                  </a:lnSpc>
                  <a:defRPr/>
                </a:pPr>
                <a:r>
                  <a:rPr lang="zh-CN" altLang="en-US" sz="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p>
            </p:txBody>
          </p:sp>
          <p:sp>
            <p:nvSpPr>
              <p:cNvPr id="41" name="TextBox 31"/>
              <p:cNvSpPr txBox="1">
                <a:spLocks noChangeArrowheads="1"/>
              </p:cNvSpPr>
              <p:nvPr/>
            </p:nvSpPr>
            <p:spPr bwMode="auto">
              <a:xfrm>
                <a:off x="637917" y="3977784"/>
                <a:ext cx="667182" cy="376910"/>
              </a:xfrm>
              <a:prstGeom prst="rect">
                <a:avLst/>
              </a:prstGeom>
              <a:noFill/>
              <a:ln w="9525">
                <a:noFill/>
                <a:miter lim="800000"/>
                <a:headEnd/>
                <a:tailEnd/>
              </a:ln>
            </p:spPr>
            <p:txBody>
              <a:bodyPr wrap="none">
                <a:spAutoFit/>
              </a:bodyPr>
              <a:lstStyle/>
              <a:p>
                <a:pPr algn="ctr">
                  <a:defRPr/>
                </a:pPr>
                <a:r>
                  <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p>
            </p:txBody>
          </p:sp>
        </p:grpSp>
        <p:sp>
          <p:nvSpPr>
            <p:cNvPr id="36" name="乘号 35"/>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34038965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3104545" y="1688553"/>
            <a:ext cx="2942845" cy="2348750"/>
            <a:chOff x="4139393" y="2251404"/>
            <a:chExt cx="3923793" cy="3131666"/>
          </a:xfrm>
        </p:grpSpPr>
        <p:sp>
          <p:nvSpPr>
            <p:cNvPr id="41" name="Freeform: Shape 5"/>
            <p:cNvSpPr/>
            <p:nvPr/>
          </p:nvSpPr>
          <p:spPr>
            <a:xfrm>
              <a:off x="5533345" y="3603424"/>
              <a:ext cx="856040" cy="9398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6302"/>
                  </a:lnTo>
                  <a:lnTo>
                    <a:pt x="9494" y="21358"/>
                  </a:lnTo>
                  <a:cubicBezTo>
                    <a:pt x="9594" y="21327"/>
                    <a:pt x="9697" y="21307"/>
                    <a:pt x="9796" y="21274"/>
                  </a:cubicBezTo>
                  <a:cubicBezTo>
                    <a:pt x="9853" y="21387"/>
                    <a:pt x="9929" y="21489"/>
                    <a:pt x="9990" y="21600"/>
                  </a:cubicBezTo>
                  <a:lnTo>
                    <a:pt x="21600" y="0"/>
                  </a:lnTo>
                  <a:close/>
                </a:path>
              </a:pathLst>
            </a:custGeom>
            <a:solidFill>
              <a:schemeClr val="accent3">
                <a:lumMod val="75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6"/>
            <p:cNvSpPr/>
            <p:nvPr/>
          </p:nvSpPr>
          <p:spPr>
            <a:xfrm>
              <a:off x="4741229" y="2638203"/>
              <a:ext cx="791088" cy="1243133"/>
            </a:xfrm>
            <a:custGeom>
              <a:avLst/>
              <a:gdLst/>
              <a:ahLst/>
              <a:cxnLst>
                <a:cxn ang="0">
                  <a:pos x="wd2" y="hd2"/>
                </a:cxn>
                <a:cxn ang="5400000">
                  <a:pos x="wd2" y="hd2"/>
                </a:cxn>
                <a:cxn ang="10800000">
                  <a:pos x="wd2" y="hd2"/>
                </a:cxn>
                <a:cxn ang="16200000">
                  <a:pos x="wd2" y="hd2"/>
                </a:cxn>
              </a:cxnLst>
              <a:rect l="0" t="0" r="r" b="b"/>
              <a:pathLst>
                <a:path w="21600" h="21600" extrusionOk="0">
                  <a:moveTo>
                    <a:pt x="0" y="17070"/>
                  </a:moveTo>
                  <a:lnTo>
                    <a:pt x="5757" y="0"/>
                  </a:lnTo>
                  <a:lnTo>
                    <a:pt x="21600" y="21600"/>
                  </a:lnTo>
                  <a:lnTo>
                    <a:pt x="0" y="17070"/>
                  </a:lnTo>
                  <a:close/>
                </a:path>
              </a:pathLst>
            </a:custGeom>
            <a:solidFill>
              <a:schemeClr val="accent4">
                <a:lumMod val="60000"/>
                <a:lumOff val="4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7"/>
            <p:cNvSpPr/>
            <p:nvPr/>
          </p:nvSpPr>
          <p:spPr>
            <a:xfrm>
              <a:off x="4733627" y="3618694"/>
              <a:ext cx="793329" cy="644640"/>
            </a:xfrm>
            <a:custGeom>
              <a:avLst/>
              <a:gdLst/>
              <a:ahLst/>
              <a:cxnLst>
                <a:cxn ang="0">
                  <a:pos x="wd2" y="hd2"/>
                </a:cxn>
                <a:cxn ang="5400000">
                  <a:pos x="wd2" y="hd2"/>
                </a:cxn>
                <a:cxn ang="10800000">
                  <a:pos x="wd2" y="hd2"/>
                </a:cxn>
                <a:cxn ang="16200000">
                  <a:pos x="wd2" y="hd2"/>
                </a:cxn>
              </a:cxnLst>
              <a:rect l="0" t="0" r="r" b="b"/>
              <a:pathLst>
                <a:path w="21600" h="21600" extrusionOk="0">
                  <a:moveTo>
                    <a:pt x="10290" y="21600"/>
                  </a:moveTo>
                  <a:lnTo>
                    <a:pt x="21600" y="8774"/>
                  </a:lnTo>
                  <a:lnTo>
                    <a:pt x="0" y="0"/>
                  </a:lnTo>
                  <a:lnTo>
                    <a:pt x="10290" y="21600"/>
                  </a:lnTo>
                  <a:close/>
                </a:path>
              </a:pathLst>
            </a:custGeom>
            <a:solidFill>
              <a:schemeClr val="accent3"/>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8"/>
            <p:cNvSpPr/>
            <p:nvPr/>
          </p:nvSpPr>
          <p:spPr>
            <a:xfrm>
              <a:off x="4947095" y="2640415"/>
              <a:ext cx="975587" cy="1245437"/>
            </a:xfrm>
            <a:custGeom>
              <a:avLst/>
              <a:gdLst/>
              <a:ahLst/>
              <a:cxnLst>
                <a:cxn ang="0">
                  <a:pos x="wd2" y="hd2"/>
                </a:cxn>
                <a:cxn ang="5400000">
                  <a:pos x="wd2" y="hd2"/>
                </a:cxn>
                <a:cxn ang="10800000">
                  <a:pos x="wd2" y="hd2"/>
                </a:cxn>
                <a:cxn ang="16200000">
                  <a:pos x="wd2" y="hd2"/>
                </a:cxn>
              </a:cxnLst>
              <a:rect l="0" t="0" r="r" b="b"/>
              <a:pathLst>
                <a:path w="21600" h="21600" extrusionOk="0">
                  <a:moveTo>
                    <a:pt x="21600" y="6635"/>
                  </a:moveTo>
                  <a:lnTo>
                    <a:pt x="12979" y="21600"/>
                  </a:lnTo>
                  <a:lnTo>
                    <a:pt x="0" y="0"/>
                  </a:lnTo>
                  <a:lnTo>
                    <a:pt x="21600" y="6635"/>
                  </a:lnTo>
                  <a:close/>
                </a:path>
              </a:pathLst>
            </a:custGeom>
            <a:solidFill>
              <a:schemeClr val="accent4">
                <a:lumMod val="40000"/>
                <a:lumOff val="6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9"/>
            <p:cNvSpPr/>
            <p:nvPr/>
          </p:nvSpPr>
          <p:spPr>
            <a:xfrm>
              <a:off x="5916661" y="3020528"/>
              <a:ext cx="683919" cy="5857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70" y="21600"/>
                  </a:lnTo>
                  <a:lnTo>
                    <a:pt x="21600" y="5863"/>
                  </a:lnTo>
                  <a:lnTo>
                    <a:pt x="0" y="0"/>
                  </a:lnTo>
                  <a:close/>
                </a:path>
              </a:pathLst>
            </a:custGeom>
            <a:solidFill>
              <a:schemeClr val="accent3">
                <a:lumMod val="75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0"/>
            <p:cNvSpPr/>
            <p:nvPr/>
          </p:nvSpPr>
          <p:spPr>
            <a:xfrm>
              <a:off x="5915663" y="2351306"/>
              <a:ext cx="675579" cy="8333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79" y="0"/>
                  </a:lnTo>
                  <a:lnTo>
                    <a:pt x="0" y="17347"/>
                  </a:lnTo>
                  <a:lnTo>
                    <a:pt x="21600" y="21600"/>
                  </a:lnTo>
                  <a:close/>
                </a:path>
              </a:pathLst>
            </a:custGeom>
            <a:solidFill>
              <a:schemeClr val="accent4">
                <a:lumMod val="60000"/>
                <a:lumOff val="4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1"/>
            <p:cNvSpPr/>
            <p:nvPr/>
          </p:nvSpPr>
          <p:spPr>
            <a:xfrm>
              <a:off x="6387662" y="3177163"/>
              <a:ext cx="1134586" cy="586750"/>
            </a:xfrm>
            <a:custGeom>
              <a:avLst/>
              <a:gdLst/>
              <a:ahLst/>
              <a:cxnLst>
                <a:cxn ang="0">
                  <a:pos x="wd2" y="hd2"/>
                </a:cxn>
                <a:cxn ang="5400000">
                  <a:pos x="wd2" y="hd2"/>
                </a:cxn>
                <a:cxn ang="10800000">
                  <a:pos x="wd2" y="hd2"/>
                </a:cxn>
                <a:cxn ang="16200000">
                  <a:pos x="wd2" y="hd2"/>
                </a:cxn>
              </a:cxnLst>
              <a:rect l="0" t="0" r="r" b="b"/>
              <a:pathLst>
                <a:path w="21600" h="21600" extrusionOk="0">
                  <a:moveTo>
                    <a:pt x="0" y="15893"/>
                  </a:moveTo>
                  <a:lnTo>
                    <a:pt x="21600" y="21600"/>
                  </a:lnTo>
                  <a:lnTo>
                    <a:pt x="3830" y="0"/>
                  </a:lnTo>
                  <a:lnTo>
                    <a:pt x="0" y="15893"/>
                  </a:lnTo>
                  <a:close/>
                </a:path>
              </a:pathLst>
            </a:custGeom>
            <a:solidFill>
              <a:schemeClr val="accent1">
                <a:lumMod val="75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12"/>
            <p:cNvSpPr/>
            <p:nvPr/>
          </p:nvSpPr>
          <p:spPr>
            <a:xfrm>
              <a:off x="6584139" y="3172494"/>
              <a:ext cx="1142639" cy="532542"/>
            </a:xfrm>
            <a:custGeom>
              <a:avLst/>
              <a:gdLst/>
              <a:ahLst/>
              <a:cxnLst>
                <a:cxn ang="0">
                  <a:pos x="wd2" y="hd2"/>
                </a:cxn>
                <a:cxn ang="5400000">
                  <a:pos x="wd2" y="hd2"/>
                </a:cxn>
                <a:cxn ang="10800000">
                  <a:pos x="wd2" y="hd2"/>
                </a:cxn>
                <a:cxn ang="16200000">
                  <a:pos x="wd2" y="hd2"/>
                </a:cxn>
              </a:cxnLst>
              <a:rect l="0" t="0" r="r" b="b"/>
              <a:pathLst>
                <a:path w="21600" h="21600" extrusionOk="0">
                  <a:moveTo>
                    <a:pt x="15830" y="21600"/>
                  </a:moveTo>
                  <a:lnTo>
                    <a:pt x="21600" y="0"/>
                  </a:lnTo>
                  <a:lnTo>
                    <a:pt x="0" y="160"/>
                  </a:lnTo>
                  <a:lnTo>
                    <a:pt x="15830" y="21600"/>
                  </a:lnTo>
                  <a:close/>
                </a:path>
              </a:pathLst>
            </a:custGeom>
            <a:solidFill>
              <a:schemeClr val="accent3">
                <a:lumMod val="75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13"/>
            <p:cNvSpPr/>
            <p:nvPr/>
          </p:nvSpPr>
          <p:spPr>
            <a:xfrm>
              <a:off x="6383299" y="3603149"/>
              <a:ext cx="1043355" cy="9996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271"/>
                  </a:lnTo>
                  <a:lnTo>
                    <a:pt x="12579" y="21600"/>
                  </a:lnTo>
                  <a:lnTo>
                    <a:pt x="0" y="0"/>
                  </a:lnTo>
                  <a:close/>
                </a:path>
              </a:pathLst>
            </a:custGeom>
            <a:solidFill>
              <a:schemeClr val="accent1">
                <a:lumMod val="5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14"/>
            <p:cNvSpPr/>
            <p:nvPr/>
          </p:nvSpPr>
          <p:spPr>
            <a:xfrm>
              <a:off x="6930119" y="3705291"/>
              <a:ext cx="762776" cy="9774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3726"/>
                  </a:lnTo>
                  <a:lnTo>
                    <a:pt x="13988" y="0"/>
                  </a:lnTo>
                  <a:lnTo>
                    <a:pt x="0" y="21600"/>
                  </a:lnTo>
                  <a:close/>
                </a:path>
              </a:pathLst>
            </a:custGeom>
            <a:solidFill>
              <a:schemeClr val="accent1"/>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15"/>
            <p:cNvSpPr/>
            <p:nvPr/>
          </p:nvSpPr>
          <p:spPr>
            <a:xfrm>
              <a:off x="6383299" y="3600678"/>
              <a:ext cx="627803" cy="12159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7546"/>
                  </a:lnTo>
                  <a:lnTo>
                    <a:pt x="610" y="21600"/>
                  </a:lnTo>
                  <a:lnTo>
                    <a:pt x="0" y="0"/>
                  </a:lnTo>
                  <a:close/>
                </a:path>
              </a:pathLst>
            </a:custGeom>
            <a:solidFill>
              <a:schemeClr val="accent1">
                <a:lumMod val="75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16"/>
            <p:cNvSpPr/>
            <p:nvPr/>
          </p:nvSpPr>
          <p:spPr>
            <a:xfrm>
              <a:off x="6404274" y="4562279"/>
              <a:ext cx="587839" cy="456410"/>
            </a:xfrm>
            <a:custGeom>
              <a:avLst/>
              <a:gdLst/>
              <a:ahLst/>
              <a:cxnLst>
                <a:cxn ang="0">
                  <a:pos x="wd2" y="hd2"/>
                </a:cxn>
                <a:cxn ang="5400000">
                  <a:pos x="wd2" y="hd2"/>
                </a:cxn>
                <a:cxn ang="10800000">
                  <a:pos x="wd2" y="hd2"/>
                </a:cxn>
                <a:cxn ang="16200000">
                  <a:pos x="wd2" y="hd2"/>
                </a:cxn>
              </a:cxnLst>
              <a:rect l="0" t="0" r="r" b="b"/>
              <a:pathLst>
                <a:path w="21600" h="21600" extrusionOk="0">
                  <a:moveTo>
                    <a:pt x="0" y="12056"/>
                  </a:moveTo>
                  <a:lnTo>
                    <a:pt x="21600" y="0"/>
                  </a:lnTo>
                  <a:lnTo>
                    <a:pt x="18208" y="21600"/>
                  </a:lnTo>
                  <a:lnTo>
                    <a:pt x="0" y="12056"/>
                  </a:lnTo>
                  <a:close/>
                </a:path>
              </a:pathLst>
            </a:custGeom>
            <a:solidFill>
              <a:schemeClr val="accent1">
                <a:lumMod val="5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17"/>
            <p:cNvSpPr/>
            <p:nvPr/>
          </p:nvSpPr>
          <p:spPr>
            <a:xfrm>
              <a:off x="5530762" y="3018949"/>
              <a:ext cx="862480" cy="8614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4661"/>
                  </a:lnTo>
                  <a:lnTo>
                    <a:pt x="9707" y="0"/>
                  </a:lnTo>
                  <a:lnTo>
                    <a:pt x="0" y="21600"/>
                  </a:lnTo>
                  <a:close/>
                </a:path>
              </a:pathLst>
            </a:custGeom>
            <a:solidFill>
              <a:schemeClr val="accent3"/>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18"/>
            <p:cNvSpPr/>
            <p:nvPr/>
          </p:nvSpPr>
          <p:spPr>
            <a:xfrm>
              <a:off x="5926228" y="3593703"/>
              <a:ext cx="478751" cy="1225026"/>
            </a:xfrm>
            <a:custGeom>
              <a:avLst/>
              <a:gdLst/>
              <a:ahLst/>
              <a:cxnLst>
                <a:cxn ang="0">
                  <a:pos x="wd2" y="hd2"/>
                </a:cxn>
                <a:cxn ang="5400000">
                  <a:pos x="wd2" y="hd2"/>
                </a:cxn>
                <a:cxn ang="10800000">
                  <a:pos x="wd2" y="hd2"/>
                </a:cxn>
                <a:cxn ang="16200000">
                  <a:pos x="wd2" y="hd2"/>
                </a:cxn>
              </a:cxnLst>
              <a:rect l="0" t="0" r="r" b="b"/>
              <a:pathLst>
                <a:path w="21600" h="21536" extrusionOk="0">
                  <a:moveTo>
                    <a:pt x="21052" y="0"/>
                  </a:moveTo>
                  <a:lnTo>
                    <a:pt x="0" y="16662"/>
                  </a:lnTo>
                  <a:cubicBezTo>
                    <a:pt x="1830" y="18103"/>
                    <a:pt x="4623" y="19327"/>
                    <a:pt x="8132" y="20179"/>
                  </a:cubicBezTo>
                  <a:cubicBezTo>
                    <a:pt x="12121" y="21149"/>
                    <a:pt x="16792" y="21600"/>
                    <a:pt x="21481" y="21472"/>
                  </a:cubicBezTo>
                  <a:cubicBezTo>
                    <a:pt x="21520" y="21493"/>
                    <a:pt x="21561" y="21514"/>
                    <a:pt x="21600" y="21536"/>
                  </a:cubicBezTo>
                  <a:lnTo>
                    <a:pt x="21052" y="0"/>
                  </a:lnTo>
                  <a:close/>
                </a:path>
              </a:pathLst>
            </a:custGeom>
            <a:solidFill>
              <a:schemeClr val="accent1"/>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19"/>
            <p:cNvSpPr/>
            <p:nvPr/>
          </p:nvSpPr>
          <p:spPr>
            <a:xfrm>
              <a:off x="6898513" y="4325196"/>
              <a:ext cx="790019" cy="7033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64" y="7252"/>
                  </a:lnTo>
                  <a:lnTo>
                    <a:pt x="111" y="20642"/>
                  </a:lnTo>
                  <a:cubicBezTo>
                    <a:pt x="5506" y="20781"/>
                    <a:pt x="10749" y="18609"/>
                    <a:pt x="14767" y="14560"/>
                  </a:cubicBezTo>
                  <a:cubicBezTo>
                    <a:pt x="18523" y="10774"/>
                    <a:pt x="20934" y="5606"/>
                    <a:pt x="21600" y="0"/>
                  </a:cubicBezTo>
                  <a:close/>
                  <a:moveTo>
                    <a:pt x="94" y="20748"/>
                  </a:moveTo>
                  <a:lnTo>
                    <a:pt x="0" y="21277"/>
                  </a:lnTo>
                  <a:cubicBezTo>
                    <a:pt x="189" y="21393"/>
                    <a:pt x="384" y="21493"/>
                    <a:pt x="576" y="21600"/>
                  </a:cubicBezTo>
                  <a:cubicBezTo>
                    <a:pt x="412" y="21319"/>
                    <a:pt x="247" y="21037"/>
                    <a:pt x="94" y="20748"/>
                  </a:cubicBezTo>
                  <a:close/>
                </a:path>
              </a:pathLst>
            </a:custGeom>
            <a:solidFill>
              <a:schemeClr val="tx2">
                <a:lumMod val="5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20"/>
            <p:cNvSpPr/>
            <p:nvPr/>
          </p:nvSpPr>
          <p:spPr>
            <a:xfrm>
              <a:off x="7417565" y="3175910"/>
              <a:ext cx="645621" cy="1145843"/>
            </a:xfrm>
            <a:custGeom>
              <a:avLst/>
              <a:gdLst/>
              <a:ahLst/>
              <a:cxnLst>
                <a:cxn ang="0">
                  <a:pos x="wd2" y="hd2"/>
                </a:cxn>
                <a:cxn ang="5400000">
                  <a:pos x="wd2" y="hd2"/>
                </a:cxn>
                <a:cxn ang="10800000">
                  <a:pos x="wd2" y="hd2"/>
                </a:cxn>
                <a:cxn ang="16200000">
                  <a:pos x="wd2" y="hd2"/>
                </a:cxn>
              </a:cxnLst>
              <a:rect l="0" t="0" r="r" b="b"/>
              <a:pathLst>
                <a:path w="21151" h="21600" extrusionOk="0">
                  <a:moveTo>
                    <a:pt x="10496" y="0"/>
                  </a:moveTo>
                  <a:cubicBezTo>
                    <a:pt x="10329" y="19"/>
                    <a:pt x="10166" y="28"/>
                    <a:pt x="9999" y="50"/>
                  </a:cubicBezTo>
                  <a:lnTo>
                    <a:pt x="0" y="10086"/>
                  </a:lnTo>
                  <a:lnTo>
                    <a:pt x="8897" y="21600"/>
                  </a:lnTo>
                  <a:cubicBezTo>
                    <a:pt x="8916" y="21516"/>
                    <a:pt x="8947" y="21433"/>
                    <a:pt x="8964" y="21348"/>
                  </a:cubicBezTo>
                  <a:cubicBezTo>
                    <a:pt x="16783" y="19275"/>
                    <a:pt x="21600" y="14662"/>
                    <a:pt x="21118" y="9716"/>
                  </a:cubicBezTo>
                  <a:cubicBezTo>
                    <a:pt x="20721" y="5632"/>
                    <a:pt x="16690" y="1975"/>
                    <a:pt x="10496" y="0"/>
                  </a:cubicBezTo>
                  <a:close/>
                </a:path>
              </a:pathLst>
            </a:custGeom>
            <a:solidFill>
              <a:schemeClr val="accent1">
                <a:lumMod val="5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21"/>
            <p:cNvSpPr/>
            <p:nvPr/>
          </p:nvSpPr>
          <p:spPr>
            <a:xfrm>
              <a:off x="6251673" y="2263358"/>
              <a:ext cx="844497" cy="914376"/>
            </a:xfrm>
            <a:custGeom>
              <a:avLst/>
              <a:gdLst/>
              <a:ahLst/>
              <a:cxnLst>
                <a:cxn ang="0">
                  <a:pos x="wd2" y="hd2"/>
                </a:cxn>
                <a:cxn ang="5400000">
                  <a:pos x="wd2" y="hd2"/>
                </a:cxn>
                <a:cxn ang="10800000">
                  <a:pos x="wd2" y="hd2"/>
                </a:cxn>
                <a:cxn ang="16200000">
                  <a:pos x="wd2" y="hd2"/>
                </a:cxn>
              </a:cxnLst>
              <a:rect l="0" t="0" r="r" b="b"/>
              <a:pathLst>
                <a:path w="21600" h="21583" extrusionOk="0">
                  <a:moveTo>
                    <a:pt x="8024" y="5"/>
                  </a:moveTo>
                  <a:cubicBezTo>
                    <a:pt x="5222" y="69"/>
                    <a:pt x="2464" y="773"/>
                    <a:pt x="5" y="2070"/>
                  </a:cubicBezTo>
                  <a:cubicBezTo>
                    <a:pt x="3" y="2068"/>
                    <a:pt x="2" y="2066"/>
                    <a:pt x="0" y="2065"/>
                  </a:cubicBezTo>
                  <a:lnTo>
                    <a:pt x="8562" y="21583"/>
                  </a:lnTo>
                  <a:lnTo>
                    <a:pt x="21600" y="5712"/>
                  </a:lnTo>
                  <a:cubicBezTo>
                    <a:pt x="18884" y="2687"/>
                    <a:pt x="15048" y="703"/>
                    <a:pt x="10831" y="153"/>
                  </a:cubicBezTo>
                  <a:cubicBezTo>
                    <a:pt x="9897" y="31"/>
                    <a:pt x="8957" y="-17"/>
                    <a:pt x="8024" y="5"/>
                  </a:cubicBezTo>
                  <a:close/>
                </a:path>
              </a:pathLst>
            </a:custGeom>
            <a:solidFill>
              <a:schemeClr val="accent4">
                <a:lumMod val="20000"/>
                <a:lumOff val="8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22"/>
            <p:cNvSpPr/>
            <p:nvPr/>
          </p:nvSpPr>
          <p:spPr>
            <a:xfrm>
              <a:off x="6581372" y="2503756"/>
              <a:ext cx="1140983" cy="675598"/>
            </a:xfrm>
            <a:custGeom>
              <a:avLst/>
              <a:gdLst/>
              <a:ahLst/>
              <a:cxnLst>
                <a:cxn ang="0">
                  <a:pos x="wd2" y="hd2"/>
                </a:cxn>
                <a:cxn ang="5400000">
                  <a:pos x="wd2" y="hd2"/>
                </a:cxn>
                <a:cxn ang="10800000">
                  <a:pos x="wd2" y="hd2"/>
                </a:cxn>
                <a:cxn ang="16200000">
                  <a:pos x="wd2" y="hd2"/>
                </a:cxn>
              </a:cxnLst>
              <a:rect l="0" t="0" r="r" b="b"/>
              <a:pathLst>
                <a:path w="21600" h="21600" extrusionOk="0">
                  <a:moveTo>
                    <a:pt x="9719" y="0"/>
                  </a:moveTo>
                  <a:lnTo>
                    <a:pt x="0" y="21529"/>
                  </a:lnTo>
                  <a:lnTo>
                    <a:pt x="21577" y="21600"/>
                  </a:lnTo>
                  <a:lnTo>
                    <a:pt x="21600" y="21542"/>
                  </a:lnTo>
                  <a:cubicBezTo>
                    <a:pt x="21331" y="16110"/>
                    <a:pt x="19966" y="11003"/>
                    <a:pt x="17724" y="7077"/>
                  </a:cubicBezTo>
                  <a:cubicBezTo>
                    <a:pt x="15600" y="3357"/>
                    <a:pt x="12808" y="911"/>
                    <a:pt x="9784" y="123"/>
                  </a:cubicBezTo>
                  <a:cubicBezTo>
                    <a:pt x="9763" y="80"/>
                    <a:pt x="9740" y="42"/>
                    <a:pt x="9719" y="0"/>
                  </a:cubicBezTo>
                  <a:close/>
                </a:path>
              </a:pathLst>
            </a:custGeom>
            <a:solidFill>
              <a:schemeClr val="accent4">
                <a:lumMod val="40000"/>
                <a:lumOff val="6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23"/>
            <p:cNvSpPr/>
            <p:nvPr/>
          </p:nvSpPr>
          <p:spPr>
            <a:xfrm>
              <a:off x="5528282" y="2251404"/>
              <a:ext cx="725619" cy="770796"/>
            </a:xfrm>
            <a:custGeom>
              <a:avLst/>
              <a:gdLst/>
              <a:ahLst/>
              <a:cxnLst>
                <a:cxn ang="0">
                  <a:pos x="wd2" y="hd2"/>
                </a:cxn>
                <a:cxn ang="5400000">
                  <a:pos x="wd2" y="hd2"/>
                </a:cxn>
                <a:cxn ang="10800000">
                  <a:pos x="wd2" y="hd2"/>
                </a:cxn>
                <a:cxn ang="16200000">
                  <a:pos x="wd2" y="hd2"/>
                </a:cxn>
              </a:cxnLst>
              <a:rect l="0" t="0" r="r" b="b"/>
              <a:pathLst>
                <a:path w="21600" h="21597" extrusionOk="0">
                  <a:moveTo>
                    <a:pt x="11768" y="0"/>
                  </a:moveTo>
                  <a:cubicBezTo>
                    <a:pt x="11272" y="-3"/>
                    <a:pt x="10775" y="10"/>
                    <a:pt x="10279" y="45"/>
                  </a:cubicBezTo>
                  <a:cubicBezTo>
                    <a:pt x="6489" y="318"/>
                    <a:pt x="2891" y="1718"/>
                    <a:pt x="0" y="4040"/>
                  </a:cubicBezTo>
                  <a:lnTo>
                    <a:pt x="11532" y="21597"/>
                  </a:lnTo>
                  <a:lnTo>
                    <a:pt x="21600" y="2763"/>
                  </a:lnTo>
                  <a:cubicBezTo>
                    <a:pt x="21580" y="2774"/>
                    <a:pt x="21559" y="2781"/>
                    <a:pt x="21540" y="2792"/>
                  </a:cubicBezTo>
                  <a:cubicBezTo>
                    <a:pt x="18629" y="985"/>
                    <a:pt x="15233" y="21"/>
                    <a:pt x="11768" y="0"/>
                  </a:cubicBezTo>
                  <a:close/>
                </a:path>
              </a:pathLst>
            </a:custGeom>
            <a:solidFill>
              <a:schemeClr val="accent4">
                <a:lumMod val="40000"/>
                <a:lumOff val="6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24"/>
            <p:cNvSpPr/>
            <p:nvPr/>
          </p:nvSpPr>
          <p:spPr>
            <a:xfrm>
              <a:off x="4945033" y="2394367"/>
              <a:ext cx="970666" cy="627833"/>
            </a:xfrm>
            <a:custGeom>
              <a:avLst/>
              <a:gdLst/>
              <a:ahLst/>
              <a:cxnLst>
                <a:cxn ang="0">
                  <a:pos x="wd2" y="hd2"/>
                </a:cxn>
                <a:cxn ang="5400000">
                  <a:pos x="wd2" y="hd2"/>
                </a:cxn>
                <a:cxn ang="10800000">
                  <a:pos x="wd2" y="hd2"/>
                </a:cxn>
                <a:cxn ang="16200000">
                  <a:pos x="wd2" y="hd2"/>
                </a:cxn>
              </a:cxnLst>
              <a:rect l="0" t="0" r="r" b="b"/>
              <a:pathLst>
                <a:path w="21600" h="21415" extrusionOk="0">
                  <a:moveTo>
                    <a:pt x="12988" y="29"/>
                  </a:moveTo>
                  <a:cubicBezTo>
                    <a:pt x="12985" y="33"/>
                    <a:pt x="12982" y="39"/>
                    <a:pt x="12979" y="43"/>
                  </a:cubicBezTo>
                  <a:cubicBezTo>
                    <a:pt x="10473" y="-185"/>
                    <a:pt x="7966" y="507"/>
                    <a:pt x="5669" y="2060"/>
                  </a:cubicBezTo>
                  <a:cubicBezTo>
                    <a:pt x="3538" y="3501"/>
                    <a:pt x="1639" y="5648"/>
                    <a:pt x="113" y="8346"/>
                  </a:cubicBezTo>
                  <a:cubicBezTo>
                    <a:pt x="75" y="8353"/>
                    <a:pt x="38" y="8366"/>
                    <a:pt x="0" y="8373"/>
                  </a:cubicBezTo>
                  <a:lnTo>
                    <a:pt x="21600" y="21415"/>
                  </a:lnTo>
                  <a:lnTo>
                    <a:pt x="12988" y="29"/>
                  </a:lnTo>
                  <a:close/>
                </a:path>
              </a:pathLst>
            </a:custGeom>
            <a:solidFill>
              <a:schemeClr val="accent4">
                <a:lumMod val="20000"/>
                <a:lumOff val="8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25"/>
            <p:cNvSpPr/>
            <p:nvPr/>
          </p:nvSpPr>
          <p:spPr>
            <a:xfrm>
              <a:off x="4242905" y="2638025"/>
              <a:ext cx="708203" cy="9852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90" y="8"/>
                    <a:pt x="21579" y="14"/>
                    <a:pt x="21569" y="22"/>
                  </a:cubicBezTo>
                  <a:cubicBezTo>
                    <a:pt x="9364" y="1118"/>
                    <a:pt x="237" y="8497"/>
                    <a:pt x="0" y="17258"/>
                  </a:cubicBezTo>
                  <a:lnTo>
                    <a:pt x="15343" y="21600"/>
                  </a:lnTo>
                  <a:lnTo>
                    <a:pt x="21600" y="0"/>
                  </a:lnTo>
                  <a:close/>
                </a:path>
              </a:pathLst>
            </a:custGeom>
            <a:solidFill>
              <a:schemeClr val="accent4">
                <a:lumMod val="20000"/>
                <a:lumOff val="8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26"/>
            <p:cNvSpPr/>
            <p:nvPr/>
          </p:nvSpPr>
          <p:spPr>
            <a:xfrm>
              <a:off x="5117981" y="3878847"/>
              <a:ext cx="790627" cy="689846"/>
            </a:xfrm>
            <a:custGeom>
              <a:avLst/>
              <a:gdLst/>
              <a:ahLst/>
              <a:cxnLst>
                <a:cxn ang="0">
                  <a:pos x="wd2" y="hd2"/>
                </a:cxn>
                <a:cxn ang="5400000">
                  <a:pos x="wd2" y="hd2"/>
                </a:cxn>
                <a:cxn ang="10800000">
                  <a:pos x="wd2" y="hd2"/>
                </a:cxn>
                <a:cxn ang="16200000">
                  <a:pos x="wd2" y="hd2"/>
                </a:cxn>
              </a:cxnLst>
              <a:rect l="0" t="0" r="r" b="b"/>
              <a:pathLst>
                <a:path w="21600" h="21203" extrusionOk="0">
                  <a:moveTo>
                    <a:pt x="11320" y="0"/>
                  </a:moveTo>
                  <a:lnTo>
                    <a:pt x="0" y="11590"/>
                  </a:lnTo>
                  <a:cubicBezTo>
                    <a:pt x="2218" y="15474"/>
                    <a:pt x="5508" y="18439"/>
                    <a:pt x="9378" y="19993"/>
                  </a:cubicBezTo>
                  <a:cubicBezTo>
                    <a:pt x="13329" y="21580"/>
                    <a:pt x="17633" y="21600"/>
                    <a:pt x="21600" y="20086"/>
                  </a:cubicBezTo>
                  <a:lnTo>
                    <a:pt x="11320" y="0"/>
                  </a:lnTo>
                  <a:close/>
                </a:path>
              </a:pathLst>
            </a:custGeom>
            <a:solidFill>
              <a:schemeClr val="accent1">
                <a:lumMod val="75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27"/>
            <p:cNvSpPr/>
            <p:nvPr/>
          </p:nvSpPr>
          <p:spPr>
            <a:xfrm>
              <a:off x="4139393" y="3426713"/>
              <a:ext cx="610524" cy="771227"/>
            </a:xfrm>
            <a:custGeom>
              <a:avLst/>
              <a:gdLst/>
              <a:ahLst/>
              <a:cxnLst>
                <a:cxn ang="0">
                  <a:pos x="wd2" y="hd2"/>
                </a:cxn>
                <a:cxn ang="5400000">
                  <a:pos x="wd2" y="hd2"/>
                </a:cxn>
                <a:cxn ang="10800000">
                  <a:pos x="wd2" y="hd2"/>
                </a:cxn>
                <a:cxn ang="16200000">
                  <a:pos x="wd2" y="hd2"/>
                </a:cxn>
              </a:cxnLst>
              <a:rect l="0" t="0" r="r" b="b"/>
              <a:pathLst>
                <a:path w="20400" h="21600" extrusionOk="0">
                  <a:moveTo>
                    <a:pt x="3585" y="0"/>
                  </a:moveTo>
                  <a:lnTo>
                    <a:pt x="20400" y="5517"/>
                  </a:lnTo>
                  <a:lnTo>
                    <a:pt x="13510" y="21600"/>
                  </a:lnTo>
                  <a:cubicBezTo>
                    <a:pt x="9548" y="21176"/>
                    <a:pt x="5942" y="19468"/>
                    <a:pt x="3465" y="16842"/>
                  </a:cubicBezTo>
                  <a:cubicBezTo>
                    <a:pt x="-1200" y="11896"/>
                    <a:pt x="-1150" y="4900"/>
                    <a:pt x="3585" y="0"/>
                  </a:cubicBezTo>
                  <a:close/>
                </a:path>
              </a:pathLst>
            </a:custGeom>
            <a:solidFill>
              <a:schemeClr val="accent4">
                <a:lumMod val="40000"/>
                <a:lumOff val="6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Freeform: Shape 28"/>
            <p:cNvSpPr/>
            <p:nvPr/>
          </p:nvSpPr>
          <p:spPr>
            <a:xfrm>
              <a:off x="6406834" y="4816641"/>
              <a:ext cx="836118" cy="5664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743" y="7679"/>
                  </a:lnTo>
                  <a:cubicBezTo>
                    <a:pt x="13941" y="9961"/>
                    <a:pt x="15320" y="12023"/>
                    <a:pt x="16851" y="13819"/>
                  </a:cubicBezTo>
                  <a:cubicBezTo>
                    <a:pt x="18315" y="15538"/>
                    <a:pt x="19909" y="17002"/>
                    <a:pt x="21600" y="18183"/>
                  </a:cubicBezTo>
                  <a:lnTo>
                    <a:pt x="17430" y="21600"/>
                  </a:lnTo>
                  <a:cubicBezTo>
                    <a:pt x="13999" y="19071"/>
                    <a:pt x="10783" y="15954"/>
                    <a:pt x="7846" y="12314"/>
                  </a:cubicBezTo>
                  <a:cubicBezTo>
                    <a:pt x="4913" y="8677"/>
                    <a:pt x="2279" y="4545"/>
                    <a:pt x="0" y="0"/>
                  </a:cubicBezTo>
                  <a:close/>
                </a:path>
              </a:pathLst>
            </a:custGeom>
            <a:solidFill>
              <a:schemeClr val="tx2">
                <a:lumMod val="5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29"/>
            <p:cNvSpPr/>
            <p:nvPr/>
          </p:nvSpPr>
          <p:spPr>
            <a:xfrm>
              <a:off x="4530814" y="3628917"/>
              <a:ext cx="578993" cy="763621"/>
            </a:xfrm>
            <a:custGeom>
              <a:avLst/>
              <a:gdLst/>
              <a:ahLst/>
              <a:cxnLst>
                <a:cxn ang="0">
                  <a:pos x="wd2" y="hd2"/>
                </a:cxn>
                <a:cxn ang="5400000">
                  <a:pos x="wd2" y="hd2"/>
                </a:cxn>
                <a:cxn ang="10800000">
                  <a:pos x="wd2" y="hd2"/>
                </a:cxn>
                <a:cxn ang="16200000">
                  <a:pos x="wd2" y="hd2"/>
                </a:cxn>
              </a:cxnLst>
              <a:rect l="0" t="0" r="r" b="b"/>
              <a:pathLst>
                <a:path w="21600" h="21405" extrusionOk="0">
                  <a:moveTo>
                    <a:pt x="0" y="15921"/>
                  </a:moveTo>
                  <a:lnTo>
                    <a:pt x="7669" y="0"/>
                  </a:lnTo>
                  <a:lnTo>
                    <a:pt x="21600" y="17825"/>
                  </a:lnTo>
                  <a:cubicBezTo>
                    <a:pt x="18969" y="20272"/>
                    <a:pt x="14913" y="21600"/>
                    <a:pt x="10736" y="21381"/>
                  </a:cubicBezTo>
                  <a:cubicBezTo>
                    <a:pt x="6113" y="21140"/>
                    <a:pt x="2016" y="19056"/>
                    <a:pt x="0" y="15921"/>
                  </a:cubicBezTo>
                  <a:close/>
                </a:path>
              </a:pathLst>
            </a:custGeom>
            <a:solidFill>
              <a:schemeClr val="accent4">
                <a:lumMod val="60000"/>
                <a:lumOff val="40000"/>
              </a:schemeClr>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39750" y="1194597"/>
            <a:ext cx="8048068" cy="3399683"/>
            <a:chOff x="539750" y="1194597"/>
            <a:chExt cx="8048068" cy="3399683"/>
          </a:xfrm>
        </p:grpSpPr>
        <p:grpSp>
          <p:nvGrpSpPr>
            <p:cNvPr id="5" name="Group 53"/>
            <p:cNvGrpSpPr/>
            <p:nvPr/>
          </p:nvGrpSpPr>
          <p:grpSpPr>
            <a:xfrm>
              <a:off x="5855251" y="1194597"/>
              <a:ext cx="612862" cy="612862"/>
              <a:chOff x="7807001" y="1592796"/>
              <a:chExt cx="817149" cy="817149"/>
            </a:xfrm>
          </p:grpSpPr>
          <p:sp>
            <p:nvSpPr>
              <p:cNvPr id="39" name="Freeform: Shape 33"/>
              <p:cNvSpPr>
                <a:spLocks/>
              </p:cNvSpPr>
              <p:nvPr/>
            </p:nvSpPr>
            <p:spPr bwMode="auto">
              <a:xfrm>
                <a:off x="8035496" y="1852750"/>
                <a:ext cx="366670" cy="297242"/>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accent4"/>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Oval 34"/>
              <p:cNvSpPr>
                <a:spLocks noChangeAspect="1"/>
              </p:cNvSpPr>
              <p:nvPr/>
            </p:nvSpPr>
            <p:spPr>
              <a:xfrm>
                <a:off x="7807001" y="1592796"/>
                <a:ext cx="817149" cy="817149"/>
              </a:xfrm>
              <a:prstGeom prst="ellipse">
                <a:avLst/>
              </a:prstGeom>
              <a:noFill/>
              <a:ln w="38100">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52"/>
            <p:cNvGrpSpPr/>
            <p:nvPr/>
          </p:nvGrpSpPr>
          <p:grpSpPr>
            <a:xfrm>
              <a:off x="6354198" y="2417609"/>
              <a:ext cx="612862" cy="612862"/>
              <a:chOff x="8501430" y="3223479"/>
              <a:chExt cx="817149" cy="817149"/>
            </a:xfrm>
          </p:grpSpPr>
          <p:sp>
            <p:nvSpPr>
              <p:cNvPr id="37" name="Freeform: Shape 35"/>
              <p:cNvSpPr>
                <a:spLocks/>
              </p:cNvSpPr>
              <p:nvPr/>
            </p:nvSpPr>
            <p:spPr bwMode="auto">
              <a:xfrm>
                <a:off x="8729925" y="3515978"/>
                <a:ext cx="367755" cy="232152"/>
              </a:xfrm>
              <a:custGeom>
                <a:avLst/>
                <a:gdLst>
                  <a:gd name="T0" fmla="*/ 118 w 186"/>
                  <a:gd name="T1" fmla="*/ 21 h 118"/>
                  <a:gd name="T2" fmla="*/ 127 w 186"/>
                  <a:gd name="T3" fmla="*/ 21 h 118"/>
                  <a:gd name="T4" fmla="*/ 182 w 186"/>
                  <a:gd name="T5" fmla="*/ 17 h 118"/>
                  <a:gd name="T6" fmla="*/ 180 w 186"/>
                  <a:gd name="T7" fmla="*/ 17 h 118"/>
                  <a:gd name="T8" fmla="*/ 144 w 186"/>
                  <a:gd name="T9" fmla="*/ 17 h 118"/>
                  <a:gd name="T10" fmla="*/ 17 w 186"/>
                  <a:gd name="T11" fmla="*/ 0 h 118"/>
                  <a:gd name="T12" fmla="*/ 0 w 186"/>
                  <a:gd name="T13" fmla="*/ 101 h 118"/>
                  <a:gd name="T14" fmla="*/ 127 w 186"/>
                  <a:gd name="T15" fmla="*/ 118 h 118"/>
                  <a:gd name="T16" fmla="*/ 144 w 186"/>
                  <a:gd name="T17" fmla="*/ 83 h 118"/>
                  <a:gd name="T18" fmla="*/ 180 w 186"/>
                  <a:gd name="T19" fmla="*/ 101 h 118"/>
                  <a:gd name="T20" fmla="*/ 186 w 186"/>
                  <a:gd name="T21" fmla="*/ 97 h 118"/>
                  <a:gd name="T22" fmla="*/ 182 w 186"/>
                  <a:gd name="T23" fmla="*/ 17 h 118"/>
                  <a:gd name="T24" fmla="*/ 127 w 186"/>
                  <a:gd name="T25" fmla="*/ 110 h 118"/>
                  <a:gd name="T26" fmla="*/ 9 w 186"/>
                  <a:gd name="T27" fmla="*/ 101 h 118"/>
                  <a:gd name="T28" fmla="*/ 135 w 186"/>
                  <a:gd name="T29" fmla="*/ 42 h 118"/>
                  <a:gd name="T30" fmla="*/ 135 w 186"/>
                  <a:gd name="T31" fmla="*/ 34 h 118"/>
                  <a:gd name="T32" fmla="*/ 9 w 186"/>
                  <a:gd name="T33" fmla="*/ 17 h 118"/>
                  <a:gd name="T34" fmla="*/ 127 w 186"/>
                  <a:gd name="T35" fmla="*/ 8 h 118"/>
                  <a:gd name="T36" fmla="*/ 135 w 186"/>
                  <a:gd name="T37" fmla="*/ 34 h 118"/>
                  <a:gd name="T38" fmla="*/ 144 w 186"/>
                  <a:gd name="T39" fmla="*/ 73 h 118"/>
                  <a:gd name="T40" fmla="*/ 161 w 186"/>
                  <a:gd name="T41" fmla="*/ 36 h 118"/>
                  <a:gd name="T42" fmla="*/ 177 w 186"/>
                  <a:gd name="T43" fmla="*/ 90 h 118"/>
                  <a:gd name="T44" fmla="*/ 169 w 186"/>
                  <a:gd name="T45" fmla="*/ 32 h 118"/>
                  <a:gd name="T46" fmla="*/ 177 w 186"/>
                  <a:gd name="T47" fmla="*/ 90 h 118"/>
                  <a:gd name="T48" fmla="*/ 97 w 186"/>
                  <a:gd name="T49" fmla="*/ 93 h 118"/>
                  <a:gd name="T50" fmla="*/ 97 w 186"/>
                  <a:gd name="T51" fmla="*/ 51 h 118"/>
                  <a:gd name="T52" fmla="*/ 81 w 186"/>
                  <a:gd name="T53" fmla="*/ 84 h 118"/>
                  <a:gd name="T54" fmla="*/ 68 w 186"/>
                  <a:gd name="T55" fmla="*/ 72 h 118"/>
                  <a:gd name="T56" fmla="*/ 26 w 186"/>
                  <a:gd name="T57" fmla="*/ 72 h 118"/>
                  <a:gd name="T58" fmla="*/ 97 w 186"/>
                  <a:gd name="T59" fmla="*/ 59 h 118"/>
                  <a:gd name="T60" fmla="*/ 97 w 186"/>
                  <a:gd name="T61" fmla="*/ 84 h 118"/>
                  <a:gd name="T62" fmla="*/ 97 w 186"/>
                  <a:gd name="T63" fmla="*/ 59 h 118"/>
                  <a:gd name="T64" fmla="*/ 59 w 186"/>
                  <a:gd name="T65" fmla="*/ 72 h 118"/>
                  <a:gd name="T66" fmla="*/ 34 w 186"/>
                  <a:gd name="T67" fmla="*/ 72 h 118"/>
                  <a:gd name="T68" fmla="*/ 106 w 186"/>
                  <a:gd name="T69" fmla="*/ 17 h 118"/>
                  <a:gd name="T70" fmla="*/ 106 w 186"/>
                  <a:gd name="T71" fmla="*/ 25 h 118"/>
                  <a:gd name="T72" fmla="*/ 106 w 186"/>
                  <a:gd name="T73"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18">
                    <a:moveTo>
                      <a:pt x="123" y="17"/>
                    </a:moveTo>
                    <a:cubicBezTo>
                      <a:pt x="120" y="17"/>
                      <a:pt x="118" y="19"/>
                      <a:pt x="118" y="21"/>
                    </a:cubicBezTo>
                    <a:cubicBezTo>
                      <a:pt x="118" y="23"/>
                      <a:pt x="120" y="25"/>
                      <a:pt x="123" y="25"/>
                    </a:cubicBezTo>
                    <a:cubicBezTo>
                      <a:pt x="125" y="25"/>
                      <a:pt x="127" y="23"/>
                      <a:pt x="127" y="21"/>
                    </a:cubicBezTo>
                    <a:cubicBezTo>
                      <a:pt x="127" y="19"/>
                      <a:pt x="125" y="17"/>
                      <a:pt x="123" y="17"/>
                    </a:cubicBezTo>
                    <a:close/>
                    <a:moveTo>
                      <a:pt x="182" y="17"/>
                    </a:moveTo>
                    <a:cubicBezTo>
                      <a:pt x="181" y="17"/>
                      <a:pt x="180" y="17"/>
                      <a:pt x="180" y="17"/>
                    </a:cubicBezTo>
                    <a:cubicBezTo>
                      <a:pt x="180" y="17"/>
                      <a:pt x="180" y="17"/>
                      <a:pt x="180" y="17"/>
                    </a:cubicBezTo>
                    <a:cubicBezTo>
                      <a:pt x="144" y="35"/>
                      <a:pt x="144" y="35"/>
                      <a:pt x="144" y="35"/>
                    </a:cubicBezTo>
                    <a:cubicBezTo>
                      <a:pt x="144" y="17"/>
                      <a:pt x="144" y="17"/>
                      <a:pt x="144" y="17"/>
                    </a:cubicBezTo>
                    <a:cubicBezTo>
                      <a:pt x="144" y="8"/>
                      <a:pt x="136" y="0"/>
                      <a:pt x="127" y="0"/>
                    </a:cubicBezTo>
                    <a:cubicBezTo>
                      <a:pt x="17" y="0"/>
                      <a:pt x="17" y="0"/>
                      <a:pt x="17" y="0"/>
                    </a:cubicBezTo>
                    <a:cubicBezTo>
                      <a:pt x="8" y="0"/>
                      <a:pt x="0" y="8"/>
                      <a:pt x="0" y="17"/>
                    </a:cubicBezTo>
                    <a:cubicBezTo>
                      <a:pt x="0" y="101"/>
                      <a:pt x="0" y="101"/>
                      <a:pt x="0" y="101"/>
                    </a:cubicBezTo>
                    <a:cubicBezTo>
                      <a:pt x="0" y="111"/>
                      <a:pt x="8" y="118"/>
                      <a:pt x="17" y="118"/>
                    </a:cubicBezTo>
                    <a:cubicBezTo>
                      <a:pt x="127" y="118"/>
                      <a:pt x="127" y="118"/>
                      <a:pt x="127" y="118"/>
                    </a:cubicBezTo>
                    <a:cubicBezTo>
                      <a:pt x="136" y="118"/>
                      <a:pt x="144" y="111"/>
                      <a:pt x="144" y="101"/>
                    </a:cubicBezTo>
                    <a:cubicBezTo>
                      <a:pt x="144" y="83"/>
                      <a:pt x="144" y="83"/>
                      <a:pt x="144" y="83"/>
                    </a:cubicBezTo>
                    <a:cubicBezTo>
                      <a:pt x="180" y="101"/>
                      <a:pt x="180" y="101"/>
                      <a:pt x="180" y="101"/>
                    </a:cubicBezTo>
                    <a:cubicBezTo>
                      <a:pt x="180" y="101"/>
                      <a:pt x="180" y="101"/>
                      <a:pt x="180" y="101"/>
                    </a:cubicBezTo>
                    <a:cubicBezTo>
                      <a:pt x="180" y="101"/>
                      <a:pt x="181" y="101"/>
                      <a:pt x="182" y="101"/>
                    </a:cubicBezTo>
                    <a:cubicBezTo>
                      <a:pt x="184" y="101"/>
                      <a:pt x="186" y="99"/>
                      <a:pt x="186" y="97"/>
                    </a:cubicBezTo>
                    <a:cubicBezTo>
                      <a:pt x="186" y="21"/>
                      <a:pt x="186" y="21"/>
                      <a:pt x="186" y="21"/>
                    </a:cubicBezTo>
                    <a:cubicBezTo>
                      <a:pt x="186" y="19"/>
                      <a:pt x="184" y="17"/>
                      <a:pt x="182" y="17"/>
                    </a:cubicBezTo>
                    <a:close/>
                    <a:moveTo>
                      <a:pt x="135" y="101"/>
                    </a:moveTo>
                    <a:cubicBezTo>
                      <a:pt x="135" y="106"/>
                      <a:pt x="132" y="110"/>
                      <a:pt x="127" y="110"/>
                    </a:cubicBezTo>
                    <a:cubicBezTo>
                      <a:pt x="17" y="110"/>
                      <a:pt x="17" y="110"/>
                      <a:pt x="17" y="110"/>
                    </a:cubicBezTo>
                    <a:cubicBezTo>
                      <a:pt x="13" y="110"/>
                      <a:pt x="9" y="106"/>
                      <a:pt x="9" y="101"/>
                    </a:cubicBezTo>
                    <a:cubicBezTo>
                      <a:pt x="9" y="42"/>
                      <a:pt x="9" y="42"/>
                      <a:pt x="9" y="42"/>
                    </a:cubicBezTo>
                    <a:cubicBezTo>
                      <a:pt x="135" y="42"/>
                      <a:pt x="135" y="42"/>
                      <a:pt x="135" y="42"/>
                    </a:cubicBezTo>
                    <a:lnTo>
                      <a:pt x="135" y="101"/>
                    </a:lnTo>
                    <a:close/>
                    <a:moveTo>
                      <a:pt x="135" y="34"/>
                    </a:moveTo>
                    <a:cubicBezTo>
                      <a:pt x="9" y="34"/>
                      <a:pt x="9" y="34"/>
                      <a:pt x="9" y="34"/>
                    </a:cubicBezTo>
                    <a:cubicBezTo>
                      <a:pt x="9" y="17"/>
                      <a:pt x="9" y="17"/>
                      <a:pt x="9" y="17"/>
                    </a:cubicBezTo>
                    <a:cubicBezTo>
                      <a:pt x="9" y="12"/>
                      <a:pt x="13" y="8"/>
                      <a:pt x="17" y="8"/>
                    </a:cubicBezTo>
                    <a:cubicBezTo>
                      <a:pt x="127" y="8"/>
                      <a:pt x="127" y="8"/>
                      <a:pt x="127" y="8"/>
                    </a:cubicBezTo>
                    <a:cubicBezTo>
                      <a:pt x="132" y="8"/>
                      <a:pt x="135" y="12"/>
                      <a:pt x="135" y="17"/>
                    </a:cubicBezTo>
                    <a:lnTo>
                      <a:pt x="135" y="34"/>
                    </a:lnTo>
                    <a:close/>
                    <a:moveTo>
                      <a:pt x="161" y="82"/>
                    </a:moveTo>
                    <a:cubicBezTo>
                      <a:pt x="144" y="73"/>
                      <a:pt x="144" y="73"/>
                      <a:pt x="144" y="73"/>
                    </a:cubicBezTo>
                    <a:cubicBezTo>
                      <a:pt x="144" y="45"/>
                      <a:pt x="144" y="45"/>
                      <a:pt x="144" y="45"/>
                    </a:cubicBezTo>
                    <a:cubicBezTo>
                      <a:pt x="161" y="36"/>
                      <a:pt x="161" y="36"/>
                      <a:pt x="161" y="36"/>
                    </a:cubicBezTo>
                    <a:lnTo>
                      <a:pt x="161" y="82"/>
                    </a:lnTo>
                    <a:close/>
                    <a:moveTo>
                      <a:pt x="177" y="90"/>
                    </a:moveTo>
                    <a:cubicBezTo>
                      <a:pt x="169" y="86"/>
                      <a:pt x="169" y="86"/>
                      <a:pt x="169" y="86"/>
                    </a:cubicBezTo>
                    <a:cubicBezTo>
                      <a:pt x="169" y="32"/>
                      <a:pt x="169" y="32"/>
                      <a:pt x="169" y="32"/>
                    </a:cubicBezTo>
                    <a:cubicBezTo>
                      <a:pt x="177" y="28"/>
                      <a:pt x="177" y="28"/>
                      <a:pt x="177" y="28"/>
                    </a:cubicBezTo>
                    <a:lnTo>
                      <a:pt x="177" y="90"/>
                    </a:lnTo>
                    <a:close/>
                    <a:moveTo>
                      <a:pt x="47" y="93"/>
                    </a:moveTo>
                    <a:cubicBezTo>
                      <a:pt x="97" y="93"/>
                      <a:pt x="97" y="93"/>
                      <a:pt x="97" y="93"/>
                    </a:cubicBezTo>
                    <a:cubicBezTo>
                      <a:pt x="109" y="93"/>
                      <a:pt x="118" y="83"/>
                      <a:pt x="118" y="72"/>
                    </a:cubicBezTo>
                    <a:cubicBezTo>
                      <a:pt x="118" y="60"/>
                      <a:pt x="109" y="51"/>
                      <a:pt x="97" y="51"/>
                    </a:cubicBezTo>
                    <a:cubicBezTo>
                      <a:pt x="86" y="51"/>
                      <a:pt x="76" y="60"/>
                      <a:pt x="76" y="72"/>
                    </a:cubicBezTo>
                    <a:cubicBezTo>
                      <a:pt x="76" y="77"/>
                      <a:pt x="78" y="81"/>
                      <a:pt x="81" y="84"/>
                    </a:cubicBezTo>
                    <a:cubicBezTo>
                      <a:pt x="63" y="84"/>
                      <a:pt x="63" y="84"/>
                      <a:pt x="63" y="84"/>
                    </a:cubicBezTo>
                    <a:cubicBezTo>
                      <a:pt x="66" y="81"/>
                      <a:pt x="68" y="77"/>
                      <a:pt x="68" y="72"/>
                    </a:cubicBezTo>
                    <a:cubicBezTo>
                      <a:pt x="68" y="60"/>
                      <a:pt x="58" y="51"/>
                      <a:pt x="47" y="51"/>
                    </a:cubicBezTo>
                    <a:cubicBezTo>
                      <a:pt x="35" y="51"/>
                      <a:pt x="26" y="60"/>
                      <a:pt x="26" y="72"/>
                    </a:cubicBezTo>
                    <a:cubicBezTo>
                      <a:pt x="26" y="83"/>
                      <a:pt x="35" y="93"/>
                      <a:pt x="47" y="93"/>
                    </a:cubicBezTo>
                    <a:close/>
                    <a:moveTo>
                      <a:pt x="97" y="59"/>
                    </a:moveTo>
                    <a:cubicBezTo>
                      <a:pt x="104" y="59"/>
                      <a:pt x="110" y="65"/>
                      <a:pt x="110" y="72"/>
                    </a:cubicBezTo>
                    <a:cubicBezTo>
                      <a:pt x="110" y="79"/>
                      <a:pt x="104" y="84"/>
                      <a:pt x="97" y="84"/>
                    </a:cubicBezTo>
                    <a:cubicBezTo>
                      <a:pt x="90" y="84"/>
                      <a:pt x="85" y="79"/>
                      <a:pt x="85" y="72"/>
                    </a:cubicBezTo>
                    <a:cubicBezTo>
                      <a:pt x="85" y="65"/>
                      <a:pt x="90" y="59"/>
                      <a:pt x="97" y="59"/>
                    </a:cubicBezTo>
                    <a:close/>
                    <a:moveTo>
                      <a:pt x="47" y="59"/>
                    </a:moveTo>
                    <a:cubicBezTo>
                      <a:pt x="54" y="59"/>
                      <a:pt x="59" y="65"/>
                      <a:pt x="59" y="72"/>
                    </a:cubicBezTo>
                    <a:cubicBezTo>
                      <a:pt x="59" y="79"/>
                      <a:pt x="54" y="84"/>
                      <a:pt x="47" y="84"/>
                    </a:cubicBezTo>
                    <a:cubicBezTo>
                      <a:pt x="40" y="84"/>
                      <a:pt x="34" y="79"/>
                      <a:pt x="34" y="72"/>
                    </a:cubicBezTo>
                    <a:cubicBezTo>
                      <a:pt x="34" y="65"/>
                      <a:pt x="40" y="59"/>
                      <a:pt x="47" y="59"/>
                    </a:cubicBezTo>
                    <a:close/>
                    <a:moveTo>
                      <a:pt x="106" y="17"/>
                    </a:moveTo>
                    <a:cubicBezTo>
                      <a:pt x="103" y="17"/>
                      <a:pt x="102" y="19"/>
                      <a:pt x="102" y="21"/>
                    </a:cubicBezTo>
                    <a:cubicBezTo>
                      <a:pt x="102" y="23"/>
                      <a:pt x="103" y="25"/>
                      <a:pt x="106" y="25"/>
                    </a:cubicBezTo>
                    <a:cubicBezTo>
                      <a:pt x="108" y="25"/>
                      <a:pt x="110" y="23"/>
                      <a:pt x="110" y="21"/>
                    </a:cubicBezTo>
                    <a:cubicBezTo>
                      <a:pt x="110" y="19"/>
                      <a:pt x="108" y="17"/>
                      <a:pt x="106" y="17"/>
                    </a:cubicBezTo>
                    <a:close/>
                  </a:path>
                </a:pathLst>
              </a:custGeom>
              <a:solidFill>
                <a:schemeClr val="accent5"/>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Oval 36"/>
              <p:cNvSpPr>
                <a:spLocks noChangeAspect="1"/>
              </p:cNvSpPr>
              <p:nvPr/>
            </p:nvSpPr>
            <p:spPr>
              <a:xfrm>
                <a:off x="8501430" y="3223479"/>
                <a:ext cx="817149" cy="817149"/>
              </a:xfrm>
              <a:prstGeom prst="ellipse">
                <a:avLst/>
              </a:prstGeom>
              <a:noFill/>
              <a:ln w="38100">
                <a:solidFill>
                  <a:schemeClr val="accent5"/>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51"/>
            <p:cNvGrpSpPr/>
            <p:nvPr/>
          </p:nvGrpSpPr>
          <p:grpSpPr>
            <a:xfrm>
              <a:off x="5895147" y="3637911"/>
              <a:ext cx="612862" cy="612862"/>
              <a:chOff x="8063186" y="4850548"/>
              <a:chExt cx="817149" cy="817149"/>
            </a:xfrm>
          </p:grpSpPr>
          <p:sp>
            <p:nvSpPr>
              <p:cNvPr id="35" name="Freeform: Shape 37"/>
              <p:cNvSpPr>
                <a:spLocks/>
              </p:cNvSpPr>
              <p:nvPr/>
            </p:nvSpPr>
            <p:spPr bwMode="auto">
              <a:xfrm>
                <a:off x="8285171" y="5071451"/>
                <a:ext cx="373180" cy="375349"/>
              </a:xfrm>
              <a:custGeom>
                <a:avLst/>
                <a:gdLst>
                  <a:gd name="T0" fmla="*/ 173 w 189"/>
                  <a:gd name="T1" fmla="*/ 17 h 190"/>
                  <a:gd name="T2" fmla="*/ 113 w 189"/>
                  <a:gd name="T3" fmla="*/ 17 h 190"/>
                  <a:gd name="T4" fmla="*/ 101 w 189"/>
                  <a:gd name="T5" fmla="*/ 45 h 190"/>
                  <a:gd name="T6" fmla="*/ 37 w 189"/>
                  <a:gd name="T7" fmla="*/ 117 h 190"/>
                  <a:gd name="T8" fmla="*/ 29 w 189"/>
                  <a:gd name="T9" fmla="*/ 135 h 190"/>
                  <a:gd name="T10" fmla="*/ 33 w 189"/>
                  <a:gd name="T11" fmla="*/ 148 h 190"/>
                  <a:gd name="T12" fmla="*/ 21 w 189"/>
                  <a:gd name="T13" fmla="*/ 174 h 190"/>
                  <a:gd name="T14" fmla="*/ 21 w 189"/>
                  <a:gd name="T15" fmla="*/ 177 h 190"/>
                  <a:gd name="T16" fmla="*/ 4 w 189"/>
                  <a:gd name="T17" fmla="*/ 182 h 190"/>
                  <a:gd name="T18" fmla="*/ 4 w 189"/>
                  <a:gd name="T19" fmla="*/ 181 h 190"/>
                  <a:gd name="T20" fmla="*/ 0 w 189"/>
                  <a:gd name="T21" fmla="*/ 186 h 190"/>
                  <a:gd name="T22" fmla="*/ 4 w 189"/>
                  <a:gd name="T23" fmla="*/ 190 h 190"/>
                  <a:gd name="T24" fmla="*/ 4 w 189"/>
                  <a:gd name="T25" fmla="*/ 190 h 190"/>
                  <a:gd name="T26" fmla="*/ 28 w 189"/>
                  <a:gd name="T27" fmla="*/ 182 h 190"/>
                  <a:gd name="T28" fmla="*/ 29 w 189"/>
                  <a:gd name="T29" fmla="*/ 172 h 190"/>
                  <a:gd name="T30" fmla="*/ 38 w 189"/>
                  <a:gd name="T31" fmla="*/ 154 h 190"/>
                  <a:gd name="T32" fmla="*/ 54 w 189"/>
                  <a:gd name="T33" fmla="*/ 160 h 190"/>
                  <a:gd name="T34" fmla="*/ 72 w 189"/>
                  <a:gd name="T35" fmla="*/ 153 h 190"/>
                  <a:gd name="T36" fmla="*/ 144 w 189"/>
                  <a:gd name="T37" fmla="*/ 89 h 190"/>
                  <a:gd name="T38" fmla="*/ 173 w 189"/>
                  <a:gd name="T39" fmla="*/ 76 h 190"/>
                  <a:gd name="T40" fmla="*/ 173 w 189"/>
                  <a:gd name="T41" fmla="*/ 17 h 190"/>
                  <a:gd name="T42" fmla="*/ 66 w 189"/>
                  <a:gd name="T43" fmla="*/ 147 h 190"/>
                  <a:gd name="T44" fmla="*/ 54 w 189"/>
                  <a:gd name="T45" fmla="*/ 152 h 190"/>
                  <a:gd name="T46" fmla="*/ 38 w 189"/>
                  <a:gd name="T47" fmla="*/ 135 h 190"/>
                  <a:gd name="T48" fmla="*/ 42 w 189"/>
                  <a:gd name="T49" fmla="*/ 123 h 190"/>
                  <a:gd name="T50" fmla="*/ 102 w 189"/>
                  <a:gd name="T51" fmla="*/ 57 h 190"/>
                  <a:gd name="T52" fmla="*/ 113 w 189"/>
                  <a:gd name="T53" fmla="*/ 76 h 190"/>
                  <a:gd name="T54" fmla="*/ 133 w 189"/>
                  <a:gd name="T55" fmla="*/ 87 h 190"/>
                  <a:gd name="T56" fmla="*/ 66 w 189"/>
                  <a:gd name="T57" fmla="*/ 147 h 190"/>
                  <a:gd name="T58" fmla="*/ 167 w 189"/>
                  <a:gd name="T59" fmla="*/ 70 h 190"/>
                  <a:gd name="T60" fmla="*/ 119 w 189"/>
                  <a:gd name="T61" fmla="*/ 70 h 190"/>
                  <a:gd name="T62" fmla="*/ 119 w 189"/>
                  <a:gd name="T63" fmla="*/ 23 h 190"/>
                  <a:gd name="T64" fmla="*/ 167 w 189"/>
                  <a:gd name="T65" fmla="*/ 23 h 190"/>
                  <a:gd name="T66" fmla="*/ 167 w 189"/>
                  <a:gd name="T67" fmla="*/ 70 h 190"/>
                  <a:gd name="T68" fmla="*/ 78 w 189"/>
                  <a:gd name="T69" fmla="*/ 105 h 190"/>
                  <a:gd name="T70" fmla="*/ 84 w 189"/>
                  <a:gd name="T71" fmla="*/ 111 h 190"/>
                  <a:gd name="T72" fmla="*/ 111 w 189"/>
                  <a:gd name="T73" fmla="*/ 90 h 190"/>
                  <a:gd name="T74" fmla="*/ 99 w 189"/>
                  <a:gd name="T75" fmla="*/ 78 h 190"/>
                  <a:gd name="T76" fmla="*/ 78 w 189"/>
                  <a:gd name="T77" fmla="*/ 10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190">
                    <a:moveTo>
                      <a:pt x="173" y="17"/>
                    </a:moveTo>
                    <a:cubicBezTo>
                      <a:pt x="156" y="0"/>
                      <a:pt x="130" y="0"/>
                      <a:pt x="113" y="17"/>
                    </a:cubicBezTo>
                    <a:cubicBezTo>
                      <a:pt x="105" y="25"/>
                      <a:pt x="101" y="35"/>
                      <a:pt x="101" y="45"/>
                    </a:cubicBezTo>
                    <a:cubicBezTo>
                      <a:pt x="37" y="117"/>
                      <a:pt x="37" y="117"/>
                      <a:pt x="37" y="117"/>
                    </a:cubicBezTo>
                    <a:cubicBezTo>
                      <a:pt x="32" y="122"/>
                      <a:pt x="29" y="128"/>
                      <a:pt x="29" y="135"/>
                    </a:cubicBezTo>
                    <a:cubicBezTo>
                      <a:pt x="29" y="140"/>
                      <a:pt x="30" y="144"/>
                      <a:pt x="33" y="148"/>
                    </a:cubicBezTo>
                    <a:cubicBezTo>
                      <a:pt x="21" y="155"/>
                      <a:pt x="16" y="161"/>
                      <a:pt x="21" y="174"/>
                    </a:cubicBezTo>
                    <a:cubicBezTo>
                      <a:pt x="21" y="176"/>
                      <a:pt x="21" y="177"/>
                      <a:pt x="21" y="177"/>
                    </a:cubicBezTo>
                    <a:cubicBezTo>
                      <a:pt x="19" y="180"/>
                      <a:pt x="10" y="181"/>
                      <a:pt x="4" y="182"/>
                    </a:cubicBezTo>
                    <a:cubicBezTo>
                      <a:pt x="4" y="182"/>
                      <a:pt x="4" y="181"/>
                      <a:pt x="4" y="181"/>
                    </a:cubicBezTo>
                    <a:cubicBezTo>
                      <a:pt x="1" y="181"/>
                      <a:pt x="0" y="183"/>
                      <a:pt x="0" y="186"/>
                    </a:cubicBezTo>
                    <a:cubicBezTo>
                      <a:pt x="0" y="188"/>
                      <a:pt x="1" y="190"/>
                      <a:pt x="4" y="190"/>
                    </a:cubicBezTo>
                    <a:cubicBezTo>
                      <a:pt x="4" y="190"/>
                      <a:pt x="4" y="190"/>
                      <a:pt x="4" y="190"/>
                    </a:cubicBezTo>
                    <a:cubicBezTo>
                      <a:pt x="7" y="190"/>
                      <a:pt x="22" y="190"/>
                      <a:pt x="28" y="182"/>
                    </a:cubicBezTo>
                    <a:cubicBezTo>
                      <a:pt x="29" y="180"/>
                      <a:pt x="30" y="176"/>
                      <a:pt x="29" y="172"/>
                    </a:cubicBezTo>
                    <a:cubicBezTo>
                      <a:pt x="26" y="164"/>
                      <a:pt x="27" y="161"/>
                      <a:pt x="38" y="154"/>
                    </a:cubicBezTo>
                    <a:cubicBezTo>
                      <a:pt x="43" y="158"/>
                      <a:pt x="48" y="160"/>
                      <a:pt x="54" y="160"/>
                    </a:cubicBezTo>
                    <a:cubicBezTo>
                      <a:pt x="61" y="160"/>
                      <a:pt x="68" y="158"/>
                      <a:pt x="72" y="153"/>
                    </a:cubicBezTo>
                    <a:cubicBezTo>
                      <a:pt x="144" y="89"/>
                      <a:pt x="144" y="89"/>
                      <a:pt x="144" y="89"/>
                    </a:cubicBezTo>
                    <a:cubicBezTo>
                      <a:pt x="155" y="88"/>
                      <a:pt x="165" y="84"/>
                      <a:pt x="173" y="76"/>
                    </a:cubicBezTo>
                    <a:cubicBezTo>
                      <a:pt x="189" y="60"/>
                      <a:pt x="189" y="33"/>
                      <a:pt x="173" y="17"/>
                    </a:cubicBezTo>
                    <a:close/>
                    <a:moveTo>
                      <a:pt x="66" y="147"/>
                    </a:moveTo>
                    <a:cubicBezTo>
                      <a:pt x="63" y="150"/>
                      <a:pt x="59" y="152"/>
                      <a:pt x="54" y="152"/>
                    </a:cubicBezTo>
                    <a:cubicBezTo>
                      <a:pt x="45" y="152"/>
                      <a:pt x="38" y="144"/>
                      <a:pt x="38" y="135"/>
                    </a:cubicBezTo>
                    <a:cubicBezTo>
                      <a:pt x="38" y="130"/>
                      <a:pt x="39" y="126"/>
                      <a:pt x="42" y="123"/>
                    </a:cubicBezTo>
                    <a:cubicBezTo>
                      <a:pt x="102" y="57"/>
                      <a:pt x="102" y="57"/>
                      <a:pt x="102" y="57"/>
                    </a:cubicBezTo>
                    <a:cubicBezTo>
                      <a:pt x="104" y="64"/>
                      <a:pt x="108" y="71"/>
                      <a:pt x="113" y="76"/>
                    </a:cubicBezTo>
                    <a:cubicBezTo>
                      <a:pt x="119" y="82"/>
                      <a:pt x="126" y="86"/>
                      <a:pt x="133" y="87"/>
                    </a:cubicBezTo>
                    <a:lnTo>
                      <a:pt x="66" y="147"/>
                    </a:lnTo>
                    <a:close/>
                    <a:moveTo>
                      <a:pt x="167" y="70"/>
                    </a:moveTo>
                    <a:cubicBezTo>
                      <a:pt x="154" y="84"/>
                      <a:pt x="132" y="84"/>
                      <a:pt x="119" y="70"/>
                    </a:cubicBezTo>
                    <a:cubicBezTo>
                      <a:pt x="106" y="57"/>
                      <a:pt x="106" y="36"/>
                      <a:pt x="119" y="23"/>
                    </a:cubicBezTo>
                    <a:cubicBezTo>
                      <a:pt x="132" y="10"/>
                      <a:pt x="154" y="10"/>
                      <a:pt x="167" y="23"/>
                    </a:cubicBezTo>
                    <a:cubicBezTo>
                      <a:pt x="180" y="36"/>
                      <a:pt x="180" y="57"/>
                      <a:pt x="167" y="70"/>
                    </a:cubicBezTo>
                    <a:close/>
                    <a:moveTo>
                      <a:pt x="78" y="105"/>
                    </a:moveTo>
                    <a:cubicBezTo>
                      <a:pt x="84" y="111"/>
                      <a:pt x="84" y="111"/>
                      <a:pt x="84" y="111"/>
                    </a:cubicBezTo>
                    <a:cubicBezTo>
                      <a:pt x="111" y="90"/>
                      <a:pt x="111" y="90"/>
                      <a:pt x="111" y="90"/>
                    </a:cubicBezTo>
                    <a:cubicBezTo>
                      <a:pt x="99" y="78"/>
                      <a:pt x="99" y="78"/>
                      <a:pt x="99" y="78"/>
                    </a:cubicBezTo>
                    <a:lnTo>
                      <a:pt x="78" y="105"/>
                    </a:lnTo>
                    <a:close/>
                  </a:path>
                </a:pathLst>
              </a:custGeom>
              <a:solidFill>
                <a:schemeClr val="accent6"/>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Oval 38"/>
              <p:cNvSpPr>
                <a:spLocks noChangeAspect="1"/>
              </p:cNvSpPr>
              <p:nvPr/>
            </p:nvSpPr>
            <p:spPr>
              <a:xfrm>
                <a:off x="8063186" y="4850548"/>
                <a:ext cx="817149" cy="817149"/>
              </a:xfrm>
              <a:prstGeom prst="ellipse">
                <a:avLst/>
              </a:prstGeom>
              <a:noFill/>
              <a:ln w="38100">
                <a:solidFill>
                  <a:schemeClr val="accent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Group 50"/>
            <p:cNvGrpSpPr/>
            <p:nvPr/>
          </p:nvGrpSpPr>
          <p:grpSpPr>
            <a:xfrm>
              <a:off x="3188201" y="3637911"/>
              <a:ext cx="612862" cy="612862"/>
              <a:chOff x="4250935" y="4850548"/>
              <a:chExt cx="817149" cy="817149"/>
            </a:xfrm>
          </p:grpSpPr>
          <p:sp>
            <p:nvSpPr>
              <p:cNvPr id="33" name="Oval 44"/>
              <p:cNvSpPr>
                <a:spLocks noChangeAspect="1"/>
              </p:cNvSpPr>
              <p:nvPr/>
            </p:nvSpPr>
            <p:spPr>
              <a:xfrm>
                <a:off x="4250935" y="4850548"/>
                <a:ext cx="817149" cy="817149"/>
              </a:xfrm>
              <a:prstGeom prst="ellipse">
                <a:avLst/>
              </a:prstGeom>
              <a:noFill/>
              <a:ln w="38100">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45"/>
              <p:cNvSpPr>
                <a:spLocks/>
              </p:cNvSpPr>
              <p:nvPr/>
            </p:nvSpPr>
            <p:spPr bwMode="auto">
              <a:xfrm>
                <a:off x="4544228" y="5079182"/>
                <a:ext cx="230563" cy="360322"/>
              </a:xfrm>
              <a:custGeom>
                <a:avLst/>
                <a:gdLst>
                  <a:gd name="T0" fmla="*/ 55 w 118"/>
                  <a:gd name="T1" fmla="*/ 118 h 185"/>
                  <a:gd name="T2" fmla="*/ 51 w 118"/>
                  <a:gd name="T3" fmla="*/ 122 h 185"/>
                  <a:gd name="T4" fmla="*/ 55 w 118"/>
                  <a:gd name="T5" fmla="*/ 126 h 185"/>
                  <a:gd name="T6" fmla="*/ 59 w 118"/>
                  <a:gd name="T7" fmla="*/ 122 h 185"/>
                  <a:gd name="T8" fmla="*/ 55 w 118"/>
                  <a:gd name="T9" fmla="*/ 118 h 185"/>
                  <a:gd name="T10" fmla="*/ 46 w 118"/>
                  <a:gd name="T11" fmla="*/ 152 h 185"/>
                  <a:gd name="T12" fmla="*/ 42 w 118"/>
                  <a:gd name="T13" fmla="*/ 156 h 185"/>
                  <a:gd name="T14" fmla="*/ 46 w 118"/>
                  <a:gd name="T15" fmla="*/ 160 h 185"/>
                  <a:gd name="T16" fmla="*/ 51 w 118"/>
                  <a:gd name="T17" fmla="*/ 156 h 185"/>
                  <a:gd name="T18" fmla="*/ 46 w 118"/>
                  <a:gd name="T19" fmla="*/ 152 h 185"/>
                  <a:gd name="T20" fmla="*/ 51 w 118"/>
                  <a:gd name="T21" fmla="*/ 93 h 185"/>
                  <a:gd name="T22" fmla="*/ 42 w 118"/>
                  <a:gd name="T23" fmla="*/ 84 h 185"/>
                  <a:gd name="T24" fmla="*/ 34 w 118"/>
                  <a:gd name="T25" fmla="*/ 93 h 185"/>
                  <a:gd name="T26" fmla="*/ 42 w 118"/>
                  <a:gd name="T27" fmla="*/ 101 h 185"/>
                  <a:gd name="T28" fmla="*/ 51 w 118"/>
                  <a:gd name="T29" fmla="*/ 93 h 185"/>
                  <a:gd name="T30" fmla="*/ 110 w 118"/>
                  <a:gd name="T31" fmla="*/ 0 h 185"/>
                  <a:gd name="T32" fmla="*/ 8 w 118"/>
                  <a:gd name="T33" fmla="*/ 0 h 185"/>
                  <a:gd name="T34" fmla="*/ 0 w 118"/>
                  <a:gd name="T35" fmla="*/ 8 h 185"/>
                  <a:gd name="T36" fmla="*/ 0 w 118"/>
                  <a:gd name="T37" fmla="*/ 17 h 185"/>
                  <a:gd name="T38" fmla="*/ 8 w 118"/>
                  <a:gd name="T39" fmla="*/ 25 h 185"/>
                  <a:gd name="T40" fmla="*/ 17 w 118"/>
                  <a:gd name="T41" fmla="*/ 25 h 185"/>
                  <a:gd name="T42" fmla="*/ 17 w 118"/>
                  <a:gd name="T43" fmla="*/ 143 h 185"/>
                  <a:gd name="T44" fmla="*/ 59 w 118"/>
                  <a:gd name="T45" fmla="*/ 185 h 185"/>
                  <a:gd name="T46" fmla="*/ 101 w 118"/>
                  <a:gd name="T47" fmla="*/ 143 h 185"/>
                  <a:gd name="T48" fmla="*/ 101 w 118"/>
                  <a:gd name="T49" fmla="*/ 25 h 185"/>
                  <a:gd name="T50" fmla="*/ 110 w 118"/>
                  <a:gd name="T51" fmla="*/ 25 h 185"/>
                  <a:gd name="T52" fmla="*/ 118 w 118"/>
                  <a:gd name="T53" fmla="*/ 17 h 185"/>
                  <a:gd name="T54" fmla="*/ 118 w 118"/>
                  <a:gd name="T55" fmla="*/ 8 h 185"/>
                  <a:gd name="T56" fmla="*/ 110 w 118"/>
                  <a:gd name="T57" fmla="*/ 0 h 185"/>
                  <a:gd name="T58" fmla="*/ 93 w 118"/>
                  <a:gd name="T59" fmla="*/ 143 h 185"/>
                  <a:gd name="T60" fmla="*/ 59 w 118"/>
                  <a:gd name="T61" fmla="*/ 177 h 185"/>
                  <a:gd name="T62" fmla="*/ 25 w 118"/>
                  <a:gd name="T63" fmla="*/ 143 h 185"/>
                  <a:gd name="T64" fmla="*/ 25 w 118"/>
                  <a:gd name="T65" fmla="*/ 55 h 185"/>
                  <a:gd name="T66" fmla="*/ 45 w 118"/>
                  <a:gd name="T67" fmla="*/ 59 h 185"/>
                  <a:gd name="T68" fmla="*/ 57 w 118"/>
                  <a:gd name="T69" fmla="*/ 57 h 185"/>
                  <a:gd name="T70" fmla="*/ 82 w 118"/>
                  <a:gd name="T71" fmla="*/ 47 h 185"/>
                  <a:gd name="T72" fmla="*/ 93 w 118"/>
                  <a:gd name="T73" fmla="*/ 43 h 185"/>
                  <a:gd name="T74" fmla="*/ 93 w 118"/>
                  <a:gd name="T75" fmla="*/ 143 h 185"/>
                  <a:gd name="T76" fmla="*/ 93 w 118"/>
                  <a:gd name="T77" fmla="*/ 34 h 185"/>
                  <a:gd name="T78" fmla="*/ 79 w 118"/>
                  <a:gd name="T79" fmla="*/ 40 h 185"/>
                  <a:gd name="T80" fmla="*/ 55 w 118"/>
                  <a:gd name="T81" fmla="*/ 50 h 185"/>
                  <a:gd name="T82" fmla="*/ 25 w 118"/>
                  <a:gd name="T83" fmla="*/ 46 h 185"/>
                  <a:gd name="T84" fmla="*/ 25 w 118"/>
                  <a:gd name="T85" fmla="*/ 25 h 185"/>
                  <a:gd name="T86" fmla="*/ 93 w 118"/>
                  <a:gd name="T87" fmla="*/ 25 h 185"/>
                  <a:gd name="T88" fmla="*/ 93 w 118"/>
                  <a:gd name="T89" fmla="*/ 34 h 185"/>
                  <a:gd name="T90" fmla="*/ 110 w 118"/>
                  <a:gd name="T91" fmla="*/ 17 h 185"/>
                  <a:gd name="T92" fmla="*/ 8 w 118"/>
                  <a:gd name="T93" fmla="*/ 17 h 185"/>
                  <a:gd name="T94" fmla="*/ 8 w 118"/>
                  <a:gd name="T95" fmla="*/ 8 h 185"/>
                  <a:gd name="T96" fmla="*/ 110 w 118"/>
                  <a:gd name="T97" fmla="*/ 8 h 185"/>
                  <a:gd name="T98" fmla="*/ 110 w 118"/>
                  <a:gd name="T99" fmla="*/ 17 h 185"/>
                  <a:gd name="T100" fmla="*/ 72 w 118"/>
                  <a:gd name="T101" fmla="*/ 135 h 185"/>
                  <a:gd name="T102" fmla="*/ 68 w 118"/>
                  <a:gd name="T103" fmla="*/ 139 h 185"/>
                  <a:gd name="T104" fmla="*/ 72 w 118"/>
                  <a:gd name="T105" fmla="*/ 143 h 185"/>
                  <a:gd name="T106" fmla="*/ 76 w 118"/>
                  <a:gd name="T107" fmla="*/ 139 h 185"/>
                  <a:gd name="T108" fmla="*/ 72 w 118"/>
                  <a:gd name="T109" fmla="*/ 135 h 185"/>
                  <a:gd name="T110" fmla="*/ 76 w 118"/>
                  <a:gd name="T111" fmla="*/ 67 h 185"/>
                  <a:gd name="T112" fmla="*/ 68 w 118"/>
                  <a:gd name="T113" fmla="*/ 76 h 185"/>
                  <a:gd name="T114" fmla="*/ 76 w 118"/>
                  <a:gd name="T115" fmla="*/ 84 h 185"/>
                  <a:gd name="T116" fmla="*/ 84 w 118"/>
                  <a:gd name="T117" fmla="*/ 76 h 185"/>
                  <a:gd name="T118" fmla="*/ 76 w 118"/>
                  <a:gd name="T119" fmla="*/ 6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85">
                    <a:moveTo>
                      <a:pt x="55" y="118"/>
                    </a:moveTo>
                    <a:cubicBezTo>
                      <a:pt x="53" y="118"/>
                      <a:pt x="51" y="120"/>
                      <a:pt x="51" y="122"/>
                    </a:cubicBezTo>
                    <a:cubicBezTo>
                      <a:pt x="51" y="124"/>
                      <a:pt x="53" y="126"/>
                      <a:pt x="55" y="126"/>
                    </a:cubicBezTo>
                    <a:cubicBezTo>
                      <a:pt x="57" y="126"/>
                      <a:pt x="59" y="124"/>
                      <a:pt x="59" y="122"/>
                    </a:cubicBezTo>
                    <a:cubicBezTo>
                      <a:pt x="59" y="120"/>
                      <a:pt x="57" y="118"/>
                      <a:pt x="55" y="118"/>
                    </a:cubicBezTo>
                    <a:close/>
                    <a:moveTo>
                      <a:pt x="46" y="152"/>
                    </a:moveTo>
                    <a:cubicBezTo>
                      <a:pt x="44" y="152"/>
                      <a:pt x="42" y="154"/>
                      <a:pt x="42" y="156"/>
                    </a:cubicBezTo>
                    <a:cubicBezTo>
                      <a:pt x="42" y="158"/>
                      <a:pt x="44" y="160"/>
                      <a:pt x="46" y="160"/>
                    </a:cubicBezTo>
                    <a:cubicBezTo>
                      <a:pt x="49" y="160"/>
                      <a:pt x="51" y="158"/>
                      <a:pt x="51" y="156"/>
                    </a:cubicBezTo>
                    <a:cubicBezTo>
                      <a:pt x="51" y="154"/>
                      <a:pt x="49" y="152"/>
                      <a:pt x="46" y="152"/>
                    </a:cubicBezTo>
                    <a:close/>
                    <a:moveTo>
                      <a:pt x="51" y="93"/>
                    </a:moveTo>
                    <a:cubicBezTo>
                      <a:pt x="51" y="88"/>
                      <a:pt x="47" y="84"/>
                      <a:pt x="42" y="84"/>
                    </a:cubicBezTo>
                    <a:cubicBezTo>
                      <a:pt x="38" y="84"/>
                      <a:pt x="34" y="88"/>
                      <a:pt x="34" y="93"/>
                    </a:cubicBezTo>
                    <a:cubicBezTo>
                      <a:pt x="34" y="97"/>
                      <a:pt x="38" y="101"/>
                      <a:pt x="42" y="101"/>
                    </a:cubicBezTo>
                    <a:cubicBezTo>
                      <a:pt x="47" y="101"/>
                      <a:pt x="51" y="97"/>
                      <a:pt x="51" y="93"/>
                    </a:cubicBezTo>
                    <a:close/>
                    <a:moveTo>
                      <a:pt x="110" y="0"/>
                    </a:moveTo>
                    <a:cubicBezTo>
                      <a:pt x="8" y="0"/>
                      <a:pt x="8" y="0"/>
                      <a:pt x="8" y="0"/>
                    </a:cubicBezTo>
                    <a:cubicBezTo>
                      <a:pt x="4" y="0"/>
                      <a:pt x="0" y="4"/>
                      <a:pt x="0" y="8"/>
                    </a:cubicBezTo>
                    <a:cubicBezTo>
                      <a:pt x="0" y="17"/>
                      <a:pt x="0" y="17"/>
                      <a:pt x="0" y="17"/>
                    </a:cubicBezTo>
                    <a:cubicBezTo>
                      <a:pt x="0" y="21"/>
                      <a:pt x="4" y="25"/>
                      <a:pt x="8" y="25"/>
                    </a:cubicBezTo>
                    <a:cubicBezTo>
                      <a:pt x="17" y="25"/>
                      <a:pt x="17" y="25"/>
                      <a:pt x="17" y="25"/>
                    </a:cubicBezTo>
                    <a:cubicBezTo>
                      <a:pt x="17" y="143"/>
                      <a:pt x="17" y="143"/>
                      <a:pt x="17" y="143"/>
                    </a:cubicBezTo>
                    <a:cubicBezTo>
                      <a:pt x="17" y="166"/>
                      <a:pt x="36" y="185"/>
                      <a:pt x="59" y="185"/>
                    </a:cubicBezTo>
                    <a:cubicBezTo>
                      <a:pt x="82" y="185"/>
                      <a:pt x="101" y="166"/>
                      <a:pt x="101" y="143"/>
                    </a:cubicBezTo>
                    <a:cubicBezTo>
                      <a:pt x="101" y="25"/>
                      <a:pt x="101" y="25"/>
                      <a:pt x="101" y="25"/>
                    </a:cubicBezTo>
                    <a:cubicBezTo>
                      <a:pt x="110" y="25"/>
                      <a:pt x="110" y="25"/>
                      <a:pt x="110" y="25"/>
                    </a:cubicBezTo>
                    <a:cubicBezTo>
                      <a:pt x="114" y="25"/>
                      <a:pt x="118" y="21"/>
                      <a:pt x="118" y="17"/>
                    </a:cubicBezTo>
                    <a:cubicBezTo>
                      <a:pt x="118" y="8"/>
                      <a:pt x="118" y="8"/>
                      <a:pt x="118" y="8"/>
                    </a:cubicBezTo>
                    <a:cubicBezTo>
                      <a:pt x="118" y="4"/>
                      <a:pt x="114" y="0"/>
                      <a:pt x="110" y="0"/>
                    </a:cubicBezTo>
                    <a:close/>
                    <a:moveTo>
                      <a:pt x="93" y="143"/>
                    </a:moveTo>
                    <a:cubicBezTo>
                      <a:pt x="93" y="162"/>
                      <a:pt x="78" y="177"/>
                      <a:pt x="59" y="177"/>
                    </a:cubicBezTo>
                    <a:cubicBezTo>
                      <a:pt x="40" y="177"/>
                      <a:pt x="25" y="162"/>
                      <a:pt x="25" y="143"/>
                    </a:cubicBezTo>
                    <a:cubicBezTo>
                      <a:pt x="25" y="55"/>
                      <a:pt x="25" y="55"/>
                      <a:pt x="25" y="55"/>
                    </a:cubicBezTo>
                    <a:cubicBezTo>
                      <a:pt x="31" y="57"/>
                      <a:pt x="38" y="59"/>
                      <a:pt x="45" y="59"/>
                    </a:cubicBezTo>
                    <a:cubicBezTo>
                      <a:pt x="49" y="59"/>
                      <a:pt x="53" y="58"/>
                      <a:pt x="57" y="57"/>
                    </a:cubicBezTo>
                    <a:cubicBezTo>
                      <a:pt x="68" y="54"/>
                      <a:pt x="76" y="50"/>
                      <a:pt x="82" y="47"/>
                    </a:cubicBezTo>
                    <a:cubicBezTo>
                      <a:pt x="86" y="45"/>
                      <a:pt x="90" y="44"/>
                      <a:pt x="93" y="43"/>
                    </a:cubicBezTo>
                    <a:lnTo>
                      <a:pt x="93" y="143"/>
                    </a:lnTo>
                    <a:close/>
                    <a:moveTo>
                      <a:pt x="93" y="34"/>
                    </a:moveTo>
                    <a:cubicBezTo>
                      <a:pt x="88" y="36"/>
                      <a:pt x="84" y="38"/>
                      <a:pt x="79" y="40"/>
                    </a:cubicBezTo>
                    <a:cubicBezTo>
                      <a:pt x="72" y="43"/>
                      <a:pt x="65" y="46"/>
                      <a:pt x="55" y="50"/>
                    </a:cubicBezTo>
                    <a:cubicBezTo>
                      <a:pt x="44" y="53"/>
                      <a:pt x="34" y="50"/>
                      <a:pt x="25" y="46"/>
                    </a:cubicBezTo>
                    <a:cubicBezTo>
                      <a:pt x="25" y="25"/>
                      <a:pt x="25" y="25"/>
                      <a:pt x="25" y="25"/>
                    </a:cubicBezTo>
                    <a:cubicBezTo>
                      <a:pt x="93" y="25"/>
                      <a:pt x="93" y="25"/>
                      <a:pt x="93" y="25"/>
                    </a:cubicBezTo>
                    <a:lnTo>
                      <a:pt x="93" y="34"/>
                    </a:lnTo>
                    <a:close/>
                    <a:moveTo>
                      <a:pt x="110" y="17"/>
                    </a:moveTo>
                    <a:cubicBezTo>
                      <a:pt x="8" y="17"/>
                      <a:pt x="8" y="17"/>
                      <a:pt x="8" y="17"/>
                    </a:cubicBezTo>
                    <a:cubicBezTo>
                      <a:pt x="8" y="8"/>
                      <a:pt x="8" y="8"/>
                      <a:pt x="8" y="8"/>
                    </a:cubicBezTo>
                    <a:cubicBezTo>
                      <a:pt x="110" y="8"/>
                      <a:pt x="110" y="8"/>
                      <a:pt x="110" y="8"/>
                    </a:cubicBezTo>
                    <a:lnTo>
                      <a:pt x="110" y="17"/>
                    </a:lnTo>
                    <a:close/>
                    <a:moveTo>
                      <a:pt x="72" y="135"/>
                    </a:moveTo>
                    <a:cubicBezTo>
                      <a:pt x="69" y="135"/>
                      <a:pt x="68" y="137"/>
                      <a:pt x="68" y="139"/>
                    </a:cubicBezTo>
                    <a:cubicBezTo>
                      <a:pt x="68" y="141"/>
                      <a:pt x="69" y="143"/>
                      <a:pt x="72" y="143"/>
                    </a:cubicBezTo>
                    <a:cubicBezTo>
                      <a:pt x="74" y="143"/>
                      <a:pt x="76" y="141"/>
                      <a:pt x="76" y="139"/>
                    </a:cubicBezTo>
                    <a:cubicBezTo>
                      <a:pt x="76" y="137"/>
                      <a:pt x="74" y="135"/>
                      <a:pt x="72" y="135"/>
                    </a:cubicBezTo>
                    <a:close/>
                    <a:moveTo>
                      <a:pt x="76" y="67"/>
                    </a:moveTo>
                    <a:cubicBezTo>
                      <a:pt x="71" y="67"/>
                      <a:pt x="68" y="71"/>
                      <a:pt x="68" y="76"/>
                    </a:cubicBezTo>
                    <a:cubicBezTo>
                      <a:pt x="68" y="80"/>
                      <a:pt x="71" y="84"/>
                      <a:pt x="76" y="84"/>
                    </a:cubicBezTo>
                    <a:cubicBezTo>
                      <a:pt x="81" y="84"/>
                      <a:pt x="84" y="80"/>
                      <a:pt x="84" y="76"/>
                    </a:cubicBezTo>
                    <a:cubicBezTo>
                      <a:pt x="84" y="71"/>
                      <a:pt x="81" y="67"/>
                      <a:pt x="76" y="67"/>
                    </a:cubicBezTo>
                    <a:close/>
                  </a:path>
                </a:pathLst>
              </a:custGeom>
              <a:solidFill>
                <a:schemeClr val="accent3"/>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49"/>
            <p:cNvGrpSpPr/>
            <p:nvPr/>
          </p:nvGrpSpPr>
          <p:grpSpPr>
            <a:xfrm>
              <a:off x="2160508" y="2417609"/>
              <a:ext cx="612862" cy="612862"/>
              <a:chOff x="2880678" y="3223479"/>
              <a:chExt cx="817149" cy="817149"/>
            </a:xfrm>
          </p:grpSpPr>
          <p:sp>
            <p:nvSpPr>
              <p:cNvPr id="31" name="Oval 43"/>
              <p:cNvSpPr>
                <a:spLocks noChangeAspect="1"/>
              </p:cNvSpPr>
              <p:nvPr/>
            </p:nvSpPr>
            <p:spPr>
              <a:xfrm>
                <a:off x="2880678" y="3223479"/>
                <a:ext cx="817149" cy="817149"/>
              </a:xfrm>
              <a:prstGeom prst="ellipse">
                <a:avLst/>
              </a:prstGeom>
              <a:no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46"/>
              <p:cNvSpPr>
                <a:spLocks/>
              </p:cNvSpPr>
              <p:nvPr/>
            </p:nvSpPr>
            <p:spPr bwMode="auto">
              <a:xfrm>
                <a:off x="3106919" y="3486347"/>
                <a:ext cx="361394" cy="297050"/>
              </a:xfrm>
              <a:custGeom>
                <a:avLst/>
                <a:gdLst>
                  <a:gd name="T0" fmla="*/ 17 w 185"/>
                  <a:gd name="T1" fmla="*/ 109 h 152"/>
                  <a:gd name="T2" fmla="*/ 25 w 185"/>
                  <a:gd name="T3" fmla="*/ 109 h 152"/>
                  <a:gd name="T4" fmla="*/ 46 w 185"/>
                  <a:gd name="T5" fmla="*/ 88 h 152"/>
                  <a:gd name="T6" fmla="*/ 181 w 185"/>
                  <a:gd name="T7" fmla="*/ 91 h 152"/>
                  <a:gd name="T8" fmla="*/ 150 w 185"/>
                  <a:gd name="T9" fmla="*/ 17 h 152"/>
                  <a:gd name="T10" fmla="*/ 101 w 185"/>
                  <a:gd name="T11" fmla="*/ 25 h 152"/>
                  <a:gd name="T12" fmla="*/ 59 w 185"/>
                  <a:gd name="T13" fmla="*/ 0 h 152"/>
                  <a:gd name="T14" fmla="*/ 35 w 185"/>
                  <a:gd name="T15" fmla="*/ 17 h 152"/>
                  <a:gd name="T16" fmla="*/ 0 w 185"/>
                  <a:gd name="T17" fmla="*/ 109 h 152"/>
                  <a:gd name="T18" fmla="*/ 83 w 185"/>
                  <a:gd name="T19" fmla="*/ 118 h 152"/>
                  <a:gd name="T20" fmla="*/ 143 w 185"/>
                  <a:gd name="T21" fmla="*/ 152 h 152"/>
                  <a:gd name="T22" fmla="*/ 181 w 185"/>
                  <a:gd name="T23" fmla="*/ 91 h 152"/>
                  <a:gd name="T24" fmla="*/ 8 w 185"/>
                  <a:gd name="T25" fmla="*/ 109 h 152"/>
                  <a:gd name="T26" fmla="*/ 76 w 185"/>
                  <a:gd name="T27" fmla="*/ 109 h 152"/>
                  <a:gd name="T28" fmla="*/ 76 w 185"/>
                  <a:gd name="T29" fmla="*/ 84 h 152"/>
                  <a:gd name="T30" fmla="*/ 21 w 185"/>
                  <a:gd name="T31" fmla="*/ 73 h 152"/>
                  <a:gd name="T32" fmla="*/ 44 w 185"/>
                  <a:gd name="T33" fmla="*/ 18 h 152"/>
                  <a:gd name="T34" fmla="*/ 76 w 185"/>
                  <a:gd name="T35" fmla="*/ 24 h 152"/>
                  <a:gd name="T36" fmla="*/ 76 w 185"/>
                  <a:gd name="T37" fmla="*/ 84 h 152"/>
                  <a:gd name="T38" fmla="*/ 84 w 185"/>
                  <a:gd name="T39" fmla="*/ 109 h 152"/>
                  <a:gd name="T40" fmla="*/ 101 w 185"/>
                  <a:gd name="T41" fmla="*/ 101 h 152"/>
                  <a:gd name="T42" fmla="*/ 101 w 185"/>
                  <a:gd name="T43" fmla="*/ 93 h 152"/>
                  <a:gd name="T44" fmla="*/ 84 w 185"/>
                  <a:gd name="T45" fmla="*/ 33 h 152"/>
                  <a:gd name="T46" fmla="*/ 101 w 185"/>
                  <a:gd name="T47" fmla="*/ 93 h 152"/>
                  <a:gd name="T48" fmla="*/ 110 w 185"/>
                  <a:gd name="T49" fmla="*/ 24 h 152"/>
                  <a:gd name="T50" fmla="*/ 142 w 185"/>
                  <a:gd name="T51" fmla="*/ 18 h 152"/>
                  <a:gd name="T52" fmla="*/ 164 w 185"/>
                  <a:gd name="T53" fmla="*/ 73 h 152"/>
                  <a:gd name="T54" fmla="*/ 109 w 185"/>
                  <a:gd name="T55" fmla="*/ 84 h 152"/>
                  <a:gd name="T56" fmla="*/ 143 w 185"/>
                  <a:gd name="T57" fmla="*/ 143 h 152"/>
                  <a:gd name="T58" fmla="*/ 143 w 185"/>
                  <a:gd name="T59" fmla="*/ 76 h 152"/>
                  <a:gd name="T60" fmla="*/ 143 w 185"/>
                  <a:gd name="T61" fmla="*/ 143 h 152"/>
                  <a:gd name="T62" fmla="*/ 118 w 185"/>
                  <a:gd name="T63" fmla="*/ 109 h 152"/>
                  <a:gd name="T64" fmla="*/ 126 w 185"/>
                  <a:gd name="T65" fmla="*/ 109 h 152"/>
                  <a:gd name="T66" fmla="*/ 147 w 185"/>
                  <a:gd name="T67"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52">
                    <a:moveTo>
                      <a:pt x="42" y="84"/>
                    </a:moveTo>
                    <a:cubicBezTo>
                      <a:pt x="28" y="84"/>
                      <a:pt x="17" y="95"/>
                      <a:pt x="17" y="109"/>
                    </a:cubicBezTo>
                    <a:cubicBezTo>
                      <a:pt x="17" y="112"/>
                      <a:pt x="19" y="114"/>
                      <a:pt x="21" y="114"/>
                    </a:cubicBezTo>
                    <a:cubicBezTo>
                      <a:pt x="23" y="114"/>
                      <a:pt x="25" y="112"/>
                      <a:pt x="25" y="109"/>
                    </a:cubicBezTo>
                    <a:cubicBezTo>
                      <a:pt x="25" y="100"/>
                      <a:pt x="33" y="93"/>
                      <a:pt x="42" y="93"/>
                    </a:cubicBezTo>
                    <a:cubicBezTo>
                      <a:pt x="44" y="93"/>
                      <a:pt x="46" y="91"/>
                      <a:pt x="46" y="88"/>
                    </a:cubicBezTo>
                    <a:cubicBezTo>
                      <a:pt x="46" y="86"/>
                      <a:pt x="44" y="84"/>
                      <a:pt x="42" y="84"/>
                    </a:cubicBezTo>
                    <a:close/>
                    <a:moveTo>
                      <a:pt x="181" y="91"/>
                    </a:moveTo>
                    <a:cubicBezTo>
                      <a:pt x="150" y="17"/>
                      <a:pt x="150" y="17"/>
                      <a:pt x="150" y="17"/>
                    </a:cubicBezTo>
                    <a:cubicBezTo>
                      <a:pt x="150" y="17"/>
                      <a:pt x="150" y="17"/>
                      <a:pt x="150" y="17"/>
                    </a:cubicBezTo>
                    <a:cubicBezTo>
                      <a:pt x="147" y="7"/>
                      <a:pt x="137" y="0"/>
                      <a:pt x="126" y="0"/>
                    </a:cubicBezTo>
                    <a:cubicBezTo>
                      <a:pt x="112" y="0"/>
                      <a:pt x="101" y="11"/>
                      <a:pt x="101" y="25"/>
                    </a:cubicBezTo>
                    <a:cubicBezTo>
                      <a:pt x="84" y="25"/>
                      <a:pt x="84" y="25"/>
                      <a:pt x="84" y="25"/>
                    </a:cubicBezTo>
                    <a:cubicBezTo>
                      <a:pt x="84" y="11"/>
                      <a:pt x="73" y="0"/>
                      <a:pt x="59" y="0"/>
                    </a:cubicBezTo>
                    <a:cubicBezTo>
                      <a:pt x="48" y="0"/>
                      <a:pt x="39" y="7"/>
                      <a:pt x="35" y="17"/>
                    </a:cubicBezTo>
                    <a:cubicBezTo>
                      <a:pt x="35" y="17"/>
                      <a:pt x="35" y="17"/>
                      <a:pt x="35" y="17"/>
                    </a:cubicBezTo>
                    <a:cubicBezTo>
                      <a:pt x="4" y="91"/>
                      <a:pt x="4" y="91"/>
                      <a:pt x="4" y="91"/>
                    </a:cubicBezTo>
                    <a:cubicBezTo>
                      <a:pt x="1" y="97"/>
                      <a:pt x="0" y="103"/>
                      <a:pt x="0" y="109"/>
                    </a:cubicBezTo>
                    <a:cubicBezTo>
                      <a:pt x="0" y="133"/>
                      <a:pt x="19" y="152"/>
                      <a:pt x="42" y="152"/>
                    </a:cubicBezTo>
                    <a:cubicBezTo>
                      <a:pt x="62" y="152"/>
                      <a:pt x="79" y="137"/>
                      <a:pt x="83" y="118"/>
                    </a:cubicBezTo>
                    <a:cubicBezTo>
                      <a:pt x="102" y="118"/>
                      <a:pt x="102" y="118"/>
                      <a:pt x="102" y="118"/>
                    </a:cubicBezTo>
                    <a:cubicBezTo>
                      <a:pt x="106" y="137"/>
                      <a:pt x="123" y="152"/>
                      <a:pt x="143" y="152"/>
                    </a:cubicBezTo>
                    <a:cubicBezTo>
                      <a:pt x="167" y="152"/>
                      <a:pt x="185" y="133"/>
                      <a:pt x="185" y="109"/>
                    </a:cubicBezTo>
                    <a:cubicBezTo>
                      <a:pt x="185" y="103"/>
                      <a:pt x="184" y="97"/>
                      <a:pt x="181" y="91"/>
                    </a:cubicBezTo>
                    <a:close/>
                    <a:moveTo>
                      <a:pt x="42" y="143"/>
                    </a:moveTo>
                    <a:cubicBezTo>
                      <a:pt x="23" y="143"/>
                      <a:pt x="8" y="128"/>
                      <a:pt x="8" y="109"/>
                    </a:cubicBezTo>
                    <a:cubicBezTo>
                      <a:pt x="8" y="91"/>
                      <a:pt x="23" y="76"/>
                      <a:pt x="42" y="76"/>
                    </a:cubicBezTo>
                    <a:cubicBezTo>
                      <a:pt x="61" y="76"/>
                      <a:pt x="76" y="91"/>
                      <a:pt x="76" y="109"/>
                    </a:cubicBezTo>
                    <a:cubicBezTo>
                      <a:pt x="76" y="128"/>
                      <a:pt x="61" y="143"/>
                      <a:pt x="42" y="143"/>
                    </a:cubicBezTo>
                    <a:close/>
                    <a:moveTo>
                      <a:pt x="76" y="84"/>
                    </a:moveTo>
                    <a:cubicBezTo>
                      <a:pt x="68" y="74"/>
                      <a:pt x="56" y="67"/>
                      <a:pt x="42" y="67"/>
                    </a:cubicBezTo>
                    <a:cubicBezTo>
                      <a:pt x="34" y="67"/>
                      <a:pt x="27" y="69"/>
                      <a:pt x="21" y="73"/>
                    </a:cubicBezTo>
                    <a:cubicBezTo>
                      <a:pt x="44" y="18"/>
                      <a:pt x="44" y="18"/>
                      <a:pt x="44" y="18"/>
                    </a:cubicBezTo>
                    <a:cubicBezTo>
                      <a:pt x="44" y="18"/>
                      <a:pt x="44" y="18"/>
                      <a:pt x="44" y="18"/>
                    </a:cubicBezTo>
                    <a:cubicBezTo>
                      <a:pt x="46" y="12"/>
                      <a:pt x="52" y="8"/>
                      <a:pt x="59" y="8"/>
                    </a:cubicBezTo>
                    <a:cubicBezTo>
                      <a:pt x="68" y="8"/>
                      <a:pt x="75" y="15"/>
                      <a:pt x="76" y="24"/>
                    </a:cubicBezTo>
                    <a:cubicBezTo>
                      <a:pt x="76" y="24"/>
                      <a:pt x="76" y="24"/>
                      <a:pt x="76" y="24"/>
                    </a:cubicBezTo>
                    <a:lnTo>
                      <a:pt x="76" y="84"/>
                    </a:lnTo>
                    <a:close/>
                    <a:moveTo>
                      <a:pt x="101" y="109"/>
                    </a:moveTo>
                    <a:cubicBezTo>
                      <a:pt x="84" y="109"/>
                      <a:pt x="84" y="109"/>
                      <a:pt x="84" y="109"/>
                    </a:cubicBezTo>
                    <a:cubicBezTo>
                      <a:pt x="84" y="101"/>
                      <a:pt x="84" y="101"/>
                      <a:pt x="84" y="101"/>
                    </a:cubicBezTo>
                    <a:cubicBezTo>
                      <a:pt x="101" y="101"/>
                      <a:pt x="101" y="101"/>
                      <a:pt x="101" y="101"/>
                    </a:cubicBezTo>
                    <a:lnTo>
                      <a:pt x="101" y="109"/>
                    </a:lnTo>
                    <a:close/>
                    <a:moveTo>
                      <a:pt x="101" y="93"/>
                    </a:moveTo>
                    <a:cubicBezTo>
                      <a:pt x="84" y="93"/>
                      <a:pt x="84" y="93"/>
                      <a:pt x="84" y="93"/>
                    </a:cubicBezTo>
                    <a:cubicBezTo>
                      <a:pt x="84" y="33"/>
                      <a:pt x="84" y="33"/>
                      <a:pt x="84" y="33"/>
                    </a:cubicBezTo>
                    <a:cubicBezTo>
                      <a:pt x="101" y="33"/>
                      <a:pt x="101" y="33"/>
                      <a:pt x="101" y="33"/>
                    </a:cubicBezTo>
                    <a:lnTo>
                      <a:pt x="101" y="93"/>
                    </a:lnTo>
                    <a:close/>
                    <a:moveTo>
                      <a:pt x="109" y="24"/>
                    </a:moveTo>
                    <a:cubicBezTo>
                      <a:pt x="110" y="24"/>
                      <a:pt x="110" y="24"/>
                      <a:pt x="110" y="24"/>
                    </a:cubicBezTo>
                    <a:cubicBezTo>
                      <a:pt x="110" y="15"/>
                      <a:pt x="118" y="8"/>
                      <a:pt x="126" y="8"/>
                    </a:cubicBezTo>
                    <a:cubicBezTo>
                      <a:pt x="133" y="8"/>
                      <a:pt x="139" y="12"/>
                      <a:pt x="142" y="18"/>
                    </a:cubicBezTo>
                    <a:cubicBezTo>
                      <a:pt x="142" y="18"/>
                      <a:pt x="142" y="18"/>
                      <a:pt x="142" y="18"/>
                    </a:cubicBezTo>
                    <a:cubicBezTo>
                      <a:pt x="164" y="73"/>
                      <a:pt x="164" y="73"/>
                      <a:pt x="164" y="73"/>
                    </a:cubicBezTo>
                    <a:cubicBezTo>
                      <a:pt x="158" y="69"/>
                      <a:pt x="151" y="67"/>
                      <a:pt x="143" y="67"/>
                    </a:cubicBezTo>
                    <a:cubicBezTo>
                      <a:pt x="129" y="67"/>
                      <a:pt x="117" y="74"/>
                      <a:pt x="109" y="84"/>
                    </a:cubicBezTo>
                    <a:lnTo>
                      <a:pt x="109" y="24"/>
                    </a:lnTo>
                    <a:close/>
                    <a:moveTo>
                      <a:pt x="143" y="143"/>
                    </a:moveTo>
                    <a:cubicBezTo>
                      <a:pt x="125" y="143"/>
                      <a:pt x="109" y="128"/>
                      <a:pt x="109" y="109"/>
                    </a:cubicBezTo>
                    <a:cubicBezTo>
                      <a:pt x="109" y="91"/>
                      <a:pt x="125" y="76"/>
                      <a:pt x="143" y="76"/>
                    </a:cubicBezTo>
                    <a:cubicBezTo>
                      <a:pt x="162" y="76"/>
                      <a:pt x="177" y="91"/>
                      <a:pt x="177" y="109"/>
                    </a:cubicBezTo>
                    <a:cubicBezTo>
                      <a:pt x="177" y="128"/>
                      <a:pt x="162" y="143"/>
                      <a:pt x="143" y="143"/>
                    </a:cubicBezTo>
                    <a:close/>
                    <a:moveTo>
                      <a:pt x="143" y="84"/>
                    </a:moveTo>
                    <a:cubicBezTo>
                      <a:pt x="129" y="84"/>
                      <a:pt x="118" y="95"/>
                      <a:pt x="118" y="109"/>
                    </a:cubicBezTo>
                    <a:cubicBezTo>
                      <a:pt x="118" y="112"/>
                      <a:pt x="120" y="114"/>
                      <a:pt x="122" y="114"/>
                    </a:cubicBezTo>
                    <a:cubicBezTo>
                      <a:pt x="124" y="114"/>
                      <a:pt x="126" y="112"/>
                      <a:pt x="126" y="109"/>
                    </a:cubicBezTo>
                    <a:cubicBezTo>
                      <a:pt x="126" y="100"/>
                      <a:pt x="134" y="93"/>
                      <a:pt x="143" y="93"/>
                    </a:cubicBezTo>
                    <a:cubicBezTo>
                      <a:pt x="146" y="93"/>
                      <a:pt x="147" y="91"/>
                      <a:pt x="147" y="88"/>
                    </a:cubicBezTo>
                    <a:cubicBezTo>
                      <a:pt x="147" y="86"/>
                      <a:pt x="146" y="84"/>
                      <a:pt x="143" y="84"/>
                    </a:cubicBezTo>
                    <a:close/>
                  </a:path>
                </a:pathLst>
              </a:custGeom>
              <a:solidFill>
                <a:schemeClr val="accent2"/>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Group 48"/>
            <p:cNvGrpSpPr/>
            <p:nvPr/>
          </p:nvGrpSpPr>
          <p:grpSpPr>
            <a:xfrm>
              <a:off x="2667380" y="1194597"/>
              <a:ext cx="612862" cy="612862"/>
              <a:chOff x="3556507" y="1592796"/>
              <a:chExt cx="817149" cy="817149"/>
            </a:xfrm>
          </p:grpSpPr>
          <p:sp>
            <p:nvSpPr>
              <p:cNvPr id="29" name="Oval 42"/>
              <p:cNvSpPr>
                <a:spLocks noChangeAspect="1"/>
              </p:cNvSpPr>
              <p:nvPr/>
            </p:nvSpPr>
            <p:spPr>
              <a:xfrm>
                <a:off x="3556507" y="1592796"/>
                <a:ext cx="817149" cy="817149"/>
              </a:xfrm>
              <a:prstGeom prst="ellipse">
                <a:avLst/>
              </a:prstGeom>
              <a:noFill/>
              <a:ln w="38100">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47"/>
              <p:cNvSpPr>
                <a:spLocks/>
              </p:cNvSpPr>
              <p:nvPr/>
            </p:nvSpPr>
            <p:spPr bwMode="auto">
              <a:xfrm>
                <a:off x="3783311" y="1837283"/>
                <a:ext cx="363539" cy="361394"/>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accent1"/>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77"/>
            <p:cNvGrpSpPr/>
            <p:nvPr/>
          </p:nvGrpSpPr>
          <p:grpSpPr>
            <a:xfrm>
              <a:off x="644098" y="1258654"/>
              <a:ext cx="2023282" cy="484748"/>
              <a:chOff x="858798" y="1678205"/>
              <a:chExt cx="2697709" cy="646331"/>
            </a:xfrm>
          </p:grpSpPr>
          <p:sp>
            <p:nvSpPr>
              <p:cNvPr id="27" name="TextBox 41"/>
              <p:cNvSpPr txBox="1"/>
              <p:nvPr/>
            </p:nvSpPr>
            <p:spPr>
              <a:xfrm>
                <a:off x="858798" y="1678205"/>
                <a:ext cx="2697709" cy="161583"/>
              </a:xfrm>
              <a:prstGeom prst="rect">
                <a:avLst/>
              </a:prstGeom>
              <a:noFill/>
            </p:spPr>
            <p:txBody>
              <a:bodyPr wrap="none" lIns="0" tIns="0" rIns="144000" bIns="0" anchor="b" anchorCtr="0">
                <a:normAutofit fontScale="77500" lnSpcReduction="20000"/>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Rectangle 4"/>
              <p:cNvSpPr/>
              <p:nvPr/>
            </p:nvSpPr>
            <p:spPr>
              <a:xfrm>
                <a:off x="858798" y="1839788"/>
                <a:ext cx="2697709" cy="484748"/>
              </a:xfrm>
              <a:prstGeom prst="rect">
                <a:avLst/>
              </a:prstGeom>
            </p:spPr>
            <p:txBody>
              <a:bodyPr wrap="square" lIns="0" tIns="0" rIns="144000" bIns="0" anchor="t" anchorCtr="0">
                <a:normAutofit fontScale="925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2" name="Group 55"/>
            <p:cNvGrpSpPr/>
            <p:nvPr/>
          </p:nvGrpSpPr>
          <p:grpSpPr>
            <a:xfrm>
              <a:off x="539750" y="2481666"/>
              <a:ext cx="1620758" cy="484748"/>
              <a:chOff x="711509" y="1736151"/>
              <a:chExt cx="2697709" cy="646331"/>
            </a:xfrm>
          </p:grpSpPr>
          <p:sp>
            <p:nvSpPr>
              <p:cNvPr id="25" name="TextBox 56"/>
              <p:cNvSpPr txBox="1"/>
              <p:nvPr/>
            </p:nvSpPr>
            <p:spPr>
              <a:xfrm>
                <a:off x="711509" y="1736151"/>
                <a:ext cx="2697709" cy="161583"/>
              </a:xfrm>
              <a:prstGeom prst="rect">
                <a:avLst/>
              </a:prstGeom>
              <a:noFill/>
            </p:spPr>
            <p:txBody>
              <a:bodyPr wrap="none" lIns="0" tIns="0" rIns="144000" bIns="0" anchor="b" anchorCtr="0">
                <a:normAutofit fontScale="77500" lnSpcReduction="20000"/>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Rectangle 57"/>
              <p:cNvSpPr/>
              <p:nvPr/>
            </p:nvSpPr>
            <p:spPr>
              <a:xfrm>
                <a:off x="711509" y="1897734"/>
                <a:ext cx="2697709" cy="484748"/>
              </a:xfrm>
              <a:prstGeom prst="rect">
                <a:avLst/>
              </a:prstGeom>
            </p:spPr>
            <p:txBody>
              <a:bodyPr wrap="square" lIns="0" tIns="0" rIns="144000" bIns="0"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3" name="Group 58"/>
            <p:cNvGrpSpPr/>
            <p:nvPr/>
          </p:nvGrpSpPr>
          <p:grpSpPr>
            <a:xfrm>
              <a:off x="539751" y="3701968"/>
              <a:ext cx="2648451" cy="892312"/>
              <a:chOff x="711509" y="1736151"/>
              <a:chExt cx="2697709" cy="1189749"/>
            </a:xfrm>
          </p:grpSpPr>
          <p:sp>
            <p:nvSpPr>
              <p:cNvPr id="23" name="TextBox 59"/>
              <p:cNvSpPr txBox="1"/>
              <p:nvPr/>
            </p:nvSpPr>
            <p:spPr>
              <a:xfrm>
                <a:off x="711509" y="1736151"/>
                <a:ext cx="2697709" cy="161583"/>
              </a:xfrm>
              <a:prstGeom prst="rect">
                <a:avLst/>
              </a:prstGeom>
              <a:noFill/>
            </p:spPr>
            <p:txBody>
              <a:bodyPr wrap="none" lIns="0" tIns="0" rIns="144000" bIns="0" anchor="b" anchorCtr="0">
                <a:normAutofit fontScale="77500" lnSpcReduction="20000"/>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Rectangle 60"/>
              <p:cNvSpPr/>
              <p:nvPr/>
            </p:nvSpPr>
            <p:spPr>
              <a:xfrm>
                <a:off x="711509" y="1897733"/>
                <a:ext cx="2697709" cy="1028167"/>
              </a:xfrm>
              <a:prstGeom prst="rect">
                <a:avLst/>
              </a:prstGeom>
            </p:spPr>
            <p:txBody>
              <a:bodyPr wrap="square" lIns="0" tIns="0" rIns="144000" bIns="0" anchor="t" anchorCtr="0">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76"/>
            <p:cNvGrpSpPr/>
            <p:nvPr/>
          </p:nvGrpSpPr>
          <p:grpSpPr>
            <a:xfrm>
              <a:off x="6468112" y="1203805"/>
              <a:ext cx="2021781" cy="484748"/>
              <a:chOff x="8624150" y="1605073"/>
              <a:chExt cx="2695708" cy="646331"/>
            </a:xfrm>
          </p:grpSpPr>
          <p:sp>
            <p:nvSpPr>
              <p:cNvPr id="21" name="TextBox 62"/>
              <p:cNvSpPr txBox="1"/>
              <p:nvPr/>
            </p:nvSpPr>
            <p:spPr>
              <a:xfrm>
                <a:off x="8624150" y="1605073"/>
                <a:ext cx="2695708" cy="161583"/>
              </a:xfrm>
              <a:prstGeom prst="rect">
                <a:avLst/>
              </a:prstGeom>
              <a:noFill/>
            </p:spPr>
            <p:txBody>
              <a:bodyPr wrap="none" lIns="144000" tIns="0" rIns="144000" bIns="0" anchor="b" anchorCtr="0">
                <a:normAutofit fontScale="77500" lnSpcReduction="20000"/>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Rectangle 63"/>
              <p:cNvSpPr/>
              <p:nvPr/>
            </p:nvSpPr>
            <p:spPr>
              <a:xfrm>
                <a:off x="8624150" y="1766656"/>
                <a:ext cx="2695708" cy="484748"/>
              </a:xfrm>
              <a:prstGeom prst="rect">
                <a:avLst/>
              </a:prstGeom>
            </p:spPr>
            <p:txBody>
              <a:bodyPr wrap="square" lIns="144000" tIns="0" rIns="0" bIns="0" anchor="t" anchorCtr="0">
                <a:normAutofit fontScale="925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5" name="Group 70"/>
            <p:cNvGrpSpPr/>
            <p:nvPr/>
          </p:nvGrpSpPr>
          <p:grpSpPr>
            <a:xfrm>
              <a:off x="6967060" y="2481666"/>
              <a:ext cx="1620758" cy="484748"/>
              <a:chOff x="711509" y="1736151"/>
              <a:chExt cx="2697709" cy="646331"/>
            </a:xfrm>
          </p:grpSpPr>
          <p:sp>
            <p:nvSpPr>
              <p:cNvPr id="19" name="TextBox 71"/>
              <p:cNvSpPr txBox="1"/>
              <p:nvPr/>
            </p:nvSpPr>
            <p:spPr>
              <a:xfrm>
                <a:off x="711509" y="1736151"/>
                <a:ext cx="2697709" cy="161583"/>
              </a:xfrm>
              <a:prstGeom prst="rect">
                <a:avLst/>
              </a:prstGeom>
              <a:noFill/>
            </p:spPr>
            <p:txBody>
              <a:bodyPr wrap="none" lIns="144000" tIns="0" rIns="144000" bIns="0" anchor="b" anchorCtr="0">
                <a:normAutofit fontScale="77500" lnSpcReduction="20000"/>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Rectangle 72"/>
              <p:cNvSpPr/>
              <p:nvPr/>
            </p:nvSpPr>
            <p:spPr>
              <a:xfrm>
                <a:off x="711509" y="1897734"/>
                <a:ext cx="2697709" cy="484748"/>
              </a:xfrm>
              <a:prstGeom prst="rect">
                <a:avLst/>
              </a:prstGeom>
            </p:spPr>
            <p:txBody>
              <a:bodyPr wrap="square" lIns="144000" tIns="0" rIns="0" bIns="0"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6" name="Group 73"/>
            <p:cNvGrpSpPr/>
            <p:nvPr/>
          </p:nvGrpSpPr>
          <p:grpSpPr>
            <a:xfrm>
              <a:off x="6508009" y="3701968"/>
              <a:ext cx="2065835" cy="885511"/>
              <a:chOff x="711509" y="1736151"/>
              <a:chExt cx="2697709" cy="1180681"/>
            </a:xfrm>
          </p:grpSpPr>
          <p:sp>
            <p:nvSpPr>
              <p:cNvPr id="17" name="TextBox 74"/>
              <p:cNvSpPr txBox="1"/>
              <p:nvPr/>
            </p:nvSpPr>
            <p:spPr>
              <a:xfrm>
                <a:off x="711509" y="1736151"/>
                <a:ext cx="2697709" cy="161583"/>
              </a:xfrm>
              <a:prstGeom prst="rect">
                <a:avLst/>
              </a:prstGeom>
              <a:noFill/>
            </p:spPr>
            <p:txBody>
              <a:bodyPr wrap="none" lIns="144000" tIns="0" rIns="0" bIns="0" anchor="b" anchorCtr="0">
                <a:normAutofit fontScale="77500" lnSpcReduction="20000"/>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Rectangle 75"/>
              <p:cNvSpPr/>
              <p:nvPr/>
            </p:nvSpPr>
            <p:spPr>
              <a:xfrm>
                <a:off x="711509" y="1897734"/>
                <a:ext cx="2697709" cy="1019098"/>
              </a:xfrm>
              <a:prstGeom prst="rect">
                <a:avLst/>
              </a:prstGeom>
            </p:spPr>
            <p:txBody>
              <a:bodyPr wrap="square" lIns="144000" tIns="0" rIns="0" bIns="0" anchor="t" anchorCtr="0">
                <a:normAutofit/>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1974138864"/>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AutoShape 1"/>
          <p:cNvSpPr>
            <a:spLocks/>
          </p:cNvSpPr>
          <p:nvPr/>
        </p:nvSpPr>
        <p:spPr bwMode="auto">
          <a:xfrm>
            <a:off x="-6772" y="1393955"/>
            <a:ext cx="4578773" cy="2044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1900" dirty="0">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nvGrpSpPr>
          <p:cNvPr id="2" name="组合 19"/>
          <p:cNvGrpSpPr>
            <a:grpSpLocks/>
          </p:cNvGrpSpPr>
          <p:nvPr/>
        </p:nvGrpSpPr>
        <p:grpSpPr bwMode="auto">
          <a:xfrm>
            <a:off x="577991" y="3799749"/>
            <a:ext cx="7988018" cy="640948"/>
            <a:chOff x="1160463" y="2907288"/>
            <a:chExt cx="9421420" cy="640840"/>
          </a:xfrm>
        </p:grpSpPr>
        <p:sp>
          <p:nvSpPr>
            <p:cNvPr id="19" name="Text Box 11"/>
            <p:cNvSpPr txBox="1">
              <a:spLocks noChangeArrowheads="1"/>
            </p:cNvSpPr>
            <p:nvPr/>
          </p:nvSpPr>
          <p:spPr bwMode="auto">
            <a:xfrm>
              <a:off x="1160463" y="2907288"/>
              <a:ext cx="1833524" cy="1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1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 name="矩形 18"/>
            <p:cNvSpPr>
              <a:spLocks noChangeArrowheads="1"/>
            </p:cNvSpPr>
            <p:nvPr/>
          </p:nvSpPr>
          <p:spPr bwMode="auto">
            <a:xfrm>
              <a:off x="1160463" y="3132700"/>
              <a:ext cx="9421420" cy="41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Box 15"/>
          <p:cNvSpPr txBox="1"/>
          <p:nvPr/>
        </p:nvSpPr>
        <p:spPr>
          <a:xfrm>
            <a:off x="577991" y="2109871"/>
            <a:ext cx="3737980" cy="830997"/>
          </a:xfrm>
          <a:prstGeom prst="rect">
            <a:avLst/>
          </a:prstGeom>
          <a:noFill/>
        </p:spPr>
        <p:txBody>
          <a:bodyPr wrap="square" lIns="0" tIns="0" rIns="0" bIns="0" rtlCol="0">
            <a:spAutoFit/>
          </a:bodyPr>
          <a:lstStyle/>
          <a:p>
            <a:pPr algn="just">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3" name="AutoShape 1"/>
          <p:cNvSpPr>
            <a:spLocks/>
          </p:cNvSpPr>
          <p:nvPr/>
        </p:nvSpPr>
        <p:spPr bwMode="auto">
          <a:xfrm>
            <a:off x="4572000" y="1393955"/>
            <a:ext cx="4572001" cy="2044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noFill/>
            <a:prstDash val="solid"/>
            <a:miter lim="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1900" dirty="0">
              <a:latin typeface="Arial" panose="020B0604020202020204" pitchFamily="34" charset="0"/>
              <a:ea typeface="微软雅黑" panose="020B0503020204020204" pitchFamily="34" charset="-122"/>
              <a:cs typeface="Calibri" charset="0"/>
              <a:sym typeface="Arial" panose="020B0604020202020204" pitchFamily="34" charset="0"/>
            </a:endParaRPr>
          </a:p>
        </p:txBody>
      </p:sp>
    </p:spTree>
    <p:extLst>
      <p:ext uri="{BB962C8B-B14F-4D97-AF65-F5344CB8AC3E}">
        <p14:creationId xmlns:p14="http://schemas.microsoft.com/office/powerpoint/2010/main" val="1381734375"/>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additive="base">
                                        <p:cTn id="7" dur="500" fill="hold"/>
                                        <p:tgtEl>
                                          <p:spTgt spid="14337"/>
                                        </p:tgtEl>
                                        <p:attrNameLst>
                                          <p:attrName>ppt_x</p:attrName>
                                        </p:attrNameLst>
                                      </p:cBhvr>
                                      <p:tavLst>
                                        <p:tav tm="0">
                                          <p:val>
                                            <p:strVal val="1+#ppt_w/2"/>
                                          </p:val>
                                        </p:tav>
                                        <p:tav tm="100000">
                                          <p:val>
                                            <p:strVal val="#ppt_x"/>
                                          </p:val>
                                        </p:tav>
                                      </p:tavLst>
                                    </p:anim>
                                    <p:anim calcmode="lin" valueType="num">
                                      <p:cBhvr additive="base">
                                        <p:cTn id="8" dur="500" fill="hold"/>
                                        <p:tgtEl>
                                          <p:spTgt spid="143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38453D-C663-4C6D-A226-815D5BC402CD}"/>
              </a:ext>
            </a:extLst>
          </p:cNvPr>
          <p:cNvSpPr txBox="1"/>
          <p:nvPr/>
        </p:nvSpPr>
        <p:spPr>
          <a:xfrm>
            <a:off x="2955769" y="555526"/>
            <a:ext cx="3057248" cy="523220"/>
          </a:xfrm>
          <a:prstGeom prst="rect">
            <a:avLst/>
          </a:prstGeom>
          <a:noFill/>
        </p:spPr>
        <p:txBody>
          <a:bodyPr wrap="none" rtlCol="0">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城市的发展及空间</a:t>
            </a:r>
          </a:p>
        </p:txBody>
      </p:sp>
      <p:grpSp>
        <p:nvGrpSpPr>
          <p:cNvPr id="5" name="组合 4">
            <a:extLst>
              <a:ext uri="{FF2B5EF4-FFF2-40B4-BE49-F238E27FC236}">
                <a16:creationId xmlns:a16="http://schemas.microsoft.com/office/drawing/2014/main" id="{99B7B64F-5E7B-46CA-8D4A-041F4BCE6929}"/>
              </a:ext>
            </a:extLst>
          </p:cNvPr>
          <p:cNvGrpSpPr/>
          <p:nvPr/>
        </p:nvGrpSpPr>
        <p:grpSpPr>
          <a:xfrm>
            <a:off x="2812759" y="1596978"/>
            <a:ext cx="3327318" cy="952673"/>
            <a:chOff x="5686879" y="3312209"/>
            <a:chExt cx="3376612" cy="966787"/>
          </a:xfrm>
        </p:grpSpPr>
        <p:sp>
          <p:nvSpPr>
            <p:cNvPr id="7" name="TextBox 23">
              <a:extLst>
                <a:ext uri="{FF2B5EF4-FFF2-40B4-BE49-F238E27FC236}">
                  <a16:creationId xmlns:a16="http://schemas.microsoft.com/office/drawing/2014/main" id="{0E6428C8-9850-43D2-AFC0-573E79D8EEDB}"/>
                </a:ext>
              </a:extLst>
            </p:cNvPr>
            <p:cNvSpPr txBox="1">
              <a:spLocks noChangeArrowheads="1"/>
            </p:cNvSpPr>
            <p:nvPr/>
          </p:nvSpPr>
          <p:spPr bwMode="auto">
            <a:xfrm>
              <a:off x="5686879" y="331220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添加文字标题一</a:t>
              </a:r>
            </a:p>
          </p:txBody>
        </p:sp>
        <p:sp>
          <p:nvSpPr>
            <p:cNvPr id="8" name="TextBox 24">
              <a:extLst>
                <a:ext uri="{FF2B5EF4-FFF2-40B4-BE49-F238E27FC236}">
                  <a16:creationId xmlns:a16="http://schemas.microsoft.com/office/drawing/2014/main" id="{BEA2E6A9-42CA-4F0E-9A16-044B99370116}"/>
                </a:ext>
              </a:extLst>
            </p:cNvPr>
            <p:cNvSpPr txBox="1">
              <a:spLocks noChangeArrowheads="1"/>
            </p:cNvSpPr>
            <p:nvPr/>
          </p:nvSpPr>
          <p:spPr bwMode="auto">
            <a:xfrm>
              <a:off x="5686879" y="364082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添加文字标题二</a:t>
              </a:r>
            </a:p>
          </p:txBody>
        </p:sp>
        <p:sp>
          <p:nvSpPr>
            <p:cNvPr id="9" name="TextBox 25">
              <a:extLst>
                <a:ext uri="{FF2B5EF4-FFF2-40B4-BE49-F238E27FC236}">
                  <a16:creationId xmlns:a16="http://schemas.microsoft.com/office/drawing/2014/main" id="{FCEDBD0E-3287-47FC-B5BB-DC8CC22C5CBC}"/>
                </a:ext>
              </a:extLst>
            </p:cNvPr>
            <p:cNvSpPr txBox="1">
              <a:spLocks noChangeArrowheads="1"/>
            </p:cNvSpPr>
            <p:nvPr/>
          </p:nvSpPr>
          <p:spPr bwMode="auto">
            <a:xfrm>
              <a:off x="5686879" y="399007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添加文字标题三</a:t>
              </a:r>
            </a:p>
          </p:txBody>
        </p:sp>
        <p:sp>
          <p:nvSpPr>
            <p:cNvPr id="10" name="TextBox 23">
              <a:extLst>
                <a:ext uri="{FF2B5EF4-FFF2-40B4-BE49-F238E27FC236}">
                  <a16:creationId xmlns:a16="http://schemas.microsoft.com/office/drawing/2014/main" id="{3A656537-6E9F-4B98-96FE-4C7094F4BB74}"/>
                </a:ext>
              </a:extLst>
            </p:cNvPr>
            <p:cNvSpPr txBox="1">
              <a:spLocks noChangeArrowheads="1"/>
            </p:cNvSpPr>
            <p:nvPr/>
          </p:nvSpPr>
          <p:spPr bwMode="auto">
            <a:xfrm>
              <a:off x="7560129" y="334713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添加文字标题四</a:t>
              </a:r>
            </a:p>
          </p:txBody>
        </p:sp>
        <p:sp>
          <p:nvSpPr>
            <p:cNvPr id="11" name="TextBox 24">
              <a:extLst>
                <a:ext uri="{FF2B5EF4-FFF2-40B4-BE49-F238E27FC236}">
                  <a16:creationId xmlns:a16="http://schemas.microsoft.com/office/drawing/2014/main" id="{A758F863-34A9-440E-B910-6FC627BD2486}"/>
                </a:ext>
              </a:extLst>
            </p:cNvPr>
            <p:cNvSpPr txBox="1">
              <a:spLocks noChangeArrowheads="1"/>
            </p:cNvSpPr>
            <p:nvPr/>
          </p:nvSpPr>
          <p:spPr bwMode="auto">
            <a:xfrm>
              <a:off x="7560129" y="367415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添加文字标题五</a:t>
              </a:r>
            </a:p>
          </p:txBody>
        </p:sp>
        <p:sp>
          <p:nvSpPr>
            <p:cNvPr id="12" name="TextBox 25">
              <a:extLst>
                <a:ext uri="{FF2B5EF4-FFF2-40B4-BE49-F238E27FC236}">
                  <a16:creationId xmlns:a16="http://schemas.microsoft.com/office/drawing/2014/main" id="{CAF4A088-4F9F-4A3F-A1C2-53E228B6D88D}"/>
                </a:ext>
              </a:extLst>
            </p:cNvPr>
            <p:cNvSpPr txBox="1">
              <a:spLocks noChangeArrowheads="1"/>
            </p:cNvSpPr>
            <p:nvPr/>
          </p:nvSpPr>
          <p:spPr bwMode="auto">
            <a:xfrm>
              <a:off x="7560129" y="402499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添加文字标题六</a:t>
              </a:r>
            </a:p>
          </p:txBody>
        </p:sp>
      </p:grpSp>
      <p:sp>
        <p:nvSpPr>
          <p:cNvPr id="13" name="矩形 12">
            <a:extLst>
              <a:ext uri="{FF2B5EF4-FFF2-40B4-BE49-F238E27FC236}">
                <a16:creationId xmlns:a16="http://schemas.microsoft.com/office/drawing/2014/main" id="{DFCC7505-8340-4425-AB80-3A9085CB7FB4}"/>
              </a:ext>
            </a:extLst>
          </p:cNvPr>
          <p:cNvSpPr/>
          <p:nvPr/>
        </p:nvSpPr>
        <p:spPr>
          <a:xfrm>
            <a:off x="2587407" y="1386208"/>
            <a:ext cx="3969186" cy="1368685"/>
          </a:xfrm>
          <a:prstGeom prst="rect">
            <a:avLst/>
          </a:prstGeom>
          <a:noFill/>
          <a:ln w="412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solidFill>
                <a:schemeClr val="tx1">
                  <a:lumMod val="85000"/>
                  <a:lumOff val="15000"/>
                </a:schemeClr>
              </a:solidFill>
              <a:cs typeface="+mn-ea"/>
              <a:sym typeface="+mn-lt"/>
            </a:endParaRPr>
          </a:p>
        </p:txBody>
      </p:sp>
      <p:pic>
        <p:nvPicPr>
          <p:cNvPr id="15" name="图片 14">
            <a:extLst>
              <a:ext uri="{FF2B5EF4-FFF2-40B4-BE49-F238E27FC236}">
                <a16:creationId xmlns:a16="http://schemas.microsoft.com/office/drawing/2014/main" id="{4A99118F-107B-467D-B78F-6056C742B2F7}"/>
              </a:ext>
            </a:extLst>
          </p:cNvPr>
          <p:cNvPicPr>
            <a:picLocks noChangeAspect="1"/>
          </p:cNvPicPr>
          <p:nvPr/>
        </p:nvPicPr>
        <p:blipFill rotWithShape="1">
          <a:blip r:embed="rId3">
            <a:extLst>
              <a:ext uri="{28A0092B-C50C-407E-A947-70E740481C1C}">
                <a14:useLocalDpi xmlns:a14="http://schemas.microsoft.com/office/drawing/2010/main" val="0"/>
              </a:ext>
            </a:extLst>
          </a:blip>
          <a:srcRect l="8333" t="69997" r="8333"/>
          <a:stretch/>
        </p:blipFill>
        <p:spPr>
          <a:xfrm>
            <a:off x="0" y="3600294"/>
            <a:ext cx="9144000" cy="1543205"/>
          </a:xfrm>
          <a:prstGeom prst="rect">
            <a:avLst/>
          </a:prstGeom>
        </p:spPr>
      </p:pic>
      <p:sp>
        <p:nvSpPr>
          <p:cNvPr id="14" name="矩形 13">
            <a:extLst>
              <a:ext uri="{FF2B5EF4-FFF2-40B4-BE49-F238E27FC236}">
                <a16:creationId xmlns:a16="http://schemas.microsoft.com/office/drawing/2014/main" id="{0574618E-A467-4528-BC44-8BD2AC20830C}"/>
              </a:ext>
            </a:extLst>
          </p:cNvPr>
          <p:cNvSpPr>
            <a:spLocks noChangeAspect="1"/>
          </p:cNvSpPr>
          <p:nvPr/>
        </p:nvSpPr>
        <p:spPr>
          <a:xfrm>
            <a:off x="0" y="3046730"/>
            <a:ext cx="9144000" cy="2179767"/>
          </a:xfrm>
          <a:prstGeom prst="rect">
            <a:avLst/>
          </a:prstGeom>
          <a:blipFill dpi="0" rotWithShape="1">
            <a:blip r:embed="rId4"/>
            <a:srcRect/>
            <a:stretch>
              <a:fillRect l="-2404" r="-2399" b="-135966"/>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43153848"/>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29B5A8F1-BD42-4F40-AC70-933E96F03346}"/>
              </a:ext>
            </a:extLst>
          </p:cNvPr>
          <p:cNvSpPr>
            <a:spLocks noChangeAspect="1"/>
          </p:cNvSpPr>
          <p:nvPr/>
        </p:nvSpPr>
        <p:spPr>
          <a:xfrm>
            <a:off x="0" y="3046730"/>
            <a:ext cx="9144000" cy="2179767"/>
          </a:xfrm>
          <a:prstGeom prst="rect">
            <a:avLst/>
          </a:prstGeom>
          <a:blipFill dpi="0" rotWithShape="1">
            <a:blip r:embed="rId3"/>
            <a:srcRect/>
            <a:stretch>
              <a:fillRect l="-2404" r="-2399" b="-135966"/>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209F99D9-AE2B-4D7E-A664-81FBCBB2FDCA}"/>
              </a:ext>
            </a:extLst>
          </p:cNvPr>
          <p:cNvSpPr txBox="1"/>
          <p:nvPr/>
        </p:nvSpPr>
        <p:spPr>
          <a:xfrm>
            <a:off x="1131950" y="1779662"/>
            <a:ext cx="1068063" cy="363940"/>
          </a:xfrm>
          <a:prstGeom prst="rect">
            <a:avLst/>
          </a:prstGeom>
          <a:noFill/>
        </p:spPr>
        <p:txBody>
          <a:bodyPr wrap="none" rtlCol="0">
            <a:spAutoFit/>
          </a:bodyPr>
          <a:lstStyle/>
          <a:p>
            <a:r>
              <a:rPr lang="en-US" altLang="zh-CN" sz="1774" dirty="0">
                <a:solidFill>
                  <a:schemeClr val="tx1">
                    <a:lumMod val="85000"/>
                    <a:lumOff val="15000"/>
                  </a:schemeClr>
                </a:solidFill>
                <a:latin typeface="微软雅黑" panose="020B0503020204020204" pitchFamily="34" charset="-122"/>
                <a:ea typeface="微软雅黑" panose="020B0503020204020204" pitchFamily="34" charset="-122"/>
              </a:rPr>
              <a:t>PART 01</a:t>
            </a:r>
            <a:endParaRPr lang="zh-CN" altLang="en-US" sz="1774"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FCD46643-E4E7-4D08-9172-1F3D5D3EF29D}"/>
              </a:ext>
            </a:extLst>
          </p:cNvPr>
          <p:cNvSpPr txBox="1"/>
          <p:nvPr/>
        </p:nvSpPr>
        <p:spPr>
          <a:xfrm>
            <a:off x="1102387" y="2257553"/>
            <a:ext cx="1420377" cy="303284"/>
          </a:xfrm>
          <a:prstGeom prst="rect">
            <a:avLst/>
          </a:prstGeom>
          <a:noFill/>
        </p:spPr>
        <p:txBody>
          <a:bodyPr wrap="none" rtlCol="0">
            <a:spAutoFit/>
          </a:bodyPr>
          <a:lstStyle/>
          <a:p>
            <a:r>
              <a:rPr lang="zh-CN" altLang="en-US" sz="1380" b="1" dirty="0">
                <a:solidFill>
                  <a:schemeClr val="tx1">
                    <a:lumMod val="85000"/>
                    <a:lumOff val="15000"/>
                  </a:schemeClr>
                </a:solidFill>
                <a:latin typeface="微软雅黑" panose="020B0503020204020204" pitchFamily="34" charset="-122"/>
                <a:ea typeface="微软雅黑" panose="020B0503020204020204" pitchFamily="34" charset="-122"/>
              </a:rPr>
              <a:t>城市与城市发展</a:t>
            </a:r>
          </a:p>
        </p:txBody>
      </p:sp>
      <p:sp>
        <p:nvSpPr>
          <p:cNvPr id="4" name="文本框 3">
            <a:extLst>
              <a:ext uri="{FF2B5EF4-FFF2-40B4-BE49-F238E27FC236}">
                <a16:creationId xmlns:a16="http://schemas.microsoft.com/office/drawing/2014/main" id="{0BD7E874-44C3-4223-8513-A7073121A0D8}"/>
              </a:ext>
            </a:extLst>
          </p:cNvPr>
          <p:cNvSpPr txBox="1"/>
          <p:nvPr/>
        </p:nvSpPr>
        <p:spPr>
          <a:xfrm>
            <a:off x="2813243" y="2257553"/>
            <a:ext cx="1597293" cy="303284"/>
          </a:xfrm>
          <a:prstGeom prst="rect">
            <a:avLst/>
          </a:prstGeom>
          <a:noFill/>
        </p:spPr>
        <p:txBody>
          <a:bodyPr wrap="none" rtlCol="0">
            <a:spAutoFit/>
          </a:bodyPr>
          <a:lstStyle/>
          <a:p>
            <a:r>
              <a:rPr lang="zh-CN" altLang="en-US" sz="1380" b="1" dirty="0">
                <a:solidFill>
                  <a:schemeClr val="tx1">
                    <a:lumMod val="85000"/>
                    <a:lumOff val="15000"/>
                  </a:schemeClr>
                </a:solidFill>
                <a:latin typeface="微软雅黑" panose="020B0503020204020204" pitchFamily="34" charset="-122"/>
                <a:ea typeface="微软雅黑" panose="020B0503020204020204" pitchFamily="34" charset="-122"/>
              </a:rPr>
              <a:t>规划的概念及特征</a:t>
            </a:r>
          </a:p>
        </p:txBody>
      </p:sp>
      <p:sp>
        <p:nvSpPr>
          <p:cNvPr id="5" name="文本框 4">
            <a:extLst>
              <a:ext uri="{FF2B5EF4-FFF2-40B4-BE49-F238E27FC236}">
                <a16:creationId xmlns:a16="http://schemas.microsoft.com/office/drawing/2014/main" id="{D63951F6-0EB1-479C-A9D2-E6CCF4C0728E}"/>
              </a:ext>
            </a:extLst>
          </p:cNvPr>
          <p:cNvSpPr txBox="1"/>
          <p:nvPr/>
        </p:nvSpPr>
        <p:spPr>
          <a:xfrm>
            <a:off x="4524352" y="2252829"/>
            <a:ext cx="1243462" cy="303284"/>
          </a:xfrm>
          <a:prstGeom prst="rect">
            <a:avLst/>
          </a:prstGeom>
          <a:noFill/>
        </p:spPr>
        <p:txBody>
          <a:bodyPr wrap="none" rtlCol="0">
            <a:spAutoFit/>
          </a:bodyPr>
          <a:lstStyle/>
          <a:p>
            <a:pPr algn="ctr"/>
            <a:r>
              <a:rPr lang="zh-CN" altLang="en-US" sz="1380" b="1" dirty="0">
                <a:solidFill>
                  <a:schemeClr val="tx1">
                    <a:lumMod val="85000"/>
                    <a:lumOff val="15000"/>
                  </a:schemeClr>
                </a:solidFill>
                <a:latin typeface="微软雅黑" panose="020B0503020204020204" pitchFamily="34" charset="-122"/>
                <a:ea typeface="微软雅黑" panose="020B0503020204020204" pitchFamily="34" charset="-122"/>
              </a:rPr>
              <a:t>城市发展规律</a:t>
            </a:r>
          </a:p>
        </p:txBody>
      </p:sp>
      <p:sp>
        <p:nvSpPr>
          <p:cNvPr id="6" name="文本框 5">
            <a:extLst>
              <a:ext uri="{FF2B5EF4-FFF2-40B4-BE49-F238E27FC236}">
                <a16:creationId xmlns:a16="http://schemas.microsoft.com/office/drawing/2014/main" id="{57698D73-E97F-4C50-8F84-F4066E82188E}"/>
              </a:ext>
            </a:extLst>
          </p:cNvPr>
          <p:cNvSpPr txBox="1"/>
          <p:nvPr/>
        </p:nvSpPr>
        <p:spPr>
          <a:xfrm>
            <a:off x="6172109" y="2252829"/>
            <a:ext cx="1597293" cy="303284"/>
          </a:xfrm>
          <a:prstGeom prst="rect">
            <a:avLst/>
          </a:prstGeom>
          <a:noFill/>
        </p:spPr>
        <p:txBody>
          <a:bodyPr wrap="none" rtlCol="0">
            <a:spAutoFit/>
          </a:bodyPr>
          <a:lstStyle/>
          <a:p>
            <a:pPr algn="ctr"/>
            <a:r>
              <a:rPr lang="zh-CN" altLang="en-US" sz="1380" b="1" dirty="0">
                <a:solidFill>
                  <a:schemeClr val="tx1">
                    <a:lumMod val="85000"/>
                    <a:lumOff val="15000"/>
                  </a:schemeClr>
                </a:solidFill>
                <a:latin typeface="微软雅黑" panose="020B0503020204020204" pitchFamily="34" charset="-122"/>
                <a:ea typeface="微软雅黑" panose="020B0503020204020204" pitchFamily="34" charset="-122"/>
              </a:rPr>
              <a:t>城市的发展及空间</a:t>
            </a:r>
          </a:p>
        </p:txBody>
      </p:sp>
      <p:sp>
        <p:nvSpPr>
          <p:cNvPr id="7" name="文本框 6">
            <a:extLst>
              <a:ext uri="{FF2B5EF4-FFF2-40B4-BE49-F238E27FC236}">
                <a16:creationId xmlns:a16="http://schemas.microsoft.com/office/drawing/2014/main" id="{2D940080-7025-4785-8BC8-991AF8D838CD}"/>
              </a:ext>
            </a:extLst>
          </p:cNvPr>
          <p:cNvSpPr txBox="1"/>
          <p:nvPr/>
        </p:nvSpPr>
        <p:spPr>
          <a:xfrm>
            <a:off x="2834611" y="1779662"/>
            <a:ext cx="1068063" cy="363940"/>
          </a:xfrm>
          <a:prstGeom prst="rect">
            <a:avLst/>
          </a:prstGeom>
          <a:noFill/>
        </p:spPr>
        <p:txBody>
          <a:bodyPr wrap="none" rtlCol="0">
            <a:spAutoFit/>
          </a:bodyPr>
          <a:lstStyle/>
          <a:p>
            <a:r>
              <a:rPr lang="en-US" altLang="zh-CN" sz="1774" dirty="0">
                <a:solidFill>
                  <a:schemeClr val="tx1">
                    <a:lumMod val="85000"/>
                    <a:lumOff val="15000"/>
                  </a:schemeClr>
                </a:solidFill>
                <a:latin typeface="微软雅黑" panose="020B0503020204020204" pitchFamily="34" charset="-122"/>
                <a:ea typeface="微软雅黑" panose="020B0503020204020204" pitchFamily="34" charset="-122"/>
              </a:rPr>
              <a:t>PART 02</a:t>
            </a:r>
            <a:endParaRPr lang="zh-CN" altLang="en-US" sz="1774"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62B266D6-A9BD-4E67-A0DE-4CC4C5F11449}"/>
              </a:ext>
            </a:extLst>
          </p:cNvPr>
          <p:cNvSpPr txBox="1"/>
          <p:nvPr/>
        </p:nvSpPr>
        <p:spPr>
          <a:xfrm>
            <a:off x="4518524" y="1779662"/>
            <a:ext cx="1068063" cy="363940"/>
          </a:xfrm>
          <a:prstGeom prst="rect">
            <a:avLst/>
          </a:prstGeom>
          <a:noFill/>
        </p:spPr>
        <p:txBody>
          <a:bodyPr wrap="none" rtlCol="0">
            <a:spAutoFit/>
          </a:bodyPr>
          <a:lstStyle/>
          <a:p>
            <a:r>
              <a:rPr lang="en-US" altLang="zh-CN" sz="1774" dirty="0">
                <a:solidFill>
                  <a:schemeClr val="tx1">
                    <a:lumMod val="85000"/>
                    <a:lumOff val="15000"/>
                  </a:schemeClr>
                </a:solidFill>
                <a:latin typeface="微软雅黑" panose="020B0503020204020204" pitchFamily="34" charset="-122"/>
                <a:ea typeface="微软雅黑" panose="020B0503020204020204" pitchFamily="34" charset="-122"/>
              </a:rPr>
              <a:t>PART 03</a:t>
            </a:r>
            <a:endParaRPr lang="zh-CN" altLang="en-US" sz="1774"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C83C2AC-8AE9-48FE-AD0D-A5A9F3F2DAD1}"/>
              </a:ext>
            </a:extLst>
          </p:cNvPr>
          <p:cNvSpPr txBox="1"/>
          <p:nvPr/>
        </p:nvSpPr>
        <p:spPr>
          <a:xfrm>
            <a:off x="6242589" y="1788990"/>
            <a:ext cx="1068063" cy="363940"/>
          </a:xfrm>
          <a:prstGeom prst="rect">
            <a:avLst/>
          </a:prstGeom>
          <a:noFill/>
        </p:spPr>
        <p:txBody>
          <a:bodyPr wrap="none" rtlCol="0">
            <a:spAutoFit/>
          </a:bodyPr>
          <a:lstStyle/>
          <a:p>
            <a:r>
              <a:rPr lang="en-US" altLang="zh-CN" sz="1774" dirty="0">
                <a:solidFill>
                  <a:schemeClr val="tx1">
                    <a:lumMod val="85000"/>
                    <a:lumOff val="15000"/>
                  </a:schemeClr>
                </a:solidFill>
                <a:latin typeface="微软雅黑" panose="020B0503020204020204" pitchFamily="34" charset="-122"/>
                <a:ea typeface="微软雅黑" panose="020B0503020204020204" pitchFamily="34" charset="-122"/>
              </a:rPr>
              <a:t>PART 04</a:t>
            </a:r>
            <a:endParaRPr lang="zh-CN" altLang="en-US" sz="1774"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
            <a:extLst>
              <a:ext uri="{FF2B5EF4-FFF2-40B4-BE49-F238E27FC236}">
                <a16:creationId xmlns:a16="http://schemas.microsoft.com/office/drawing/2014/main" id="{3BBEF4AA-6401-4430-B887-701B10A3FD18}"/>
              </a:ext>
            </a:extLst>
          </p:cNvPr>
          <p:cNvSpPr txBox="1">
            <a:spLocks noChangeArrowheads="1"/>
          </p:cNvSpPr>
          <p:nvPr/>
        </p:nvSpPr>
        <p:spPr bwMode="auto">
          <a:xfrm>
            <a:off x="287123" y="406972"/>
            <a:ext cx="3683985" cy="69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anose="02000000000000000000" pitchFamily="50" charset="0"/>
                <a:ea typeface="微软雅黑" panose="020B0503020204020204" pitchFamily="34" charset="-122"/>
              </a:defRPr>
            </a:lvl1pPr>
            <a:lvl2pPr marL="742950" indent="-285750">
              <a:defRPr sz="1300">
                <a:solidFill>
                  <a:schemeClr val="tx1"/>
                </a:solidFill>
                <a:latin typeface="Nexa Light" panose="02000000000000000000" pitchFamily="50" charset="0"/>
                <a:ea typeface="微软雅黑" panose="020B0503020204020204" pitchFamily="34" charset="-122"/>
              </a:defRPr>
            </a:lvl2pPr>
            <a:lvl3pPr marL="1143000" indent="-228600">
              <a:defRPr sz="1300">
                <a:solidFill>
                  <a:schemeClr val="tx1"/>
                </a:solidFill>
                <a:latin typeface="Nexa Light" panose="02000000000000000000" pitchFamily="50" charset="0"/>
                <a:ea typeface="微软雅黑" panose="020B0503020204020204" pitchFamily="34" charset="-122"/>
              </a:defRPr>
            </a:lvl3pPr>
            <a:lvl4pPr marL="1600200" indent="-228600">
              <a:defRPr sz="1300">
                <a:solidFill>
                  <a:schemeClr val="tx1"/>
                </a:solidFill>
                <a:latin typeface="Nexa Light" panose="02000000000000000000" pitchFamily="50" charset="0"/>
                <a:ea typeface="微软雅黑" panose="020B0503020204020204" pitchFamily="34" charset="-122"/>
              </a:defRPr>
            </a:lvl4pPr>
            <a:lvl5pPr marL="2057400" indent="-228600">
              <a:defRPr sz="1300">
                <a:solidFill>
                  <a:schemeClr val="tx1"/>
                </a:solidFill>
                <a:latin typeface="Nexa Light" panose="02000000000000000000" pitchFamily="50"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9pPr>
          </a:lstStyle>
          <a:p>
            <a:pPr algn="ctr">
              <a:defRPr/>
            </a:pPr>
            <a:r>
              <a:rPr lang="zh-CN" altLang="en-US" sz="3942" b="1" dirty="0">
                <a:solidFill>
                  <a:schemeClr val="tx1">
                    <a:lumMod val="85000"/>
                    <a:lumOff val="15000"/>
                  </a:schemeClr>
                </a:solidFill>
                <a:latin typeface="+mn-lt"/>
                <a:ea typeface="+mn-ea"/>
                <a:cs typeface="+mn-ea"/>
                <a:sym typeface="+mn-lt"/>
              </a:rPr>
              <a:t>目录</a:t>
            </a:r>
            <a:r>
              <a:rPr lang="zh-CN" altLang="en-US" sz="3942" dirty="0">
                <a:solidFill>
                  <a:schemeClr val="tx1">
                    <a:lumMod val="85000"/>
                    <a:lumOff val="15000"/>
                  </a:schemeClr>
                </a:solidFill>
                <a:latin typeface="+mn-lt"/>
                <a:ea typeface="+mn-ea"/>
                <a:cs typeface="+mn-ea"/>
                <a:sym typeface="+mn-lt"/>
              </a:rPr>
              <a:t> </a:t>
            </a:r>
            <a:r>
              <a:rPr lang="en-US" altLang="zh-CN" sz="3942" dirty="0">
                <a:solidFill>
                  <a:schemeClr val="tx1">
                    <a:lumMod val="85000"/>
                    <a:lumOff val="15000"/>
                  </a:schemeClr>
                </a:solidFill>
                <a:latin typeface="+mn-lt"/>
                <a:ea typeface="+mn-ea"/>
                <a:cs typeface="+mn-ea"/>
                <a:sym typeface="+mn-lt"/>
              </a:rPr>
              <a:t>/ </a:t>
            </a:r>
            <a:r>
              <a:rPr lang="en-US" altLang="zh-CN" sz="3153" dirty="0">
                <a:solidFill>
                  <a:schemeClr val="tx1">
                    <a:lumMod val="85000"/>
                    <a:lumOff val="15000"/>
                  </a:schemeClr>
                </a:solidFill>
                <a:latin typeface="+mn-lt"/>
                <a:ea typeface="+mn-ea"/>
                <a:cs typeface="+mn-ea"/>
                <a:sym typeface="+mn-lt"/>
              </a:rPr>
              <a:t>CONTENTS</a:t>
            </a:r>
            <a:endParaRPr lang="zh-CN" altLang="en-US" sz="3153" dirty="0">
              <a:solidFill>
                <a:schemeClr val="tx1">
                  <a:lumMod val="85000"/>
                  <a:lumOff val="15000"/>
                </a:schemeClr>
              </a:solidFill>
              <a:latin typeface="+mn-lt"/>
              <a:ea typeface="+mn-ea"/>
              <a:cs typeface="+mn-ea"/>
              <a:sym typeface="+mn-lt"/>
            </a:endParaRPr>
          </a:p>
        </p:txBody>
      </p:sp>
    </p:spTree>
    <p:extLst>
      <p:ext uri="{BB962C8B-B14F-4D97-AF65-F5344CB8AC3E}">
        <p14:creationId xmlns:p14="http://schemas.microsoft.com/office/powerpoint/2010/main" val="1993937846"/>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P spid="4"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12DD7E4A-DABB-4737-94A0-4D71F9EFC4F8}"/>
              </a:ext>
            </a:extLst>
          </p:cNvPr>
          <p:cNvPicPr>
            <a:picLocks noChangeAspect="1"/>
          </p:cNvPicPr>
          <p:nvPr/>
        </p:nvPicPr>
        <p:blipFill rotWithShape="1">
          <a:blip r:embed="rId3" cstate="print"/>
          <a:srcRect t="13573"/>
          <a:stretch/>
        </p:blipFill>
        <p:spPr>
          <a:xfrm>
            <a:off x="-1291" y="1890965"/>
            <a:ext cx="3539035" cy="1090693"/>
          </a:xfrm>
          <a:prstGeom prst="rect">
            <a:avLst/>
          </a:prstGeom>
        </p:spPr>
      </p:pic>
      <p:cxnSp>
        <p:nvCxnSpPr>
          <p:cNvPr id="6" name="直接连接符 5">
            <a:extLst>
              <a:ext uri="{FF2B5EF4-FFF2-40B4-BE49-F238E27FC236}">
                <a16:creationId xmlns:a16="http://schemas.microsoft.com/office/drawing/2014/main" id="{F404D5E2-B164-4E75-8B3F-0F96DC84A0C3}"/>
              </a:ext>
            </a:extLst>
          </p:cNvPr>
          <p:cNvCxnSpPr/>
          <p:nvPr/>
        </p:nvCxnSpPr>
        <p:spPr>
          <a:xfrm flipH="1">
            <a:off x="5329879" y="1718454"/>
            <a:ext cx="446003" cy="1429442"/>
          </a:xfrm>
          <a:prstGeom prst="line">
            <a:avLst/>
          </a:prstGeom>
          <a:solidFill>
            <a:schemeClr val="accent1">
              <a:lumMod val="40000"/>
              <a:lumOff val="60000"/>
              <a:alpha val="57000"/>
            </a:schemeClr>
          </a:solidFill>
          <a:ln w="3175">
            <a:solidFill>
              <a:schemeClr val="tx1">
                <a:lumMod val="50000"/>
                <a:lumOff val="50000"/>
                <a:alpha val="56000"/>
              </a:schemeClr>
            </a:solidFill>
          </a:ln>
          <a:effectLst>
            <a:innerShdw blurRad="1143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cxnSp>
      <p:sp>
        <p:nvSpPr>
          <p:cNvPr id="7" name="平行四边形 6">
            <a:extLst>
              <a:ext uri="{FF2B5EF4-FFF2-40B4-BE49-F238E27FC236}">
                <a16:creationId xmlns:a16="http://schemas.microsoft.com/office/drawing/2014/main" id="{14EECCAB-D019-4FB8-AF8D-CAE0F8A8307C}"/>
              </a:ext>
            </a:extLst>
          </p:cNvPr>
          <p:cNvSpPr/>
          <p:nvPr/>
        </p:nvSpPr>
        <p:spPr bwMode="auto">
          <a:xfrm>
            <a:off x="1585447" y="1901851"/>
            <a:ext cx="1951720" cy="1084420"/>
          </a:xfrm>
          <a:prstGeom prst="parallelogram">
            <a:avLst>
              <a:gd name="adj" fmla="val 25000"/>
            </a:avLst>
          </a:prstGeom>
          <a:solidFill>
            <a:schemeClr val="accent1">
              <a:alpha val="70000"/>
            </a:schemeClr>
          </a:solidFill>
          <a:ln w="25400" cap="flat">
            <a:noFill/>
            <a:miter lim="400000"/>
          </a:ln>
          <a:effectLst/>
          <a:extLst/>
        </p:spPr>
        <p:txBody>
          <a:bodyPr lIns="68580" tIns="34290" rIns="68580" bIns="3429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标题文本预设</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nvGrpSpPr>
          <p:cNvPr id="4" name="组合 12">
            <a:extLst>
              <a:ext uri="{FF2B5EF4-FFF2-40B4-BE49-F238E27FC236}">
                <a16:creationId xmlns:a16="http://schemas.microsoft.com/office/drawing/2014/main" id="{77D820ED-A730-4605-915F-376568C0A605}"/>
              </a:ext>
            </a:extLst>
          </p:cNvPr>
          <p:cNvGrpSpPr/>
          <p:nvPr/>
        </p:nvGrpSpPr>
        <p:grpSpPr>
          <a:xfrm>
            <a:off x="7843734" y="1912941"/>
            <a:ext cx="1031052" cy="1019047"/>
            <a:chOff x="10230078" y="2496689"/>
            <a:chExt cx="955675" cy="944547"/>
          </a:xfrm>
        </p:grpSpPr>
        <p:sp>
          <p:nvSpPr>
            <p:cNvPr id="23" name="椭圆 22">
              <a:extLst>
                <a:ext uri="{FF2B5EF4-FFF2-40B4-BE49-F238E27FC236}">
                  <a16:creationId xmlns:a16="http://schemas.microsoft.com/office/drawing/2014/main" id="{B939D211-BCCD-4934-9249-9385E50B5773}"/>
                </a:ext>
              </a:extLst>
            </p:cNvPr>
            <p:cNvSpPr/>
            <p:nvPr/>
          </p:nvSpPr>
          <p:spPr>
            <a:xfrm>
              <a:off x="10423220" y="2496689"/>
              <a:ext cx="569389" cy="569389"/>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marL="169069" indent="-169069" algn="ctr" fontAlgn="base">
                <a:spcBef>
                  <a:spcPct val="0"/>
                </a:spcBef>
                <a:spcAft>
                  <a:spcPct val="0"/>
                </a:spcAft>
              </a:pPr>
              <a:endParaRPr lang="zh-CN" altLang="en-US"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24" name="矩形 23">
              <a:extLst>
                <a:ext uri="{FF2B5EF4-FFF2-40B4-BE49-F238E27FC236}">
                  <a16:creationId xmlns:a16="http://schemas.microsoft.com/office/drawing/2014/main" id="{C31789F4-A0B7-4AE8-95A9-7AB045C3CCBF}"/>
                </a:ext>
              </a:extLst>
            </p:cNvPr>
            <p:cNvSpPr/>
            <p:nvPr/>
          </p:nvSpPr>
          <p:spPr>
            <a:xfrm>
              <a:off x="10230078" y="3198752"/>
              <a:ext cx="955675" cy="242484"/>
            </a:xfrm>
            <a:prstGeom prst="rect">
              <a:avLst/>
            </a:prstGeom>
          </p:spPr>
          <p:txBody>
            <a:bodyPr wrap="none" anchor="ctr">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任意多边形: 形状 24">
              <a:extLst>
                <a:ext uri="{FF2B5EF4-FFF2-40B4-BE49-F238E27FC236}">
                  <a16:creationId xmlns:a16="http://schemas.microsoft.com/office/drawing/2014/main" id="{D0E3359D-C42F-4FEA-A860-83EB12ED5B2E}"/>
                </a:ext>
              </a:extLst>
            </p:cNvPr>
            <p:cNvSpPr>
              <a:spLocks noEditPoints="1"/>
            </p:cNvSpPr>
            <p:nvPr/>
          </p:nvSpPr>
          <p:spPr bwMode="auto">
            <a:xfrm>
              <a:off x="10556135" y="2633385"/>
              <a:ext cx="303560" cy="323988"/>
            </a:xfrm>
            <a:custGeom>
              <a:avLst/>
              <a:gdLst>
                <a:gd name="T0" fmla="*/ 1439 w 2878"/>
                <a:gd name="T1" fmla="*/ 1024 h 3072"/>
                <a:gd name="T2" fmla="*/ 1951 w 2878"/>
                <a:gd name="T3" fmla="*/ 512 h 3072"/>
                <a:gd name="T4" fmla="*/ 1439 w 2878"/>
                <a:gd name="T5" fmla="*/ 0 h 3072"/>
                <a:gd name="T6" fmla="*/ 927 w 2878"/>
                <a:gd name="T7" fmla="*/ 512 h 3072"/>
                <a:gd name="T8" fmla="*/ 1439 w 2878"/>
                <a:gd name="T9" fmla="*/ 1024 h 3072"/>
                <a:gd name="T10" fmla="*/ 2620 w 2878"/>
                <a:gd name="T11" fmla="*/ 2150 h 3072"/>
                <a:gd name="T12" fmla="*/ 1439 w 2878"/>
                <a:gd name="T13" fmla="*/ 1229 h 3072"/>
                <a:gd name="T14" fmla="*/ 258 w 2878"/>
                <a:gd name="T15" fmla="*/ 2150 h 3072"/>
                <a:gd name="T16" fmla="*/ 1439 w 2878"/>
                <a:gd name="T17" fmla="*/ 3072 h 3072"/>
                <a:gd name="T18" fmla="*/ 2620 w 2878"/>
                <a:gd name="T19" fmla="*/ 2150 h 3072"/>
                <a:gd name="T20" fmla="*/ 1184 w 2878"/>
                <a:gd name="T21" fmla="*/ 2716 h 3072"/>
                <a:gd name="T22" fmla="*/ 620 w 2878"/>
                <a:gd name="T23" fmla="*/ 2867 h 3072"/>
                <a:gd name="T24" fmla="*/ 787 w 2878"/>
                <a:gd name="T25" fmla="*/ 2287 h 3072"/>
                <a:gd name="T26" fmla="*/ 824 w 2878"/>
                <a:gd name="T27" fmla="*/ 2251 h 3072"/>
                <a:gd name="T28" fmla="*/ 1237 w 2878"/>
                <a:gd name="T29" fmla="*/ 2664 h 3072"/>
                <a:gd name="T30" fmla="*/ 1184 w 2878"/>
                <a:gd name="T31" fmla="*/ 2716 h 3072"/>
                <a:gd name="T32" fmla="*/ 1381 w 2878"/>
                <a:gd name="T33" fmla="*/ 2519 h 3072"/>
                <a:gd name="T34" fmla="*/ 968 w 2878"/>
                <a:gd name="T35" fmla="*/ 2106 h 3072"/>
                <a:gd name="T36" fmla="*/ 1640 w 2878"/>
                <a:gd name="T37" fmla="*/ 1434 h 3072"/>
                <a:gd name="T38" fmla="*/ 2053 w 2878"/>
                <a:gd name="T39" fmla="*/ 1847 h 3072"/>
                <a:gd name="T40" fmla="*/ 1381 w 2878"/>
                <a:gd name="T41" fmla="*/ 2519 h 3072"/>
                <a:gd name="T42" fmla="*/ 1381 w 2878"/>
                <a:gd name="T43" fmla="*/ 2519 h 3072"/>
                <a:gd name="T44" fmla="*/ 1381 w 2878"/>
                <a:gd name="T45" fmla="*/ 2519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78" h="3072">
                  <a:moveTo>
                    <a:pt x="1439" y="1024"/>
                  </a:moveTo>
                  <a:cubicBezTo>
                    <a:pt x="1722" y="1024"/>
                    <a:pt x="1951" y="795"/>
                    <a:pt x="1951" y="512"/>
                  </a:cubicBezTo>
                  <a:cubicBezTo>
                    <a:pt x="1951" y="229"/>
                    <a:pt x="1722" y="0"/>
                    <a:pt x="1439" y="0"/>
                  </a:cubicBezTo>
                  <a:cubicBezTo>
                    <a:pt x="1156" y="0"/>
                    <a:pt x="927" y="229"/>
                    <a:pt x="927" y="512"/>
                  </a:cubicBezTo>
                  <a:cubicBezTo>
                    <a:pt x="927" y="795"/>
                    <a:pt x="1156" y="1024"/>
                    <a:pt x="1439" y="1024"/>
                  </a:cubicBezTo>
                  <a:close/>
                  <a:moveTo>
                    <a:pt x="2620" y="2150"/>
                  </a:moveTo>
                  <a:cubicBezTo>
                    <a:pt x="2551" y="1646"/>
                    <a:pt x="2173" y="1229"/>
                    <a:pt x="1439" y="1229"/>
                  </a:cubicBezTo>
                  <a:cubicBezTo>
                    <a:pt x="706" y="1229"/>
                    <a:pt x="327" y="1646"/>
                    <a:pt x="258" y="2150"/>
                  </a:cubicBezTo>
                  <a:cubicBezTo>
                    <a:pt x="189" y="2654"/>
                    <a:pt x="0" y="3072"/>
                    <a:pt x="1439" y="3072"/>
                  </a:cubicBezTo>
                  <a:cubicBezTo>
                    <a:pt x="2878" y="3072"/>
                    <a:pt x="2688" y="2654"/>
                    <a:pt x="2620" y="2150"/>
                  </a:cubicBezTo>
                  <a:close/>
                  <a:moveTo>
                    <a:pt x="1184" y="2716"/>
                  </a:moveTo>
                  <a:cubicBezTo>
                    <a:pt x="620" y="2867"/>
                    <a:pt x="620" y="2867"/>
                    <a:pt x="620" y="2867"/>
                  </a:cubicBezTo>
                  <a:cubicBezTo>
                    <a:pt x="787" y="2287"/>
                    <a:pt x="787" y="2287"/>
                    <a:pt x="787" y="2287"/>
                  </a:cubicBezTo>
                  <a:cubicBezTo>
                    <a:pt x="824" y="2251"/>
                    <a:pt x="824" y="2251"/>
                    <a:pt x="824" y="2251"/>
                  </a:cubicBezTo>
                  <a:cubicBezTo>
                    <a:pt x="1237" y="2664"/>
                    <a:pt x="1237" y="2664"/>
                    <a:pt x="1237" y="2664"/>
                  </a:cubicBezTo>
                  <a:cubicBezTo>
                    <a:pt x="1184" y="2716"/>
                    <a:pt x="1184" y="2716"/>
                    <a:pt x="1184" y="2716"/>
                  </a:cubicBezTo>
                  <a:close/>
                  <a:moveTo>
                    <a:pt x="1381" y="2519"/>
                  </a:moveTo>
                  <a:cubicBezTo>
                    <a:pt x="968" y="2106"/>
                    <a:pt x="968" y="2106"/>
                    <a:pt x="968" y="2106"/>
                  </a:cubicBezTo>
                  <a:cubicBezTo>
                    <a:pt x="1640" y="1434"/>
                    <a:pt x="1640" y="1434"/>
                    <a:pt x="1640" y="1434"/>
                  </a:cubicBezTo>
                  <a:cubicBezTo>
                    <a:pt x="2053" y="1847"/>
                    <a:pt x="2053" y="1847"/>
                    <a:pt x="2053" y="1847"/>
                  </a:cubicBezTo>
                  <a:cubicBezTo>
                    <a:pt x="1381" y="2519"/>
                    <a:pt x="1381" y="2519"/>
                    <a:pt x="1381" y="2519"/>
                  </a:cubicBezTo>
                  <a:close/>
                  <a:moveTo>
                    <a:pt x="1381" y="2519"/>
                  </a:moveTo>
                  <a:cubicBezTo>
                    <a:pt x="1381" y="2519"/>
                    <a:pt x="1381" y="2519"/>
                    <a:pt x="1381" y="2519"/>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13">
            <a:extLst>
              <a:ext uri="{FF2B5EF4-FFF2-40B4-BE49-F238E27FC236}">
                <a16:creationId xmlns:a16="http://schemas.microsoft.com/office/drawing/2014/main" id="{A437AFEE-CE92-4664-8B97-45A111486368}"/>
              </a:ext>
            </a:extLst>
          </p:cNvPr>
          <p:cNvGrpSpPr/>
          <p:nvPr/>
        </p:nvGrpSpPr>
        <p:grpSpPr>
          <a:xfrm>
            <a:off x="4085872" y="1912942"/>
            <a:ext cx="1031052" cy="1019048"/>
            <a:chOff x="5057093" y="2496689"/>
            <a:chExt cx="955674" cy="944547"/>
          </a:xfrm>
        </p:grpSpPr>
        <p:sp>
          <p:nvSpPr>
            <p:cNvPr id="19" name="矩形 18">
              <a:extLst>
                <a:ext uri="{FF2B5EF4-FFF2-40B4-BE49-F238E27FC236}">
                  <a16:creationId xmlns:a16="http://schemas.microsoft.com/office/drawing/2014/main" id="{D9D3CD3F-03E7-47AD-B9B0-01EE33673790}"/>
                </a:ext>
              </a:extLst>
            </p:cNvPr>
            <p:cNvSpPr/>
            <p:nvPr/>
          </p:nvSpPr>
          <p:spPr>
            <a:xfrm>
              <a:off x="5057093" y="3198752"/>
              <a:ext cx="955674" cy="242484"/>
            </a:xfrm>
            <a:prstGeom prst="rect">
              <a:avLst/>
            </a:prstGeom>
          </p:spPr>
          <p:txBody>
            <a:bodyPr wrap="none" anchor="ctr">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标题文本预设</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 name="组合 19">
              <a:extLst>
                <a:ext uri="{FF2B5EF4-FFF2-40B4-BE49-F238E27FC236}">
                  <a16:creationId xmlns:a16="http://schemas.microsoft.com/office/drawing/2014/main" id="{CE484C40-17F6-439B-9225-D0F363EA60CC}"/>
                </a:ext>
              </a:extLst>
            </p:cNvPr>
            <p:cNvGrpSpPr/>
            <p:nvPr/>
          </p:nvGrpSpPr>
          <p:grpSpPr>
            <a:xfrm>
              <a:off x="5249339" y="2496689"/>
              <a:ext cx="569389" cy="569389"/>
              <a:chOff x="5144057" y="1581665"/>
              <a:chExt cx="569389" cy="569389"/>
            </a:xfrm>
          </p:grpSpPr>
          <p:sp>
            <p:nvSpPr>
              <p:cNvPr id="21" name="椭圆 20">
                <a:extLst>
                  <a:ext uri="{FF2B5EF4-FFF2-40B4-BE49-F238E27FC236}">
                    <a16:creationId xmlns:a16="http://schemas.microsoft.com/office/drawing/2014/main" id="{0DD77461-511E-46B1-9479-CEEF45593FE0}"/>
                  </a:ext>
                </a:extLst>
              </p:cNvPr>
              <p:cNvSpPr/>
              <p:nvPr/>
            </p:nvSpPr>
            <p:spPr>
              <a:xfrm>
                <a:off x="5144057" y="1581665"/>
                <a:ext cx="569389" cy="569389"/>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marL="169069" indent="-169069" algn="ctr" fontAlgn="base">
                  <a:spcBef>
                    <a:spcPct val="0"/>
                  </a:spcBef>
                  <a:spcAft>
                    <a:spcPct val="0"/>
                  </a:spcAft>
                </a:pPr>
                <a:endParaRPr lang="zh-CN" altLang="en-US"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22" name="任意多边形: 形状 21">
                <a:extLst>
                  <a:ext uri="{FF2B5EF4-FFF2-40B4-BE49-F238E27FC236}">
                    <a16:creationId xmlns:a16="http://schemas.microsoft.com/office/drawing/2014/main" id="{3F521589-24BA-472C-9D35-A77877BE9CD0}"/>
                  </a:ext>
                </a:extLst>
              </p:cNvPr>
              <p:cNvSpPr>
                <a:spLocks noEditPoints="1"/>
              </p:cNvSpPr>
              <p:nvPr/>
            </p:nvSpPr>
            <p:spPr bwMode="auto">
              <a:xfrm>
                <a:off x="5265409" y="1703245"/>
                <a:ext cx="326684" cy="326228"/>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3" name="组合 14">
            <a:extLst>
              <a:ext uri="{FF2B5EF4-FFF2-40B4-BE49-F238E27FC236}">
                <a16:creationId xmlns:a16="http://schemas.microsoft.com/office/drawing/2014/main" id="{45D15F97-7616-4341-B9F5-B0D790A57EFA}"/>
              </a:ext>
            </a:extLst>
          </p:cNvPr>
          <p:cNvGrpSpPr/>
          <p:nvPr/>
        </p:nvGrpSpPr>
        <p:grpSpPr>
          <a:xfrm>
            <a:off x="5964802" y="1912941"/>
            <a:ext cx="1031052" cy="1019047"/>
            <a:chOff x="7751201" y="2496689"/>
            <a:chExt cx="955675" cy="944547"/>
          </a:xfrm>
        </p:grpSpPr>
        <p:sp>
          <p:nvSpPr>
            <p:cNvPr id="16" name="椭圆 15">
              <a:extLst>
                <a:ext uri="{FF2B5EF4-FFF2-40B4-BE49-F238E27FC236}">
                  <a16:creationId xmlns:a16="http://schemas.microsoft.com/office/drawing/2014/main" id="{FD09745D-505C-41FB-98C0-1B27C2B13FA7}"/>
                </a:ext>
              </a:extLst>
            </p:cNvPr>
            <p:cNvSpPr/>
            <p:nvPr/>
          </p:nvSpPr>
          <p:spPr>
            <a:xfrm>
              <a:off x="7932110" y="2496689"/>
              <a:ext cx="569389" cy="569389"/>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marL="169069" indent="-169069" algn="ctr" fontAlgn="base">
                <a:spcBef>
                  <a:spcPct val="0"/>
                </a:spcBef>
                <a:spcAft>
                  <a:spcPct val="0"/>
                </a:spcAft>
              </a:pPr>
              <a:endParaRPr lang="zh-CN" altLang="en-US"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17" name="任意多边形: 形状 16">
              <a:extLst>
                <a:ext uri="{FF2B5EF4-FFF2-40B4-BE49-F238E27FC236}">
                  <a16:creationId xmlns:a16="http://schemas.microsoft.com/office/drawing/2014/main" id="{CEB52072-997F-412D-AB0E-7307CE41ADD2}"/>
                </a:ext>
              </a:extLst>
            </p:cNvPr>
            <p:cNvSpPr>
              <a:spLocks noEditPoints="1"/>
            </p:cNvSpPr>
            <p:nvPr/>
          </p:nvSpPr>
          <p:spPr bwMode="auto">
            <a:xfrm>
              <a:off x="8063720" y="2627870"/>
              <a:ext cx="330636" cy="317562"/>
            </a:xfrm>
            <a:custGeom>
              <a:avLst/>
              <a:gdLst>
                <a:gd name="T0" fmla="*/ 2794 w 3027"/>
                <a:gd name="T1" fmla="*/ 1335 h 2907"/>
                <a:gd name="T2" fmla="*/ 3027 w 3027"/>
                <a:gd name="T3" fmla="*/ 1670 h 2907"/>
                <a:gd name="T4" fmla="*/ 2794 w 3027"/>
                <a:gd name="T5" fmla="*/ 1670 h 2907"/>
                <a:gd name="T6" fmla="*/ 3027 w 3027"/>
                <a:gd name="T7" fmla="*/ 894 h 2907"/>
                <a:gd name="T8" fmla="*/ 2794 w 3027"/>
                <a:gd name="T9" fmla="*/ 1230 h 2907"/>
                <a:gd name="T10" fmla="*/ 2794 w 3027"/>
                <a:gd name="T11" fmla="*/ 894 h 2907"/>
                <a:gd name="T12" fmla="*/ 3027 w 3027"/>
                <a:gd name="T13" fmla="*/ 447 h 2907"/>
                <a:gd name="T14" fmla="*/ 2794 w 3027"/>
                <a:gd name="T15" fmla="*/ 783 h 2907"/>
                <a:gd name="T16" fmla="*/ 2794 w 3027"/>
                <a:gd name="T17" fmla="*/ 447 h 2907"/>
                <a:gd name="T18" fmla="*/ 349 w 3027"/>
                <a:gd name="T19" fmla="*/ 2907 h 2907"/>
                <a:gd name="T20" fmla="*/ 175 w 3027"/>
                <a:gd name="T21" fmla="*/ 2684 h 2907"/>
                <a:gd name="T22" fmla="*/ 175 w 3027"/>
                <a:gd name="T23" fmla="*/ 2348 h 2907"/>
                <a:gd name="T24" fmla="*/ 116 w 3027"/>
                <a:gd name="T25" fmla="*/ 2236 h 2907"/>
                <a:gd name="T26" fmla="*/ 349 w 3027"/>
                <a:gd name="T27" fmla="*/ 2069 h 2907"/>
                <a:gd name="T28" fmla="*/ 116 w 3027"/>
                <a:gd name="T29" fmla="*/ 1901 h 2907"/>
                <a:gd name="T30" fmla="*/ 175 w 3027"/>
                <a:gd name="T31" fmla="*/ 1789 h 2907"/>
                <a:gd name="T32" fmla="*/ 175 w 3027"/>
                <a:gd name="T33" fmla="*/ 1454 h 2907"/>
                <a:gd name="T34" fmla="*/ 116 w 3027"/>
                <a:gd name="T35" fmla="*/ 1342 h 2907"/>
                <a:gd name="T36" fmla="*/ 349 w 3027"/>
                <a:gd name="T37" fmla="*/ 1174 h 2907"/>
                <a:gd name="T38" fmla="*/ 116 w 3027"/>
                <a:gd name="T39" fmla="*/ 1006 h 2907"/>
                <a:gd name="T40" fmla="*/ 175 w 3027"/>
                <a:gd name="T41" fmla="*/ 894 h 2907"/>
                <a:gd name="T42" fmla="*/ 175 w 3027"/>
                <a:gd name="T43" fmla="*/ 559 h 2907"/>
                <a:gd name="T44" fmla="*/ 116 w 3027"/>
                <a:gd name="T45" fmla="*/ 224 h 2907"/>
                <a:gd name="T46" fmla="*/ 2445 w 3027"/>
                <a:gd name="T47" fmla="*/ 0 h 2907"/>
                <a:gd name="T48" fmla="*/ 349 w 3027"/>
                <a:gd name="T49" fmla="*/ 112 h 2907"/>
                <a:gd name="T50" fmla="*/ 349 w 3027"/>
                <a:gd name="T51" fmla="*/ 335 h 2907"/>
                <a:gd name="T52" fmla="*/ 2677 w 3027"/>
                <a:gd name="T53" fmla="*/ 2684 h 2907"/>
                <a:gd name="T54" fmla="*/ 2445 w 3027"/>
                <a:gd name="T55" fmla="*/ 2907 h 2907"/>
                <a:gd name="T56" fmla="*/ 1200 w 3027"/>
                <a:gd name="T57" fmla="*/ 1055 h 2907"/>
                <a:gd name="T58" fmla="*/ 1710 w 3027"/>
                <a:gd name="T59" fmla="*/ 1055 h 2907"/>
                <a:gd name="T60" fmla="*/ 1455 w 3027"/>
                <a:gd name="T61" fmla="*/ 734 h 2907"/>
                <a:gd name="T62" fmla="*/ 1618 w 3027"/>
                <a:gd name="T63" fmla="*/ 1464 h 2907"/>
                <a:gd name="T64" fmla="*/ 1284 w 3027"/>
                <a:gd name="T65" fmla="*/ 1464 h 2907"/>
                <a:gd name="T66" fmla="*/ 951 w 3027"/>
                <a:gd name="T67" fmla="*/ 1783 h 2907"/>
                <a:gd name="T68" fmla="*/ 1861 w 3027"/>
                <a:gd name="T69" fmla="*/ 1530 h 2907"/>
                <a:gd name="T70" fmla="*/ 233 w 3027"/>
                <a:gd name="T71" fmla="*/ 727 h 2907"/>
                <a:gd name="T72" fmla="*/ 58 w 3027"/>
                <a:gd name="T73" fmla="*/ 783 h 2907"/>
                <a:gd name="T74" fmla="*/ 58 w 3027"/>
                <a:gd name="T75" fmla="*/ 671 h 2907"/>
                <a:gd name="T76" fmla="*/ 233 w 3027"/>
                <a:gd name="T77" fmla="*/ 727 h 2907"/>
                <a:gd name="T78" fmla="*/ 58 w 3027"/>
                <a:gd name="T79" fmla="*/ 1118 h 2907"/>
                <a:gd name="T80" fmla="*/ 233 w 3027"/>
                <a:gd name="T81" fmla="*/ 1174 h 2907"/>
                <a:gd name="T82" fmla="*/ 58 w 3027"/>
                <a:gd name="T83" fmla="*/ 1230 h 2907"/>
                <a:gd name="T84" fmla="*/ 58 w 3027"/>
                <a:gd name="T85" fmla="*/ 1118 h 2907"/>
                <a:gd name="T86" fmla="*/ 58 w 3027"/>
                <a:gd name="T87" fmla="*/ 1565 h 2907"/>
                <a:gd name="T88" fmla="*/ 233 w 3027"/>
                <a:gd name="T89" fmla="*/ 1621 h 2907"/>
                <a:gd name="T90" fmla="*/ 58 w 3027"/>
                <a:gd name="T91" fmla="*/ 1677 h 2907"/>
                <a:gd name="T92" fmla="*/ 58 w 3027"/>
                <a:gd name="T93" fmla="*/ 1565 h 2907"/>
                <a:gd name="T94" fmla="*/ 58 w 3027"/>
                <a:gd name="T95" fmla="*/ 2013 h 2907"/>
                <a:gd name="T96" fmla="*/ 233 w 3027"/>
                <a:gd name="T97" fmla="*/ 2069 h 2907"/>
                <a:gd name="T98" fmla="*/ 58 w 3027"/>
                <a:gd name="T99" fmla="*/ 2125 h 2907"/>
                <a:gd name="T100" fmla="*/ 58 w 3027"/>
                <a:gd name="T101" fmla="*/ 2013 h 2907"/>
                <a:gd name="T102" fmla="*/ 58 w 3027"/>
                <a:gd name="T103" fmla="*/ 2460 h 2907"/>
                <a:gd name="T104" fmla="*/ 233 w 3027"/>
                <a:gd name="T105" fmla="*/ 2516 h 2907"/>
                <a:gd name="T106" fmla="*/ 58 w 3027"/>
                <a:gd name="T107" fmla="*/ 2572 h 2907"/>
                <a:gd name="T108" fmla="*/ 58 w 3027"/>
                <a:gd name="T109" fmla="*/ 2460 h 2907"/>
                <a:gd name="T110" fmla="*/ 58 w 3027"/>
                <a:gd name="T111" fmla="*/ 2460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7" h="2907">
                  <a:moveTo>
                    <a:pt x="2794" y="1670"/>
                  </a:moveTo>
                  <a:cubicBezTo>
                    <a:pt x="2794" y="1335"/>
                    <a:pt x="2794" y="1335"/>
                    <a:pt x="2794" y="1335"/>
                  </a:cubicBezTo>
                  <a:cubicBezTo>
                    <a:pt x="3027" y="1335"/>
                    <a:pt x="3027" y="1335"/>
                    <a:pt x="3027" y="1335"/>
                  </a:cubicBezTo>
                  <a:cubicBezTo>
                    <a:pt x="3027" y="1670"/>
                    <a:pt x="3027" y="1670"/>
                    <a:pt x="3027" y="1670"/>
                  </a:cubicBezTo>
                  <a:cubicBezTo>
                    <a:pt x="2794" y="1670"/>
                    <a:pt x="2794" y="1670"/>
                    <a:pt x="2794" y="1670"/>
                  </a:cubicBezTo>
                  <a:cubicBezTo>
                    <a:pt x="2794" y="1670"/>
                    <a:pt x="2794" y="1670"/>
                    <a:pt x="2794" y="1670"/>
                  </a:cubicBezTo>
                  <a:close/>
                  <a:moveTo>
                    <a:pt x="2794" y="894"/>
                  </a:moveTo>
                  <a:cubicBezTo>
                    <a:pt x="3027" y="894"/>
                    <a:pt x="3027" y="894"/>
                    <a:pt x="3027" y="894"/>
                  </a:cubicBezTo>
                  <a:cubicBezTo>
                    <a:pt x="3027" y="1230"/>
                    <a:pt x="3027" y="1230"/>
                    <a:pt x="3027" y="1230"/>
                  </a:cubicBezTo>
                  <a:cubicBezTo>
                    <a:pt x="2794" y="1230"/>
                    <a:pt x="2794" y="1230"/>
                    <a:pt x="2794" y="1230"/>
                  </a:cubicBezTo>
                  <a:cubicBezTo>
                    <a:pt x="2794" y="894"/>
                    <a:pt x="2794" y="894"/>
                    <a:pt x="2794" y="894"/>
                  </a:cubicBezTo>
                  <a:cubicBezTo>
                    <a:pt x="2794" y="894"/>
                    <a:pt x="2794" y="894"/>
                    <a:pt x="2794" y="894"/>
                  </a:cubicBezTo>
                  <a:close/>
                  <a:moveTo>
                    <a:pt x="2794" y="447"/>
                  </a:moveTo>
                  <a:cubicBezTo>
                    <a:pt x="3027" y="447"/>
                    <a:pt x="3027" y="447"/>
                    <a:pt x="3027" y="447"/>
                  </a:cubicBezTo>
                  <a:cubicBezTo>
                    <a:pt x="3027" y="783"/>
                    <a:pt x="3027" y="783"/>
                    <a:pt x="3027" y="783"/>
                  </a:cubicBezTo>
                  <a:cubicBezTo>
                    <a:pt x="2794" y="783"/>
                    <a:pt x="2794" y="783"/>
                    <a:pt x="2794" y="783"/>
                  </a:cubicBezTo>
                  <a:cubicBezTo>
                    <a:pt x="2794" y="447"/>
                    <a:pt x="2794" y="447"/>
                    <a:pt x="2794" y="447"/>
                  </a:cubicBezTo>
                  <a:cubicBezTo>
                    <a:pt x="2794" y="447"/>
                    <a:pt x="2794" y="447"/>
                    <a:pt x="2794" y="447"/>
                  </a:cubicBezTo>
                  <a:close/>
                  <a:moveTo>
                    <a:pt x="2445" y="2907"/>
                  </a:moveTo>
                  <a:cubicBezTo>
                    <a:pt x="349" y="2907"/>
                    <a:pt x="349" y="2907"/>
                    <a:pt x="349" y="2907"/>
                  </a:cubicBezTo>
                  <a:cubicBezTo>
                    <a:pt x="221" y="2907"/>
                    <a:pt x="116" y="2807"/>
                    <a:pt x="116" y="2684"/>
                  </a:cubicBezTo>
                  <a:cubicBezTo>
                    <a:pt x="175" y="2684"/>
                    <a:pt x="175" y="2684"/>
                    <a:pt x="175" y="2684"/>
                  </a:cubicBezTo>
                  <a:cubicBezTo>
                    <a:pt x="271" y="2684"/>
                    <a:pt x="349" y="2609"/>
                    <a:pt x="349" y="2516"/>
                  </a:cubicBezTo>
                  <a:cubicBezTo>
                    <a:pt x="349" y="2423"/>
                    <a:pt x="271" y="2348"/>
                    <a:pt x="175" y="2348"/>
                  </a:cubicBezTo>
                  <a:cubicBezTo>
                    <a:pt x="116" y="2348"/>
                    <a:pt x="116" y="2348"/>
                    <a:pt x="116" y="2348"/>
                  </a:cubicBezTo>
                  <a:cubicBezTo>
                    <a:pt x="116" y="2236"/>
                    <a:pt x="116" y="2236"/>
                    <a:pt x="116" y="2236"/>
                  </a:cubicBezTo>
                  <a:cubicBezTo>
                    <a:pt x="175" y="2236"/>
                    <a:pt x="175" y="2236"/>
                    <a:pt x="175" y="2236"/>
                  </a:cubicBezTo>
                  <a:cubicBezTo>
                    <a:pt x="271" y="2236"/>
                    <a:pt x="349" y="2161"/>
                    <a:pt x="349" y="2069"/>
                  </a:cubicBezTo>
                  <a:cubicBezTo>
                    <a:pt x="349" y="1976"/>
                    <a:pt x="271" y="1901"/>
                    <a:pt x="175" y="1901"/>
                  </a:cubicBezTo>
                  <a:cubicBezTo>
                    <a:pt x="116" y="1901"/>
                    <a:pt x="116" y="1901"/>
                    <a:pt x="116" y="1901"/>
                  </a:cubicBezTo>
                  <a:cubicBezTo>
                    <a:pt x="116" y="1789"/>
                    <a:pt x="116" y="1789"/>
                    <a:pt x="116" y="1789"/>
                  </a:cubicBezTo>
                  <a:cubicBezTo>
                    <a:pt x="175" y="1789"/>
                    <a:pt x="175" y="1789"/>
                    <a:pt x="175" y="1789"/>
                  </a:cubicBezTo>
                  <a:cubicBezTo>
                    <a:pt x="271" y="1789"/>
                    <a:pt x="349" y="1714"/>
                    <a:pt x="349" y="1621"/>
                  </a:cubicBezTo>
                  <a:cubicBezTo>
                    <a:pt x="349" y="1529"/>
                    <a:pt x="271" y="1454"/>
                    <a:pt x="175" y="1454"/>
                  </a:cubicBezTo>
                  <a:cubicBezTo>
                    <a:pt x="116" y="1454"/>
                    <a:pt x="116" y="1454"/>
                    <a:pt x="116" y="1454"/>
                  </a:cubicBezTo>
                  <a:cubicBezTo>
                    <a:pt x="116" y="1342"/>
                    <a:pt x="116" y="1342"/>
                    <a:pt x="116" y="1342"/>
                  </a:cubicBezTo>
                  <a:cubicBezTo>
                    <a:pt x="175" y="1342"/>
                    <a:pt x="175" y="1342"/>
                    <a:pt x="175" y="1342"/>
                  </a:cubicBezTo>
                  <a:cubicBezTo>
                    <a:pt x="271" y="1342"/>
                    <a:pt x="349" y="1267"/>
                    <a:pt x="349" y="1174"/>
                  </a:cubicBezTo>
                  <a:cubicBezTo>
                    <a:pt x="349" y="1081"/>
                    <a:pt x="271" y="1006"/>
                    <a:pt x="175" y="1006"/>
                  </a:cubicBezTo>
                  <a:cubicBezTo>
                    <a:pt x="116" y="1006"/>
                    <a:pt x="116" y="1006"/>
                    <a:pt x="116" y="1006"/>
                  </a:cubicBezTo>
                  <a:cubicBezTo>
                    <a:pt x="116" y="894"/>
                    <a:pt x="116" y="894"/>
                    <a:pt x="116" y="894"/>
                  </a:cubicBezTo>
                  <a:cubicBezTo>
                    <a:pt x="175" y="894"/>
                    <a:pt x="175" y="894"/>
                    <a:pt x="175" y="894"/>
                  </a:cubicBezTo>
                  <a:cubicBezTo>
                    <a:pt x="271" y="894"/>
                    <a:pt x="349" y="819"/>
                    <a:pt x="349" y="727"/>
                  </a:cubicBezTo>
                  <a:cubicBezTo>
                    <a:pt x="349" y="634"/>
                    <a:pt x="271" y="559"/>
                    <a:pt x="175" y="559"/>
                  </a:cubicBezTo>
                  <a:cubicBezTo>
                    <a:pt x="116" y="559"/>
                    <a:pt x="116" y="559"/>
                    <a:pt x="116" y="559"/>
                  </a:cubicBezTo>
                  <a:cubicBezTo>
                    <a:pt x="116" y="224"/>
                    <a:pt x="116" y="224"/>
                    <a:pt x="116" y="224"/>
                  </a:cubicBezTo>
                  <a:cubicBezTo>
                    <a:pt x="116" y="100"/>
                    <a:pt x="221" y="0"/>
                    <a:pt x="349" y="0"/>
                  </a:cubicBezTo>
                  <a:cubicBezTo>
                    <a:pt x="2445" y="0"/>
                    <a:pt x="2445" y="0"/>
                    <a:pt x="2445" y="0"/>
                  </a:cubicBezTo>
                  <a:cubicBezTo>
                    <a:pt x="2531" y="0"/>
                    <a:pt x="2605" y="45"/>
                    <a:pt x="2645" y="112"/>
                  </a:cubicBezTo>
                  <a:cubicBezTo>
                    <a:pt x="349" y="112"/>
                    <a:pt x="349" y="112"/>
                    <a:pt x="349" y="112"/>
                  </a:cubicBezTo>
                  <a:cubicBezTo>
                    <a:pt x="285" y="112"/>
                    <a:pt x="233" y="162"/>
                    <a:pt x="233" y="224"/>
                  </a:cubicBezTo>
                  <a:cubicBezTo>
                    <a:pt x="233" y="285"/>
                    <a:pt x="285" y="335"/>
                    <a:pt x="349" y="335"/>
                  </a:cubicBezTo>
                  <a:cubicBezTo>
                    <a:pt x="2677" y="335"/>
                    <a:pt x="2677" y="335"/>
                    <a:pt x="2677" y="335"/>
                  </a:cubicBezTo>
                  <a:cubicBezTo>
                    <a:pt x="2677" y="2684"/>
                    <a:pt x="2677" y="2684"/>
                    <a:pt x="2677" y="2684"/>
                  </a:cubicBezTo>
                  <a:cubicBezTo>
                    <a:pt x="2677" y="2807"/>
                    <a:pt x="2573" y="2907"/>
                    <a:pt x="2445" y="2907"/>
                  </a:cubicBezTo>
                  <a:cubicBezTo>
                    <a:pt x="2445" y="2907"/>
                    <a:pt x="2445" y="2907"/>
                    <a:pt x="2445" y="2907"/>
                  </a:cubicBezTo>
                  <a:close/>
                  <a:moveTo>
                    <a:pt x="1455" y="734"/>
                  </a:moveTo>
                  <a:cubicBezTo>
                    <a:pt x="1314" y="734"/>
                    <a:pt x="1200" y="878"/>
                    <a:pt x="1200" y="1055"/>
                  </a:cubicBezTo>
                  <a:cubicBezTo>
                    <a:pt x="1200" y="1233"/>
                    <a:pt x="1314" y="1377"/>
                    <a:pt x="1455" y="1377"/>
                  </a:cubicBezTo>
                  <a:cubicBezTo>
                    <a:pt x="1596" y="1377"/>
                    <a:pt x="1710" y="1233"/>
                    <a:pt x="1710" y="1055"/>
                  </a:cubicBezTo>
                  <a:cubicBezTo>
                    <a:pt x="1710" y="878"/>
                    <a:pt x="1596" y="734"/>
                    <a:pt x="1455" y="734"/>
                  </a:cubicBezTo>
                  <a:cubicBezTo>
                    <a:pt x="1455" y="734"/>
                    <a:pt x="1455" y="734"/>
                    <a:pt x="1455" y="734"/>
                  </a:cubicBezTo>
                  <a:close/>
                  <a:moveTo>
                    <a:pt x="1861" y="1530"/>
                  </a:moveTo>
                  <a:cubicBezTo>
                    <a:pt x="1799" y="1490"/>
                    <a:pt x="1618" y="1464"/>
                    <a:pt x="1618" y="1464"/>
                  </a:cubicBezTo>
                  <a:cubicBezTo>
                    <a:pt x="1618" y="1464"/>
                    <a:pt x="1501" y="1584"/>
                    <a:pt x="1451" y="1584"/>
                  </a:cubicBezTo>
                  <a:cubicBezTo>
                    <a:pt x="1401" y="1584"/>
                    <a:pt x="1284" y="1464"/>
                    <a:pt x="1284" y="1464"/>
                  </a:cubicBezTo>
                  <a:cubicBezTo>
                    <a:pt x="1284" y="1464"/>
                    <a:pt x="1104" y="1490"/>
                    <a:pt x="1041" y="1530"/>
                  </a:cubicBezTo>
                  <a:cubicBezTo>
                    <a:pt x="978" y="1571"/>
                    <a:pt x="951" y="1783"/>
                    <a:pt x="951" y="1783"/>
                  </a:cubicBezTo>
                  <a:cubicBezTo>
                    <a:pt x="1953" y="1783"/>
                    <a:pt x="1953" y="1783"/>
                    <a:pt x="1953" y="1783"/>
                  </a:cubicBezTo>
                  <a:cubicBezTo>
                    <a:pt x="1953" y="1783"/>
                    <a:pt x="1935" y="1578"/>
                    <a:pt x="1861" y="1530"/>
                  </a:cubicBezTo>
                  <a:cubicBezTo>
                    <a:pt x="1861" y="1530"/>
                    <a:pt x="1861" y="1530"/>
                    <a:pt x="1861" y="1530"/>
                  </a:cubicBezTo>
                  <a:close/>
                  <a:moveTo>
                    <a:pt x="233" y="727"/>
                  </a:moveTo>
                  <a:cubicBezTo>
                    <a:pt x="233" y="758"/>
                    <a:pt x="207" y="783"/>
                    <a:pt x="175" y="783"/>
                  </a:cubicBezTo>
                  <a:cubicBezTo>
                    <a:pt x="58" y="783"/>
                    <a:pt x="58" y="783"/>
                    <a:pt x="58" y="783"/>
                  </a:cubicBezTo>
                  <a:cubicBezTo>
                    <a:pt x="26" y="783"/>
                    <a:pt x="0" y="758"/>
                    <a:pt x="0" y="727"/>
                  </a:cubicBezTo>
                  <a:cubicBezTo>
                    <a:pt x="0" y="696"/>
                    <a:pt x="26" y="671"/>
                    <a:pt x="58" y="671"/>
                  </a:cubicBezTo>
                  <a:cubicBezTo>
                    <a:pt x="175" y="671"/>
                    <a:pt x="175" y="671"/>
                    <a:pt x="175" y="671"/>
                  </a:cubicBezTo>
                  <a:cubicBezTo>
                    <a:pt x="207" y="671"/>
                    <a:pt x="233" y="696"/>
                    <a:pt x="233" y="727"/>
                  </a:cubicBezTo>
                  <a:cubicBezTo>
                    <a:pt x="233" y="727"/>
                    <a:pt x="233" y="727"/>
                    <a:pt x="233" y="727"/>
                  </a:cubicBezTo>
                  <a:close/>
                  <a:moveTo>
                    <a:pt x="58" y="1118"/>
                  </a:moveTo>
                  <a:cubicBezTo>
                    <a:pt x="175" y="1118"/>
                    <a:pt x="175" y="1118"/>
                    <a:pt x="175" y="1118"/>
                  </a:cubicBezTo>
                  <a:cubicBezTo>
                    <a:pt x="207" y="1118"/>
                    <a:pt x="233" y="1143"/>
                    <a:pt x="233" y="1174"/>
                  </a:cubicBezTo>
                  <a:cubicBezTo>
                    <a:pt x="233" y="1205"/>
                    <a:pt x="207" y="1230"/>
                    <a:pt x="175" y="1230"/>
                  </a:cubicBezTo>
                  <a:cubicBezTo>
                    <a:pt x="58" y="1230"/>
                    <a:pt x="58" y="1230"/>
                    <a:pt x="58" y="1230"/>
                  </a:cubicBezTo>
                  <a:cubicBezTo>
                    <a:pt x="26" y="1230"/>
                    <a:pt x="0" y="1205"/>
                    <a:pt x="0" y="1174"/>
                  </a:cubicBezTo>
                  <a:cubicBezTo>
                    <a:pt x="0" y="1143"/>
                    <a:pt x="26" y="1118"/>
                    <a:pt x="58" y="1118"/>
                  </a:cubicBezTo>
                  <a:cubicBezTo>
                    <a:pt x="58" y="1118"/>
                    <a:pt x="58" y="1118"/>
                    <a:pt x="58" y="1118"/>
                  </a:cubicBezTo>
                  <a:close/>
                  <a:moveTo>
                    <a:pt x="58" y="1565"/>
                  </a:moveTo>
                  <a:cubicBezTo>
                    <a:pt x="175" y="1565"/>
                    <a:pt x="175" y="1565"/>
                    <a:pt x="175" y="1565"/>
                  </a:cubicBezTo>
                  <a:cubicBezTo>
                    <a:pt x="207" y="1565"/>
                    <a:pt x="233" y="1590"/>
                    <a:pt x="233" y="1621"/>
                  </a:cubicBezTo>
                  <a:cubicBezTo>
                    <a:pt x="233" y="1652"/>
                    <a:pt x="207" y="1677"/>
                    <a:pt x="175" y="1677"/>
                  </a:cubicBezTo>
                  <a:cubicBezTo>
                    <a:pt x="58" y="1677"/>
                    <a:pt x="58" y="1677"/>
                    <a:pt x="58" y="1677"/>
                  </a:cubicBezTo>
                  <a:cubicBezTo>
                    <a:pt x="26" y="1677"/>
                    <a:pt x="0" y="1652"/>
                    <a:pt x="0" y="1621"/>
                  </a:cubicBezTo>
                  <a:cubicBezTo>
                    <a:pt x="0" y="1590"/>
                    <a:pt x="26" y="1565"/>
                    <a:pt x="58" y="1565"/>
                  </a:cubicBezTo>
                  <a:cubicBezTo>
                    <a:pt x="58" y="1565"/>
                    <a:pt x="58" y="1565"/>
                    <a:pt x="58" y="1565"/>
                  </a:cubicBezTo>
                  <a:close/>
                  <a:moveTo>
                    <a:pt x="58" y="2013"/>
                  </a:moveTo>
                  <a:cubicBezTo>
                    <a:pt x="175" y="2013"/>
                    <a:pt x="175" y="2013"/>
                    <a:pt x="175" y="2013"/>
                  </a:cubicBezTo>
                  <a:cubicBezTo>
                    <a:pt x="207" y="2013"/>
                    <a:pt x="233" y="2038"/>
                    <a:pt x="233" y="2069"/>
                  </a:cubicBezTo>
                  <a:cubicBezTo>
                    <a:pt x="233" y="2100"/>
                    <a:pt x="207" y="2125"/>
                    <a:pt x="175" y="2125"/>
                  </a:cubicBezTo>
                  <a:cubicBezTo>
                    <a:pt x="58" y="2125"/>
                    <a:pt x="58" y="2125"/>
                    <a:pt x="58" y="2125"/>
                  </a:cubicBezTo>
                  <a:cubicBezTo>
                    <a:pt x="26" y="2125"/>
                    <a:pt x="0" y="2100"/>
                    <a:pt x="0" y="2069"/>
                  </a:cubicBezTo>
                  <a:cubicBezTo>
                    <a:pt x="0" y="2038"/>
                    <a:pt x="26" y="2013"/>
                    <a:pt x="58" y="2013"/>
                  </a:cubicBezTo>
                  <a:cubicBezTo>
                    <a:pt x="58" y="2013"/>
                    <a:pt x="58" y="2013"/>
                    <a:pt x="58" y="2013"/>
                  </a:cubicBezTo>
                  <a:close/>
                  <a:moveTo>
                    <a:pt x="58" y="2460"/>
                  </a:moveTo>
                  <a:cubicBezTo>
                    <a:pt x="175" y="2460"/>
                    <a:pt x="175" y="2460"/>
                    <a:pt x="175" y="2460"/>
                  </a:cubicBezTo>
                  <a:cubicBezTo>
                    <a:pt x="207" y="2460"/>
                    <a:pt x="233" y="2485"/>
                    <a:pt x="233" y="2516"/>
                  </a:cubicBezTo>
                  <a:cubicBezTo>
                    <a:pt x="233" y="2547"/>
                    <a:pt x="207" y="2572"/>
                    <a:pt x="175" y="2572"/>
                  </a:cubicBezTo>
                  <a:cubicBezTo>
                    <a:pt x="58" y="2572"/>
                    <a:pt x="58" y="2572"/>
                    <a:pt x="58" y="2572"/>
                  </a:cubicBezTo>
                  <a:cubicBezTo>
                    <a:pt x="26" y="2572"/>
                    <a:pt x="0" y="2547"/>
                    <a:pt x="0" y="2516"/>
                  </a:cubicBezTo>
                  <a:cubicBezTo>
                    <a:pt x="0" y="2485"/>
                    <a:pt x="26" y="2460"/>
                    <a:pt x="58" y="2460"/>
                  </a:cubicBezTo>
                  <a:cubicBezTo>
                    <a:pt x="58" y="2460"/>
                    <a:pt x="58" y="2460"/>
                    <a:pt x="58" y="2460"/>
                  </a:cubicBezTo>
                  <a:close/>
                  <a:moveTo>
                    <a:pt x="58" y="2460"/>
                  </a:moveTo>
                  <a:cubicBezTo>
                    <a:pt x="58" y="2460"/>
                    <a:pt x="58" y="2460"/>
                    <a:pt x="58" y="246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54387814-074B-44EC-ADA0-CF15BD9325A3}"/>
                </a:ext>
              </a:extLst>
            </p:cNvPr>
            <p:cNvSpPr/>
            <p:nvPr/>
          </p:nvSpPr>
          <p:spPr>
            <a:xfrm>
              <a:off x="7751201" y="3198752"/>
              <a:ext cx="955675" cy="242484"/>
            </a:xfrm>
            <a:prstGeom prst="rect">
              <a:avLst/>
            </a:prstGeom>
          </p:spPr>
          <p:txBody>
            <a:bodyPr wrap="none" anchor="ctr">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标题文本预设</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9" name="直接连接符 8">
            <a:extLst>
              <a:ext uri="{FF2B5EF4-FFF2-40B4-BE49-F238E27FC236}">
                <a16:creationId xmlns:a16="http://schemas.microsoft.com/office/drawing/2014/main" id="{18D833C8-D1D3-401D-BCAD-1ADCAF41958F}"/>
              </a:ext>
            </a:extLst>
          </p:cNvPr>
          <p:cNvCxnSpPr/>
          <p:nvPr/>
        </p:nvCxnSpPr>
        <p:spPr>
          <a:xfrm flipH="1">
            <a:off x="7322119" y="1718454"/>
            <a:ext cx="446003" cy="1429442"/>
          </a:xfrm>
          <a:prstGeom prst="line">
            <a:avLst/>
          </a:prstGeom>
          <a:solidFill>
            <a:schemeClr val="accent1">
              <a:lumMod val="40000"/>
              <a:lumOff val="60000"/>
              <a:alpha val="57000"/>
            </a:schemeClr>
          </a:solidFill>
          <a:ln w="3175">
            <a:solidFill>
              <a:schemeClr val="tx1">
                <a:lumMod val="50000"/>
                <a:lumOff val="50000"/>
                <a:alpha val="56000"/>
              </a:schemeClr>
            </a:solidFill>
          </a:ln>
          <a:effectLst>
            <a:innerShdw blurRad="1143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文本框 46">
            <a:extLst>
              <a:ext uri="{FF2B5EF4-FFF2-40B4-BE49-F238E27FC236}">
                <a16:creationId xmlns:a16="http://schemas.microsoft.com/office/drawing/2014/main" id="{FB1FB358-F7D8-4399-895B-CC97103FDEA2}"/>
              </a:ext>
            </a:extLst>
          </p:cNvPr>
          <p:cNvSpPr txBox="1"/>
          <p:nvPr/>
        </p:nvSpPr>
        <p:spPr>
          <a:xfrm>
            <a:off x="3536453" y="3366560"/>
            <a:ext cx="1558258" cy="389337"/>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1" name="文本框 47">
            <a:extLst>
              <a:ext uri="{FF2B5EF4-FFF2-40B4-BE49-F238E27FC236}">
                <a16:creationId xmlns:a16="http://schemas.microsoft.com/office/drawing/2014/main" id="{9872D14E-B451-42B5-8BB0-F99569346F3D}"/>
              </a:ext>
            </a:extLst>
          </p:cNvPr>
          <p:cNvSpPr txBox="1"/>
          <p:nvPr/>
        </p:nvSpPr>
        <p:spPr>
          <a:xfrm>
            <a:off x="5306004" y="3366560"/>
            <a:ext cx="1558258" cy="389337"/>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2" name="文本框 48">
            <a:extLst>
              <a:ext uri="{FF2B5EF4-FFF2-40B4-BE49-F238E27FC236}">
                <a16:creationId xmlns:a16="http://schemas.microsoft.com/office/drawing/2014/main" id="{E39AC8F6-EF55-4D7E-A2CB-F556CBED9658}"/>
              </a:ext>
            </a:extLst>
          </p:cNvPr>
          <p:cNvSpPr txBox="1"/>
          <p:nvPr/>
        </p:nvSpPr>
        <p:spPr>
          <a:xfrm>
            <a:off x="7322119" y="3366560"/>
            <a:ext cx="1558258" cy="389337"/>
          </a:xfrm>
          <a:prstGeom prst="rect">
            <a:avLst/>
          </a:prstGeom>
          <a:noFill/>
        </p:spPr>
        <p:txBody>
          <a:bodyPr wrap="square" lIns="68580" tIns="34290" rIns="68580" bIns="34290"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Tree>
    <p:extLst>
      <p:ext uri="{BB962C8B-B14F-4D97-AF65-F5344CB8AC3E}">
        <p14:creationId xmlns:p14="http://schemas.microsoft.com/office/powerpoint/2010/main" val="332109838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par>
                                <p:cTn id="16" presetID="17"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anim calcmode="lin" valueType="num">
                                      <p:cBhvr>
                                        <p:cTn id="29" dur="500" fill="hold"/>
                                        <p:tgtEl>
                                          <p:spTgt spid="13"/>
                                        </p:tgtEl>
                                        <p:attrNameLst>
                                          <p:attrName>ppt_x</p:attrName>
                                        </p:attrNameLst>
                                      </p:cBhvr>
                                      <p:tavLst>
                                        <p:tav tm="0">
                                          <p:val>
                                            <p:strVal val="#ppt_x"/>
                                          </p:val>
                                        </p:tav>
                                        <p:tav tm="100000">
                                          <p:val>
                                            <p:strVal val="#ppt_x"/>
                                          </p:val>
                                        </p:tav>
                                      </p:tavLst>
                                    </p:anim>
                                    <p:anim calcmode="lin" valueType="num">
                                      <p:cBhvr>
                                        <p:cTn id="30" dur="5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anim calcmode="lin" valueType="num">
                                      <p:cBhvr>
                                        <p:cTn id="34" dur="500" fill="hold"/>
                                        <p:tgtEl>
                                          <p:spTgt spid="4"/>
                                        </p:tgtEl>
                                        <p:attrNameLst>
                                          <p:attrName>ppt_x</p:attrName>
                                        </p:attrNameLst>
                                      </p:cBhvr>
                                      <p:tavLst>
                                        <p:tav tm="0">
                                          <p:val>
                                            <p:strVal val="#ppt_x"/>
                                          </p:val>
                                        </p:tav>
                                        <p:tav tm="100000">
                                          <p:val>
                                            <p:strVal val="#ppt_x"/>
                                          </p:val>
                                        </p:tav>
                                      </p:tavLst>
                                    </p:anim>
                                    <p:anim calcmode="lin" valueType="num">
                                      <p:cBhvr>
                                        <p:cTn id="35" dur="5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7"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2"/>
          <p:cNvSpPr>
            <a:spLocks noChangeArrowheads="1"/>
          </p:cNvSpPr>
          <p:nvPr/>
        </p:nvSpPr>
        <p:spPr bwMode="auto">
          <a:xfrm>
            <a:off x="1457747" y="1883356"/>
            <a:ext cx="974593" cy="976615"/>
          </a:xfrm>
          <a:prstGeom prst="ellipse">
            <a:avLst/>
          </a:prstGeom>
          <a:solidFill>
            <a:schemeClr val="accent1"/>
          </a:solidFill>
          <a:ln>
            <a:noFill/>
          </a:ln>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5" name="Freeform 13"/>
          <p:cNvSpPr>
            <a:spLocks/>
          </p:cNvSpPr>
          <p:nvPr/>
        </p:nvSpPr>
        <p:spPr bwMode="auto">
          <a:xfrm>
            <a:off x="1945044" y="1676917"/>
            <a:ext cx="688882"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1"/>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6" name="Oval 14"/>
          <p:cNvSpPr>
            <a:spLocks noChangeArrowheads="1"/>
          </p:cNvSpPr>
          <p:nvPr/>
        </p:nvSpPr>
        <p:spPr bwMode="auto">
          <a:xfrm>
            <a:off x="5010091" y="1883356"/>
            <a:ext cx="971419" cy="976615"/>
          </a:xfrm>
          <a:prstGeom prst="ellipse">
            <a:avLst/>
          </a:prstGeom>
          <a:solidFill>
            <a:schemeClr val="accent3"/>
          </a:solidFill>
          <a:ln>
            <a:noFill/>
          </a:ln>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7" name="Freeform 15"/>
          <p:cNvSpPr>
            <a:spLocks/>
          </p:cNvSpPr>
          <p:nvPr/>
        </p:nvSpPr>
        <p:spPr bwMode="auto">
          <a:xfrm>
            <a:off x="5498976" y="1676917"/>
            <a:ext cx="688882"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3"/>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3172015" y="2915550"/>
            <a:ext cx="974593" cy="975026"/>
          </a:xfrm>
          <a:prstGeom prst="ellipse">
            <a:avLst/>
          </a:prstGeom>
          <a:solidFill>
            <a:schemeClr val="accent2"/>
          </a:solidFill>
          <a:ln>
            <a:noFill/>
          </a:ln>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9" name="Freeform 17"/>
          <p:cNvSpPr>
            <a:spLocks/>
          </p:cNvSpPr>
          <p:nvPr/>
        </p:nvSpPr>
        <p:spPr bwMode="auto">
          <a:xfrm>
            <a:off x="3659313" y="3403065"/>
            <a:ext cx="693643" cy="693951"/>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accent2"/>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10" name="Oval 18"/>
          <p:cNvSpPr>
            <a:spLocks noChangeArrowheads="1"/>
          </p:cNvSpPr>
          <p:nvPr/>
        </p:nvSpPr>
        <p:spPr bwMode="auto">
          <a:xfrm>
            <a:off x="6778328" y="2915550"/>
            <a:ext cx="976182" cy="975026"/>
          </a:xfrm>
          <a:prstGeom prst="ellipse">
            <a:avLst/>
          </a:prstGeom>
          <a:solidFill>
            <a:schemeClr val="accent4"/>
          </a:solidFill>
          <a:ln>
            <a:noFill/>
          </a:ln>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11" name="Freeform 19"/>
          <p:cNvSpPr>
            <a:spLocks/>
          </p:cNvSpPr>
          <p:nvPr/>
        </p:nvSpPr>
        <p:spPr bwMode="auto">
          <a:xfrm>
            <a:off x="7265625" y="3403065"/>
            <a:ext cx="690469" cy="693951"/>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accent4"/>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12" name="Freeform 20"/>
          <p:cNvSpPr>
            <a:spLocks noEditPoints="1"/>
          </p:cNvSpPr>
          <p:nvPr/>
        </p:nvSpPr>
        <p:spPr bwMode="auto">
          <a:xfrm>
            <a:off x="7078326" y="3215680"/>
            <a:ext cx="376186" cy="374766"/>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endParaRPr lang="zh-CN" altLang="en-US" sz="1799">
              <a:solidFill>
                <a:schemeClr val="tx2"/>
              </a:solidFill>
              <a:latin typeface="微软雅黑" panose="020B0503020204020204" pitchFamily="34" charset="-122"/>
              <a:ea typeface="微软雅黑" panose="020B0503020204020204" pitchFamily="34" charset="-122"/>
            </a:endParaRPr>
          </a:p>
        </p:txBody>
      </p:sp>
      <p:grpSp>
        <p:nvGrpSpPr>
          <p:cNvPr id="2" name="Group 21"/>
          <p:cNvGrpSpPr>
            <a:grpSpLocks/>
          </p:cNvGrpSpPr>
          <p:nvPr/>
        </p:nvGrpSpPr>
        <p:grpSpPr bwMode="auto">
          <a:xfrm>
            <a:off x="3472012" y="3237912"/>
            <a:ext cx="374599" cy="330302"/>
            <a:chOff x="0" y="0"/>
            <a:chExt cx="236" cy="208"/>
          </a:xfrm>
        </p:grpSpPr>
        <p:sp>
          <p:nvSpPr>
            <p:cNvPr id="14" name="Freeform 2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15" name="Freeform 2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grpSp>
      <p:grpSp>
        <p:nvGrpSpPr>
          <p:cNvPr id="13" name="Group 24"/>
          <p:cNvGrpSpPr>
            <a:grpSpLocks/>
          </p:cNvGrpSpPr>
          <p:nvPr/>
        </p:nvGrpSpPr>
        <p:grpSpPr bwMode="auto">
          <a:xfrm>
            <a:off x="5306914" y="2183488"/>
            <a:ext cx="379361" cy="376353"/>
            <a:chOff x="0" y="0"/>
            <a:chExt cx="239" cy="237"/>
          </a:xfrm>
        </p:grpSpPr>
        <p:sp>
          <p:nvSpPr>
            <p:cNvPr id="17" name="Freeform 2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19" name="Freeform 2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20" name="Freeform 2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grpSp>
      <p:grpSp>
        <p:nvGrpSpPr>
          <p:cNvPr id="16" name="Group 29"/>
          <p:cNvGrpSpPr>
            <a:grpSpLocks/>
          </p:cNvGrpSpPr>
          <p:nvPr/>
        </p:nvGrpSpPr>
        <p:grpSpPr bwMode="auto">
          <a:xfrm>
            <a:off x="1757743" y="2194602"/>
            <a:ext cx="374599" cy="376354"/>
            <a:chOff x="0" y="0"/>
            <a:chExt cx="236" cy="237"/>
          </a:xfrm>
        </p:grpSpPr>
        <p:sp>
          <p:nvSpPr>
            <p:cNvPr id="22" name="Freeform 3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sp>
          <p:nvSpPr>
            <p:cNvPr id="23" name="Freeform 3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2"/>
                </a:solidFill>
                <a:latin typeface="微软雅黑" panose="020B0503020204020204" pitchFamily="34" charset="-122"/>
                <a:ea typeface="微软雅黑" panose="020B0503020204020204" pitchFamily="34" charset="-122"/>
              </a:endParaRPr>
            </a:p>
          </p:txBody>
        </p:sp>
      </p:grpSp>
      <p:sp>
        <p:nvSpPr>
          <p:cNvPr id="24" name="TextBox 13"/>
          <p:cNvSpPr txBox="1"/>
          <p:nvPr/>
        </p:nvSpPr>
        <p:spPr>
          <a:xfrm>
            <a:off x="1326797" y="3066412"/>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5" name="TextBox 13"/>
          <p:cNvSpPr txBox="1"/>
          <p:nvPr/>
        </p:nvSpPr>
        <p:spPr>
          <a:xfrm>
            <a:off x="1329177" y="3281915"/>
            <a:ext cx="1542841"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3"/>
          <p:cNvSpPr txBox="1"/>
          <p:nvPr/>
        </p:nvSpPr>
        <p:spPr>
          <a:xfrm>
            <a:off x="3133525" y="1883357"/>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TextBox 13"/>
          <p:cNvSpPr txBox="1"/>
          <p:nvPr/>
        </p:nvSpPr>
        <p:spPr>
          <a:xfrm>
            <a:off x="3135905" y="2098860"/>
            <a:ext cx="1542841"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13"/>
          <p:cNvSpPr txBox="1"/>
          <p:nvPr/>
        </p:nvSpPr>
        <p:spPr>
          <a:xfrm>
            <a:off x="4851131" y="3067768"/>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9" name="TextBox 13"/>
          <p:cNvSpPr txBox="1"/>
          <p:nvPr/>
        </p:nvSpPr>
        <p:spPr>
          <a:xfrm>
            <a:off x="4853512" y="3283272"/>
            <a:ext cx="1542841"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13"/>
          <p:cNvSpPr txBox="1"/>
          <p:nvPr/>
        </p:nvSpPr>
        <p:spPr>
          <a:xfrm>
            <a:off x="6730709" y="1914194"/>
            <a:ext cx="1464271"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1" name="TextBox 13"/>
          <p:cNvSpPr txBox="1"/>
          <p:nvPr/>
        </p:nvSpPr>
        <p:spPr>
          <a:xfrm>
            <a:off x="6733089" y="2129698"/>
            <a:ext cx="1542841"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615111652"/>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p:stCondLst>
                              <p:cond delay="1000"/>
                            </p:stCondLst>
                            <p:childTnLst>
                              <p:par>
                                <p:cTn id="66" presetID="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1000" fill="hold"/>
                                        <p:tgtEl>
                                          <p:spTgt spid="24"/>
                                        </p:tgtEl>
                                        <p:attrNameLst>
                                          <p:attrName>ppt_x</p:attrName>
                                        </p:attrNameLst>
                                      </p:cBhvr>
                                      <p:tavLst>
                                        <p:tav tm="0">
                                          <p:val>
                                            <p:strVal val="1+#ppt_w/2"/>
                                          </p:val>
                                        </p:tav>
                                        <p:tav tm="100000">
                                          <p:val>
                                            <p:strVal val="#ppt_x"/>
                                          </p:val>
                                        </p:tav>
                                      </p:tavLst>
                                    </p:anim>
                                    <p:anim calcmode="lin" valueType="num">
                                      <p:cBhvr additive="base">
                                        <p:cTn id="69" dur="10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1+#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2000"/>
                            </p:stCondLst>
                            <p:childTnLst>
                              <p:par>
                                <p:cTn id="75" presetID="2" presetClass="entr" presetSubtype="2"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1000" fill="hold"/>
                                        <p:tgtEl>
                                          <p:spTgt spid="26"/>
                                        </p:tgtEl>
                                        <p:attrNameLst>
                                          <p:attrName>ppt_x</p:attrName>
                                        </p:attrNameLst>
                                      </p:cBhvr>
                                      <p:tavLst>
                                        <p:tav tm="0">
                                          <p:val>
                                            <p:strVal val="1+#ppt_w/2"/>
                                          </p:val>
                                        </p:tav>
                                        <p:tav tm="100000">
                                          <p:val>
                                            <p:strVal val="#ppt_x"/>
                                          </p:val>
                                        </p:tav>
                                      </p:tavLst>
                                    </p:anim>
                                    <p:anim calcmode="lin" valueType="num">
                                      <p:cBhvr additive="base">
                                        <p:cTn id="78" dur="1000" fill="hold"/>
                                        <p:tgtEl>
                                          <p:spTgt spid="26"/>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1+#ppt_w/2"/>
                                          </p:val>
                                        </p:tav>
                                        <p:tav tm="100000">
                                          <p:val>
                                            <p:strVal val="#ppt_x"/>
                                          </p:val>
                                        </p:tav>
                                      </p:tavLst>
                                    </p:anim>
                                    <p:anim calcmode="lin" valueType="num">
                                      <p:cBhvr additive="base">
                                        <p:cTn id="82" dur="500" fill="hold"/>
                                        <p:tgtEl>
                                          <p:spTgt spid="27"/>
                                        </p:tgtEl>
                                        <p:attrNameLst>
                                          <p:attrName>ppt_y</p:attrName>
                                        </p:attrNameLst>
                                      </p:cBhvr>
                                      <p:tavLst>
                                        <p:tav tm="0">
                                          <p:val>
                                            <p:strVal val="#ppt_y"/>
                                          </p:val>
                                        </p:tav>
                                        <p:tav tm="100000">
                                          <p:val>
                                            <p:strVal val="#ppt_y"/>
                                          </p:val>
                                        </p:tav>
                                      </p:tavLst>
                                    </p:anim>
                                  </p:childTnLst>
                                </p:cTn>
                              </p:par>
                            </p:childTnLst>
                          </p:cTn>
                        </p:par>
                        <p:par>
                          <p:cTn id="83" fill="hold">
                            <p:stCondLst>
                              <p:cond delay="3000"/>
                            </p:stCondLst>
                            <p:childTnLst>
                              <p:par>
                                <p:cTn id="84" presetID="2" presetClass="entr" presetSubtype="2"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additive="base">
                                        <p:cTn id="86" dur="1000" fill="hold"/>
                                        <p:tgtEl>
                                          <p:spTgt spid="28"/>
                                        </p:tgtEl>
                                        <p:attrNameLst>
                                          <p:attrName>ppt_x</p:attrName>
                                        </p:attrNameLst>
                                      </p:cBhvr>
                                      <p:tavLst>
                                        <p:tav tm="0">
                                          <p:val>
                                            <p:strVal val="1+#ppt_w/2"/>
                                          </p:val>
                                        </p:tav>
                                        <p:tav tm="100000">
                                          <p:val>
                                            <p:strVal val="#ppt_x"/>
                                          </p:val>
                                        </p:tav>
                                      </p:tavLst>
                                    </p:anim>
                                    <p:anim calcmode="lin" valueType="num">
                                      <p:cBhvr additive="base">
                                        <p:cTn id="87" dur="1000" fill="hold"/>
                                        <p:tgtEl>
                                          <p:spTgt spid="2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1+#ppt_w/2"/>
                                          </p:val>
                                        </p:tav>
                                        <p:tav tm="100000">
                                          <p:val>
                                            <p:strVal val="#ppt_x"/>
                                          </p:val>
                                        </p:tav>
                                      </p:tavLst>
                                    </p:anim>
                                    <p:anim calcmode="lin" valueType="num">
                                      <p:cBhvr additive="base">
                                        <p:cTn id="91" dur="500" fill="hold"/>
                                        <p:tgtEl>
                                          <p:spTgt spid="29"/>
                                        </p:tgtEl>
                                        <p:attrNameLst>
                                          <p:attrName>ppt_y</p:attrName>
                                        </p:attrNameLst>
                                      </p:cBhvr>
                                      <p:tavLst>
                                        <p:tav tm="0">
                                          <p:val>
                                            <p:strVal val="#ppt_y"/>
                                          </p:val>
                                        </p:tav>
                                        <p:tav tm="100000">
                                          <p:val>
                                            <p:strVal val="#ppt_y"/>
                                          </p:val>
                                        </p:tav>
                                      </p:tavLst>
                                    </p:anim>
                                  </p:childTnLst>
                                </p:cTn>
                              </p:par>
                            </p:childTnLst>
                          </p:cTn>
                        </p:par>
                        <p:par>
                          <p:cTn id="92" fill="hold">
                            <p:stCondLst>
                              <p:cond delay="4000"/>
                            </p:stCondLst>
                            <p:childTnLst>
                              <p:par>
                                <p:cTn id="93" presetID="2" presetClass="entr" presetSubtype="2"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1000" fill="hold"/>
                                        <p:tgtEl>
                                          <p:spTgt spid="30"/>
                                        </p:tgtEl>
                                        <p:attrNameLst>
                                          <p:attrName>ppt_x</p:attrName>
                                        </p:attrNameLst>
                                      </p:cBhvr>
                                      <p:tavLst>
                                        <p:tav tm="0">
                                          <p:val>
                                            <p:strVal val="1+#ppt_w/2"/>
                                          </p:val>
                                        </p:tav>
                                        <p:tav tm="100000">
                                          <p:val>
                                            <p:strVal val="#ppt_x"/>
                                          </p:val>
                                        </p:tav>
                                      </p:tavLst>
                                    </p:anim>
                                    <p:anim calcmode="lin" valueType="num">
                                      <p:cBhvr additive="base">
                                        <p:cTn id="96" dur="1000" fill="hold"/>
                                        <p:tgtEl>
                                          <p:spTgt spid="30"/>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1+#ppt_w/2"/>
                                          </p:val>
                                        </p:tav>
                                        <p:tav tm="100000">
                                          <p:val>
                                            <p:strVal val="#ppt_x"/>
                                          </p:val>
                                        </p:tav>
                                      </p:tavLst>
                                    </p:anim>
                                    <p:anim calcmode="lin" valueType="num">
                                      <p:cBhvr additive="base">
                                        <p:cTn id="10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24" grpId="0"/>
      <p:bldP spid="25" grpId="0"/>
      <p:bldP spid="26" grpId="0"/>
      <p:bldP spid="27"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1594084">
            <a:off x="739559" y="2126781"/>
            <a:ext cx="1295181" cy="1568399"/>
            <a:chOff x="952500" y="2470171"/>
            <a:chExt cx="1726908" cy="2091198"/>
          </a:xfrm>
          <a:effectLst>
            <a:outerShdw blurRad="76200" dir="18900000" sy="23000" kx="-1200000" algn="bl" rotWithShape="0">
              <a:schemeClr val="tx1">
                <a:lumMod val="75000"/>
                <a:lumOff val="25000"/>
                <a:alpha val="20000"/>
              </a:schemeClr>
            </a:outerShdw>
          </a:effectLst>
        </p:grpSpPr>
        <p:sp>
          <p:nvSpPr>
            <p:cNvPr id="10" name="Rounded Rectangle 12"/>
            <p:cNvSpPr/>
            <p:nvPr/>
          </p:nvSpPr>
          <p:spPr>
            <a:xfrm>
              <a:off x="952500" y="2470171"/>
              <a:ext cx="1726905" cy="27432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bg1"/>
                </a:solidFill>
                <a:latin typeface="Roboto" panose="02000000000000000000" pitchFamily="2" charset="0"/>
                <a:ea typeface="Roboto" panose="02000000000000000000" pitchFamily="2" charset="0"/>
              </a:endParaRPr>
            </a:p>
          </p:txBody>
        </p:sp>
        <p:sp>
          <p:nvSpPr>
            <p:cNvPr id="12" name="Folded Corner 3"/>
            <p:cNvSpPr/>
            <p:nvPr/>
          </p:nvSpPr>
          <p:spPr>
            <a:xfrm>
              <a:off x="952503" y="2710418"/>
              <a:ext cx="1726905" cy="1850951"/>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Rectangle 4"/>
            <p:cNvSpPr/>
            <p:nvPr/>
          </p:nvSpPr>
          <p:spPr>
            <a:xfrm>
              <a:off x="1410713" y="3593228"/>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3" name="Group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334779">
            <a:off x="2291435" y="2913739"/>
            <a:ext cx="1295181" cy="1568399"/>
            <a:chOff x="3004584" y="2470170"/>
            <a:chExt cx="1726908" cy="2091198"/>
          </a:xfrm>
          <a:effectLst>
            <a:outerShdw blurRad="76200" dir="18900000" sy="23000" kx="-1200000" algn="bl" rotWithShape="0">
              <a:schemeClr val="tx1">
                <a:lumMod val="75000"/>
                <a:lumOff val="25000"/>
                <a:alpha val="20000"/>
              </a:schemeClr>
            </a:outerShdw>
          </a:effectLst>
        </p:grpSpPr>
        <p:sp>
          <p:nvSpPr>
            <p:cNvPr id="16" name="Rounded Rectangle 13"/>
            <p:cNvSpPr/>
            <p:nvPr/>
          </p:nvSpPr>
          <p:spPr>
            <a:xfrm>
              <a:off x="3004584"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bg1"/>
                </a:solidFill>
                <a:latin typeface="Roboto" panose="02000000000000000000" pitchFamily="2" charset="0"/>
                <a:ea typeface="Roboto" panose="02000000000000000000" pitchFamily="2" charset="0"/>
              </a:endParaRPr>
            </a:p>
          </p:txBody>
        </p:sp>
        <p:sp>
          <p:nvSpPr>
            <p:cNvPr id="17" name="Folded Corner 14"/>
            <p:cNvSpPr/>
            <p:nvPr/>
          </p:nvSpPr>
          <p:spPr>
            <a:xfrm>
              <a:off x="3004587" y="2710417"/>
              <a:ext cx="1726905" cy="1850951"/>
            </a:xfrm>
            <a:prstGeom prst="folded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Rectangle 18"/>
            <p:cNvSpPr/>
            <p:nvPr/>
          </p:nvSpPr>
          <p:spPr>
            <a:xfrm>
              <a:off x="3462796" y="3593229"/>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4" name="Group 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415641">
            <a:off x="3774166" y="1842755"/>
            <a:ext cx="1295181" cy="1568399"/>
            <a:chOff x="5056665" y="2470170"/>
            <a:chExt cx="1726908" cy="2091198"/>
          </a:xfrm>
          <a:effectLst>
            <a:outerShdw blurRad="76200" dir="18900000" sy="23000" kx="-1200000" algn="bl" rotWithShape="0">
              <a:schemeClr val="tx1">
                <a:lumMod val="75000"/>
                <a:lumOff val="25000"/>
                <a:alpha val="20000"/>
              </a:schemeClr>
            </a:outerShdw>
          </a:effectLst>
        </p:grpSpPr>
        <p:sp>
          <p:nvSpPr>
            <p:cNvPr id="20" name="Rounded Rectangle 19"/>
            <p:cNvSpPr/>
            <p:nvPr/>
          </p:nvSpPr>
          <p:spPr>
            <a:xfrm>
              <a:off x="5056665"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bg1"/>
                </a:solidFill>
                <a:latin typeface="Roboto" panose="02000000000000000000" pitchFamily="2" charset="0"/>
                <a:ea typeface="Roboto" panose="02000000000000000000" pitchFamily="2" charset="0"/>
              </a:endParaRPr>
            </a:p>
          </p:txBody>
        </p:sp>
        <p:sp>
          <p:nvSpPr>
            <p:cNvPr id="21" name="Folded Corner 24"/>
            <p:cNvSpPr/>
            <p:nvPr/>
          </p:nvSpPr>
          <p:spPr>
            <a:xfrm>
              <a:off x="5056668" y="2710417"/>
              <a:ext cx="1726905" cy="1850951"/>
            </a:xfrm>
            <a:prstGeom prst="foldedCorne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Rectangle 26"/>
            <p:cNvSpPr/>
            <p:nvPr/>
          </p:nvSpPr>
          <p:spPr>
            <a:xfrm>
              <a:off x="5514878" y="3593229"/>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5" name="Group 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167627">
            <a:off x="5385217" y="2335411"/>
            <a:ext cx="1295181" cy="1568399"/>
            <a:chOff x="7108743" y="2470170"/>
            <a:chExt cx="1726908" cy="2091198"/>
          </a:xfrm>
          <a:effectLst>
            <a:outerShdw blurRad="76200" dir="18900000" sy="23000" kx="-1200000" algn="bl" rotWithShape="0">
              <a:schemeClr val="tx1">
                <a:lumMod val="75000"/>
                <a:lumOff val="25000"/>
                <a:alpha val="20000"/>
              </a:schemeClr>
            </a:outerShdw>
          </a:effectLst>
        </p:grpSpPr>
        <p:sp>
          <p:nvSpPr>
            <p:cNvPr id="24" name="Rounded Rectangle 27"/>
            <p:cNvSpPr/>
            <p:nvPr/>
          </p:nvSpPr>
          <p:spPr>
            <a:xfrm>
              <a:off x="7108743"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bg1"/>
                </a:solidFill>
                <a:latin typeface="Roboto" panose="02000000000000000000" pitchFamily="2" charset="0"/>
                <a:ea typeface="Roboto" panose="02000000000000000000" pitchFamily="2" charset="0"/>
              </a:endParaRPr>
            </a:p>
          </p:txBody>
        </p:sp>
        <p:sp>
          <p:nvSpPr>
            <p:cNvPr id="25" name="Folded Corner 28"/>
            <p:cNvSpPr/>
            <p:nvPr/>
          </p:nvSpPr>
          <p:spPr>
            <a:xfrm>
              <a:off x="7108746" y="2710417"/>
              <a:ext cx="1726905" cy="1850951"/>
            </a:xfrm>
            <a:prstGeom prst="foldedCorne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Rectangle 30"/>
            <p:cNvSpPr/>
            <p:nvPr/>
          </p:nvSpPr>
          <p:spPr>
            <a:xfrm>
              <a:off x="7566955" y="3593230"/>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grpSp>
        <p:nvGrpSpPr>
          <p:cNvPr id="6" name="Group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340464">
            <a:off x="6926381" y="1927066"/>
            <a:ext cx="1295181" cy="1568399"/>
            <a:chOff x="9160818" y="2470170"/>
            <a:chExt cx="1726908" cy="2091198"/>
          </a:xfrm>
          <a:effectLst>
            <a:outerShdw blurRad="76200" dir="18900000" sy="23000" kx="-1200000" algn="bl" rotWithShape="0">
              <a:schemeClr val="tx1">
                <a:lumMod val="75000"/>
                <a:lumOff val="25000"/>
                <a:alpha val="20000"/>
              </a:schemeClr>
            </a:outerShdw>
          </a:effectLst>
        </p:grpSpPr>
        <p:sp>
          <p:nvSpPr>
            <p:cNvPr id="28" name="Rounded Rectangle 31"/>
            <p:cNvSpPr/>
            <p:nvPr/>
          </p:nvSpPr>
          <p:spPr>
            <a:xfrm>
              <a:off x="9160818" y="2470170"/>
              <a:ext cx="1726905" cy="274320"/>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chemeClr val="bg1"/>
                </a:solidFill>
                <a:latin typeface="Roboto" panose="02000000000000000000" pitchFamily="2" charset="0"/>
                <a:ea typeface="Roboto" panose="02000000000000000000" pitchFamily="2" charset="0"/>
              </a:endParaRPr>
            </a:p>
          </p:txBody>
        </p:sp>
        <p:sp>
          <p:nvSpPr>
            <p:cNvPr id="29" name="Folded Corner 32"/>
            <p:cNvSpPr/>
            <p:nvPr/>
          </p:nvSpPr>
          <p:spPr>
            <a:xfrm>
              <a:off x="9160821" y="2710417"/>
              <a:ext cx="1726905" cy="1850951"/>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Rectangle 34"/>
            <p:cNvSpPr/>
            <p:nvPr/>
          </p:nvSpPr>
          <p:spPr>
            <a:xfrm>
              <a:off x="9619030" y="3593229"/>
              <a:ext cx="810479" cy="800218"/>
            </a:xfrm>
            <a:prstGeom prst="rect">
              <a:avLst/>
            </a:prstGeom>
          </p:spPr>
          <p:txBody>
            <a:bodyPr wrap="none">
              <a:spAutoFit/>
            </a:bodyPr>
            <a:lstStyle/>
            <a:p>
              <a:r>
                <a:rPr lang="en-US" sz="3300" dirty="0">
                  <a:solidFill>
                    <a:schemeClr val="bg1"/>
                  </a:solidFill>
                  <a:latin typeface="FontAwesome" pitchFamily="2" charset="0"/>
                </a:rPr>
                <a:t></a:t>
              </a:r>
              <a:endParaRPr lang="en-US" sz="3300" dirty="0">
                <a:solidFill>
                  <a:schemeClr val="bg1"/>
                </a:solidFill>
              </a:endParaRPr>
            </a:p>
          </p:txBody>
        </p:sp>
      </p:grpSp>
      <p:sp>
        <p:nvSpPr>
          <p:cNvPr id="31" name="文本框 3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1462911">
            <a:off x="778066" y="2777737"/>
            <a:ext cx="1061829" cy="346249"/>
          </a:xfrm>
          <a:prstGeom prst="rect">
            <a:avLst/>
          </a:prstGeom>
          <a:noFill/>
          <a:effectLst/>
        </p:spPr>
        <p:txBody>
          <a:bodyPr wrap="none" lIns="68580" tIns="34290" rIns="68580" bIns="34290" rtlCol="0">
            <a:spAutoFit/>
          </a:bodyPr>
          <a:lstStyle/>
          <a:p>
            <a:pPr defTabSz="914103">
              <a:defRPr/>
            </a:pPr>
            <a:r>
              <a:rPr lang="zh-CN" altLang="en-US" kern="0" dirty="0">
                <a:solidFill>
                  <a:schemeClr val="bg1"/>
                </a:solidFill>
                <a:latin typeface="微软雅黑" panose="020B0503020204020204" pitchFamily="34" charset="-122"/>
                <a:ea typeface="微软雅黑" panose="020B0503020204020204" pitchFamily="34" charset="-122"/>
              </a:rPr>
              <a:t>输入标题</a:t>
            </a:r>
          </a:p>
        </p:txBody>
      </p:sp>
      <p:sp>
        <p:nvSpPr>
          <p:cNvPr id="32" name="文本框 3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437878">
            <a:off x="3858190" y="2432594"/>
            <a:ext cx="1061829" cy="346249"/>
          </a:xfrm>
          <a:prstGeom prst="rect">
            <a:avLst/>
          </a:prstGeom>
          <a:noFill/>
          <a:effectLst/>
        </p:spPr>
        <p:txBody>
          <a:bodyPr wrap="none" lIns="68580" tIns="34290" rIns="68580" bIns="34290" rtlCol="0">
            <a:spAutoFit/>
          </a:bodyPr>
          <a:lstStyle/>
          <a:p>
            <a:pPr defTabSz="914103">
              <a:defRPr/>
            </a:pPr>
            <a:r>
              <a:rPr lang="zh-CN" altLang="en-US" kern="0" dirty="0">
                <a:solidFill>
                  <a:schemeClr val="bg1"/>
                </a:solidFill>
                <a:latin typeface="微软雅黑" panose="020B0503020204020204" pitchFamily="34" charset="-122"/>
                <a:ea typeface="微软雅黑" panose="020B0503020204020204" pitchFamily="34" charset="-122"/>
              </a:rPr>
              <a:t>输入标题</a:t>
            </a:r>
          </a:p>
        </p:txBody>
      </p:sp>
      <p:sp>
        <p:nvSpPr>
          <p:cNvPr id="33" name="文本框 3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358906">
            <a:off x="2357927" y="3502145"/>
            <a:ext cx="1061829" cy="346249"/>
          </a:xfrm>
          <a:prstGeom prst="rect">
            <a:avLst/>
          </a:prstGeom>
          <a:noFill/>
          <a:effectLst/>
        </p:spPr>
        <p:txBody>
          <a:bodyPr wrap="none" lIns="68580" tIns="34290" rIns="68580" bIns="34290" rtlCol="0">
            <a:spAutoFit/>
          </a:bodyPr>
          <a:lstStyle/>
          <a:p>
            <a:pPr defTabSz="914103">
              <a:defRPr/>
            </a:pPr>
            <a:r>
              <a:rPr lang="zh-CN" altLang="en-US" kern="0" dirty="0">
                <a:solidFill>
                  <a:schemeClr val="bg1"/>
                </a:solidFill>
                <a:latin typeface="微软雅黑" panose="020B0503020204020204" pitchFamily="34" charset="-122"/>
                <a:ea typeface="微软雅黑" panose="020B0503020204020204" pitchFamily="34" charset="-122"/>
              </a:rPr>
              <a:t>输入标题</a:t>
            </a:r>
          </a:p>
        </p:txBody>
      </p:sp>
      <p:sp>
        <p:nvSpPr>
          <p:cNvPr id="34" name="文本框 3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195870">
            <a:off x="5463829" y="2958057"/>
            <a:ext cx="1061829" cy="346249"/>
          </a:xfrm>
          <a:prstGeom prst="rect">
            <a:avLst/>
          </a:prstGeom>
          <a:noFill/>
          <a:effectLst/>
        </p:spPr>
        <p:txBody>
          <a:bodyPr wrap="none" lIns="68580" tIns="34290" rIns="68580" bIns="34290" rtlCol="0">
            <a:spAutoFit/>
          </a:bodyPr>
          <a:lstStyle/>
          <a:p>
            <a:pPr defTabSz="914103">
              <a:defRPr/>
            </a:pPr>
            <a:r>
              <a:rPr lang="zh-CN" altLang="en-US" kern="0" dirty="0">
                <a:solidFill>
                  <a:schemeClr val="bg1"/>
                </a:solidFill>
                <a:latin typeface="微软雅黑" panose="020B0503020204020204" pitchFamily="34" charset="-122"/>
                <a:ea typeface="微软雅黑" panose="020B0503020204020204" pitchFamily="34" charset="-122"/>
              </a:rPr>
              <a:t>输入标题</a:t>
            </a:r>
          </a:p>
        </p:txBody>
      </p:sp>
      <p:sp>
        <p:nvSpPr>
          <p:cNvPr id="35" name="文本框 3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304094">
            <a:off x="7034150" y="2515655"/>
            <a:ext cx="1061829" cy="346249"/>
          </a:xfrm>
          <a:prstGeom prst="rect">
            <a:avLst/>
          </a:prstGeom>
          <a:noFill/>
          <a:effectLst/>
        </p:spPr>
        <p:txBody>
          <a:bodyPr wrap="none" lIns="68580" tIns="34290" rIns="68580" bIns="34290" rtlCol="0">
            <a:spAutoFit/>
          </a:bodyPr>
          <a:lstStyle/>
          <a:p>
            <a:pPr defTabSz="914103">
              <a:defRPr/>
            </a:pPr>
            <a:r>
              <a:rPr lang="zh-CN" altLang="en-US" kern="0" dirty="0">
                <a:solidFill>
                  <a:schemeClr val="bg1"/>
                </a:solidFill>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500389623"/>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450" decel="100000" fill="hold"/>
                                        <p:tgtEl>
                                          <p:spTgt spid="3"/>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450" decel="100000" fill="hold"/>
                                        <p:tgtEl>
                                          <p:spTgt spid="4"/>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37"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450" decel="100000" fill="hold"/>
                                        <p:tgtEl>
                                          <p:spTgt spid="5"/>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32" fill="hold">
                            <p:stCondLst>
                              <p:cond delay="2000"/>
                            </p:stCondLst>
                            <p:childTnLst>
                              <p:par>
                                <p:cTn id="33" presetID="37"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450" decel="100000" fill="hold"/>
                                        <p:tgtEl>
                                          <p:spTgt spid="6"/>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725376"/>
            <a:ext cx="9144000" cy="24181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
          <p:cNvGrpSpPr/>
          <p:nvPr/>
        </p:nvGrpSpPr>
        <p:grpSpPr>
          <a:xfrm rot="5400000">
            <a:off x="5716707" y="1877362"/>
            <a:ext cx="1465040" cy="1194168"/>
            <a:chOff x="3456897" y="3211271"/>
            <a:chExt cx="1232193" cy="1004428"/>
          </a:xfrm>
          <a:effectLst>
            <a:reflection blurRad="6350" stA="52000" endA="300" endPos="35000" dir="5400000" sy="-100000" algn="bl" rotWithShape="0"/>
          </a:effectLst>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3561365" y="3313435"/>
              <a:ext cx="800100" cy="8001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3"/>
          <p:cNvGrpSpPr/>
          <p:nvPr/>
        </p:nvGrpSpPr>
        <p:grpSpPr>
          <a:xfrm rot="5400000">
            <a:off x="7032338" y="1888078"/>
            <a:ext cx="1465040" cy="1194168"/>
            <a:chOff x="3456897" y="3211271"/>
            <a:chExt cx="1232193" cy="1004428"/>
          </a:xfrm>
          <a:effectLst>
            <a:reflection blurRad="6350" stA="52000" endA="300" endPos="35000" dir="5400000" sy="-100000" algn="bl" rotWithShape="0"/>
          </a:effectLst>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561365" y="3313435"/>
              <a:ext cx="800100" cy="800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6"/>
          <p:cNvGrpSpPr/>
          <p:nvPr/>
        </p:nvGrpSpPr>
        <p:grpSpPr>
          <a:xfrm rot="5400000">
            <a:off x="4401075" y="1888078"/>
            <a:ext cx="1465040" cy="1194168"/>
            <a:chOff x="3456897" y="3211271"/>
            <a:chExt cx="1232193" cy="1004428"/>
          </a:xfrm>
          <a:effectLst>
            <a:reflection blurRad="6350" stA="52000" endA="300" endPos="35000" dir="5400000" sy="-100000" algn="bl" rotWithShape="0"/>
          </a:effectLst>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561365" y="3313435"/>
              <a:ext cx="800100" cy="800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29"/>
          <p:cNvGrpSpPr/>
          <p:nvPr/>
        </p:nvGrpSpPr>
        <p:grpSpPr>
          <a:xfrm rot="5400000">
            <a:off x="3085443" y="1888078"/>
            <a:ext cx="1465040" cy="1194168"/>
            <a:chOff x="3456897" y="3211271"/>
            <a:chExt cx="1232193" cy="1004428"/>
          </a:xfrm>
          <a:effectLst>
            <a:reflection blurRad="6350" stA="52000" endA="300" endPos="35000" dir="5400000" sy="-100000" algn="bl" rotWithShape="0"/>
          </a:effectLst>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561365" y="3313435"/>
              <a:ext cx="800100" cy="8001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17"/>
          <p:cNvSpPr txBox="1"/>
          <p:nvPr/>
        </p:nvSpPr>
        <p:spPr>
          <a:xfrm>
            <a:off x="3563888" y="2056791"/>
            <a:ext cx="569616" cy="558099"/>
          </a:xfrm>
          <a:prstGeom prst="rect">
            <a:avLst/>
          </a:prstGeom>
          <a:noFill/>
        </p:spPr>
        <p:txBody>
          <a:bodyPr wrap="square" lIns="65023" tIns="32511" rIns="65023" bIns="32511" rtlCol="0">
            <a:sp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19" name="文本框 18"/>
          <p:cNvSpPr txBox="1"/>
          <p:nvPr/>
        </p:nvSpPr>
        <p:spPr>
          <a:xfrm>
            <a:off x="4854067" y="2058669"/>
            <a:ext cx="569616" cy="558099"/>
          </a:xfrm>
          <a:prstGeom prst="rect">
            <a:avLst/>
          </a:prstGeom>
          <a:noFill/>
        </p:spPr>
        <p:txBody>
          <a:bodyPr wrap="square" lIns="65023" tIns="32511" rIns="65023" bIns="32511" rtlCol="0">
            <a:sp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20" name="文本框 19"/>
          <p:cNvSpPr txBox="1"/>
          <p:nvPr/>
        </p:nvSpPr>
        <p:spPr>
          <a:xfrm>
            <a:off x="6171113" y="2085377"/>
            <a:ext cx="569616" cy="558099"/>
          </a:xfrm>
          <a:prstGeom prst="rect">
            <a:avLst/>
          </a:prstGeom>
          <a:noFill/>
        </p:spPr>
        <p:txBody>
          <a:bodyPr wrap="square" lIns="65023" tIns="32511" rIns="65023" bIns="32511" rtlCol="0">
            <a:sp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21" name="文本框 20"/>
          <p:cNvSpPr txBox="1"/>
          <p:nvPr/>
        </p:nvSpPr>
        <p:spPr>
          <a:xfrm>
            <a:off x="7485331" y="2103202"/>
            <a:ext cx="569616" cy="558099"/>
          </a:xfrm>
          <a:prstGeom prst="rect">
            <a:avLst/>
          </a:prstGeom>
          <a:noFill/>
        </p:spPr>
        <p:txBody>
          <a:bodyPr wrap="square" lIns="65023" tIns="32511" rIns="65023" bIns="32511" rtlCol="0">
            <a:spAutoFit/>
          </a:bodyPr>
          <a:lstStyle/>
          <a:p>
            <a:pPr algn="ct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38" name="TextBox 39"/>
          <p:cNvSpPr txBox="1"/>
          <p:nvPr/>
        </p:nvSpPr>
        <p:spPr>
          <a:xfrm>
            <a:off x="433494" y="886683"/>
            <a:ext cx="6186734" cy="553998"/>
          </a:xfrm>
          <a:prstGeom prst="rect">
            <a:avLst/>
          </a:prstGeom>
          <a:noFill/>
        </p:spPr>
        <p:txBody>
          <a:bodyPr wrap="square" lIns="0" tIns="0" rIns="0" bIns="0"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880189588"/>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42" presetClass="entr" presetSubtype="0" fill="hold" nodeType="withEffect">
                                  <p:stCondLst>
                                    <p:cond delay="25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42" presetClass="entr" presetSubtype="0" fill="hold"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42" presetClass="entr" presetSubtype="0" fill="hold" nodeType="withEffect">
                                  <p:stCondLst>
                                    <p:cond delay="75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7500"/>
                            </p:stCondLst>
                            <p:childTnLst>
                              <p:par>
                                <p:cTn id="56" presetID="22"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up)">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P spid="19" grpId="0"/>
      <p:bldP spid="20" grpId="0"/>
      <p:bldP spid="21"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BCF145F-E8A7-4B05-9486-086A8689F8DA}"/>
              </a:ext>
            </a:extLst>
          </p:cNvPr>
          <p:cNvSpPr>
            <a:spLocks noChangeAspect="1"/>
          </p:cNvSpPr>
          <p:nvPr/>
        </p:nvSpPr>
        <p:spPr>
          <a:xfrm>
            <a:off x="0" y="0"/>
            <a:ext cx="9144000" cy="5143500"/>
          </a:xfrm>
          <a:prstGeom prst="rect">
            <a:avLst/>
          </a:prstGeom>
          <a:blipFill dpi="0" rotWithShape="1">
            <a:blip r:embed="rId3"/>
            <a:srcRect/>
            <a:stretch>
              <a:fillRect l="-2404" r="-2399"/>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877ABB4-F5E1-4285-AD4D-CE9F565F6BB3}"/>
              </a:ext>
            </a:extLst>
          </p:cNvPr>
          <p:cNvSpPr/>
          <p:nvPr/>
        </p:nvSpPr>
        <p:spPr>
          <a:xfrm>
            <a:off x="1324492" y="1635646"/>
            <a:ext cx="6631884" cy="2521468"/>
          </a:xfrm>
          <a:prstGeom prst="rect">
            <a:avLst/>
          </a:prstGeom>
          <a:solidFill>
            <a:schemeClr val="bg1">
              <a:alpha val="80000"/>
            </a:schemeClr>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solidFill>
                <a:schemeClr val="bg1"/>
              </a:solidFill>
              <a:cs typeface="+mn-ea"/>
              <a:sym typeface="+mn-lt"/>
            </a:endParaRPr>
          </a:p>
        </p:txBody>
      </p:sp>
      <p:sp>
        <p:nvSpPr>
          <p:cNvPr id="12" name="文本框 11">
            <a:extLst>
              <a:ext uri="{FF2B5EF4-FFF2-40B4-BE49-F238E27FC236}">
                <a16:creationId xmlns:a16="http://schemas.microsoft.com/office/drawing/2014/main" id="{4B439992-B5F3-4DC1-8F07-02FEC2348028}"/>
              </a:ext>
            </a:extLst>
          </p:cNvPr>
          <p:cNvSpPr txBox="1">
            <a:spLocks noChangeAspect="1"/>
          </p:cNvSpPr>
          <p:nvPr/>
        </p:nvSpPr>
        <p:spPr bwMode="auto">
          <a:xfrm>
            <a:off x="1716567" y="2070739"/>
            <a:ext cx="58477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3200" noProof="1">
                <a:solidFill>
                  <a:schemeClr val="tx1">
                    <a:lumMod val="95000"/>
                    <a:lumOff val="5000"/>
                  </a:schemeClr>
                </a:solidFill>
                <a:latin typeface="造字工房悦黑演示版常规体" pitchFamily="50" charset="-122"/>
                <a:ea typeface="造字工房悦黑演示版常规体" pitchFamily="50" charset="-122"/>
              </a:rPr>
              <a:t>演讲完毕，谢谢您的观看</a:t>
            </a:r>
            <a:endParaRPr lang="zh-CN" altLang="zh-CN" sz="3200" noProof="1">
              <a:solidFill>
                <a:schemeClr val="tx1">
                  <a:lumMod val="95000"/>
                  <a:lumOff val="5000"/>
                </a:schemeClr>
              </a:solidFill>
              <a:latin typeface="造字工房悦黑演示版常规体" pitchFamily="50" charset="-122"/>
              <a:ea typeface="造字工房悦黑演示版常规体" pitchFamily="50" charset="-122"/>
            </a:endParaRPr>
          </a:p>
        </p:txBody>
      </p:sp>
      <p:sp>
        <p:nvSpPr>
          <p:cNvPr id="13" name="文本框 12">
            <a:extLst>
              <a:ext uri="{FF2B5EF4-FFF2-40B4-BE49-F238E27FC236}">
                <a16:creationId xmlns:a16="http://schemas.microsoft.com/office/drawing/2014/main" id="{98BA013A-B2E4-4B83-8D02-60C6151B66E4}"/>
              </a:ext>
            </a:extLst>
          </p:cNvPr>
          <p:cNvSpPr txBox="1">
            <a:spLocks noChangeArrowheads="1"/>
          </p:cNvSpPr>
          <p:nvPr/>
        </p:nvSpPr>
        <p:spPr bwMode="auto">
          <a:xfrm>
            <a:off x="1711912" y="2686366"/>
            <a:ext cx="5464969" cy="318447"/>
          </a:xfrm>
          <a:prstGeom prst="rect">
            <a:avLst/>
          </a:prstGeom>
          <a:noFill/>
          <a:ln>
            <a:noFill/>
          </a:ln>
          <a:extLst/>
        </p:spPr>
        <p:txBody>
          <a:bodyPr>
            <a:spAutoFit/>
          </a:bodyPr>
          <a:lstStyle/>
          <a:p>
            <a:pPr algn="ctr" eaLnBrk="0" hangingPunct="0">
              <a:defRPr/>
            </a:pPr>
            <a:r>
              <a:rPr lang="en-US" altLang="zh-CN" sz="1478" dirty="0">
                <a:solidFill>
                  <a:schemeClr val="tx1">
                    <a:lumMod val="95000"/>
                    <a:lumOff val="5000"/>
                  </a:schemeClr>
                </a:solidFill>
              </a:rPr>
              <a:t>Simple Atmosphere Business</a:t>
            </a:r>
          </a:p>
        </p:txBody>
      </p:sp>
      <p:sp>
        <p:nvSpPr>
          <p:cNvPr id="14" name="文本框 13">
            <a:extLst>
              <a:ext uri="{FF2B5EF4-FFF2-40B4-BE49-F238E27FC236}">
                <a16:creationId xmlns:a16="http://schemas.microsoft.com/office/drawing/2014/main" id="{5029938D-14D9-4DC9-B9C7-43AFA5BE20F8}"/>
              </a:ext>
            </a:extLst>
          </p:cNvPr>
          <p:cNvSpPr txBox="1"/>
          <p:nvPr/>
        </p:nvSpPr>
        <p:spPr>
          <a:xfrm>
            <a:off x="2176240" y="3099879"/>
            <a:ext cx="4985420" cy="471283"/>
          </a:xfrm>
          <a:prstGeom prst="rect">
            <a:avLst/>
          </a:prstGeom>
          <a:noFill/>
        </p:spPr>
        <p:txBody>
          <a:bodyPr wrap="square" rtlCol="0">
            <a:spAutoFit/>
            <a:scene3d>
              <a:camera prst="orthographicFront"/>
              <a:lightRig rig="threePt" dir="t"/>
            </a:scene3d>
            <a:sp3d contourW="12700"/>
          </a:bodyPr>
          <a:lstStyle/>
          <a:p>
            <a:pPr algn="ctr" defTabSz="665938">
              <a:lnSpc>
                <a:spcPct val="125000"/>
              </a:lnSpc>
              <a:defRPr/>
            </a:pPr>
            <a:r>
              <a:rPr lang="en-US" altLang="zh-CN" sz="985" dirty="0">
                <a:solidFill>
                  <a:schemeClr val="tx1">
                    <a:lumMod val="95000"/>
                    <a:lumOff val="5000"/>
                  </a:schemeClr>
                </a:solidFill>
                <a:latin typeface="微软雅黑"/>
                <a:ea typeface="微软雅黑"/>
              </a:rPr>
              <a:t>The user can demonstrate on a projector or computer, or print the presentation and make it into a film to be used in a wider field</a:t>
            </a:r>
          </a:p>
        </p:txBody>
      </p:sp>
      <p:cxnSp>
        <p:nvCxnSpPr>
          <p:cNvPr id="15" name="直接连接符 14">
            <a:extLst>
              <a:ext uri="{FF2B5EF4-FFF2-40B4-BE49-F238E27FC236}">
                <a16:creationId xmlns:a16="http://schemas.microsoft.com/office/drawing/2014/main" id="{10FDA4BD-A01D-487A-82D6-D5DDB238C772}"/>
              </a:ext>
            </a:extLst>
          </p:cNvPr>
          <p:cNvCxnSpPr>
            <a:cxnSpLocks/>
          </p:cNvCxnSpPr>
          <p:nvPr/>
        </p:nvCxnSpPr>
        <p:spPr>
          <a:xfrm>
            <a:off x="3113775" y="3096689"/>
            <a:ext cx="2877346"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2">
            <a:extLst>
              <a:ext uri="{FF2B5EF4-FFF2-40B4-BE49-F238E27FC236}">
                <a16:creationId xmlns:a16="http://schemas.microsoft.com/office/drawing/2014/main" id="{30CA49E9-D4F7-407E-A231-5100216FEED7}"/>
              </a:ext>
            </a:extLst>
          </p:cNvPr>
          <p:cNvSpPr txBox="1"/>
          <p:nvPr/>
        </p:nvSpPr>
        <p:spPr>
          <a:xfrm>
            <a:off x="4019468" y="4017067"/>
            <a:ext cx="1253503" cy="283548"/>
          </a:xfrm>
          <a:prstGeom prst="rect">
            <a:avLst/>
          </a:prstGeom>
          <a:solidFill>
            <a:schemeClr val="tx1">
              <a:lumMod val="85000"/>
              <a:lumOff val="15000"/>
            </a:schemeClr>
          </a:solidFill>
        </p:spPr>
        <p:txBody>
          <a:bodyPr wrap="none" lIns="67446" tIns="33723" rIns="67446" bIns="33723" rtlCol="0">
            <a:spAutoFit/>
          </a:bodyPr>
          <a:lstStyle>
            <a:defPPr>
              <a:defRPr lang="zh-CN"/>
            </a:defPPr>
            <a:lvl1pPr>
              <a:defRPr sz="2000">
                <a:solidFill>
                  <a:schemeClr val="accent2"/>
                </a:solidFill>
                <a:latin typeface="+mn-ea"/>
                <a:ea typeface="+mn-ea"/>
              </a:defRPr>
            </a:lvl1pPr>
          </a:lstStyle>
          <a:p>
            <a:pPr algn="l"/>
            <a:r>
              <a:rPr lang="zh-CN" altLang="en-US" sz="1400" dirty="0">
                <a:solidFill>
                  <a:schemeClr val="bg1"/>
                </a:solidFill>
                <a:latin typeface="造字工房悦黑演示版常规体" pitchFamily="50" charset="-122"/>
                <a:ea typeface="造字工房悦黑演示版常规体" pitchFamily="50" charset="-122"/>
              </a:rPr>
              <a:t>演讲人：</a:t>
            </a:r>
            <a:r>
              <a:rPr lang="en-US" altLang="zh-CN" sz="1400">
                <a:solidFill>
                  <a:schemeClr val="bg1"/>
                </a:solidFill>
                <a:latin typeface="造字工房悦黑演示版常规体" pitchFamily="50" charset="-122"/>
                <a:ea typeface="造字工房悦黑演示版常规体" pitchFamily="50" charset="-122"/>
              </a:rPr>
              <a:t>XXX</a:t>
            </a:r>
            <a:r>
              <a:rPr lang="zh-CN" altLang="en-US" sz="1400">
                <a:solidFill>
                  <a:schemeClr val="bg1"/>
                </a:solidFill>
                <a:latin typeface="造字工房悦黑演示版常规体" pitchFamily="50" charset="-122"/>
                <a:ea typeface="造字工房悦黑演示版常规体" pitchFamily="50" charset="-122"/>
              </a:rPr>
              <a:t> </a:t>
            </a:r>
            <a:endParaRPr lang="zh-CN" altLang="en-US" sz="1400" dirty="0">
              <a:solidFill>
                <a:schemeClr val="bg1"/>
              </a:solidFill>
              <a:latin typeface="造字工房悦黑演示版常规体" pitchFamily="50" charset="-122"/>
              <a:ea typeface="造字工房悦黑演示版常规体" pitchFamily="50" charset="-122"/>
            </a:endParaRPr>
          </a:p>
        </p:txBody>
      </p:sp>
      <p:sp>
        <p:nvSpPr>
          <p:cNvPr id="18" name="矩形 17">
            <a:extLst>
              <a:ext uri="{FF2B5EF4-FFF2-40B4-BE49-F238E27FC236}">
                <a16:creationId xmlns:a16="http://schemas.microsoft.com/office/drawing/2014/main" id="{D818845C-D419-48B4-9435-457269F51009}"/>
              </a:ext>
            </a:extLst>
          </p:cNvPr>
          <p:cNvSpPr/>
          <p:nvPr/>
        </p:nvSpPr>
        <p:spPr>
          <a:xfrm>
            <a:off x="3970682" y="653790"/>
            <a:ext cx="1539204" cy="830997"/>
          </a:xfrm>
          <a:prstGeom prst="rect">
            <a:avLst/>
          </a:prstGeom>
        </p:spPr>
        <p:txBody>
          <a:bodyPr wrap="none">
            <a:spAutoFit/>
          </a:bodyPr>
          <a:lstStyle/>
          <a:p>
            <a:r>
              <a:rPr lang="en-US" altLang="zh-CN" sz="4800" dirty="0">
                <a:solidFill>
                  <a:schemeClr val="bg1"/>
                </a:solidFill>
                <a:latin typeface="Baskerville Old Face" panose="02020602080505020303" pitchFamily="18" charset="0"/>
              </a:rPr>
              <a:t>201X</a:t>
            </a:r>
            <a:endParaRPr lang="zh-CN" altLang="en-US" sz="4800" dirty="0">
              <a:solidFill>
                <a:schemeClr val="bg1"/>
              </a:solidFill>
              <a:latin typeface="Baskerville Old Face" panose="02020602080505020303" pitchFamily="18" charset="0"/>
            </a:endParaRPr>
          </a:p>
        </p:txBody>
      </p:sp>
    </p:spTree>
    <p:extLst>
      <p:ext uri="{BB962C8B-B14F-4D97-AF65-F5344CB8AC3E}">
        <p14:creationId xmlns:p14="http://schemas.microsoft.com/office/powerpoint/2010/main" val="365536532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fltVal val="0"/>
                                          </p:val>
                                        </p:tav>
                                        <p:tav tm="100000">
                                          <p:val>
                                            <p:strVal val="#ppt_w"/>
                                          </p:val>
                                        </p:tav>
                                      </p:tavLst>
                                    </p:anim>
                                    <p:anim calcmode="lin" valueType="num">
                                      <p:cBhvr>
                                        <p:cTn id="25" dur="1000" fill="hold"/>
                                        <p:tgtEl>
                                          <p:spTgt spid="12"/>
                                        </p:tgtEl>
                                        <p:attrNameLst>
                                          <p:attrName>ppt_h</p:attrName>
                                        </p:attrNameLst>
                                      </p:cBhvr>
                                      <p:tavLst>
                                        <p:tav tm="0">
                                          <p:val>
                                            <p:fltVal val="0"/>
                                          </p:val>
                                        </p:tav>
                                        <p:tav tm="100000">
                                          <p:val>
                                            <p:strVal val="#ppt_h"/>
                                          </p:val>
                                        </p:tav>
                                      </p:tavLst>
                                    </p:anim>
                                    <p:anim calcmode="lin" valueType="num">
                                      <p:cBhvr>
                                        <p:cTn id="26" dur="1000" fill="hold"/>
                                        <p:tgtEl>
                                          <p:spTgt spid="12"/>
                                        </p:tgtEl>
                                        <p:attrNameLst>
                                          <p:attrName>style.rotation</p:attrName>
                                        </p:attrNameLst>
                                      </p:cBhvr>
                                      <p:tavLst>
                                        <p:tav tm="0">
                                          <p:val>
                                            <p:fltVal val="90"/>
                                          </p:val>
                                        </p:tav>
                                        <p:tav tm="100000">
                                          <p:val>
                                            <p:fltVal val="0"/>
                                          </p:val>
                                        </p:tav>
                                      </p:tavLst>
                                    </p:anim>
                                    <p:animEffect transition="in" filter="fade">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2" nodeType="click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3"/>
                                        </p:tgtEl>
                                        <p:attrNameLst>
                                          <p:attrName>ppt_y</p:attrName>
                                        </p:attrNameLst>
                                      </p:cBhvr>
                                      <p:tavLst>
                                        <p:tav tm="0">
                                          <p:val>
                                            <p:strVal val="#ppt_y"/>
                                          </p:val>
                                        </p:tav>
                                        <p:tav tm="100000">
                                          <p:val>
                                            <p:strVal val="#ppt_y"/>
                                          </p:val>
                                        </p:tav>
                                      </p:tavLst>
                                    </p:anim>
                                    <p:anim calcmode="lin" valueType="num">
                                      <p:cBhvr>
                                        <p:cTn id="3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3"/>
                                        </p:tgtEl>
                                      </p:cBhvr>
                                    </p:animEffect>
                                  </p:childTnLst>
                                </p:cTn>
                              </p:par>
                            </p:childTnLst>
                          </p:cTn>
                        </p:par>
                        <p:par>
                          <p:cTn id="37" fill="hold">
                            <p:stCondLst>
                              <p:cond delay="165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215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2650"/>
                            </p:stCondLst>
                            <p:childTnLst>
                              <p:par>
                                <p:cTn id="46" presetID="42" presetClass="entr" presetSubtype="0" fill="hold" grpId="0" nodeType="afterEffect">
                                  <p:stCondLst>
                                    <p:cond delay="0"/>
                                  </p:stCondLst>
                                  <p:iterate type="lt">
                                    <p:tmPct val="10000"/>
                                  </p:iterate>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p:bldP spid="13" grpId="0"/>
      <p:bldP spid="13" grpId="1"/>
      <p:bldP spid="13" grpId="2"/>
      <p:bldP spid="14" grpId="0"/>
      <p:bldP spid="16"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38453D-C663-4C6D-A226-815D5BC402CD}"/>
              </a:ext>
            </a:extLst>
          </p:cNvPr>
          <p:cNvSpPr txBox="1"/>
          <p:nvPr/>
        </p:nvSpPr>
        <p:spPr>
          <a:xfrm>
            <a:off x="3329269" y="555526"/>
            <a:ext cx="2698175"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城市与城市发展</a:t>
            </a:r>
          </a:p>
        </p:txBody>
      </p:sp>
      <p:grpSp>
        <p:nvGrpSpPr>
          <p:cNvPr id="5" name="组合 4">
            <a:extLst>
              <a:ext uri="{FF2B5EF4-FFF2-40B4-BE49-F238E27FC236}">
                <a16:creationId xmlns:a16="http://schemas.microsoft.com/office/drawing/2014/main" id="{99B7B64F-5E7B-46CA-8D4A-041F4BCE6929}"/>
              </a:ext>
            </a:extLst>
          </p:cNvPr>
          <p:cNvGrpSpPr/>
          <p:nvPr/>
        </p:nvGrpSpPr>
        <p:grpSpPr>
          <a:xfrm>
            <a:off x="2812759" y="1596978"/>
            <a:ext cx="3327318" cy="952673"/>
            <a:chOff x="5686879" y="3312209"/>
            <a:chExt cx="3376612" cy="966787"/>
          </a:xfrm>
        </p:grpSpPr>
        <p:sp>
          <p:nvSpPr>
            <p:cNvPr id="7" name="TextBox 23">
              <a:extLst>
                <a:ext uri="{FF2B5EF4-FFF2-40B4-BE49-F238E27FC236}">
                  <a16:creationId xmlns:a16="http://schemas.microsoft.com/office/drawing/2014/main" id="{0E6428C8-9850-43D2-AFC0-573E79D8EEDB}"/>
                </a:ext>
              </a:extLst>
            </p:cNvPr>
            <p:cNvSpPr txBox="1">
              <a:spLocks noChangeArrowheads="1"/>
            </p:cNvSpPr>
            <p:nvPr/>
          </p:nvSpPr>
          <p:spPr bwMode="auto">
            <a:xfrm>
              <a:off x="5686879" y="331220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添加文字标题一</a:t>
              </a:r>
            </a:p>
          </p:txBody>
        </p:sp>
        <p:sp>
          <p:nvSpPr>
            <p:cNvPr id="8" name="TextBox 24">
              <a:extLst>
                <a:ext uri="{FF2B5EF4-FFF2-40B4-BE49-F238E27FC236}">
                  <a16:creationId xmlns:a16="http://schemas.microsoft.com/office/drawing/2014/main" id="{BEA2E6A9-42CA-4F0E-9A16-044B99370116}"/>
                </a:ext>
              </a:extLst>
            </p:cNvPr>
            <p:cNvSpPr txBox="1">
              <a:spLocks noChangeArrowheads="1"/>
            </p:cNvSpPr>
            <p:nvPr/>
          </p:nvSpPr>
          <p:spPr bwMode="auto">
            <a:xfrm>
              <a:off x="5686879" y="364082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添加文字标题二</a:t>
              </a:r>
            </a:p>
          </p:txBody>
        </p:sp>
        <p:sp>
          <p:nvSpPr>
            <p:cNvPr id="9" name="TextBox 25">
              <a:extLst>
                <a:ext uri="{FF2B5EF4-FFF2-40B4-BE49-F238E27FC236}">
                  <a16:creationId xmlns:a16="http://schemas.microsoft.com/office/drawing/2014/main" id="{FCEDBD0E-3287-47FC-B5BB-DC8CC22C5CBC}"/>
                </a:ext>
              </a:extLst>
            </p:cNvPr>
            <p:cNvSpPr txBox="1">
              <a:spLocks noChangeArrowheads="1"/>
            </p:cNvSpPr>
            <p:nvPr/>
          </p:nvSpPr>
          <p:spPr bwMode="auto">
            <a:xfrm>
              <a:off x="5686879" y="399007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添加文字标题三</a:t>
              </a:r>
            </a:p>
          </p:txBody>
        </p:sp>
        <p:sp>
          <p:nvSpPr>
            <p:cNvPr id="10" name="TextBox 23">
              <a:extLst>
                <a:ext uri="{FF2B5EF4-FFF2-40B4-BE49-F238E27FC236}">
                  <a16:creationId xmlns:a16="http://schemas.microsoft.com/office/drawing/2014/main" id="{3A656537-6E9F-4B98-96FE-4C7094F4BB74}"/>
                </a:ext>
              </a:extLst>
            </p:cNvPr>
            <p:cNvSpPr txBox="1">
              <a:spLocks noChangeArrowheads="1"/>
            </p:cNvSpPr>
            <p:nvPr/>
          </p:nvSpPr>
          <p:spPr bwMode="auto">
            <a:xfrm>
              <a:off x="7560129" y="334713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添加文字标题四</a:t>
              </a:r>
            </a:p>
          </p:txBody>
        </p:sp>
        <p:sp>
          <p:nvSpPr>
            <p:cNvPr id="11" name="TextBox 24">
              <a:extLst>
                <a:ext uri="{FF2B5EF4-FFF2-40B4-BE49-F238E27FC236}">
                  <a16:creationId xmlns:a16="http://schemas.microsoft.com/office/drawing/2014/main" id="{A758F863-34A9-440E-B910-6FC627BD2486}"/>
                </a:ext>
              </a:extLst>
            </p:cNvPr>
            <p:cNvSpPr txBox="1">
              <a:spLocks noChangeArrowheads="1"/>
            </p:cNvSpPr>
            <p:nvPr/>
          </p:nvSpPr>
          <p:spPr bwMode="auto">
            <a:xfrm>
              <a:off x="7560129" y="367415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添加文字标题五</a:t>
              </a:r>
            </a:p>
          </p:txBody>
        </p:sp>
        <p:sp>
          <p:nvSpPr>
            <p:cNvPr id="12" name="TextBox 25">
              <a:extLst>
                <a:ext uri="{FF2B5EF4-FFF2-40B4-BE49-F238E27FC236}">
                  <a16:creationId xmlns:a16="http://schemas.microsoft.com/office/drawing/2014/main" id="{CAF4A088-4F9F-4A3F-A1C2-53E228B6D88D}"/>
                </a:ext>
              </a:extLst>
            </p:cNvPr>
            <p:cNvSpPr txBox="1">
              <a:spLocks noChangeArrowheads="1"/>
            </p:cNvSpPr>
            <p:nvPr/>
          </p:nvSpPr>
          <p:spPr bwMode="auto">
            <a:xfrm>
              <a:off x="7560129" y="402499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添加文字标题六</a:t>
              </a:r>
            </a:p>
          </p:txBody>
        </p:sp>
      </p:grpSp>
      <p:sp>
        <p:nvSpPr>
          <p:cNvPr id="13" name="矩形 12">
            <a:extLst>
              <a:ext uri="{FF2B5EF4-FFF2-40B4-BE49-F238E27FC236}">
                <a16:creationId xmlns:a16="http://schemas.microsoft.com/office/drawing/2014/main" id="{DFCC7505-8340-4425-AB80-3A9085CB7FB4}"/>
              </a:ext>
            </a:extLst>
          </p:cNvPr>
          <p:cNvSpPr/>
          <p:nvPr/>
        </p:nvSpPr>
        <p:spPr>
          <a:xfrm>
            <a:off x="2587407" y="1386208"/>
            <a:ext cx="3969186" cy="1368685"/>
          </a:xfrm>
          <a:prstGeom prst="rect">
            <a:avLst/>
          </a:prstGeom>
          <a:noFill/>
          <a:ln w="412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solidFill>
                <a:schemeClr val="tx1">
                  <a:lumMod val="85000"/>
                  <a:lumOff val="15000"/>
                </a:schemeClr>
              </a:solidFill>
              <a:cs typeface="+mn-ea"/>
              <a:sym typeface="+mn-lt"/>
            </a:endParaRPr>
          </a:p>
        </p:txBody>
      </p:sp>
      <p:pic>
        <p:nvPicPr>
          <p:cNvPr id="15" name="图片 14">
            <a:extLst>
              <a:ext uri="{FF2B5EF4-FFF2-40B4-BE49-F238E27FC236}">
                <a16:creationId xmlns:a16="http://schemas.microsoft.com/office/drawing/2014/main" id="{4A99118F-107B-467D-B78F-6056C742B2F7}"/>
              </a:ext>
            </a:extLst>
          </p:cNvPr>
          <p:cNvPicPr>
            <a:picLocks noChangeAspect="1"/>
          </p:cNvPicPr>
          <p:nvPr/>
        </p:nvPicPr>
        <p:blipFill rotWithShape="1">
          <a:blip r:embed="rId3">
            <a:extLst>
              <a:ext uri="{28A0092B-C50C-407E-A947-70E740481C1C}">
                <a14:useLocalDpi xmlns:a14="http://schemas.microsoft.com/office/drawing/2010/main" val="0"/>
              </a:ext>
            </a:extLst>
          </a:blip>
          <a:srcRect l="8333" t="69997" r="8333"/>
          <a:stretch/>
        </p:blipFill>
        <p:spPr>
          <a:xfrm>
            <a:off x="0" y="3600294"/>
            <a:ext cx="9144000" cy="1543205"/>
          </a:xfrm>
          <a:prstGeom prst="rect">
            <a:avLst/>
          </a:prstGeom>
        </p:spPr>
      </p:pic>
      <p:sp>
        <p:nvSpPr>
          <p:cNvPr id="14" name="矩形 13">
            <a:extLst>
              <a:ext uri="{FF2B5EF4-FFF2-40B4-BE49-F238E27FC236}">
                <a16:creationId xmlns:a16="http://schemas.microsoft.com/office/drawing/2014/main" id="{0574618E-A467-4528-BC44-8BD2AC20830C}"/>
              </a:ext>
            </a:extLst>
          </p:cNvPr>
          <p:cNvSpPr>
            <a:spLocks noChangeAspect="1"/>
          </p:cNvSpPr>
          <p:nvPr/>
        </p:nvSpPr>
        <p:spPr>
          <a:xfrm>
            <a:off x="0" y="3046730"/>
            <a:ext cx="9144000" cy="2179767"/>
          </a:xfrm>
          <a:prstGeom prst="rect">
            <a:avLst/>
          </a:prstGeom>
          <a:blipFill dpi="0" rotWithShape="1">
            <a:blip r:embed="rId4"/>
            <a:srcRect/>
            <a:stretch>
              <a:fillRect l="-2404" r="-2399" b="-135966"/>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15519647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1145844" y="1445419"/>
            <a:ext cx="1811887" cy="1995488"/>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1"/>
          </a:solidFill>
          <a:ln>
            <a:noFill/>
          </a:ln>
        </p:spPr>
        <p:txBody>
          <a:bodyPr vert="horz" wrap="square" lIns="68573" tIns="34286" rIns="68573" bIns="34286" numCol="1" anchor="t" anchorCtr="0" compatLnSpc="1">
            <a:prstTxWarp prst="textNoShape">
              <a:avLst/>
            </a:prstTxWarp>
          </a:bodyPr>
          <a:lstStyle/>
          <a:p>
            <a:pPr defTabSz="914309" eaLnBrk="0" hangingPunct="0"/>
            <a:endParaRPr lang="zh-CN" altLang="en-US" sz="1799" dirty="0">
              <a:solidFill>
                <a:schemeClr val="tx2"/>
              </a:solidFill>
              <a:latin typeface="微软雅黑" panose="020B0503020204020204" pitchFamily="34" charset="-122"/>
              <a:ea typeface="微软雅黑" panose="020B0503020204020204" pitchFamily="34" charset="-122"/>
            </a:endParaRPr>
          </a:p>
        </p:txBody>
      </p:sp>
      <p:sp>
        <p:nvSpPr>
          <p:cNvPr id="5" name="Freeform 9"/>
          <p:cNvSpPr>
            <a:spLocks/>
          </p:cNvSpPr>
          <p:nvPr/>
        </p:nvSpPr>
        <p:spPr bwMode="auto">
          <a:xfrm>
            <a:off x="3663677" y="1445419"/>
            <a:ext cx="1811887" cy="1995488"/>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p:spPr>
        <p:txBody>
          <a:bodyPr vert="horz" wrap="square" lIns="68573" tIns="34286" rIns="68573" bIns="34286" numCol="1" anchor="t" anchorCtr="0" compatLnSpc="1">
            <a:prstTxWarp prst="textNoShape">
              <a:avLst/>
            </a:prstTxWarp>
          </a:bodyPr>
          <a:lstStyle/>
          <a:p>
            <a:pPr defTabSz="914309" eaLnBrk="0" hangingPunct="0"/>
            <a:endParaRPr lang="zh-CN" altLang="en-US" sz="1799" dirty="0">
              <a:solidFill>
                <a:schemeClr val="tx2"/>
              </a:solidFill>
              <a:latin typeface="微软雅黑" panose="020B0503020204020204" pitchFamily="34" charset="-122"/>
              <a:ea typeface="微软雅黑" panose="020B0503020204020204" pitchFamily="34" charset="-122"/>
            </a:endParaRPr>
          </a:p>
        </p:txBody>
      </p:sp>
      <p:sp>
        <p:nvSpPr>
          <p:cNvPr id="6" name="Freeform 10"/>
          <p:cNvSpPr>
            <a:spLocks/>
          </p:cNvSpPr>
          <p:nvPr/>
        </p:nvSpPr>
        <p:spPr bwMode="auto">
          <a:xfrm>
            <a:off x="6180318" y="1445419"/>
            <a:ext cx="1813077" cy="1995488"/>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vert="horz" wrap="square" lIns="68573" tIns="34286" rIns="68573" bIns="34286" numCol="1" anchor="t" anchorCtr="0" compatLnSpc="1">
            <a:prstTxWarp prst="textNoShape">
              <a:avLst/>
            </a:prstTxWarp>
          </a:bodyPr>
          <a:lstStyle/>
          <a:p>
            <a:pPr defTabSz="914309" eaLnBrk="0" hangingPunct="0"/>
            <a:endParaRPr lang="zh-CN" altLang="en-US" sz="1799" dirty="0">
              <a:solidFill>
                <a:schemeClr val="tx2"/>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498918" y="1979397"/>
            <a:ext cx="1130936" cy="709204"/>
            <a:chOff x="1998003" y="2639195"/>
            <a:chExt cx="1508119" cy="945605"/>
          </a:xfrm>
        </p:grpSpPr>
        <p:sp>
          <p:nvSpPr>
            <p:cNvPr id="8" name="矩形 7"/>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文本框 8"/>
            <p:cNvSpPr txBox="1"/>
            <p:nvPr/>
          </p:nvSpPr>
          <p:spPr>
            <a:xfrm>
              <a:off x="1998003" y="2639195"/>
              <a:ext cx="1443131" cy="677108"/>
            </a:xfrm>
            <a:prstGeom prst="rect">
              <a:avLst/>
            </a:prstGeom>
            <a:noFill/>
          </p:spPr>
          <p:txBody>
            <a:bodyPr wrap="none" rtlCol="0">
              <a:spAutoFit/>
            </a:bodyPr>
            <a:lstStyle/>
            <a:p>
              <a:pPr defTabSz="914309" eaLnBrk="0" hangingPunct="0"/>
              <a:r>
                <a:rPr lang="en-US" altLang="zh-CN"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1,450</a:t>
              </a:r>
              <a:endParaRPr lang="zh-CN" altLang="en-US"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9"/>
          <p:cNvGrpSpPr/>
          <p:nvPr/>
        </p:nvGrpSpPr>
        <p:grpSpPr>
          <a:xfrm>
            <a:off x="4024064" y="1979397"/>
            <a:ext cx="1130936" cy="709204"/>
            <a:chOff x="1998003" y="2639195"/>
            <a:chExt cx="1508119" cy="945605"/>
          </a:xfrm>
        </p:grpSpPr>
        <p:sp>
          <p:nvSpPr>
            <p:cNvPr id="11" name="矩形 10"/>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1998003" y="2639195"/>
              <a:ext cx="1443131" cy="677108"/>
            </a:xfrm>
            <a:prstGeom prst="rect">
              <a:avLst/>
            </a:prstGeom>
            <a:noFill/>
          </p:spPr>
          <p:txBody>
            <a:bodyPr wrap="none" rtlCol="0">
              <a:spAutoFit/>
            </a:bodyPr>
            <a:lstStyle/>
            <a:p>
              <a:pPr defTabSz="914309" eaLnBrk="0" hangingPunct="0"/>
              <a:r>
                <a:rPr lang="en-US" altLang="zh-CN"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2,250</a:t>
              </a:r>
              <a:endParaRPr lang="zh-CN" altLang="en-US"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0" name="组合 12"/>
          <p:cNvGrpSpPr/>
          <p:nvPr/>
        </p:nvGrpSpPr>
        <p:grpSpPr>
          <a:xfrm>
            <a:off x="6527439" y="1979397"/>
            <a:ext cx="1130936" cy="709204"/>
            <a:chOff x="1998003" y="2639195"/>
            <a:chExt cx="1508119" cy="945605"/>
          </a:xfrm>
        </p:grpSpPr>
        <p:sp>
          <p:nvSpPr>
            <p:cNvPr id="14" name="矩形 13"/>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文本框 14"/>
            <p:cNvSpPr txBox="1"/>
            <p:nvPr/>
          </p:nvSpPr>
          <p:spPr>
            <a:xfrm>
              <a:off x="1998003" y="2639195"/>
              <a:ext cx="1443131" cy="677108"/>
            </a:xfrm>
            <a:prstGeom prst="rect">
              <a:avLst/>
            </a:prstGeom>
            <a:noFill/>
          </p:spPr>
          <p:txBody>
            <a:bodyPr wrap="none" rtlCol="0">
              <a:spAutoFit/>
            </a:bodyPr>
            <a:lstStyle/>
            <a:p>
              <a:pPr defTabSz="914309" eaLnBrk="0" hangingPunct="0"/>
              <a:r>
                <a:rPr lang="en-US" altLang="zh-CN"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1,780</a:t>
              </a:r>
              <a:endParaRPr lang="zh-CN" altLang="en-US" sz="26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1459763" y="3694756"/>
            <a:ext cx="1107846" cy="277000"/>
          </a:xfrm>
          <a:prstGeom prst="rect">
            <a:avLst/>
          </a:prstGeom>
        </p:spPr>
        <p:txBody>
          <a:bodyPr wrap="none" lIns="91430" tIns="45715" rIns="91430" bIns="4571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7" name="文本框 16"/>
          <p:cNvSpPr txBox="1"/>
          <p:nvPr/>
        </p:nvSpPr>
        <p:spPr>
          <a:xfrm>
            <a:off x="1188993" y="4019550"/>
            <a:ext cx="1732634" cy="553845"/>
          </a:xfrm>
          <a:prstGeom prst="rect">
            <a:avLst/>
          </a:prstGeom>
          <a:noFill/>
        </p:spPr>
        <p:txBody>
          <a:bodyPr wrap="square" lIns="91430" tIns="45715" rIns="91430" bIns="45715" rtlCol="0">
            <a:spAutoFit/>
          </a:bodyPr>
          <a:lstStyle/>
          <a:p>
            <a:pPr algn="ctr" defTabSz="912522">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矩形 17"/>
          <p:cNvSpPr/>
          <p:nvPr/>
        </p:nvSpPr>
        <p:spPr>
          <a:xfrm>
            <a:off x="3997151" y="3694756"/>
            <a:ext cx="1107846" cy="277000"/>
          </a:xfrm>
          <a:prstGeom prst="rect">
            <a:avLst/>
          </a:prstGeom>
        </p:spPr>
        <p:txBody>
          <a:bodyPr wrap="none" lIns="91430" tIns="45715" rIns="91430" bIns="4571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9" name="文本框 18"/>
          <p:cNvSpPr txBox="1"/>
          <p:nvPr/>
        </p:nvSpPr>
        <p:spPr>
          <a:xfrm>
            <a:off x="3726383" y="4019550"/>
            <a:ext cx="1732634" cy="553845"/>
          </a:xfrm>
          <a:prstGeom prst="rect">
            <a:avLst/>
          </a:prstGeom>
          <a:noFill/>
        </p:spPr>
        <p:txBody>
          <a:bodyPr wrap="square" lIns="91430" tIns="45715" rIns="91430" bIns="45715" rtlCol="0">
            <a:spAutoFit/>
          </a:bodyPr>
          <a:lstStyle/>
          <a:p>
            <a:pPr algn="ctr" defTabSz="912522">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522297" y="3694756"/>
            <a:ext cx="1107846" cy="277000"/>
          </a:xfrm>
          <a:prstGeom prst="rect">
            <a:avLst/>
          </a:prstGeom>
        </p:spPr>
        <p:txBody>
          <a:bodyPr wrap="none" lIns="91430" tIns="45715" rIns="91430" bIns="4571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1" name="文本框 20"/>
          <p:cNvSpPr txBox="1"/>
          <p:nvPr/>
        </p:nvSpPr>
        <p:spPr>
          <a:xfrm>
            <a:off x="6251528" y="4019550"/>
            <a:ext cx="1732634" cy="553845"/>
          </a:xfrm>
          <a:prstGeom prst="rect">
            <a:avLst/>
          </a:prstGeom>
          <a:noFill/>
        </p:spPr>
        <p:txBody>
          <a:bodyPr wrap="square" lIns="91430" tIns="45715" rIns="91430" bIns="45715" rtlCol="0">
            <a:spAutoFit/>
          </a:bodyPr>
          <a:lstStyle/>
          <a:p>
            <a:pPr algn="ctr" defTabSz="912522">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78949867"/>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ppt_x"/>
                                          </p:val>
                                        </p:tav>
                                        <p:tav tm="100000">
                                          <p:val>
                                            <p:strVal val="#ppt_x"/>
                                          </p:val>
                                        </p:tav>
                                      </p:tavLst>
                                    </p:anim>
                                    <p:anim calcmode="lin" valueType="num">
                                      <p:cBhvr additive="base">
                                        <p:cTn id="27" dur="10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000" fill="hold"/>
                                        <p:tgtEl>
                                          <p:spTgt spid="6"/>
                                        </p:tgtEl>
                                        <p:attrNameLst>
                                          <p:attrName>ppt_x</p:attrName>
                                        </p:attrNameLst>
                                      </p:cBhvr>
                                      <p:tavLst>
                                        <p:tav tm="0">
                                          <p:val>
                                            <p:strVal val="#ppt_x"/>
                                          </p:val>
                                        </p:tav>
                                        <p:tav tm="100000">
                                          <p:val>
                                            <p:strVal val="#ppt_x"/>
                                          </p:val>
                                        </p:tav>
                                      </p:tavLst>
                                    </p:anim>
                                    <p:anim calcmode="lin" valueType="num">
                                      <p:cBhvr additive="base">
                                        <p:cTn id="46" dur="10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6" grpId="0"/>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3607600" y="1225904"/>
            <a:ext cx="2154824" cy="3631677"/>
            <a:chOff x="4960262" y="1937581"/>
            <a:chExt cx="2620409" cy="4416361"/>
          </a:xfrm>
        </p:grpSpPr>
        <p:sp>
          <p:nvSpPr>
            <p:cNvPr id="12" name="Oval 5"/>
            <p:cNvSpPr>
              <a:spLocks noChangeArrowheads="1"/>
            </p:cNvSpPr>
            <p:nvPr/>
          </p:nvSpPr>
          <p:spPr bwMode="auto">
            <a:xfrm>
              <a:off x="4960262" y="2615001"/>
              <a:ext cx="533009" cy="531697"/>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6"/>
            <p:cNvSpPr>
              <a:spLocks noChangeArrowheads="1"/>
            </p:cNvSpPr>
            <p:nvPr/>
          </p:nvSpPr>
          <p:spPr bwMode="auto">
            <a:xfrm>
              <a:off x="5200510" y="2183081"/>
              <a:ext cx="727308" cy="72730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7"/>
            <p:cNvSpPr>
              <a:spLocks noChangeArrowheads="1"/>
            </p:cNvSpPr>
            <p:nvPr/>
          </p:nvSpPr>
          <p:spPr bwMode="auto">
            <a:xfrm>
              <a:off x="5691509" y="1937581"/>
              <a:ext cx="1098839" cy="1097526"/>
            </a:xfrm>
            <a:prstGeom prst="ellipse">
              <a:avLst/>
            </a:pr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8"/>
            <p:cNvSpPr>
              <a:spLocks noChangeArrowheads="1"/>
            </p:cNvSpPr>
            <p:nvPr/>
          </p:nvSpPr>
          <p:spPr bwMode="auto">
            <a:xfrm>
              <a:off x="6485771" y="2257912"/>
              <a:ext cx="817894" cy="813955"/>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Oval 9"/>
            <p:cNvSpPr>
              <a:spLocks noChangeArrowheads="1"/>
            </p:cNvSpPr>
            <p:nvPr/>
          </p:nvSpPr>
          <p:spPr bwMode="auto">
            <a:xfrm>
              <a:off x="6672193" y="2730530"/>
              <a:ext cx="908478" cy="90454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Oval 10"/>
            <p:cNvSpPr>
              <a:spLocks noChangeArrowheads="1"/>
            </p:cNvSpPr>
            <p:nvPr/>
          </p:nvSpPr>
          <p:spPr bwMode="auto">
            <a:xfrm>
              <a:off x="6485771" y="3467029"/>
              <a:ext cx="743062" cy="7430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Oval 11"/>
            <p:cNvSpPr>
              <a:spLocks noChangeArrowheads="1"/>
            </p:cNvSpPr>
            <p:nvPr/>
          </p:nvSpPr>
          <p:spPr bwMode="auto">
            <a:xfrm>
              <a:off x="6136558" y="3837247"/>
              <a:ext cx="569768" cy="571082"/>
            </a:xfrm>
            <a:prstGeom prst="ellipse">
              <a:avLst/>
            </a:pr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12"/>
            <p:cNvSpPr>
              <a:spLocks noChangeArrowheads="1"/>
            </p:cNvSpPr>
            <p:nvPr/>
          </p:nvSpPr>
          <p:spPr bwMode="auto">
            <a:xfrm>
              <a:off x="5788658" y="4122131"/>
              <a:ext cx="693174" cy="69711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Oval 13"/>
            <p:cNvSpPr>
              <a:spLocks noChangeArrowheads="1"/>
            </p:cNvSpPr>
            <p:nvPr/>
          </p:nvSpPr>
          <p:spPr bwMode="auto">
            <a:xfrm>
              <a:off x="5772904" y="4660391"/>
              <a:ext cx="531697" cy="534322"/>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14"/>
            <p:cNvSpPr>
              <a:spLocks noChangeArrowheads="1"/>
            </p:cNvSpPr>
            <p:nvPr/>
          </p:nvSpPr>
          <p:spPr bwMode="auto">
            <a:xfrm>
              <a:off x="5657375" y="5592500"/>
              <a:ext cx="762755" cy="76144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矩形 21"/>
            <p:cNvSpPr/>
            <p:nvPr/>
          </p:nvSpPr>
          <p:spPr>
            <a:xfrm>
              <a:off x="5129272" y="2382331"/>
              <a:ext cx="736439" cy="400110"/>
            </a:xfrm>
            <a:prstGeom prst="rect">
              <a:avLst/>
            </a:prstGeom>
            <a:ln>
              <a:noFill/>
            </a:ln>
          </p:spPr>
          <p:txBody>
            <a:bodyPr wrap="square">
              <a:spAutoFit/>
            </a:bodyPr>
            <a:lstStyle/>
            <a:p>
              <a:pPr algn="ctr"/>
              <a:r>
                <a:rPr lang="en-US" altLang="zh-CN" sz="15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15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3" name="矩形 22"/>
            <p:cNvSpPr/>
            <p:nvPr/>
          </p:nvSpPr>
          <p:spPr>
            <a:xfrm>
              <a:off x="6489082" y="2424107"/>
              <a:ext cx="736439" cy="400110"/>
            </a:xfrm>
            <a:prstGeom prst="rect">
              <a:avLst/>
            </a:prstGeom>
            <a:ln>
              <a:noFill/>
            </a:ln>
          </p:spPr>
          <p:txBody>
            <a:bodyPr wrap="square">
              <a:spAutoFit/>
            </a:bodyPr>
            <a:lstStyle/>
            <a:p>
              <a:pPr algn="ctr"/>
              <a:r>
                <a:rPr lang="en-US" altLang="zh-CN" sz="15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15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4" name="矩形 23"/>
            <p:cNvSpPr/>
            <p:nvPr/>
          </p:nvSpPr>
          <p:spPr>
            <a:xfrm>
              <a:off x="6526498" y="3646353"/>
              <a:ext cx="736439" cy="400110"/>
            </a:xfrm>
            <a:prstGeom prst="rect">
              <a:avLst/>
            </a:prstGeom>
            <a:ln>
              <a:noFill/>
            </a:ln>
          </p:spPr>
          <p:txBody>
            <a:bodyPr wrap="square">
              <a:spAutoFit/>
            </a:bodyPr>
            <a:lstStyle/>
            <a:p>
              <a:pPr algn="ctr"/>
              <a:r>
                <a:rPr lang="en-US" altLang="zh-CN" sz="15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15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5" name="矩形 24"/>
            <p:cNvSpPr/>
            <p:nvPr/>
          </p:nvSpPr>
          <p:spPr>
            <a:xfrm>
              <a:off x="5752643" y="4280652"/>
              <a:ext cx="736439" cy="400110"/>
            </a:xfrm>
            <a:prstGeom prst="rect">
              <a:avLst/>
            </a:prstGeom>
            <a:ln>
              <a:noFill/>
            </a:ln>
          </p:spPr>
          <p:txBody>
            <a:bodyPr wrap="square">
              <a:spAutoFit/>
            </a:bodyPr>
            <a:lstStyle/>
            <a:p>
              <a:pPr algn="ctr"/>
              <a:r>
                <a:rPr lang="en-US" altLang="zh-CN" sz="15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15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26" name="文本框 25"/>
          <p:cNvSpPr txBox="1"/>
          <p:nvPr/>
        </p:nvSpPr>
        <p:spPr>
          <a:xfrm>
            <a:off x="888728" y="1822195"/>
            <a:ext cx="1933863" cy="900246"/>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208924" y="3669529"/>
            <a:ext cx="1933863" cy="900246"/>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908086" y="3666325"/>
            <a:ext cx="1933863" cy="900246"/>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226399" y="1822195"/>
            <a:ext cx="1933863" cy="900246"/>
          </a:xfrm>
          <a:prstGeom prst="rect">
            <a:avLst/>
          </a:prstGeom>
          <a:noFill/>
          <a:effectLst/>
        </p:spPr>
        <p:txBody>
          <a:bodyPr wrap="non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9849293"/>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 presetClass="entr" presetSubtype="8" decel="38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8" decel="38000" fill="hold" grpId="0" nodeType="withEffect">
                                  <p:stCondLst>
                                    <p:cond delay="25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0-#ppt_w/2"/>
                                          </p:val>
                                        </p:tav>
                                        <p:tav tm="100000">
                                          <p:val>
                                            <p:strVal val="#ppt_x"/>
                                          </p:val>
                                        </p:tav>
                                      </p:tavLst>
                                    </p:anim>
                                    <p:anim calcmode="lin" valueType="num">
                                      <p:cBhvr additive="base">
                                        <p:cTn id="18" dur="75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2" decel="38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750" fill="hold"/>
                                        <p:tgtEl>
                                          <p:spTgt spid="29"/>
                                        </p:tgtEl>
                                        <p:attrNameLst>
                                          <p:attrName>ppt_x</p:attrName>
                                        </p:attrNameLst>
                                      </p:cBhvr>
                                      <p:tavLst>
                                        <p:tav tm="0">
                                          <p:val>
                                            <p:strVal val="1+#ppt_w/2"/>
                                          </p:val>
                                        </p:tav>
                                        <p:tav tm="100000">
                                          <p:val>
                                            <p:strVal val="#ppt_x"/>
                                          </p:val>
                                        </p:tav>
                                      </p:tavLst>
                                    </p:anim>
                                    <p:anim calcmode="lin" valueType="num">
                                      <p:cBhvr additive="base">
                                        <p:cTn id="22" dur="75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38000" fill="hold" grpId="0" nodeType="withEffect">
                                  <p:stCondLst>
                                    <p:cond delay="7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750" fill="hold"/>
                                        <p:tgtEl>
                                          <p:spTgt spid="27"/>
                                        </p:tgtEl>
                                        <p:attrNameLst>
                                          <p:attrName>ppt_x</p:attrName>
                                        </p:attrNameLst>
                                      </p:cBhvr>
                                      <p:tavLst>
                                        <p:tav tm="0">
                                          <p:val>
                                            <p:strVal val="1+#ppt_w/2"/>
                                          </p:val>
                                        </p:tav>
                                        <p:tav tm="100000">
                                          <p:val>
                                            <p:strVal val="#ppt_x"/>
                                          </p:val>
                                        </p:tav>
                                      </p:tavLst>
                                    </p:anim>
                                    <p:anim calcmode="lin" valueType="num">
                                      <p:cBhvr additive="base">
                                        <p:cTn id="2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44468" y="1538245"/>
            <a:ext cx="2111908" cy="1169627"/>
            <a:chOff x="5844468" y="1538244"/>
            <a:chExt cx="2111908" cy="1169627"/>
          </a:xfrm>
        </p:grpSpPr>
        <p:sp>
          <p:nvSpPr>
            <p:cNvPr id="3"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4" name="TextBox 19"/>
            <p:cNvSpPr txBox="1">
              <a:spLocks noChangeArrowheads="1"/>
            </p:cNvSpPr>
            <p:nvPr/>
          </p:nvSpPr>
          <p:spPr bwMode="auto">
            <a:xfrm>
              <a:off x="6405677" y="1538244"/>
              <a:ext cx="1518584" cy="28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r"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5" name="TextBox 20"/>
            <p:cNvSpPr txBox="1"/>
            <p:nvPr/>
          </p:nvSpPr>
          <p:spPr bwMode="auto">
            <a:xfrm>
              <a:off x="6405677" y="1999985"/>
              <a:ext cx="1519067" cy="707886"/>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6" name="组合 5"/>
          <p:cNvGrpSpPr/>
          <p:nvPr/>
        </p:nvGrpSpPr>
        <p:grpSpPr>
          <a:xfrm>
            <a:off x="986615" y="1598231"/>
            <a:ext cx="2127013" cy="1052840"/>
            <a:chOff x="986614" y="1598230"/>
            <a:chExt cx="2127013" cy="1052840"/>
          </a:xfrm>
        </p:grpSpPr>
        <p:sp>
          <p:nvSpPr>
            <p:cNvPr id="7" name="Line 17"/>
            <p:cNvSpPr>
              <a:spLocks noChangeShapeType="1"/>
            </p:cNvSpPr>
            <p:nvPr/>
          </p:nvSpPr>
          <p:spPr bwMode="auto">
            <a:xfrm>
              <a:off x="1000325" y="1903553"/>
              <a:ext cx="2113302"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8" name="TextBox 19"/>
            <p:cNvSpPr txBox="1">
              <a:spLocks noChangeArrowheads="1"/>
            </p:cNvSpPr>
            <p:nvPr/>
          </p:nvSpPr>
          <p:spPr bwMode="auto">
            <a:xfrm>
              <a:off x="986614" y="1598230"/>
              <a:ext cx="1518584" cy="28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9" name="TextBox 20"/>
            <p:cNvSpPr txBox="1"/>
            <p:nvPr/>
          </p:nvSpPr>
          <p:spPr bwMode="auto">
            <a:xfrm>
              <a:off x="986614" y="1943184"/>
              <a:ext cx="1519067" cy="707886"/>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0" name="组合 9"/>
          <p:cNvGrpSpPr/>
          <p:nvPr/>
        </p:nvGrpSpPr>
        <p:grpSpPr>
          <a:xfrm>
            <a:off x="2702963" y="1041901"/>
            <a:ext cx="3541307" cy="3393498"/>
            <a:chOff x="2730329" y="1043444"/>
            <a:chExt cx="3541307" cy="3393498"/>
          </a:xfrm>
        </p:grpSpPr>
        <p:sp>
          <p:nvSpPr>
            <p:cNvPr id="11" name="Rectangle 23"/>
            <p:cNvSpPr>
              <a:spLocks noChangeArrowheads="1"/>
            </p:cNvSpPr>
            <p:nvPr/>
          </p:nvSpPr>
          <p:spPr bwMode="auto">
            <a:xfrm>
              <a:off x="3823974" y="2458846"/>
              <a:ext cx="1303517" cy="722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000" dirty="0">
                  <a:solidFill>
                    <a:srgbClr val="7D7D7D"/>
                  </a:solidFill>
                  <a:latin typeface="方正兰亭粗黑_GBK" pitchFamily="2" charset="-122"/>
                  <a:ea typeface="方正兰亭粗黑_GBK" pitchFamily="2" charset="-122"/>
                </a:rPr>
                <a:t>单击此处添加标题</a:t>
              </a:r>
              <a:endParaRPr lang="en-US" altLang="zh-CN" sz="2000" dirty="0">
                <a:solidFill>
                  <a:srgbClr val="7D7D7D"/>
                </a:solidFill>
                <a:latin typeface="方正兰亭粗黑_GBK" pitchFamily="2" charset="-122"/>
                <a:ea typeface="方正兰亭粗黑_GBK" pitchFamily="2" charset="-122"/>
              </a:endParaRPr>
            </a:p>
          </p:txBody>
        </p:sp>
        <p:grpSp>
          <p:nvGrpSpPr>
            <p:cNvPr id="12" name="组合 2"/>
            <p:cNvGrpSpPr/>
            <p:nvPr/>
          </p:nvGrpSpPr>
          <p:grpSpPr>
            <a:xfrm>
              <a:off x="2730329" y="1380604"/>
              <a:ext cx="3306983" cy="3056338"/>
              <a:chOff x="2584069" y="1592195"/>
              <a:chExt cx="3763541" cy="3478292"/>
            </a:xfrm>
          </p:grpSpPr>
          <p:sp>
            <p:nvSpPr>
              <p:cNvPr id="19"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a:extLst/>
            </p:spPr>
            <p:txBody>
              <a:bodyPr lIns="0" rIns="0" anchor="ctr"/>
              <a:lstStyle/>
              <a:p>
                <a:pPr algn="ctr" fontAlgn="base">
                  <a:lnSpc>
                    <a:spcPct val="120000"/>
                  </a:lnSpc>
                  <a:spcBef>
                    <a:spcPts val="600"/>
                  </a:spcBef>
                  <a:spcAft>
                    <a:spcPts val="600"/>
                  </a:spcAft>
                  <a:defRPr/>
                </a:pPr>
                <a:endParaRPr lang="zh-CN" altLang="en-US" sz="2800" kern="0" dirty="0">
                  <a:solidFill>
                    <a:sysClr val="window" lastClr="FFFFFF"/>
                  </a:solidFill>
                  <a:latin typeface="Impact" pitchFamily="34" charset="0"/>
                  <a:ea typeface="微软雅黑" pitchFamily="34" charset="-122"/>
                </a:endParaRPr>
              </a:p>
            </p:txBody>
          </p:sp>
          <p:sp>
            <p:nvSpPr>
              <p:cNvPr id="20"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algn="ctr">
                  <a:defRPr/>
                </a:pPr>
                <a:r>
                  <a:rPr lang="zh-CN" altLang="en-US" sz="1200" kern="10" dirty="0">
                    <a:ln w="6350">
                      <a:noFill/>
                      <a:round/>
                      <a:headEnd/>
                      <a:tailEnd/>
                    </a:ln>
                    <a:solidFill>
                      <a:srgbClr val="FFFFFF"/>
                    </a:solidFill>
                    <a:latin typeface="方正兰亭中黑_GBK" pitchFamily="2" charset="-122"/>
                    <a:ea typeface="方正兰亭中黑_GBK" pitchFamily="2" charset="-122"/>
                    <a:cs typeface="Arial"/>
                  </a:rPr>
                  <a:t>单击此处添加文字</a:t>
                </a:r>
              </a:p>
            </p:txBody>
          </p:sp>
        </p:grpSp>
        <p:grpSp>
          <p:nvGrpSpPr>
            <p:cNvPr id="13" name="组合 1"/>
            <p:cNvGrpSpPr/>
            <p:nvPr/>
          </p:nvGrpSpPr>
          <p:grpSpPr>
            <a:xfrm>
              <a:off x="2963736" y="1349404"/>
              <a:ext cx="3307900" cy="3055491"/>
              <a:chOff x="2849700" y="1556687"/>
              <a:chExt cx="3764584" cy="3477329"/>
            </a:xfrm>
          </p:grpSpPr>
          <p:sp>
            <p:nvSpPr>
              <p:cNvPr id="17"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1"/>
              </a:solidFill>
              <a:ln w="3175" cap="flat" cmpd="sng" algn="ctr">
                <a:solidFill>
                  <a:srgbClr val="EAEAEA"/>
                </a:solidFill>
                <a:prstDash val="solid"/>
              </a:ln>
              <a:effectLst/>
              <a:extLst/>
            </p:spPr>
            <p:txBody>
              <a:bodyPr anchor="ctr"/>
              <a:lstStyle/>
              <a:p>
                <a:pPr algn="ctr" fontAlgn="base">
                  <a:lnSpc>
                    <a:spcPct val="120000"/>
                  </a:lnSpc>
                  <a:spcBef>
                    <a:spcPct val="0"/>
                  </a:spcBef>
                  <a:spcAft>
                    <a:spcPct val="0"/>
                  </a:spcAft>
                  <a:defRPr/>
                </a:pPr>
                <a:endParaRPr lang="zh-CN" altLang="en-US" sz="1200" kern="0" dirty="0">
                  <a:solidFill>
                    <a:srgbClr val="4D4D4D"/>
                  </a:solidFill>
                  <a:latin typeface="微软雅黑" pitchFamily="34" charset="-122"/>
                  <a:ea typeface="微软雅黑" pitchFamily="34" charset="-122"/>
                </a:endParaRPr>
              </a:p>
            </p:txBody>
          </p:sp>
          <p:sp>
            <p:nvSpPr>
              <p:cNvPr id="18"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algn="ctr">
                  <a:defRPr/>
                </a:pPr>
                <a:r>
                  <a:rPr lang="zh-CN" altLang="en-US" sz="1200" kern="10" dirty="0">
                    <a:ln w="6350">
                      <a:noFill/>
                      <a:round/>
                      <a:headEnd/>
                      <a:tailEnd/>
                    </a:ln>
                    <a:solidFill>
                      <a:schemeClr val="bg1"/>
                    </a:solidFill>
                    <a:latin typeface="方正兰亭中黑_GBK" pitchFamily="2" charset="-122"/>
                    <a:ea typeface="方正兰亭中黑_GBK" pitchFamily="2" charset="-122"/>
                    <a:cs typeface="Arial"/>
                  </a:rPr>
                  <a:t>单击此处添加文字</a:t>
                </a:r>
              </a:p>
            </p:txBody>
          </p:sp>
        </p:grpSp>
        <p:grpSp>
          <p:nvGrpSpPr>
            <p:cNvPr id="14" name="组合 3"/>
            <p:cNvGrpSpPr/>
            <p:nvPr/>
          </p:nvGrpSpPr>
          <p:grpSpPr>
            <a:xfrm>
              <a:off x="2947988" y="1043444"/>
              <a:ext cx="3055491" cy="3307899"/>
              <a:chOff x="2831777" y="1208487"/>
              <a:chExt cx="3477329" cy="3764584"/>
            </a:xfrm>
          </p:grpSpPr>
          <p:sp>
            <p:nvSpPr>
              <p:cNvPr id="15"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3"/>
              </a:solidFill>
              <a:ln w="3175" cap="flat" cmpd="sng" algn="ctr">
                <a:solidFill>
                  <a:srgbClr val="2676FF">
                    <a:lumMod val="20000"/>
                    <a:lumOff val="80000"/>
                  </a:srgbClr>
                </a:solidFill>
                <a:prstDash val="solid"/>
              </a:ln>
              <a:effectLst/>
              <a:extLst/>
            </p:spPr>
            <p:txBody>
              <a:bodyPr lIns="0" rIns="0" anchor="ctr"/>
              <a:lstStyle/>
              <a:p>
                <a:pPr marL="182545" indent="-182545" fontAlgn="base">
                  <a:lnSpc>
                    <a:spcPct val="120000"/>
                  </a:lnSpc>
                  <a:spcBef>
                    <a:spcPts val="600"/>
                  </a:spcBef>
                  <a:spcAft>
                    <a:spcPts val="600"/>
                  </a:spcAft>
                  <a:buFont typeface="Arial" pitchFamily="34" charset="0"/>
                  <a:buChar char="•"/>
                  <a:defRPr/>
                </a:pPr>
                <a:endParaRPr lang="zh-CN" altLang="en-US" sz="1400" kern="0" dirty="0">
                  <a:solidFill>
                    <a:prstClr val="white"/>
                  </a:solidFill>
                  <a:latin typeface="微软雅黑" pitchFamily="34" charset="-122"/>
                  <a:ea typeface="微软雅黑" pitchFamily="34" charset="-122"/>
                </a:endParaRPr>
              </a:p>
            </p:txBody>
          </p:sp>
          <p:sp>
            <p:nvSpPr>
              <p:cNvPr id="16"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algn="ctr">
                  <a:defRPr/>
                </a:pPr>
                <a:r>
                  <a:rPr lang="zh-CN" altLang="en-US" sz="1200" kern="10" dirty="0">
                    <a:ln w="6350">
                      <a:noFill/>
                      <a:round/>
                      <a:headEnd/>
                      <a:tailEnd/>
                    </a:ln>
                    <a:solidFill>
                      <a:schemeClr val="bg1"/>
                    </a:solidFill>
                    <a:latin typeface="方正兰亭中黑_GBK" pitchFamily="2" charset="-122"/>
                    <a:ea typeface="方正兰亭中黑_GBK" pitchFamily="2" charset="-122"/>
                    <a:cs typeface="Arial"/>
                  </a:rPr>
                  <a:t>单击此处添加文字</a:t>
                </a:r>
              </a:p>
            </p:txBody>
          </p:sp>
        </p:grpSp>
      </p:grpSp>
      <p:grpSp>
        <p:nvGrpSpPr>
          <p:cNvPr id="21" name="组合 20"/>
          <p:cNvGrpSpPr/>
          <p:nvPr/>
        </p:nvGrpSpPr>
        <p:grpSpPr>
          <a:xfrm>
            <a:off x="5361861" y="3832950"/>
            <a:ext cx="2594516" cy="879632"/>
            <a:chOff x="5361860" y="3832949"/>
            <a:chExt cx="2594516" cy="879632"/>
          </a:xfrm>
        </p:grpSpPr>
        <p:sp>
          <p:nvSpPr>
            <p:cNvPr id="22"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3" name="TextBox 22"/>
            <p:cNvSpPr txBox="1">
              <a:spLocks noChangeArrowheads="1"/>
            </p:cNvSpPr>
            <p:nvPr/>
          </p:nvSpPr>
          <p:spPr bwMode="auto">
            <a:xfrm>
              <a:off x="6437792" y="3832949"/>
              <a:ext cx="1518584" cy="28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r"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24" name="TextBox 23"/>
            <p:cNvSpPr txBox="1"/>
            <p:nvPr/>
          </p:nvSpPr>
          <p:spPr bwMode="auto">
            <a:xfrm>
              <a:off x="5500408" y="4158583"/>
              <a:ext cx="2455968" cy="553998"/>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3684429920"/>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1+#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88799" y="1102100"/>
            <a:ext cx="2896625" cy="1687350"/>
            <a:chOff x="998244" y="1469467"/>
            <a:chExt cx="3220470" cy="1875997"/>
          </a:xfrm>
        </p:grpSpPr>
        <p:grpSp>
          <p:nvGrpSpPr>
            <p:cNvPr id="24" name="组合 23"/>
            <p:cNvGrpSpPr/>
            <p:nvPr/>
          </p:nvGrpSpPr>
          <p:grpSpPr>
            <a:xfrm>
              <a:off x="998244" y="1469467"/>
              <a:ext cx="3220470" cy="1875997"/>
              <a:chOff x="3287072" y="1345115"/>
              <a:chExt cx="2531662" cy="1474751"/>
            </a:xfrm>
          </p:grpSpPr>
          <p:sp>
            <p:nvSpPr>
              <p:cNvPr id="28" name="矩形 27"/>
              <p:cNvSpPr/>
              <p:nvPr/>
            </p:nvSpPr>
            <p:spPr>
              <a:xfrm>
                <a:off x="3287072" y="1413122"/>
                <a:ext cx="2531662" cy="1406744"/>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29" name="矩形 28"/>
              <p:cNvSpPr/>
              <p:nvPr/>
            </p:nvSpPr>
            <p:spPr>
              <a:xfrm>
                <a:off x="3355880" y="1345115"/>
                <a:ext cx="600362" cy="6982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01</a:t>
                </a:r>
              </a:p>
            </p:txBody>
          </p:sp>
        </p:grpSp>
        <p:grpSp>
          <p:nvGrpSpPr>
            <p:cNvPr id="25" name="组合 24"/>
            <p:cNvGrpSpPr/>
            <p:nvPr/>
          </p:nvGrpSpPr>
          <p:grpSpPr>
            <a:xfrm>
              <a:off x="1937009" y="1774951"/>
              <a:ext cx="2214775" cy="1164253"/>
              <a:chOff x="1937009" y="2084727"/>
              <a:chExt cx="2214775" cy="1164253"/>
            </a:xfrm>
          </p:grpSpPr>
          <p:sp>
            <p:nvSpPr>
              <p:cNvPr id="26" name="矩形 25"/>
              <p:cNvSpPr/>
              <p:nvPr/>
            </p:nvSpPr>
            <p:spPr>
              <a:xfrm>
                <a:off x="1937009" y="2084727"/>
                <a:ext cx="2214775" cy="228149"/>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t">
                <a:normAutofit/>
              </a:bodyPr>
              <a:lstStyle/>
              <a:p>
                <a:pPr marL="0" lvl="1"/>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矩形 26"/>
              <p:cNvSpPr/>
              <p:nvPr/>
            </p:nvSpPr>
            <p:spPr>
              <a:xfrm>
                <a:off x="1937009" y="2312876"/>
                <a:ext cx="2214775" cy="936104"/>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t">
                <a:normAutofit/>
              </a:bodyPr>
              <a:lstStyle/>
              <a:p>
                <a:pPr marL="0" lvl="1">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dirty="0">
                    <a:solidFill>
                      <a:schemeClr val="bg1">
                        <a:lumMod val="50000"/>
                      </a:schemeClr>
                    </a:solidFill>
                    <a:latin typeface="微软雅黑" panose="020B0503020204020204" pitchFamily="34" charset="-122"/>
                    <a:ea typeface="微软雅黑" panose="020B0503020204020204" pitchFamily="34" charset="-122"/>
                  </a:rPr>
                </a:br>
                <a:r>
                  <a:rPr lang="zh-CN" altLang="en-US" sz="105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 name="组合 4"/>
          <p:cNvGrpSpPr/>
          <p:nvPr/>
        </p:nvGrpSpPr>
        <p:grpSpPr>
          <a:xfrm>
            <a:off x="4745054" y="1102100"/>
            <a:ext cx="2896625" cy="1687350"/>
            <a:chOff x="4479402" y="1469467"/>
            <a:chExt cx="3220470" cy="1875997"/>
          </a:xfrm>
        </p:grpSpPr>
        <p:sp>
          <p:nvSpPr>
            <p:cNvPr id="19" name="矩形 18"/>
            <p:cNvSpPr/>
            <p:nvPr/>
          </p:nvSpPr>
          <p:spPr>
            <a:xfrm>
              <a:off x="4479402" y="1555977"/>
              <a:ext cx="3220470" cy="1789487"/>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矩形 19"/>
            <p:cNvSpPr/>
            <p:nvPr/>
          </p:nvSpPr>
          <p:spPr>
            <a:xfrm>
              <a:off x="4566931" y="1469467"/>
              <a:ext cx="763707" cy="88820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03</a:t>
              </a:r>
            </a:p>
          </p:txBody>
        </p:sp>
        <p:grpSp>
          <p:nvGrpSpPr>
            <p:cNvPr id="21" name="组合 20"/>
            <p:cNvGrpSpPr/>
            <p:nvPr/>
          </p:nvGrpSpPr>
          <p:grpSpPr>
            <a:xfrm>
              <a:off x="5400457" y="1774951"/>
              <a:ext cx="2214775" cy="1164253"/>
              <a:chOff x="1937009" y="2084727"/>
              <a:chExt cx="2214775" cy="1164253"/>
            </a:xfrm>
          </p:grpSpPr>
          <p:sp>
            <p:nvSpPr>
              <p:cNvPr id="22" name="矩形 21"/>
              <p:cNvSpPr/>
              <p:nvPr/>
            </p:nvSpPr>
            <p:spPr>
              <a:xfrm>
                <a:off x="1937009" y="2084727"/>
                <a:ext cx="2214775" cy="228149"/>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t">
                <a:normAutofit/>
              </a:bodyPr>
              <a:lstStyle/>
              <a:p>
                <a:pPr marL="0" lvl="1"/>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937009" y="2312876"/>
                <a:ext cx="2214775" cy="936104"/>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t">
                <a:normAutofit/>
              </a:bodyPr>
              <a:lstStyle/>
              <a:p>
                <a:pPr marL="0" lvl="1">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dirty="0">
                    <a:solidFill>
                      <a:schemeClr val="bg1">
                        <a:lumMod val="50000"/>
                      </a:schemeClr>
                    </a:solidFill>
                    <a:latin typeface="微软雅黑" panose="020B0503020204020204" pitchFamily="34" charset="-122"/>
                    <a:ea typeface="微软雅黑" panose="020B0503020204020204" pitchFamily="34" charset="-122"/>
                  </a:rPr>
                </a:br>
                <a:r>
                  <a:rPr lang="zh-CN" altLang="en-US" sz="105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6" name="组合 5"/>
          <p:cNvGrpSpPr/>
          <p:nvPr/>
        </p:nvGrpSpPr>
        <p:grpSpPr>
          <a:xfrm>
            <a:off x="1511080" y="2882622"/>
            <a:ext cx="2896625" cy="1687350"/>
            <a:chOff x="1027952" y="3518963"/>
            <a:chExt cx="3220470" cy="1875997"/>
          </a:xfrm>
        </p:grpSpPr>
        <p:sp>
          <p:nvSpPr>
            <p:cNvPr id="14" name="矩形 13"/>
            <p:cNvSpPr/>
            <p:nvPr/>
          </p:nvSpPr>
          <p:spPr>
            <a:xfrm>
              <a:off x="1027952" y="3605473"/>
              <a:ext cx="3220470" cy="1789487"/>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矩形 14"/>
            <p:cNvSpPr/>
            <p:nvPr/>
          </p:nvSpPr>
          <p:spPr>
            <a:xfrm>
              <a:off x="1115481" y="3518963"/>
              <a:ext cx="763707" cy="88820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02</a:t>
              </a:r>
            </a:p>
          </p:txBody>
        </p:sp>
        <p:grpSp>
          <p:nvGrpSpPr>
            <p:cNvPr id="16" name="组合 15"/>
            <p:cNvGrpSpPr/>
            <p:nvPr/>
          </p:nvGrpSpPr>
          <p:grpSpPr>
            <a:xfrm>
              <a:off x="1937009" y="3905128"/>
              <a:ext cx="2214775" cy="1164253"/>
              <a:chOff x="1937009" y="2084727"/>
              <a:chExt cx="2214775" cy="1164253"/>
            </a:xfrm>
          </p:grpSpPr>
          <p:sp>
            <p:nvSpPr>
              <p:cNvPr id="17" name="矩形 16"/>
              <p:cNvSpPr/>
              <p:nvPr/>
            </p:nvSpPr>
            <p:spPr>
              <a:xfrm>
                <a:off x="1937009" y="2084727"/>
                <a:ext cx="2214775" cy="228149"/>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t">
                <a:normAutofit/>
              </a:bodyPr>
              <a:lstStyle/>
              <a:p>
                <a:pPr marL="0" lvl="1"/>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矩形 17"/>
              <p:cNvSpPr/>
              <p:nvPr/>
            </p:nvSpPr>
            <p:spPr>
              <a:xfrm>
                <a:off x="1937009" y="2312876"/>
                <a:ext cx="2214775" cy="936104"/>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t">
                <a:normAutofit/>
              </a:bodyPr>
              <a:lstStyle/>
              <a:p>
                <a:pPr marL="0" lvl="1">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4758577" y="2882622"/>
            <a:ext cx="2896625" cy="1687350"/>
            <a:chOff x="4497433" y="3518963"/>
            <a:chExt cx="3220470" cy="1875997"/>
          </a:xfrm>
        </p:grpSpPr>
        <p:grpSp>
          <p:nvGrpSpPr>
            <p:cNvPr id="8" name="组合 7"/>
            <p:cNvGrpSpPr/>
            <p:nvPr/>
          </p:nvGrpSpPr>
          <p:grpSpPr>
            <a:xfrm>
              <a:off x="4497433" y="3605473"/>
              <a:ext cx="3220470" cy="1789487"/>
              <a:chOff x="4497433" y="3605473"/>
              <a:chExt cx="3220470" cy="1789487"/>
            </a:xfrm>
          </p:grpSpPr>
          <p:sp>
            <p:nvSpPr>
              <p:cNvPr id="10" name="矩形 9"/>
              <p:cNvSpPr/>
              <p:nvPr/>
            </p:nvSpPr>
            <p:spPr>
              <a:xfrm>
                <a:off x="4497433" y="3605473"/>
                <a:ext cx="3220470" cy="1789487"/>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11" name="组合 10"/>
              <p:cNvGrpSpPr/>
              <p:nvPr/>
            </p:nvGrpSpPr>
            <p:grpSpPr>
              <a:xfrm>
                <a:off x="5400457" y="3905128"/>
                <a:ext cx="2214775" cy="1164253"/>
                <a:chOff x="1937009" y="2084727"/>
                <a:chExt cx="2214775" cy="1164253"/>
              </a:xfrm>
            </p:grpSpPr>
            <p:sp>
              <p:nvSpPr>
                <p:cNvPr id="12" name="矩形 11"/>
                <p:cNvSpPr/>
                <p:nvPr/>
              </p:nvSpPr>
              <p:spPr>
                <a:xfrm>
                  <a:off x="1937009" y="2084727"/>
                  <a:ext cx="2214775" cy="228149"/>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t">
                  <a:normAutofit/>
                </a:bodyPr>
                <a:lstStyle/>
                <a:p>
                  <a:pPr marL="0" lvl="1"/>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矩形 12"/>
                <p:cNvSpPr/>
                <p:nvPr/>
              </p:nvSpPr>
              <p:spPr>
                <a:xfrm>
                  <a:off x="1937009" y="2312876"/>
                  <a:ext cx="2214775" cy="936104"/>
                </a:xfrm>
                <a:prstGeom prst="rect">
                  <a:avLst/>
                </a:prstGeom>
                <a:noFill/>
                <a:ln w="254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t">
                  <a:normAutofit/>
                </a:bodyPr>
                <a:lstStyle/>
                <a:p>
                  <a:pPr marL="0" lvl="1">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dirty="0">
                      <a:solidFill>
                        <a:schemeClr val="bg1">
                          <a:lumMod val="50000"/>
                        </a:schemeClr>
                      </a:solidFill>
                      <a:latin typeface="微软雅黑" panose="020B0503020204020204" pitchFamily="34" charset="-122"/>
                      <a:ea typeface="微软雅黑" panose="020B0503020204020204" pitchFamily="34" charset="-122"/>
                    </a:rPr>
                  </a:br>
                  <a:r>
                    <a:rPr lang="zh-CN" altLang="en-US" sz="105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
          <p:nvSpPr>
            <p:cNvPr id="9" name="矩形 8"/>
            <p:cNvSpPr/>
            <p:nvPr/>
          </p:nvSpPr>
          <p:spPr>
            <a:xfrm>
              <a:off x="4584962" y="3518963"/>
              <a:ext cx="763707" cy="88820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04</a:t>
              </a:r>
              <a:endParaRPr lang="en-US" sz="2500" dirty="0"/>
            </a:p>
          </p:txBody>
        </p:sp>
      </p:grpSp>
    </p:spTree>
    <p:extLst>
      <p:ext uri="{BB962C8B-B14F-4D97-AF65-F5344CB8AC3E}">
        <p14:creationId xmlns:p14="http://schemas.microsoft.com/office/powerpoint/2010/main" val="3710583578"/>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38453D-C663-4C6D-A226-815D5BC402CD}"/>
              </a:ext>
            </a:extLst>
          </p:cNvPr>
          <p:cNvSpPr txBox="1"/>
          <p:nvPr/>
        </p:nvSpPr>
        <p:spPr>
          <a:xfrm>
            <a:off x="3329269" y="555526"/>
            <a:ext cx="3057247"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规划的概念及特征</a:t>
            </a:r>
          </a:p>
        </p:txBody>
      </p:sp>
      <p:grpSp>
        <p:nvGrpSpPr>
          <p:cNvPr id="5" name="组合 4">
            <a:extLst>
              <a:ext uri="{FF2B5EF4-FFF2-40B4-BE49-F238E27FC236}">
                <a16:creationId xmlns:a16="http://schemas.microsoft.com/office/drawing/2014/main" id="{99B7B64F-5E7B-46CA-8D4A-041F4BCE6929}"/>
              </a:ext>
            </a:extLst>
          </p:cNvPr>
          <p:cNvGrpSpPr/>
          <p:nvPr/>
        </p:nvGrpSpPr>
        <p:grpSpPr>
          <a:xfrm>
            <a:off x="2812759" y="1596978"/>
            <a:ext cx="3327318" cy="952673"/>
            <a:chOff x="5686879" y="3312209"/>
            <a:chExt cx="3376612" cy="966787"/>
          </a:xfrm>
        </p:grpSpPr>
        <p:sp>
          <p:nvSpPr>
            <p:cNvPr id="7" name="TextBox 23">
              <a:extLst>
                <a:ext uri="{FF2B5EF4-FFF2-40B4-BE49-F238E27FC236}">
                  <a16:creationId xmlns:a16="http://schemas.microsoft.com/office/drawing/2014/main" id="{0E6428C8-9850-43D2-AFC0-573E79D8EEDB}"/>
                </a:ext>
              </a:extLst>
            </p:cNvPr>
            <p:cNvSpPr txBox="1">
              <a:spLocks noChangeArrowheads="1"/>
            </p:cNvSpPr>
            <p:nvPr/>
          </p:nvSpPr>
          <p:spPr bwMode="auto">
            <a:xfrm>
              <a:off x="5686879" y="3312209"/>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添加文字标题一</a:t>
              </a:r>
            </a:p>
          </p:txBody>
        </p:sp>
        <p:sp>
          <p:nvSpPr>
            <p:cNvPr id="8" name="TextBox 24">
              <a:extLst>
                <a:ext uri="{FF2B5EF4-FFF2-40B4-BE49-F238E27FC236}">
                  <a16:creationId xmlns:a16="http://schemas.microsoft.com/office/drawing/2014/main" id="{BEA2E6A9-42CA-4F0E-9A16-044B99370116}"/>
                </a:ext>
              </a:extLst>
            </p:cNvPr>
            <p:cNvSpPr txBox="1">
              <a:spLocks noChangeArrowheads="1"/>
            </p:cNvSpPr>
            <p:nvPr/>
          </p:nvSpPr>
          <p:spPr bwMode="auto">
            <a:xfrm>
              <a:off x="5686879" y="364082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添加文字标题二</a:t>
              </a:r>
            </a:p>
          </p:txBody>
        </p:sp>
        <p:sp>
          <p:nvSpPr>
            <p:cNvPr id="9" name="TextBox 25">
              <a:extLst>
                <a:ext uri="{FF2B5EF4-FFF2-40B4-BE49-F238E27FC236}">
                  <a16:creationId xmlns:a16="http://schemas.microsoft.com/office/drawing/2014/main" id="{FCEDBD0E-3287-47FC-B5BB-DC8CC22C5CBC}"/>
                </a:ext>
              </a:extLst>
            </p:cNvPr>
            <p:cNvSpPr txBox="1">
              <a:spLocks noChangeArrowheads="1"/>
            </p:cNvSpPr>
            <p:nvPr/>
          </p:nvSpPr>
          <p:spPr bwMode="auto">
            <a:xfrm>
              <a:off x="5686879" y="3990071"/>
              <a:ext cx="15049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添加文字标题三</a:t>
              </a:r>
            </a:p>
          </p:txBody>
        </p:sp>
        <p:sp>
          <p:nvSpPr>
            <p:cNvPr id="10" name="TextBox 23">
              <a:extLst>
                <a:ext uri="{FF2B5EF4-FFF2-40B4-BE49-F238E27FC236}">
                  <a16:creationId xmlns:a16="http://schemas.microsoft.com/office/drawing/2014/main" id="{3A656537-6E9F-4B98-96FE-4C7094F4BB74}"/>
                </a:ext>
              </a:extLst>
            </p:cNvPr>
            <p:cNvSpPr txBox="1">
              <a:spLocks noChangeArrowheads="1"/>
            </p:cNvSpPr>
            <p:nvPr/>
          </p:nvSpPr>
          <p:spPr bwMode="auto">
            <a:xfrm>
              <a:off x="7560129" y="3347134"/>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添加文字标题四</a:t>
              </a:r>
            </a:p>
          </p:txBody>
        </p:sp>
        <p:sp>
          <p:nvSpPr>
            <p:cNvPr id="11" name="TextBox 24">
              <a:extLst>
                <a:ext uri="{FF2B5EF4-FFF2-40B4-BE49-F238E27FC236}">
                  <a16:creationId xmlns:a16="http://schemas.microsoft.com/office/drawing/2014/main" id="{A758F863-34A9-440E-B910-6FC627BD2486}"/>
                </a:ext>
              </a:extLst>
            </p:cNvPr>
            <p:cNvSpPr txBox="1">
              <a:spLocks noChangeArrowheads="1"/>
            </p:cNvSpPr>
            <p:nvPr/>
          </p:nvSpPr>
          <p:spPr bwMode="auto">
            <a:xfrm>
              <a:off x="7560129" y="3674159"/>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添加文字标题五</a:t>
              </a:r>
            </a:p>
          </p:txBody>
        </p:sp>
        <p:sp>
          <p:nvSpPr>
            <p:cNvPr id="12" name="TextBox 25">
              <a:extLst>
                <a:ext uri="{FF2B5EF4-FFF2-40B4-BE49-F238E27FC236}">
                  <a16:creationId xmlns:a16="http://schemas.microsoft.com/office/drawing/2014/main" id="{CAF4A088-4F9F-4A3F-A1C2-53E228B6D88D}"/>
                </a:ext>
              </a:extLst>
            </p:cNvPr>
            <p:cNvSpPr txBox="1">
              <a:spLocks noChangeArrowheads="1"/>
            </p:cNvSpPr>
            <p:nvPr/>
          </p:nvSpPr>
          <p:spPr bwMode="auto">
            <a:xfrm>
              <a:off x="7560129" y="4024996"/>
              <a:ext cx="1503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79" tIns="33789" rIns="67579" bIns="33789">
              <a:spAutoFit/>
            </a:bodyPr>
            <a:lstStyle>
              <a:lvl1pPr marL="285750" indent="-285750">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buFont typeface="Wingdings" panose="05000000000000000000" pitchFamily="2" charset="2"/>
                <a:buChar char="ü"/>
              </a:pPr>
              <a:r>
                <a:rPr lang="zh-CN" altLang="en-US" sz="1182">
                  <a:solidFill>
                    <a:schemeClr val="tx1">
                      <a:lumMod val="85000"/>
                      <a:lumOff val="15000"/>
                    </a:schemeClr>
                  </a:solidFill>
                  <a:latin typeface="+mn-lt"/>
                  <a:ea typeface="+mn-ea"/>
                  <a:cs typeface="+mn-ea"/>
                  <a:sym typeface="+mn-lt"/>
                </a:rPr>
                <a:t>添加文字标题六</a:t>
              </a:r>
            </a:p>
          </p:txBody>
        </p:sp>
      </p:grpSp>
      <p:sp>
        <p:nvSpPr>
          <p:cNvPr id="13" name="矩形 12">
            <a:extLst>
              <a:ext uri="{FF2B5EF4-FFF2-40B4-BE49-F238E27FC236}">
                <a16:creationId xmlns:a16="http://schemas.microsoft.com/office/drawing/2014/main" id="{DFCC7505-8340-4425-AB80-3A9085CB7FB4}"/>
              </a:ext>
            </a:extLst>
          </p:cNvPr>
          <p:cNvSpPr/>
          <p:nvPr/>
        </p:nvSpPr>
        <p:spPr>
          <a:xfrm>
            <a:off x="2587407" y="1386208"/>
            <a:ext cx="3969186" cy="1368685"/>
          </a:xfrm>
          <a:prstGeom prst="rect">
            <a:avLst/>
          </a:prstGeom>
          <a:noFill/>
          <a:ln w="412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solidFill>
                <a:schemeClr val="tx1">
                  <a:lumMod val="85000"/>
                  <a:lumOff val="15000"/>
                </a:schemeClr>
              </a:solidFill>
              <a:cs typeface="+mn-ea"/>
              <a:sym typeface="+mn-lt"/>
            </a:endParaRPr>
          </a:p>
        </p:txBody>
      </p:sp>
      <p:pic>
        <p:nvPicPr>
          <p:cNvPr id="15" name="图片 14">
            <a:extLst>
              <a:ext uri="{FF2B5EF4-FFF2-40B4-BE49-F238E27FC236}">
                <a16:creationId xmlns:a16="http://schemas.microsoft.com/office/drawing/2014/main" id="{4A99118F-107B-467D-B78F-6056C742B2F7}"/>
              </a:ext>
            </a:extLst>
          </p:cNvPr>
          <p:cNvPicPr>
            <a:picLocks noChangeAspect="1"/>
          </p:cNvPicPr>
          <p:nvPr/>
        </p:nvPicPr>
        <p:blipFill rotWithShape="1">
          <a:blip r:embed="rId3">
            <a:extLst>
              <a:ext uri="{28A0092B-C50C-407E-A947-70E740481C1C}">
                <a14:useLocalDpi xmlns:a14="http://schemas.microsoft.com/office/drawing/2010/main" val="0"/>
              </a:ext>
            </a:extLst>
          </a:blip>
          <a:srcRect l="8333" t="69997" r="8333"/>
          <a:stretch/>
        </p:blipFill>
        <p:spPr>
          <a:xfrm>
            <a:off x="0" y="3600294"/>
            <a:ext cx="9144000" cy="1543205"/>
          </a:xfrm>
          <a:prstGeom prst="rect">
            <a:avLst/>
          </a:prstGeom>
        </p:spPr>
      </p:pic>
      <p:sp>
        <p:nvSpPr>
          <p:cNvPr id="14" name="矩形 13">
            <a:extLst>
              <a:ext uri="{FF2B5EF4-FFF2-40B4-BE49-F238E27FC236}">
                <a16:creationId xmlns:a16="http://schemas.microsoft.com/office/drawing/2014/main" id="{0574618E-A467-4528-BC44-8BD2AC20830C}"/>
              </a:ext>
            </a:extLst>
          </p:cNvPr>
          <p:cNvSpPr>
            <a:spLocks noChangeAspect="1"/>
          </p:cNvSpPr>
          <p:nvPr/>
        </p:nvSpPr>
        <p:spPr>
          <a:xfrm>
            <a:off x="0" y="3046730"/>
            <a:ext cx="9144000" cy="2179767"/>
          </a:xfrm>
          <a:prstGeom prst="rect">
            <a:avLst/>
          </a:prstGeom>
          <a:blipFill dpi="0" rotWithShape="1">
            <a:blip r:embed="rId4"/>
            <a:srcRect/>
            <a:stretch>
              <a:fillRect l="-2404" r="-2399" b="-135966"/>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506174849"/>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916145" y="1469516"/>
            <a:ext cx="1079855" cy="10800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椭圆 4"/>
          <p:cNvSpPr/>
          <p:nvPr/>
        </p:nvSpPr>
        <p:spPr>
          <a:xfrm>
            <a:off x="4010994" y="1469516"/>
            <a:ext cx="1079855" cy="1080000"/>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6162986" y="1469516"/>
            <a:ext cx="1079855" cy="10800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025166" y="2763901"/>
            <a:ext cx="888173" cy="277000"/>
          </a:xfrm>
          <a:prstGeom prst="rect">
            <a:avLst/>
          </a:prstGeom>
          <a:noFill/>
        </p:spPr>
        <p:txBody>
          <a:bodyPr wrap="squar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编辑标题</a:t>
            </a:r>
          </a:p>
        </p:txBody>
      </p:sp>
      <p:sp>
        <p:nvSpPr>
          <p:cNvPr id="8" name="文本框 7"/>
          <p:cNvSpPr txBox="1"/>
          <p:nvPr/>
        </p:nvSpPr>
        <p:spPr>
          <a:xfrm>
            <a:off x="1783541" y="3231794"/>
            <a:ext cx="1318729" cy="707686"/>
          </a:xfrm>
          <a:prstGeom prst="rect">
            <a:avLst/>
          </a:prstGeom>
          <a:noFill/>
        </p:spPr>
        <p:txBody>
          <a:bodyPr wrap="square" lIns="91430" tIns="45715" rIns="91430" bIns="45715" rtlCol="0">
            <a:spAutoFit/>
          </a:bodyPr>
          <a:lstStyle/>
          <a:p>
            <a:pPr algn="ctr" defTabSz="912522">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文本框 8"/>
          <p:cNvSpPr txBox="1"/>
          <p:nvPr/>
        </p:nvSpPr>
        <p:spPr>
          <a:xfrm>
            <a:off x="3887493" y="3231793"/>
            <a:ext cx="1318729" cy="707686"/>
          </a:xfrm>
          <a:prstGeom prst="rect">
            <a:avLst/>
          </a:prstGeom>
          <a:noFill/>
        </p:spPr>
        <p:txBody>
          <a:bodyPr wrap="square" lIns="91430" tIns="45715" rIns="91430" bIns="45715" rtlCol="0">
            <a:spAutoFit/>
          </a:bodyPr>
          <a:lstStyle/>
          <a:p>
            <a:pPr algn="ctr" defTabSz="912522">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9"/>
          <p:cNvSpPr txBox="1"/>
          <p:nvPr/>
        </p:nvSpPr>
        <p:spPr>
          <a:xfrm>
            <a:off x="6139140" y="3231794"/>
            <a:ext cx="1318729" cy="707686"/>
          </a:xfrm>
          <a:prstGeom prst="rect">
            <a:avLst/>
          </a:prstGeom>
          <a:noFill/>
        </p:spPr>
        <p:txBody>
          <a:bodyPr wrap="square" lIns="91430" tIns="45715" rIns="91430" bIns="45715" rtlCol="0">
            <a:spAutoFit/>
          </a:bodyPr>
          <a:lstStyle/>
          <a:p>
            <a:pPr algn="ctr" defTabSz="912522">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4131596" y="2763901"/>
            <a:ext cx="888173" cy="277000"/>
          </a:xfrm>
          <a:prstGeom prst="rect">
            <a:avLst/>
          </a:prstGeom>
          <a:noFill/>
        </p:spPr>
        <p:txBody>
          <a:bodyPr wrap="squar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编辑标题</a:t>
            </a:r>
          </a:p>
        </p:txBody>
      </p:sp>
      <p:sp>
        <p:nvSpPr>
          <p:cNvPr id="12" name="文本框 11"/>
          <p:cNvSpPr txBox="1"/>
          <p:nvPr/>
        </p:nvSpPr>
        <p:spPr>
          <a:xfrm>
            <a:off x="6308243" y="2754650"/>
            <a:ext cx="888173" cy="277000"/>
          </a:xfrm>
          <a:prstGeom prst="rect">
            <a:avLst/>
          </a:prstGeom>
          <a:noFill/>
        </p:spPr>
        <p:txBody>
          <a:bodyPr wrap="squar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编辑标题</a:t>
            </a:r>
          </a:p>
        </p:txBody>
      </p:sp>
      <p:grpSp>
        <p:nvGrpSpPr>
          <p:cNvPr id="2" name="组合 12"/>
          <p:cNvGrpSpPr>
            <a:grpSpLocks noChangeAspect="1"/>
          </p:cNvGrpSpPr>
          <p:nvPr/>
        </p:nvGrpSpPr>
        <p:grpSpPr>
          <a:xfrm>
            <a:off x="2230887" y="1793740"/>
            <a:ext cx="410802" cy="406620"/>
            <a:chOff x="6967126" y="4092464"/>
            <a:chExt cx="453105" cy="448433"/>
          </a:xfrm>
          <a:solidFill>
            <a:schemeClr val="accent1"/>
          </a:solidFill>
          <a:effectLst/>
        </p:grpSpPr>
        <p:sp>
          <p:nvSpPr>
            <p:cNvPr id="14"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5"/>
          <p:cNvGrpSpPr/>
          <p:nvPr/>
        </p:nvGrpSpPr>
        <p:grpSpPr>
          <a:xfrm>
            <a:off x="4322397" y="1690463"/>
            <a:ext cx="423751" cy="509897"/>
            <a:chOff x="6447145" y="3737787"/>
            <a:chExt cx="348964" cy="419850"/>
          </a:xfrm>
          <a:solidFill>
            <a:schemeClr val="accent2"/>
          </a:solidFill>
        </p:grpSpPr>
        <p:sp>
          <p:nvSpPr>
            <p:cNvPr id="17" name="Freeform 32"/>
            <p:cNvSpPr>
              <a:spLocks/>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33"/>
            <p:cNvSpPr>
              <a:spLocks/>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34"/>
            <p:cNvSpPr>
              <a:spLocks/>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Freeform 98"/>
          <p:cNvSpPr>
            <a:spLocks noEditPoints="1"/>
          </p:cNvSpPr>
          <p:nvPr/>
        </p:nvSpPr>
        <p:spPr bwMode="auto">
          <a:xfrm>
            <a:off x="6494446" y="1795180"/>
            <a:ext cx="411703" cy="4209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solidFill>
              <a:schemeClr val="bg1"/>
            </a:solidFill>
          </a:ln>
        </p:spPr>
        <p:txBody>
          <a:bodyPr vert="horz" wrap="square" lIns="68573" tIns="34286" rIns="68573" bIns="34286" numCol="1" anchor="t" anchorCtr="0" compatLnSpc="1">
            <a:prstTxWarp prst="textNoShape">
              <a:avLst/>
            </a:prstTxWarp>
          </a:bodyPr>
          <a:lstStyle/>
          <a:p>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20"/>
          <p:cNvGrpSpPr/>
          <p:nvPr/>
        </p:nvGrpSpPr>
        <p:grpSpPr>
          <a:xfrm>
            <a:off x="5974396" y="2928691"/>
            <a:ext cx="1565806" cy="357553"/>
            <a:chOff x="5129990" y="4125154"/>
            <a:chExt cx="2088023" cy="476737"/>
          </a:xfrm>
          <a:solidFill>
            <a:schemeClr val="accent3"/>
          </a:solidFill>
        </p:grpSpPr>
        <p:cxnSp>
          <p:nvCxnSpPr>
            <p:cNvPr id="22" name="直接连接符 21"/>
            <p:cNvCxnSpPr/>
            <p:nvPr/>
          </p:nvCxnSpPr>
          <p:spPr>
            <a:xfrm>
              <a:off x="5503109" y="4371285"/>
              <a:ext cx="1327164" cy="2581"/>
            </a:xfrm>
            <a:prstGeom prst="line">
              <a:avLst/>
            </a:prstGeom>
            <a:grpFill/>
            <a:ln w="2222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1" name="Group 21"/>
            <p:cNvGrpSpPr>
              <a:grpSpLocks noChangeAspect="1"/>
            </p:cNvGrpSpPr>
            <p:nvPr/>
          </p:nvGrpSpPr>
          <p:grpSpPr bwMode="auto">
            <a:xfrm>
              <a:off x="5129990" y="4125154"/>
              <a:ext cx="336993" cy="468705"/>
              <a:chOff x="2708" y="2559"/>
              <a:chExt cx="284" cy="395"/>
            </a:xfrm>
            <a:grpFill/>
          </p:grpSpPr>
          <p:sp>
            <p:nvSpPr>
              <p:cNvPr id="30"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Group 21"/>
            <p:cNvGrpSpPr>
              <a:grpSpLocks noChangeAspect="1"/>
            </p:cNvGrpSpPr>
            <p:nvPr/>
          </p:nvGrpSpPr>
          <p:grpSpPr bwMode="auto">
            <a:xfrm rot="10800000">
              <a:off x="6881020" y="4133186"/>
              <a:ext cx="336993" cy="468705"/>
              <a:chOff x="2708" y="2559"/>
              <a:chExt cx="284" cy="395"/>
            </a:xfrm>
            <a:grpFill/>
          </p:grpSpPr>
          <p:sp>
            <p:nvSpPr>
              <p:cNvPr id="25"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4" name="组合 34"/>
          <p:cNvGrpSpPr/>
          <p:nvPr/>
        </p:nvGrpSpPr>
        <p:grpSpPr>
          <a:xfrm>
            <a:off x="3724040" y="2928691"/>
            <a:ext cx="1565806" cy="357553"/>
            <a:chOff x="5129990" y="4125154"/>
            <a:chExt cx="2088023" cy="476737"/>
          </a:xfrm>
          <a:solidFill>
            <a:schemeClr val="accent2"/>
          </a:solidFill>
        </p:grpSpPr>
        <p:grpSp>
          <p:nvGrpSpPr>
            <p:cNvPr id="35" name="Group 21"/>
            <p:cNvGrpSpPr>
              <a:grpSpLocks noChangeAspect="1"/>
            </p:cNvGrpSpPr>
            <p:nvPr/>
          </p:nvGrpSpPr>
          <p:grpSpPr bwMode="auto">
            <a:xfrm>
              <a:off x="5129990" y="4125154"/>
              <a:ext cx="336993" cy="468705"/>
              <a:chOff x="2708" y="2559"/>
              <a:chExt cx="284" cy="395"/>
            </a:xfrm>
            <a:grpFill/>
          </p:grpSpPr>
          <p:sp>
            <p:nvSpPr>
              <p:cNvPr id="43"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Group 21"/>
            <p:cNvGrpSpPr>
              <a:grpSpLocks noChangeAspect="1"/>
            </p:cNvGrpSpPr>
            <p:nvPr/>
          </p:nvGrpSpPr>
          <p:grpSpPr bwMode="auto">
            <a:xfrm rot="10800000">
              <a:off x="6881020" y="4133186"/>
              <a:ext cx="336993" cy="468705"/>
              <a:chOff x="2708" y="2559"/>
              <a:chExt cx="284" cy="395"/>
            </a:xfrm>
            <a:grpFill/>
          </p:grpSpPr>
          <p:sp>
            <p:nvSpPr>
              <p:cNvPr id="38"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48" name="直接连接符 47"/>
          <p:cNvCxnSpPr/>
          <p:nvPr/>
        </p:nvCxnSpPr>
        <p:spPr>
          <a:xfrm>
            <a:off x="4000387" y="3110272"/>
            <a:ext cx="995239" cy="1936"/>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7" name="组合 48"/>
          <p:cNvGrpSpPr/>
          <p:nvPr/>
        </p:nvGrpSpPr>
        <p:grpSpPr>
          <a:xfrm>
            <a:off x="1675687" y="2923202"/>
            <a:ext cx="1565806" cy="357553"/>
            <a:chOff x="2326534" y="4174855"/>
            <a:chExt cx="2088023" cy="476737"/>
          </a:xfrm>
          <a:solidFill>
            <a:schemeClr val="accent1"/>
          </a:solidFill>
        </p:grpSpPr>
        <p:grpSp>
          <p:nvGrpSpPr>
            <p:cNvPr id="49" name="组合 49"/>
            <p:cNvGrpSpPr/>
            <p:nvPr/>
          </p:nvGrpSpPr>
          <p:grpSpPr>
            <a:xfrm>
              <a:off x="2326534" y="4174855"/>
              <a:ext cx="2088023" cy="476737"/>
              <a:chOff x="5129990" y="4125154"/>
              <a:chExt cx="2088023" cy="476737"/>
            </a:xfrm>
            <a:grpFill/>
          </p:grpSpPr>
          <p:grpSp>
            <p:nvGrpSpPr>
              <p:cNvPr id="50" name="Group 21"/>
              <p:cNvGrpSpPr>
                <a:grpSpLocks noChangeAspect="1"/>
              </p:cNvGrpSpPr>
              <p:nvPr/>
            </p:nvGrpSpPr>
            <p:grpSpPr bwMode="auto">
              <a:xfrm>
                <a:off x="5129990" y="4125154"/>
                <a:ext cx="336993" cy="468705"/>
                <a:chOff x="2708" y="2559"/>
                <a:chExt cx="284" cy="395"/>
              </a:xfrm>
              <a:grpFill/>
            </p:grpSpPr>
            <p:sp>
              <p:nvSpPr>
                <p:cNvPr id="59"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Group 21"/>
              <p:cNvGrpSpPr>
                <a:grpSpLocks noChangeAspect="1"/>
              </p:cNvGrpSpPr>
              <p:nvPr/>
            </p:nvGrpSpPr>
            <p:grpSpPr bwMode="auto">
              <a:xfrm rot="10800000">
                <a:off x="6881020" y="4133186"/>
                <a:ext cx="336993" cy="468705"/>
                <a:chOff x="2708" y="2559"/>
                <a:chExt cx="284" cy="395"/>
              </a:xfrm>
              <a:grpFill/>
            </p:grpSpPr>
            <p:sp>
              <p:nvSpPr>
                <p:cNvPr id="54"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51" name="直接连接符 50"/>
            <p:cNvCxnSpPr/>
            <p:nvPr/>
          </p:nvCxnSpPr>
          <p:spPr>
            <a:xfrm>
              <a:off x="2692969" y="4421459"/>
              <a:ext cx="1327164" cy="2581"/>
            </a:xfrm>
            <a:prstGeom prst="line">
              <a:avLst/>
            </a:prstGeom>
            <a:grpFill/>
            <a:ln w="22225">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1357473"/>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42" presetClass="entr" presetSubtype="0"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42"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1000"/>
                                        <p:tgtEl>
                                          <p:spTgt spid="16"/>
                                        </p:tgtEl>
                                      </p:cBhvr>
                                    </p:animEffect>
                                    <p:anim calcmode="lin" valueType="num">
                                      <p:cBhvr>
                                        <p:cTn id="88" dur="1000" fill="hold"/>
                                        <p:tgtEl>
                                          <p:spTgt spid="16"/>
                                        </p:tgtEl>
                                        <p:attrNameLst>
                                          <p:attrName>ppt_x</p:attrName>
                                        </p:attrNameLst>
                                      </p:cBhvr>
                                      <p:tavLst>
                                        <p:tav tm="0">
                                          <p:val>
                                            <p:strVal val="#ppt_x"/>
                                          </p:val>
                                        </p:tav>
                                        <p:tav tm="100000">
                                          <p:val>
                                            <p:strVal val="#ppt_x"/>
                                          </p:val>
                                        </p:tav>
                                      </p:tavLst>
                                    </p:anim>
                                    <p:anim calcmode="lin" valueType="num">
                                      <p:cBhvr>
                                        <p:cTn id="8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p:bldP spid="9" grpId="0"/>
      <p:bldP spid="10" grpId="0"/>
      <p:bldP spid="11" grpId="0"/>
      <p:bldP spid="12" grpId="0"/>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d9375f3c11e25d5d89d97a95ad3202c676920ec"/>
  <p:tag name="ISPRING_PRESENTATION_TITLE" val="157"/>
</p:tagLst>
</file>

<file path=ppt/theme/theme1.xml><?xml version="1.0" encoding="utf-8"?>
<a:theme xmlns:a="http://schemas.openxmlformats.org/drawingml/2006/main" name="Office 主题​​">
  <a:themeElements>
    <a:clrScheme name="自定义 645">
      <a:dk1>
        <a:sysClr val="windowText" lastClr="000000"/>
      </a:dk1>
      <a:lt1>
        <a:sysClr val="window" lastClr="FFFFFF"/>
      </a:lt1>
      <a:dk2>
        <a:srgbClr val="444D26"/>
      </a:dk2>
      <a:lt2>
        <a:srgbClr val="FEFAC9"/>
      </a:lt2>
      <a:accent1>
        <a:srgbClr val="595959"/>
      </a:accent1>
      <a:accent2>
        <a:srgbClr val="262626"/>
      </a:accent2>
      <a:accent3>
        <a:srgbClr val="595959"/>
      </a:accent3>
      <a:accent4>
        <a:srgbClr val="262626"/>
      </a:accent4>
      <a:accent5>
        <a:srgbClr val="595959"/>
      </a:accent5>
      <a:accent6>
        <a:srgbClr val="262626"/>
      </a:accent6>
      <a:hlink>
        <a:srgbClr val="8E58B6"/>
      </a:hlink>
      <a:folHlink>
        <a:srgbClr val="7F6F6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11460</TotalTime>
  <Words>1820</Words>
  <Application>Microsoft Office PowerPoint</Application>
  <PresentationFormat>全屏显示(16:9)</PresentationFormat>
  <Paragraphs>244</Paragraphs>
  <Slides>24</Slides>
  <Notes>24</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FontAwesome</vt:lpstr>
      <vt:lpstr>Lato Light</vt:lpstr>
      <vt:lpstr>Lato Regular</vt:lpstr>
      <vt:lpstr>Roboto</vt:lpstr>
      <vt:lpstr>Yuanti SC</vt:lpstr>
      <vt:lpstr>等线</vt:lpstr>
      <vt:lpstr>方正兰亭粗黑_GBK</vt:lpstr>
      <vt:lpstr>方正兰亭纤黑简体</vt:lpstr>
      <vt:lpstr>方正兰亭中黑_GBK</vt:lpstr>
      <vt:lpstr>微软雅黑</vt:lpstr>
      <vt:lpstr>造字工房悦黑演示版常规体</vt:lpstr>
      <vt:lpstr>Arial</vt:lpstr>
      <vt:lpstr>Baskerville Old Face</vt:lpstr>
      <vt:lpstr>Calibri</vt:lpstr>
      <vt:lpstr>Calibri Light</vt:lpstr>
      <vt:lpstr>Impact</vt:lpstr>
      <vt:lpstr>Kartika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157</dc:title>
  <dc:creator>USER</dc:creator>
  <cp:lastModifiedBy>杨 康弘</cp:lastModifiedBy>
  <cp:revision>1282</cp:revision>
  <dcterms:created xsi:type="dcterms:W3CDTF">2014-11-09T01:07:25Z</dcterms:created>
  <dcterms:modified xsi:type="dcterms:W3CDTF">2019-05-03T07:26:18Z</dcterms:modified>
</cp:coreProperties>
</file>