
<file path=[Content_Types].xml><?xml version="1.0" encoding="utf-8"?>
<Types xmlns="http://schemas.openxmlformats.org/package/2006/content-types">
  <Default Extension="jpeg" ContentType="image/jpe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sldIdLst>
    <p:sldId id="257" r:id="rId3"/>
    <p:sldId id="259" r:id="rId5"/>
    <p:sldId id="260" r:id="rId6"/>
    <p:sldId id="283" r:id="rId7"/>
    <p:sldId id="282" r:id="rId8"/>
    <p:sldId id="258" r:id="rId9"/>
    <p:sldId id="279" r:id="rId10"/>
    <p:sldId id="284" r:id="rId11"/>
    <p:sldId id="285" r:id="rId12"/>
    <p:sldId id="286" r:id="rId13"/>
    <p:sldId id="280" r:id="rId14"/>
    <p:sldId id="287" r:id="rId15"/>
    <p:sldId id="288" r:id="rId16"/>
    <p:sldId id="289" r:id="rId17"/>
    <p:sldId id="281" r:id="rId18"/>
    <p:sldId id="290" r:id="rId19"/>
    <p:sldId id="291" r:id="rId20"/>
    <p:sldId id="292" r:id="rId21"/>
    <p:sldId id="293" r:id="rId22"/>
  </p:sldIdLst>
  <p:sldSz cx="12192000" cy="6858000"/>
  <p:notesSz cx="6858000" cy="9144000"/>
  <p:embeddedFontLst>
    <p:embeddedFont>
      <p:font typeface="康熙字典体" panose="020B0502000000000001" pitchFamily="34" charset="-122"/>
      <p:regular r:id="rId26"/>
    </p:embeddedFont>
    <p:embeddedFont>
      <p:font typeface="EPSON 太行書体Ｂ" panose="03000709000000000000" pitchFamily="65" charset="-128"/>
      <p:regular r:id="rId27"/>
    </p:embeddedFont>
    <p:embeddedFont>
      <p:font typeface="毛笔牌匾字体" panose="02000600000000000000" pitchFamily="2" charset="-128"/>
      <p:regular r:id="rId28"/>
    </p:embeddedFont>
    <p:embeddedFont>
      <p:font typeface="Calibri" panose="020F0502020204030204" charset="0"/>
      <p:regular r:id="rId29"/>
      <p:bold r:id="rId30"/>
      <p:italic r:id="rId31"/>
      <p:boldItalic r:id="rId32"/>
    </p:embeddedFont>
    <p:embeddedFont>
      <p:font typeface="Calibri Light" panose="020F0302020204030204" charset="0"/>
      <p:regular r:id="rId33"/>
      <p:italic r:id="rId34"/>
    </p:embeddedFont>
    <p:embeddedFont>
      <p:font typeface="等线" panose="02010600030101010101" charset="0"/>
      <p:regular r:id="rId35"/>
      <p:bold r:id="rId3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4363C"/>
    <a:srgbClr val="C0B993"/>
    <a:srgbClr val="BDC0BA"/>
    <a:srgbClr val="78C2C4"/>
    <a:srgbClr val="93C0C3"/>
    <a:srgbClr val="77969A"/>
    <a:srgbClr val="9B90C2"/>
    <a:srgbClr val="897D55"/>
    <a:srgbClr val="4F906C"/>
    <a:srgbClr val="86A6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884" autoAdjust="0"/>
    <p:restoredTop sz="94660"/>
  </p:normalViewPr>
  <p:slideViewPr>
    <p:cSldViewPr snapToGrid="0" showGuides="1">
      <p:cViewPr varScale="1">
        <p:scale>
          <a:sx n="66" d="100"/>
          <a:sy n="66" d="100"/>
        </p:scale>
        <p:origin x="498" y="48"/>
      </p:cViewPr>
      <p:guideLst>
        <p:guide orient="horz" pos="2228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6" Type="http://schemas.openxmlformats.org/officeDocument/2006/relationships/font" Target="fonts/font11.fntdata"/><Relationship Id="rId35" Type="http://schemas.openxmlformats.org/officeDocument/2006/relationships/font" Target="fonts/font10.fntdata"/><Relationship Id="rId34" Type="http://schemas.openxmlformats.org/officeDocument/2006/relationships/font" Target="fonts/font9.fntdata"/><Relationship Id="rId33" Type="http://schemas.openxmlformats.org/officeDocument/2006/relationships/font" Target="fonts/font8.fntdata"/><Relationship Id="rId32" Type="http://schemas.openxmlformats.org/officeDocument/2006/relationships/font" Target="fonts/font7.fntdata"/><Relationship Id="rId31" Type="http://schemas.openxmlformats.org/officeDocument/2006/relationships/font" Target="fonts/font6.fntdata"/><Relationship Id="rId30" Type="http://schemas.openxmlformats.org/officeDocument/2006/relationships/font" Target="fonts/font5.fntdata"/><Relationship Id="rId3" Type="http://schemas.openxmlformats.org/officeDocument/2006/relationships/slide" Target="slides/slide1.xml"/><Relationship Id="rId29" Type="http://schemas.openxmlformats.org/officeDocument/2006/relationships/font" Target="fonts/font4.fntdata"/><Relationship Id="rId28" Type="http://schemas.openxmlformats.org/officeDocument/2006/relationships/font" Target="fonts/font3.fntdata"/><Relationship Id="rId27" Type="http://schemas.openxmlformats.org/officeDocument/2006/relationships/font" Target="fonts/font2.fntdata"/><Relationship Id="rId26" Type="http://schemas.openxmlformats.org/officeDocument/2006/relationships/font" Target="fonts/font1.fntdata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2D4FA4-0447-4FF4-BFAB-AF13978484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AD6E5A-DA50-45DD-8862-6CE5707D4A5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D6E5A-DA50-45DD-8862-6CE5707D4A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865214-7A90-4F23-AD15-E258CCDD903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A2FF7-1E92-4578-BF23-B41BD2F0D1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865214-7A90-4F23-AD15-E258CCDD903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A2FF7-1E92-4578-BF23-B41BD2F0D1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865214-7A90-4F23-AD15-E258CCDD903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A2FF7-1E92-4578-BF23-B41BD2F0D1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865214-7A90-4F23-AD15-E258CCDD903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A2FF7-1E92-4578-BF23-B41BD2F0D1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rgbClr val="C0B99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530942" y="0"/>
            <a:ext cx="663678" cy="1843548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537" t="38058" r="41202" b="42913"/>
          <a:stretch>
            <a:fillRect/>
          </a:stretch>
        </p:blipFill>
        <p:spPr>
          <a:xfrm>
            <a:off x="-401676" y="-334417"/>
            <a:ext cx="2138516" cy="107663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865214-7A90-4F23-AD15-E258CCDD903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A2FF7-1E92-4578-BF23-B41BD2F0D1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865214-7A90-4F23-AD15-E258CCDD903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A2FF7-1E92-4578-BF23-B41BD2F0D1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865214-7A90-4F23-AD15-E258CCDD903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A2FF7-1E92-4578-BF23-B41BD2F0D1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865214-7A90-4F23-AD15-E258CCDD903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A2FF7-1E92-4578-BF23-B41BD2F0D1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865214-7A90-4F23-AD15-E258CCDD903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A2FF7-1E92-4578-BF23-B41BD2F0D1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865214-7A90-4F23-AD15-E258CCDD903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A2FF7-1E92-4578-BF23-B41BD2F0D1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865214-7A90-4F23-AD15-E258CCDD903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7A2FF7-1E92-4578-BF23-B41BD2F0D1A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3" Type="http://schemas.openxmlformats.org/officeDocument/2006/relationships/image" Target="../media/image6.png"/><Relationship Id="rId2" Type="http://schemas.microsoft.com/office/2007/relationships/hdphoto" Target="../media/image23.wdp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image" Target="../media/image27.jpe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microsoft.com/office/2007/relationships/hdphoto" Target="../media/image35.wdp"/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0.jpeg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microsoft.com/office/2007/relationships/hdphoto" Target="../media/image12.wdp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jpeg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B99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3952495" y="2213529"/>
            <a:ext cx="1020408" cy="1834814"/>
          </a:xfrm>
          <a:prstGeom prst="roundRect">
            <a:avLst>
              <a:gd name="adj" fmla="val 7405"/>
            </a:avLst>
          </a:prstGeom>
          <a:solidFill>
            <a:srgbClr val="6436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81" t="30443" r="20924"/>
          <a:stretch>
            <a:fillRect/>
          </a:stretch>
        </p:blipFill>
        <p:spPr>
          <a:xfrm>
            <a:off x="7202537" y="3894579"/>
            <a:ext cx="5994400" cy="393542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83" t="22671" r="17988"/>
          <a:stretch>
            <a:fillRect/>
          </a:stretch>
        </p:blipFill>
        <p:spPr>
          <a:xfrm>
            <a:off x="-449396" y="3775333"/>
            <a:ext cx="6520721" cy="437512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842"/>
          <a:stretch>
            <a:fillRect/>
          </a:stretch>
        </p:blipFill>
        <p:spPr>
          <a:xfrm>
            <a:off x="0" y="5276537"/>
            <a:ext cx="12192000" cy="337125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200" t="15632" r="24292" b="52045"/>
          <a:stretch>
            <a:fillRect/>
          </a:stretch>
        </p:blipFill>
        <p:spPr>
          <a:xfrm>
            <a:off x="1938741" y="2213529"/>
            <a:ext cx="2466951" cy="1520041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200" t="15632" r="24292" b="52045"/>
          <a:stretch>
            <a:fillRect/>
          </a:stretch>
        </p:blipFill>
        <p:spPr>
          <a:xfrm>
            <a:off x="1045333" y="386882"/>
            <a:ext cx="1579014" cy="97292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1917" y="813371"/>
            <a:ext cx="2507973" cy="210322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562" t="34312" r="40991" b="41057"/>
          <a:stretch>
            <a:fillRect/>
          </a:stretch>
        </p:blipFill>
        <p:spPr>
          <a:xfrm>
            <a:off x="9285776" y="1031796"/>
            <a:ext cx="2447897" cy="1581386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400603" y="709399"/>
            <a:ext cx="1954381" cy="36576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just"/>
            <a:r>
              <a:rPr lang="zh-CN" altLang="en-US" sz="11500" dirty="0">
                <a:solidFill>
                  <a:schemeClr val="tx2">
                    <a:lumMod val="50000"/>
                  </a:schemeClr>
                </a:solidFill>
                <a:latin typeface="康熙字典体" panose="020B0502000000000001" pitchFamily="34" charset="-122"/>
                <a:ea typeface="康熙字典体" panose="020B0502000000000001" pitchFamily="34" charset="-122"/>
              </a:rPr>
              <a:t>和風</a:t>
            </a:r>
            <a:endParaRPr lang="zh-CN" altLang="en-US" sz="11500" dirty="0">
              <a:solidFill>
                <a:schemeClr val="tx2">
                  <a:lumMod val="50000"/>
                </a:schemeClr>
              </a:solidFill>
              <a:latin typeface="康熙字典体" panose="020B0502000000000001" pitchFamily="34" charset="-122"/>
              <a:ea typeface="康熙字典体" panose="020B0502000000000001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812345" y="2255292"/>
            <a:ext cx="1292662" cy="193237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7200" dirty="0" smtClean="0">
                <a:solidFill>
                  <a:schemeClr val="bg1"/>
                </a:solidFill>
                <a:latin typeface="康熙字典体" panose="020B0502000000000001" pitchFamily="34" charset="-122"/>
                <a:ea typeface="康熙字典体" panose="020B0502000000000001" pitchFamily="34" charset="-122"/>
              </a:rPr>
              <a:t>物語</a:t>
            </a:r>
            <a:endParaRPr lang="zh-CN" altLang="en-US" sz="7200" dirty="0">
              <a:solidFill>
                <a:schemeClr val="bg1"/>
              </a:solidFill>
              <a:latin typeface="康熙字典体" panose="020B0502000000000001" pitchFamily="34" charset="-122"/>
              <a:ea typeface="康熙字典体" panose="020B0502000000000001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669907" y="3406003"/>
            <a:ext cx="1415772" cy="176980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ja-JP" altLang="en-US" sz="8000" dirty="0">
                <a:solidFill>
                  <a:schemeClr val="tx2">
                    <a:lumMod val="50000"/>
                  </a:schemeClr>
                </a:solidFill>
                <a:latin typeface="EPSON 太行書体Ｂ" panose="03000709000000000000" pitchFamily="65" charset="-128"/>
                <a:ea typeface="EPSON 太行書体Ｂ" panose="03000709000000000000" pitchFamily="65" charset="-128"/>
              </a:rPr>
              <a:t>の</a:t>
            </a:r>
            <a:endParaRPr lang="zh-CN" altLang="en-US" sz="8000" dirty="0">
              <a:solidFill>
                <a:schemeClr val="tx2">
                  <a:lumMod val="50000"/>
                </a:schemeClr>
              </a:solidFill>
              <a:latin typeface="EPSON 太行書体Ｂ" panose="03000709000000000000" pitchFamily="65" charset="-128"/>
              <a:ea typeface="EPSON 太行書体Ｂ" panose="03000709000000000000" pitchFamily="65" charset="-12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B99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484605" y="2202613"/>
            <a:ext cx="1631866" cy="1631866"/>
          </a:xfrm>
          <a:prstGeom prst="rect">
            <a:avLst/>
          </a:prstGeom>
          <a:solidFill>
            <a:srgbClr val="6436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80639" y="3898647"/>
            <a:ext cx="1631866" cy="1631866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6180639" y="2202613"/>
            <a:ext cx="1631866" cy="1631866"/>
          </a:xfrm>
          <a:custGeom>
            <a:avLst/>
            <a:gdLst>
              <a:gd name="connsiteX0" fmla="*/ 0 w 3625516"/>
              <a:gd name="connsiteY0" fmla="*/ 0 h 3625516"/>
              <a:gd name="connsiteX1" fmla="*/ 3625516 w 3625516"/>
              <a:gd name="connsiteY1" fmla="*/ 0 h 3625516"/>
              <a:gd name="connsiteX2" fmla="*/ 3625516 w 3625516"/>
              <a:gd name="connsiteY2" fmla="*/ 3625516 h 3625516"/>
              <a:gd name="connsiteX3" fmla="*/ 0 w 3625516"/>
              <a:gd name="connsiteY3" fmla="*/ 3625516 h 3625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25516" h="3625516">
                <a:moveTo>
                  <a:pt x="0" y="0"/>
                </a:moveTo>
                <a:lnTo>
                  <a:pt x="3625516" y="0"/>
                </a:lnTo>
                <a:lnTo>
                  <a:pt x="3625516" y="3625516"/>
                </a:lnTo>
                <a:lnTo>
                  <a:pt x="0" y="3625516"/>
                </a:lnTo>
                <a:close/>
              </a:path>
            </a:pathLst>
          </a:cu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4484605" y="3898647"/>
            <a:ext cx="1631866" cy="1631866"/>
          </a:xfrm>
          <a:custGeom>
            <a:avLst/>
            <a:gdLst>
              <a:gd name="connsiteX0" fmla="*/ 0 w 3935163"/>
              <a:gd name="connsiteY0" fmla="*/ 0 h 3935163"/>
              <a:gd name="connsiteX1" fmla="*/ 3935163 w 3935163"/>
              <a:gd name="connsiteY1" fmla="*/ 0 h 3935163"/>
              <a:gd name="connsiteX2" fmla="*/ 3935163 w 3935163"/>
              <a:gd name="connsiteY2" fmla="*/ 3935163 h 3935163"/>
              <a:gd name="connsiteX3" fmla="*/ 0 w 3935163"/>
              <a:gd name="connsiteY3" fmla="*/ 3935163 h 39351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35163" h="3935163">
                <a:moveTo>
                  <a:pt x="0" y="0"/>
                </a:moveTo>
                <a:lnTo>
                  <a:pt x="3935163" y="0"/>
                </a:lnTo>
                <a:lnTo>
                  <a:pt x="3935163" y="3935163"/>
                </a:lnTo>
                <a:lnTo>
                  <a:pt x="0" y="3935163"/>
                </a:lnTo>
                <a:close/>
              </a:path>
            </a:pathLst>
          </a:custGeom>
        </p:spPr>
      </p:pic>
      <p:sp>
        <p:nvSpPr>
          <p:cNvPr id="14" name="文本框 13"/>
          <p:cNvSpPr txBox="1"/>
          <p:nvPr/>
        </p:nvSpPr>
        <p:spPr>
          <a:xfrm>
            <a:off x="10928231" y="2069849"/>
            <a:ext cx="461665" cy="165233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康熙字典体" panose="020B0502000000000001" pitchFamily="34" charset="-122"/>
                <a:ea typeface="康熙字典体" panose="020B0502000000000001" pitchFamily="34" charset="-122"/>
              </a:rPr>
              <a:t>輸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康熙字典体" panose="020B0502000000000001" pitchFamily="34" charset="-122"/>
                <a:ea typeface="康熙字典体" panose="020B0502000000000001" pitchFamily="34" charset="-122"/>
              </a:rPr>
              <a:t>入您的標題</a:t>
            </a:r>
            <a:endParaRPr lang="zh-CN" altLang="en-US" dirty="0">
              <a:solidFill>
                <a:schemeClr val="tx2">
                  <a:lumMod val="50000"/>
                </a:schemeClr>
              </a:solidFill>
              <a:latin typeface="康熙字典体" panose="020B0502000000000001" pitchFamily="34" charset="-122"/>
              <a:ea typeface="康熙字典体" panose="020B0502000000000001" pitchFamily="3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10651958" y="2101933"/>
            <a:ext cx="0" cy="617830"/>
          </a:xfrm>
          <a:prstGeom prst="line">
            <a:avLst/>
          </a:prstGeom>
          <a:ln w="19050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8070231" y="2101933"/>
            <a:ext cx="2400657" cy="123566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spc="200" dirty="0">
                <a:latin typeface="康熙字典体" panose="020B0502000000000001" pitchFamily="34" charset="-122"/>
                <a:ea typeface="康熙字典体" panose="020B0502000000000001" pitchFamily="34" charset="-122"/>
              </a:rPr>
              <a:t>逝者如斯，而未尝往也；盈虚者如彼，而卒莫消长也。</a:t>
            </a:r>
            <a:endParaRPr lang="zh-CN" altLang="en-US" sz="1600" spc="200" dirty="0">
              <a:latin typeface="康熙字典体" panose="020B0502000000000001" pitchFamily="34" charset="-122"/>
              <a:ea typeface="康熙字典体" panose="020B0502000000000001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0928231" y="4203447"/>
            <a:ext cx="461665" cy="165233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康熙字典体" panose="020B0502000000000001" pitchFamily="34" charset="-122"/>
                <a:ea typeface="康熙字典体" panose="020B0502000000000001" pitchFamily="34" charset="-122"/>
              </a:rPr>
              <a:t>輸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康熙字典体" panose="020B0502000000000001" pitchFamily="34" charset="-122"/>
                <a:ea typeface="康熙字典体" panose="020B0502000000000001" pitchFamily="34" charset="-122"/>
              </a:rPr>
              <a:t>入您的標題</a:t>
            </a:r>
            <a:endParaRPr lang="zh-CN" altLang="en-US" dirty="0">
              <a:solidFill>
                <a:schemeClr val="tx2">
                  <a:lumMod val="50000"/>
                </a:schemeClr>
              </a:solidFill>
              <a:latin typeface="康熙字典体" panose="020B0502000000000001" pitchFamily="34" charset="-122"/>
              <a:ea typeface="康熙字典体" panose="020B0502000000000001" pitchFamily="34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10651958" y="4235531"/>
            <a:ext cx="0" cy="617830"/>
          </a:xfrm>
          <a:prstGeom prst="line">
            <a:avLst/>
          </a:prstGeom>
          <a:ln w="19050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/>
        </p:nvSpPr>
        <p:spPr>
          <a:xfrm>
            <a:off x="8070231" y="4235531"/>
            <a:ext cx="2400657" cy="123566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spc="200" dirty="0">
                <a:latin typeface="康熙字典体" panose="020B0502000000000001" pitchFamily="34" charset="-122"/>
                <a:ea typeface="康熙字典体" panose="020B0502000000000001" pitchFamily="34" charset="-122"/>
              </a:rPr>
              <a:t>逝者如斯，而未尝往也；盈虚者如彼，而卒莫消长也。</a:t>
            </a:r>
            <a:endParaRPr lang="zh-CN" altLang="en-US" sz="1600" spc="200" dirty="0">
              <a:latin typeface="康熙字典体" panose="020B0502000000000001" pitchFamily="34" charset="-122"/>
              <a:ea typeface="康熙字典体" panose="020B0502000000000001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554164" y="2069849"/>
            <a:ext cx="461665" cy="165233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康熙字典体" panose="020B0502000000000001" pitchFamily="34" charset="-122"/>
                <a:ea typeface="康熙字典体" panose="020B0502000000000001" pitchFamily="34" charset="-122"/>
              </a:rPr>
              <a:t>輸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康熙字典体" panose="020B0502000000000001" pitchFamily="34" charset="-122"/>
                <a:ea typeface="康熙字典体" panose="020B0502000000000001" pitchFamily="34" charset="-122"/>
              </a:rPr>
              <a:t>入您的標題</a:t>
            </a:r>
            <a:endParaRPr lang="zh-CN" altLang="en-US" dirty="0">
              <a:solidFill>
                <a:schemeClr val="tx2">
                  <a:lumMod val="50000"/>
                </a:schemeClr>
              </a:solidFill>
              <a:latin typeface="康熙字典体" panose="020B0502000000000001" pitchFamily="34" charset="-122"/>
              <a:ea typeface="康熙字典体" panose="020B0502000000000001" pitchFamily="34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3277891" y="2101933"/>
            <a:ext cx="0" cy="617830"/>
          </a:xfrm>
          <a:prstGeom prst="line">
            <a:avLst/>
          </a:prstGeom>
          <a:ln w="19050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696164" y="2101933"/>
            <a:ext cx="2400657" cy="123566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spc="200" dirty="0">
                <a:latin typeface="康熙字典体" panose="020B0502000000000001" pitchFamily="34" charset="-122"/>
                <a:ea typeface="康熙字典体" panose="020B0502000000000001" pitchFamily="34" charset="-122"/>
              </a:rPr>
              <a:t>逝者如斯，而未尝往也；盈虚者如彼，而卒莫消长也。</a:t>
            </a:r>
            <a:endParaRPr lang="zh-CN" altLang="en-US" sz="1600" spc="200" dirty="0">
              <a:latin typeface="康熙字典体" panose="020B0502000000000001" pitchFamily="34" charset="-122"/>
              <a:ea typeface="康熙字典体" panose="020B0502000000000001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554164" y="4203447"/>
            <a:ext cx="461665" cy="165233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康熙字典体" panose="020B0502000000000001" pitchFamily="34" charset="-122"/>
                <a:ea typeface="康熙字典体" panose="020B0502000000000001" pitchFamily="34" charset="-122"/>
              </a:rPr>
              <a:t>輸</a:t>
            </a:r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  <a:latin typeface="康熙字典体" panose="020B0502000000000001" pitchFamily="34" charset="-122"/>
                <a:ea typeface="康熙字典体" panose="020B0502000000000001" pitchFamily="34" charset="-122"/>
              </a:rPr>
              <a:t>入您的標題</a:t>
            </a:r>
            <a:endParaRPr lang="zh-CN" altLang="en-US" dirty="0">
              <a:solidFill>
                <a:schemeClr val="tx2">
                  <a:lumMod val="50000"/>
                </a:schemeClr>
              </a:solidFill>
              <a:latin typeface="康熙字典体" panose="020B0502000000000001" pitchFamily="34" charset="-122"/>
              <a:ea typeface="康熙字典体" panose="020B0502000000000001" pitchFamily="34" charset="-122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3277891" y="4235531"/>
            <a:ext cx="0" cy="617830"/>
          </a:xfrm>
          <a:prstGeom prst="line">
            <a:avLst/>
          </a:prstGeom>
          <a:ln w="19050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/>
        </p:nvSpPr>
        <p:spPr>
          <a:xfrm>
            <a:off x="696164" y="4235531"/>
            <a:ext cx="2400657" cy="123566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spc="200" dirty="0">
                <a:latin typeface="康熙字典体" panose="020B0502000000000001" pitchFamily="34" charset="-122"/>
                <a:ea typeface="康熙字典体" panose="020B0502000000000001" pitchFamily="34" charset="-122"/>
              </a:rPr>
              <a:t>逝者如斯，而未尝往也；盈虚者如彼，而卒莫消长也。</a:t>
            </a:r>
            <a:endParaRPr lang="zh-CN" altLang="en-US" sz="1600" spc="200" dirty="0">
              <a:latin typeface="康熙字典体" panose="020B0502000000000001" pitchFamily="34" charset="-122"/>
              <a:ea typeface="康熙字典体" panose="020B0502000000000001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 rot="5400000">
            <a:off x="5706624" y="-78627"/>
            <a:ext cx="663678" cy="1975964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3332" y="21994"/>
            <a:ext cx="1733086" cy="1531564"/>
          </a:xfrm>
          <a:prstGeom prst="rect">
            <a:avLst/>
          </a:prstGeom>
        </p:spPr>
      </p:pic>
      <p:sp>
        <p:nvSpPr>
          <p:cNvPr id="38" name="文本框 37"/>
          <p:cNvSpPr txBox="1"/>
          <p:nvPr/>
        </p:nvSpPr>
        <p:spPr>
          <a:xfrm>
            <a:off x="5547897" y="647745"/>
            <a:ext cx="11371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 smtClean="0">
                <a:solidFill>
                  <a:schemeClr val="bg1"/>
                </a:solidFill>
                <a:latin typeface="康熙字典体" panose="020B0502000000000001" pitchFamily="34" charset="-122"/>
                <a:ea typeface="康熙字典体" panose="020B0502000000000001" pitchFamily="34" charset="-122"/>
              </a:rPr>
              <a:t>壹期</a:t>
            </a:r>
            <a:endParaRPr lang="zh-CN" altLang="en-US" sz="2800" dirty="0">
              <a:solidFill>
                <a:schemeClr val="bg1"/>
              </a:solidFill>
              <a:latin typeface="康熙字典体" panose="020B0502000000000001" pitchFamily="34" charset="-122"/>
              <a:ea typeface="康熙字典体" panose="020B0502000000000001" pitchFamily="34" charset="-122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B99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81" t="30443" r="20924"/>
          <a:stretch>
            <a:fillRect/>
          </a:stretch>
        </p:blipFill>
        <p:spPr>
          <a:xfrm>
            <a:off x="7445376" y="4890288"/>
            <a:ext cx="5994400" cy="3935424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83" t="22671" r="17988" b="31823"/>
          <a:stretch>
            <a:fillRect/>
          </a:stretch>
        </p:blipFill>
        <p:spPr>
          <a:xfrm>
            <a:off x="-305865" y="5042936"/>
            <a:ext cx="4682720" cy="1848918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562" t="34312" r="40991" b="41057"/>
          <a:stretch>
            <a:fillRect/>
          </a:stretch>
        </p:blipFill>
        <p:spPr>
          <a:xfrm>
            <a:off x="10551885" y="3417013"/>
            <a:ext cx="1640115" cy="105954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842" b="18522"/>
          <a:stretch>
            <a:fillRect/>
          </a:stretch>
        </p:blipFill>
        <p:spPr>
          <a:xfrm>
            <a:off x="0" y="6188558"/>
            <a:ext cx="12192000" cy="2101003"/>
          </a:xfrm>
          <a:prstGeom prst="rect">
            <a:avLst/>
          </a:prstGeom>
        </p:spPr>
      </p:pic>
      <p:sp>
        <p:nvSpPr>
          <p:cNvPr id="14" name="椭圆 13"/>
          <p:cNvSpPr/>
          <p:nvPr/>
        </p:nvSpPr>
        <p:spPr>
          <a:xfrm>
            <a:off x="7373132" y="1484280"/>
            <a:ext cx="3131699" cy="3131699"/>
          </a:xfrm>
          <a:prstGeom prst="ellipse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9900" b="1" dirty="0" smtClean="0">
                <a:solidFill>
                  <a:schemeClr val="bg1"/>
                </a:solidFill>
                <a:latin typeface="康熙字典体" panose="020B0502000000000001" pitchFamily="34" charset="-122"/>
                <a:ea typeface="康熙字典体" panose="020B0502000000000001" pitchFamily="34" charset="-122"/>
              </a:rPr>
              <a:t>叁</a:t>
            </a:r>
            <a:endParaRPr lang="zh-CN" altLang="en-US" sz="19900" b="1" dirty="0">
              <a:solidFill>
                <a:schemeClr val="bg1"/>
              </a:solidFill>
              <a:latin typeface="康熙字典体" panose="020B0502000000000001" pitchFamily="34" charset="-122"/>
              <a:ea typeface="康熙字典体" panose="020B0502000000000001" pitchFamily="34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200" t="15632" r="24292" b="52045"/>
          <a:stretch>
            <a:fillRect/>
          </a:stretch>
        </p:blipFill>
        <p:spPr>
          <a:xfrm>
            <a:off x="564763" y="195768"/>
            <a:ext cx="1579014" cy="972928"/>
          </a:xfrm>
          <a:prstGeom prst="rect">
            <a:avLst/>
          </a:prstGeom>
        </p:spPr>
      </p:pic>
      <p:cxnSp>
        <p:nvCxnSpPr>
          <p:cNvPr id="10" name="直接连接符 9"/>
          <p:cNvCxnSpPr/>
          <p:nvPr/>
        </p:nvCxnSpPr>
        <p:spPr>
          <a:xfrm>
            <a:off x="6647752" y="1593475"/>
            <a:ext cx="0" cy="2844800"/>
          </a:xfrm>
          <a:prstGeom prst="line">
            <a:avLst/>
          </a:prstGeom>
          <a:ln w="3810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919661" y="1593475"/>
            <a:ext cx="0" cy="2844800"/>
          </a:xfrm>
          <a:prstGeom prst="line">
            <a:avLst/>
          </a:prstGeom>
          <a:ln w="3810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椭圆 2"/>
          <p:cNvSpPr/>
          <p:nvPr/>
        </p:nvSpPr>
        <p:spPr>
          <a:xfrm>
            <a:off x="5574515" y="1524965"/>
            <a:ext cx="707923" cy="707923"/>
          </a:xfrm>
          <a:prstGeom prst="ellipse">
            <a:avLst/>
          </a:prstGeom>
          <a:solidFill>
            <a:srgbClr val="6436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latin typeface="康熙字典体" panose="020B0502000000000001" pitchFamily="34" charset="-122"/>
                <a:ea typeface="康熙字典体" panose="020B0502000000000001" pitchFamily="34" charset="-122"/>
              </a:rPr>
              <a:t>壹</a:t>
            </a:r>
            <a:endParaRPr lang="zh-CN" altLang="en-US" sz="3200" dirty="0">
              <a:latin typeface="康熙字典体" panose="020B0502000000000001" pitchFamily="34" charset="-122"/>
              <a:ea typeface="康熙字典体" panose="020B0502000000000001" pitchFamily="34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5574515" y="2303323"/>
            <a:ext cx="707923" cy="707923"/>
          </a:xfrm>
          <a:prstGeom prst="ellipse">
            <a:avLst/>
          </a:prstGeom>
          <a:solidFill>
            <a:srgbClr val="6436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latin typeface="康熙字典体" panose="020B0502000000000001" pitchFamily="34" charset="-122"/>
                <a:ea typeface="康熙字典体" panose="020B0502000000000001" pitchFamily="34" charset="-122"/>
              </a:rPr>
              <a:t>期</a:t>
            </a:r>
            <a:endParaRPr lang="zh-CN" altLang="en-US" sz="3200" dirty="0">
              <a:latin typeface="康熙字典体" panose="020B0502000000000001" pitchFamily="34" charset="-122"/>
              <a:ea typeface="康熙字典体" panose="020B0502000000000001" pitchFamily="34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574515" y="3081681"/>
            <a:ext cx="707923" cy="707923"/>
          </a:xfrm>
          <a:prstGeom prst="ellipse">
            <a:avLst/>
          </a:prstGeom>
          <a:solidFill>
            <a:srgbClr val="6436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latin typeface="康熙字典体" panose="020B0502000000000001" pitchFamily="34" charset="-122"/>
                <a:ea typeface="康熙字典体" panose="020B0502000000000001" pitchFamily="34" charset="-122"/>
              </a:rPr>
              <a:t>壹</a:t>
            </a:r>
            <a:endParaRPr lang="zh-CN" altLang="en-US" sz="3200" dirty="0">
              <a:latin typeface="康熙字典体" panose="020B0502000000000001" pitchFamily="34" charset="-122"/>
              <a:ea typeface="康熙字典体" panose="020B0502000000000001" pitchFamily="34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5574515" y="3860038"/>
            <a:ext cx="707923" cy="707923"/>
          </a:xfrm>
          <a:prstGeom prst="ellipse">
            <a:avLst/>
          </a:prstGeom>
          <a:solidFill>
            <a:srgbClr val="6436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latin typeface="康熙字典体" panose="020B0502000000000001" pitchFamily="34" charset="-122"/>
                <a:ea typeface="康熙字典体" panose="020B0502000000000001" pitchFamily="34" charset="-122"/>
              </a:rPr>
              <a:t>會</a:t>
            </a:r>
            <a:endParaRPr lang="zh-CN" altLang="en-US" sz="3200" dirty="0">
              <a:latin typeface="康熙字典体" panose="020B0502000000000001" pitchFamily="34" charset="-122"/>
              <a:ea typeface="康熙字典体" panose="020B0502000000000001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523803" y="1593475"/>
            <a:ext cx="1846659" cy="291331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pc="200" dirty="0">
                <a:latin typeface="康熙字典体" panose="020B0502000000000001" pitchFamily="34" charset="-122"/>
                <a:ea typeface="康熙字典体" panose="020B0502000000000001" pitchFamily="34" charset="-122"/>
              </a:rPr>
              <a:t>予观夫巴陵胜状，在洞庭一湖。衔远山，吞长江，浩浩汤汤，</a:t>
            </a:r>
            <a:r>
              <a:rPr lang="zh-CN" altLang="en-US" spc="200" dirty="0" smtClean="0">
                <a:latin typeface="康熙字典体" panose="020B0502000000000001" pitchFamily="34" charset="-122"/>
                <a:ea typeface="康熙字典体" panose="020B0502000000000001" pitchFamily="34" charset="-122"/>
              </a:rPr>
              <a:t>横无际涯，朝晖</a:t>
            </a:r>
            <a:r>
              <a:rPr lang="zh-CN" altLang="en-US" spc="200" dirty="0">
                <a:latin typeface="康熙字典体" panose="020B0502000000000001" pitchFamily="34" charset="-122"/>
                <a:ea typeface="康熙字典体" panose="020B0502000000000001" pitchFamily="34" charset="-122"/>
              </a:rPr>
              <a:t>夕阴，气象万千。</a:t>
            </a:r>
            <a:endParaRPr lang="zh-CN" altLang="en-US" spc="200" dirty="0">
              <a:latin typeface="康熙字典体" panose="020B0502000000000001" pitchFamily="34" charset="-122"/>
              <a:ea typeface="康熙字典体" panose="020B0502000000000001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238939" y="1593475"/>
            <a:ext cx="2262158" cy="291331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pc="200">
                <a:latin typeface="康熙字典体" panose="020B0502000000000001" pitchFamily="34" charset="-122"/>
                <a:ea typeface="康熙字典体" panose="020B0502000000000001" pitchFamily="34" charset="-122"/>
              </a:defRPr>
            </a:lvl1pPr>
          </a:lstStyle>
          <a:p>
            <a:r>
              <a:rPr lang="zh-CN" altLang="en-US" dirty="0"/>
              <a:t>若夫淫雨霏霏，连月不</a:t>
            </a:r>
            <a:r>
              <a:rPr lang="zh-CN" altLang="en-US" dirty="0" smtClean="0"/>
              <a:t>开阴风</a:t>
            </a:r>
            <a:r>
              <a:rPr lang="zh-CN" altLang="en-US" dirty="0"/>
              <a:t>怒号，浊浪</a:t>
            </a:r>
            <a:r>
              <a:rPr lang="zh-CN" altLang="en-US" dirty="0" smtClean="0"/>
              <a:t>排空，日</a:t>
            </a:r>
            <a:r>
              <a:rPr lang="zh-CN" altLang="en-US" dirty="0"/>
              <a:t>星隐曜，山岳潜形，商旅不行，樯倾楫摧，薄暮冥冥，虎啸猿啼。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/>
          <p:nvPr/>
        </p:nvSpPr>
        <p:spPr>
          <a:xfrm>
            <a:off x="2277980" y="1138990"/>
            <a:ext cx="1219200" cy="1219200"/>
          </a:xfrm>
          <a:prstGeom prst="ellipse">
            <a:avLst/>
          </a:prstGeom>
          <a:solidFill>
            <a:srgbClr val="6436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dirty="0">
                <a:latin typeface="康熙字典体" panose="020B0502000000000001" pitchFamily="34" charset="-122"/>
                <a:ea typeface="康熙字典体" panose="020B0502000000000001" pitchFamily="34" charset="-122"/>
              </a:rPr>
              <a:t>壹</a:t>
            </a:r>
            <a:endParaRPr lang="zh-CN" altLang="en-US" sz="4400" dirty="0">
              <a:latin typeface="康熙字典体" panose="020B0502000000000001" pitchFamily="34" charset="-122"/>
              <a:ea typeface="康熙字典体" panose="020B0502000000000001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6849980" y="1138990"/>
            <a:ext cx="1219200" cy="1219200"/>
          </a:xfrm>
          <a:prstGeom prst="ellipse">
            <a:avLst/>
          </a:prstGeom>
          <a:solidFill>
            <a:srgbClr val="6436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dirty="0" smtClean="0">
                <a:latin typeface="康熙字典体" panose="020B0502000000000001" pitchFamily="34" charset="-122"/>
                <a:ea typeface="康熙字典体" panose="020B0502000000000001" pitchFamily="34" charset="-122"/>
              </a:rPr>
              <a:t>貳</a:t>
            </a:r>
            <a:endParaRPr lang="zh-CN" altLang="en-US" sz="4400" dirty="0">
              <a:latin typeface="康熙字典体" panose="020B0502000000000001" pitchFamily="34" charset="-122"/>
              <a:ea typeface="康熙字典体" panose="020B0502000000000001" pitchFamily="34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4828675" y="4347411"/>
            <a:ext cx="1219200" cy="1219200"/>
          </a:xfrm>
          <a:prstGeom prst="ellipse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dirty="0" smtClean="0">
                <a:latin typeface="康熙字典体" panose="020B0502000000000001" pitchFamily="34" charset="-122"/>
                <a:ea typeface="康熙字典体" panose="020B0502000000000001" pitchFamily="34" charset="-122"/>
              </a:rPr>
              <a:t>叁</a:t>
            </a:r>
            <a:endParaRPr lang="zh-CN" altLang="en-US" sz="4400" dirty="0">
              <a:latin typeface="康熙字典体" panose="020B0502000000000001" pitchFamily="34" charset="-122"/>
              <a:ea typeface="康熙字典体" panose="020B0502000000000001" pitchFamily="34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9400675" y="4347411"/>
            <a:ext cx="1219200" cy="1219200"/>
          </a:xfrm>
          <a:prstGeom prst="ellipse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dirty="0" smtClean="0">
                <a:latin typeface="康熙字典体" panose="020B0502000000000001" pitchFamily="34" charset="-122"/>
                <a:ea typeface="康熙字典体" panose="020B0502000000000001" pitchFamily="34" charset="-122"/>
              </a:rPr>
              <a:t>肆</a:t>
            </a:r>
            <a:endParaRPr lang="zh-CN" altLang="en-US" sz="4400" dirty="0">
              <a:latin typeface="康熙字典体" panose="020B0502000000000001" pitchFamily="34" charset="-122"/>
              <a:ea typeface="康熙字典体" panose="020B0502000000000001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644591" y="1079974"/>
            <a:ext cx="24988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dirty="0">
                <a:latin typeface="康熙字典体" panose="020B0502000000000001" pitchFamily="34" charset="-122"/>
                <a:ea typeface="康熙字典体" panose="020B0502000000000001" pitchFamily="34" charset="-122"/>
              </a:rPr>
              <a:t>月明星稀，乌鹊南飞，此非曹孟德之诗乎？西望夏口，东望武昌，山川相缪，郁乎苍苍，此非孟德之困于周郎者乎</a:t>
            </a:r>
            <a:endParaRPr lang="zh-CN" altLang="en-US" dirty="0">
              <a:latin typeface="康熙字典体" panose="020B0502000000000001" pitchFamily="34" charset="-122"/>
              <a:ea typeface="康熙字典体" panose="020B0502000000000001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621894" y="4226483"/>
            <a:ext cx="24988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dirty="0">
                <a:latin typeface="康熙字典体" panose="020B0502000000000001" pitchFamily="34" charset="-122"/>
                <a:ea typeface="康熙字典体" panose="020B0502000000000001" pitchFamily="34" charset="-122"/>
              </a:rPr>
              <a:t>月明星稀，乌鹊南飞，此非曹孟德之诗乎？西望夏口，东望武昌，山川相缪，郁乎苍苍，此非孟德之困于周郎者乎</a:t>
            </a:r>
            <a:endParaRPr lang="zh-CN" altLang="en-US" dirty="0">
              <a:latin typeface="康熙字典体" panose="020B0502000000000001" pitchFamily="34" charset="-122"/>
              <a:ea typeface="康熙字典体" panose="020B0502000000000001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044546" y="4226483"/>
            <a:ext cx="24988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dirty="0">
                <a:latin typeface="康熙字典体" panose="020B0502000000000001" pitchFamily="34" charset="-122"/>
                <a:ea typeface="康熙字典体" panose="020B0502000000000001" pitchFamily="34" charset="-122"/>
              </a:rPr>
              <a:t>月明星稀，乌鹊南飞，此非曹孟德之诗乎？西望夏口，东望武昌，山川相缪，郁乎苍苍，此非孟德之困于周郎者乎</a:t>
            </a:r>
            <a:endParaRPr lang="zh-CN" altLang="en-US" dirty="0">
              <a:latin typeface="康熙字典体" panose="020B0502000000000001" pitchFamily="34" charset="-122"/>
              <a:ea typeface="康熙字典体" panose="020B0502000000000001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210065" y="1079974"/>
            <a:ext cx="24988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dirty="0">
                <a:latin typeface="康熙字典体" panose="020B0502000000000001" pitchFamily="34" charset="-122"/>
                <a:ea typeface="康熙字典体" panose="020B0502000000000001" pitchFamily="34" charset="-122"/>
              </a:rPr>
              <a:t>月明星稀，乌鹊南飞，此非曹孟德之诗乎？西望夏口，东望武昌，山川相缪，郁乎苍苍，此非孟德之困于周郎者乎</a:t>
            </a:r>
            <a:endParaRPr lang="zh-CN" altLang="en-US" dirty="0">
              <a:latin typeface="康熙字典体" panose="020B0502000000000001" pitchFamily="34" charset="-122"/>
              <a:ea typeface="康熙字典体" panose="020B0502000000000001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17512" y="589578"/>
            <a:ext cx="677108" cy="115259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3200" dirty="0" smtClean="0">
                <a:solidFill>
                  <a:schemeClr val="bg1"/>
                </a:solidFill>
                <a:latin typeface="康熙字典体" panose="020B0502000000000001" pitchFamily="34" charset="-122"/>
                <a:ea typeface="康熙字典体" panose="020B0502000000000001" pitchFamily="34" charset="-122"/>
              </a:rPr>
              <a:t>壹會</a:t>
            </a:r>
            <a:endParaRPr lang="zh-CN" altLang="en-US" sz="3200" dirty="0">
              <a:solidFill>
                <a:schemeClr val="bg1"/>
              </a:solidFill>
              <a:latin typeface="康熙字典体" panose="020B0502000000000001" pitchFamily="34" charset="-122"/>
              <a:ea typeface="康熙字典体" panose="020B0502000000000001" pitchFamily="34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0946" y="2761430"/>
            <a:ext cx="3250613" cy="1653329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4208" y="2761430"/>
            <a:ext cx="3250613" cy="1653329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8199" y="2761430"/>
            <a:ext cx="3250613" cy="1653329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3353" y="2761430"/>
            <a:ext cx="3250613" cy="1653329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481"/>
          <a:stretch>
            <a:fillRect/>
          </a:stretch>
        </p:blipFill>
        <p:spPr>
          <a:xfrm>
            <a:off x="10988847" y="2761429"/>
            <a:ext cx="1187112" cy="1653329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6602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51286" y="0"/>
            <a:ext cx="2117558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26907" y="0"/>
            <a:ext cx="2117558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5034" y="0"/>
            <a:ext cx="2117558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43160" y="0"/>
            <a:ext cx="2117558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580149" y="212560"/>
            <a:ext cx="14598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latin typeface="康熙字典体" panose="020B0502000000000001" pitchFamily="34" charset="-122"/>
                <a:ea typeface="康熙字典体" panose="020B0502000000000001" pitchFamily="34" charset="-122"/>
              </a:rPr>
              <a:t>壹</a:t>
            </a:r>
            <a:endParaRPr lang="zh-CN" altLang="en-US" sz="6000" dirty="0">
              <a:latin typeface="康熙字典体" panose="020B0502000000000001" pitchFamily="34" charset="-122"/>
              <a:ea typeface="康熙字典体" panose="020B0502000000000001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072023" y="212560"/>
            <a:ext cx="14598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 smtClean="0">
                <a:latin typeface="康熙字典体" panose="020B0502000000000001" pitchFamily="34" charset="-122"/>
                <a:ea typeface="康熙字典体" panose="020B0502000000000001" pitchFamily="34" charset="-122"/>
              </a:rPr>
              <a:t>馬</a:t>
            </a:r>
            <a:endParaRPr lang="zh-CN" altLang="en-US" sz="6000" dirty="0">
              <a:latin typeface="康熙字典体" panose="020B0502000000000001" pitchFamily="34" charset="-122"/>
              <a:ea typeface="康熙字典体" panose="020B0502000000000001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563897" y="212560"/>
            <a:ext cx="14598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 smtClean="0">
                <a:latin typeface="康熙字典体" panose="020B0502000000000001" pitchFamily="34" charset="-122"/>
                <a:ea typeface="康熙字典体" panose="020B0502000000000001" pitchFamily="34" charset="-122"/>
              </a:rPr>
              <a:t>當</a:t>
            </a:r>
            <a:endParaRPr lang="zh-CN" altLang="en-US" sz="6000" dirty="0">
              <a:latin typeface="康熙字典体" panose="020B0502000000000001" pitchFamily="34" charset="-122"/>
              <a:ea typeface="康熙字典体" panose="020B0502000000000001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055770" y="212560"/>
            <a:ext cx="14598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 smtClean="0">
                <a:latin typeface="康熙字典体" panose="020B0502000000000001" pitchFamily="34" charset="-122"/>
                <a:ea typeface="康熙字典体" panose="020B0502000000000001" pitchFamily="34" charset="-122"/>
              </a:rPr>
              <a:t>先</a:t>
            </a:r>
            <a:endParaRPr lang="zh-CN" altLang="en-US" sz="6000" dirty="0">
              <a:latin typeface="康熙字典体" panose="020B0502000000000001" pitchFamily="34" charset="-122"/>
              <a:ea typeface="康熙字典体" panose="020B0502000000000001" pitchFamily="34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8957" y="1228223"/>
            <a:ext cx="2234581" cy="1873957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3169" y="944896"/>
            <a:ext cx="2803936" cy="244061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4928" y="1101685"/>
            <a:ext cx="2039817" cy="2094947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5695" y="999812"/>
            <a:ext cx="2220923" cy="2330776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1411727" y="3330588"/>
            <a:ext cx="1846659" cy="291331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pc="200" dirty="0">
                <a:latin typeface="康熙字典体" panose="020B0502000000000001" pitchFamily="34" charset="-122"/>
                <a:ea typeface="康熙字典体" panose="020B0502000000000001" pitchFamily="34" charset="-122"/>
              </a:rPr>
              <a:t>客有吹洞箫者，倚歌而和之。其声呜呜然，如怨如慕，如泣如诉，余音袅袅，不绝如缕</a:t>
            </a:r>
            <a:endParaRPr lang="zh-CN" altLang="en-US" spc="200" dirty="0">
              <a:latin typeface="康熙字典体" panose="020B0502000000000001" pitchFamily="34" charset="-122"/>
              <a:ea typeface="康熙字典体" panose="020B0502000000000001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895270" y="3330588"/>
            <a:ext cx="1846659" cy="291331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pc="200" dirty="0">
                <a:latin typeface="康熙字典体" panose="020B0502000000000001" pitchFamily="34" charset="-122"/>
                <a:ea typeface="康熙字典体" panose="020B0502000000000001" pitchFamily="34" charset="-122"/>
              </a:rPr>
              <a:t>客有吹洞箫者，倚歌而和之。其声呜呜然，如怨如慕，如泣如诉，余音袅袅，不绝如缕</a:t>
            </a:r>
            <a:endParaRPr lang="zh-CN" altLang="en-US" spc="200" dirty="0">
              <a:latin typeface="康熙字典体" panose="020B0502000000000001" pitchFamily="34" charset="-122"/>
              <a:ea typeface="康熙字典体" panose="020B0502000000000001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378813" y="3330588"/>
            <a:ext cx="1846659" cy="291331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pc="200" dirty="0">
                <a:latin typeface="康熙字典体" panose="020B0502000000000001" pitchFamily="34" charset="-122"/>
                <a:ea typeface="康熙字典体" panose="020B0502000000000001" pitchFamily="34" charset="-122"/>
              </a:rPr>
              <a:t>客有吹洞箫者，倚歌而和之。其声呜呜然，如怨如慕，如泣如诉，余音袅袅，不绝如缕</a:t>
            </a:r>
            <a:endParaRPr lang="zh-CN" altLang="en-US" spc="200" dirty="0">
              <a:latin typeface="康熙字典体" panose="020B0502000000000001" pitchFamily="34" charset="-122"/>
              <a:ea typeface="康熙字典体" panose="020B0502000000000001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862356" y="3330588"/>
            <a:ext cx="1846659" cy="291331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pc="200" dirty="0">
                <a:latin typeface="康熙字典体" panose="020B0502000000000001" pitchFamily="34" charset="-122"/>
                <a:ea typeface="康熙字典体" panose="020B0502000000000001" pitchFamily="34" charset="-122"/>
              </a:rPr>
              <a:t>客有吹洞箫者，倚歌而和之。其声呜呜然，如怨如慕，如泣如诉，余音袅袅，不绝如缕</a:t>
            </a:r>
            <a:endParaRPr lang="zh-CN" altLang="en-US" spc="200" dirty="0">
              <a:latin typeface="康熙字典体" panose="020B0502000000000001" pitchFamily="34" charset="-122"/>
              <a:ea typeface="康熙字典体" panose="020B0502000000000001" pitchFamily="34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7859974" y="985174"/>
            <a:ext cx="2277979" cy="2277979"/>
          </a:xfrm>
          <a:prstGeom prst="rect">
            <a:avLst/>
          </a:prstGeom>
          <a:solidFill>
            <a:srgbClr val="6436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993523" y="985174"/>
            <a:ext cx="2277979" cy="2277979"/>
          </a:xfrm>
          <a:prstGeom prst="rect">
            <a:avLst/>
          </a:prstGeom>
          <a:solidFill>
            <a:srgbClr val="6436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108180" y="985174"/>
            <a:ext cx="2277979" cy="2277979"/>
          </a:xfrm>
          <a:prstGeom prst="rect">
            <a:avLst/>
          </a:prstGeom>
          <a:solidFill>
            <a:srgbClr val="6436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17512" y="589578"/>
            <a:ext cx="677108" cy="115259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3200" dirty="0" smtClean="0">
                <a:solidFill>
                  <a:schemeClr val="bg1"/>
                </a:solidFill>
                <a:latin typeface="康熙字典体" panose="020B0502000000000001" pitchFamily="34" charset="-122"/>
                <a:ea typeface="康熙字典体" panose="020B0502000000000001" pitchFamily="34" charset="-122"/>
              </a:rPr>
              <a:t>壹期</a:t>
            </a:r>
            <a:endParaRPr lang="zh-CN" altLang="en-US" sz="3200" dirty="0">
              <a:solidFill>
                <a:schemeClr val="bg1"/>
              </a:solidFill>
              <a:latin typeface="康熙字典体" panose="020B0502000000000001" pitchFamily="34" charset="-122"/>
              <a:ea typeface="康熙字典体" panose="020B0502000000000001" pitchFamily="3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2180370" y="1049342"/>
            <a:ext cx="2133600" cy="2133600"/>
          </a:xfrm>
          <a:custGeom>
            <a:avLst/>
            <a:gdLst>
              <a:gd name="connsiteX0" fmla="*/ 0 w 3830124"/>
              <a:gd name="connsiteY0" fmla="*/ 0 h 3830124"/>
              <a:gd name="connsiteX1" fmla="*/ 3830124 w 3830124"/>
              <a:gd name="connsiteY1" fmla="*/ 0 h 3830124"/>
              <a:gd name="connsiteX2" fmla="*/ 3830124 w 3830124"/>
              <a:gd name="connsiteY2" fmla="*/ 3830124 h 3830124"/>
              <a:gd name="connsiteX3" fmla="*/ 0 w 3830124"/>
              <a:gd name="connsiteY3" fmla="*/ 3830124 h 3830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30124" h="3830124">
                <a:moveTo>
                  <a:pt x="0" y="0"/>
                </a:moveTo>
                <a:lnTo>
                  <a:pt x="3830124" y="0"/>
                </a:lnTo>
                <a:lnTo>
                  <a:pt x="3830124" y="3830124"/>
                </a:lnTo>
                <a:lnTo>
                  <a:pt x="0" y="3830124"/>
                </a:lnTo>
                <a:close/>
              </a:path>
            </a:pathLst>
          </a:cu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5068501" y="1049342"/>
            <a:ext cx="2133600" cy="2133600"/>
          </a:xfrm>
          <a:custGeom>
            <a:avLst/>
            <a:gdLst>
              <a:gd name="connsiteX0" fmla="*/ 0 w 4652210"/>
              <a:gd name="connsiteY0" fmla="*/ 0 h 4652210"/>
              <a:gd name="connsiteX1" fmla="*/ 4652210 w 4652210"/>
              <a:gd name="connsiteY1" fmla="*/ 0 h 4652210"/>
              <a:gd name="connsiteX2" fmla="*/ 4652210 w 4652210"/>
              <a:gd name="connsiteY2" fmla="*/ 4652210 h 4652210"/>
              <a:gd name="connsiteX3" fmla="*/ 0 w 4652210"/>
              <a:gd name="connsiteY3" fmla="*/ 4652210 h 4652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52210" h="4652210">
                <a:moveTo>
                  <a:pt x="0" y="0"/>
                </a:moveTo>
                <a:lnTo>
                  <a:pt x="4652210" y="0"/>
                </a:lnTo>
                <a:lnTo>
                  <a:pt x="4652210" y="4652210"/>
                </a:lnTo>
                <a:lnTo>
                  <a:pt x="0" y="4652210"/>
                </a:lnTo>
                <a:close/>
              </a:path>
            </a:pathLst>
          </a:cu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7928020" y="1049342"/>
            <a:ext cx="2133600" cy="2133600"/>
          </a:xfrm>
          <a:custGeom>
            <a:avLst/>
            <a:gdLst>
              <a:gd name="connsiteX0" fmla="*/ 0 w 4310898"/>
              <a:gd name="connsiteY0" fmla="*/ 0 h 4310898"/>
              <a:gd name="connsiteX1" fmla="*/ 4310898 w 4310898"/>
              <a:gd name="connsiteY1" fmla="*/ 0 h 4310898"/>
              <a:gd name="connsiteX2" fmla="*/ 4310898 w 4310898"/>
              <a:gd name="connsiteY2" fmla="*/ 4310898 h 4310898"/>
              <a:gd name="connsiteX3" fmla="*/ 0 w 4310898"/>
              <a:gd name="connsiteY3" fmla="*/ 4310898 h 4310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10898" h="4310898">
                <a:moveTo>
                  <a:pt x="0" y="0"/>
                </a:moveTo>
                <a:lnTo>
                  <a:pt x="4310898" y="0"/>
                </a:lnTo>
                <a:lnTo>
                  <a:pt x="4310898" y="4310898"/>
                </a:lnTo>
                <a:lnTo>
                  <a:pt x="0" y="4310898"/>
                </a:lnTo>
                <a:close/>
              </a:path>
            </a:pathLst>
          </a:custGeom>
        </p:spPr>
      </p:pic>
      <p:sp>
        <p:nvSpPr>
          <p:cNvPr id="19" name="文本框 18"/>
          <p:cNvSpPr txBox="1"/>
          <p:nvPr/>
        </p:nvSpPr>
        <p:spPr>
          <a:xfrm>
            <a:off x="2108180" y="3545076"/>
            <a:ext cx="1846659" cy="256696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pc="200" dirty="0">
                <a:latin typeface="康熙字典体" panose="020B0502000000000001" pitchFamily="34" charset="-122"/>
                <a:ea typeface="康熙字典体" panose="020B0502000000000001" pitchFamily="34" charset="-122"/>
              </a:rPr>
              <a:t>客有吹洞箫者，倚歌而和之。其声呜呜然，如怨如慕，如泣如诉，余音袅袅，不绝如缕</a:t>
            </a:r>
            <a:endParaRPr lang="zh-CN" altLang="en-US" spc="200" dirty="0">
              <a:latin typeface="康熙字典体" panose="020B0502000000000001" pitchFamily="34" charset="-122"/>
              <a:ea typeface="康熙字典体" panose="020B0502000000000001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993523" y="3513639"/>
            <a:ext cx="1846659" cy="259840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pc="200" dirty="0">
                <a:latin typeface="康熙字典体" panose="020B0502000000000001" pitchFamily="34" charset="-122"/>
                <a:ea typeface="康熙字典体" panose="020B0502000000000001" pitchFamily="34" charset="-122"/>
              </a:rPr>
              <a:t>客有吹洞箫者，倚歌而和之。其声呜呜然，如怨如慕，如泣如诉，余音袅袅，不绝如缕</a:t>
            </a:r>
            <a:endParaRPr lang="zh-CN" altLang="en-US" spc="200" dirty="0">
              <a:latin typeface="康熙字典体" panose="020B0502000000000001" pitchFamily="34" charset="-122"/>
              <a:ea typeface="康熙字典体" panose="020B0502000000000001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859974" y="3513639"/>
            <a:ext cx="1846659" cy="259840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pc="200" dirty="0">
                <a:latin typeface="康熙字典体" panose="020B0502000000000001" pitchFamily="34" charset="-122"/>
                <a:ea typeface="康熙字典体" panose="020B0502000000000001" pitchFamily="34" charset="-122"/>
              </a:rPr>
              <a:t>客有吹洞箫者，倚歌而和之。其声呜呜然，如怨如慕，如泣如诉，余音袅袅，不绝如缕</a:t>
            </a:r>
            <a:endParaRPr lang="zh-CN" altLang="en-US" spc="200" dirty="0">
              <a:latin typeface="康熙字典体" panose="020B0502000000000001" pitchFamily="34" charset="-122"/>
              <a:ea typeface="康熙字典体" panose="020B0502000000000001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972295" y="3545076"/>
            <a:ext cx="492443" cy="165233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dirty="0">
                <a:solidFill>
                  <a:srgbClr val="64363C"/>
                </a:solidFill>
                <a:latin typeface="康熙字典体" panose="020B0502000000000001" pitchFamily="34" charset="-122"/>
                <a:ea typeface="康熙字典体" panose="020B0502000000000001" pitchFamily="34" charset="-122"/>
              </a:rPr>
              <a:t>輸</a:t>
            </a:r>
            <a:r>
              <a:rPr lang="zh-CN" altLang="en-US" sz="2000" dirty="0" smtClean="0">
                <a:solidFill>
                  <a:srgbClr val="64363C"/>
                </a:solidFill>
                <a:latin typeface="康熙字典体" panose="020B0502000000000001" pitchFamily="34" charset="-122"/>
                <a:ea typeface="康熙字典体" panose="020B0502000000000001" pitchFamily="34" charset="-122"/>
              </a:rPr>
              <a:t>入您的標題</a:t>
            </a:r>
            <a:endParaRPr lang="zh-CN" altLang="en-US" sz="2000" dirty="0">
              <a:solidFill>
                <a:srgbClr val="64363C"/>
              </a:solidFill>
              <a:latin typeface="康熙字典体" panose="020B0502000000000001" pitchFamily="34" charset="-122"/>
              <a:ea typeface="康熙字典体" panose="020B0502000000000001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857634" y="3513639"/>
            <a:ext cx="492443" cy="165233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dirty="0">
                <a:solidFill>
                  <a:srgbClr val="64363C"/>
                </a:solidFill>
                <a:latin typeface="康熙字典体" panose="020B0502000000000001" pitchFamily="34" charset="-122"/>
                <a:ea typeface="康熙字典体" panose="020B0502000000000001" pitchFamily="34" charset="-122"/>
              </a:rPr>
              <a:t>輸</a:t>
            </a:r>
            <a:r>
              <a:rPr lang="zh-CN" altLang="en-US" sz="2000" dirty="0" smtClean="0">
                <a:solidFill>
                  <a:srgbClr val="64363C"/>
                </a:solidFill>
                <a:latin typeface="康熙字典体" panose="020B0502000000000001" pitchFamily="34" charset="-122"/>
                <a:ea typeface="康熙字典体" panose="020B0502000000000001" pitchFamily="34" charset="-122"/>
              </a:rPr>
              <a:t>入您的標題</a:t>
            </a:r>
            <a:endParaRPr lang="zh-CN" altLang="en-US" sz="2000" dirty="0">
              <a:solidFill>
                <a:srgbClr val="64363C"/>
              </a:solidFill>
              <a:latin typeface="康熙字典体" panose="020B0502000000000001" pitchFamily="34" charset="-122"/>
              <a:ea typeface="康熙字典体" panose="020B0502000000000001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9728290" y="3513639"/>
            <a:ext cx="492443" cy="165233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dirty="0">
                <a:solidFill>
                  <a:srgbClr val="64363C"/>
                </a:solidFill>
                <a:latin typeface="康熙字典体" panose="020B0502000000000001" pitchFamily="34" charset="-122"/>
                <a:ea typeface="康熙字典体" panose="020B0502000000000001" pitchFamily="34" charset="-122"/>
              </a:rPr>
              <a:t>輸</a:t>
            </a:r>
            <a:r>
              <a:rPr lang="zh-CN" altLang="en-US" sz="2000" dirty="0" smtClean="0">
                <a:solidFill>
                  <a:srgbClr val="64363C"/>
                </a:solidFill>
                <a:latin typeface="康熙字典体" panose="020B0502000000000001" pitchFamily="34" charset="-122"/>
                <a:ea typeface="康熙字典体" panose="020B0502000000000001" pitchFamily="34" charset="-122"/>
              </a:rPr>
              <a:t>入您的標題</a:t>
            </a:r>
            <a:endParaRPr lang="zh-CN" altLang="en-US" sz="2000" dirty="0">
              <a:solidFill>
                <a:srgbClr val="64363C"/>
              </a:solidFill>
              <a:latin typeface="康熙字典体" panose="020B0502000000000001" pitchFamily="34" charset="-122"/>
              <a:ea typeface="康熙字典体" panose="020B0502000000000001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B99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81" t="30443" r="20924"/>
          <a:stretch>
            <a:fillRect/>
          </a:stretch>
        </p:blipFill>
        <p:spPr>
          <a:xfrm>
            <a:off x="7445376" y="4890288"/>
            <a:ext cx="5994400" cy="3935424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83" t="22671" r="17988" b="31823"/>
          <a:stretch>
            <a:fillRect/>
          </a:stretch>
        </p:blipFill>
        <p:spPr>
          <a:xfrm>
            <a:off x="-305865" y="5042936"/>
            <a:ext cx="4682720" cy="1848918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562" t="34312" r="40991" b="41057"/>
          <a:stretch>
            <a:fillRect/>
          </a:stretch>
        </p:blipFill>
        <p:spPr>
          <a:xfrm>
            <a:off x="10551885" y="3417013"/>
            <a:ext cx="1640115" cy="105954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842" b="18522"/>
          <a:stretch>
            <a:fillRect/>
          </a:stretch>
        </p:blipFill>
        <p:spPr>
          <a:xfrm>
            <a:off x="0" y="6188558"/>
            <a:ext cx="12192000" cy="2101003"/>
          </a:xfrm>
          <a:prstGeom prst="rect">
            <a:avLst/>
          </a:prstGeom>
        </p:spPr>
      </p:pic>
      <p:sp>
        <p:nvSpPr>
          <p:cNvPr id="14" name="椭圆 13"/>
          <p:cNvSpPr/>
          <p:nvPr/>
        </p:nvSpPr>
        <p:spPr>
          <a:xfrm>
            <a:off x="7373132" y="1484280"/>
            <a:ext cx="3131699" cy="3131699"/>
          </a:xfrm>
          <a:prstGeom prst="ellipse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9900" b="1" dirty="0" smtClean="0">
                <a:solidFill>
                  <a:schemeClr val="bg1"/>
                </a:solidFill>
                <a:latin typeface="康熙字典体" panose="020B0502000000000001" pitchFamily="34" charset="-122"/>
                <a:ea typeface="康熙字典体" panose="020B0502000000000001" pitchFamily="34" charset="-122"/>
              </a:rPr>
              <a:t>肆</a:t>
            </a:r>
            <a:endParaRPr lang="zh-CN" altLang="en-US" sz="19900" b="1" dirty="0">
              <a:solidFill>
                <a:schemeClr val="bg1"/>
              </a:solidFill>
              <a:latin typeface="康熙字典体" panose="020B0502000000000001" pitchFamily="34" charset="-122"/>
              <a:ea typeface="康熙字典体" panose="020B0502000000000001" pitchFamily="34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200" t="15632" r="24292" b="52045"/>
          <a:stretch>
            <a:fillRect/>
          </a:stretch>
        </p:blipFill>
        <p:spPr>
          <a:xfrm>
            <a:off x="564763" y="195768"/>
            <a:ext cx="1579014" cy="972928"/>
          </a:xfrm>
          <a:prstGeom prst="rect">
            <a:avLst/>
          </a:prstGeom>
        </p:spPr>
      </p:pic>
      <p:cxnSp>
        <p:nvCxnSpPr>
          <p:cNvPr id="10" name="直接连接符 9"/>
          <p:cNvCxnSpPr/>
          <p:nvPr/>
        </p:nvCxnSpPr>
        <p:spPr>
          <a:xfrm>
            <a:off x="6647752" y="1593475"/>
            <a:ext cx="0" cy="2844800"/>
          </a:xfrm>
          <a:prstGeom prst="line">
            <a:avLst/>
          </a:prstGeom>
          <a:ln w="3810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919661" y="1593475"/>
            <a:ext cx="0" cy="2844800"/>
          </a:xfrm>
          <a:prstGeom prst="line">
            <a:avLst/>
          </a:prstGeom>
          <a:ln w="3810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椭圆 2"/>
          <p:cNvSpPr/>
          <p:nvPr/>
        </p:nvSpPr>
        <p:spPr>
          <a:xfrm>
            <a:off x="5574515" y="1524965"/>
            <a:ext cx="707923" cy="707923"/>
          </a:xfrm>
          <a:prstGeom prst="ellipse">
            <a:avLst/>
          </a:prstGeom>
          <a:solidFill>
            <a:srgbClr val="6436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latin typeface="康熙字典体" panose="020B0502000000000001" pitchFamily="34" charset="-122"/>
                <a:ea typeface="康熙字典体" panose="020B0502000000000001" pitchFamily="34" charset="-122"/>
              </a:rPr>
              <a:t>錦</a:t>
            </a:r>
            <a:endParaRPr lang="zh-CN" altLang="en-US" sz="3200" dirty="0">
              <a:latin typeface="康熙字典体" panose="020B0502000000000001" pitchFamily="34" charset="-122"/>
              <a:ea typeface="康熙字典体" panose="020B0502000000000001" pitchFamily="34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5574515" y="2303323"/>
            <a:ext cx="707923" cy="707923"/>
          </a:xfrm>
          <a:prstGeom prst="ellipse">
            <a:avLst/>
          </a:prstGeom>
          <a:solidFill>
            <a:srgbClr val="6436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latin typeface="康熙字典体" panose="020B0502000000000001" pitchFamily="34" charset="-122"/>
                <a:ea typeface="康熙字典体" panose="020B0502000000000001" pitchFamily="34" charset="-122"/>
              </a:rPr>
              <a:t>繡</a:t>
            </a:r>
            <a:endParaRPr lang="zh-CN" altLang="en-US" sz="3200" dirty="0">
              <a:latin typeface="康熙字典体" panose="020B0502000000000001" pitchFamily="34" charset="-122"/>
              <a:ea typeface="康熙字典体" panose="020B0502000000000001" pitchFamily="34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574515" y="3081681"/>
            <a:ext cx="707923" cy="707923"/>
          </a:xfrm>
          <a:prstGeom prst="ellipse">
            <a:avLst/>
          </a:prstGeom>
          <a:solidFill>
            <a:srgbClr val="6436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latin typeface="康熙字典体" panose="020B0502000000000001" pitchFamily="34" charset="-122"/>
                <a:ea typeface="康熙字典体" panose="020B0502000000000001" pitchFamily="34" charset="-122"/>
              </a:rPr>
              <a:t>年</a:t>
            </a:r>
            <a:endParaRPr lang="zh-CN" altLang="en-US" sz="3200" dirty="0">
              <a:latin typeface="康熙字典体" panose="020B0502000000000001" pitchFamily="34" charset="-122"/>
              <a:ea typeface="康熙字典体" panose="020B0502000000000001" pitchFamily="34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5574515" y="3860038"/>
            <a:ext cx="707923" cy="707923"/>
          </a:xfrm>
          <a:prstGeom prst="ellipse">
            <a:avLst/>
          </a:prstGeom>
          <a:solidFill>
            <a:srgbClr val="6436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latin typeface="康熙字典体" panose="020B0502000000000001" pitchFamily="34" charset="-122"/>
                <a:ea typeface="康熙字典体" panose="020B0502000000000001" pitchFamily="34" charset="-122"/>
              </a:rPr>
              <a:t>華</a:t>
            </a:r>
            <a:endParaRPr lang="zh-CN" altLang="en-US" sz="3200" dirty="0">
              <a:latin typeface="康熙字典体" panose="020B0502000000000001" pitchFamily="34" charset="-122"/>
              <a:ea typeface="康熙字典体" panose="020B0502000000000001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523803" y="1593475"/>
            <a:ext cx="1846659" cy="291331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pc="200" dirty="0">
                <a:latin typeface="康熙字典体" panose="020B0502000000000001" pitchFamily="34" charset="-122"/>
                <a:ea typeface="康熙字典体" panose="020B0502000000000001" pitchFamily="34" charset="-122"/>
              </a:rPr>
              <a:t>予观夫巴陵胜状，在洞庭一湖。衔远山，吞长江，浩浩汤汤，</a:t>
            </a:r>
            <a:r>
              <a:rPr lang="zh-CN" altLang="en-US" spc="200" dirty="0" smtClean="0">
                <a:latin typeface="康熙字典体" panose="020B0502000000000001" pitchFamily="34" charset="-122"/>
                <a:ea typeface="康熙字典体" panose="020B0502000000000001" pitchFamily="34" charset="-122"/>
              </a:rPr>
              <a:t>横无际涯，朝晖</a:t>
            </a:r>
            <a:r>
              <a:rPr lang="zh-CN" altLang="en-US" spc="200" dirty="0">
                <a:latin typeface="康熙字典体" panose="020B0502000000000001" pitchFamily="34" charset="-122"/>
                <a:ea typeface="康熙字典体" panose="020B0502000000000001" pitchFamily="34" charset="-122"/>
              </a:rPr>
              <a:t>夕阴，气象万千。</a:t>
            </a:r>
            <a:endParaRPr lang="zh-CN" altLang="en-US" spc="200" dirty="0">
              <a:latin typeface="康熙字典体" panose="020B0502000000000001" pitchFamily="34" charset="-122"/>
              <a:ea typeface="康熙字典体" panose="020B0502000000000001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238939" y="1593475"/>
            <a:ext cx="2262158" cy="291331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pc="200">
                <a:latin typeface="康熙字典体" panose="020B0502000000000001" pitchFamily="34" charset="-122"/>
                <a:ea typeface="康熙字典体" panose="020B0502000000000001" pitchFamily="34" charset="-122"/>
              </a:defRPr>
            </a:lvl1pPr>
          </a:lstStyle>
          <a:p>
            <a:r>
              <a:rPr lang="zh-CN" altLang="en-US" dirty="0"/>
              <a:t>若夫淫雨霏霏，连月不</a:t>
            </a:r>
            <a:r>
              <a:rPr lang="zh-CN" altLang="en-US" dirty="0" smtClean="0"/>
              <a:t>开阴风</a:t>
            </a:r>
            <a:r>
              <a:rPr lang="zh-CN" altLang="en-US" dirty="0"/>
              <a:t>怒号，浊浪</a:t>
            </a:r>
            <a:r>
              <a:rPr lang="zh-CN" altLang="en-US" dirty="0" smtClean="0"/>
              <a:t>排空，日</a:t>
            </a:r>
            <a:r>
              <a:rPr lang="zh-CN" altLang="en-US" dirty="0"/>
              <a:t>星隐曜，山岳潜形，商旅不行，樯倾楫摧，薄暮冥冥，虎啸猿啼。</a:t>
            </a:r>
            <a:endParaRPr lang="zh-CN" altLang="en-US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B99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531" y="2670040"/>
            <a:ext cx="4453137" cy="4187960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517512" y="589578"/>
            <a:ext cx="677108" cy="115259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3200" dirty="0" smtClean="0">
                <a:solidFill>
                  <a:schemeClr val="bg1"/>
                </a:solidFill>
                <a:latin typeface="康熙字典体" panose="020B0502000000000001" pitchFamily="34" charset="-122"/>
                <a:ea typeface="康熙字典体" panose="020B0502000000000001" pitchFamily="34" charset="-122"/>
              </a:rPr>
              <a:t>壹期</a:t>
            </a:r>
            <a:endParaRPr lang="zh-CN" altLang="en-US" sz="3200" dirty="0">
              <a:solidFill>
                <a:schemeClr val="bg1"/>
              </a:solidFill>
              <a:latin typeface="康熙字典体" panose="020B0502000000000001" pitchFamily="34" charset="-122"/>
              <a:ea typeface="康熙字典体" panose="020B0502000000000001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594224" y="722134"/>
            <a:ext cx="16608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 smtClean="0">
                <a:solidFill>
                  <a:srgbClr val="64363C"/>
                </a:solidFill>
                <a:latin typeface="毛笔牌匾字体" panose="02000600000000000000" pitchFamily="2" charset="-128"/>
                <a:ea typeface="毛笔牌匾字体" panose="02000600000000000000" pitchFamily="2" charset="-128"/>
              </a:rPr>
              <a:t>禪</a:t>
            </a:r>
            <a:endParaRPr lang="zh-CN" altLang="en-US" sz="9600" dirty="0">
              <a:solidFill>
                <a:srgbClr val="64363C"/>
              </a:solidFill>
              <a:latin typeface="毛笔牌匾字体" panose="02000600000000000000" pitchFamily="2" charset="-128"/>
              <a:ea typeface="毛笔牌匾字体" panose="02000600000000000000" pitchFamily="2" charset="-128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610326" y="2190261"/>
            <a:ext cx="553998" cy="226838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2400" dirty="0" smtClean="0">
                <a:latin typeface="康熙字典体" panose="020B0502000000000001" pitchFamily="34" charset="-122"/>
                <a:ea typeface="康熙字典体" panose="020B0502000000000001" pitchFamily="34" charset="-122"/>
              </a:rPr>
              <a:t>輸入你的標題</a:t>
            </a:r>
            <a:endParaRPr lang="zh-CN" altLang="en-US" sz="2400" dirty="0">
              <a:latin typeface="康熙字典体" panose="020B0502000000000001" pitchFamily="34" charset="-122"/>
              <a:ea typeface="康熙字典体" panose="020B0502000000000001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903621" y="1381941"/>
            <a:ext cx="5309937" cy="875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pc="200" dirty="0">
                <a:latin typeface="康熙字典体" panose="020B0502000000000001" pitchFamily="34" charset="-122"/>
                <a:ea typeface="康熙字典体" panose="020B0502000000000001" pitchFamily="34" charset="-122"/>
              </a:rPr>
              <a:t>山不在高，有仙则名。水不在深，有龙则灵。斯是陋室，惟吾德馨</a:t>
            </a:r>
            <a:r>
              <a:rPr lang="zh-CN" altLang="en-US" spc="200" dirty="0" smtClean="0">
                <a:latin typeface="康熙字典体" panose="020B0502000000000001" pitchFamily="34" charset="-122"/>
                <a:ea typeface="康熙字典体" panose="020B0502000000000001" pitchFamily="34" charset="-122"/>
              </a:rPr>
              <a:t>。</a:t>
            </a:r>
            <a:endParaRPr lang="zh-CN" altLang="en-US" spc="200" dirty="0">
              <a:latin typeface="康熙字典体" panose="020B0502000000000001" pitchFamily="34" charset="-122"/>
              <a:ea typeface="康熙字典体" panose="020B0502000000000001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903620" y="2855585"/>
            <a:ext cx="5309937" cy="875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pc="200" dirty="0">
                <a:latin typeface="康熙字典体" panose="020B0502000000000001" pitchFamily="34" charset="-122"/>
                <a:ea typeface="康熙字典体" panose="020B0502000000000001" pitchFamily="34" charset="-122"/>
              </a:rPr>
              <a:t>山不在高，有仙则名。水不在深，有龙则灵。斯是陋室，惟吾德馨</a:t>
            </a:r>
            <a:r>
              <a:rPr lang="zh-CN" altLang="en-US" spc="200" dirty="0" smtClean="0">
                <a:latin typeface="康熙字典体" panose="020B0502000000000001" pitchFamily="34" charset="-122"/>
                <a:ea typeface="康熙字典体" panose="020B0502000000000001" pitchFamily="34" charset="-122"/>
              </a:rPr>
              <a:t>。</a:t>
            </a:r>
            <a:endParaRPr lang="zh-CN" altLang="en-US" spc="200" dirty="0">
              <a:latin typeface="康熙字典体" panose="020B0502000000000001" pitchFamily="34" charset="-122"/>
              <a:ea typeface="康熙字典体" panose="020B0502000000000001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903620" y="4329229"/>
            <a:ext cx="5309937" cy="875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pc="200" dirty="0">
                <a:latin typeface="康熙字典体" panose="020B0502000000000001" pitchFamily="34" charset="-122"/>
                <a:ea typeface="康熙字典体" panose="020B0502000000000001" pitchFamily="34" charset="-122"/>
              </a:rPr>
              <a:t>山不在高，有仙则名。水不在深，有龙则灵。斯是陋室，惟吾德馨</a:t>
            </a:r>
            <a:r>
              <a:rPr lang="zh-CN" altLang="en-US" spc="200" dirty="0" smtClean="0">
                <a:latin typeface="康熙字典体" panose="020B0502000000000001" pitchFamily="34" charset="-122"/>
                <a:ea typeface="康熙字典体" panose="020B0502000000000001" pitchFamily="34" charset="-122"/>
              </a:rPr>
              <a:t>。</a:t>
            </a:r>
            <a:endParaRPr lang="zh-CN" altLang="en-US" spc="200" dirty="0">
              <a:latin typeface="康熙字典体" panose="020B0502000000000001" pitchFamily="34" charset="-122"/>
              <a:ea typeface="康熙字典体" panose="020B0502000000000001" pitchFamily="34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2089755" y="1506964"/>
            <a:ext cx="625642" cy="625642"/>
          </a:xfrm>
          <a:prstGeom prst="ellipse">
            <a:avLst/>
          </a:prstGeom>
          <a:solidFill>
            <a:srgbClr val="6436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康熙字典体" panose="020B0502000000000001" pitchFamily="34" charset="-122"/>
                <a:ea typeface="康熙字典体" panose="020B0502000000000001" pitchFamily="34" charset="-122"/>
              </a:rPr>
              <a:t>壹</a:t>
            </a:r>
            <a:endParaRPr lang="zh-CN" altLang="en-US" sz="2800" dirty="0">
              <a:latin typeface="康熙字典体" panose="020B0502000000000001" pitchFamily="34" charset="-122"/>
              <a:ea typeface="康熙字典体" panose="020B0502000000000001" pitchFamily="34" charset="-122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2097764" y="2982804"/>
            <a:ext cx="625642" cy="625642"/>
          </a:xfrm>
          <a:prstGeom prst="ellipse">
            <a:avLst/>
          </a:prstGeom>
          <a:solidFill>
            <a:srgbClr val="6436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latin typeface="康熙字典体" panose="020B0502000000000001" pitchFamily="34" charset="-122"/>
                <a:ea typeface="康熙字典体" panose="020B0502000000000001" pitchFamily="34" charset="-122"/>
              </a:rPr>
              <a:t>貳</a:t>
            </a:r>
            <a:endParaRPr lang="zh-CN" altLang="en-US" sz="2800" dirty="0">
              <a:latin typeface="康熙字典体" panose="020B0502000000000001" pitchFamily="34" charset="-122"/>
              <a:ea typeface="康熙字典体" panose="020B0502000000000001" pitchFamily="34" charset="-122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2111929" y="4458644"/>
            <a:ext cx="625642" cy="625642"/>
          </a:xfrm>
          <a:prstGeom prst="ellipse">
            <a:avLst/>
          </a:prstGeom>
          <a:solidFill>
            <a:srgbClr val="6436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latin typeface="康熙字典体" panose="020B0502000000000001" pitchFamily="34" charset="-122"/>
                <a:ea typeface="康熙字典体" panose="020B0502000000000001" pitchFamily="34" charset="-122"/>
              </a:rPr>
              <a:t>叁</a:t>
            </a:r>
            <a:endParaRPr lang="zh-CN" altLang="en-US" sz="2800" dirty="0">
              <a:latin typeface="康熙字典体" panose="020B0502000000000001" pitchFamily="34" charset="-122"/>
              <a:ea typeface="康熙字典体" panose="020B0502000000000001" pitchFamily="34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2558" y="787481"/>
            <a:ext cx="2751519" cy="341696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B99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542589"/>
            <a:ext cx="12192000" cy="840827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rot="5400000">
            <a:off x="9444435" y="-383427"/>
            <a:ext cx="663678" cy="1975964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788292" y="342945"/>
            <a:ext cx="19759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 smtClean="0">
                <a:solidFill>
                  <a:schemeClr val="bg1"/>
                </a:solidFill>
                <a:latin typeface="康熙字典体" panose="020B0502000000000001" pitchFamily="34" charset="-122"/>
                <a:ea typeface="康熙字典体" panose="020B0502000000000001" pitchFamily="34" charset="-122"/>
              </a:rPr>
              <a:t>壹期壹會</a:t>
            </a:r>
            <a:endParaRPr lang="zh-CN" altLang="en-US" sz="2800" dirty="0">
              <a:solidFill>
                <a:schemeClr val="bg1"/>
              </a:solidFill>
              <a:latin typeface="康熙字典体" panose="020B0502000000000001" pitchFamily="34" charset="-122"/>
              <a:ea typeface="康熙字典体" panose="020B0502000000000001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1668045"/>
            <a:ext cx="12192000" cy="3737810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1543429" y="2209705"/>
            <a:ext cx="1491583" cy="1491583"/>
          </a:xfrm>
          <a:custGeom>
            <a:avLst/>
            <a:gdLst>
              <a:gd name="connsiteX0" fmla="*/ 2021193 w 4042386"/>
              <a:gd name="connsiteY0" fmla="*/ 0 h 4042386"/>
              <a:gd name="connsiteX1" fmla="*/ 4042386 w 4042386"/>
              <a:gd name="connsiteY1" fmla="*/ 2021193 h 4042386"/>
              <a:gd name="connsiteX2" fmla="*/ 2021193 w 4042386"/>
              <a:gd name="connsiteY2" fmla="*/ 4042386 h 4042386"/>
              <a:gd name="connsiteX3" fmla="*/ 0 w 4042386"/>
              <a:gd name="connsiteY3" fmla="*/ 2021193 h 4042386"/>
              <a:gd name="connsiteX4" fmla="*/ 2021193 w 4042386"/>
              <a:gd name="connsiteY4" fmla="*/ 0 h 4042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42386" h="4042386">
                <a:moveTo>
                  <a:pt x="2021193" y="0"/>
                </a:moveTo>
                <a:cubicBezTo>
                  <a:pt x="3137467" y="0"/>
                  <a:pt x="4042386" y="904919"/>
                  <a:pt x="4042386" y="2021193"/>
                </a:cubicBezTo>
                <a:cubicBezTo>
                  <a:pt x="4042386" y="3137467"/>
                  <a:pt x="3137467" y="4042386"/>
                  <a:pt x="2021193" y="4042386"/>
                </a:cubicBezTo>
                <a:cubicBezTo>
                  <a:pt x="904919" y="4042386"/>
                  <a:pt x="0" y="3137467"/>
                  <a:pt x="0" y="2021193"/>
                </a:cubicBezTo>
                <a:cubicBezTo>
                  <a:pt x="0" y="904919"/>
                  <a:pt x="904919" y="0"/>
                  <a:pt x="2021193" y="0"/>
                </a:cubicBezTo>
                <a:close/>
              </a:path>
            </a:pathLst>
          </a:cu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4119844" y="2209705"/>
            <a:ext cx="1491583" cy="1491583"/>
          </a:xfrm>
          <a:custGeom>
            <a:avLst/>
            <a:gdLst>
              <a:gd name="connsiteX0" fmla="*/ 2069432 w 4138864"/>
              <a:gd name="connsiteY0" fmla="*/ 0 h 4138864"/>
              <a:gd name="connsiteX1" fmla="*/ 4138864 w 4138864"/>
              <a:gd name="connsiteY1" fmla="*/ 2069432 h 4138864"/>
              <a:gd name="connsiteX2" fmla="*/ 2069432 w 4138864"/>
              <a:gd name="connsiteY2" fmla="*/ 4138864 h 4138864"/>
              <a:gd name="connsiteX3" fmla="*/ 0 w 4138864"/>
              <a:gd name="connsiteY3" fmla="*/ 2069432 h 4138864"/>
              <a:gd name="connsiteX4" fmla="*/ 2069432 w 4138864"/>
              <a:gd name="connsiteY4" fmla="*/ 0 h 4138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38864" h="4138864">
                <a:moveTo>
                  <a:pt x="2069432" y="0"/>
                </a:moveTo>
                <a:cubicBezTo>
                  <a:pt x="3212348" y="0"/>
                  <a:pt x="4138864" y="926516"/>
                  <a:pt x="4138864" y="2069432"/>
                </a:cubicBezTo>
                <a:cubicBezTo>
                  <a:pt x="4138864" y="3212348"/>
                  <a:pt x="3212348" y="4138864"/>
                  <a:pt x="2069432" y="4138864"/>
                </a:cubicBezTo>
                <a:cubicBezTo>
                  <a:pt x="926516" y="4138864"/>
                  <a:pt x="0" y="3212348"/>
                  <a:pt x="0" y="2069432"/>
                </a:cubicBezTo>
                <a:cubicBezTo>
                  <a:pt x="0" y="926516"/>
                  <a:pt x="926516" y="0"/>
                  <a:pt x="2069432" y="0"/>
                </a:cubicBezTo>
                <a:close/>
              </a:path>
            </a:pathLst>
          </a:cu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>
          <a:xfrm>
            <a:off x="9272673" y="2209705"/>
            <a:ext cx="1491583" cy="1491583"/>
          </a:xfrm>
          <a:custGeom>
            <a:avLst/>
            <a:gdLst>
              <a:gd name="connsiteX0" fmla="*/ 2021193 w 4042386"/>
              <a:gd name="connsiteY0" fmla="*/ 0 h 4042386"/>
              <a:gd name="connsiteX1" fmla="*/ 4042386 w 4042386"/>
              <a:gd name="connsiteY1" fmla="*/ 2021193 h 4042386"/>
              <a:gd name="connsiteX2" fmla="*/ 2021193 w 4042386"/>
              <a:gd name="connsiteY2" fmla="*/ 4042386 h 4042386"/>
              <a:gd name="connsiteX3" fmla="*/ 0 w 4042386"/>
              <a:gd name="connsiteY3" fmla="*/ 2021193 h 4042386"/>
              <a:gd name="connsiteX4" fmla="*/ 2021193 w 4042386"/>
              <a:gd name="connsiteY4" fmla="*/ 0 h 4042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42386" h="4042386">
                <a:moveTo>
                  <a:pt x="2021193" y="0"/>
                </a:moveTo>
                <a:cubicBezTo>
                  <a:pt x="3137467" y="0"/>
                  <a:pt x="4042386" y="904919"/>
                  <a:pt x="4042386" y="2021193"/>
                </a:cubicBezTo>
                <a:cubicBezTo>
                  <a:pt x="4042386" y="3137467"/>
                  <a:pt x="3137467" y="4042386"/>
                  <a:pt x="2021193" y="4042386"/>
                </a:cubicBezTo>
                <a:cubicBezTo>
                  <a:pt x="904919" y="4042386"/>
                  <a:pt x="0" y="3137467"/>
                  <a:pt x="0" y="2021193"/>
                </a:cubicBezTo>
                <a:cubicBezTo>
                  <a:pt x="0" y="904919"/>
                  <a:pt x="904919" y="0"/>
                  <a:pt x="2021193" y="0"/>
                </a:cubicBezTo>
                <a:close/>
              </a:path>
            </a:pathLst>
          </a:cu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 cstate="screen"/>
          <a:srcRect/>
          <a:stretch>
            <a:fillRect/>
          </a:stretch>
        </p:blipFill>
        <p:spPr>
          <a:xfrm>
            <a:off x="6696259" y="2209705"/>
            <a:ext cx="1491583" cy="1491583"/>
          </a:xfrm>
          <a:custGeom>
            <a:avLst/>
            <a:gdLst>
              <a:gd name="connsiteX0" fmla="*/ 1371600 w 2743200"/>
              <a:gd name="connsiteY0" fmla="*/ 0 h 2743200"/>
              <a:gd name="connsiteX1" fmla="*/ 2743200 w 2743200"/>
              <a:gd name="connsiteY1" fmla="*/ 1371600 h 2743200"/>
              <a:gd name="connsiteX2" fmla="*/ 1371600 w 2743200"/>
              <a:gd name="connsiteY2" fmla="*/ 2743200 h 2743200"/>
              <a:gd name="connsiteX3" fmla="*/ 0 w 2743200"/>
              <a:gd name="connsiteY3" fmla="*/ 1371600 h 2743200"/>
              <a:gd name="connsiteX4" fmla="*/ 1371600 w 2743200"/>
              <a:gd name="connsiteY4" fmla="*/ 0 h 274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43200" h="2743200">
                <a:moveTo>
                  <a:pt x="1371600" y="0"/>
                </a:moveTo>
                <a:cubicBezTo>
                  <a:pt x="2129114" y="0"/>
                  <a:pt x="2743200" y="614086"/>
                  <a:pt x="2743200" y="1371600"/>
                </a:cubicBezTo>
                <a:cubicBezTo>
                  <a:pt x="2743200" y="2129114"/>
                  <a:pt x="2129114" y="2743200"/>
                  <a:pt x="1371600" y="2743200"/>
                </a:cubicBezTo>
                <a:cubicBezTo>
                  <a:pt x="614086" y="2743200"/>
                  <a:pt x="0" y="2129114"/>
                  <a:pt x="0" y="1371600"/>
                </a:cubicBezTo>
                <a:cubicBezTo>
                  <a:pt x="0" y="614086"/>
                  <a:pt x="614086" y="0"/>
                  <a:pt x="1371600" y="0"/>
                </a:cubicBezTo>
                <a:close/>
              </a:path>
            </a:pathLst>
          </a:custGeom>
        </p:spPr>
      </p:pic>
      <p:sp>
        <p:nvSpPr>
          <p:cNvPr id="21" name="文本框 20"/>
          <p:cNvSpPr txBox="1"/>
          <p:nvPr/>
        </p:nvSpPr>
        <p:spPr>
          <a:xfrm>
            <a:off x="1353659" y="3918820"/>
            <a:ext cx="9557708" cy="1024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200" dirty="0">
                <a:solidFill>
                  <a:schemeClr val="bg1"/>
                </a:solidFill>
                <a:latin typeface="康熙字典体" panose="020B0502000000000001" pitchFamily="34" charset="-122"/>
                <a:ea typeface="康熙字典体" panose="020B0502000000000001" pitchFamily="34" charset="-122"/>
              </a:rPr>
              <a:t>山不在高，有仙则名。水不在深，有龙则灵。斯是陋室，惟吾德馨。苔痕上阶绿，草色入帘青。谈笑有鸿儒，往来无白丁。可以调素琴，阅金经</a:t>
            </a:r>
            <a:r>
              <a:rPr lang="zh-CN" altLang="en-US" sz="1400" spc="200" dirty="0" smtClean="0">
                <a:solidFill>
                  <a:schemeClr val="bg1"/>
                </a:solidFill>
                <a:latin typeface="康熙字典体" panose="020B0502000000000001" pitchFamily="34" charset="-122"/>
                <a:ea typeface="康熙字典体" panose="020B0502000000000001" pitchFamily="34" charset="-122"/>
              </a:rPr>
              <a:t>。无丝竹之乱耳，无案牍之劳形。南阳诸葛庐，西蜀子云亭。孔子云：何陋之有？</a:t>
            </a:r>
            <a:endParaRPr lang="zh-CN" altLang="en-US" sz="1400" spc="200" dirty="0">
              <a:solidFill>
                <a:schemeClr val="bg1"/>
              </a:solidFill>
              <a:latin typeface="康熙字典体" panose="020B0502000000000001" pitchFamily="34" charset="-122"/>
              <a:ea typeface="康熙字典体" panose="020B0502000000000001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17512" y="589578"/>
            <a:ext cx="677108" cy="115259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3200" dirty="0" smtClean="0">
                <a:solidFill>
                  <a:schemeClr val="bg1"/>
                </a:solidFill>
                <a:latin typeface="康熙字典体" panose="020B0502000000000001" pitchFamily="34" charset="-122"/>
                <a:ea typeface="康熙字典体" panose="020B0502000000000001" pitchFamily="34" charset="-122"/>
              </a:rPr>
              <a:t>壹會</a:t>
            </a:r>
            <a:endParaRPr lang="zh-CN" altLang="en-US" sz="3200" dirty="0">
              <a:solidFill>
                <a:schemeClr val="bg1"/>
              </a:solidFill>
              <a:latin typeface="康熙字典体" panose="020B0502000000000001" pitchFamily="34" charset="-122"/>
              <a:ea typeface="康熙字典体" panose="020B0502000000000001" pitchFamily="34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9132" y="4617786"/>
            <a:ext cx="4985512" cy="2827988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1921457" y="1577575"/>
            <a:ext cx="5955214" cy="3860699"/>
          </a:xfrm>
          <a:prstGeom prst="rect">
            <a:avLst/>
          </a:prstGeom>
          <a:solidFill>
            <a:srgbClr val="64363C"/>
          </a:solidFill>
          <a:ln w="57150">
            <a:solidFill>
              <a:srgbClr val="64363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5989" y="-116563"/>
            <a:ext cx="4495329" cy="4014794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5277135" y="2072059"/>
            <a:ext cx="1846659" cy="291331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pc="200" dirty="0">
                <a:solidFill>
                  <a:schemeClr val="bg1"/>
                </a:solidFill>
                <a:latin typeface="康熙字典体" panose="020B0502000000000001" pitchFamily="34" charset="-122"/>
                <a:ea typeface="康熙字典体" panose="020B0502000000000001" pitchFamily="34" charset="-122"/>
              </a:rPr>
              <a:t>予观夫巴陵胜状，在洞庭一湖。衔远山，吞长江，浩浩汤汤，</a:t>
            </a:r>
            <a:r>
              <a:rPr lang="zh-CN" altLang="en-US" spc="200" dirty="0" smtClean="0">
                <a:solidFill>
                  <a:schemeClr val="bg1"/>
                </a:solidFill>
                <a:latin typeface="康熙字典体" panose="020B0502000000000001" pitchFamily="34" charset="-122"/>
                <a:ea typeface="康熙字典体" panose="020B0502000000000001" pitchFamily="34" charset="-122"/>
              </a:rPr>
              <a:t>横无际涯，朝晖</a:t>
            </a:r>
            <a:r>
              <a:rPr lang="zh-CN" altLang="en-US" spc="200" dirty="0">
                <a:solidFill>
                  <a:schemeClr val="bg1"/>
                </a:solidFill>
                <a:latin typeface="康熙字典体" panose="020B0502000000000001" pitchFamily="34" charset="-122"/>
                <a:ea typeface="康熙字典体" panose="020B0502000000000001" pitchFamily="34" charset="-122"/>
              </a:rPr>
              <a:t>夕阴，气象万千。</a:t>
            </a:r>
            <a:endParaRPr lang="zh-CN" altLang="en-US" spc="200" dirty="0">
              <a:solidFill>
                <a:schemeClr val="bg1"/>
              </a:solidFill>
              <a:latin typeface="康熙字典体" panose="020B0502000000000001" pitchFamily="34" charset="-122"/>
              <a:ea typeface="康熙字典体" panose="020B0502000000000001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602619" y="2072059"/>
            <a:ext cx="2262158" cy="291331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pc="200">
                <a:latin typeface="康熙字典体" panose="020B0502000000000001" pitchFamily="34" charset="-122"/>
                <a:ea typeface="康熙字典体" panose="020B0502000000000001" pitchFamily="34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若夫淫雨霏霏，连月不</a:t>
            </a:r>
            <a:r>
              <a:rPr lang="zh-CN" altLang="en-US" dirty="0" smtClean="0">
                <a:solidFill>
                  <a:schemeClr val="bg1"/>
                </a:solidFill>
              </a:rPr>
              <a:t>开阴风</a:t>
            </a:r>
            <a:r>
              <a:rPr lang="zh-CN" altLang="en-US" dirty="0">
                <a:solidFill>
                  <a:schemeClr val="bg1"/>
                </a:solidFill>
              </a:rPr>
              <a:t>怒号，浊浪</a:t>
            </a:r>
            <a:r>
              <a:rPr lang="zh-CN" altLang="en-US" dirty="0" smtClean="0">
                <a:solidFill>
                  <a:schemeClr val="bg1"/>
                </a:solidFill>
              </a:rPr>
              <a:t>排空，日</a:t>
            </a:r>
            <a:r>
              <a:rPr lang="zh-CN" altLang="en-US" dirty="0">
                <a:solidFill>
                  <a:schemeClr val="bg1"/>
                </a:solidFill>
              </a:rPr>
              <a:t>星隐曜，山岳潜形，商旅不行，樯倾楫摧，薄暮冥冥，虎啸猿啼。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654085" y="2072059"/>
            <a:ext cx="861774" cy="367364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400" dirty="0" smtClean="0">
                <a:solidFill>
                  <a:srgbClr val="64363C"/>
                </a:solidFill>
                <a:latin typeface="康熙字典体" panose="020B0502000000000001" pitchFamily="34" charset="-122"/>
                <a:ea typeface="康熙字典体" panose="020B0502000000000001" pitchFamily="34" charset="-122"/>
              </a:rPr>
              <a:t>夏日花火祭</a:t>
            </a:r>
            <a:endParaRPr lang="zh-CN" altLang="en-US" sz="4400" dirty="0">
              <a:solidFill>
                <a:srgbClr val="64363C"/>
              </a:solidFill>
              <a:latin typeface="康熙字典体" panose="020B0502000000000001" pitchFamily="34" charset="-122"/>
              <a:ea typeface="康熙字典体" panose="020B0502000000000001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B99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81" t="30443" r="20924"/>
          <a:stretch>
            <a:fillRect/>
          </a:stretch>
        </p:blipFill>
        <p:spPr>
          <a:xfrm>
            <a:off x="7202537" y="3894579"/>
            <a:ext cx="5994400" cy="393542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83" t="22671" r="17988"/>
          <a:stretch>
            <a:fillRect/>
          </a:stretch>
        </p:blipFill>
        <p:spPr>
          <a:xfrm>
            <a:off x="-449396" y="3775333"/>
            <a:ext cx="6520721" cy="437512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842"/>
          <a:stretch>
            <a:fillRect/>
          </a:stretch>
        </p:blipFill>
        <p:spPr>
          <a:xfrm>
            <a:off x="0" y="5276537"/>
            <a:ext cx="12192000" cy="337125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200" t="15632" r="24292" b="52045"/>
          <a:stretch>
            <a:fillRect/>
          </a:stretch>
        </p:blipFill>
        <p:spPr>
          <a:xfrm>
            <a:off x="1938741" y="2213529"/>
            <a:ext cx="2466951" cy="152004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200" t="15632" r="24292" b="52045"/>
          <a:stretch>
            <a:fillRect/>
          </a:stretch>
        </p:blipFill>
        <p:spPr>
          <a:xfrm>
            <a:off x="1045333" y="386882"/>
            <a:ext cx="1579014" cy="97292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1917" y="813371"/>
            <a:ext cx="2507973" cy="210322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562" t="34312" r="40991" b="41057"/>
          <a:stretch>
            <a:fillRect/>
          </a:stretch>
        </p:blipFill>
        <p:spPr>
          <a:xfrm>
            <a:off x="9285776" y="1031796"/>
            <a:ext cx="2447897" cy="1581386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5388114" y="601090"/>
            <a:ext cx="1415772" cy="474491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8000" dirty="0" smtClean="0">
                <a:solidFill>
                  <a:schemeClr val="tx2">
                    <a:lumMod val="50000"/>
                  </a:schemeClr>
                </a:solidFill>
                <a:latin typeface="康熙字典体" panose="020B0502000000000001" pitchFamily="34" charset="-122"/>
                <a:ea typeface="康熙字典体" panose="020B0502000000000001" pitchFamily="34" charset="-122"/>
              </a:rPr>
              <a:t>壹期壹會</a:t>
            </a:r>
            <a:endParaRPr lang="zh-CN" altLang="en-US" sz="8000" dirty="0">
              <a:solidFill>
                <a:schemeClr val="tx2">
                  <a:lumMod val="50000"/>
                </a:schemeClr>
              </a:solidFill>
              <a:latin typeface="康熙字典体" panose="020B0502000000000001" pitchFamily="34" charset="-122"/>
              <a:ea typeface="康熙字典体" panose="020B0502000000000001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B99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41" t="21901" r="5908" b="13771"/>
          <a:stretch>
            <a:fillRect/>
          </a:stretch>
        </p:blipFill>
        <p:spPr>
          <a:xfrm>
            <a:off x="128434" y="3465513"/>
            <a:ext cx="3791627" cy="2776383"/>
          </a:xfrm>
          <a:custGeom>
            <a:avLst/>
            <a:gdLst>
              <a:gd name="connsiteX0" fmla="*/ 0 w 5577840"/>
              <a:gd name="connsiteY0" fmla="*/ 0 h 4084320"/>
              <a:gd name="connsiteX1" fmla="*/ 5577840 w 5577840"/>
              <a:gd name="connsiteY1" fmla="*/ 0 h 4084320"/>
              <a:gd name="connsiteX2" fmla="*/ 5577840 w 5577840"/>
              <a:gd name="connsiteY2" fmla="*/ 3413760 h 4084320"/>
              <a:gd name="connsiteX3" fmla="*/ 3718560 w 5577840"/>
              <a:gd name="connsiteY3" fmla="*/ 3413760 h 4084320"/>
              <a:gd name="connsiteX4" fmla="*/ 3718560 w 5577840"/>
              <a:gd name="connsiteY4" fmla="*/ 4084320 h 4084320"/>
              <a:gd name="connsiteX5" fmla="*/ 0 w 5577840"/>
              <a:gd name="connsiteY5" fmla="*/ 4084320 h 4084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577840" h="4084320">
                <a:moveTo>
                  <a:pt x="0" y="0"/>
                </a:moveTo>
                <a:lnTo>
                  <a:pt x="5577840" y="0"/>
                </a:lnTo>
                <a:lnTo>
                  <a:pt x="5577840" y="3413760"/>
                </a:lnTo>
                <a:lnTo>
                  <a:pt x="3718560" y="3413760"/>
                </a:lnTo>
                <a:lnTo>
                  <a:pt x="3718560" y="4084320"/>
                </a:lnTo>
                <a:lnTo>
                  <a:pt x="0" y="4084320"/>
                </a:lnTo>
                <a:close/>
              </a:path>
            </a:pathLst>
          </a:custGeom>
          <a:effectLst>
            <a:outerShdw blurRad="50800" dist="88900" dir="2700000" algn="tl" rotWithShape="0">
              <a:srgbClr val="629096">
                <a:alpha val="40000"/>
              </a:srgbClr>
            </a:outerShdw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81" t="30443" r="20924"/>
          <a:stretch>
            <a:fillRect/>
          </a:stretch>
        </p:blipFill>
        <p:spPr>
          <a:xfrm>
            <a:off x="605619" y="4578139"/>
            <a:ext cx="5994400" cy="393542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200" t="15632" r="24292" b="52045"/>
          <a:stretch>
            <a:fillRect/>
          </a:stretch>
        </p:blipFill>
        <p:spPr>
          <a:xfrm>
            <a:off x="9619404" y="121208"/>
            <a:ext cx="2079111" cy="1281069"/>
          </a:xfrm>
          <a:prstGeom prst="rect">
            <a:avLst/>
          </a:prstGeom>
        </p:spPr>
      </p:pic>
      <p:cxnSp>
        <p:nvCxnSpPr>
          <p:cNvPr id="10" name="直接连接符 9"/>
          <p:cNvCxnSpPr/>
          <p:nvPr/>
        </p:nvCxnSpPr>
        <p:spPr>
          <a:xfrm>
            <a:off x="1828799" y="827314"/>
            <a:ext cx="6197600" cy="0"/>
          </a:xfrm>
          <a:prstGeom prst="line">
            <a:avLst/>
          </a:prstGeom>
          <a:ln w="5715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7115690" y="5573486"/>
            <a:ext cx="3813567" cy="0"/>
          </a:xfrm>
          <a:prstGeom prst="line">
            <a:avLst/>
          </a:prstGeom>
          <a:ln w="5715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2274970" y="1375806"/>
            <a:ext cx="1200329" cy="202672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6600" dirty="0" smtClean="0">
                <a:solidFill>
                  <a:schemeClr val="tx2">
                    <a:lumMod val="50000"/>
                  </a:schemeClr>
                </a:solidFill>
                <a:latin typeface="康熙字典体" panose="020B0502000000000001" pitchFamily="34" charset="-122"/>
                <a:ea typeface="康熙字典体" panose="020B0502000000000001" pitchFamily="34" charset="-122"/>
              </a:rPr>
              <a:t>目錄</a:t>
            </a:r>
            <a:endParaRPr lang="zh-CN" altLang="en-US" sz="6600" dirty="0">
              <a:solidFill>
                <a:schemeClr val="tx2">
                  <a:lumMod val="50000"/>
                </a:schemeClr>
              </a:solidFill>
              <a:latin typeface="康熙字典体" panose="020B0502000000000001" pitchFamily="34" charset="-122"/>
              <a:ea typeface="康熙字典体" panose="020B0502000000000001" pitchFamily="34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5032979" y="1375807"/>
            <a:ext cx="684481" cy="684481"/>
          </a:xfrm>
          <a:prstGeom prst="ellipse">
            <a:avLst/>
          </a:prstGeom>
          <a:solidFill>
            <a:srgbClr val="6436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康熙字典体" panose="020B0502000000000001" pitchFamily="34" charset="-122"/>
                <a:ea typeface="康熙字典体" panose="020B0502000000000001" pitchFamily="34" charset="-122"/>
              </a:rPr>
              <a:t>壹</a:t>
            </a:r>
            <a:endParaRPr lang="zh-CN" altLang="en-US" sz="4000" dirty="0">
              <a:latin typeface="康熙字典体" panose="020B0502000000000001" pitchFamily="34" charset="-122"/>
              <a:ea typeface="康熙字典体" panose="020B0502000000000001" pitchFamily="34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6770245" y="1375807"/>
            <a:ext cx="684481" cy="684481"/>
          </a:xfrm>
          <a:prstGeom prst="ellipse">
            <a:avLst/>
          </a:prstGeom>
          <a:solidFill>
            <a:srgbClr val="6436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康熙字典体" panose="020B0502000000000001" pitchFamily="34" charset="-122"/>
                <a:ea typeface="康熙字典体" panose="020B0502000000000001" pitchFamily="34" charset="-122"/>
              </a:rPr>
              <a:t>貳</a:t>
            </a:r>
            <a:endParaRPr lang="zh-CN" altLang="en-US" sz="4000" dirty="0">
              <a:latin typeface="康熙字典体" panose="020B0502000000000001" pitchFamily="34" charset="-122"/>
              <a:ea typeface="康熙字典体" panose="020B0502000000000001" pitchFamily="34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8507511" y="1375807"/>
            <a:ext cx="684481" cy="684481"/>
          </a:xfrm>
          <a:prstGeom prst="ellipse">
            <a:avLst/>
          </a:prstGeom>
          <a:solidFill>
            <a:srgbClr val="6436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dirty="0">
                <a:latin typeface="康熙字典体" panose="020B0502000000000001" pitchFamily="34" charset="-122"/>
                <a:ea typeface="康熙字典体" panose="020B0502000000000001" pitchFamily="34" charset="-122"/>
              </a:rPr>
              <a:t>叁</a:t>
            </a:r>
            <a:endParaRPr lang="zh-CN" altLang="en-US" sz="4000" dirty="0">
              <a:latin typeface="康熙字典体" panose="020B0502000000000001" pitchFamily="34" charset="-122"/>
              <a:ea typeface="康熙字典体" panose="020B0502000000000001" pitchFamily="34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10244776" y="1375806"/>
            <a:ext cx="684481" cy="684481"/>
          </a:xfrm>
          <a:prstGeom prst="ellipse">
            <a:avLst/>
          </a:prstGeom>
          <a:solidFill>
            <a:srgbClr val="6436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atin typeface="康熙字典体" panose="020B0502000000000001" pitchFamily="34" charset="-122"/>
                <a:ea typeface="康熙字典体" panose="020B0502000000000001" pitchFamily="34" charset="-122"/>
              </a:rPr>
              <a:t>肆</a:t>
            </a:r>
            <a:endParaRPr lang="zh-CN" altLang="en-US" sz="4000" dirty="0">
              <a:latin typeface="康熙字典体" panose="020B0502000000000001" pitchFamily="34" charset="-122"/>
              <a:ea typeface="康熙字典体" panose="020B0502000000000001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118872" y="2230733"/>
            <a:ext cx="492443" cy="287593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2000" dirty="0" smtClean="0">
                <a:latin typeface="康熙字典体" panose="020B0502000000000001" pitchFamily="34" charset="-122"/>
                <a:ea typeface="康熙字典体" panose="020B0502000000000001" pitchFamily="34" charset="-122"/>
              </a:rPr>
              <a:t>在此输入你的标题</a:t>
            </a:r>
            <a:endParaRPr lang="zh-CN" altLang="en-US" sz="2000" dirty="0">
              <a:latin typeface="康熙字典体" panose="020B0502000000000001" pitchFamily="34" charset="-122"/>
              <a:ea typeface="康熙字典体" panose="020B0502000000000001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889949" y="2235010"/>
            <a:ext cx="492443" cy="287593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2000" dirty="0" smtClean="0">
                <a:latin typeface="康熙字典体" panose="020B0502000000000001" pitchFamily="34" charset="-122"/>
                <a:ea typeface="康熙字典体" panose="020B0502000000000001" pitchFamily="34" charset="-122"/>
              </a:rPr>
              <a:t>在此输入你的标题</a:t>
            </a:r>
            <a:endParaRPr lang="zh-CN" altLang="en-US" sz="2000" dirty="0">
              <a:latin typeface="康熙字典体" panose="020B0502000000000001" pitchFamily="34" charset="-122"/>
              <a:ea typeface="康熙字典体" panose="020B0502000000000001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627215" y="2230733"/>
            <a:ext cx="492443" cy="287593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2000" dirty="0" smtClean="0">
                <a:latin typeface="康熙字典体" panose="020B0502000000000001" pitchFamily="34" charset="-122"/>
                <a:ea typeface="康熙字典体" panose="020B0502000000000001" pitchFamily="34" charset="-122"/>
              </a:rPr>
              <a:t>在此输入你的标题</a:t>
            </a:r>
            <a:endParaRPr lang="zh-CN" altLang="en-US" sz="2000" dirty="0">
              <a:latin typeface="康熙字典体" panose="020B0502000000000001" pitchFamily="34" charset="-122"/>
              <a:ea typeface="康熙字典体" panose="020B0502000000000001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0340796" y="2230733"/>
            <a:ext cx="492443" cy="287593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2000" dirty="0" smtClean="0">
                <a:latin typeface="康熙字典体" panose="020B0502000000000001" pitchFamily="34" charset="-122"/>
                <a:ea typeface="康熙字典体" panose="020B0502000000000001" pitchFamily="34" charset="-122"/>
              </a:rPr>
              <a:t>在此输入你的标题</a:t>
            </a:r>
            <a:endParaRPr lang="zh-CN" altLang="en-US" sz="2000" dirty="0">
              <a:latin typeface="康熙字典体" panose="020B0502000000000001" pitchFamily="34" charset="-122"/>
              <a:ea typeface="康熙字典体" panose="020B0502000000000001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B99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81" t="30443" r="20924"/>
          <a:stretch>
            <a:fillRect/>
          </a:stretch>
        </p:blipFill>
        <p:spPr>
          <a:xfrm>
            <a:off x="7445376" y="4890288"/>
            <a:ext cx="5994400" cy="3935424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83" t="22671" r="17988" b="31823"/>
          <a:stretch>
            <a:fillRect/>
          </a:stretch>
        </p:blipFill>
        <p:spPr>
          <a:xfrm>
            <a:off x="-305865" y="5042936"/>
            <a:ext cx="4682720" cy="1848918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562" t="34312" r="40991" b="41057"/>
          <a:stretch>
            <a:fillRect/>
          </a:stretch>
        </p:blipFill>
        <p:spPr>
          <a:xfrm>
            <a:off x="10551885" y="3417013"/>
            <a:ext cx="1640115" cy="105954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842" b="18522"/>
          <a:stretch>
            <a:fillRect/>
          </a:stretch>
        </p:blipFill>
        <p:spPr>
          <a:xfrm>
            <a:off x="0" y="6188558"/>
            <a:ext cx="12192000" cy="2101003"/>
          </a:xfrm>
          <a:prstGeom prst="rect">
            <a:avLst/>
          </a:prstGeom>
        </p:spPr>
      </p:pic>
      <p:sp>
        <p:nvSpPr>
          <p:cNvPr id="14" name="椭圆 13"/>
          <p:cNvSpPr/>
          <p:nvPr/>
        </p:nvSpPr>
        <p:spPr>
          <a:xfrm>
            <a:off x="7373132" y="1484280"/>
            <a:ext cx="3131699" cy="3131699"/>
          </a:xfrm>
          <a:prstGeom prst="ellipse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9900" b="1" dirty="0" smtClean="0">
                <a:solidFill>
                  <a:schemeClr val="bg1"/>
                </a:solidFill>
                <a:latin typeface="康熙字典体" panose="020B0502000000000001" pitchFamily="34" charset="-122"/>
                <a:ea typeface="康熙字典体" panose="020B0502000000000001" pitchFamily="34" charset="-122"/>
              </a:rPr>
              <a:t>壹</a:t>
            </a:r>
            <a:endParaRPr lang="zh-CN" altLang="en-US" sz="19900" b="1" dirty="0">
              <a:solidFill>
                <a:schemeClr val="bg1"/>
              </a:solidFill>
              <a:latin typeface="康熙字典体" panose="020B0502000000000001" pitchFamily="34" charset="-122"/>
              <a:ea typeface="康熙字典体" panose="020B0502000000000001" pitchFamily="34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200" t="15632" r="24292" b="52045"/>
          <a:stretch>
            <a:fillRect/>
          </a:stretch>
        </p:blipFill>
        <p:spPr>
          <a:xfrm>
            <a:off x="564763" y="195768"/>
            <a:ext cx="1579014" cy="972928"/>
          </a:xfrm>
          <a:prstGeom prst="rect">
            <a:avLst/>
          </a:prstGeom>
        </p:spPr>
      </p:pic>
      <p:cxnSp>
        <p:nvCxnSpPr>
          <p:cNvPr id="10" name="直接连接符 9"/>
          <p:cNvCxnSpPr/>
          <p:nvPr/>
        </p:nvCxnSpPr>
        <p:spPr>
          <a:xfrm>
            <a:off x="6647752" y="1593475"/>
            <a:ext cx="0" cy="2844800"/>
          </a:xfrm>
          <a:prstGeom prst="line">
            <a:avLst/>
          </a:prstGeom>
          <a:ln w="3810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919661" y="1593475"/>
            <a:ext cx="0" cy="2844800"/>
          </a:xfrm>
          <a:prstGeom prst="line">
            <a:avLst/>
          </a:prstGeom>
          <a:ln w="3810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椭圆 2"/>
          <p:cNvSpPr/>
          <p:nvPr/>
        </p:nvSpPr>
        <p:spPr>
          <a:xfrm>
            <a:off x="5574515" y="1524965"/>
            <a:ext cx="707923" cy="707923"/>
          </a:xfrm>
          <a:prstGeom prst="ellipse">
            <a:avLst/>
          </a:prstGeom>
          <a:solidFill>
            <a:srgbClr val="6436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latin typeface="康熙字典体" panose="020B0502000000000001" pitchFamily="34" charset="-122"/>
                <a:ea typeface="康熙字典体" panose="020B0502000000000001" pitchFamily="34" charset="-122"/>
              </a:rPr>
              <a:t>壹</a:t>
            </a:r>
            <a:endParaRPr lang="zh-CN" altLang="en-US" sz="3200" dirty="0">
              <a:latin typeface="康熙字典体" panose="020B0502000000000001" pitchFamily="34" charset="-122"/>
              <a:ea typeface="康熙字典体" panose="020B0502000000000001" pitchFamily="34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5574515" y="2303323"/>
            <a:ext cx="707923" cy="707923"/>
          </a:xfrm>
          <a:prstGeom prst="ellipse">
            <a:avLst/>
          </a:prstGeom>
          <a:solidFill>
            <a:srgbClr val="6436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latin typeface="康熙字典体" panose="020B0502000000000001" pitchFamily="34" charset="-122"/>
                <a:ea typeface="康熙字典体" panose="020B0502000000000001" pitchFamily="34" charset="-122"/>
              </a:rPr>
              <a:t>期</a:t>
            </a:r>
            <a:endParaRPr lang="zh-CN" altLang="en-US" sz="3200" dirty="0">
              <a:latin typeface="康熙字典体" panose="020B0502000000000001" pitchFamily="34" charset="-122"/>
              <a:ea typeface="康熙字典体" panose="020B0502000000000001" pitchFamily="34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574515" y="3081681"/>
            <a:ext cx="707923" cy="707923"/>
          </a:xfrm>
          <a:prstGeom prst="ellipse">
            <a:avLst/>
          </a:prstGeom>
          <a:solidFill>
            <a:srgbClr val="6436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latin typeface="康熙字典体" panose="020B0502000000000001" pitchFamily="34" charset="-122"/>
                <a:ea typeface="康熙字典体" panose="020B0502000000000001" pitchFamily="34" charset="-122"/>
              </a:rPr>
              <a:t>壹</a:t>
            </a:r>
            <a:endParaRPr lang="zh-CN" altLang="en-US" sz="3200" dirty="0">
              <a:latin typeface="康熙字典体" panose="020B0502000000000001" pitchFamily="34" charset="-122"/>
              <a:ea typeface="康熙字典体" panose="020B0502000000000001" pitchFamily="34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5574515" y="3860038"/>
            <a:ext cx="707923" cy="707923"/>
          </a:xfrm>
          <a:prstGeom prst="ellipse">
            <a:avLst/>
          </a:prstGeom>
          <a:solidFill>
            <a:srgbClr val="6436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latin typeface="康熙字典体" panose="020B0502000000000001" pitchFamily="34" charset="-122"/>
                <a:ea typeface="康熙字典体" panose="020B0502000000000001" pitchFamily="34" charset="-122"/>
              </a:rPr>
              <a:t>會</a:t>
            </a:r>
            <a:endParaRPr lang="zh-CN" altLang="en-US" sz="3200" dirty="0">
              <a:latin typeface="康熙字典体" panose="020B0502000000000001" pitchFamily="34" charset="-122"/>
              <a:ea typeface="康熙字典体" panose="020B0502000000000001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523803" y="1593475"/>
            <a:ext cx="1846659" cy="291331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pc="200" dirty="0">
                <a:latin typeface="康熙字典体" panose="020B0502000000000001" pitchFamily="34" charset="-122"/>
                <a:ea typeface="康熙字典体" panose="020B0502000000000001" pitchFamily="34" charset="-122"/>
              </a:rPr>
              <a:t>予观夫巴陵胜状，在洞庭一湖。衔远山，吞长江，浩浩汤汤，</a:t>
            </a:r>
            <a:r>
              <a:rPr lang="zh-CN" altLang="en-US" spc="200" dirty="0" smtClean="0">
                <a:latin typeface="康熙字典体" panose="020B0502000000000001" pitchFamily="34" charset="-122"/>
                <a:ea typeface="康熙字典体" panose="020B0502000000000001" pitchFamily="34" charset="-122"/>
              </a:rPr>
              <a:t>横无际涯，朝晖</a:t>
            </a:r>
            <a:r>
              <a:rPr lang="zh-CN" altLang="en-US" spc="200" dirty="0">
                <a:latin typeface="康熙字典体" panose="020B0502000000000001" pitchFamily="34" charset="-122"/>
                <a:ea typeface="康熙字典体" panose="020B0502000000000001" pitchFamily="34" charset="-122"/>
              </a:rPr>
              <a:t>夕阴，气象万千。</a:t>
            </a:r>
            <a:endParaRPr lang="zh-CN" altLang="en-US" spc="200" dirty="0">
              <a:latin typeface="康熙字典体" panose="020B0502000000000001" pitchFamily="34" charset="-122"/>
              <a:ea typeface="康熙字典体" panose="020B0502000000000001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238939" y="1593475"/>
            <a:ext cx="2262158" cy="291331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pc="200">
                <a:latin typeface="康熙字典体" panose="020B0502000000000001" pitchFamily="34" charset="-122"/>
                <a:ea typeface="康熙字典体" panose="020B0502000000000001" pitchFamily="34" charset="-122"/>
              </a:defRPr>
            </a:lvl1pPr>
          </a:lstStyle>
          <a:p>
            <a:r>
              <a:rPr lang="zh-CN" altLang="en-US" dirty="0"/>
              <a:t>若夫淫雨霏霏，连月不</a:t>
            </a:r>
            <a:r>
              <a:rPr lang="zh-CN" altLang="en-US" dirty="0" smtClean="0"/>
              <a:t>开阴风</a:t>
            </a:r>
            <a:r>
              <a:rPr lang="zh-CN" altLang="en-US" dirty="0"/>
              <a:t>怒号，浊浪</a:t>
            </a:r>
            <a:r>
              <a:rPr lang="zh-CN" altLang="en-US" dirty="0" smtClean="0"/>
              <a:t>排空，日</a:t>
            </a:r>
            <a:r>
              <a:rPr lang="zh-CN" altLang="en-US" dirty="0"/>
              <a:t>星隐曜，山岳潜形，商旅不行，樯倾楫摧，薄暮冥冥，虎啸猿啼。</a:t>
            </a:r>
            <a:endParaRPr lang="zh-CN" altLang="en-US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B99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椭圆 13"/>
          <p:cNvSpPr/>
          <p:nvPr/>
        </p:nvSpPr>
        <p:spPr>
          <a:xfrm>
            <a:off x="5029327" y="1170876"/>
            <a:ext cx="2253942" cy="2253940"/>
          </a:xfrm>
          <a:prstGeom prst="ellipse">
            <a:avLst/>
          </a:prstGeom>
          <a:solidFill>
            <a:srgbClr val="6436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1849134" y="1175579"/>
            <a:ext cx="2253942" cy="2253940"/>
          </a:xfrm>
          <a:prstGeom prst="ellipse">
            <a:avLst/>
          </a:prstGeom>
          <a:solidFill>
            <a:srgbClr val="6436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0942" y="0"/>
            <a:ext cx="663678" cy="1843548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537" t="38058" r="41202" b="42913"/>
          <a:stretch>
            <a:fillRect/>
          </a:stretch>
        </p:blipFill>
        <p:spPr>
          <a:xfrm>
            <a:off x="-401676" y="-334417"/>
            <a:ext cx="2138516" cy="1076632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17512" y="589578"/>
            <a:ext cx="677108" cy="115259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3200" dirty="0" smtClean="0">
                <a:solidFill>
                  <a:schemeClr val="bg1"/>
                </a:solidFill>
                <a:latin typeface="康熙字典体" panose="020B0502000000000001" pitchFamily="34" charset="-122"/>
                <a:ea typeface="康熙字典体" panose="020B0502000000000001" pitchFamily="34" charset="-122"/>
              </a:rPr>
              <a:t>壹期</a:t>
            </a:r>
            <a:endParaRPr lang="zh-CN" altLang="en-US" sz="3200" dirty="0">
              <a:solidFill>
                <a:schemeClr val="bg1"/>
              </a:solidFill>
              <a:latin typeface="康熙字典体" panose="020B0502000000000001" pitchFamily="34" charset="-122"/>
              <a:ea typeface="康熙字典体" panose="020B0502000000000001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5126565" y="1272251"/>
            <a:ext cx="2051191" cy="2051191"/>
          </a:xfrm>
          <a:custGeom>
            <a:avLst/>
            <a:gdLst>
              <a:gd name="connsiteX0" fmla="*/ 1702678 w 3405356"/>
              <a:gd name="connsiteY0" fmla="*/ 0 h 3405356"/>
              <a:gd name="connsiteX1" fmla="*/ 3405356 w 3405356"/>
              <a:gd name="connsiteY1" fmla="*/ 1702678 h 3405356"/>
              <a:gd name="connsiteX2" fmla="*/ 1702678 w 3405356"/>
              <a:gd name="connsiteY2" fmla="*/ 3405356 h 3405356"/>
              <a:gd name="connsiteX3" fmla="*/ 0 w 3405356"/>
              <a:gd name="connsiteY3" fmla="*/ 1702678 h 3405356"/>
              <a:gd name="connsiteX4" fmla="*/ 1702678 w 3405356"/>
              <a:gd name="connsiteY4" fmla="*/ 0 h 3405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05356" h="3405356">
                <a:moveTo>
                  <a:pt x="1702678" y="0"/>
                </a:moveTo>
                <a:cubicBezTo>
                  <a:pt x="2643041" y="0"/>
                  <a:pt x="3405356" y="762315"/>
                  <a:pt x="3405356" y="1702678"/>
                </a:cubicBezTo>
                <a:cubicBezTo>
                  <a:pt x="3405356" y="2643041"/>
                  <a:pt x="2643041" y="3405356"/>
                  <a:pt x="1702678" y="3405356"/>
                </a:cubicBezTo>
                <a:cubicBezTo>
                  <a:pt x="762315" y="3405356"/>
                  <a:pt x="0" y="2643041"/>
                  <a:pt x="0" y="1702678"/>
                </a:cubicBezTo>
                <a:cubicBezTo>
                  <a:pt x="0" y="762315"/>
                  <a:pt x="762315" y="0"/>
                  <a:pt x="1702678" y="0"/>
                </a:cubicBezTo>
                <a:close/>
              </a:path>
            </a:pathLst>
          </a:cu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1950510" y="1276954"/>
            <a:ext cx="2051191" cy="2051191"/>
          </a:xfrm>
          <a:custGeom>
            <a:avLst/>
            <a:gdLst>
              <a:gd name="connsiteX0" fmla="*/ 1702678 w 3405356"/>
              <a:gd name="connsiteY0" fmla="*/ 0 h 3405356"/>
              <a:gd name="connsiteX1" fmla="*/ 3405356 w 3405356"/>
              <a:gd name="connsiteY1" fmla="*/ 1702678 h 3405356"/>
              <a:gd name="connsiteX2" fmla="*/ 1702678 w 3405356"/>
              <a:gd name="connsiteY2" fmla="*/ 3405356 h 3405356"/>
              <a:gd name="connsiteX3" fmla="*/ 0 w 3405356"/>
              <a:gd name="connsiteY3" fmla="*/ 1702678 h 3405356"/>
              <a:gd name="connsiteX4" fmla="*/ 1702678 w 3405356"/>
              <a:gd name="connsiteY4" fmla="*/ 0 h 3405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05356" h="3405356">
                <a:moveTo>
                  <a:pt x="1702678" y="0"/>
                </a:moveTo>
                <a:cubicBezTo>
                  <a:pt x="2643041" y="0"/>
                  <a:pt x="3405356" y="762315"/>
                  <a:pt x="3405356" y="1702678"/>
                </a:cubicBezTo>
                <a:cubicBezTo>
                  <a:pt x="3405356" y="2643041"/>
                  <a:pt x="2643041" y="3405356"/>
                  <a:pt x="1702678" y="3405356"/>
                </a:cubicBezTo>
                <a:cubicBezTo>
                  <a:pt x="762315" y="3405356"/>
                  <a:pt x="0" y="2643041"/>
                  <a:pt x="0" y="1702678"/>
                </a:cubicBezTo>
                <a:cubicBezTo>
                  <a:pt x="0" y="762315"/>
                  <a:pt x="762315" y="0"/>
                  <a:pt x="1702678" y="0"/>
                </a:cubicBezTo>
                <a:close/>
              </a:path>
            </a:pathLst>
          </a:custGeom>
        </p:spPr>
      </p:pic>
      <p:sp>
        <p:nvSpPr>
          <p:cNvPr id="15" name="椭圆 14"/>
          <p:cNvSpPr/>
          <p:nvPr/>
        </p:nvSpPr>
        <p:spPr>
          <a:xfrm>
            <a:off x="8209520" y="1170876"/>
            <a:ext cx="2253942" cy="2253940"/>
          </a:xfrm>
          <a:prstGeom prst="ellipse">
            <a:avLst/>
          </a:prstGeom>
          <a:solidFill>
            <a:srgbClr val="6436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>
          <a:xfrm>
            <a:off x="8302619" y="1272251"/>
            <a:ext cx="2067744" cy="2067744"/>
          </a:xfrm>
          <a:custGeom>
            <a:avLst/>
            <a:gdLst>
              <a:gd name="connsiteX0" fmla="*/ 2176680 w 4353360"/>
              <a:gd name="connsiteY0" fmla="*/ 0 h 4353360"/>
              <a:gd name="connsiteX1" fmla="*/ 4353360 w 4353360"/>
              <a:gd name="connsiteY1" fmla="*/ 2176680 h 4353360"/>
              <a:gd name="connsiteX2" fmla="*/ 2176680 w 4353360"/>
              <a:gd name="connsiteY2" fmla="*/ 4353360 h 4353360"/>
              <a:gd name="connsiteX3" fmla="*/ 0 w 4353360"/>
              <a:gd name="connsiteY3" fmla="*/ 2176680 h 4353360"/>
              <a:gd name="connsiteX4" fmla="*/ 2176680 w 4353360"/>
              <a:gd name="connsiteY4" fmla="*/ 0 h 4353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53360" h="4353360">
                <a:moveTo>
                  <a:pt x="2176680" y="0"/>
                </a:moveTo>
                <a:cubicBezTo>
                  <a:pt x="3378827" y="0"/>
                  <a:pt x="4353360" y="974533"/>
                  <a:pt x="4353360" y="2176680"/>
                </a:cubicBezTo>
                <a:cubicBezTo>
                  <a:pt x="4353360" y="3378827"/>
                  <a:pt x="3378827" y="4353360"/>
                  <a:pt x="2176680" y="4353360"/>
                </a:cubicBezTo>
                <a:cubicBezTo>
                  <a:pt x="974533" y="4353360"/>
                  <a:pt x="0" y="3378827"/>
                  <a:pt x="0" y="2176680"/>
                </a:cubicBezTo>
                <a:cubicBezTo>
                  <a:pt x="0" y="974533"/>
                  <a:pt x="974533" y="0"/>
                  <a:pt x="2176680" y="0"/>
                </a:cubicBezTo>
                <a:close/>
              </a:path>
            </a:pathLst>
          </a:custGeom>
        </p:spPr>
      </p:pic>
      <p:sp>
        <p:nvSpPr>
          <p:cNvPr id="20" name="文本框 19"/>
          <p:cNvSpPr txBox="1"/>
          <p:nvPr/>
        </p:nvSpPr>
        <p:spPr>
          <a:xfrm>
            <a:off x="1957844" y="3673644"/>
            <a:ext cx="20365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 smtClean="0">
                <a:solidFill>
                  <a:srgbClr val="64363C"/>
                </a:solidFill>
                <a:latin typeface="康熙字典体" panose="020B0502000000000001" pitchFamily="34" charset="-122"/>
                <a:ea typeface="康熙字典体" panose="020B0502000000000001" pitchFamily="34" charset="-122"/>
              </a:rPr>
              <a:t>輸入你的標題</a:t>
            </a:r>
            <a:endParaRPr lang="zh-CN" altLang="en-US" sz="2000" dirty="0">
              <a:solidFill>
                <a:srgbClr val="64363C"/>
              </a:solidFill>
              <a:latin typeface="康熙字典体" panose="020B0502000000000001" pitchFamily="34" charset="-122"/>
              <a:ea typeface="康熙字典体" panose="020B0502000000000001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022264" y="3673644"/>
            <a:ext cx="20365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 smtClean="0">
                <a:solidFill>
                  <a:srgbClr val="64363C"/>
                </a:solidFill>
                <a:latin typeface="康熙字典体" panose="020B0502000000000001" pitchFamily="34" charset="-122"/>
                <a:ea typeface="康熙字典体" panose="020B0502000000000001" pitchFamily="34" charset="-122"/>
              </a:rPr>
              <a:t>輸入你的標題</a:t>
            </a:r>
            <a:endParaRPr lang="zh-CN" altLang="en-US" sz="2000" dirty="0">
              <a:solidFill>
                <a:srgbClr val="64363C"/>
              </a:solidFill>
              <a:latin typeface="康熙字典体" panose="020B0502000000000001" pitchFamily="34" charset="-122"/>
              <a:ea typeface="康熙字典体" panose="020B0502000000000001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333842" y="3673644"/>
            <a:ext cx="20365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 smtClean="0">
                <a:solidFill>
                  <a:srgbClr val="64363C"/>
                </a:solidFill>
                <a:latin typeface="康熙字典体" panose="020B0502000000000001" pitchFamily="34" charset="-122"/>
                <a:ea typeface="康熙字典体" panose="020B0502000000000001" pitchFamily="34" charset="-122"/>
              </a:rPr>
              <a:t>輸入你的標題</a:t>
            </a:r>
            <a:endParaRPr lang="zh-CN" altLang="en-US" sz="2000" dirty="0">
              <a:solidFill>
                <a:srgbClr val="64363C"/>
              </a:solidFill>
              <a:latin typeface="康熙字典体" panose="020B0502000000000001" pitchFamily="34" charset="-122"/>
              <a:ea typeface="康熙字典体" panose="020B0502000000000001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726671" y="4215807"/>
            <a:ext cx="24988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>
                <a:latin typeface="康熙字典体" panose="020B0502000000000001" pitchFamily="34" charset="-122"/>
                <a:ea typeface="康熙字典体" panose="020B0502000000000001" pitchFamily="34" charset="-122"/>
              </a:rPr>
              <a:t>月明星稀，乌鹊南飞，此非曹孟德之诗乎？西望夏口，东望武昌，山川相缪，郁乎苍苍，此非孟德之困于周郎者乎</a:t>
            </a:r>
            <a:endParaRPr lang="zh-CN" altLang="en-US" dirty="0">
              <a:latin typeface="康熙字典体" panose="020B0502000000000001" pitchFamily="34" charset="-122"/>
              <a:ea typeface="康熙字典体" panose="020B0502000000000001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902727" y="4215807"/>
            <a:ext cx="24988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>
                <a:latin typeface="康熙字典体" panose="020B0502000000000001" pitchFamily="34" charset="-122"/>
                <a:ea typeface="康熙字典体" panose="020B0502000000000001" pitchFamily="34" charset="-122"/>
              </a:rPr>
              <a:t>月明星稀，乌鹊南飞，此非曹孟德之诗乎？西望夏口，东望武昌，山川相缪，郁乎苍苍，此非孟德之困于周郎者乎</a:t>
            </a:r>
            <a:endParaRPr lang="zh-CN" altLang="en-US" dirty="0">
              <a:latin typeface="康熙字典体" panose="020B0502000000000001" pitchFamily="34" charset="-122"/>
              <a:ea typeface="康熙字典体" panose="020B0502000000000001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102669" y="4215807"/>
            <a:ext cx="24988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>
                <a:latin typeface="康熙字典体" panose="020B0502000000000001" pitchFamily="34" charset="-122"/>
                <a:ea typeface="康熙字典体" panose="020B0502000000000001" pitchFamily="34" charset="-122"/>
              </a:rPr>
              <a:t>月明星稀，乌鹊南飞，此非曹孟德之诗乎？西望夏口，东望武昌，山川相缪，郁乎苍苍，此非孟德之困于周郎者乎</a:t>
            </a:r>
            <a:endParaRPr lang="zh-CN" altLang="en-US" dirty="0">
              <a:latin typeface="康熙字典体" panose="020B0502000000000001" pitchFamily="34" charset="-122"/>
              <a:ea typeface="康熙字典体" panose="020B0502000000000001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B99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66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8136834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0" y="1443560"/>
            <a:ext cx="12192000" cy="4043905"/>
          </a:xfrm>
          <a:prstGeom prst="rect">
            <a:avLst/>
          </a:prstGeom>
          <a:solidFill>
            <a:srgbClr val="C0B9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0942" y="1429352"/>
            <a:ext cx="663678" cy="4058112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30942" y="4342662"/>
            <a:ext cx="677108" cy="115901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3200" dirty="0" smtClean="0">
                <a:solidFill>
                  <a:schemeClr val="bg1"/>
                </a:solidFill>
                <a:latin typeface="康熙字典体" panose="020B0502000000000001" pitchFamily="34" charset="-122"/>
                <a:ea typeface="康熙字典体" panose="020B0502000000000001" pitchFamily="34" charset="-122"/>
              </a:rPr>
              <a:t>壹</a:t>
            </a:r>
            <a:r>
              <a:rPr lang="zh-CN" altLang="en-US" sz="3200" dirty="0">
                <a:solidFill>
                  <a:schemeClr val="bg1"/>
                </a:solidFill>
                <a:latin typeface="康熙字典体" panose="020B0502000000000001" pitchFamily="34" charset="-122"/>
                <a:ea typeface="康熙字典体" panose="020B0502000000000001" pitchFamily="34" charset="-122"/>
              </a:rPr>
              <a:t>會</a:t>
            </a:r>
            <a:endParaRPr lang="zh-CN" altLang="en-US" sz="3200" dirty="0">
              <a:solidFill>
                <a:schemeClr val="bg1"/>
              </a:solidFill>
              <a:latin typeface="康熙字典体" panose="020B0502000000000001" pitchFamily="34" charset="-122"/>
              <a:ea typeface="康熙字典体" panose="020B0502000000000001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6869" y="3700682"/>
            <a:ext cx="2370555" cy="1987987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8582768" y="2008858"/>
            <a:ext cx="738664" cy="289068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tx2">
                    <a:lumMod val="50000"/>
                  </a:schemeClr>
                </a:solidFill>
                <a:latin typeface="康熙字典体" panose="020B0502000000000001" pitchFamily="34" charset="-122"/>
                <a:ea typeface="康熙字典体" panose="020B0502000000000001" pitchFamily="34" charset="-122"/>
              </a:rPr>
              <a:t>朝花夕拾</a:t>
            </a:r>
            <a:endParaRPr lang="zh-CN" altLang="en-US" sz="3600" dirty="0">
              <a:solidFill>
                <a:schemeClr val="tx2">
                  <a:lumMod val="50000"/>
                </a:schemeClr>
              </a:solidFill>
              <a:latin typeface="康熙字典体" panose="020B0502000000000001" pitchFamily="34" charset="-122"/>
              <a:ea typeface="康熙字典体" panose="020B0502000000000001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840078" y="2008858"/>
            <a:ext cx="1846659" cy="291331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pc="200" dirty="0">
                <a:latin typeface="康熙字典体" panose="020B0502000000000001" pitchFamily="34" charset="-122"/>
                <a:ea typeface="康熙字典体" panose="020B0502000000000001" pitchFamily="34" charset="-122"/>
              </a:rPr>
              <a:t>予观夫巴陵胜状，在洞庭一湖。衔远山，吞长江，浩浩汤汤，</a:t>
            </a:r>
            <a:r>
              <a:rPr lang="zh-CN" altLang="en-US" spc="200" dirty="0" smtClean="0">
                <a:latin typeface="康熙字典体" panose="020B0502000000000001" pitchFamily="34" charset="-122"/>
                <a:ea typeface="康熙字典体" panose="020B0502000000000001" pitchFamily="34" charset="-122"/>
              </a:rPr>
              <a:t>横无际涯，朝晖</a:t>
            </a:r>
            <a:r>
              <a:rPr lang="zh-CN" altLang="en-US" spc="200" dirty="0">
                <a:latin typeface="康熙字典体" panose="020B0502000000000001" pitchFamily="34" charset="-122"/>
                <a:ea typeface="康熙字典体" panose="020B0502000000000001" pitchFamily="34" charset="-122"/>
              </a:rPr>
              <a:t>夕阴，气象万千。</a:t>
            </a:r>
            <a:endParaRPr lang="zh-CN" altLang="en-US" spc="200" dirty="0">
              <a:latin typeface="康熙字典体" panose="020B0502000000000001" pitchFamily="34" charset="-122"/>
              <a:ea typeface="康熙字典体" panose="020B0502000000000001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307495" y="2008858"/>
            <a:ext cx="2262158" cy="291331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pc="200">
                <a:latin typeface="康熙字典体" panose="020B0502000000000001" pitchFamily="34" charset="-122"/>
                <a:ea typeface="康熙字典体" panose="020B0502000000000001" pitchFamily="34" charset="-122"/>
              </a:defRPr>
            </a:lvl1pPr>
          </a:lstStyle>
          <a:p>
            <a:r>
              <a:rPr lang="zh-CN" altLang="en-US" dirty="0"/>
              <a:t>若夫淫雨霏霏，连月不</a:t>
            </a:r>
            <a:r>
              <a:rPr lang="zh-CN" altLang="en-US" dirty="0" smtClean="0"/>
              <a:t>开阴风</a:t>
            </a:r>
            <a:r>
              <a:rPr lang="zh-CN" altLang="en-US" dirty="0"/>
              <a:t>怒号，浊浪</a:t>
            </a:r>
            <a:r>
              <a:rPr lang="zh-CN" altLang="en-US" dirty="0" smtClean="0"/>
              <a:t>排空，日</a:t>
            </a:r>
            <a:r>
              <a:rPr lang="zh-CN" altLang="en-US" dirty="0"/>
              <a:t>星隐曜，山岳潜形，商旅不行，樯倾楫摧，薄暮冥冥，虎啸猿啼。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B99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0942" y="0"/>
            <a:ext cx="663678" cy="1843548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537" t="38058" r="41202" b="42913"/>
          <a:stretch>
            <a:fillRect/>
          </a:stretch>
        </p:blipFill>
        <p:spPr>
          <a:xfrm>
            <a:off x="-401676" y="-334417"/>
            <a:ext cx="2138516" cy="1076632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17512" y="589578"/>
            <a:ext cx="677108" cy="115259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3200" dirty="0" smtClean="0">
                <a:solidFill>
                  <a:schemeClr val="bg1"/>
                </a:solidFill>
                <a:latin typeface="康熙字典体" panose="020B0502000000000001" pitchFamily="34" charset="-122"/>
                <a:ea typeface="康熙字典体" panose="020B0502000000000001" pitchFamily="34" charset="-122"/>
              </a:rPr>
              <a:t>壹期</a:t>
            </a:r>
            <a:endParaRPr lang="zh-CN" altLang="en-US" sz="3200" dirty="0">
              <a:solidFill>
                <a:schemeClr val="bg1"/>
              </a:solidFill>
              <a:latin typeface="康熙字典体" panose="020B0502000000000001" pitchFamily="34" charset="-122"/>
              <a:ea typeface="康熙字典体" panose="020B0502000000000001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7619323" y="0"/>
            <a:ext cx="4572677" cy="685800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799123" y="1751799"/>
            <a:ext cx="227797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4000" dirty="0" smtClean="0">
                <a:solidFill>
                  <a:srgbClr val="64363C"/>
                </a:solidFill>
                <a:latin typeface="康熙字典体" panose="020B0502000000000001" pitchFamily="34" charset="-122"/>
                <a:ea typeface="康熙字典体" panose="020B0502000000000001" pitchFamily="34" charset="-122"/>
              </a:rPr>
              <a:t>浮世繪</a:t>
            </a:r>
            <a:endParaRPr lang="zh-CN" altLang="en-US" sz="4000" dirty="0">
              <a:solidFill>
                <a:srgbClr val="64363C"/>
              </a:solidFill>
              <a:latin typeface="康熙字典体" panose="020B0502000000000001" pitchFamily="34" charset="-122"/>
              <a:ea typeface="康熙字典体" panose="020B0502000000000001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588168" y="2754120"/>
            <a:ext cx="5488935" cy="875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 smtClean="0">
                <a:latin typeface="康熙字典体" panose="020B0502000000000001" pitchFamily="34" charset="-122"/>
                <a:ea typeface="康熙字典体" panose="020B0502000000000001" pitchFamily="34" charset="-122"/>
              </a:rPr>
              <a:t>逝</a:t>
            </a:r>
            <a:r>
              <a:rPr lang="zh-CN" altLang="en-US" dirty="0">
                <a:latin typeface="康熙字典体" panose="020B0502000000000001" pitchFamily="34" charset="-122"/>
                <a:ea typeface="康熙字典体" panose="020B0502000000000001" pitchFamily="34" charset="-122"/>
              </a:rPr>
              <a:t>者如斯，而未尝往也；盈虚者如彼，而卒莫消长也。盖将自其变者而观之，则天地曾不能以一瞬</a:t>
            </a:r>
            <a:endParaRPr lang="zh-CN" altLang="en-US" dirty="0">
              <a:latin typeface="康熙字典体" panose="020B0502000000000001" pitchFamily="34" charset="-122"/>
              <a:ea typeface="康熙字典体" panose="020B0502000000000001" pitchFamily="34" charset="-122"/>
            </a:endParaRPr>
          </a:p>
        </p:txBody>
      </p:sp>
      <p:sp>
        <p:nvSpPr>
          <p:cNvPr id="144" name="文本框 143"/>
          <p:cNvSpPr txBox="1"/>
          <p:nvPr/>
        </p:nvSpPr>
        <p:spPr>
          <a:xfrm>
            <a:off x="1588167" y="3933870"/>
            <a:ext cx="5488935" cy="21221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>
                <a:latin typeface="康熙字典体" panose="020B0502000000000001" pitchFamily="34" charset="-122"/>
                <a:ea typeface="康熙字典体" panose="020B0502000000000001" pitchFamily="34" charset="-122"/>
              </a:rPr>
              <a:t>自其不变者而观之，则物与我皆无尽也，而又何羡乎！且夫天地之间，物各有主，苟非吾之所有，虽一毫而莫取。惟江上之清风，与山间之明月，耳得之而为声，目遇之而成色，取之无禁，用之不竭，是造物者之无尽藏也，而吾与子之所共适。</a:t>
            </a:r>
            <a:endParaRPr lang="zh-CN" altLang="en-US" dirty="0">
              <a:latin typeface="康熙字典体" panose="020B0502000000000001" pitchFamily="34" charset="-122"/>
              <a:ea typeface="康熙字典体" panose="020B0502000000000001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B99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81" t="30443" r="20924"/>
          <a:stretch>
            <a:fillRect/>
          </a:stretch>
        </p:blipFill>
        <p:spPr>
          <a:xfrm>
            <a:off x="7445376" y="4890288"/>
            <a:ext cx="5994400" cy="3935424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83" t="22671" r="17988" b="31823"/>
          <a:stretch>
            <a:fillRect/>
          </a:stretch>
        </p:blipFill>
        <p:spPr>
          <a:xfrm>
            <a:off x="-305865" y="5042936"/>
            <a:ext cx="4682720" cy="1848918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562" t="34312" r="40991" b="41057"/>
          <a:stretch>
            <a:fillRect/>
          </a:stretch>
        </p:blipFill>
        <p:spPr>
          <a:xfrm>
            <a:off x="10551885" y="3417013"/>
            <a:ext cx="1640115" cy="105954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842" b="18522"/>
          <a:stretch>
            <a:fillRect/>
          </a:stretch>
        </p:blipFill>
        <p:spPr>
          <a:xfrm>
            <a:off x="0" y="6188558"/>
            <a:ext cx="12192000" cy="2101003"/>
          </a:xfrm>
          <a:prstGeom prst="rect">
            <a:avLst/>
          </a:prstGeom>
        </p:spPr>
      </p:pic>
      <p:sp>
        <p:nvSpPr>
          <p:cNvPr id="14" name="椭圆 13"/>
          <p:cNvSpPr/>
          <p:nvPr/>
        </p:nvSpPr>
        <p:spPr>
          <a:xfrm>
            <a:off x="7373132" y="1484280"/>
            <a:ext cx="3131699" cy="3131699"/>
          </a:xfrm>
          <a:prstGeom prst="ellipse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9900" b="1" dirty="0">
                <a:solidFill>
                  <a:schemeClr val="bg1"/>
                </a:solidFill>
                <a:latin typeface="康熙字典体" panose="020B0502000000000001" pitchFamily="34" charset="-122"/>
                <a:ea typeface="康熙字典体" panose="020B0502000000000001" pitchFamily="34" charset="-122"/>
              </a:rPr>
              <a:t>贰</a:t>
            </a:r>
            <a:endParaRPr lang="zh-CN" altLang="en-US" sz="19900" b="1" dirty="0">
              <a:solidFill>
                <a:schemeClr val="bg1"/>
              </a:solidFill>
              <a:latin typeface="康熙字典体" panose="020B0502000000000001" pitchFamily="34" charset="-122"/>
              <a:ea typeface="康熙字典体" panose="020B0502000000000001" pitchFamily="34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200" t="15632" r="24292" b="52045"/>
          <a:stretch>
            <a:fillRect/>
          </a:stretch>
        </p:blipFill>
        <p:spPr>
          <a:xfrm>
            <a:off x="564763" y="195768"/>
            <a:ext cx="1579014" cy="972928"/>
          </a:xfrm>
          <a:prstGeom prst="rect">
            <a:avLst/>
          </a:prstGeom>
        </p:spPr>
      </p:pic>
      <p:cxnSp>
        <p:nvCxnSpPr>
          <p:cNvPr id="10" name="直接连接符 9"/>
          <p:cNvCxnSpPr/>
          <p:nvPr/>
        </p:nvCxnSpPr>
        <p:spPr>
          <a:xfrm>
            <a:off x="6647752" y="1593475"/>
            <a:ext cx="0" cy="2844800"/>
          </a:xfrm>
          <a:prstGeom prst="line">
            <a:avLst/>
          </a:prstGeom>
          <a:ln w="3810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919661" y="1593475"/>
            <a:ext cx="0" cy="2844800"/>
          </a:xfrm>
          <a:prstGeom prst="line">
            <a:avLst/>
          </a:prstGeom>
          <a:ln w="3810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椭圆 2"/>
          <p:cNvSpPr/>
          <p:nvPr/>
        </p:nvSpPr>
        <p:spPr>
          <a:xfrm>
            <a:off x="5574515" y="1524965"/>
            <a:ext cx="707923" cy="707923"/>
          </a:xfrm>
          <a:prstGeom prst="ellipse">
            <a:avLst/>
          </a:prstGeom>
          <a:solidFill>
            <a:srgbClr val="6436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latin typeface="康熙字典体" panose="020B0502000000000001" pitchFamily="34" charset="-122"/>
                <a:ea typeface="康熙字典体" panose="020B0502000000000001" pitchFamily="34" charset="-122"/>
              </a:rPr>
              <a:t>錦</a:t>
            </a:r>
            <a:endParaRPr lang="zh-CN" altLang="en-US" sz="3200" dirty="0">
              <a:latin typeface="康熙字典体" panose="020B0502000000000001" pitchFamily="34" charset="-122"/>
              <a:ea typeface="康熙字典体" panose="020B0502000000000001" pitchFamily="34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5574515" y="2303323"/>
            <a:ext cx="707923" cy="707923"/>
          </a:xfrm>
          <a:prstGeom prst="ellipse">
            <a:avLst/>
          </a:prstGeom>
          <a:solidFill>
            <a:srgbClr val="6436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latin typeface="康熙字典体" panose="020B0502000000000001" pitchFamily="34" charset="-122"/>
                <a:ea typeface="康熙字典体" panose="020B0502000000000001" pitchFamily="34" charset="-122"/>
              </a:rPr>
              <a:t>繡</a:t>
            </a:r>
            <a:endParaRPr lang="zh-CN" altLang="en-US" sz="3200" dirty="0">
              <a:latin typeface="康熙字典体" panose="020B0502000000000001" pitchFamily="34" charset="-122"/>
              <a:ea typeface="康熙字典体" panose="020B0502000000000001" pitchFamily="34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574515" y="3081681"/>
            <a:ext cx="707923" cy="707923"/>
          </a:xfrm>
          <a:prstGeom prst="ellipse">
            <a:avLst/>
          </a:prstGeom>
          <a:solidFill>
            <a:srgbClr val="6436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latin typeface="康熙字典体" panose="020B0502000000000001" pitchFamily="34" charset="-122"/>
                <a:ea typeface="康熙字典体" panose="020B0502000000000001" pitchFamily="34" charset="-122"/>
              </a:rPr>
              <a:t>年</a:t>
            </a:r>
            <a:endParaRPr lang="zh-CN" altLang="en-US" sz="3200" dirty="0">
              <a:latin typeface="康熙字典体" panose="020B0502000000000001" pitchFamily="34" charset="-122"/>
              <a:ea typeface="康熙字典体" panose="020B0502000000000001" pitchFamily="34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5574515" y="3860038"/>
            <a:ext cx="707923" cy="707923"/>
          </a:xfrm>
          <a:prstGeom prst="ellipse">
            <a:avLst/>
          </a:prstGeom>
          <a:solidFill>
            <a:srgbClr val="6436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latin typeface="康熙字典体" panose="020B0502000000000001" pitchFamily="34" charset="-122"/>
                <a:ea typeface="康熙字典体" panose="020B0502000000000001" pitchFamily="34" charset="-122"/>
              </a:rPr>
              <a:t>華</a:t>
            </a:r>
            <a:endParaRPr lang="zh-CN" altLang="en-US" sz="3200" dirty="0">
              <a:latin typeface="康熙字典体" panose="020B0502000000000001" pitchFamily="34" charset="-122"/>
              <a:ea typeface="康熙字典体" panose="020B0502000000000001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523803" y="1593475"/>
            <a:ext cx="1846659" cy="291331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pc="200" dirty="0">
                <a:latin typeface="康熙字典体" panose="020B0502000000000001" pitchFamily="34" charset="-122"/>
                <a:ea typeface="康熙字典体" panose="020B0502000000000001" pitchFamily="34" charset="-122"/>
              </a:rPr>
              <a:t>予观夫巴陵胜状，在洞庭一湖。衔远山，吞长江，浩浩汤汤，</a:t>
            </a:r>
            <a:r>
              <a:rPr lang="zh-CN" altLang="en-US" spc="200" dirty="0" smtClean="0">
                <a:latin typeface="康熙字典体" panose="020B0502000000000001" pitchFamily="34" charset="-122"/>
                <a:ea typeface="康熙字典体" panose="020B0502000000000001" pitchFamily="34" charset="-122"/>
              </a:rPr>
              <a:t>横无际涯，朝晖</a:t>
            </a:r>
            <a:r>
              <a:rPr lang="zh-CN" altLang="en-US" spc="200" dirty="0">
                <a:latin typeface="康熙字典体" panose="020B0502000000000001" pitchFamily="34" charset="-122"/>
                <a:ea typeface="康熙字典体" panose="020B0502000000000001" pitchFamily="34" charset="-122"/>
              </a:rPr>
              <a:t>夕阴，气象万千。</a:t>
            </a:r>
            <a:endParaRPr lang="zh-CN" altLang="en-US" spc="200" dirty="0">
              <a:latin typeface="康熙字典体" panose="020B0502000000000001" pitchFamily="34" charset="-122"/>
              <a:ea typeface="康熙字典体" panose="020B0502000000000001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238939" y="1593475"/>
            <a:ext cx="2262158" cy="291331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pc="200">
                <a:latin typeface="康熙字典体" panose="020B0502000000000001" pitchFamily="34" charset="-122"/>
                <a:ea typeface="康熙字典体" panose="020B0502000000000001" pitchFamily="34" charset="-122"/>
              </a:defRPr>
            </a:lvl1pPr>
          </a:lstStyle>
          <a:p>
            <a:r>
              <a:rPr lang="zh-CN" altLang="en-US" dirty="0"/>
              <a:t>若夫淫雨霏霏，连月不</a:t>
            </a:r>
            <a:r>
              <a:rPr lang="zh-CN" altLang="en-US" dirty="0" smtClean="0"/>
              <a:t>开阴风</a:t>
            </a:r>
            <a:r>
              <a:rPr lang="zh-CN" altLang="en-US" dirty="0"/>
              <a:t>怒号，浊浪</a:t>
            </a:r>
            <a:r>
              <a:rPr lang="zh-CN" altLang="en-US" dirty="0" smtClean="0"/>
              <a:t>排空，日</a:t>
            </a:r>
            <a:r>
              <a:rPr lang="zh-CN" altLang="en-US" dirty="0"/>
              <a:t>星隐曜，山岳潜形，商旅不行，樯倾楫摧，薄暮冥冥，虎啸猿啼。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B99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6260" y="3802893"/>
            <a:ext cx="7365079" cy="393650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776" y="4399719"/>
            <a:ext cx="7365079" cy="3339682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6980" y="684878"/>
            <a:ext cx="1246939" cy="1297576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2037" y="684878"/>
            <a:ext cx="1246939" cy="1297576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7094" y="684878"/>
            <a:ext cx="1246939" cy="1297576"/>
          </a:xfrm>
          <a:prstGeom prst="rect">
            <a:avLst/>
          </a:prstGeom>
        </p:spPr>
      </p:pic>
      <p:sp>
        <p:nvSpPr>
          <p:cNvPr id="33" name="文本框 32"/>
          <p:cNvSpPr txBox="1"/>
          <p:nvPr/>
        </p:nvSpPr>
        <p:spPr>
          <a:xfrm>
            <a:off x="3782672" y="1715530"/>
            <a:ext cx="615553" cy="284128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 smtClean="0">
                <a:latin typeface="康熙字典体" panose="020B0502000000000001" pitchFamily="34" charset="-122"/>
                <a:ea typeface="康熙字典体" panose="020B0502000000000001" pitchFamily="34" charset="-122"/>
              </a:rPr>
              <a:t>畫龍點睛</a:t>
            </a:r>
            <a:endParaRPr lang="zh-CN" altLang="en-US" sz="2800" dirty="0">
              <a:latin typeface="康熙字典体" panose="020B0502000000000001" pitchFamily="34" charset="-122"/>
              <a:ea typeface="康熙字典体" panose="020B0502000000000001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667729" y="1715530"/>
            <a:ext cx="615553" cy="284128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 smtClean="0">
                <a:latin typeface="康熙字典体" panose="020B0502000000000001" pitchFamily="34" charset="-122"/>
                <a:ea typeface="康熙字典体" panose="020B0502000000000001" pitchFamily="34" charset="-122"/>
              </a:rPr>
              <a:t>溫故知新</a:t>
            </a:r>
            <a:endParaRPr lang="zh-CN" altLang="en-US" sz="2800" dirty="0">
              <a:latin typeface="康熙字典体" panose="020B0502000000000001" pitchFamily="34" charset="-122"/>
              <a:ea typeface="康熙字典体" panose="020B0502000000000001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9552786" y="1715530"/>
            <a:ext cx="615553" cy="284128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 smtClean="0">
                <a:latin typeface="康熙字典体" panose="020B0502000000000001" pitchFamily="34" charset="-122"/>
                <a:ea typeface="康熙字典体" panose="020B0502000000000001" pitchFamily="34" charset="-122"/>
              </a:rPr>
              <a:t>一氣呵成</a:t>
            </a:r>
            <a:endParaRPr lang="zh-CN" altLang="en-US" sz="2800" dirty="0">
              <a:latin typeface="康熙字典体" panose="020B0502000000000001" pitchFamily="34" charset="-122"/>
              <a:ea typeface="康熙字典体" panose="020B0502000000000001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876633" y="2115933"/>
            <a:ext cx="1846659" cy="291331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pc="200" dirty="0">
                <a:latin typeface="康熙字典体" panose="020B0502000000000001" pitchFamily="34" charset="-122"/>
                <a:ea typeface="康熙字典体" panose="020B0502000000000001" pitchFamily="34" charset="-122"/>
              </a:rPr>
              <a:t>客有吹洞箫者，倚歌而和之。其声呜呜然，如怨如慕，如泣如诉，余音袅袅，不绝如缕</a:t>
            </a:r>
            <a:endParaRPr lang="zh-CN" altLang="en-US" spc="200" dirty="0">
              <a:latin typeface="康熙字典体" panose="020B0502000000000001" pitchFamily="34" charset="-122"/>
              <a:ea typeface="康熙字典体" panose="020B0502000000000001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4853154" y="2084496"/>
            <a:ext cx="1846659" cy="291331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pc="200" dirty="0">
                <a:latin typeface="康熙字典体" panose="020B0502000000000001" pitchFamily="34" charset="-122"/>
                <a:ea typeface="康熙字典体" panose="020B0502000000000001" pitchFamily="34" charset="-122"/>
              </a:rPr>
              <a:t>客有吹洞箫者，倚歌而和之。其声呜呜然，如怨如慕，如泣如诉，余音袅袅，不绝如缕</a:t>
            </a:r>
            <a:endParaRPr lang="zh-CN" altLang="en-US" spc="200" dirty="0">
              <a:latin typeface="康熙字典体" panose="020B0502000000000001" pitchFamily="34" charset="-122"/>
              <a:ea typeface="康熙字典体" panose="020B0502000000000001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7730967" y="2084496"/>
            <a:ext cx="1846659" cy="291331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pc="200" dirty="0">
                <a:latin typeface="康熙字典体" panose="020B0502000000000001" pitchFamily="34" charset="-122"/>
                <a:ea typeface="康熙字典体" panose="020B0502000000000001" pitchFamily="34" charset="-122"/>
              </a:rPr>
              <a:t>客有吹洞箫者，倚歌而和之。其声呜呜然，如怨如慕，如泣如诉，余音袅袅，不绝如缕</a:t>
            </a:r>
            <a:endParaRPr lang="zh-CN" altLang="en-US" spc="200" dirty="0">
              <a:latin typeface="康熙字典体" panose="020B0502000000000001" pitchFamily="34" charset="-122"/>
              <a:ea typeface="康熙字典体" panose="020B0502000000000001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517512" y="589578"/>
            <a:ext cx="677108" cy="115259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3200" dirty="0" smtClean="0">
                <a:solidFill>
                  <a:schemeClr val="bg1"/>
                </a:solidFill>
                <a:latin typeface="康熙字典体" panose="020B0502000000000001" pitchFamily="34" charset="-122"/>
                <a:ea typeface="康熙字典体" panose="020B0502000000000001" pitchFamily="34" charset="-122"/>
              </a:rPr>
              <a:t>壹會</a:t>
            </a:r>
            <a:endParaRPr lang="zh-CN" altLang="en-US" sz="3200" dirty="0">
              <a:solidFill>
                <a:schemeClr val="bg1"/>
              </a:solidFill>
              <a:latin typeface="康熙字典体" panose="020B0502000000000001" pitchFamily="34" charset="-122"/>
              <a:ea typeface="康熙字典体" panose="020B0502000000000001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B99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-13430" y="-1"/>
            <a:ext cx="12192000" cy="4170947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0" y="4783572"/>
            <a:ext cx="663678" cy="2074428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-13430" y="5014452"/>
            <a:ext cx="677108" cy="115259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3200" dirty="0" smtClean="0">
                <a:solidFill>
                  <a:schemeClr val="bg1"/>
                </a:solidFill>
                <a:latin typeface="康熙字典体" panose="020B0502000000000001" pitchFamily="34" charset="-122"/>
                <a:ea typeface="康熙字典体" panose="020B0502000000000001" pitchFamily="34" charset="-122"/>
              </a:rPr>
              <a:t>壹期</a:t>
            </a:r>
            <a:endParaRPr lang="zh-CN" altLang="en-US" sz="3200" dirty="0">
              <a:solidFill>
                <a:schemeClr val="bg1"/>
              </a:solidFill>
              <a:latin typeface="康熙字典体" panose="020B0502000000000001" pitchFamily="34" charset="-122"/>
              <a:ea typeface="康熙字典体" panose="020B0502000000000001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181727" y="4655236"/>
            <a:ext cx="10158245" cy="16143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spc="200" dirty="0" smtClean="0">
                <a:latin typeface="康熙字典体" panose="020B0502000000000001" pitchFamily="34" charset="-122"/>
                <a:ea typeface="康熙字典体" panose="020B0502000000000001" pitchFamily="34" charset="-122"/>
              </a:rPr>
              <a:t>逝</a:t>
            </a:r>
            <a:r>
              <a:rPr lang="zh-CN" altLang="en-US" sz="1600" spc="200" dirty="0">
                <a:latin typeface="康熙字典体" panose="020B0502000000000001" pitchFamily="34" charset="-122"/>
                <a:ea typeface="康熙字典体" panose="020B0502000000000001" pitchFamily="34" charset="-122"/>
              </a:rPr>
              <a:t>者如斯，而未尝往也；盈虚者如彼，而卒莫消长也。盖将自其变者而观之，则天地曾不能以一瞬；自其不变者而观之，则物与我皆无尽也，而又何羡乎</a:t>
            </a:r>
            <a:r>
              <a:rPr lang="zh-CN" altLang="en-US" sz="1600" spc="200" dirty="0" smtClean="0">
                <a:latin typeface="康熙字典体" panose="020B0502000000000001" pitchFamily="34" charset="-122"/>
                <a:ea typeface="康熙字典体" panose="020B0502000000000001" pitchFamily="34" charset="-122"/>
              </a:rPr>
              <a:t>！</a:t>
            </a:r>
            <a:endParaRPr lang="en-US" altLang="zh-CN" sz="1600" spc="200" dirty="0" smtClean="0">
              <a:latin typeface="康熙字典体" panose="020B0502000000000001" pitchFamily="34" charset="-122"/>
              <a:ea typeface="康熙字典体" panose="020B0502000000000001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600" spc="200" dirty="0" smtClean="0">
                <a:latin typeface="康熙字典体" panose="020B0502000000000001" pitchFamily="34" charset="-122"/>
                <a:ea typeface="康熙字典体" panose="020B0502000000000001" pitchFamily="34" charset="-122"/>
              </a:rPr>
              <a:t>惟</a:t>
            </a:r>
            <a:r>
              <a:rPr lang="zh-CN" altLang="en-US" sz="1600" spc="200" dirty="0">
                <a:latin typeface="康熙字典体" panose="020B0502000000000001" pitchFamily="34" charset="-122"/>
                <a:ea typeface="康熙字典体" panose="020B0502000000000001" pitchFamily="34" charset="-122"/>
              </a:rPr>
              <a:t>江上之清风，与山间之明月，耳得之而为声，目遇之而成色，取之无禁，用之不竭，是造物者之无尽藏也，而吾与子之所共适。</a:t>
            </a:r>
            <a:endParaRPr lang="zh-CN" altLang="en-US" sz="1600" spc="200" dirty="0">
              <a:latin typeface="康熙字典体" panose="020B0502000000000001" pitchFamily="34" charset="-122"/>
              <a:ea typeface="康熙字典体" panose="020B0502000000000001" pitchFamily="34" charset="-122"/>
            </a:endParaRP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2041</Words>
  <Application>WPS 演示</Application>
  <PresentationFormat>宽屏</PresentationFormat>
  <Paragraphs>227</Paragraphs>
  <Slides>19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1" baseType="lpstr">
      <vt:lpstr>Arial</vt:lpstr>
      <vt:lpstr>宋体</vt:lpstr>
      <vt:lpstr>Wingdings</vt:lpstr>
      <vt:lpstr>康熙字典体</vt:lpstr>
      <vt:lpstr>EPSON 太行書体Ｂ</vt:lpstr>
      <vt:lpstr>毛笔牌匾字体</vt:lpstr>
      <vt:lpstr>Calibri</vt:lpstr>
      <vt:lpstr>微软雅黑</vt:lpstr>
      <vt:lpstr>Arial Unicode MS</vt:lpstr>
      <vt:lpstr>Calibri Light</vt:lpstr>
      <vt:lpstr>等线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2017-12-13T08:28:00Z</dcterms:created>
  <dcterms:modified xsi:type="dcterms:W3CDTF">2018-11-03T15:30:46Z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2052-11.1.0.7932</vt:lpwstr>
  </property>
</Properties>
</file>