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sldIdLst>
    <p:sldId id="260" r:id="rId3"/>
    <p:sldId id="261" r:id="rId4"/>
    <p:sldId id="265" r:id="rId5"/>
    <p:sldId id="279" r:id="rId6"/>
    <p:sldId id="280" r:id="rId7"/>
    <p:sldId id="281" r:id="rId8"/>
    <p:sldId id="266" r:id="rId9"/>
    <p:sldId id="282" r:id="rId10"/>
    <p:sldId id="283" r:id="rId11"/>
    <p:sldId id="284" r:id="rId12"/>
    <p:sldId id="267" r:id="rId13"/>
    <p:sldId id="287" r:id="rId14"/>
    <p:sldId id="285" r:id="rId15"/>
    <p:sldId id="286" r:id="rId16"/>
    <p:sldId id="269" r:id="rId17"/>
    <p:sldId id="276" r:id="rId18"/>
    <p:sldId id="277" r:id="rId19"/>
    <p:sldId id="278" r:id="rId20"/>
    <p:sldId id="270" r:id="rId21"/>
    <p:sldId id="268" r:id="rId22"/>
    <p:sldId id="272" r:id="rId23"/>
    <p:sldId id="275" r:id="rId24"/>
    <p:sldId id="271" r:id="rId25"/>
    <p:sldId id="288" r:id="rId26"/>
    <p:sldId id="1723" r:id="rId27"/>
    <p:sldId id="1728" r:id="rId28"/>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03" autoAdjust="0"/>
    <p:restoredTop sz="94660"/>
  </p:normalViewPr>
  <p:slideViewPr>
    <p:cSldViewPr snapToGrid="0">
      <p:cViewPr varScale="1">
        <p:scale>
          <a:sx n="102" d="100"/>
          <a:sy n="102" d="100"/>
        </p:scale>
        <p:origin x="72"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zh-CN" sz="1860" b="0" i="0" u="none" strike="noStrike" kern="1200" spc="0" baseline="0">
                <a:solidFill>
                  <a:schemeClr val="tx1">
                    <a:lumMod val="65000"/>
                    <a:lumOff val="35000"/>
                  </a:schemeClr>
                </a:solidFill>
                <a:latin typeface="+mn-lt"/>
                <a:ea typeface="+mn-ea"/>
                <a:cs typeface="+mn-cs"/>
              </a:defRPr>
            </a:pPr>
            <a:r>
              <a:rPr lang="zh-CN" altLang="en-US" dirty="0">
                <a:solidFill>
                  <a:schemeClr val="bg1"/>
                </a:solidFill>
              </a:rPr>
              <a:t>图表标题</a:t>
            </a:r>
          </a:p>
        </c:rich>
      </c:tx>
      <c:overlay val="0"/>
      <c:spPr>
        <a:noFill/>
        <a:ln>
          <a:noFill/>
        </a:ln>
        <a:effectLst/>
      </c:spPr>
      <c:txPr>
        <a:bodyPr rot="0" spcFirstLastPara="1" vertOverflow="ellipsis" vert="horz" wrap="square" anchor="ctr" anchorCtr="1"/>
        <a:lstStyle/>
        <a:p>
          <a:pPr>
            <a:defRPr lang="zh-CN" sz="186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011A-4957-AF63-38F79AC80367}"/>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011A-4957-AF63-38F79AC80367}"/>
            </c:ext>
          </c:extLst>
        </c:ser>
        <c:ser>
          <c:idx val="2"/>
          <c:order val="2"/>
          <c:tx>
            <c:strRef>
              <c:f>Sheet1!$D$1</c:f>
              <c:strCache>
                <c:ptCount val="1"/>
                <c:pt idx="0">
                  <c:v>系列 3</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011A-4957-AF63-38F79AC80367}"/>
            </c:ext>
          </c:extLst>
        </c:ser>
        <c:dLbls>
          <c:showLegendKey val="0"/>
          <c:showVal val="0"/>
          <c:showCatName val="0"/>
          <c:showSerName val="0"/>
          <c:showPercent val="0"/>
          <c:showBubbleSize val="0"/>
        </c:dLbls>
        <c:gapWidth val="219"/>
        <c:overlap val="-27"/>
        <c:axId val="757760272"/>
        <c:axId val="757761872"/>
      </c:barChart>
      <c:catAx>
        <c:axId val="7577602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bg1"/>
                </a:solidFill>
                <a:latin typeface="+mn-lt"/>
                <a:ea typeface="+mn-ea"/>
                <a:cs typeface="+mn-cs"/>
              </a:defRPr>
            </a:pPr>
            <a:endParaRPr lang="en-US"/>
          </a:p>
        </c:txPr>
        <c:crossAx val="757761872"/>
        <c:crosses val="autoZero"/>
        <c:auto val="1"/>
        <c:lblAlgn val="ctr"/>
        <c:lblOffset val="100"/>
        <c:noMultiLvlLbl val="0"/>
      </c:catAx>
      <c:valAx>
        <c:axId val="7577618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bg1"/>
                </a:solidFill>
                <a:latin typeface="+mn-lt"/>
                <a:ea typeface="+mn-ea"/>
                <a:cs typeface="+mn-cs"/>
              </a:defRPr>
            </a:pPr>
            <a:endParaRPr lang="en-US"/>
          </a:p>
        </c:txPr>
        <c:crossAx val="75776027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lang="zh-CN" sz="1195" b="0" i="0" u="none" strike="noStrike" kern="1200" baseline="0">
              <a:solidFill>
                <a:schemeClr val="bg1"/>
              </a:solidFill>
              <a:latin typeface="+mn-lt"/>
              <a:ea typeface="+mn-ea"/>
              <a:cs typeface="+mn-cs"/>
            </a:defRPr>
          </a:pPr>
          <a:endParaRPr lang="en-US"/>
        </a:p>
      </c:txPr>
    </c:legend>
    <c:plotVisOnly val="1"/>
    <c:dispBlanksAs val="gap"/>
    <c:showDLblsOverMax val="0"/>
  </c:chart>
  <c:spPr>
    <a:noFill/>
    <a:ln>
      <a:noFill/>
    </a:ln>
    <a:effectLst/>
  </c:spPr>
  <c:txPr>
    <a:bodyPr/>
    <a:lstStyle/>
    <a:p>
      <a:pPr>
        <a:defRPr lang="zh-CN"/>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zh-CN" sz="1860" b="0" i="0" u="none" strike="noStrike" kern="1200" spc="0" baseline="0">
                <a:solidFill>
                  <a:schemeClr val="tx1">
                    <a:lumMod val="65000"/>
                    <a:lumOff val="35000"/>
                  </a:schemeClr>
                </a:solidFill>
                <a:latin typeface="+mn-lt"/>
                <a:ea typeface="+mn-ea"/>
                <a:cs typeface="+mn-cs"/>
              </a:defRPr>
            </a:pPr>
            <a:r>
              <a:rPr lang="zh-CN" altLang="en-US" dirty="0">
                <a:solidFill>
                  <a:schemeClr val="bg1"/>
                </a:solidFill>
              </a:rPr>
              <a:t>图表标题</a:t>
            </a:r>
          </a:p>
        </c:rich>
      </c:tx>
      <c:overlay val="0"/>
      <c:spPr>
        <a:noFill/>
        <a:ln>
          <a:noFill/>
        </a:ln>
        <a:effectLst/>
      </c:spPr>
      <c:txPr>
        <a:bodyPr rot="0" spcFirstLastPara="1" vertOverflow="ellipsis" vert="horz" wrap="square" anchor="ctr" anchorCtr="1"/>
        <a:lstStyle/>
        <a:p>
          <a:pPr>
            <a:defRPr lang="zh-CN" sz="186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percentStacked"/>
        <c:varyColors val="0"/>
        <c:ser>
          <c:idx val="0"/>
          <c:order val="0"/>
          <c:tx>
            <c:strRef>
              <c:f>Sheet1!$B$1</c:f>
              <c:strCache>
                <c:ptCount val="1"/>
                <c:pt idx="0">
                  <c:v>系列 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E346-48FA-A215-FB650287CF53}"/>
            </c:ext>
          </c:extLst>
        </c:ser>
        <c:ser>
          <c:idx val="1"/>
          <c:order val="1"/>
          <c:tx>
            <c:strRef>
              <c:f>Sheet1!$C$1</c:f>
              <c:strCache>
                <c:ptCount val="1"/>
                <c:pt idx="0">
                  <c:v>系列 2</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E346-48FA-A215-FB650287CF53}"/>
            </c:ext>
          </c:extLst>
        </c:ser>
        <c:ser>
          <c:idx val="2"/>
          <c:order val="2"/>
          <c:tx>
            <c:strRef>
              <c:f>Sheet1!$D$1</c:f>
              <c:strCache>
                <c:ptCount val="1"/>
                <c:pt idx="0">
                  <c:v>系列 3</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E346-48FA-A215-FB650287CF53}"/>
            </c:ext>
          </c:extLst>
        </c:ser>
        <c:dLbls>
          <c:showLegendKey val="0"/>
          <c:showVal val="0"/>
          <c:showCatName val="0"/>
          <c:showSerName val="0"/>
          <c:showPercent val="0"/>
          <c:showBubbleSize val="0"/>
        </c:dLbls>
        <c:marker val="1"/>
        <c:smooth val="0"/>
        <c:axId val="707805496"/>
        <c:axId val="707805816"/>
      </c:lineChart>
      <c:catAx>
        <c:axId val="7078054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bg1"/>
                </a:solidFill>
                <a:latin typeface="+mn-lt"/>
                <a:ea typeface="+mn-ea"/>
                <a:cs typeface="+mn-cs"/>
              </a:defRPr>
            </a:pPr>
            <a:endParaRPr lang="en-US"/>
          </a:p>
        </c:txPr>
        <c:crossAx val="707805816"/>
        <c:crosses val="autoZero"/>
        <c:auto val="1"/>
        <c:lblAlgn val="ctr"/>
        <c:lblOffset val="100"/>
        <c:noMultiLvlLbl val="0"/>
      </c:catAx>
      <c:valAx>
        <c:axId val="70780581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bg1"/>
                </a:solidFill>
                <a:latin typeface="+mn-lt"/>
                <a:ea typeface="+mn-ea"/>
                <a:cs typeface="+mn-cs"/>
              </a:defRPr>
            </a:pPr>
            <a:endParaRPr lang="en-US"/>
          </a:p>
        </c:txPr>
        <c:crossAx val="7078054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lang="zh-CN" sz="1195" b="0" i="0" u="none" strike="noStrike" kern="1200" baseline="0">
              <a:solidFill>
                <a:schemeClr val="bg1"/>
              </a:solidFill>
              <a:latin typeface="+mn-lt"/>
              <a:ea typeface="+mn-ea"/>
              <a:cs typeface="+mn-cs"/>
            </a:defRPr>
          </a:pPr>
          <a:endParaRPr lang="en-US"/>
        </a:p>
      </c:txPr>
    </c:legend>
    <c:plotVisOnly val="1"/>
    <c:dispBlanksAs val="zero"/>
    <c:showDLblsOverMax val="0"/>
  </c:chart>
  <c:spPr>
    <a:noFill/>
    <a:ln>
      <a:noFill/>
    </a:ln>
    <a:effectLst/>
  </c:spPr>
  <c:txPr>
    <a:bodyPr/>
    <a:lstStyle/>
    <a:p>
      <a:pPr>
        <a:defRPr lang="zh-CN"/>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3_5#1">
  <dgm:title val=""/>
  <dgm:desc val=""/>
  <dgm:catLst>
    <dgm:cat type="accent3" pri="11500"/>
  </dgm:catLst>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4#1">
  <dgm:title val=""/>
  <dgm:desc val=""/>
  <dgm:catLst>
    <dgm:cat type="accent1" pri="11400"/>
  </dgm:catLst>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B925BB8C-D727-406C-992E-31EE5B6C0575}" type="doc">
      <dgm:prSet loTypeId="urn:microsoft.com/office/officeart/2005/8/layout/pyramid3#1" loCatId="pyramid" qsTypeId="urn:microsoft.com/office/officeart/2005/8/quickstyle/simple1#1" qsCatId="simple" csTypeId="urn:microsoft.com/office/officeart/2005/8/colors/accent3_5#1" csCatId="accent3" phldr="1"/>
      <dgm:spPr/>
    </dgm:pt>
    <dgm:pt modelId="{43672916-5CF5-4801-9476-4B7E4F3B840E}">
      <dgm:prSet phldrT="[文本]" custT="1"/>
      <dgm:spPr/>
      <dgm:t>
        <a:bodyPr/>
        <a:lstStyle/>
        <a:p>
          <a:r>
            <a:rPr lang="zh-CN" altLang="en-US" sz="1600" dirty="0">
              <a:solidFill>
                <a:schemeClr val="bg1"/>
              </a:solidFill>
            </a:rPr>
            <a:t>单击输入        内容</a:t>
          </a:r>
        </a:p>
      </dgm:t>
    </dgm:pt>
    <dgm:pt modelId="{B9D52488-F53A-4034-8824-938674235F59}" type="parTrans" cxnId="{92D66E30-48B7-4A55-BE51-B94428BD11BD}">
      <dgm:prSet/>
      <dgm:spPr/>
      <dgm:t>
        <a:bodyPr/>
        <a:lstStyle/>
        <a:p>
          <a:endParaRPr lang="zh-CN" altLang="en-US"/>
        </a:p>
      </dgm:t>
    </dgm:pt>
    <dgm:pt modelId="{9664E90C-9549-4AB9-87C8-1501F445A218}" type="sibTrans" cxnId="{92D66E30-48B7-4A55-BE51-B94428BD11BD}">
      <dgm:prSet/>
      <dgm:spPr/>
      <dgm:t>
        <a:bodyPr/>
        <a:lstStyle/>
        <a:p>
          <a:endParaRPr lang="zh-CN" altLang="en-US"/>
        </a:p>
      </dgm:t>
    </dgm:pt>
    <dgm:pt modelId="{949C4EEC-9B34-473E-A8A9-3AE58DB9228F}">
      <dgm:prSet phldrT="[文本]" custT="1"/>
      <dgm:spPr/>
      <dgm:t>
        <a:bodyPr/>
        <a:lstStyle/>
        <a:p>
          <a:r>
            <a:rPr lang="zh-CN" altLang="en-US" sz="3200" dirty="0">
              <a:solidFill>
                <a:schemeClr val="bg1"/>
              </a:solidFill>
            </a:rPr>
            <a:t>单击输入内容</a:t>
          </a:r>
        </a:p>
      </dgm:t>
    </dgm:pt>
    <dgm:pt modelId="{0BE65A1E-A026-4697-951D-995CBD2F044A}" type="parTrans" cxnId="{D9884914-5996-4A65-922E-9F579C150BA8}">
      <dgm:prSet/>
      <dgm:spPr/>
      <dgm:t>
        <a:bodyPr/>
        <a:lstStyle/>
        <a:p>
          <a:endParaRPr lang="zh-CN" altLang="en-US"/>
        </a:p>
      </dgm:t>
    </dgm:pt>
    <dgm:pt modelId="{D85C16B5-F6F1-404A-8050-3E42CC06855C}" type="sibTrans" cxnId="{D9884914-5996-4A65-922E-9F579C150BA8}">
      <dgm:prSet/>
      <dgm:spPr/>
      <dgm:t>
        <a:bodyPr/>
        <a:lstStyle/>
        <a:p>
          <a:endParaRPr lang="zh-CN" altLang="en-US"/>
        </a:p>
      </dgm:t>
    </dgm:pt>
    <dgm:pt modelId="{F3F39E77-EFFA-4A50-A427-9F72D6854D1B}">
      <dgm:prSet phldrT="[文本]"/>
      <dgm:spPr/>
      <dgm:t>
        <a:bodyPr/>
        <a:lstStyle/>
        <a:p>
          <a:r>
            <a:rPr lang="zh-CN" altLang="en-US" dirty="0">
              <a:solidFill>
                <a:schemeClr val="bg1"/>
              </a:solidFill>
            </a:rPr>
            <a:t>单击输入内容</a:t>
          </a:r>
        </a:p>
      </dgm:t>
    </dgm:pt>
    <dgm:pt modelId="{05644C4B-9D26-40C9-84C7-6D61FBA36FED}" type="parTrans" cxnId="{7412A98D-ED77-4B2D-AE74-2ABB292051D9}">
      <dgm:prSet/>
      <dgm:spPr/>
      <dgm:t>
        <a:bodyPr/>
        <a:lstStyle/>
        <a:p>
          <a:endParaRPr lang="zh-CN" altLang="en-US"/>
        </a:p>
      </dgm:t>
    </dgm:pt>
    <dgm:pt modelId="{EF4E7875-B0B7-4C70-BC48-12519DD5D098}" type="sibTrans" cxnId="{7412A98D-ED77-4B2D-AE74-2ABB292051D9}">
      <dgm:prSet/>
      <dgm:spPr/>
      <dgm:t>
        <a:bodyPr/>
        <a:lstStyle/>
        <a:p>
          <a:endParaRPr lang="zh-CN" altLang="en-US"/>
        </a:p>
      </dgm:t>
    </dgm:pt>
    <dgm:pt modelId="{7A4AF2CE-C72E-4622-8454-A33BA6FE68F2}">
      <dgm:prSet phldrT="[文本]" custT="1"/>
      <dgm:spPr/>
      <dgm:t>
        <a:bodyPr/>
        <a:lstStyle/>
        <a:p>
          <a:r>
            <a:rPr lang="zh-CN" altLang="en-US" sz="2000" dirty="0">
              <a:solidFill>
                <a:schemeClr val="bg1"/>
              </a:solidFill>
            </a:rPr>
            <a:t>单击输入内容</a:t>
          </a:r>
        </a:p>
      </dgm:t>
    </dgm:pt>
    <dgm:pt modelId="{4480A0EF-7D39-4272-BBE4-5BBA0D69CACB}" type="parTrans" cxnId="{05B6478A-B436-4094-A184-317DDC1F45D5}">
      <dgm:prSet/>
      <dgm:spPr/>
      <dgm:t>
        <a:bodyPr/>
        <a:lstStyle/>
        <a:p>
          <a:endParaRPr lang="zh-CN" altLang="en-US"/>
        </a:p>
      </dgm:t>
    </dgm:pt>
    <dgm:pt modelId="{06C20414-D202-4AD8-A9A7-3FCC40775252}" type="sibTrans" cxnId="{05B6478A-B436-4094-A184-317DDC1F45D5}">
      <dgm:prSet/>
      <dgm:spPr/>
      <dgm:t>
        <a:bodyPr/>
        <a:lstStyle/>
        <a:p>
          <a:endParaRPr lang="zh-CN" altLang="en-US"/>
        </a:p>
      </dgm:t>
    </dgm:pt>
    <dgm:pt modelId="{B157C34E-0BEA-4323-9F6A-32425B13B9A2}">
      <dgm:prSet phldrT="[文本]" custT="1"/>
      <dgm:spPr/>
      <dgm:t>
        <a:bodyPr/>
        <a:lstStyle/>
        <a:p>
          <a:r>
            <a:rPr lang="zh-CN" altLang="en-US" sz="2800" dirty="0">
              <a:solidFill>
                <a:schemeClr val="bg1"/>
              </a:solidFill>
            </a:rPr>
            <a:t>单击输入内容</a:t>
          </a:r>
        </a:p>
      </dgm:t>
    </dgm:pt>
    <dgm:pt modelId="{B982F2EF-5CCA-4E57-8182-F2EF442B50BE}" type="parTrans" cxnId="{AAE95F9A-6CF1-4B9C-98A1-49AAB87C2FCB}">
      <dgm:prSet/>
      <dgm:spPr/>
      <dgm:t>
        <a:bodyPr/>
        <a:lstStyle/>
        <a:p>
          <a:endParaRPr lang="zh-CN" altLang="en-US"/>
        </a:p>
      </dgm:t>
    </dgm:pt>
    <dgm:pt modelId="{1E5829A7-F91E-4F96-AAAF-B17D701F26FC}" type="sibTrans" cxnId="{AAE95F9A-6CF1-4B9C-98A1-49AAB87C2FCB}">
      <dgm:prSet/>
      <dgm:spPr/>
      <dgm:t>
        <a:bodyPr/>
        <a:lstStyle/>
        <a:p>
          <a:endParaRPr lang="zh-CN" altLang="en-US"/>
        </a:p>
      </dgm:t>
    </dgm:pt>
    <dgm:pt modelId="{F54809B7-6EC3-4714-83E9-86C5A453FCB7}" type="pres">
      <dgm:prSet presAssocID="{B925BB8C-D727-406C-992E-31EE5B6C0575}" presName="Name0" presStyleCnt="0">
        <dgm:presLayoutVars>
          <dgm:dir/>
          <dgm:animLvl val="lvl"/>
          <dgm:resizeHandles val="exact"/>
        </dgm:presLayoutVars>
      </dgm:prSet>
      <dgm:spPr/>
    </dgm:pt>
    <dgm:pt modelId="{10F28419-46DD-4AE9-82E6-BB66F19C50E4}" type="pres">
      <dgm:prSet presAssocID="{F3F39E77-EFFA-4A50-A427-9F72D6854D1B}" presName="Name8" presStyleCnt="0"/>
      <dgm:spPr/>
    </dgm:pt>
    <dgm:pt modelId="{F405FEC9-C5F1-49BC-9833-1DE0E2BB07F3}" type="pres">
      <dgm:prSet presAssocID="{F3F39E77-EFFA-4A50-A427-9F72D6854D1B}" presName="level" presStyleLbl="node1" presStyleIdx="0" presStyleCnt="5">
        <dgm:presLayoutVars>
          <dgm:chMax val="1"/>
          <dgm:bulletEnabled val="1"/>
        </dgm:presLayoutVars>
      </dgm:prSet>
      <dgm:spPr/>
    </dgm:pt>
    <dgm:pt modelId="{8F33E10D-9916-47F4-BC87-473B002D94A3}" type="pres">
      <dgm:prSet presAssocID="{F3F39E77-EFFA-4A50-A427-9F72D6854D1B}" presName="levelTx" presStyleLbl="revTx" presStyleIdx="0" presStyleCnt="0">
        <dgm:presLayoutVars>
          <dgm:chMax val="1"/>
          <dgm:bulletEnabled val="1"/>
        </dgm:presLayoutVars>
      </dgm:prSet>
      <dgm:spPr/>
    </dgm:pt>
    <dgm:pt modelId="{F5600B81-E287-4324-A9FF-2B2BFC127498}" type="pres">
      <dgm:prSet presAssocID="{949C4EEC-9B34-473E-A8A9-3AE58DB9228F}" presName="Name8" presStyleCnt="0"/>
      <dgm:spPr/>
    </dgm:pt>
    <dgm:pt modelId="{59497D5B-B058-4F5F-9D3F-2058FE5E98CC}" type="pres">
      <dgm:prSet presAssocID="{949C4EEC-9B34-473E-A8A9-3AE58DB9228F}" presName="level" presStyleLbl="node1" presStyleIdx="1" presStyleCnt="5">
        <dgm:presLayoutVars>
          <dgm:chMax val="1"/>
          <dgm:bulletEnabled val="1"/>
        </dgm:presLayoutVars>
      </dgm:prSet>
      <dgm:spPr/>
    </dgm:pt>
    <dgm:pt modelId="{32F78D7A-506E-4233-A776-0D898975F3FC}" type="pres">
      <dgm:prSet presAssocID="{949C4EEC-9B34-473E-A8A9-3AE58DB9228F}" presName="levelTx" presStyleLbl="revTx" presStyleIdx="0" presStyleCnt="0">
        <dgm:presLayoutVars>
          <dgm:chMax val="1"/>
          <dgm:bulletEnabled val="1"/>
        </dgm:presLayoutVars>
      </dgm:prSet>
      <dgm:spPr/>
    </dgm:pt>
    <dgm:pt modelId="{9CF18FAB-92F8-4C51-BF8E-F51461800391}" type="pres">
      <dgm:prSet presAssocID="{B157C34E-0BEA-4323-9F6A-32425B13B9A2}" presName="Name8" presStyleCnt="0"/>
      <dgm:spPr/>
    </dgm:pt>
    <dgm:pt modelId="{0703E16E-A2DD-4F65-935C-0A0337223405}" type="pres">
      <dgm:prSet presAssocID="{B157C34E-0BEA-4323-9F6A-32425B13B9A2}" presName="level" presStyleLbl="node1" presStyleIdx="2" presStyleCnt="5">
        <dgm:presLayoutVars>
          <dgm:chMax val="1"/>
          <dgm:bulletEnabled val="1"/>
        </dgm:presLayoutVars>
      </dgm:prSet>
      <dgm:spPr/>
    </dgm:pt>
    <dgm:pt modelId="{D84BFDAC-A30B-42D6-A21A-73C679FDD20E}" type="pres">
      <dgm:prSet presAssocID="{B157C34E-0BEA-4323-9F6A-32425B13B9A2}" presName="levelTx" presStyleLbl="revTx" presStyleIdx="0" presStyleCnt="0">
        <dgm:presLayoutVars>
          <dgm:chMax val="1"/>
          <dgm:bulletEnabled val="1"/>
        </dgm:presLayoutVars>
      </dgm:prSet>
      <dgm:spPr/>
    </dgm:pt>
    <dgm:pt modelId="{1C721DA5-B27A-469F-9F3D-618A0CCE8BE0}" type="pres">
      <dgm:prSet presAssocID="{7A4AF2CE-C72E-4622-8454-A33BA6FE68F2}" presName="Name8" presStyleCnt="0"/>
      <dgm:spPr/>
    </dgm:pt>
    <dgm:pt modelId="{77DE283B-77B4-415A-9417-E2598B0219D9}" type="pres">
      <dgm:prSet presAssocID="{7A4AF2CE-C72E-4622-8454-A33BA6FE68F2}" presName="level" presStyleLbl="node1" presStyleIdx="3" presStyleCnt="5">
        <dgm:presLayoutVars>
          <dgm:chMax val="1"/>
          <dgm:bulletEnabled val="1"/>
        </dgm:presLayoutVars>
      </dgm:prSet>
      <dgm:spPr/>
    </dgm:pt>
    <dgm:pt modelId="{D09AFC9C-35BD-4C8D-85B6-A5E209DE0718}" type="pres">
      <dgm:prSet presAssocID="{7A4AF2CE-C72E-4622-8454-A33BA6FE68F2}" presName="levelTx" presStyleLbl="revTx" presStyleIdx="0" presStyleCnt="0">
        <dgm:presLayoutVars>
          <dgm:chMax val="1"/>
          <dgm:bulletEnabled val="1"/>
        </dgm:presLayoutVars>
      </dgm:prSet>
      <dgm:spPr/>
    </dgm:pt>
    <dgm:pt modelId="{7AA8181C-3A49-42BF-856A-CA365A834597}" type="pres">
      <dgm:prSet presAssocID="{43672916-5CF5-4801-9476-4B7E4F3B840E}" presName="Name8" presStyleCnt="0"/>
      <dgm:spPr/>
    </dgm:pt>
    <dgm:pt modelId="{1D6508AA-ABE0-414D-80E0-1F2BF75A524B}" type="pres">
      <dgm:prSet presAssocID="{43672916-5CF5-4801-9476-4B7E4F3B840E}" presName="level" presStyleLbl="node1" presStyleIdx="4" presStyleCnt="5">
        <dgm:presLayoutVars>
          <dgm:chMax val="1"/>
          <dgm:bulletEnabled val="1"/>
        </dgm:presLayoutVars>
      </dgm:prSet>
      <dgm:spPr/>
    </dgm:pt>
    <dgm:pt modelId="{680CEAAC-1195-4310-B10E-68E427A7348B}" type="pres">
      <dgm:prSet presAssocID="{43672916-5CF5-4801-9476-4B7E4F3B840E}" presName="levelTx" presStyleLbl="revTx" presStyleIdx="0" presStyleCnt="0">
        <dgm:presLayoutVars>
          <dgm:chMax val="1"/>
          <dgm:bulletEnabled val="1"/>
        </dgm:presLayoutVars>
      </dgm:prSet>
      <dgm:spPr/>
    </dgm:pt>
  </dgm:ptLst>
  <dgm:cxnLst>
    <dgm:cxn modelId="{D9884914-5996-4A65-922E-9F579C150BA8}" srcId="{B925BB8C-D727-406C-992E-31EE5B6C0575}" destId="{949C4EEC-9B34-473E-A8A9-3AE58DB9228F}" srcOrd="1" destOrd="0" parTransId="{0BE65A1E-A026-4697-951D-995CBD2F044A}" sibTransId="{D85C16B5-F6F1-404A-8050-3E42CC06855C}"/>
    <dgm:cxn modelId="{CF262316-7FEB-4275-8E70-A0B197A205D7}" type="presOf" srcId="{949C4EEC-9B34-473E-A8A9-3AE58DB9228F}" destId="{59497D5B-B058-4F5F-9D3F-2058FE5E98CC}" srcOrd="0" destOrd="0" presId="urn:microsoft.com/office/officeart/2005/8/layout/pyramid3#1"/>
    <dgm:cxn modelId="{92D66E30-48B7-4A55-BE51-B94428BD11BD}" srcId="{B925BB8C-D727-406C-992E-31EE5B6C0575}" destId="{43672916-5CF5-4801-9476-4B7E4F3B840E}" srcOrd="4" destOrd="0" parTransId="{B9D52488-F53A-4034-8824-938674235F59}" sibTransId="{9664E90C-9549-4AB9-87C8-1501F445A218}"/>
    <dgm:cxn modelId="{0EBB4932-8860-49BE-A66E-9E2CB9DF4CF4}" type="presOf" srcId="{43672916-5CF5-4801-9476-4B7E4F3B840E}" destId="{680CEAAC-1195-4310-B10E-68E427A7348B}" srcOrd="1" destOrd="0" presId="urn:microsoft.com/office/officeart/2005/8/layout/pyramid3#1"/>
    <dgm:cxn modelId="{A497413D-6AEB-4AAB-8EE5-AE0D163F999B}" type="presOf" srcId="{43672916-5CF5-4801-9476-4B7E4F3B840E}" destId="{1D6508AA-ABE0-414D-80E0-1F2BF75A524B}" srcOrd="0" destOrd="0" presId="urn:microsoft.com/office/officeart/2005/8/layout/pyramid3#1"/>
    <dgm:cxn modelId="{48721475-3541-4E70-A3E8-1FD009EFA5EF}" type="presOf" srcId="{B157C34E-0BEA-4323-9F6A-32425B13B9A2}" destId="{0703E16E-A2DD-4F65-935C-0A0337223405}" srcOrd="0" destOrd="0" presId="urn:microsoft.com/office/officeart/2005/8/layout/pyramid3#1"/>
    <dgm:cxn modelId="{05B6478A-B436-4094-A184-317DDC1F45D5}" srcId="{B925BB8C-D727-406C-992E-31EE5B6C0575}" destId="{7A4AF2CE-C72E-4622-8454-A33BA6FE68F2}" srcOrd="3" destOrd="0" parTransId="{4480A0EF-7D39-4272-BBE4-5BBA0D69CACB}" sibTransId="{06C20414-D202-4AD8-A9A7-3FCC40775252}"/>
    <dgm:cxn modelId="{FF89168C-5F68-4E22-A78F-9C6A8F1DC06E}" type="presOf" srcId="{F3F39E77-EFFA-4A50-A427-9F72D6854D1B}" destId="{F405FEC9-C5F1-49BC-9833-1DE0E2BB07F3}" srcOrd="0" destOrd="0" presId="urn:microsoft.com/office/officeart/2005/8/layout/pyramid3#1"/>
    <dgm:cxn modelId="{6B9E0B8D-B3F4-47EB-BD44-DEF4DEDBF677}" type="presOf" srcId="{949C4EEC-9B34-473E-A8A9-3AE58DB9228F}" destId="{32F78D7A-506E-4233-A776-0D898975F3FC}" srcOrd="1" destOrd="0" presId="urn:microsoft.com/office/officeart/2005/8/layout/pyramid3#1"/>
    <dgm:cxn modelId="{CA0E138D-EFED-44E4-92A6-876FACC2B9DC}" type="presOf" srcId="{B157C34E-0BEA-4323-9F6A-32425B13B9A2}" destId="{D84BFDAC-A30B-42D6-A21A-73C679FDD20E}" srcOrd="1" destOrd="0" presId="urn:microsoft.com/office/officeart/2005/8/layout/pyramid3#1"/>
    <dgm:cxn modelId="{7412A98D-ED77-4B2D-AE74-2ABB292051D9}" srcId="{B925BB8C-D727-406C-992E-31EE5B6C0575}" destId="{F3F39E77-EFFA-4A50-A427-9F72D6854D1B}" srcOrd="0" destOrd="0" parTransId="{05644C4B-9D26-40C9-84C7-6D61FBA36FED}" sibTransId="{EF4E7875-B0B7-4C70-BC48-12519DD5D098}"/>
    <dgm:cxn modelId="{6BA81E91-5818-45ED-ADBB-12151E4F8D75}" type="presOf" srcId="{7A4AF2CE-C72E-4622-8454-A33BA6FE68F2}" destId="{D09AFC9C-35BD-4C8D-85B6-A5E209DE0718}" srcOrd="1" destOrd="0" presId="urn:microsoft.com/office/officeart/2005/8/layout/pyramid3#1"/>
    <dgm:cxn modelId="{26573291-4A23-47C6-9A25-8FBED5B04CB2}" type="presOf" srcId="{7A4AF2CE-C72E-4622-8454-A33BA6FE68F2}" destId="{77DE283B-77B4-415A-9417-E2598B0219D9}" srcOrd="0" destOrd="0" presId="urn:microsoft.com/office/officeart/2005/8/layout/pyramid3#1"/>
    <dgm:cxn modelId="{6F84FD96-04D9-4A3F-83D4-33D86F195E8D}" type="presOf" srcId="{F3F39E77-EFFA-4A50-A427-9F72D6854D1B}" destId="{8F33E10D-9916-47F4-BC87-473B002D94A3}" srcOrd="1" destOrd="0" presId="urn:microsoft.com/office/officeart/2005/8/layout/pyramid3#1"/>
    <dgm:cxn modelId="{AAE95F9A-6CF1-4B9C-98A1-49AAB87C2FCB}" srcId="{B925BB8C-D727-406C-992E-31EE5B6C0575}" destId="{B157C34E-0BEA-4323-9F6A-32425B13B9A2}" srcOrd="2" destOrd="0" parTransId="{B982F2EF-5CCA-4E57-8182-F2EF442B50BE}" sibTransId="{1E5829A7-F91E-4F96-AAAF-B17D701F26FC}"/>
    <dgm:cxn modelId="{02E9E9A4-8DD6-4C01-94D5-BD7A31FB4A7C}" type="presOf" srcId="{B925BB8C-D727-406C-992E-31EE5B6C0575}" destId="{F54809B7-6EC3-4714-83E9-86C5A453FCB7}" srcOrd="0" destOrd="0" presId="urn:microsoft.com/office/officeart/2005/8/layout/pyramid3#1"/>
    <dgm:cxn modelId="{F7157ADA-5273-4FA4-AF05-A0958934E7E0}" type="presParOf" srcId="{F54809B7-6EC3-4714-83E9-86C5A453FCB7}" destId="{10F28419-46DD-4AE9-82E6-BB66F19C50E4}" srcOrd="0" destOrd="0" presId="urn:microsoft.com/office/officeart/2005/8/layout/pyramid3#1"/>
    <dgm:cxn modelId="{F8DCCB01-2B0A-438A-852C-D892AC861D44}" type="presParOf" srcId="{10F28419-46DD-4AE9-82E6-BB66F19C50E4}" destId="{F405FEC9-C5F1-49BC-9833-1DE0E2BB07F3}" srcOrd="0" destOrd="0" presId="urn:microsoft.com/office/officeart/2005/8/layout/pyramid3#1"/>
    <dgm:cxn modelId="{689D1B24-BF4F-4606-B417-375C49E54D96}" type="presParOf" srcId="{10F28419-46DD-4AE9-82E6-BB66F19C50E4}" destId="{8F33E10D-9916-47F4-BC87-473B002D94A3}" srcOrd="1" destOrd="0" presId="urn:microsoft.com/office/officeart/2005/8/layout/pyramid3#1"/>
    <dgm:cxn modelId="{9CDF9035-C6B7-495D-AB19-629D73A449C8}" type="presParOf" srcId="{F54809B7-6EC3-4714-83E9-86C5A453FCB7}" destId="{F5600B81-E287-4324-A9FF-2B2BFC127498}" srcOrd="1" destOrd="0" presId="urn:microsoft.com/office/officeart/2005/8/layout/pyramid3#1"/>
    <dgm:cxn modelId="{9841C05A-A7A3-40A0-9866-1F89B7F94E45}" type="presParOf" srcId="{F5600B81-E287-4324-A9FF-2B2BFC127498}" destId="{59497D5B-B058-4F5F-9D3F-2058FE5E98CC}" srcOrd="0" destOrd="0" presId="urn:microsoft.com/office/officeart/2005/8/layout/pyramid3#1"/>
    <dgm:cxn modelId="{F14BAA0B-8548-43EF-9147-A30D3AA2BEA8}" type="presParOf" srcId="{F5600B81-E287-4324-A9FF-2B2BFC127498}" destId="{32F78D7A-506E-4233-A776-0D898975F3FC}" srcOrd="1" destOrd="0" presId="urn:microsoft.com/office/officeart/2005/8/layout/pyramid3#1"/>
    <dgm:cxn modelId="{B7DBF996-2E2E-43DA-AA58-D5A163CDC9C2}" type="presParOf" srcId="{F54809B7-6EC3-4714-83E9-86C5A453FCB7}" destId="{9CF18FAB-92F8-4C51-BF8E-F51461800391}" srcOrd="2" destOrd="0" presId="urn:microsoft.com/office/officeart/2005/8/layout/pyramid3#1"/>
    <dgm:cxn modelId="{0FFCE3A5-21A0-471D-A1DD-903C62C317B6}" type="presParOf" srcId="{9CF18FAB-92F8-4C51-BF8E-F51461800391}" destId="{0703E16E-A2DD-4F65-935C-0A0337223405}" srcOrd="0" destOrd="0" presId="urn:microsoft.com/office/officeart/2005/8/layout/pyramid3#1"/>
    <dgm:cxn modelId="{7CB54FCB-4C46-4E21-8C5E-908D68C34D6A}" type="presParOf" srcId="{9CF18FAB-92F8-4C51-BF8E-F51461800391}" destId="{D84BFDAC-A30B-42D6-A21A-73C679FDD20E}" srcOrd="1" destOrd="0" presId="urn:microsoft.com/office/officeart/2005/8/layout/pyramid3#1"/>
    <dgm:cxn modelId="{C0EFE909-90DD-4B98-B11B-8B8FEF32A2E7}" type="presParOf" srcId="{F54809B7-6EC3-4714-83E9-86C5A453FCB7}" destId="{1C721DA5-B27A-469F-9F3D-618A0CCE8BE0}" srcOrd="3" destOrd="0" presId="urn:microsoft.com/office/officeart/2005/8/layout/pyramid3#1"/>
    <dgm:cxn modelId="{721A7EA7-8D75-4194-A05E-49FC18CCBD39}" type="presParOf" srcId="{1C721DA5-B27A-469F-9F3D-618A0CCE8BE0}" destId="{77DE283B-77B4-415A-9417-E2598B0219D9}" srcOrd="0" destOrd="0" presId="urn:microsoft.com/office/officeart/2005/8/layout/pyramid3#1"/>
    <dgm:cxn modelId="{37C35F47-F929-41BF-9832-DD84BDE28336}" type="presParOf" srcId="{1C721DA5-B27A-469F-9F3D-618A0CCE8BE0}" destId="{D09AFC9C-35BD-4C8D-85B6-A5E209DE0718}" srcOrd="1" destOrd="0" presId="urn:microsoft.com/office/officeart/2005/8/layout/pyramid3#1"/>
    <dgm:cxn modelId="{556E78BD-2D29-4466-8A8E-6D5591A9A4CE}" type="presParOf" srcId="{F54809B7-6EC3-4714-83E9-86C5A453FCB7}" destId="{7AA8181C-3A49-42BF-856A-CA365A834597}" srcOrd="4" destOrd="0" presId="urn:microsoft.com/office/officeart/2005/8/layout/pyramid3#1"/>
    <dgm:cxn modelId="{7469B190-1B45-4A66-8532-4AE6E04881C4}" type="presParOf" srcId="{7AA8181C-3A49-42BF-856A-CA365A834597}" destId="{1D6508AA-ABE0-414D-80E0-1F2BF75A524B}" srcOrd="0" destOrd="0" presId="urn:microsoft.com/office/officeart/2005/8/layout/pyramid3#1"/>
    <dgm:cxn modelId="{405F7B54-87A6-4065-9A36-702BAB602718}" type="presParOf" srcId="{7AA8181C-3A49-42BF-856A-CA365A834597}" destId="{680CEAAC-1195-4310-B10E-68E427A7348B}" srcOrd="1" destOrd="0" presId="urn:microsoft.com/office/officeart/2005/8/layout/pyramid3#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622405E-0BB7-4C80-A199-0254F05D7EB6}" type="doc">
      <dgm:prSet loTypeId="urn:microsoft.com/office/officeart/2008/layout/CircleAccentTimeline#1" loCatId="process" qsTypeId="urn:microsoft.com/office/officeart/2005/8/quickstyle/3d6#1" qsCatId="3D" csTypeId="urn:microsoft.com/office/officeart/2005/8/colors/accent1_4#1" csCatId="accent1" phldr="1"/>
      <dgm:spPr/>
      <dgm:t>
        <a:bodyPr/>
        <a:lstStyle/>
        <a:p>
          <a:endParaRPr lang="zh-CN" altLang="en-US"/>
        </a:p>
      </dgm:t>
    </dgm:pt>
    <dgm:pt modelId="{75BDBB3D-C1F0-4996-A5F6-19E3FDE1BF0F}">
      <dgm:prSet phldrT="[文本]" custT="1"/>
      <dgm:spPr/>
      <dgm:t>
        <a:bodyPr/>
        <a:lstStyle/>
        <a:p>
          <a:r>
            <a:rPr lang="zh-CN" altLang="en-US" sz="2800" dirty="0">
              <a:solidFill>
                <a:schemeClr val="bg1"/>
              </a:solidFill>
            </a:rPr>
            <a:t>春秋时期</a:t>
          </a:r>
        </a:p>
      </dgm:t>
    </dgm:pt>
    <dgm:pt modelId="{FEEA47B3-C047-42E1-AA6B-4D0345D0D9B5}" type="parTrans" cxnId="{AC978663-4044-4BD4-9168-31FF803A7B07}">
      <dgm:prSet/>
      <dgm:spPr/>
      <dgm:t>
        <a:bodyPr/>
        <a:lstStyle/>
        <a:p>
          <a:endParaRPr lang="zh-CN" altLang="en-US"/>
        </a:p>
      </dgm:t>
    </dgm:pt>
    <dgm:pt modelId="{1374D43C-078B-477F-8A8D-27F9454852A0}" type="sibTrans" cxnId="{AC978663-4044-4BD4-9168-31FF803A7B07}">
      <dgm:prSet/>
      <dgm:spPr/>
      <dgm:t>
        <a:bodyPr/>
        <a:lstStyle/>
        <a:p>
          <a:endParaRPr lang="zh-CN" altLang="en-US"/>
        </a:p>
      </dgm:t>
    </dgm:pt>
    <dgm:pt modelId="{C2F2CF70-B6AF-4C45-8FD3-4FAAAD0A8D16}">
      <dgm:prSet phldrT="[文本]" custT="1"/>
      <dgm:spPr/>
      <dgm:t>
        <a:bodyPr/>
        <a:lstStyle/>
        <a:p>
          <a:r>
            <a:rPr lang="zh-CN" altLang="en-US" sz="1200" dirty="0">
              <a:solidFill>
                <a:schemeClr val="bg1"/>
              </a:solidFill>
            </a:rPr>
            <a:t>董仲舒的新儒学成为统治思想</a:t>
          </a:r>
        </a:p>
      </dgm:t>
    </dgm:pt>
    <dgm:pt modelId="{161B1CA8-1EBE-4DD7-A91C-E682304672EE}" type="parTrans" cxnId="{9919ECE7-3782-4DE0-A7B8-D451BE89D4C8}">
      <dgm:prSet/>
      <dgm:spPr/>
      <dgm:t>
        <a:bodyPr/>
        <a:lstStyle/>
        <a:p>
          <a:endParaRPr lang="zh-CN" altLang="en-US"/>
        </a:p>
      </dgm:t>
    </dgm:pt>
    <dgm:pt modelId="{EBD994A1-B7AA-4CF9-8E8C-2A8E54BA12F1}" type="sibTrans" cxnId="{9919ECE7-3782-4DE0-A7B8-D451BE89D4C8}">
      <dgm:prSet/>
      <dgm:spPr/>
      <dgm:t>
        <a:bodyPr/>
        <a:lstStyle/>
        <a:p>
          <a:endParaRPr lang="zh-CN" altLang="en-US"/>
        </a:p>
      </dgm:t>
    </dgm:pt>
    <dgm:pt modelId="{D447693B-E75E-4F83-97E3-AAD70764F5D6}">
      <dgm:prSet phldrT="[文本]"/>
      <dgm:spPr/>
      <dgm:t>
        <a:bodyPr/>
        <a:lstStyle/>
        <a:p>
          <a:r>
            <a:rPr lang="zh-CN" altLang="en-US" dirty="0">
              <a:solidFill>
                <a:schemeClr val="bg1"/>
              </a:solidFill>
            </a:rPr>
            <a:t>以儒学为基础，阴阳五行为框架，兼采诸子百家</a:t>
          </a:r>
        </a:p>
      </dgm:t>
    </dgm:pt>
    <dgm:pt modelId="{7DDC51C6-EABC-4189-AB27-B70D20FDA9D6}" type="parTrans" cxnId="{4874AC1F-97F7-4E4F-99F2-94968C06A69F}">
      <dgm:prSet/>
      <dgm:spPr/>
      <dgm:t>
        <a:bodyPr/>
        <a:lstStyle/>
        <a:p>
          <a:endParaRPr lang="zh-CN" altLang="en-US"/>
        </a:p>
      </dgm:t>
    </dgm:pt>
    <dgm:pt modelId="{3F02FF92-52F7-4FBB-9A53-13CDB303164C}" type="sibTrans" cxnId="{4874AC1F-97F7-4E4F-99F2-94968C06A69F}">
      <dgm:prSet/>
      <dgm:spPr/>
      <dgm:t>
        <a:bodyPr/>
        <a:lstStyle/>
        <a:p>
          <a:endParaRPr lang="zh-CN" altLang="en-US"/>
        </a:p>
      </dgm:t>
    </dgm:pt>
    <dgm:pt modelId="{5786210A-D3A3-4290-8C47-6DE896B42462}">
      <dgm:prSet phldrT="[文本]"/>
      <dgm:spPr/>
      <dgm:t>
        <a:bodyPr/>
        <a:lstStyle/>
        <a:p>
          <a:r>
            <a:rPr lang="zh-CN" altLang="en-US">
              <a:solidFill>
                <a:schemeClr val="bg1"/>
              </a:solidFill>
            </a:rPr>
            <a:t>宋代</a:t>
          </a:r>
          <a:endParaRPr lang="zh-CN" altLang="en-US" dirty="0">
            <a:solidFill>
              <a:schemeClr val="bg1"/>
            </a:solidFill>
          </a:endParaRPr>
        </a:p>
      </dgm:t>
    </dgm:pt>
    <dgm:pt modelId="{AFAB7F8F-983D-4885-AD73-C4ED9C9EBF94}" type="parTrans" cxnId="{7F969946-59D7-4AE7-917D-64BD820F44AB}">
      <dgm:prSet/>
      <dgm:spPr/>
      <dgm:t>
        <a:bodyPr/>
        <a:lstStyle/>
        <a:p>
          <a:endParaRPr lang="zh-CN" altLang="en-US"/>
        </a:p>
      </dgm:t>
    </dgm:pt>
    <dgm:pt modelId="{5CD708D0-D2A3-4641-B7D1-A93824FD230A}" type="sibTrans" cxnId="{7F969946-59D7-4AE7-917D-64BD820F44AB}">
      <dgm:prSet/>
      <dgm:spPr/>
      <dgm:t>
        <a:bodyPr/>
        <a:lstStyle/>
        <a:p>
          <a:endParaRPr lang="zh-CN" altLang="en-US"/>
        </a:p>
      </dgm:t>
    </dgm:pt>
    <dgm:pt modelId="{6F1382B7-C298-4998-8D43-564CF80F5983}">
      <dgm:prSet phldrT="[文本]"/>
      <dgm:spPr/>
      <dgm:t>
        <a:bodyPr/>
        <a:lstStyle/>
        <a:p>
          <a:r>
            <a:rPr lang="zh-CN" altLang="en-US" dirty="0">
              <a:solidFill>
                <a:schemeClr val="bg1"/>
              </a:solidFill>
            </a:rPr>
            <a:t>理学：以儒家思想为基础，吸收佛教和道教思想</a:t>
          </a:r>
        </a:p>
      </dgm:t>
    </dgm:pt>
    <dgm:pt modelId="{DE7F0F36-E398-4650-9222-BF36E1833228}" type="parTrans" cxnId="{771B7CC9-F569-49DC-B6CC-3C6658455ABE}">
      <dgm:prSet/>
      <dgm:spPr/>
      <dgm:t>
        <a:bodyPr/>
        <a:lstStyle/>
        <a:p>
          <a:endParaRPr lang="zh-CN" altLang="en-US"/>
        </a:p>
      </dgm:t>
    </dgm:pt>
    <dgm:pt modelId="{8A7000A7-FDF8-49BE-8360-21A7908C1D36}" type="sibTrans" cxnId="{771B7CC9-F569-49DC-B6CC-3C6658455ABE}">
      <dgm:prSet/>
      <dgm:spPr/>
      <dgm:t>
        <a:bodyPr/>
        <a:lstStyle/>
        <a:p>
          <a:endParaRPr lang="zh-CN" altLang="en-US"/>
        </a:p>
      </dgm:t>
    </dgm:pt>
    <dgm:pt modelId="{8B6CA13D-81A8-4729-ADC1-4EE64257922D}">
      <dgm:prSet phldrT="[文本]"/>
      <dgm:spPr/>
      <dgm:t>
        <a:bodyPr/>
        <a:lstStyle/>
        <a:p>
          <a:r>
            <a:rPr lang="zh-CN" altLang="en-US">
              <a:solidFill>
                <a:schemeClr val="bg1"/>
              </a:solidFill>
            </a:rPr>
            <a:t>西汉时期</a:t>
          </a:r>
          <a:endParaRPr lang="zh-CN" altLang="en-US" dirty="0">
            <a:solidFill>
              <a:schemeClr val="bg1"/>
            </a:solidFill>
          </a:endParaRPr>
        </a:p>
      </dgm:t>
    </dgm:pt>
    <dgm:pt modelId="{1FEC77E6-778F-4070-A0BE-F0C86D7D2C4B}" type="parTrans" cxnId="{E9B4328A-7CE0-4760-935F-BE537A48695D}">
      <dgm:prSet/>
      <dgm:spPr/>
      <dgm:t>
        <a:bodyPr/>
        <a:lstStyle/>
        <a:p>
          <a:endParaRPr lang="zh-CN" altLang="en-US"/>
        </a:p>
      </dgm:t>
    </dgm:pt>
    <dgm:pt modelId="{F1E56417-03B9-48AF-975E-001CF3B34648}" type="sibTrans" cxnId="{E9B4328A-7CE0-4760-935F-BE537A48695D}">
      <dgm:prSet/>
      <dgm:spPr/>
      <dgm:t>
        <a:bodyPr/>
        <a:lstStyle/>
        <a:p>
          <a:endParaRPr lang="zh-CN" altLang="en-US"/>
        </a:p>
      </dgm:t>
    </dgm:pt>
    <dgm:pt modelId="{269B6B1E-CA09-416F-8037-B0BBA4AA8248}">
      <dgm:prSet phldrT="[文本]" custT="1"/>
      <dgm:spPr/>
      <dgm:t>
        <a:bodyPr/>
        <a:lstStyle/>
        <a:p>
          <a:r>
            <a:rPr lang="zh-CN" altLang="en-US" sz="1600" dirty="0">
              <a:solidFill>
                <a:schemeClr val="bg1"/>
              </a:solidFill>
            </a:rPr>
            <a:t>提出“民贵君轻”的思想</a:t>
          </a:r>
        </a:p>
      </dgm:t>
    </dgm:pt>
    <dgm:pt modelId="{1FA9D8F0-9D34-4A8E-A6BB-45AEACE55E83}" type="parTrans" cxnId="{7932C634-661C-4FCD-9727-952CC9E85AAE}">
      <dgm:prSet/>
      <dgm:spPr/>
      <dgm:t>
        <a:bodyPr/>
        <a:lstStyle/>
        <a:p>
          <a:endParaRPr lang="zh-CN" altLang="en-US"/>
        </a:p>
      </dgm:t>
    </dgm:pt>
    <dgm:pt modelId="{3F60348F-E428-451E-A3D1-53D46B9DE19C}" type="sibTrans" cxnId="{7932C634-661C-4FCD-9727-952CC9E85AAE}">
      <dgm:prSet/>
      <dgm:spPr/>
      <dgm:t>
        <a:bodyPr/>
        <a:lstStyle/>
        <a:p>
          <a:endParaRPr lang="zh-CN" altLang="en-US"/>
        </a:p>
      </dgm:t>
    </dgm:pt>
    <dgm:pt modelId="{AFA39068-FEDF-4BAA-99A5-148FEAE9CC9B}">
      <dgm:prSet phldrT="[文本]"/>
      <dgm:spPr/>
      <dgm:t>
        <a:bodyPr/>
        <a:lstStyle/>
        <a:p>
          <a:r>
            <a:rPr lang="zh-CN" altLang="en-US">
              <a:solidFill>
                <a:schemeClr val="bg1"/>
              </a:solidFill>
            </a:rPr>
            <a:t>战国时期</a:t>
          </a:r>
          <a:endParaRPr lang="zh-CN" altLang="en-US" dirty="0">
            <a:solidFill>
              <a:schemeClr val="bg1"/>
            </a:solidFill>
          </a:endParaRPr>
        </a:p>
      </dgm:t>
    </dgm:pt>
    <dgm:pt modelId="{B8E485F1-BBE8-49FD-9D7B-178C7A3DBEC5}" type="parTrans" cxnId="{179903F7-29D6-4A17-9126-F7A8DB8F93B3}">
      <dgm:prSet/>
      <dgm:spPr/>
      <dgm:t>
        <a:bodyPr/>
        <a:lstStyle/>
        <a:p>
          <a:endParaRPr lang="zh-CN" altLang="en-US"/>
        </a:p>
      </dgm:t>
    </dgm:pt>
    <dgm:pt modelId="{78692BCD-5ED5-485C-A76D-11C3B07DFE4D}" type="sibTrans" cxnId="{179903F7-29D6-4A17-9126-F7A8DB8F93B3}">
      <dgm:prSet/>
      <dgm:spPr/>
      <dgm:t>
        <a:bodyPr/>
        <a:lstStyle/>
        <a:p>
          <a:endParaRPr lang="zh-CN" altLang="en-US"/>
        </a:p>
      </dgm:t>
    </dgm:pt>
    <dgm:pt modelId="{CC856CB7-AF41-4342-BBFE-09E08C0DE1F3}">
      <dgm:prSet phldrT="[文本]" custT="1"/>
      <dgm:spPr/>
      <dgm:t>
        <a:bodyPr/>
        <a:lstStyle/>
        <a:p>
          <a:r>
            <a:rPr lang="zh-CN" altLang="en-US" sz="1600" dirty="0">
              <a:solidFill>
                <a:schemeClr val="bg1"/>
              </a:solidFill>
            </a:rPr>
            <a:t>思想体系的核心是“仁”</a:t>
          </a:r>
        </a:p>
      </dgm:t>
    </dgm:pt>
    <dgm:pt modelId="{25956FD6-D799-4216-8D02-93F9CE8FDC0A}" type="parTrans" cxnId="{CC3FECD1-DD53-44C5-B841-14CC369B7F87}">
      <dgm:prSet/>
      <dgm:spPr/>
      <dgm:t>
        <a:bodyPr/>
        <a:lstStyle/>
        <a:p>
          <a:endParaRPr lang="zh-CN" altLang="en-US"/>
        </a:p>
      </dgm:t>
    </dgm:pt>
    <dgm:pt modelId="{C47748D1-F2F2-438F-843D-0CB53C865C0F}" type="sibTrans" cxnId="{CC3FECD1-DD53-44C5-B841-14CC369B7F87}">
      <dgm:prSet/>
      <dgm:spPr/>
      <dgm:t>
        <a:bodyPr/>
        <a:lstStyle/>
        <a:p>
          <a:endParaRPr lang="zh-CN" altLang="en-US"/>
        </a:p>
      </dgm:t>
    </dgm:pt>
    <dgm:pt modelId="{1EACCB07-D212-4ECB-8E10-EAAC2286ADCF}">
      <dgm:prSet phldrT="[文本]" custT="1"/>
      <dgm:spPr/>
      <dgm:t>
        <a:bodyPr/>
        <a:lstStyle/>
        <a:p>
          <a:r>
            <a:rPr lang="zh-CN" altLang="en-US" sz="1800" dirty="0">
              <a:solidFill>
                <a:schemeClr val="bg1"/>
              </a:solidFill>
            </a:rPr>
            <a:t>孔子创立儒家思想</a:t>
          </a:r>
        </a:p>
      </dgm:t>
    </dgm:pt>
    <dgm:pt modelId="{6689C848-D26C-448E-9892-80D9F20AC863}" type="parTrans" cxnId="{A638BAB9-3ACE-49AB-A053-366E07CD92B8}">
      <dgm:prSet/>
      <dgm:spPr/>
      <dgm:t>
        <a:bodyPr/>
        <a:lstStyle/>
        <a:p>
          <a:endParaRPr lang="zh-CN" altLang="en-US"/>
        </a:p>
      </dgm:t>
    </dgm:pt>
    <dgm:pt modelId="{D2251C7B-B122-4CE9-8BD5-02D906F8A746}" type="sibTrans" cxnId="{A638BAB9-3ACE-49AB-A053-366E07CD92B8}">
      <dgm:prSet/>
      <dgm:spPr/>
      <dgm:t>
        <a:bodyPr/>
        <a:lstStyle/>
        <a:p>
          <a:endParaRPr lang="zh-CN" altLang="en-US"/>
        </a:p>
      </dgm:t>
    </dgm:pt>
    <dgm:pt modelId="{CCE76861-CA5A-4C13-A967-C4EE31867A9B}">
      <dgm:prSet phldrT="[文本]" custT="1"/>
      <dgm:spPr/>
      <dgm:t>
        <a:bodyPr/>
        <a:lstStyle/>
        <a:p>
          <a:r>
            <a:rPr lang="zh-CN" altLang="en-US" sz="1800" dirty="0">
              <a:solidFill>
                <a:schemeClr val="bg1"/>
              </a:solidFill>
            </a:rPr>
            <a:t>孟子主张实行仁政</a:t>
          </a:r>
        </a:p>
      </dgm:t>
    </dgm:pt>
    <dgm:pt modelId="{8DD8664E-413B-4998-ABE7-F1282DC5ED87}" type="parTrans" cxnId="{3A3282BC-849C-4D3E-BDBE-DD18FA7DBAFD}">
      <dgm:prSet/>
      <dgm:spPr/>
      <dgm:t>
        <a:bodyPr/>
        <a:lstStyle/>
        <a:p>
          <a:endParaRPr lang="zh-CN" altLang="en-US"/>
        </a:p>
      </dgm:t>
    </dgm:pt>
    <dgm:pt modelId="{30715E02-C8A5-41F3-9B83-74C737E19817}" type="sibTrans" cxnId="{3A3282BC-849C-4D3E-BDBE-DD18FA7DBAFD}">
      <dgm:prSet/>
      <dgm:spPr/>
      <dgm:t>
        <a:bodyPr/>
        <a:lstStyle/>
        <a:p>
          <a:endParaRPr lang="zh-CN" altLang="en-US"/>
        </a:p>
      </dgm:t>
    </dgm:pt>
    <dgm:pt modelId="{186BF647-E6A6-42AF-A4F0-4FD4B8167A2E}">
      <dgm:prSet phldrT="[文本]" custT="1"/>
      <dgm:spPr/>
      <dgm:t>
        <a:bodyPr/>
        <a:lstStyle/>
        <a:p>
          <a:r>
            <a:rPr lang="zh-CN" altLang="en-US" sz="1600" dirty="0">
              <a:solidFill>
                <a:schemeClr val="bg1"/>
              </a:solidFill>
            </a:rPr>
            <a:t>主张贵贱有序，以德治民</a:t>
          </a:r>
        </a:p>
      </dgm:t>
    </dgm:pt>
    <dgm:pt modelId="{A3651186-2675-486D-99DC-627F186DB4CC}" type="parTrans" cxnId="{C78DC4A9-E069-4918-A7BD-B1422ED4508A}">
      <dgm:prSet/>
      <dgm:spPr/>
      <dgm:t>
        <a:bodyPr/>
        <a:lstStyle/>
        <a:p>
          <a:endParaRPr lang="zh-CN" altLang="en-US"/>
        </a:p>
      </dgm:t>
    </dgm:pt>
    <dgm:pt modelId="{46A6A412-5B24-47BF-B4EE-E1ABD3412D61}" type="sibTrans" cxnId="{C78DC4A9-E069-4918-A7BD-B1422ED4508A}">
      <dgm:prSet/>
      <dgm:spPr/>
      <dgm:t>
        <a:bodyPr/>
        <a:lstStyle/>
        <a:p>
          <a:endParaRPr lang="zh-CN" altLang="en-US"/>
        </a:p>
      </dgm:t>
    </dgm:pt>
    <dgm:pt modelId="{50700FEA-62C6-43FB-B0E5-BAF9272AF430}">
      <dgm:prSet phldrT="[文本]"/>
      <dgm:spPr/>
      <dgm:t>
        <a:bodyPr/>
        <a:lstStyle/>
        <a:p>
          <a:r>
            <a:rPr lang="zh-CN" altLang="en-US">
              <a:solidFill>
                <a:schemeClr val="bg1"/>
              </a:solidFill>
            </a:rPr>
            <a:t>汉武帝实行“罢黜百家，独尊儒术”的政策</a:t>
          </a:r>
          <a:endParaRPr lang="zh-CN" altLang="en-US" dirty="0">
            <a:solidFill>
              <a:schemeClr val="bg1"/>
            </a:solidFill>
          </a:endParaRPr>
        </a:p>
      </dgm:t>
    </dgm:pt>
    <dgm:pt modelId="{ECFC22FF-7FBD-4043-A3A8-C6462BFEE250}" type="parTrans" cxnId="{CC6D79CA-9468-4218-A539-211EB180D32B}">
      <dgm:prSet/>
      <dgm:spPr/>
      <dgm:t>
        <a:bodyPr/>
        <a:lstStyle/>
        <a:p>
          <a:endParaRPr lang="zh-CN" altLang="en-US"/>
        </a:p>
      </dgm:t>
    </dgm:pt>
    <dgm:pt modelId="{1E1B668B-F1F9-497C-B17D-6FFE38C3EDCB}" type="sibTrans" cxnId="{CC6D79CA-9468-4218-A539-211EB180D32B}">
      <dgm:prSet/>
      <dgm:spPr/>
      <dgm:t>
        <a:bodyPr/>
        <a:lstStyle/>
        <a:p>
          <a:endParaRPr lang="zh-CN" altLang="en-US"/>
        </a:p>
      </dgm:t>
    </dgm:pt>
    <dgm:pt modelId="{E7A6AA39-2DFE-4939-BE80-2EFE4705F937}" type="pres">
      <dgm:prSet presAssocID="{0622405E-0BB7-4C80-A199-0254F05D7EB6}" presName="Name0" presStyleCnt="0">
        <dgm:presLayoutVars>
          <dgm:dir/>
        </dgm:presLayoutVars>
      </dgm:prSet>
      <dgm:spPr/>
    </dgm:pt>
    <dgm:pt modelId="{D7F5578C-3F06-4073-94D5-9487B807D71F}" type="pres">
      <dgm:prSet presAssocID="{75BDBB3D-C1F0-4996-A5F6-19E3FDE1BF0F}" presName="parComposite" presStyleCnt="0"/>
      <dgm:spPr/>
    </dgm:pt>
    <dgm:pt modelId="{1DE0AE6E-653A-4224-A48E-366B4671A9AB}" type="pres">
      <dgm:prSet presAssocID="{75BDBB3D-C1F0-4996-A5F6-19E3FDE1BF0F}" presName="parBigCircle" presStyleLbl="node0" presStyleIdx="0" presStyleCnt="4"/>
      <dgm:spPr/>
    </dgm:pt>
    <dgm:pt modelId="{9E61D85A-165C-4586-ADCD-24664910099F}" type="pres">
      <dgm:prSet presAssocID="{75BDBB3D-C1F0-4996-A5F6-19E3FDE1BF0F}" presName="parTx" presStyleLbl="revTx" presStyleIdx="0" presStyleCnt="22"/>
      <dgm:spPr/>
    </dgm:pt>
    <dgm:pt modelId="{9B5AE71B-F9A8-4B48-969D-270620660E47}" type="pres">
      <dgm:prSet presAssocID="{75BDBB3D-C1F0-4996-A5F6-19E3FDE1BF0F}" presName="bSpace" presStyleCnt="0"/>
      <dgm:spPr/>
    </dgm:pt>
    <dgm:pt modelId="{BC9515C0-3BAD-423C-8ECC-238E46E6FD0C}" type="pres">
      <dgm:prSet presAssocID="{75BDBB3D-C1F0-4996-A5F6-19E3FDE1BF0F}" presName="parBackupNorm" presStyleCnt="0"/>
      <dgm:spPr/>
    </dgm:pt>
    <dgm:pt modelId="{78CB16FD-BA09-4AA4-864F-A23447A1206D}" type="pres">
      <dgm:prSet presAssocID="{1374D43C-078B-477F-8A8D-27F9454852A0}" presName="parSpace" presStyleCnt="0"/>
      <dgm:spPr/>
    </dgm:pt>
    <dgm:pt modelId="{89EA4568-6E7B-440F-AD76-11E46E182AAC}" type="pres">
      <dgm:prSet presAssocID="{1EACCB07-D212-4ECB-8E10-EAAC2286ADCF}" presName="desBackupLeftNorm" presStyleCnt="0"/>
      <dgm:spPr/>
    </dgm:pt>
    <dgm:pt modelId="{4C90C4C4-8B8F-4EBB-B498-6388B1B86CEF}" type="pres">
      <dgm:prSet presAssocID="{1EACCB07-D212-4ECB-8E10-EAAC2286ADCF}" presName="desComposite" presStyleCnt="0"/>
      <dgm:spPr/>
    </dgm:pt>
    <dgm:pt modelId="{232680B4-C32E-4E10-9A8A-4C993EE9949D}" type="pres">
      <dgm:prSet presAssocID="{1EACCB07-D212-4ECB-8E10-EAAC2286ADCF}" presName="desCircle" presStyleLbl="node1" presStyleIdx="0" presStyleCnt="9"/>
      <dgm:spPr/>
    </dgm:pt>
    <dgm:pt modelId="{D34F308C-DA6B-48EC-AE65-5D9F43D5D171}" type="pres">
      <dgm:prSet presAssocID="{1EACCB07-D212-4ECB-8E10-EAAC2286ADCF}" presName="chTx" presStyleLbl="revTx" presStyleIdx="1" presStyleCnt="22"/>
      <dgm:spPr/>
    </dgm:pt>
    <dgm:pt modelId="{7D52CF58-998D-4C79-A16E-3C80BBABD272}" type="pres">
      <dgm:prSet presAssocID="{1EACCB07-D212-4ECB-8E10-EAAC2286ADCF}" presName="desTx" presStyleLbl="revTx" presStyleIdx="2" presStyleCnt="22">
        <dgm:presLayoutVars>
          <dgm:bulletEnabled val="1"/>
        </dgm:presLayoutVars>
      </dgm:prSet>
      <dgm:spPr/>
    </dgm:pt>
    <dgm:pt modelId="{2060087D-DF6F-4610-964B-A1DD89F92D93}" type="pres">
      <dgm:prSet presAssocID="{1EACCB07-D212-4ECB-8E10-EAAC2286ADCF}" presName="desBackupRightNorm" presStyleCnt="0"/>
      <dgm:spPr/>
    </dgm:pt>
    <dgm:pt modelId="{CAAB5BA9-ED21-4BE5-9645-D99175028657}" type="pres">
      <dgm:prSet presAssocID="{D2251C7B-B122-4CE9-8BD5-02D906F8A746}" presName="desSpace" presStyleCnt="0"/>
      <dgm:spPr/>
    </dgm:pt>
    <dgm:pt modelId="{7BCB4E8E-849E-44C5-B4FD-3BB2E32D1053}" type="pres">
      <dgm:prSet presAssocID="{186BF647-E6A6-42AF-A4F0-4FD4B8167A2E}" presName="desBackupLeftNorm" presStyleCnt="0"/>
      <dgm:spPr/>
    </dgm:pt>
    <dgm:pt modelId="{7A23F9B6-E1CD-4DCB-8BCD-6E8A3CC59F90}" type="pres">
      <dgm:prSet presAssocID="{186BF647-E6A6-42AF-A4F0-4FD4B8167A2E}" presName="desComposite" presStyleCnt="0"/>
      <dgm:spPr/>
    </dgm:pt>
    <dgm:pt modelId="{37EF34C6-2A81-409E-9B3C-7DDAF8F70D31}" type="pres">
      <dgm:prSet presAssocID="{186BF647-E6A6-42AF-A4F0-4FD4B8167A2E}" presName="desCircle" presStyleLbl="node1" presStyleIdx="1" presStyleCnt="9"/>
      <dgm:spPr/>
    </dgm:pt>
    <dgm:pt modelId="{ED3EA861-263F-42A2-B91D-BC42408FE9A8}" type="pres">
      <dgm:prSet presAssocID="{186BF647-E6A6-42AF-A4F0-4FD4B8167A2E}" presName="chTx" presStyleLbl="revTx" presStyleIdx="3" presStyleCnt="22"/>
      <dgm:spPr/>
    </dgm:pt>
    <dgm:pt modelId="{D076FC8A-F4FA-425E-ADDE-CC7A19EB4BF8}" type="pres">
      <dgm:prSet presAssocID="{186BF647-E6A6-42AF-A4F0-4FD4B8167A2E}" presName="desTx" presStyleLbl="revTx" presStyleIdx="4" presStyleCnt="22">
        <dgm:presLayoutVars>
          <dgm:bulletEnabled val="1"/>
        </dgm:presLayoutVars>
      </dgm:prSet>
      <dgm:spPr/>
    </dgm:pt>
    <dgm:pt modelId="{741C9F53-FF12-4BBE-9EA8-984E9C61F9F9}" type="pres">
      <dgm:prSet presAssocID="{186BF647-E6A6-42AF-A4F0-4FD4B8167A2E}" presName="desBackupRightNorm" presStyleCnt="0"/>
      <dgm:spPr/>
    </dgm:pt>
    <dgm:pt modelId="{A7EAA3E5-3906-4855-88A3-EADFC6884C2F}" type="pres">
      <dgm:prSet presAssocID="{46A6A412-5B24-47BF-B4EE-E1ABD3412D61}" presName="desSpace" presStyleCnt="0"/>
      <dgm:spPr/>
    </dgm:pt>
    <dgm:pt modelId="{F316F67E-ACE3-4BC7-873F-7B1C72117BD3}" type="pres">
      <dgm:prSet presAssocID="{CC856CB7-AF41-4342-BBFE-09E08C0DE1F3}" presName="desBackupLeftNorm" presStyleCnt="0"/>
      <dgm:spPr/>
    </dgm:pt>
    <dgm:pt modelId="{5D5568A4-6D77-40B3-98A1-B2536DFBE523}" type="pres">
      <dgm:prSet presAssocID="{CC856CB7-AF41-4342-BBFE-09E08C0DE1F3}" presName="desComposite" presStyleCnt="0"/>
      <dgm:spPr/>
    </dgm:pt>
    <dgm:pt modelId="{1CC1990D-2E40-45C7-B897-2DE034B8AE7B}" type="pres">
      <dgm:prSet presAssocID="{CC856CB7-AF41-4342-BBFE-09E08C0DE1F3}" presName="desCircle" presStyleLbl="node1" presStyleIdx="2" presStyleCnt="9"/>
      <dgm:spPr/>
    </dgm:pt>
    <dgm:pt modelId="{0711E3F2-74D3-4A0E-9DDB-7D8EFC51A21B}" type="pres">
      <dgm:prSet presAssocID="{CC856CB7-AF41-4342-BBFE-09E08C0DE1F3}" presName="chTx" presStyleLbl="revTx" presStyleIdx="5" presStyleCnt="22"/>
      <dgm:spPr/>
    </dgm:pt>
    <dgm:pt modelId="{02EE7899-A712-492C-A327-A69B27C7758C}" type="pres">
      <dgm:prSet presAssocID="{CC856CB7-AF41-4342-BBFE-09E08C0DE1F3}" presName="desTx" presStyleLbl="revTx" presStyleIdx="6" presStyleCnt="22">
        <dgm:presLayoutVars>
          <dgm:bulletEnabled val="1"/>
        </dgm:presLayoutVars>
      </dgm:prSet>
      <dgm:spPr/>
    </dgm:pt>
    <dgm:pt modelId="{3C908B9D-A342-4F58-8293-896A6AAAC067}" type="pres">
      <dgm:prSet presAssocID="{CC856CB7-AF41-4342-BBFE-09E08C0DE1F3}" presName="desBackupRightNorm" presStyleCnt="0"/>
      <dgm:spPr/>
    </dgm:pt>
    <dgm:pt modelId="{2C679E05-0376-4CF5-8514-61C2F000BEC1}" type="pres">
      <dgm:prSet presAssocID="{C47748D1-F2F2-438F-843D-0CB53C865C0F}" presName="desSpace" presStyleCnt="0"/>
      <dgm:spPr/>
    </dgm:pt>
    <dgm:pt modelId="{5C5CD316-C25B-4C90-A247-E144A40CD831}" type="pres">
      <dgm:prSet presAssocID="{AFA39068-FEDF-4BAA-99A5-148FEAE9CC9B}" presName="parComposite" presStyleCnt="0"/>
      <dgm:spPr/>
    </dgm:pt>
    <dgm:pt modelId="{F7A45DC4-E507-4619-9A20-5924FCC1F83B}" type="pres">
      <dgm:prSet presAssocID="{AFA39068-FEDF-4BAA-99A5-148FEAE9CC9B}" presName="parBigCircle" presStyleLbl="node0" presStyleIdx="1" presStyleCnt="4"/>
      <dgm:spPr/>
    </dgm:pt>
    <dgm:pt modelId="{F4950146-24B8-4C9B-BD1E-25E73B71210F}" type="pres">
      <dgm:prSet presAssocID="{AFA39068-FEDF-4BAA-99A5-148FEAE9CC9B}" presName="parTx" presStyleLbl="revTx" presStyleIdx="7" presStyleCnt="22"/>
      <dgm:spPr/>
    </dgm:pt>
    <dgm:pt modelId="{ADBDF248-D0F6-4CE9-9D45-325517F47242}" type="pres">
      <dgm:prSet presAssocID="{AFA39068-FEDF-4BAA-99A5-148FEAE9CC9B}" presName="bSpace" presStyleCnt="0"/>
      <dgm:spPr/>
    </dgm:pt>
    <dgm:pt modelId="{A5DEBAAE-9DDA-4C0B-A169-50DCB19123A7}" type="pres">
      <dgm:prSet presAssocID="{AFA39068-FEDF-4BAA-99A5-148FEAE9CC9B}" presName="parBackupNorm" presStyleCnt="0"/>
      <dgm:spPr/>
    </dgm:pt>
    <dgm:pt modelId="{3A403FBE-1992-4E50-9B41-E3CDAC669D3E}" type="pres">
      <dgm:prSet presAssocID="{78692BCD-5ED5-485C-A76D-11C3B07DFE4D}" presName="parSpace" presStyleCnt="0"/>
      <dgm:spPr/>
    </dgm:pt>
    <dgm:pt modelId="{1A2B8774-9888-43ED-A714-593A25F21D7A}" type="pres">
      <dgm:prSet presAssocID="{CCE76861-CA5A-4C13-A967-C4EE31867A9B}" presName="desBackupLeftNorm" presStyleCnt="0"/>
      <dgm:spPr/>
    </dgm:pt>
    <dgm:pt modelId="{896600DA-E5BE-4F74-93BA-EC18AD6353AC}" type="pres">
      <dgm:prSet presAssocID="{CCE76861-CA5A-4C13-A967-C4EE31867A9B}" presName="desComposite" presStyleCnt="0"/>
      <dgm:spPr/>
    </dgm:pt>
    <dgm:pt modelId="{1BFBDE9D-3B03-455D-8236-07C6991B85D4}" type="pres">
      <dgm:prSet presAssocID="{CCE76861-CA5A-4C13-A967-C4EE31867A9B}" presName="desCircle" presStyleLbl="node1" presStyleIdx="3" presStyleCnt="9"/>
      <dgm:spPr/>
    </dgm:pt>
    <dgm:pt modelId="{12B83CF9-3FE6-43A4-9DB4-DFA4447C8FE2}" type="pres">
      <dgm:prSet presAssocID="{CCE76861-CA5A-4C13-A967-C4EE31867A9B}" presName="chTx" presStyleLbl="revTx" presStyleIdx="8" presStyleCnt="22"/>
      <dgm:spPr/>
    </dgm:pt>
    <dgm:pt modelId="{9CAC1CFB-20E5-44AC-BFD4-57F4759AA276}" type="pres">
      <dgm:prSet presAssocID="{CCE76861-CA5A-4C13-A967-C4EE31867A9B}" presName="desTx" presStyleLbl="revTx" presStyleIdx="9" presStyleCnt="22">
        <dgm:presLayoutVars>
          <dgm:bulletEnabled val="1"/>
        </dgm:presLayoutVars>
      </dgm:prSet>
      <dgm:spPr/>
    </dgm:pt>
    <dgm:pt modelId="{CF4E99DD-28D6-4712-A90D-3E84166052B9}" type="pres">
      <dgm:prSet presAssocID="{CCE76861-CA5A-4C13-A967-C4EE31867A9B}" presName="desBackupRightNorm" presStyleCnt="0"/>
      <dgm:spPr/>
    </dgm:pt>
    <dgm:pt modelId="{1BC2819C-5905-478F-ACC6-4704E644C5F4}" type="pres">
      <dgm:prSet presAssocID="{30715E02-C8A5-41F3-9B83-74C737E19817}" presName="desSpace" presStyleCnt="0"/>
      <dgm:spPr/>
    </dgm:pt>
    <dgm:pt modelId="{014519A2-9245-4F41-A73E-82CDBE53E274}" type="pres">
      <dgm:prSet presAssocID="{269B6B1E-CA09-416F-8037-B0BBA4AA8248}" presName="desBackupLeftNorm" presStyleCnt="0"/>
      <dgm:spPr/>
    </dgm:pt>
    <dgm:pt modelId="{460E004A-FF03-48AA-993B-9130C13B5073}" type="pres">
      <dgm:prSet presAssocID="{269B6B1E-CA09-416F-8037-B0BBA4AA8248}" presName="desComposite" presStyleCnt="0"/>
      <dgm:spPr/>
    </dgm:pt>
    <dgm:pt modelId="{74267108-7B29-4925-80C5-543C36BFBA68}" type="pres">
      <dgm:prSet presAssocID="{269B6B1E-CA09-416F-8037-B0BBA4AA8248}" presName="desCircle" presStyleLbl="node1" presStyleIdx="4" presStyleCnt="9"/>
      <dgm:spPr/>
    </dgm:pt>
    <dgm:pt modelId="{D0F85DF6-E0D1-433A-BA30-7A183BA10948}" type="pres">
      <dgm:prSet presAssocID="{269B6B1E-CA09-416F-8037-B0BBA4AA8248}" presName="chTx" presStyleLbl="revTx" presStyleIdx="10" presStyleCnt="22"/>
      <dgm:spPr/>
    </dgm:pt>
    <dgm:pt modelId="{7ADDA1A8-A1A9-4880-843D-68D6431C5AEE}" type="pres">
      <dgm:prSet presAssocID="{269B6B1E-CA09-416F-8037-B0BBA4AA8248}" presName="desTx" presStyleLbl="revTx" presStyleIdx="11" presStyleCnt="22">
        <dgm:presLayoutVars>
          <dgm:bulletEnabled val="1"/>
        </dgm:presLayoutVars>
      </dgm:prSet>
      <dgm:spPr/>
    </dgm:pt>
    <dgm:pt modelId="{C9561FB3-4026-4146-9DD3-2BB04EF56B55}" type="pres">
      <dgm:prSet presAssocID="{269B6B1E-CA09-416F-8037-B0BBA4AA8248}" presName="desBackupRightNorm" presStyleCnt="0"/>
      <dgm:spPr/>
    </dgm:pt>
    <dgm:pt modelId="{AEBFDB52-2663-4B80-A586-C0A3925D3AC7}" type="pres">
      <dgm:prSet presAssocID="{3F60348F-E428-451E-A3D1-53D46B9DE19C}" presName="desSpace" presStyleCnt="0"/>
      <dgm:spPr/>
    </dgm:pt>
    <dgm:pt modelId="{1217B882-3C56-4571-B61F-702088280320}" type="pres">
      <dgm:prSet presAssocID="{8B6CA13D-81A8-4729-ADC1-4EE64257922D}" presName="parComposite" presStyleCnt="0"/>
      <dgm:spPr/>
    </dgm:pt>
    <dgm:pt modelId="{B458D207-AE1A-497A-A10D-E0A1F91C35D3}" type="pres">
      <dgm:prSet presAssocID="{8B6CA13D-81A8-4729-ADC1-4EE64257922D}" presName="parBigCircle" presStyleLbl="node0" presStyleIdx="2" presStyleCnt="4"/>
      <dgm:spPr/>
    </dgm:pt>
    <dgm:pt modelId="{0071CFBF-ED7C-47A2-8A9C-AAA5E9B6E55B}" type="pres">
      <dgm:prSet presAssocID="{8B6CA13D-81A8-4729-ADC1-4EE64257922D}" presName="parTx" presStyleLbl="revTx" presStyleIdx="12" presStyleCnt="22"/>
      <dgm:spPr/>
    </dgm:pt>
    <dgm:pt modelId="{CAB9641E-5ACF-4C0E-A3C0-0506B7078DFA}" type="pres">
      <dgm:prSet presAssocID="{8B6CA13D-81A8-4729-ADC1-4EE64257922D}" presName="bSpace" presStyleCnt="0"/>
      <dgm:spPr/>
    </dgm:pt>
    <dgm:pt modelId="{530F42E4-BD9B-4A3C-A1E6-CF25C7A3FDAB}" type="pres">
      <dgm:prSet presAssocID="{8B6CA13D-81A8-4729-ADC1-4EE64257922D}" presName="parBackupNorm" presStyleCnt="0"/>
      <dgm:spPr/>
    </dgm:pt>
    <dgm:pt modelId="{A6FA8EB2-7777-4441-B414-04AA8B47452C}" type="pres">
      <dgm:prSet presAssocID="{F1E56417-03B9-48AF-975E-001CF3B34648}" presName="parSpace" presStyleCnt="0"/>
      <dgm:spPr/>
    </dgm:pt>
    <dgm:pt modelId="{37BC4283-BAFB-497B-B6B0-A7447D49ADE9}" type="pres">
      <dgm:prSet presAssocID="{C2F2CF70-B6AF-4C45-8FD3-4FAAAD0A8D16}" presName="desBackupLeftNorm" presStyleCnt="0"/>
      <dgm:spPr/>
    </dgm:pt>
    <dgm:pt modelId="{5C4330EB-47D7-49A0-B54B-56FDA86964BA}" type="pres">
      <dgm:prSet presAssocID="{C2F2CF70-B6AF-4C45-8FD3-4FAAAD0A8D16}" presName="desComposite" presStyleCnt="0"/>
      <dgm:spPr/>
    </dgm:pt>
    <dgm:pt modelId="{24906841-C388-4B8E-B6DF-94F74D911216}" type="pres">
      <dgm:prSet presAssocID="{C2F2CF70-B6AF-4C45-8FD3-4FAAAD0A8D16}" presName="desCircle" presStyleLbl="node1" presStyleIdx="5" presStyleCnt="9"/>
      <dgm:spPr/>
    </dgm:pt>
    <dgm:pt modelId="{CCDEB471-53EB-40EC-A975-4D1B130EAF8C}" type="pres">
      <dgm:prSet presAssocID="{C2F2CF70-B6AF-4C45-8FD3-4FAAAD0A8D16}" presName="chTx" presStyleLbl="revTx" presStyleIdx="13" presStyleCnt="22"/>
      <dgm:spPr/>
    </dgm:pt>
    <dgm:pt modelId="{FB40DF26-9737-4BEC-9FBD-ECCD8AA37939}" type="pres">
      <dgm:prSet presAssocID="{C2F2CF70-B6AF-4C45-8FD3-4FAAAD0A8D16}" presName="desTx" presStyleLbl="revTx" presStyleIdx="14" presStyleCnt="22">
        <dgm:presLayoutVars>
          <dgm:bulletEnabled val="1"/>
        </dgm:presLayoutVars>
      </dgm:prSet>
      <dgm:spPr/>
    </dgm:pt>
    <dgm:pt modelId="{41D86784-598F-47B4-A420-0B02A8A2EA3E}" type="pres">
      <dgm:prSet presAssocID="{C2F2CF70-B6AF-4C45-8FD3-4FAAAD0A8D16}" presName="desBackupRightNorm" presStyleCnt="0"/>
      <dgm:spPr/>
    </dgm:pt>
    <dgm:pt modelId="{38608247-BD81-43EC-8856-76120129DDE1}" type="pres">
      <dgm:prSet presAssocID="{EBD994A1-B7AA-4CF9-8E8C-2A8E54BA12F1}" presName="desSpace" presStyleCnt="0"/>
      <dgm:spPr/>
    </dgm:pt>
    <dgm:pt modelId="{45456D19-CCF7-48D2-8776-1BFEEB82FB8A}" type="pres">
      <dgm:prSet presAssocID="{D447693B-E75E-4F83-97E3-AAD70764F5D6}" presName="desBackupLeftNorm" presStyleCnt="0"/>
      <dgm:spPr/>
    </dgm:pt>
    <dgm:pt modelId="{2E4AA421-2389-4FB7-9BDF-11D8CBB5FB2E}" type="pres">
      <dgm:prSet presAssocID="{D447693B-E75E-4F83-97E3-AAD70764F5D6}" presName="desComposite" presStyleCnt="0"/>
      <dgm:spPr/>
    </dgm:pt>
    <dgm:pt modelId="{9B211EBF-D231-480F-8763-3117A16298E6}" type="pres">
      <dgm:prSet presAssocID="{D447693B-E75E-4F83-97E3-AAD70764F5D6}" presName="desCircle" presStyleLbl="node1" presStyleIdx="6" presStyleCnt="9"/>
      <dgm:spPr/>
    </dgm:pt>
    <dgm:pt modelId="{22E96E35-880A-4EE2-90B3-E88C5BF0CDF7}" type="pres">
      <dgm:prSet presAssocID="{D447693B-E75E-4F83-97E3-AAD70764F5D6}" presName="chTx" presStyleLbl="revTx" presStyleIdx="15" presStyleCnt="22"/>
      <dgm:spPr/>
    </dgm:pt>
    <dgm:pt modelId="{60A273DD-ABA2-46BA-898A-5FEAD9094DBF}" type="pres">
      <dgm:prSet presAssocID="{D447693B-E75E-4F83-97E3-AAD70764F5D6}" presName="desTx" presStyleLbl="revTx" presStyleIdx="16" presStyleCnt="22">
        <dgm:presLayoutVars>
          <dgm:bulletEnabled val="1"/>
        </dgm:presLayoutVars>
      </dgm:prSet>
      <dgm:spPr/>
    </dgm:pt>
    <dgm:pt modelId="{42F69E3E-B924-4E2D-B182-447AFB50A99E}" type="pres">
      <dgm:prSet presAssocID="{D447693B-E75E-4F83-97E3-AAD70764F5D6}" presName="desBackupRightNorm" presStyleCnt="0"/>
      <dgm:spPr/>
    </dgm:pt>
    <dgm:pt modelId="{D063AA4C-64EF-4B56-9974-4271BFF81288}" type="pres">
      <dgm:prSet presAssocID="{3F02FF92-52F7-4FBB-9A53-13CDB303164C}" presName="desSpace" presStyleCnt="0"/>
      <dgm:spPr/>
    </dgm:pt>
    <dgm:pt modelId="{25E13D4B-E8C7-4845-B7B0-120699EE0990}" type="pres">
      <dgm:prSet presAssocID="{50700FEA-62C6-43FB-B0E5-BAF9272AF430}" presName="desBackupLeftNorm" presStyleCnt="0"/>
      <dgm:spPr/>
    </dgm:pt>
    <dgm:pt modelId="{9FD6D6E1-0D1F-4D86-93C2-5AAC5DB87CBF}" type="pres">
      <dgm:prSet presAssocID="{50700FEA-62C6-43FB-B0E5-BAF9272AF430}" presName="desComposite" presStyleCnt="0"/>
      <dgm:spPr/>
    </dgm:pt>
    <dgm:pt modelId="{C37C2882-B1BE-4DA4-B968-B1633F94CFAD}" type="pres">
      <dgm:prSet presAssocID="{50700FEA-62C6-43FB-B0E5-BAF9272AF430}" presName="desCircle" presStyleLbl="node1" presStyleIdx="7" presStyleCnt="9"/>
      <dgm:spPr/>
    </dgm:pt>
    <dgm:pt modelId="{6542F18B-E298-403B-891F-EB3F66DEFB0D}" type="pres">
      <dgm:prSet presAssocID="{50700FEA-62C6-43FB-B0E5-BAF9272AF430}" presName="chTx" presStyleLbl="revTx" presStyleIdx="17" presStyleCnt="22"/>
      <dgm:spPr/>
    </dgm:pt>
    <dgm:pt modelId="{6CBE94AC-411A-4E4F-95A7-BC4231A874F8}" type="pres">
      <dgm:prSet presAssocID="{50700FEA-62C6-43FB-B0E5-BAF9272AF430}" presName="desTx" presStyleLbl="revTx" presStyleIdx="18" presStyleCnt="22">
        <dgm:presLayoutVars>
          <dgm:bulletEnabled val="1"/>
        </dgm:presLayoutVars>
      </dgm:prSet>
      <dgm:spPr/>
    </dgm:pt>
    <dgm:pt modelId="{850601A3-7D56-4C9D-B5BE-C95A2F028C43}" type="pres">
      <dgm:prSet presAssocID="{50700FEA-62C6-43FB-B0E5-BAF9272AF430}" presName="desBackupRightNorm" presStyleCnt="0"/>
      <dgm:spPr/>
    </dgm:pt>
    <dgm:pt modelId="{A6C74A56-0044-4038-AA4A-0530BA2EBA5F}" type="pres">
      <dgm:prSet presAssocID="{1E1B668B-F1F9-497C-B17D-6FFE38C3EDCB}" presName="desSpace" presStyleCnt="0"/>
      <dgm:spPr/>
    </dgm:pt>
    <dgm:pt modelId="{32C55B2A-0494-481B-87DD-77385FCB491F}" type="pres">
      <dgm:prSet presAssocID="{5786210A-D3A3-4290-8C47-6DE896B42462}" presName="parComposite" presStyleCnt="0"/>
      <dgm:spPr/>
    </dgm:pt>
    <dgm:pt modelId="{92F30D31-76E2-4080-A0C7-E301820F5254}" type="pres">
      <dgm:prSet presAssocID="{5786210A-D3A3-4290-8C47-6DE896B42462}" presName="parBigCircle" presStyleLbl="node0" presStyleIdx="3" presStyleCnt="4"/>
      <dgm:spPr/>
    </dgm:pt>
    <dgm:pt modelId="{A973A92A-1CB1-4B19-9E9D-59C3B1C714AC}" type="pres">
      <dgm:prSet presAssocID="{5786210A-D3A3-4290-8C47-6DE896B42462}" presName="parTx" presStyleLbl="revTx" presStyleIdx="19" presStyleCnt="22"/>
      <dgm:spPr/>
    </dgm:pt>
    <dgm:pt modelId="{2FEA650C-4793-42A9-B203-AA1466EC1C8D}" type="pres">
      <dgm:prSet presAssocID="{5786210A-D3A3-4290-8C47-6DE896B42462}" presName="bSpace" presStyleCnt="0"/>
      <dgm:spPr/>
    </dgm:pt>
    <dgm:pt modelId="{94333CB5-DB1B-4115-96FD-4507F51105C2}" type="pres">
      <dgm:prSet presAssocID="{5786210A-D3A3-4290-8C47-6DE896B42462}" presName="parBackupNorm" presStyleCnt="0"/>
      <dgm:spPr/>
    </dgm:pt>
    <dgm:pt modelId="{B3E02C8E-1114-48FA-B27C-A2E51AB6403C}" type="pres">
      <dgm:prSet presAssocID="{5CD708D0-D2A3-4641-B7D1-A93824FD230A}" presName="parSpace" presStyleCnt="0"/>
      <dgm:spPr/>
    </dgm:pt>
    <dgm:pt modelId="{0C6A5F64-B70F-492C-8C5D-589250EBE740}" type="pres">
      <dgm:prSet presAssocID="{6F1382B7-C298-4998-8D43-564CF80F5983}" presName="desBackupLeftNorm" presStyleCnt="0"/>
      <dgm:spPr/>
    </dgm:pt>
    <dgm:pt modelId="{47950A7B-7103-4EA0-ABBA-FFEEADF10700}" type="pres">
      <dgm:prSet presAssocID="{6F1382B7-C298-4998-8D43-564CF80F5983}" presName="desComposite" presStyleCnt="0"/>
      <dgm:spPr/>
    </dgm:pt>
    <dgm:pt modelId="{5A0BCD24-DEB8-4CCC-BFFF-C15E8C92F714}" type="pres">
      <dgm:prSet presAssocID="{6F1382B7-C298-4998-8D43-564CF80F5983}" presName="desCircle" presStyleLbl="node1" presStyleIdx="8" presStyleCnt="9"/>
      <dgm:spPr/>
    </dgm:pt>
    <dgm:pt modelId="{0908D1AD-6C3C-4C4A-84FE-6546B6306910}" type="pres">
      <dgm:prSet presAssocID="{6F1382B7-C298-4998-8D43-564CF80F5983}" presName="chTx" presStyleLbl="revTx" presStyleIdx="20" presStyleCnt="22"/>
      <dgm:spPr/>
    </dgm:pt>
    <dgm:pt modelId="{575C855C-96BC-421C-9F30-2B0FF18DEF71}" type="pres">
      <dgm:prSet presAssocID="{6F1382B7-C298-4998-8D43-564CF80F5983}" presName="desTx" presStyleLbl="revTx" presStyleIdx="21" presStyleCnt="22">
        <dgm:presLayoutVars>
          <dgm:bulletEnabled val="1"/>
        </dgm:presLayoutVars>
      </dgm:prSet>
      <dgm:spPr/>
    </dgm:pt>
    <dgm:pt modelId="{19A287A6-C76C-4405-B502-9D18ED077B4E}" type="pres">
      <dgm:prSet presAssocID="{6F1382B7-C298-4998-8D43-564CF80F5983}" presName="desBackupRightNorm" presStyleCnt="0"/>
      <dgm:spPr/>
    </dgm:pt>
    <dgm:pt modelId="{A2D7489C-4605-40EF-BFB5-52F43AAE4241}" type="pres">
      <dgm:prSet presAssocID="{8A7000A7-FDF8-49BE-8360-21A7908C1D36}" presName="desSpace" presStyleCnt="0"/>
      <dgm:spPr/>
    </dgm:pt>
  </dgm:ptLst>
  <dgm:cxnLst>
    <dgm:cxn modelId="{471D7D07-6CA7-4B8B-A7EE-680D3816A368}" type="presOf" srcId="{AFA39068-FEDF-4BAA-99A5-148FEAE9CC9B}" destId="{F4950146-24B8-4C9B-BD1E-25E73B71210F}" srcOrd="0" destOrd="0" presId="urn:microsoft.com/office/officeart/2008/layout/CircleAccentTimeline#1"/>
    <dgm:cxn modelId="{9B3EB908-788B-4435-86BB-054D902BCC96}" type="presOf" srcId="{8B6CA13D-81A8-4729-ADC1-4EE64257922D}" destId="{0071CFBF-ED7C-47A2-8A9C-AAA5E9B6E55B}" srcOrd="0" destOrd="0" presId="urn:microsoft.com/office/officeart/2008/layout/CircleAccentTimeline#1"/>
    <dgm:cxn modelId="{4874AC1F-97F7-4E4F-99F2-94968C06A69F}" srcId="{8B6CA13D-81A8-4729-ADC1-4EE64257922D}" destId="{D447693B-E75E-4F83-97E3-AAD70764F5D6}" srcOrd="1" destOrd="0" parTransId="{7DDC51C6-EABC-4189-AB27-B70D20FDA9D6}" sibTransId="{3F02FF92-52F7-4FBB-9A53-13CDB303164C}"/>
    <dgm:cxn modelId="{6659AB27-7F58-419A-9AA5-1ADBF8A4CB93}" type="presOf" srcId="{C2F2CF70-B6AF-4C45-8FD3-4FAAAD0A8D16}" destId="{CCDEB471-53EB-40EC-A975-4D1B130EAF8C}" srcOrd="0" destOrd="0" presId="urn:microsoft.com/office/officeart/2008/layout/CircleAccentTimeline#1"/>
    <dgm:cxn modelId="{88AA5B2A-1118-4877-96AF-812FA2E448FC}" type="presOf" srcId="{D447693B-E75E-4F83-97E3-AAD70764F5D6}" destId="{22E96E35-880A-4EE2-90B3-E88C5BF0CDF7}" srcOrd="0" destOrd="0" presId="urn:microsoft.com/office/officeart/2008/layout/CircleAccentTimeline#1"/>
    <dgm:cxn modelId="{BF35562D-D0AE-4B0B-A876-34B99D6BA2F9}" type="presOf" srcId="{1EACCB07-D212-4ECB-8E10-EAAC2286ADCF}" destId="{D34F308C-DA6B-48EC-AE65-5D9F43D5D171}" srcOrd="0" destOrd="0" presId="urn:microsoft.com/office/officeart/2008/layout/CircleAccentTimeline#1"/>
    <dgm:cxn modelId="{7932C634-661C-4FCD-9727-952CC9E85AAE}" srcId="{AFA39068-FEDF-4BAA-99A5-148FEAE9CC9B}" destId="{269B6B1E-CA09-416F-8037-B0BBA4AA8248}" srcOrd="1" destOrd="0" parTransId="{1FA9D8F0-9D34-4A8E-A6BB-45AEACE55E83}" sibTransId="{3F60348F-E428-451E-A3D1-53D46B9DE19C}"/>
    <dgm:cxn modelId="{5F80773A-C71D-44AC-A782-98468CF3F90C}" type="presOf" srcId="{0622405E-0BB7-4C80-A199-0254F05D7EB6}" destId="{E7A6AA39-2DFE-4939-BE80-2EFE4705F937}" srcOrd="0" destOrd="0" presId="urn:microsoft.com/office/officeart/2008/layout/CircleAccentTimeline#1"/>
    <dgm:cxn modelId="{A99C0441-70C9-4FED-A218-F1F9D6126EBD}" type="presOf" srcId="{CCE76861-CA5A-4C13-A967-C4EE31867A9B}" destId="{12B83CF9-3FE6-43A4-9DB4-DFA4447C8FE2}" srcOrd="0" destOrd="0" presId="urn:microsoft.com/office/officeart/2008/layout/CircleAccentTimeline#1"/>
    <dgm:cxn modelId="{AC978663-4044-4BD4-9168-31FF803A7B07}" srcId="{0622405E-0BB7-4C80-A199-0254F05D7EB6}" destId="{75BDBB3D-C1F0-4996-A5F6-19E3FDE1BF0F}" srcOrd="0" destOrd="0" parTransId="{FEEA47B3-C047-42E1-AA6B-4D0345D0D9B5}" sibTransId="{1374D43C-078B-477F-8A8D-27F9454852A0}"/>
    <dgm:cxn modelId="{7F969946-59D7-4AE7-917D-64BD820F44AB}" srcId="{0622405E-0BB7-4C80-A199-0254F05D7EB6}" destId="{5786210A-D3A3-4290-8C47-6DE896B42462}" srcOrd="3" destOrd="0" parTransId="{AFAB7F8F-983D-4885-AD73-C4ED9C9EBF94}" sibTransId="{5CD708D0-D2A3-4641-B7D1-A93824FD230A}"/>
    <dgm:cxn modelId="{6C75116A-8DB4-4EB2-A651-08D3D676169D}" type="presOf" srcId="{CC856CB7-AF41-4342-BBFE-09E08C0DE1F3}" destId="{0711E3F2-74D3-4A0E-9DDB-7D8EFC51A21B}" srcOrd="0" destOrd="0" presId="urn:microsoft.com/office/officeart/2008/layout/CircleAccentTimeline#1"/>
    <dgm:cxn modelId="{4B893C4F-9DAE-4948-9917-4B3B94216A78}" type="presOf" srcId="{50700FEA-62C6-43FB-B0E5-BAF9272AF430}" destId="{6542F18B-E298-403B-891F-EB3F66DEFB0D}" srcOrd="0" destOrd="0" presId="urn:microsoft.com/office/officeart/2008/layout/CircleAccentTimeline#1"/>
    <dgm:cxn modelId="{AF1F6A72-301B-4A94-85E0-E588D97BA338}" type="presOf" srcId="{269B6B1E-CA09-416F-8037-B0BBA4AA8248}" destId="{D0F85DF6-E0D1-433A-BA30-7A183BA10948}" srcOrd="0" destOrd="0" presId="urn:microsoft.com/office/officeart/2008/layout/CircleAccentTimeline#1"/>
    <dgm:cxn modelId="{7435087A-24A4-41F5-A181-213E1ACB9FDB}" type="presOf" srcId="{6F1382B7-C298-4998-8D43-564CF80F5983}" destId="{0908D1AD-6C3C-4C4A-84FE-6546B6306910}" srcOrd="0" destOrd="0" presId="urn:microsoft.com/office/officeart/2008/layout/CircleAccentTimeline#1"/>
    <dgm:cxn modelId="{E9B4328A-7CE0-4760-935F-BE537A48695D}" srcId="{0622405E-0BB7-4C80-A199-0254F05D7EB6}" destId="{8B6CA13D-81A8-4729-ADC1-4EE64257922D}" srcOrd="2" destOrd="0" parTransId="{1FEC77E6-778F-4070-A0BE-F0C86D7D2C4B}" sibTransId="{F1E56417-03B9-48AF-975E-001CF3B34648}"/>
    <dgm:cxn modelId="{43CCBA8E-D979-4F17-AE88-0C0EE077791F}" type="presOf" srcId="{75BDBB3D-C1F0-4996-A5F6-19E3FDE1BF0F}" destId="{9E61D85A-165C-4586-ADCD-24664910099F}" srcOrd="0" destOrd="0" presId="urn:microsoft.com/office/officeart/2008/layout/CircleAccentTimeline#1"/>
    <dgm:cxn modelId="{AD78C9A0-7173-43DC-ADF7-E64B6CF3FD1F}" type="presOf" srcId="{186BF647-E6A6-42AF-A4F0-4FD4B8167A2E}" destId="{ED3EA861-263F-42A2-B91D-BC42408FE9A8}" srcOrd="0" destOrd="0" presId="urn:microsoft.com/office/officeart/2008/layout/CircleAccentTimeline#1"/>
    <dgm:cxn modelId="{C78DC4A9-E069-4918-A7BD-B1422ED4508A}" srcId="{75BDBB3D-C1F0-4996-A5F6-19E3FDE1BF0F}" destId="{186BF647-E6A6-42AF-A4F0-4FD4B8167A2E}" srcOrd="1" destOrd="0" parTransId="{A3651186-2675-486D-99DC-627F186DB4CC}" sibTransId="{46A6A412-5B24-47BF-B4EE-E1ABD3412D61}"/>
    <dgm:cxn modelId="{A638BAB9-3ACE-49AB-A053-366E07CD92B8}" srcId="{75BDBB3D-C1F0-4996-A5F6-19E3FDE1BF0F}" destId="{1EACCB07-D212-4ECB-8E10-EAAC2286ADCF}" srcOrd="0" destOrd="0" parTransId="{6689C848-D26C-448E-9892-80D9F20AC863}" sibTransId="{D2251C7B-B122-4CE9-8BD5-02D906F8A746}"/>
    <dgm:cxn modelId="{3A3282BC-849C-4D3E-BDBE-DD18FA7DBAFD}" srcId="{AFA39068-FEDF-4BAA-99A5-148FEAE9CC9B}" destId="{CCE76861-CA5A-4C13-A967-C4EE31867A9B}" srcOrd="0" destOrd="0" parTransId="{8DD8664E-413B-4998-ABE7-F1282DC5ED87}" sibTransId="{30715E02-C8A5-41F3-9B83-74C737E19817}"/>
    <dgm:cxn modelId="{771B7CC9-F569-49DC-B6CC-3C6658455ABE}" srcId="{5786210A-D3A3-4290-8C47-6DE896B42462}" destId="{6F1382B7-C298-4998-8D43-564CF80F5983}" srcOrd="0" destOrd="0" parTransId="{DE7F0F36-E398-4650-9222-BF36E1833228}" sibTransId="{8A7000A7-FDF8-49BE-8360-21A7908C1D36}"/>
    <dgm:cxn modelId="{CC6D79CA-9468-4218-A539-211EB180D32B}" srcId="{8B6CA13D-81A8-4729-ADC1-4EE64257922D}" destId="{50700FEA-62C6-43FB-B0E5-BAF9272AF430}" srcOrd="2" destOrd="0" parTransId="{ECFC22FF-7FBD-4043-A3A8-C6462BFEE250}" sibTransId="{1E1B668B-F1F9-497C-B17D-6FFE38C3EDCB}"/>
    <dgm:cxn modelId="{CC3FECD1-DD53-44C5-B841-14CC369B7F87}" srcId="{75BDBB3D-C1F0-4996-A5F6-19E3FDE1BF0F}" destId="{CC856CB7-AF41-4342-BBFE-09E08C0DE1F3}" srcOrd="2" destOrd="0" parTransId="{25956FD6-D799-4216-8D02-93F9CE8FDC0A}" sibTransId="{C47748D1-F2F2-438F-843D-0CB53C865C0F}"/>
    <dgm:cxn modelId="{9919ECE7-3782-4DE0-A7B8-D451BE89D4C8}" srcId="{8B6CA13D-81A8-4729-ADC1-4EE64257922D}" destId="{C2F2CF70-B6AF-4C45-8FD3-4FAAAD0A8D16}" srcOrd="0" destOrd="0" parTransId="{161B1CA8-1EBE-4DD7-A91C-E682304672EE}" sibTransId="{EBD994A1-B7AA-4CF9-8E8C-2A8E54BA12F1}"/>
    <dgm:cxn modelId="{179903F7-29D6-4A17-9126-F7A8DB8F93B3}" srcId="{0622405E-0BB7-4C80-A199-0254F05D7EB6}" destId="{AFA39068-FEDF-4BAA-99A5-148FEAE9CC9B}" srcOrd="1" destOrd="0" parTransId="{B8E485F1-BBE8-49FD-9D7B-178C7A3DBEC5}" sibTransId="{78692BCD-5ED5-485C-A76D-11C3B07DFE4D}"/>
    <dgm:cxn modelId="{0B832CFF-6D3B-408A-B9AF-8716452259D8}" type="presOf" srcId="{5786210A-D3A3-4290-8C47-6DE896B42462}" destId="{A973A92A-1CB1-4B19-9E9D-59C3B1C714AC}" srcOrd="0" destOrd="0" presId="urn:microsoft.com/office/officeart/2008/layout/CircleAccentTimeline#1"/>
    <dgm:cxn modelId="{8804236C-5B93-4278-BF7C-3077E4019A4E}" type="presParOf" srcId="{E7A6AA39-2DFE-4939-BE80-2EFE4705F937}" destId="{D7F5578C-3F06-4073-94D5-9487B807D71F}" srcOrd="0" destOrd="0" presId="urn:microsoft.com/office/officeart/2008/layout/CircleAccentTimeline#1"/>
    <dgm:cxn modelId="{13066868-6F82-40D3-97AE-FDE1C98432C8}" type="presParOf" srcId="{D7F5578C-3F06-4073-94D5-9487B807D71F}" destId="{1DE0AE6E-653A-4224-A48E-366B4671A9AB}" srcOrd="0" destOrd="0" presId="urn:microsoft.com/office/officeart/2008/layout/CircleAccentTimeline#1"/>
    <dgm:cxn modelId="{1C831869-C1FB-4D6A-99B4-2F89699BC405}" type="presParOf" srcId="{D7F5578C-3F06-4073-94D5-9487B807D71F}" destId="{9E61D85A-165C-4586-ADCD-24664910099F}" srcOrd="1" destOrd="0" presId="urn:microsoft.com/office/officeart/2008/layout/CircleAccentTimeline#1"/>
    <dgm:cxn modelId="{1FB03000-B219-4125-B9F7-6F35ECB4D39C}" type="presParOf" srcId="{D7F5578C-3F06-4073-94D5-9487B807D71F}" destId="{9B5AE71B-F9A8-4B48-969D-270620660E47}" srcOrd="2" destOrd="0" presId="urn:microsoft.com/office/officeart/2008/layout/CircleAccentTimeline#1"/>
    <dgm:cxn modelId="{847E2481-148B-4CC7-9692-A86C22CBBF98}" type="presParOf" srcId="{E7A6AA39-2DFE-4939-BE80-2EFE4705F937}" destId="{BC9515C0-3BAD-423C-8ECC-238E46E6FD0C}" srcOrd="1" destOrd="0" presId="urn:microsoft.com/office/officeart/2008/layout/CircleAccentTimeline#1"/>
    <dgm:cxn modelId="{13FF4BDE-3841-4ED2-86DA-6E298DAA8976}" type="presParOf" srcId="{E7A6AA39-2DFE-4939-BE80-2EFE4705F937}" destId="{78CB16FD-BA09-4AA4-864F-A23447A1206D}" srcOrd="2" destOrd="0" presId="urn:microsoft.com/office/officeart/2008/layout/CircleAccentTimeline#1"/>
    <dgm:cxn modelId="{3D2A8C2D-1631-4074-8144-B65AD539E0B1}" type="presParOf" srcId="{E7A6AA39-2DFE-4939-BE80-2EFE4705F937}" destId="{89EA4568-6E7B-440F-AD76-11E46E182AAC}" srcOrd="3" destOrd="0" presId="urn:microsoft.com/office/officeart/2008/layout/CircleAccentTimeline#1"/>
    <dgm:cxn modelId="{CF0FF98B-05D1-499F-B82E-682CE4599583}" type="presParOf" srcId="{E7A6AA39-2DFE-4939-BE80-2EFE4705F937}" destId="{4C90C4C4-8B8F-4EBB-B498-6388B1B86CEF}" srcOrd="4" destOrd="0" presId="urn:microsoft.com/office/officeart/2008/layout/CircleAccentTimeline#1"/>
    <dgm:cxn modelId="{8F687CB5-5F2E-414D-83DE-B28FA0535B01}" type="presParOf" srcId="{4C90C4C4-8B8F-4EBB-B498-6388B1B86CEF}" destId="{232680B4-C32E-4E10-9A8A-4C993EE9949D}" srcOrd="0" destOrd="0" presId="urn:microsoft.com/office/officeart/2008/layout/CircleAccentTimeline#1"/>
    <dgm:cxn modelId="{E7DB5C75-7630-42E4-B6F3-B226BD665DC8}" type="presParOf" srcId="{4C90C4C4-8B8F-4EBB-B498-6388B1B86CEF}" destId="{D34F308C-DA6B-48EC-AE65-5D9F43D5D171}" srcOrd="1" destOrd="0" presId="urn:microsoft.com/office/officeart/2008/layout/CircleAccentTimeline#1"/>
    <dgm:cxn modelId="{0EAD5A58-5D0B-4125-A81A-907E32DC7A2E}" type="presParOf" srcId="{4C90C4C4-8B8F-4EBB-B498-6388B1B86CEF}" destId="{7D52CF58-998D-4C79-A16E-3C80BBABD272}" srcOrd="2" destOrd="0" presId="urn:microsoft.com/office/officeart/2008/layout/CircleAccentTimeline#1"/>
    <dgm:cxn modelId="{EBE0D0B7-C386-4C44-A3F2-851C28120683}" type="presParOf" srcId="{E7A6AA39-2DFE-4939-BE80-2EFE4705F937}" destId="{2060087D-DF6F-4610-964B-A1DD89F92D93}" srcOrd="5" destOrd="0" presId="urn:microsoft.com/office/officeart/2008/layout/CircleAccentTimeline#1"/>
    <dgm:cxn modelId="{003B256B-08A2-4EDF-94BE-DAF03ACF7731}" type="presParOf" srcId="{E7A6AA39-2DFE-4939-BE80-2EFE4705F937}" destId="{CAAB5BA9-ED21-4BE5-9645-D99175028657}" srcOrd="6" destOrd="0" presId="urn:microsoft.com/office/officeart/2008/layout/CircleAccentTimeline#1"/>
    <dgm:cxn modelId="{24F36DEB-7EA0-4BB6-B965-F0F5A1CB0F8F}" type="presParOf" srcId="{E7A6AA39-2DFE-4939-BE80-2EFE4705F937}" destId="{7BCB4E8E-849E-44C5-B4FD-3BB2E32D1053}" srcOrd="7" destOrd="0" presId="urn:microsoft.com/office/officeart/2008/layout/CircleAccentTimeline#1"/>
    <dgm:cxn modelId="{1245E472-8CA7-4644-B554-EE03D12B1B8B}" type="presParOf" srcId="{E7A6AA39-2DFE-4939-BE80-2EFE4705F937}" destId="{7A23F9B6-E1CD-4DCB-8BCD-6E8A3CC59F90}" srcOrd="8" destOrd="0" presId="urn:microsoft.com/office/officeart/2008/layout/CircleAccentTimeline#1"/>
    <dgm:cxn modelId="{FD741C5D-2894-4A61-84F9-3A7F4EA0628A}" type="presParOf" srcId="{7A23F9B6-E1CD-4DCB-8BCD-6E8A3CC59F90}" destId="{37EF34C6-2A81-409E-9B3C-7DDAF8F70D31}" srcOrd="0" destOrd="0" presId="urn:microsoft.com/office/officeart/2008/layout/CircleAccentTimeline#1"/>
    <dgm:cxn modelId="{FC5CF2BA-BC86-4D97-9C6E-C183BFBCB850}" type="presParOf" srcId="{7A23F9B6-E1CD-4DCB-8BCD-6E8A3CC59F90}" destId="{ED3EA861-263F-42A2-B91D-BC42408FE9A8}" srcOrd="1" destOrd="0" presId="urn:microsoft.com/office/officeart/2008/layout/CircleAccentTimeline#1"/>
    <dgm:cxn modelId="{9C5E9E25-2FE6-41CC-B418-687CFC729B9D}" type="presParOf" srcId="{7A23F9B6-E1CD-4DCB-8BCD-6E8A3CC59F90}" destId="{D076FC8A-F4FA-425E-ADDE-CC7A19EB4BF8}" srcOrd="2" destOrd="0" presId="urn:microsoft.com/office/officeart/2008/layout/CircleAccentTimeline#1"/>
    <dgm:cxn modelId="{5BF272DF-C932-4859-923D-DB29832D5394}" type="presParOf" srcId="{E7A6AA39-2DFE-4939-BE80-2EFE4705F937}" destId="{741C9F53-FF12-4BBE-9EA8-984E9C61F9F9}" srcOrd="9" destOrd="0" presId="urn:microsoft.com/office/officeart/2008/layout/CircleAccentTimeline#1"/>
    <dgm:cxn modelId="{064E1E23-BEAA-4601-9FA3-A3B17E9F4F34}" type="presParOf" srcId="{E7A6AA39-2DFE-4939-BE80-2EFE4705F937}" destId="{A7EAA3E5-3906-4855-88A3-EADFC6884C2F}" srcOrd="10" destOrd="0" presId="urn:microsoft.com/office/officeart/2008/layout/CircleAccentTimeline#1"/>
    <dgm:cxn modelId="{94372BAA-5D49-4BB3-AAFD-B3D46FE95FF9}" type="presParOf" srcId="{E7A6AA39-2DFE-4939-BE80-2EFE4705F937}" destId="{F316F67E-ACE3-4BC7-873F-7B1C72117BD3}" srcOrd="11" destOrd="0" presId="urn:microsoft.com/office/officeart/2008/layout/CircleAccentTimeline#1"/>
    <dgm:cxn modelId="{7E903345-0D04-4F79-8BAE-A83AF0269B0F}" type="presParOf" srcId="{E7A6AA39-2DFE-4939-BE80-2EFE4705F937}" destId="{5D5568A4-6D77-40B3-98A1-B2536DFBE523}" srcOrd="12" destOrd="0" presId="urn:microsoft.com/office/officeart/2008/layout/CircleAccentTimeline#1"/>
    <dgm:cxn modelId="{9FB0353B-430F-4A92-ABA4-3844D22BC2A7}" type="presParOf" srcId="{5D5568A4-6D77-40B3-98A1-B2536DFBE523}" destId="{1CC1990D-2E40-45C7-B897-2DE034B8AE7B}" srcOrd="0" destOrd="0" presId="urn:microsoft.com/office/officeart/2008/layout/CircleAccentTimeline#1"/>
    <dgm:cxn modelId="{C741D982-6ED5-4255-8566-79AB4ED5BC87}" type="presParOf" srcId="{5D5568A4-6D77-40B3-98A1-B2536DFBE523}" destId="{0711E3F2-74D3-4A0E-9DDB-7D8EFC51A21B}" srcOrd="1" destOrd="0" presId="urn:microsoft.com/office/officeart/2008/layout/CircleAccentTimeline#1"/>
    <dgm:cxn modelId="{D9D70B77-1AF5-4138-B519-415DE4330F03}" type="presParOf" srcId="{5D5568A4-6D77-40B3-98A1-B2536DFBE523}" destId="{02EE7899-A712-492C-A327-A69B27C7758C}" srcOrd="2" destOrd="0" presId="urn:microsoft.com/office/officeart/2008/layout/CircleAccentTimeline#1"/>
    <dgm:cxn modelId="{755B4E59-4B0C-4ADC-AE11-E30BCC4E4C55}" type="presParOf" srcId="{E7A6AA39-2DFE-4939-BE80-2EFE4705F937}" destId="{3C908B9D-A342-4F58-8293-896A6AAAC067}" srcOrd="13" destOrd="0" presId="urn:microsoft.com/office/officeart/2008/layout/CircleAccentTimeline#1"/>
    <dgm:cxn modelId="{C7D70291-D655-4475-B715-CA74071B81A9}" type="presParOf" srcId="{E7A6AA39-2DFE-4939-BE80-2EFE4705F937}" destId="{2C679E05-0376-4CF5-8514-61C2F000BEC1}" srcOrd="14" destOrd="0" presId="urn:microsoft.com/office/officeart/2008/layout/CircleAccentTimeline#1"/>
    <dgm:cxn modelId="{8CD57033-3873-491F-885C-028DA873286C}" type="presParOf" srcId="{E7A6AA39-2DFE-4939-BE80-2EFE4705F937}" destId="{5C5CD316-C25B-4C90-A247-E144A40CD831}" srcOrd="15" destOrd="0" presId="urn:microsoft.com/office/officeart/2008/layout/CircleAccentTimeline#1"/>
    <dgm:cxn modelId="{4DD8E85F-C0FC-47B5-B163-A313019EE206}" type="presParOf" srcId="{5C5CD316-C25B-4C90-A247-E144A40CD831}" destId="{F7A45DC4-E507-4619-9A20-5924FCC1F83B}" srcOrd="0" destOrd="0" presId="urn:microsoft.com/office/officeart/2008/layout/CircleAccentTimeline#1"/>
    <dgm:cxn modelId="{008D3811-8679-4758-B853-C44288639B7C}" type="presParOf" srcId="{5C5CD316-C25B-4C90-A247-E144A40CD831}" destId="{F4950146-24B8-4C9B-BD1E-25E73B71210F}" srcOrd="1" destOrd="0" presId="urn:microsoft.com/office/officeart/2008/layout/CircleAccentTimeline#1"/>
    <dgm:cxn modelId="{6EFC7451-91F8-429B-81A6-C49670C1FC0B}" type="presParOf" srcId="{5C5CD316-C25B-4C90-A247-E144A40CD831}" destId="{ADBDF248-D0F6-4CE9-9D45-325517F47242}" srcOrd="2" destOrd="0" presId="urn:microsoft.com/office/officeart/2008/layout/CircleAccentTimeline#1"/>
    <dgm:cxn modelId="{E5A82347-BB06-4526-8F73-0BED279ABBB2}" type="presParOf" srcId="{E7A6AA39-2DFE-4939-BE80-2EFE4705F937}" destId="{A5DEBAAE-9DDA-4C0B-A169-50DCB19123A7}" srcOrd="16" destOrd="0" presId="urn:microsoft.com/office/officeart/2008/layout/CircleAccentTimeline#1"/>
    <dgm:cxn modelId="{5586701F-349A-436E-BC35-E2D5B9956439}" type="presParOf" srcId="{E7A6AA39-2DFE-4939-BE80-2EFE4705F937}" destId="{3A403FBE-1992-4E50-9B41-E3CDAC669D3E}" srcOrd="17" destOrd="0" presId="urn:microsoft.com/office/officeart/2008/layout/CircleAccentTimeline#1"/>
    <dgm:cxn modelId="{CE1E8206-72CB-43D7-8595-6FB2AD121636}" type="presParOf" srcId="{E7A6AA39-2DFE-4939-BE80-2EFE4705F937}" destId="{1A2B8774-9888-43ED-A714-593A25F21D7A}" srcOrd="18" destOrd="0" presId="urn:microsoft.com/office/officeart/2008/layout/CircleAccentTimeline#1"/>
    <dgm:cxn modelId="{B5AFCC42-98A5-4072-9EA3-6FC2A4B64356}" type="presParOf" srcId="{E7A6AA39-2DFE-4939-BE80-2EFE4705F937}" destId="{896600DA-E5BE-4F74-93BA-EC18AD6353AC}" srcOrd="19" destOrd="0" presId="urn:microsoft.com/office/officeart/2008/layout/CircleAccentTimeline#1"/>
    <dgm:cxn modelId="{DF88517E-DC7D-438C-B6C0-B687BBDC44CC}" type="presParOf" srcId="{896600DA-E5BE-4F74-93BA-EC18AD6353AC}" destId="{1BFBDE9D-3B03-455D-8236-07C6991B85D4}" srcOrd="0" destOrd="0" presId="urn:microsoft.com/office/officeart/2008/layout/CircleAccentTimeline#1"/>
    <dgm:cxn modelId="{505C7409-04DD-480F-8D2A-48BF978B23F7}" type="presParOf" srcId="{896600DA-E5BE-4F74-93BA-EC18AD6353AC}" destId="{12B83CF9-3FE6-43A4-9DB4-DFA4447C8FE2}" srcOrd="1" destOrd="0" presId="urn:microsoft.com/office/officeart/2008/layout/CircleAccentTimeline#1"/>
    <dgm:cxn modelId="{7C3FB45C-5C19-45C6-951E-D74EA298A747}" type="presParOf" srcId="{896600DA-E5BE-4F74-93BA-EC18AD6353AC}" destId="{9CAC1CFB-20E5-44AC-BFD4-57F4759AA276}" srcOrd="2" destOrd="0" presId="urn:microsoft.com/office/officeart/2008/layout/CircleAccentTimeline#1"/>
    <dgm:cxn modelId="{40306414-2BF3-427B-8CB1-6E430A92479E}" type="presParOf" srcId="{E7A6AA39-2DFE-4939-BE80-2EFE4705F937}" destId="{CF4E99DD-28D6-4712-A90D-3E84166052B9}" srcOrd="20" destOrd="0" presId="urn:microsoft.com/office/officeart/2008/layout/CircleAccentTimeline#1"/>
    <dgm:cxn modelId="{4035FEE5-3DCB-4774-A466-A24104CE6F23}" type="presParOf" srcId="{E7A6AA39-2DFE-4939-BE80-2EFE4705F937}" destId="{1BC2819C-5905-478F-ACC6-4704E644C5F4}" srcOrd="21" destOrd="0" presId="urn:microsoft.com/office/officeart/2008/layout/CircleAccentTimeline#1"/>
    <dgm:cxn modelId="{BCCEAFDC-3EE8-453E-8433-46D9393A41C5}" type="presParOf" srcId="{E7A6AA39-2DFE-4939-BE80-2EFE4705F937}" destId="{014519A2-9245-4F41-A73E-82CDBE53E274}" srcOrd="22" destOrd="0" presId="urn:microsoft.com/office/officeart/2008/layout/CircleAccentTimeline#1"/>
    <dgm:cxn modelId="{EE23ECE2-AAF7-4DA0-BD48-1A613C732C95}" type="presParOf" srcId="{E7A6AA39-2DFE-4939-BE80-2EFE4705F937}" destId="{460E004A-FF03-48AA-993B-9130C13B5073}" srcOrd="23" destOrd="0" presId="urn:microsoft.com/office/officeart/2008/layout/CircleAccentTimeline#1"/>
    <dgm:cxn modelId="{371BBCFF-A49B-4683-B720-41A60A6341B0}" type="presParOf" srcId="{460E004A-FF03-48AA-993B-9130C13B5073}" destId="{74267108-7B29-4925-80C5-543C36BFBA68}" srcOrd="0" destOrd="0" presId="urn:microsoft.com/office/officeart/2008/layout/CircleAccentTimeline#1"/>
    <dgm:cxn modelId="{241FC1A8-2F51-4660-A2DC-0CC239B1B957}" type="presParOf" srcId="{460E004A-FF03-48AA-993B-9130C13B5073}" destId="{D0F85DF6-E0D1-433A-BA30-7A183BA10948}" srcOrd="1" destOrd="0" presId="urn:microsoft.com/office/officeart/2008/layout/CircleAccentTimeline#1"/>
    <dgm:cxn modelId="{50E8553A-FC89-4EA1-B45B-60A988509E31}" type="presParOf" srcId="{460E004A-FF03-48AA-993B-9130C13B5073}" destId="{7ADDA1A8-A1A9-4880-843D-68D6431C5AEE}" srcOrd="2" destOrd="0" presId="urn:microsoft.com/office/officeart/2008/layout/CircleAccentTimeline#1"/>
    <dgm:cxn modelId="{9CAE5EC0-682D-4C04-B481-57D24B9EE3FF}" type="presParOf" srcId="{E7A6AA39-2DFE-4939-BE80-2EFE4705F937}" destId="{C9561FB3-4026-4146-9DD3-2BB04EF56B55}" srcOrd="24" destOrd="0" presId="urn:microsoft.com/office/officeart/2008/layout/CircleAccentTimeline#1"/>
    <dgm:cxn modelId="{499A0214-73D1-4046-81D2-7CB7D865634C}" type="presParOf" srcId="{E7A6AA39-2DFE-4939-BE80-2EFE4705F937}" destId="{AEBFDB52-2663-4B80-A586-C0A3925D3AC7}" srcOrd="25" destOrd="0" presId="urn:microsoft.com/office/officeart/2008/layout/CircleAccentTimeline#1"/>
    <dgm:cxn modelId="{C17C0FB5-D1B0-4619-B64A-67FD756FBDEE}" type="presParOf" srcId="{E7A6AA39-2DFE-4939-BE80-2EFE4705F937}" destId="{1217B882-3C56-4571-B61F-702088280320}" srcOrd="26" destOrd="0" presId="urn:microsoft.com/office/officeart/2008/layout/CircleAccentTimeline#1"/>
    <dgm:cxn modelId="{A6632476-EC4D-4E4E-A2C4-A3D44093ECEF}" type="presParOf" srcId="{1217B882-3C56-4571-B61F-702088280320}" destId="{B458D207-AE1A-497A-A10D-E0A1F91C35D3}" srcOrd="0" destOrd="0" presId="urn:microsoft.com/office/officeart/2008/layout/CircleAccentTimeline#1"/>
    <dgm:cxn modelId="{547F8F1E-3286-4623-B420-9C93899899FA}" type="presParOf" srcId="{1217B882-3C56-4571-B61F-702088280320}" destId="{0071CFBF-ED7C-47A2-8A9C-AAA5E9B6E55B}" srcOrd="1" destOrd="0" presId="urn:microsoft.com/office/officeart/2008/layout/CircleAccentTimeline#1"/>
    <dgm:cxn modelId="{ED792C5F-3DB9-4DDA-8A9C-EFB4DEEF845E}" type="presParOf" srcId="{1217B882-3C56-4571-B61F-702088280320}" destId="{CAB9641E-5ACF-4C0E-A3C0-0506B7078DFA}" srcOrd="2" destOrd="0" presId="urn:microsoft.com/office/officeart/2008/layout/CircleAccentTimeline#1"/>
    <dgm:cxn modelId="{E3863763-1CEE-4D8D-8D13-B1D137D37D49}" type="presParOf" srcId="{E7A6AA39-2DFE-4939-BE80-2EFE4705F937}" destId="{530F42E4-BD9B-4A3C-A1E6-CF25C7A3FDAB}" srcOrd="27" destOrd="0" presId="urn:microsoft.com/office/officeart/2008/layout/CircleAccentTimeline#1"/>
    <dgm:cxn modelId="{3E4C5C9F-2A4C-45B3-9E67-C7274AF93F81}" type="presParOf" srcId="{E7A6AA39-2DFE-4939-BE80-2EFE4705F937}" destId="{A6FA8EB2-7777-4441-B414-04AA8B47452C}" srcOrd="28" destOrd="0" presId="urn:microsoft.com/office/officeart/2008/layout/CircleAccentTimeline#1"/>
    <dgm:cxn modelId="{9863EF75-E370-4356-A221-B0263C1B4EC2}" type="presParOf" srcId="{E7A6AA39-2DFE-4939-BE80-2EFE4705F937}" destId="{37BC4283-BAFB-497B-B6B0-A7447D49ADE9}" srcOrd="29" destOrd="0" presId="urn:microsoft.com/office/officeart/2008/layout/CircleAccentTimeline#1"/>
    <dgm:cxn modelId="{9ED502A3-5E7B-4845-B20C-83B38BAFEE2B}" type="presParOf" srcId="{E7A6AA39-2DFE-4939-BE80-2EFE4705F937}" destId="{5C4330EB-47D7-49A0-B54B-56FDA86964BA}" srcOrd="30" destOrd="0" presId="urn:microsoft.com/office/officeart/2008/layout/CircleAccentTimeline#1"/>
    <dgm:cxn modelId="{F317F21F-12CB-4B5F-A990-2E4EFFCBEC38}" type="presParOf" srcId="{5C4330EB-47D7-49A0-B54B-56FDA86964BA}" destId="{24906841-C388-4B8E-B6DF-94F74D911216}" srcOrd="0" destOrd="0" presId="urn:microsoft.com/office/officeart/2008/layout/CircleAccentTimeline#1"/>
    <dgm:cxn modelId="{2F693B7D-A037-442C-90B0-1EFFE9B15E28}" type="presParOf" srcId="{5C4330EB-47D7-49A0-B54B-56FDA86964BA}" destId="{CCDEB471-53EB-40EC-A975-4D1B130EAF8C}" srcOrd="1" destOrd="0" presId="urn:microsoft.com/office/officeart/2008/layout/CircleAccentTimeline#1"/>
    <dgm:cxn modelId="{B35575D2-A35F-4EA3-AE2A-D0FE1520ABB5}" type="presParOf" srcId="{5C4330EB-47D7-49A0-B54B-56FDA86964BA}" destId="{FB40DF26-9737-4BEC-9FBD-ECCD8AA37939}" srcOrd="2" destOrd="0" presId="urn:microsoft.com/office/officeart/2008/layout/CircleAccentTimeline#1"/>
    <dgm:cxn modelId="{F0E0B07B-9A24-4496-8521-629D0F081915}" type="presParOf" srcId="{E7A6AA39-2DFE-4939-BE80-2EFE4705F937}" destId="{41D86784-598F-47B4-A420-0B02A8A2EA3E}" srcOrd="31" destOrd="0" presId="urn:microsoft.com/office/officeart/2008/layout/CircleAccentTimeline#1"/>
    <dgm:cxn modelId="{1FCCDE1B-0603-4B66-892E-ADF6228F6D7E}" type="presParOf" srcId="{E7A6AA39-2DFE-4939-BE80-2EFE4705F937}" destId="{38608247-BD81-43EC-8856-76120129DDE1}" srcOrd="32" destOrd="0" presId="urn:microsoft.com/office/officeart/2008/layout/CircleAccentTimeline#1"/>
    <dgm:cxn modelId="{57E4B605-C8A3-4E90-9A1B-2B949890CB94}" type="presParOf" srcId="{E7A6AA39-2DFE-4939-BE80-2EFE4705F937}" destId="{45456D19-CCF7-48D2-8776-1BFEEB82FB8A}" srcOrd="33" destOrd="0" presId="urn:microsoft.com/office/officeart/2008/layout/CircleAccentTimeline#1"/>
    <dgm:cxn modelId="{BF506A68-685E-49D2-925F-CD2ADCA24E5C}" type="presParOf" srcId="{E7A6AA39-2DFE-4939-BE80-2EFE4705F937}" destId="{2E4AA421-2389-4FB7-9BDF-11D8CBB5FB2E}" srcOrd="34" destOrd="0" presId="urn:microsoft.com/office/officeart/2008/layout/CircleAccentTimeline#1"/>
    <dgm:cxn modelId="{CB087A3B-9DDA-4B4A-B521-9AE4F88E1493}" type="presParOf" srcId="{2E4AA421-2389-4FB7-9BDF-11D8CBB5FB2E}" destId="{9B211EBF-D231-480F-8763-3117A16298E6}" srcOrd="0" destOrd="0" presId="urn:microsoft.com/office/officeart/2008/layout/CircleAccentTimeline#1"/>
    <dgm:cxn modelId="{74F55907-8EC7-42B1-8B1C-46EDDE5A608A}" type="presParOf" srcId="{2E4AA421-2389-4FB7-9BDF-11D8CBB5FB2E}" destId="{22E96E35-880A-4EE2-90B3-E88C5BF0CDF7}" srcOrd="1" destOrd="0" presId="urn:microsoft.com/office/officeart/2008/layout/CircleAccentTimeline#1"/>
    <dgm:cxn modelId="{809B0BCB-4A8C-4472-97D9-D7A169BB91BF}" type="presParOf" srcId="{2E4AA421-2389-4FB7-9BDF-11D8CBB5FB2E}" destId="{60A273DD-ABA2-46BA-898A-5FEAD9094DBF}" srcOrd="2" destOrd="0" presId="urn:microsoft.com/office/officeart/2008/layout/CircleAccentTimeline#1"/>
    <dgm:cxn modelId="{4423A3D2-A850-4248-AF49-86FD7F4228DA}" type="presParOf" srcId="{E7A6AA39-2DFE-4939-BE80-2EFE4705F937}" destId="{42F69E3E-B924-4E2D-B182-447AFB50A99E}" srcOrd="35" destOrd="0" presId="urn:microsoft.com/office/officeart/2008/layout/CircleAccentTimeline#1"/>
    <dgm:cxn modelId="{86E86EFB-4CFE-495F-8F41-47A5EE1F8B1D}" type="presParOf" srcId="{E7A6AA39-2DFE-4939-BE80-2EFE4705F937}" destId="{D063AA4C-64EF-4B56-9974-4271BFF81288}" srcOrd="36" destOrd="0" presId="urn:microsoft.com/office/officeart/2008/layout/CircleAccentTimeline#1"/>
    <dgm:cxn modelId="{58B2A7DC-5D1D-4427-ABF2-1293A38E36FD}" type="presParOf" srcId="{E7A6AA39-2DFE-4939-BE80-2EFE4705F937}" destId="{25E13D4B-E8C7-4845-B7B0-120699EE0990}" srcOrd="37" destOrd="0" presId="urn:microsoft.com/office/officeart/2008/layout/CircleAccentTimeline#1"/>
    <dgm:cxn modelId="{34AB57AE-4BBE-4C05-86E0-8E744D4AB0C7}" type="presParOf" srcId="{E7A6AA39-2DFE-4939-BE80-2EFE4705F937}" destId="{9FD6D6E1-0D1F-4D86-93C2-5AAC5DB87CBF}" srcOrd="38" destOrd="0" presId="urn:microsoft.com/office/officeart/2008/layout/CircleAccentTimeline#1"/>
    <dgm:cxn modelId="{0362C36A-CAB5-4B2C-BEF3-694416ECDB9A}" type="presParOf" srcId="{9FD6D6E1-0D1F-4D86-93C2-5AAC5DB87CBF}" destId="{C37C2882-B1BE-4DA4-B968-B1633F94CFAD}" srcOrd="0" destOrd="0" presId="urn:microsoft.com/office/officeart/2008/layout/CircleAccentTimeline#1"/>
    <dgm:cxn modelId="{74744F2B-336C-4495-A141-B74F20D7B0F8}" type="presParOf" srcId="{9FD6D6E1-0D1F-4D86-93C2-5AAC5DB87CBF}" destId="{6542F18B-E298-403B-891F-EB3F66DEFB0D}" srcOrd="1" destOrd="0" presId="urn:microsoft.com/office/officeart/2008/layout/CircleAccentTimeline#1"/>
    <dgm:cxn modelId="{4981F4F0-C506-4BBA-BCEF-AD165C218C3A}" type="presParOf" srcId="{9FD6D6E1-0D1F-4D86-93C2-5AAC5DB87CBF}" destId="{6CBE94AC-411A-4E4F-95A7-BC4231A874F8}" srcOrd="2" destOrd="0" presId="urn:microsoft.com/office/officeart/2008/layout/CircleAccentTimeline#1"/>
    <dgm:cxn modelId="{87A39C38-AE5E-4748-800D-AFA43A5F12B8}" type="presParOf" srcId="{E7A6AA39-2DFE-4939-BE80-2EFE4705F937}" destId="{850601A3-7D56-4C9D-B5BE-C95A2F028C43}" srcOrd="39" destOrd="0" presId="urn:microsoft.com/office/officeart/2008/layout/CircleAccentTimeline#1"/>
    <dgm:cxn modelId="{F6A4F0A0-5DD2-4C00-A7E6-9877BE02C569}" type="presParOf" srcId="{E7A6AA39-2DFE-4939-BE80-2EFE4705F937}" destId="{A6C74A56-0044-4038-AA4A-0530BA2EBA5F}" srcOrd="40" destOrd="0" presId="urn:microsoft.com/office/officeart/2008/layout/CircleAccentTimeline#1"/>
    <dgm:cxn modelId="{EFC2A3C7-C458-453D-8849-676FAD373E84}" type="presParOf" srcId="{E7A6AA39-2DFE-4939-BE80-2EFE4705F937}" destId="{32C55B2A-0494-481B-87DD-77385FCB491F}" srcOrd="41" destOrd="0" presId="urn:microsoft.com/office/officeart/2008/layout/CircleAccentTimeline#1"/>
    <dgm:cxn modelId="{C16FF7BD-234A-40BD-9449-DD6122D2B8AC}" type="presParOf" srcId="{32C55B2A-0494-481B-87DD-77385FCB491F}" destId="{92F30D31-76E2-4080-A0C7-E301820F5254}" srcOrd="0" destOrd="0" presId="urn:microsoft.com/office/officeart/2008/layout/CircleAccentTimeline#1"/>
    <dgm:cxn modelId="{FE39AAFD-D8B7-442F-98DF-E19C77A3FCA3}" type="presParOf" srcId="{32C55B2A-0494-481B-87DD-77385FCB491F}" destId="{A973A92A-1CB1-4B19-9E9D-59C3B1C714AC}" srcOrd="1" destOrd="0" presId="urn:microsoft.com/office/officeart/2008/layout/CircleAccentTimeline#1"/>
    <dgm:cxn modelId="{D62A5FBA-B338-4623-8F9E-EFB6BC315A20}" type="presParOf" srcId="{32C55B2A-0494-481B-87DD-77385FCB491F}" destId="{2FEA650C-4793-42A9-B203-AA1466EC1C8D}" srcOrd="2" destOrd="0" presId="urn:microsoft.com/office/officeart/2008/layout/CircleAccentTimeline#1"/>
    <dgm:cxn modelId="{C27E3459-27EA-40E8-8607-74C16F3724EE}" type="presParOf" srcId="{E7A6AA39-2DFE-4939-BE80-2EFE4705F937}" destId="{94333CB5-DB1B-4115-96FD-4507F51105C2}" srcOrd="42" destOrd="0" presId="urn:microsoft.com/office/officeart/2008/layout/CircleAccentTimeline#1"/>
    <dgm:cxn modelId="{D6E51416-35B0-4134-805C-922B67B31304}" type="presParOf" srcId="{E7A6AA39-2DFE-4939-BE80-2EFE4705F937}" destId="{B3E02C8E-1114-48FA-B27C-A2E51AB6403C}" srcOrd="43" destOrd="0" presId="urn:microsoft.com/office/officeart/2008/layout/CircleAccentTimeline#1"/>
    <dgm:cxn modelId="{38D7F9F5-BCB3-460C-AC0D-10E0CE676DF5}" type="presParOf" srcId="{E7A6AA39-2DFE-4939-BE80-2EFE4705F937}" destId="{0C6A5F64-B70F-492C-8C5D-589250EBE740}" srcOrd="44" destOrd="0" presId="urn:microsoft.com/office/officeart/2008/layout/CircleAccentTimeline#1"/>
    <dgm:cxn modelId="{E2579F0D-46FE-46A3-8FF3-5D6F9E1C4AAA}" type="presParOf" srcId="{E7A6AA39-2DFE-4939-BE80-2EFE4705F937}" destId="{47950A7B-7103-4EA0-ABBA-FFEEADF10700}" srcOrd="45" destOrd="0" presId="urn:microsoft.com/office/officeart/2008/layout/CircleAccentTimeline#1"/>
    <dgm:cxn modelId="{ED1C31EE-71C6-4269-B78C-45AE92952899}" type="presParOf" srcId="{47950A7B-7103-4EA0-ABBA-FFEEADF10700}" destId="{5A0BCD24-DEB8-4CCC-BFFF-C15E8C92F714}" srcOrd="0" destOrd="0" presId="urn:microsoft.com/office/officeart/2008/layout/CircleAccentTimeline#1"/>
    <dgm:cxn modelId="{EC31CE98-DC22-401E-A13B-B4E08D478E4F}" type="presParOf" srcId="{47950A7B-7103-4EA0-ABBA-FFEEADF10700}" destId="{0908D1AD-6C3C-4C4A-84FE-6546B6306910}" srcOrd="1" destOrd="0" presId="urn:microsoft.com/office/officeart/2008/layout/CircleAccentTimeline#1"/>
    <dgm:cxn modelId="{9B5E7F08-EFE6-42C4-90AA-D822BD99A1B8}" type="presParOf" srcId="{47950A7B-7103-4EA0-ABBA-FFEEADF10700}" destId="{575C855C-96BC-421C-9F30-2B0FF18DEF71}" srcOrd="2" destOrd="0" presId="urn:microsoft.com/office/officeart/2008/layout/CircleAccentTimeline#1"/>
    <dgm:cxn modelId="{BD0E522D-0085-42EC-BC59-C5877A38FC4B}" type="presParOf" srcId="{E7A6AA39-2DFE-4939-BE80-2EFE4705F937}" destId="{19A287A6-C76C-4405-B502-9D18ED077B4E}" srcOrd="46" destOrd="0" presId="urn:microsoft.com/office/officeart/2008/layout/CircleAccentTimeline#1"/>
    <dgm:cxn modelId="{39F196FC-B271-4D2F-A864-22B98B80F45D}" type="presParOf" srcId="{E7A6AA39-2DFE-4939-BE80-2EFE4705F937}" destId="{A2D7489C-4605-40EF-BFB5-52F43AAE4241}" srcOrd="47" destOrd="0" presId="urn:microsoft.com/office/officeart/2008/layout/CircleAccentTimeline#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05FEC9-C5F1-49BC-9833-1DE0E2BB07F3}">
      <dsp:nvSpPr>
        <dsp:cNvPr id="0" name=""/>
        <dsp:cNvSpPr/>
      </dsp:nvSpPr>
      <dsp:spPr>
        <a:xfrm rot="10800000">
          <a:off x="0" y="0"/>
          <a:ext cx="7070903" cy="974922"/>
        </a:xfrm>
        <a:prstGeom prst="trapezoid">
          <a:avLst>
            <a:gd name="adj" fmla="val 72528"/>
          </a:avLst>
        </a:prstGeom>
        <a:solidFill>
          <a:schemeClr val="accent3">
            <a:alpha val="9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marL="0" lvl="0" indent="0" algn="ctr" defTabSz="2311400">
            <a:lnSpc>
              <a:spcPct val="90000"/>
            </a:lnSpc>
            <a:spcBef>
              <a:spcPct val="0"/>
            </a:spcBef>
            <a:spcAft>
              <a:spcPct val="35000"/>
            </a:spcAft>
            <a:buNone/>
          </a:pPr>
          <a:r>
            <a:rPr lang="zh-CN" altLang="en-US" sz="5200" kern="1200" dirty="0">
              <a:solidFill>
                <a:schemeClr val="bg1"/>
              </a:solidFill>
            </a:rPr>
            <a:t>单击输入内容</a:t>
          </a:r>
        </a:p>
      </dsp:txBody>
      <dsp:txXfrm rot="-10800000">
        <a:off x="1237408" y="0"/>
        <a:ext cx="4596086" cy="974922"/>
      </dsp:txXfrm>
    </dsp:sp>
    <dsp:sp modelId="{59497D5B-B058-4F5F-9D3F-2058FE5E98CC}">
      <dsp:nvSpPr>
        <dsp:cNvPr id="0" name=""/>
        <dsp:cNvSpPr/>
      </dsp:nvSpPr>
      <dsp:spPr>
        <a:xfrm rot="10800000">
          <a:off x="707090" y="974922"/>
          <a:ext cx="5656722" cy="974922"/>
        </a:xfrm>
        <a:prstGeom prst="trapezoid">
          <a:avLst>
            <a:gd name="adj" fmla="val 72528"/>
          </a:avLst>
        </a:prstGeom>
        <a:solidFill>
          <a:schemeClr val="accent3">
            <a:alpha val="90000"/>
            <a:hueOff val="0"/>
            <a:satOff val="0"/>
            <a:lumOff val="0"/>
            <a:alphaOff val="-1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r>
            <a:rPr lang="zh-CN" altLang="en-US" sz="3200" kern="1200" dirty="0">
              <a:solidFill>
                <a:schemeClr val="bg1"/>
              </a:solidFill>
            </a:rPr>
            <a:t>单击输入内容</a:t>
          </a:r>
        </a:p>
      </dsp:txBody>
      <dsp:txXfrm rot="-10800000">
        <a:off x="1697016" y="974922"/>
        <a:ext cx="3676869" cy="974922"/>
      </dsp:txXfrm>
    </dsp:sp>
    <dsp:sp modelId="{0703E16E-A2DD-4F65-935C-0A0337223405}">
      <dsp:nvSpPr>
        <dsp:cNvPr id="0" name=""/>
        <dsp:cNvSpPr/>
      </dsp:nvSpPr>
      <dsp:spPr>
        <a:xfrm rot="10800000">
          <a:off x="1414180" y="1949845"/>
          <a:ext cx="4242541" cy="974922"/>
        </a:xfrm>
        <a:prstGeom prst="trapezoid">
          <a:avLst>
            <a:gd name="adj" fmla="val 72528"/>
          </a:avLst>
        </a:prstGeom>
        <a:solidFill>
          <a:schemeClr val="accent3">
            <a:alpha val="90000"/>
            <a:hueOff val="0"/>
            <a:satOff val="0"/>
            <a:lumOff val="0"/>
            <a:alphaOff val="-2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solidFill>
                <a:schemeClr val="bg1"/>
              </a:solidFill>
            </a:rPr>
            <a:t>单击输入内容</a:t>
          </a:r>
        </a:p>
      </dsp:txBody>
      <dsp:txXfrm rot="-10800000">
        <a:off x="2156625" y="1949845"/>
        <a:ext cx="2757652" cy="974922"/>
      </dsp:txXfrm>
    </dsp:sp>
    <dsp:sp modelId="{77DE283B-77B4-415A-9417-E2598B0219D9}">
      <dsp:nvSpPr>
        <dsp:cNvPr id="0" name=""/>
        <dsp:cNvSpPr/>
      </dsp:nvSpPr>
      <dsp:spPr>
        <a:xfrm rot="10800000">
          <a:off x="2121270" y="2924767"/>
          <a:ext cx="2828361" cy="974922"/>
        </a:xfrm>
        <a:prstGeom prst="trapezoid">
          <a:avLst>
            <a:gd name="adj" fmla="val 72528"/>
          </a:avLst>
        </a:prstGeom>
        <a:solidFill>
          <a:schemeClr val="accent3">
            <a:alpha val="90000"/>
            <a:hueOff val="0"/>
            <a:satOff val="0"/>
            <a:lumOff val="0"/>
            <a:alphaOff val="-3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solidFill>
                <a:schemeClr val="bg1"/>
              </a:solidFill>
            </a:rPr>
            <a:t>单击输入内容</a:t>
          </a:r>
        </a:p>
      </dsp:txBody>
      <dsp:txXfrm rot="-10800000">
        <a:off x="2616234" y="2924767"/>
        <a:ext cx="1838434" cy="974922"/>
      </dsp:txXfrm>
    </dsp:sp>
    <dsp:sp modelId="{1D6508AA-ABE0-414D-80E0-1F2BF75A524B}">
      <dsp:nvSpPr>
        <dsp:cNvPr id="0" name=""/>
        <dsp:cNvSpPr/>
      </dsp:nvSpPr>
      <dsp:spPr>
        <a:xfrm rot="10800000">
          <a:off x="2828361" y="3899690"/>
          <a:ext cx="1414180" cy="974922"/>
        </a:xfrm>
        <a:prstGeom prst="trapezoid">
          <a:avLst>
            <a:gd name="adj" fmla="val 72528"/>
          </a:avLst>
        </a:prstGeom>
        <a:solidFill>
          <a:schemeClr val="accent3">
            <a:alpha val="90000"/>
            <a:hueOff val="0"/>
            <a:satOff val="0"/>
            <a:lumOff val="0"/>
            <a:alpha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zh-CN" altLang="en-US" sz="1600" kern="1200" dirty="0">
              <a:solidFill>
                <a:schemeClr val="bg1"/>
              </a:solidFill>
            </a:rPr>
            <a:t>单击输入        内容</a:t>
          </a:r>
        </a:p>
      </dsp:txBody>
      <dsp:txXfrm rot="-10800000">
        <a:off x="2828361" y="3899690"/>
        <a:ext cx="1414180" cy="97492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E0AE6E-653A-4224-A48E-366B4671A9AB}">
      <dsp:nvSpPr>
        <dsp:cNvPr id="0" name=""/>
        <dsp:cNvSpPr/>
      </dsp:nvSpPr>
      <dsp:spPr>
        <a:xfrm>
          <a:off x="1522" y="4265530"/>
          <a:ext cx="1250377" cy="1250377"/>
        </a:xfrm>
        <a:prstGeom prst="donut">
          <a:avLst>
            <a:gd name="adj" fmla="val 20000"/>
          </a:avLst>
        </a:prstGeom>
        <a:solidFill>
          <a:schemeClr val="accent1">
            <a:shade val="60000"/>
            <a:hueOff val="0"/>
            <a:satOff val="0"/>
            <a:lumOff val="0"/>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sp>
    <dsp:sp modelId="{9E61D85A-165C-4586-ADCD-24664910099F}">
      <dsp:nvSpPr>
        <dsp:cNvPr id="0" name=""/>
        <dsp:cNvSpPr/>
      </dsp:nvSpPr>
      <dsp:spPr>
        <a:xfrm rot="17700000">
          <a:off x="442099" y="3246217"/>
          <a:ext cx="1554358" cy="749080"/>
        </a:xfrm>
        <a:prstGeom prst="rect">
          <a:avLst/>
        </a:prstGeom>
        <a:solidFill>
          <a:schemeClr val="lt1">
            <a:alpha val="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71120" tIns="0" rIns="0" bIns="0" numCol="1" spcCol="1270" anchor="ctr" anchorCtr="0">
          <a:noAutofit/>
        </a:bodyPr>
        <a:lstStyle/>
        <a:p>
          <a:pPr marL="0" lvl="0" indent="0" algn="l" defTabSz="1244600">
            <a:lnSpc>
              <a:spcPct val="90000"/>
            </a:lnSpc>
            <a:spcBef>
              <a:spcPct val="0"/>
            </a:spcBef>
            <a:spcAft>
              <a:spcPct val="35000"/>
            </a:spcAft>
            <a:buNone/>
          </a:pPr>
          <a:r>
            <a:rPr lang="zh-CN" altLang="en-US" sz="2800" kern="1200" dirty="0">
              <a:solidFill>
                <a:schemeClr val="bg1"/>
              </a:solidFill>
            </a:rPr>
            <a:t>春秋时期</a:t>
          </a:r>
        </a:p>
      </dsp:txBody>
      <dsp:txXfrm>
        <a:off x="442099" y="3246217"/>
        <a:ext cx="1554358" cy="749080"/>
      </dsp:txXfrm>
    </dsp:sp>
    <dsp:sp modelId="{232680B4-C32E-4E10-9A8A-4C993EE9949D}">
      <dsp:nvSpPr>
        <dsp:cNvPr id="0" name=""/>
        <dsp:cNvSpPr/>
      </dsp:nvSpPr>
      <dsp:spPr>
        <a:xfrm>
          <a:off x="1346083" y="4566206"/>
          <a:ext cx="649025" cy="649025"/>
        </a:xfrm>
        <a:prstGeom prst="ellipse">
          <a:avLst/>
        </a:prstGeom>
        <a:solidFill>
          <a:schemeClr val="accent1">
            <a:shade val="50000"/>
            <a:hueOff val="0"/>
            <a:satOff val="0"/>
            <a:lumOff val="0"/>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sp>
    <dsp:sp modelId="{D34F308C-DA6B-48EC-AE65-5D9F43D5D171}">
      <dsp:nvSpPr>
        <dsp:cNvPr id="0" name=""/>
        <dsp:cNvSpPr/>
      </dsp:nvSpPr>
      <dsp:spPr>
        <a:xfrm rot="17700000">
          <a:off x="577401" y="5469547"/>
          <a:ext cx="1344592" cy="648312"/>
        </a:xfrm>
        <a:prstGeom prst="rect">
          <a:avLst/>
        </a:prstGeom>
        <a:solidFill>
          <a:schemeClr val="lt1">
            <a:alpha val="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0" tIns="0" rIns="45720" bIns="0" numCol="1" spcCol="1270" anchor="ctr" anchorCtr="0">
          <a:noAutofit/>
        </a:bodyPr>
        <a:lstStyle/>
        <a:p>
          <a:pPr marL="0" lvl="0" indent="0" algn="r" defTabSz="800100">
            <a:lnSpc>
              <a:spcPct val="90000"/>
            </a:lnSpc>
            <a:spcBef>
              <a:spcPct val="0"/>
            </a:spcBef>
            <a:spcAft>
              <a:spcPct val="35000"/>
            </a:spcAft>
            <a:buNone/>
          </a:pPr>
          <a:r>
            <a:rPr lang="zh-CN" altLang="en-US" sz="1800" kern="1200" dirty="0">
              <a:solidFill>
                <a:schemeClr val="bg1"/>
              </a:solidFill>
            </a:rPr>
            <a:t>孔子创立儒家思想</a:t>
          </a:r>
        </a:p>
      </dsp:txBody>
      <dsp:txXfrm>
        <a:off x="577401" y="5469547"/>
        <a:ext cx="1344592" cy="648312"/>
      </dsp:txXfrm>
    </dsp:sp>
    <dsp:sp modelId="{7D52CF58-998D-4C79-A16E-3C80BBABD272}">
      <dsp:nvSpPr>
        <dsp:cNvPr id="0" name=""/>
        <dsp:cNvSpPr/>
      </dsp:nvSpPr>
      <dsp:spPr>
        <a:xfrm rot="17700000">
          <a:off x="1419196" y="3663579"/>
          <a:ext cx="1344592" cy="648312"/>
        </a:xfrm>
        <a:prstGeom prst="rect">
          <a:avLst/>
        </a:prstGeom>
        <a:solidFill>
          <a:schemeClr val="lt1">
            <a:alpha val="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7EF34C6-2A81-409E-9B3C-7DDAF8F70D31}">
      <dsp:nvSpPr>
        <dsp:cNvPr id="0" name=""/>
        <dsp:cNvSpPr/>
      </dsp:nvSpPr>
      <dsp:spPr>
        <a:xfrm>
          <a:off x="2089191" y="4566206"/>
          <a:ext cx="649025" cy="649025"/>
        </a:xfrm>
        <a:prstGeom prst="ellipse">
          <a:avLst/>
        </a:prstGeom>
        <a:solidFill>
          <a:schemeClr val="accent1">
            <a:shade val="50000"/>
            <a:hueOff val="89443"/>
            <a:satOff val="-2178"/>
            <a:lumOff val="9532"/>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sp>
    <dsp:sp modelId="{ED3EA861-263F-42A2-B91D-BC42408FE9A8}">
      <dsp:nvSpPr>
        <dsp:cNvPr id="0" name=""/>
        <dsp:cNvSpPr/>
      </dsp:nvSpPr>
      <dsp:spPr>
        <a:xfrm rot="17700000">
          <a:off x="1320509" y="5469547"/>
          <a:ext cx="1344592" cy="648312"/>
        </a:xfrm>
        <a:prstGeom prst="rect">
          <a:avLst/>
        </a:prstGeom>
        <a:solidFill>
          <a:schemeClr val="lt1">
            <a:alpha val="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0" tIns="0" rIns="40640" bIns="0" numCol="1" spcCol="1270" anchor="ctr" anchorCtr="0">
          <a:noAutofit/>
        </a:bodyPr>
        <a:lstStyle/>
        <a:p>
          <a:pPr marL="0" lvl="0" indent="0" algn="r" defTabSz="711200">
            <a:lnSpc>
              <a:spcPct val="90000"/>
            </a:lnSpc>
            <a:spcBef>
              <a:spcPct val="0"/>
            </a:spcBef>
            <a:spcAft>
              <a:spcPct val="35000"/>
            </a:spcAft>
            <a:buNone/>
          </a:pPr>
          <a:r>
            <a:rPr lang="zh-CN" altLang="en-US" sz="1600" kern="1200" dirty="0">
              <a:solidFill>
                <a:schemeClr val="bg1"/>
              </a:solidFill>
            </a:rPr>
            <a:t>主张贵贱有序，以德治民</a:t>
          </a:r>
        </a:p>
      </dsp:txBody>
      <dsp:txXfrm>
        <a:off x="1320509" y="5469547"/>
        <a:ext cx="1344592" cy="648312"/>
      </dsp:txXfrm>
    </dsp:sp>
    <dsp:sp modelId="{D076FC8A-F4FA-425E-ADDE-CC7A19EB4BF8}">
      <dsp:nvSpPr>
        <dsp:cNvPr id="0" name=""/>
        <dsp:cNvSpPr/>
      </dsp:nvSpPr>
      <dsp:spPr>
        <a:xfrm rot="17700000">
          <a:off x="2162304" y="3663579"/>
          <a:ext cx="1344592" cy="648312"/>
        </a:xfrm>
        <a:prstGeom prst="rect">
          <a:avLst/>
        </a:prstGeom>
        <a:solidFill>
          <a:schemeClr val="lt1">
            <a:alpha val="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CC1990D-2E40-45C7-B897-2DE034B8AE7B}">
      <dsp:nvSpPr>
        <dsp:cNvPr id="0" name=""/>
        <dsp:cNvSpPr/>
      </dsp:nvSpPr>
      <dsp:spPr>
        <a:xfrm>
          <a:off x="2832299" y="4566206"/>
          <a:ext cx="649025" cy="649025"/>
        </a:xfrm>
        <a:prstGeom prst="ellipse">
          <a:avLst/>
        </a:prstGeom>
        <a:solidFill>
          <a:schemeClr val="accent1">
            <a:shade val="50000"/>
            <a:hueOff val="178886"/>
            <a:satOff val="-4356"/>
            <a:lumOff val="19065"/>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sp>
    <dsp:sp modelId="{0711E3F2-74D3-4A0E-9DDB-7D8EFC51A21B}">
      <dsp:nvSpPr>
        <dsp:cNvPr id="0" name=""/>
        <dsp:cNvSpPr/>
      </dsp:nvSpPr>
      <dsp:spPr>
        <a:xfrm rot="17700000">
          <a:off x="2063617" y="5469547"/>
          <a:ext cx="1344592" cy="648312"/>
        </a:xfrm>
        <a:prstGeom prst="rect">
          <a:avLst/>
        </a:prstGeom>
        <a:solidFill>
          <a:schemeClr val="lt1">
            <a:alpha val="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0" tIns="0" rIns="40640" bIns="0" numCol="1" spcCol="1270" anchor="ctr" anchorCtr="0">
          <a:noAutofit/>
        </a:bodyPr>
        <a:lstStyle/>
        <a:p>
          <a:pPr marL="0" lvl="0" indent="0" algn="r" defTabSz="711200">
            <a:lnSpc>
              <a:spcPct val="90000"/>
            </a:lnSpc>
            <a:spcBef>
              <a:spcPct val="0"/>
            </a:spcBef>
            <a:spcAft>
              <a:spcPct val="35000"/>
            </a:spcAft>
            <a:buNone/>
          </a:pPr>
          <a:r>
            <a:rPr lang="zh-CN" altLang="en-US" sz="1600" kern="1200" dirty="0">
              <a:solidFill>
                <a:schemeClr val="bg1"/>
              </a:solidFill>
            </a:rPr>
            <a:t>思想体系的核心是“仁”</a:t>
          </a:r>
        </a:p>
      </dsp:txBody>
      <dsp:txXfrm>
        <a:off x="2063617" y="5469547"/>
        <a:ext cx="1344592" cy="648312"/>
      </dsp:txXfrm>
    </dsp:sp>
    <dsp:sp modelId="{02EE7899-A712-492C-A327-A69B27C7758C}">
      <dsp:nvSpPr>
        <dsp:cNvPr id="0" name=""/>
        <dsp:cNvSpPr/>
      </dsp:nvSpPr>
      <dsp:spPr>
        <a:xfrm rot="17700000">
          <a:off x="2905412" y="3663579"/>
          <a:ext cx="1344592" cy="648312"/>
        </a:xfrm>
        <a:prstGeom prst="rect">
          <a:avLst/>
        </a:prstGeom>
        <a:solidFill>
          <a:schemeClr val="lt1">
            <a:alpha val="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7A45DC4-E507-4619-9A20-5924FCC1F83B}">
      <dsp:nvSpPr>
        <dsp:cNvPr id="0" name=""/>
        <dsp:cNvSpPr/>
      </dsp:nvSpPr>
      <dsp:spPr>
        <a:xfrm>
          <a:off x="3575507" y="4265530"/>
          <a:ext cx="1250377" cy="1250377"/>
        </a:xfrm>
        <a:prstGeom prst="donut">
          <a:avLst>
            <a:gd name="adj" fmla="val 20000"/>
          </a:avLst>
        </a:prstGeom>
        <a:solidFill>
          <a:schemeClr val="accent1">
            <a:shade val="60000"/>
            <a:hueOff val="0"/>
            <a:satOff val="0"/>
            <a:lumOff val="0"/>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sp>
    <dsp:sp modelId="{F4950146-24B8-4C9B-BD1E-25E73B71210F}">
      <dsp:nvSpPr>
        <dsp:cNvPr id="0" name=""/>
        <dsp:cNvSpPr/>
      </dsp:nvSpPr>
      <dsp:spPr>
        <a:xfrm rot="17700000">
          <a:off x="4016083" y="3246217"/>
          <a:ext cx="1554358" cy="749080"/>
        </a:xfrm>
        <a:prstGeom prst="rect">
          <a:avLst/>
        </a:prstGeom>
        <a:solidFill>
          <a:schemeClr val="lt1">
            <a:alpha val="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73660" tIns="0" rIns="0" bIns="0" numCol="1" spcCol="1270" anchor="ctr" anchorCtr="0">
          <a:noAutofit/>
        </a:bodyPr>
        <a:lstStyle/>
        <a:p>
          <a:pPr marL="0" lvl="0" indent="0" algn="l" defTabSz="1289050">
            <a:lnSpc>
              <a:spcPct val="90000"/>
            </a:lnSpc>
            <a:spcBef>
              <a:spcPct val="0"/>
            </a:spcBef>
            <a:spcAft>
              <a:spcPct val="35000"/>
            </a:spcAft>
            <a:buNone/>
          </a:pPr>
          <a:r>
            <a:rPr lang="zh-CN" altLang="en-US" sz="2900" kern="1200">
              <a:solidFill>
                <a:schemeClr val="bg1"/>
              </a:solidFill>
            </a:rPr>
            <a:t>战国时期</a:t>
          </a:r>
          <a:endParaRPr lang="zh-CN" altLang="en-US" sz="2900" kern="1200" dirty="0">
            <a:solidFill>
              <a:schemeClr val="bg1"/>
            </a:solidFill>
          </a:endParaRPr>
        </a:p>
      </dsp:txBody>
      <dsp:txXfrm>
        <a:off x="4016083" y="3246217"/>
        <a:ext cx="1554358" cy="749080"/>
      </dsp:txXfrm>
    </dsp:sp>
    <dsp:sp modelId="{1BFBDE9D-3B03-455D-8236-07C6991B85D4}">
      <dsp:nvSpPr>
        <dsp:cNvPr id="0" name=""/>
        <dsp:cNvSpPr/>
      </dsp:nvSpPr>
      <dsp:spPr>
        <a:xfrm>
          <a:off x="4920067" y="4566206"/>
          <a:ext cx="649025" cy="649025"/>
        </a:xfrm>
        <a:prstGeom prst="ellipse">
          <a:avLst/>
        </a:prstGeom>
        <a:solidFill>
          <a:schemeClr val="accent1">
            <a:shade val="50000"/>
            <a:hueOff val="268329"/>
            <a:satOff val="-6535"/>
            <a:lumOff val="28597"/>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sp>
    <dsp:sp modelId="{12B83CF9-3FE6-43A4-9DB4-DFA4447C8FE2}">
      <dsp:nvSpPr>
        <dsp:cNvPr id="0" name=""/>
        <dsp:cNvSpPr/>
      </dsp:nvSpPr>
      <dsp:spPr>
        <a:xfrm rot="17700000">
          <a:off x="4151386" y="5469547"/>
          <a:ext cx="1344592" cy="648312"/>
        </a:xfrm>
        <a:prstGeom prst="rect">
          <a:avLst/>
        </a:prstGeom>
        <a:solidFill>
          <a:schemeClr val="lt1">
            <a:alpha val="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0" tIns="0" rIns="45720" bIns="0" numCol="1" spcCol="1270" anchor="ctr" anchorCtr="0">
          <a:noAutofit/>
        </a:bodyPr>
        <a:lstStyle/>
        <a:p>
          <a:pPr marL="0" lvl="0" indent="0" algn="r" defTabSz="800100">
            <a:lnSpc>
              <a:spcPct val="90000"/>
            </a:lnSpc>
            <a:spcBef>
              <a:spcPct val="0"/>
            </a:spcBef>
            <a:spcAft>
              <a:spcPct val="35000"/>
            </a:spcAft>
            <a:buNone/>
          </a:pPr>
          <a:r>
            <a:rPr lang="zh-CN" altLang="en-US" sz="1800" kern="1200" dirty="0">
              <a:solidFill>
                <a:schemeClr val="bg1"/>
              </a:solidFill>
            </a:rPr>
            <a:t>孟子主张实行仁政</a:t>
          </a:r>
        </a:p>
      </dsp:txBody>
      <dsp:txXfrm>
        <a:off x="4151386" y="5469547"/>
        <a:ext cx="1344592" cy="648312"/>
      </dsp:txXfrm>
    </dsp:sp>
    <dsp:sp modelId="{9CAC1CFB-20E5-44AC-BFD4-57F4759AA276}">
      <dsp:nvSpPr>
        <dsp:cNvPr id="0" name=""/>
        <dsp:cNvSpPr/>
      </dsp:nvSpPr>
      <dsp:spPr>
        <a:xfrm rot="17700000">
          <a:off x="4993181" y="3663579"/>
          <a:ext cx="1344592" cy="648312"/>
        </a:xfrm>
        <a:prstGeom prst="rect">
          <a:avLst/>
        </a:prstGeom>
        <a:solidFill>
          <a:schemeClr val="lt1">
            <a:alpha val="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4267108-7B29-4925-80C5-543C36BFBA68}">
      <dsp:nvSpPr>
        <dsp:cNvPr id="0" name=""/>
        <dsp:cNvSpPr/>
      </dsp:nvSpPr>
      <dsp:spPr>
        <a:xfrm>
          <a:off x="5663175" y="4566206"/>
          <a:ext cx="649025" cy="649025"/>
        </a:xfrm>
        <a:prstGeom prst="ellipse">
          <a:avLst/>
        </a:prstGeom>
        <a:solidFill>
          <a:schemeClr val="accent1">
            <a:shade val="50000"/>
            <a:hueOff val="357772"/>
            <a:satOff val="-8713"/>
            <a:lumOff val="38130"/>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sp>
    <dsp:sp modelId="{D0F85DF6-E0D1-433A-BA30-7A183BA10948}">
      <dsp:nvSpPr>
        <dsp:cNvPr id="0" name=""/>
        <dsp:cNvSpPr/>
      </dsp:nvSpPr>
      <dsp:spPr>
        <a:xfrm rot="17700000">
          <a:off x="4894494" y="5469547"/>
          <a:ext cx="1344592" cy="648312"/>
        </a:xfrm>
        <a:prstGeom prst="rect">
          <a:avLst/>
        </a:prstGeom>
        <a:solidFill>
          <a:schemeClr val="lt1">
            <a:alpha val="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0" tIns="0" rIns="40640" bIns="0" numCol="1" spcCol="1270" anchor="ctr" anchorCtr="0">
          <a:noAutofit/>
        </a:bodyPr>
        <a:lstStyle/>
        <a:p>
          <a:pPr marL="0" lvl="0" indent="0" algn="r" defTabSz="711200">
            <a:lnSpc>
              <a:spcPct val="90000"/>
            </a:lnSpc>
            <a:spcBef>
              <a:spcPct val="0"/>
            </a:spcBef>
            <a:spcAft>
              <a:spcPct val="35000"/>
            </a:spcAft>
            <a:buNone/>
          </a:pPr>
          <a:r>
            <a:rPr lang="zh-CN" altLang="en-US" sz="1600" kern="1200" dirty="0">
              <a:solidFill>
                <a:schemeClr val="bg1"/>
              </a:solidFill>
            </a:rPr>
            <a:t>提出“民贵君轻”的思想</a:t>
          </a:r>
        </a:p>
      </dsp:txBody>
      <dsp:txXfrm>
        <a:off x="4894494" y="5469547"/>
        <a:ext cx="1344592" cy="648312"/>
      </dsp:txXfrm>
    </dsp:sp>
    <dsp:sp modelId="{7ADDA1A8-A1A9-4880-843D-68D6431C5AEE}">
      <dsp:nvSpPr>
        <dsp:cNvPr id="0" name=""/>
        <dsp:cNvSpPr/>
      </dsp:nvSpPr>
      <dsp:spPr>
        <a:xfrm rot="17700000">
          <a:off x="5736289" y="3663579"/>
          <a:ext cx="1344592" cy="648312"/>
        </a:xfrm>
        <a:prstGeom prst="rect">
          <a:avLst/>
        </a:prstGeom>
        <a:solidFill>
          <a:schemeClr val="lt1">
            <a:alpha val="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458D207-AE1A-497A-A10D-E0A1F91C35D3}">
      <dsp:nvSpPr>
        <dsp:cNvPr id="0" name=""/>
        <dsp:cNvSpPr/>
      </dsp:nvSpPr>
      <dsp:spPr>
        <a:xfrm>
          <a:off x="6406383" y="4265530"/>
          <a:ext cx="1250377" cy="1250377"/>
        </a:xfrm>
        <a:prstGeom prst="donut">
          <a:avLst>
            <a:gd name="adj" fmla="val 20000"/>
          </a:avLst>
        </a:prstGeom>
        <a:solidFill>
          <a:schemeClr val="accent1">
            <a:shade val="60000"/>
            <a:hueOff val="0"/>
            <a:satOff val="0"/>
            <a:lumOff val="0"/>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sp>
    <dsp:sp modelId="{0071CFBF-ED7C-47A2-8A9C-AAA5E9B6E55B}">
      <dsp:nvSpPr>
        <dsp:cNvPr id="0" name=""/>
        <dsp:cNvSpPr/>
      </dsp:nvSpPr>
      <dsp:spPr>
        <a:xfrm rot="17700000">
          <a:off x="6846960" y="3246217"/>
          <a:ext cx="1554358" cy="749080"/>
        </a:xfrm>
        <a:prstGeom prst="rect">
          <a:avLst/>
        </a:prstGeom>
        <a:solidFill>
          <a:schemeClr val="lt1">
            <a:alpha val="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73660" tIns="0" rIns="0" bIns="0" numCol="1" spcCol="1270" anchor="ctr" anchorCtr="0">
          <a:noAutofit/>
        </a:bodyPr>
        <a:lstStyle/>
        <a:p>
          <a:pPr marL="0" lvl="0" indent="0" algn="l" defTabSz="1289050">
            <a:lnSpc>
              <a:spcPct val="90000"/>
            </a:lnSpc>
            <a:spcBef>
              <a:spcPct val="0"/>
            </a:spcBef>
            <a:spcAft>
              <a:spcPct val="35000"/>
            </a:spcAft>
            <a:buNone/>
          </a:pPr>
          <a:r>
            <a:rPr lang="zh-CN" altLang="en-US" sz="2900" kern="1200">
              <a:solidFill>
                <a:schemeClr val="bg1"/>
              </a:solidFill>
            </a:rPr>
            <a:t>西汉时期</a:t>
          </a:r>
          <a:endParaRPr lang="zh-CN" altLang="en-US" sz="2900" kern="1200" dirty="0">
            <a:solidFill>
              <a:schemeClr val="bg1"/>
            </a:solidFill>
          </a:endParaRPr>
        </a:p>
      </dsp:txBody>
      <dsp:txXfrm>
        <a:off x="6846960" y="3246217"/>
        <a:ext cx="1554358" cy="749080"/>
      </dsp:txXfrm>
    </dsp:sp>
    <dsp:sp modelId="{24906841-C388-4B8E-B6DF-94F74D911216}">
      <dsp:nvSpPr>
        <dsp:cNvPr id="0" name=""/>
        <dsp:cNvSpPr/>
      </dsp:nvSpPr>
      <dsp:spPr>
        <a:xfrm>
          <a:off x="7750943" y="4566206"/>
          <a:ext cx="649025" cy="649025"/>
        </a:xfrm>
        <a:prstGeom prst="ellipse">
          <a:avLst/>
        </a:prstGeom>
        <a:solidFill>
          <a:schemeClr val="accent1">
            <a:shade val="50000"/>
            <a:hueOff val="357772"/>
            <a:satOff val="-8713"/>
            <a:lumOff val="38130"/>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sp>
    <dsp:sp modelId="{CCDEB471-53EB-40EC-A975-4D1B130EAF8C}">
      <dsp:nvSpPr>
        <dsp:cNvPr id="0" name=""/>
        <dsp:cNvSpPr/>
      </dsp:nvSpPr>
      <dsp:spPr>
        <a:xfrm rot="17700000">
          <a:off x="6982262" y="5469547"/>
          <a:ext cx="1344592" cy="648312"/>
        </a:xfrm>
        <a:prstGeom prst="rect">
          <a:avLst/>
        </a:prstGeom>
        <a:solidFill>
          <a:schemeClr val="lt1">
            <a:alpha val="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0" tIns="0" rIns="30480" bIns="0" numCol="1" spcCol="1270" anchor="ctr" anchorCtr="0">
          <a:noAutofit/>
        </a:bodyPr>
        <a:lstStyle/>
        <a:p>
          <a:pPr marL="0" lvl="0" indent="0" algn="r" defTabSz="533400">
            <a:lnSpc>
              <a:spcPct val="90000"/>
            </a:lnSpc>
            <a:spcBef>
              <a:spcPct val="0"/>
            </a:spcBef>
            <a:spcAft>
              <a:spcPct val="35000"/>
            </a:spcAft>
            <a:buNone/>
          </a:pPr>
          <a:r>
            <a:rPr lang="zh-CN" altLang="en-US" sz="1200" kern="1200" dirty="0">
              <a:solidFill>
                <a:schemeClr val="bg1"/>
              </a:solidFill>
            </a:rPr>
            <a:t>董仲舒的新儒学成为统治思想</a:t>
          </a:r>
        </a:p>
      </dsp:txBody>
      <dsp:txXfrm>
        <a:off x="6982262" y="5469547"/>
        <a:ext cx="1344592" cy="648312"/>
      </dsp:txXfrm>
    </dsp:sp>
    <dsp:sp modelId="{FB40DF26-9737-4BEC-9FBD-ECCD8AA37939}">
      <dsp:nvSpPr>
        <dsp:cNvPr id="0" name=""/>
        <dsp:cNvSpPr/>
      </dsp:nvSpPr>
      <dsp:spPr>
        <a:xfrm rot="17700000">
          <a:off x="7824057" y="3663579"/>
          <a:ext cx="1344592" cy="648312"/>
        </a:xfrm>
        <a:prstGeom prst="rect">
          <a:avLst/>
        </a:prstGeom>
        <a:solidFill>
          <a:schemeClr val="lt1">
            <a:alpha val="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B211EBF-D231-480F-8763-3117A16298E6}">
      <dsp:nvSpPr>
        <dsp:cNvPr id="0" name=""/>
        <dsp:cNvSpPr/>
      </dsp:nvSpPr>
      <dsp:spPr>
        <a:xfrm>
          <a:off x="8494051" y="4566206"/>
          <a:ext cx="649025" cy="649025"/>
        </a:xfrm>
        <a:prstGeom prst="ellipse">
          <a:avLst/>
        </a:prstGeom>
        <a:solidFill>
          <a:schemeClr val="accent1">
            <a:shade val="50000"/>
            <a:hueOff val="268329"/>
            <a:satOff val="-6535"/>
            <a:lumOff val="28597"/>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sp>
    <dsp:sp modelId="{22E96E35-880A-4EE2-90B3-E88C5BF0CDF7}">
      <dsp:nvSpPr>
        <dsp:cNvPr id="0" name=""/>
        <dsp:cNvSpPr/>
      </dsp:nvSpPr>
      <dsp:spPr>
        <a:xfrm rot="17700000">
          <a:off x="7725370" y="5469547"/>
          <a:ext cx="1344592" cy="648312"/>
        </a:xfrm>
        <a:prstGeom prst="rect">
          <a:avLst/>
        </a:prstGeom>
        <a:solidFill>
          <a:schemeClr val="lt1">
            <a:alpha val="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0" tIns="0" rIns="33020" bIns="0" numCol="1" spcCol="1270" anchor="ctr" anchorCtr="0">
          <a:noAutofit/>
        </a:bodyPr>
        <a:lstStyle/>
        <a:p>
          <a:pPr marL="0" lvl="0" indent="0" algn="r" defTabSz="577850">
            <a:lnSpc>
              <a:spcPct val="90000"/>
            </a:lnSpc>
            <a:spcBef>
              <a:spcPct val="0"/>
            </a:spcBef>
            <a:spcAft>
              <a:spcPct val="35000"/>
            </a:spcAft>
            <a:buNone/>
          </a:pPr>
          <a:r>
            <a:rPr lang="zh-CN" altLang="en-US" sz="1300" kern="1200" dirty="0">
              <a:solidFill>
                <a:schemeClr val="bg1"/>
              </a:solidFill>
            </a:rPr>
            <a:t>以儒学为基础，阴阳五行为框架，兼采诸子百家</a:t>
          </a:r>
        </a:p>
      </dsp:txBody>
      <dsp:txXfrm>
        <a:off x="7725370" y="5469547"/>
        <a:ext cx="1344592" cy="648312"/>
      </dsp:txXfrm>
    </dsp:sp>
    <dsp:sp modelId="{60A273DD-ABA2-46BA-898A-5FEAD9094DBF}">
      <dsp:nvSpPr>
        <dsp:cNvPr id="0" name=""/>
        <dsp:cNvSpPr/>
      </dsp:nvSpPr>
      <dsp:spPr>
        <a:xfrm rot="17700000">
          <a:off x="8567165" y="3663579"/>
          <a:ext cx="1344592" cy="648312"/>
        </a:xfrm>
        <a:prstGeom prst="rect">
          <a:avLst/>
        </a:prstGeom>
        <a:solidFill>
          <a:schemeClr val="lt1">
            <a:alpha val="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37C2882-B1BE-4DA4-B968-B1633F94CFAD}">
      <dsp:nvSpPr>
        <dsp:cNvPr id="0" name=""/>
        <dsp:cNvSpPr/>
      </dsp:nvSpPr>
      <dsp:spPr>
        <a:xfrm>
          <a:off x="9237159" y="4566206"/>
          <a:ext cx="649025" cy="649025"/>
        </a:xfrm>
        <a:prstGeom prst="ellipse">
          <a:avLst/>
        </a:prstGeom>
        <a:solidFill>
          <a:schemeClr val="accent1">
            <a:shade val="50000"/>
            <a:hueOff val="178886"/>
            <a:satOff val="-4356"/>
            <a:lumOff val="19065"/>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sp>
    <dsp:sp modelId="{6542F18B-E298-403B-891F-EB3F66DEFB0D}">
      <dsp:nvSpPr>
        <dsp:cNvPr id="0" name=""/>
        <dsp:cNvSpPr/>
      </dsp:nvSpPr>
      <dsp:spPr>
        <a:xfrm rot="17700000">
          <a:off x="8468478" y="5469547"/>
          <a:ext cx="1344592" cy="648312"/>
        </a:xfrm>
        <a:prstGeom prst="rect">
          <a:avLst/>
        </a:prstGeom>
        <a:solidFill>
          <a:schemeClr val="lt1">
            <a:alpha val="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0" tIns="0" rIns="33020" bIns="0" numCol="1" spcCol="1270" anchor="ctr" anchorCtr="0">
          <a:noAutofit/>
        </a:bodyPr>
        <a:lstStyle/>
        <a:p>
          <a:pPr marL="0" lvl="0" indent="0" algn="r" defTabSz="577850">
            <a:lnSpc>
              <a:spcPct val="90000"/>
            </a:lnSpc>
            <a:spcBef>
              <a:spcPct val="0"/>
            </a:spcBef>
            <a:spcAft>
              <a:spcPct val="35000"/>
            </a:spcAft>
            <a:buNone/>
          </a:pPr>
          <a:r>
            <a:rPr lang="zh-CN" altLang="en-US" sz="1300" kern="1200">
              <a:solidFill>
                <a:schemeClr val="bg1"/>
              </a:solidFill>
            </a:rPr>
            <a:t>汉武帝实行“罢黜百家，独尊儒术”的政策</a:t>
          </a:r>
          <a:endParaRPr lang="zh-CN" altLang="en-US" sz="1300" kern="1200" dirty="0">
            <a:solidFill>
              <a:schemeClr val="bg1"/>
            </a:solidFill>
          </a:endParaRPr>
        </a:p>
      </dsp:txBody>
      <dsp:txXfrm>
        <a:off x="8468478" y="5469547"/>
        <a:ext cx="1344592" cy="648312"/>
      </dsp:txXfrm>
    </dsp:sp>
    <dsp:sp modelId="{6CBE94AC-411A-4E4F-95A7-BC4231A874F8}">
      <dsp:nvSpPr>
        <dsp:cNvPr id="0" name=""/>
        <dsp:cNvSpPr/>
      </dsp:nvSpPr>
      <dsp:spPr>
        <a:xfrm rot="17700000">
          <a:off x="9310273" y="3663579"/>
          <a:ext cx="1344592" cy="648312"/>
        </a:xfrm>
        <a:prstGeom prst="rect">
          <a:avLst/>
        </a:prstGeom>
        <a:solidFill>
          <a:schemeClr val="lt1">
            <a:alpha val="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2F30D31-76E2-4080-A0C7-E301820F5254}">
      <dsp:nvSpPr>
        <dsp:cNvPr id="0" name=""/>
        <dsp:cNvSpPr/>
      </dsp:nvSpPr>
      <dsp:spPr>
        <a:xfrm>
          <a:off x="9980367" y="4265530"/>
          <a:ext cx="1250377" cy="1250377"/>
        </a:xfrm>
        <a:prstGeom prst="donut">
          <a:avLst>
            <a:gd name="adj" fmla="val 20000"/>
          </a:avLst>
        </a:prstGeom>
        <a:solidFill>
          <a:schemeClr val="accent1">
            <a:shade val="60000"/>
            <a:hueOff val="0"/>
            <a:satOff val="0"/>
            <a:lumOff val="0"/>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sp>
    <dsp:sp modelId="{A973A92A-1CB1-4B19-9E9D-59C3B1C714AC}">
      <dsp:nvSpPr>
        <dsp:cNvPr id="0" name=""/>
        <dsp:cNvSpPr/>
      </dsp:nvSpPr>
      <dsp:spPr>
        <a:xfrm rot="17700000">
          <a:off x="10420944" y="3246217"/>
          <a:ext cx="1554358" cy="749080"/>
        </a:xfrm>
        <a:prstGeom prst="rect">
          <a:avLst/>
        </a:prstGeom>
        <a:solidFill>
          <a:schemeClr val="lt1">
            <a:alpha val="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73660" tIns="0" rIns="0" bIns="0" numCol="1" spcCol="1270" anchor="ctr" anchorCtr="0">
          <a:noAutofit/>
        </a:bodyPr>
        <a:lstStyle/>
        <a:p>
          <a:pPr marL="0" lvl="0" indent="0" algn="l" defTabSz="1289050">
            <a:lnSpc>
              <a:spcPct val="90000"/>
            </a:lnSpc>
            <a:spcBef>
              <a:spcPct val="0"/>
            </a:spcBef>
            <a:spcAft>
              <a:spcPct val="35000"/>
            </a:spcAft>
            <a:buNone/>
          </a:pPr>
          <a:r>
            <a:rPr lang="zh-CN" altLang="en-US" sz="2900" kern="1200">
              <a:solidFill>
                <a:schemeClr val="bg1"/>
              </a:solidFill>
            </a:rPr>
            <a:t>宋代</a:t>
          </a:r>
          <a:endParaRPr lang="zh-CN" altLang="en-US" sz="2900" kern="1200" dirty="0">
            <a:solidFill>
              <a:schemeClr val="bg1"/>
            </a:solidFill>
          </a:endParaRPr>
        </a:p>
      </dsp:txBody>
      <dsp:txXfrm>
        <a:off x="10420944" y="3246217"/>
        <a:ext cx="1554358" cy="749080"/>
      </dsp:txXfrm>
    </dsp:sp>
    <dsp:sp modelId="{5A0BCD24-DEB8-4CCC-BFFF-C15E8C92F714}">
      <dsp:nvSpPr>
        <dsp:cNvPr id="0" name=""/>
        <dsp:cNvSpPr/>
      </dsp:nvSpPr>
      <dsp:spPr>
        <a:xfrm>
          <a:off x="11324928" y="4566206"/>
          <a:ext cx="649025" cy="649025"/>
        </a:xfrm>
        <a:prstGeom prst="ellipse">
          <a:avLst/>
        </a:prstGeom>
        <a:solidFill>
          <a:schemeClr val="accent1">
            <a:shade val="50000"/>
            <a:hueOff val="89443"/>
            <a:satOff val="-2178"/>
            <a:lumOff val="9532"/>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sp>
    <dsp:sp modelId="{0908D1AD-6C3C-4C4A-84FE-6546B6306910}">
      <dsp:nvSpPr>
        <dsp:cNvPr id="0" name=""/>
        <dsp:cNvSpPr/>
      </dsp:nvSpPr>
      <dsp:spPr>
        <a:xfrm rot="17700000">
          <a:off x="10556246" y="5469547"/>
          <a:ext cx="1344592" cy="648312"/>
        </a:xfrm>
        <a:prstGeom prst="rect">
          <a:avLst/>
        </a:prstGeom>
        <a:solidFill>
          <a:schemeClr val="lt1">
            <a:alpha val="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0" tIns="0" rIns="33020" bIns="0" numCol="1" spcCol="1270" anchor="ctr" anchorCtr="0">
          <a:noAutofit/>
        </a:bodyPr>
        <a:lstStyle/>
        <a:p>
          <a:pPr marL="0" lvl="0" indent="0" algn="r" defTabSz="577850">
            <a:lnSpc>
              <a:spcPct val="90000"/>
            </a:lnSpc>
            <a:spcBef>
              <a:spcPct val="0"/>
            </a:spcBef>
            <a:spcAft>
              <a:spcPct val="35000"/>
            </a:spcAft>
            <a:buNone/>
          </a:pPr>
          <a:r>
            <a:rPr lang="zh-CN" altLang="en-US" sz="1300" kern="1200" dirty="0">
              <a:solidFill>
                <a:schemeClr val="bg1"/>
              </a:solidFill>
            </a:rPr>
            <a:t>理学：以儒家思想为基础，吸收佛教和道教思想</a:t>
          </a:r>
        </a:p>
      </dsp:txBody>
      <dsp:txXfrm>
        <a:off x="10556246" y="5469547"/>
        <a:ext cx="1344592" cy="648312"/>
      </dsp:txXfrm>
    </dsp:sp>
    <dsp:sp modelId="{575C855C-96BC-421C-9F30-2B0FF18DEF71}">
      <dsp:nvSpPr>
        <dsp:cNvPr id="0" name=""/>
        <dsp:cNvSpPr/>
      </dsp:nvSpPr>
      <dsp:spPr>
        <a:xfrm rot="17700000">
          <a:off x="11398041" y="3663579"/>
          <a:ext cx="1344592" cy="648312"/>
        </a:xfrm>
        <a:prstGeom prst="rect">
          <a:avLst/>
        </a:prstGeom>
        <a:solidFill>
          <a:schemeClr val="lt1">
            <a:alpha val="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pyramid3#1">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pyraLvlNode" val="level"/>
          <dgm:param type="pyraAcctTxNode" val="acctTx"/>
          <dgm:param type="pyraAcctBkgdNode" val="acctBkgd"/>
          <dgm:param type="linDir" val="fromT"/>
          <dgm:param type="txDir" val="fromT"/>
          <dgm:param type="pyraAcctPos" val="aft"/>
          <dgm:param type="pyraAcctTxMar" val="step"/>
        </dgm:alg>
      </dgm:if>
      <dgm:else name="Name3">
        <dgm:alg type="pyra">
          <dgm:param type="pyraLvlNode" val="level"/>
          <dgm:param type="pyraAcctTxNode" val="acctTx"/>
          <dgm:param type="pyraAcctBkgdNode" val="acctBkgd"/>
          <dgm:param type="linDir" val="fromT"/>
          <dgm:param type="txDir" val="fromT"/>
          <dgm:param type="pyraAcctPos" val="bef"/>
          <dgm:param type="pyraAcctTxMar" val="step"/>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CircleAccentTimeline#1">
  <dgm:title val=""/>
  <dgm:desc val=""/>
  <dgm:catLst>
    <dgm:cat type="process" pri="7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clrData>
  <dgm:layoutNode name="Name0">
    <dgm:varLst>
      <dgm:dir/>
    </dgm:varLst>
    <dgm:choose name="Name1">
      <dgm:if name="Name2" func="var" arg="dir" op="equ" val="norm">
        <dgm:alg type="lin">
          <dgm:param type="nodeVertAlign" val="b"/>
          <dgm:param type="fallback" val="2D"/>
        </dgm:alg>
      </dgm:if>
      <dgm:else name="Name3">
        <dgm:alg type="lin">
          <dgm:param type="linDir" val="fromR"/>
          <dgm:param type="nodeVertAlign" val="b"/>
          <dgm:param type="fallback" val="2D"/>
        </dgm:alg>
      </dgm:else>
    </dgm:choose>
    <dgm:shape xmlns:r="http://schemas.openxmlformats.org/officeDocument/2006/relationships" r:blip="">
      <dgm:adjLst/>
    </dgm:shape>
    <dgm:constrLst>
      <dgm:constr type="h" for="ch" forName="parComposite" refType="h"/>
      <dgm:constr type="w" for="ch" forName="parComposite" refType="h" refFor="ch" refForName="parComposite" fact="0.4986"/>
      <dgm:constr type="h" for="ch" forName="desComposite" refType="h" fact="0.8722"/>
      <dgm:constr type="w" for="ch" forName="desComposite" refType="h" refFor="ch" refForName="desComposite" fact="0.6056"/>
      <dgm:constr type="w" for="ch" forName="parBackupNorm" refType="w" refFor="ch" refForName="parComposite" fact="-0.3369"/>
      <dgm:constr type="w" for="ch" forName="parBackupRTL" refType="w" refFor="ch" refForName="parComposite" fact="-0.3369"/>
      <dgm:constr type="w" for="ch" forName="parBackupRev" refType="w" refFor="ch" refForName="parComposite" fact="0"/>
      <dgm:constr type="w" for="ch" forName="desBackupLeftNorm" refType="w" refFor="ch" refForName="desComposite" fact="-0.3376"/>
      <dgm:constr type="w" for="ch" forName="desBackupLeftRev" refType="w" refFor="ch" refForName="desComposite" fact="-0.3376"/>
      <dgm:constr type="w" for="ch" forName="desBackupRightNorm" refType="w" refFor="ch" refForName="desComposite" fact="-0.3376"/>
      <dgm:constr type="w" for="ch" forName="desBackupRightRev" refType="w" refFor="ch" refForName="desComposite" fact="-0.3376"/>
      <dgm:constr type="w" for="ch" forName="parSpace" refType="w" refFor="ch" refForName="parComposite" fact="0.05"/>
      <dgm:constr type="w" for="ch" forName="desSpace" refType="w" refFor="ch" refForName="parComposite" fact="0.05"/>
      <dgm:constr type="primFontSz" for="des" forName="parTx" op="equ" val="65"/>
      <dgm:constr type="primFontSz" for="des" forName="chTx" refType="primFontSz" refFor="des" refForName="parTx" op="lte" val="65"/>
      <dgm:constr type="primFontSz" for="des" forName="desTx" refType="primFontSz" refFor="des" refForName="chTx" op="lte" val="65"/>
      <dgm:constr type="primFontSz" for="des" forName="desTx" refType="primFontSz" refFor="des" refForName="parTx" op="lte"/>
    </dgm:constrLst>
    <dgm:forEach name="Name4" axis="ch" ptType="node">
      <dgm:layoutNode name="parComposite">
        <dgm:alg type="composite"/>
        <dgm:shape xmlns:r="http://schemas.openxmlformats.org/officeDocument/2006/relationships" r:blip="">
          <dgm:adjLst/>
        </dgm:shape>
        <dgm:choose name="Name5">
          <dgm:if name="Name6" func="var" arg="dir" op="equ" val="norm">
            <dgm:constrLst>
              <dgm:constr type="l" for="ch" forName="parBigCircle"/>
              <dgm:constr type="ctrY" for="ch" forName="parBigCircle" refType="h" fact="0.5639"/>
              <dgm:constr type="w" for="ch" forName="parBigCircle" refType="w" fact="0.6631"/>
              <dgm:constr type="h" for="ch" forName="parBigCircle" refType="w" refFor="ch" refForName="parBigCircle"/>
              <dgm:constr type="r" for="ch" forName="parTx" refType="w"/>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l" for="ch" forName="bSpace"/>
              <dgm:constr type="w" for="ch" forName="bSpace" val="1"/>
            </dgm:constrLst>
          </dgm:if>
          <dgm:else name="Name7">
            <dgm:constrLst>
              <dgm:constr type="r" for="ch" forName="parBigCircle" refType="w"/>
              <dgm:constr type="ctrY" for="ch" forName="parBigCircle" refType="h" fact="0.5639"/>
              <dgm:constr type="w" for="ch" forName="parBigCircle" refType="w" fact="0.6631"/>
              <dgm:constr type="h" for="ch" forName="parBigCircle" refType="w" refFor="ch" refForName="parBigCircle"/>
              <dgm:constr type="l" for="ch" forName="parTx" fact="0"/>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r" for="ch" forName="bSpace"/>
              <dgm:constr type="w" for="ch" forName="bSpace" val="1"/>
            </dgm:constrLst>
          </dgm:else>
        </dgm:choose>
        <dgm:layoutNode name="parBigCircle" styleLbl="node0">
          <dgm:alg type="sp"/>
          <dgm:shape xmlns:r="http://schemas.openxmlformats.org/officeDocument/2006/relationships" type="donut" r:blip="">
            <dgm:adjLst>
              <dgm:adj idx="1" val="0.2"/>
            </dgm:adjLst>
          </dgm:shape>
          <dgm:presOf/>
          <dgm:constrLst>
            <dgm:constr type="h" refType="w" op="equ"/>
          </dgm:constrLst>
        </dgm:layoutNode>
        <dgm:layoutNode name="parTx" styleLbl="revTx">
          <dgm:choose name="Name8">
            <dgm:if name="Name9" func="var" arg="dir" op="equ" val="norm">
              <dgm:alg type="tx">
                <dgm:param type="autoTxRot" val="grav"/>
                <dgm:param type="parTxLTRAlign" val="l"/>
              </dgm:alg>
              <dgm:shape xmlns:r="http://schemas.openxmlformats.org/officeDocument/2006/relationships" rot="295" type="rect" r:blip="">
                <dgm:adjLst/>
              </dgm:shape>
              <dgm:presOf axis="self" ptType="node"/>
              <dgm:constrLst>
                <dgm:constr type="lMarg" refType="primFontSz" fact="0.2"/>
                <dgm:constr type="rMarg"/>
                <dgm:constr type="tMarg"/>
                <dgm:constr type="bMarg"/>
              </dgm:constrLst>
            </dgm:if>
            <dgm:else name="Name10">
              <dgm:alg type="tx">
                <dgm:param type="autoTxRot" val="grav"/>
                <dgm:param type="parTxLTRAlign" val="r"/>
              </dgm:alg>
              <dgm:shape xmlns:r="http://schemas.openxmlformats.org/officeDocument/2006/relationships" rot="65" type="rect" r:blip="">
                <dgm:adjLst/>
              </dgm:shape>
              <dgm:presOf axis="self" ptType="node"/>
              <dgm:constrLst>
                <dgm:constr type="lMarg"/>
                <dgm:constr type="rMarg" refType="primFontSz" fact="0.2"/>
                <dgm:constr type="tMarg"/>
                <dgm:constr type="bMarg"/>
              </dgm:constrLst>
            </dgm:else>
          </dgm:choose>
          <dgm:ruleLst>
            <dgm:rule type="primFontSz" val="5" fact="NaN" max="NaN"/>
          </dgm:ruleLst>
        </dgm:layoutNode>
        <dgm:layoutNode name="bSpace">
          <dgm:alg type="sp"/>
          <dgm:shape xmlns:r="http://schemas.openxmlformats.org/officeDocument/2006/relationships" r:blip="">
            <dgm:adjLst/>
          </dgm:shape>
          <dgm:presOf/>
        </dgm:layoutNode>
      </dgm:layoutNode>
      <dgm:choose name="Name11">
        <dgm:if name="Name12" func="var" arg="dir" op="equ" val="norm">
          <dgm:layoutNode name="parBackupNorm">
            <dgm:alg type="sp"/>
            <dgm:shape xmlns:r="http://schemas.openxmlformats.org/officeDocument/2006/relationships" r:blip="">
              <dgm:adjLst/>
            </dgm:shape>
            <dgm:presOf/>
          </dgm:layoutNode>
        </dgm:if>
        <dgm:else name="Name13">
          <dgm:layoutNode name="parBackupRTL">
            <dgm:alg type="sp"/>
            <dgm:shape xmlns:r="http://schemas.openxmlformats.org/officeDocument/2006/relationships" r:blip="">
              <dgm:adjLst/>
            </dgm:shape>
            <dgm:presOf/>
          </dgm:layoutNode>
        </dgm:else>
      </dgm:choose>
      <dgm:forEach name="Name14" axis="followSib" ptType="sibTrans" hideLastTrans="0" cnt="1">
        <dgm:layoutNode name="parSpace">
          <dgm:alg type="sp"/>
          <dgm:shape xmlns:r="http://schemas.openxmlformats.org/officeDocument/2006/relationships" r:blip="">
            <dgm:adjLst/>
          </dgm:shape>
          <dgm:presOf/>
        </dgm:layoutNode>
      </dgm:forEach>
      <dgm:forEach name="Name15" axis="ch" ptType="node">
        <dgm:choose name="Name16">
          <dgm:if name="Name17" func="var" arg="dir" op="equ" val="norm">
            <dgm:layoutNode name="desBackupLeftNorm">
              <dgm:alg type="sp"/>
              <dgm:shape xmlns:r="http://schemas.openxmlformats.org/officeDocument/2006/relationships" r:blip="">
                <dgm:adjLst/>
              </dgm:shape>
              <dgm:presOf/>
            </dgm:layoutNode>
          </dgm:if>
          <dgm:else name="Name18">
            <dgm:choose name="Name19">
              <dgm:if name="Name20" axis="self" ptType="node" func="pos" op="equ" val="1">
                <dgm:layoutNode name="desBackupRightRev">
                  <dgm:alg type="sp"/>
                  <dgm:shape xmlns:r="http://schemas.openxmlformats.org/officeDocument/2006/relationships" r:blip="">
                    <dgm:adjLst/>
                  </dgm:shape>
                  <dgm:presOf/>
                </dgm:layoutNode>
              </dgm:if>
              <dgm:else name="Name21"/>
            </dgm:choose>
          </dgm:else>
        </dgm:choose>
        <dgm:layoutNode name="desComposite">
          <dgm:alg type="composite"/>
          <dgm:shape xmlns:r="http://schemas.openxmlformats.org/officeDocument/2006/relationships" r:blip="">
            <dgm:adjLst/>
          </dgm:shape>
          <dgm:choose name="Name22">
            <dgm:if name="Name23" func="var" arg="dir" op="equ" val="norm">
              <dgm:constrLst>
                <dgm:constr type="ctrX" for="ch" forName="desCircle" refType="w" fact="0.5"/>
                <dgm:constr type="ctrY" for="ch" forName="desCircle" refType="h" fact="0.5"/>
                <dgm:constr type="w" for="ch" forName="desCircle" refType="w" fact="0.3249"/>
                <dgm:constr type="h" for="ch" forName="desCircle" refType="w" refFor="ch" refForName="desCircle"/>
                <dgm:constr type="l" for="ch" forName="chTx"/>
                <dgm:constr type="b" for="ch" forName="chTx" refType="h"/>
                <dgm:constr type="w" for="ch" forName="chTx" refType="w" fact="0.5786"/>
                <dgm:constr type="h" for="ch" forName="chTx" refType="h" fact="0.4525"/>
                <dgm:constr type="r" for="ch" forName="desTx" refType="w"/>
                <dgm:constr type="t" for="ch" forName="desTx"/>
                <dgm:constr type="w" for="ch" forName="desTx" refType="w" fact="0.5786"/>
                <dgm:constr type="h" for="ch" forName="desTx" refType="h" fact="0.4525"/>
              </dgm:constrLst>
            </dgm:if>
            <dgm:else name="Name24">
              <dgm:constrLst>
                <dgm:constr type="ctrX" for="ch" forName="desCircle" refType="w" fact="0.5"/>
                <dgm:constr type="ctrY" for="ch" forName="desCircle" refType="h" fact="0.5"/>
                <dgm:constr type="w" for="ch" forName="desCircle" refType="w" fact="0.3249"/>
                <dgm:constr type="h" for="ch" forName="desCircle" refType="w" refFor="ch" refForName="desCircle"/>
                <dgm:constr type="r" for="ch" forName="chTx" refType="w"/>
                <dgm:constr type="b" for="ch" forName="chTx" refType="h"/>
                <dgm:constr type="w" for="ch" forName="chTx" refType="w" fact="0.5786"/>
                <dgm:constr type="h" for="ch" forName="chTx" refType="h" fact="0.4525"/>
                <dgm:constr type="l" for="ch" forName="desTx"/>
                <dgm:constr type="t" for="ch" forName="desTx"/>
                <dgm:constr type="w" for="ch" forName="desTx" refType="w" fact="0.5786"/>
                <dgm:constr type="h" for="ch" forName="desTx" refType="h" fact="0.4525"/>
              </dgm:constrLst>
            </dgm:else>
          </dgm:choose>
          <dgm:layoutNode name="desCircle" styleLbl="node1">
            <dgm:alg type="sp"/>
            <dgm:shape xmlns:r="http://schemas.openxmlformats.org/officeDocument/2006/relationships" type="ellipse" r:blip="">
              <dgm:adjLst/>
            </dgm:shape>
            <dgm:presOf/>
            <dgm:constrLst>
              <dgm:constr type="h" refType="w" op="equ"/>
            </dgm:constrLst>
          </dgm:layoutNode>
          <dgm:layoutNode name="chTx" styleLbl="revTx">
            <dgm:choose name="Name25">
              <dgm:if name="Name26" func="var" arg="dir" op="equ" val="norm">
                <dgm:alg type="tx">
                  <dgm:param type="autoTxRot" val="grav"/>
                  <dgm:param type="parTxLTRAlign" val="r"/>
                  <dgm:param type="txAnchorVertCh" val="mid"/>
                  <dgm:param type="txAnchorVert" val="mid"/>
                </dgm:alg>
                <dgm:shape xmlns:r="http://schemas.openxmlformats.org/officeDocument/2006/relationships" rot="295" type="rect" r:blip="">
                  <dgm:adjLst/>
                </dgm:shape>
                <dgm:presOf axis="self" ptType="node"/>
              </dgm:if>
              <dgm:else name="Name27">
                <dgm:alg type="tx">
                  <dgm:param type="autoTxRot" val="grav"/>
                  <dgm:param type="parTxLTRAlign" val="l"/>
                  <dgm:param type="txAnchorVertCh" val="mid"/>
                  <dgm:param type="txAnchorVert" val="mid"/>
                </dgm:alg>
                <dgm:shape xmlns:r="http://schemas.openxmlformats.org/officeDocument/2006/relationships" rot="65" type="rect" r:blip="">
                  <dgm:adjLst/>
                </dgm:shape>
                <dgm:presOf axis="self" ptType="node"/>
              </dgm:else>
            </dgm:choose>
            <dgm:choose name="Name28">
              <dgm:if name="Name29" func="var" arg="dir" op="equ" val="norm">
                <dgm:constrLst>
                  <dgm:constr type="lMarg"/>
                  <dgm:constr type="rMarg" refType="primFontSz" fact="0.2"/>
                  <dgm:constr type="tMarg"/>
                  <dgm:constr type="bMarg"/>
                </dgm:constrLst>
              </dgm:if>
              <dgm:else name="Name30">
                <dgm:constrLst>
                  <dgm:constr type="rMarg"/>
                  <dgm:constr type="lMarg" refType="primFontSz" fact="0.2"/>
                  <dgm:constr type="tMarg"/>
                  <dgm:constr type="bMarg"/>
                </dgm:constrLst>
              </dgm:else>
            </dgm:choose>
            <dgm:ruleLst>
              <dgm:rule type="primFontSz" val="5" fact="NaN" max="NaN"/>
            </dgm:ruleLst>
          </dgm:layoutNode>
          <dgm:layoutNode name="desTx" styleLbl="revTx">
            <dgm:varLst>
              <dgm:bulletEnabled val="1"/>
            </dgm:varLst>
            <dgm:choose name="Name31">
              <dgm:if name="Name32" func="var" arg="dir" op="equ" val="norm">
                <dgm:alg type="tx">
                  <dgm:param type="autoTxRot" val="grav"/>
                  <dgm:param type="parTxLTRAlign" val="l"/>
                  <dgm:param type="shpTxLTRAlignCh" val="l"/>
                  <dgm:param type="stBulletLvl" val="1"/>
                  <dgm:param type="txAnchorVert" val="mid"/>
                </dgm:alg>
                <dgm:shape xmlns:r="http://schemas.openxmlformats.org/officeDocument/2006/relationships" rot="295" type="rect" r:blip="">
                  <dgm:adjLst/>
                </dgm:shape>
                <dgm:presOf axis="des" ptType="node"/>
              </dgm:if>
              <dgm:else name="Name33">
                <dgm:alg type="tx">
                  <dgm:param type="autoTxRot" val="grav"/>
                  <dgm:param type="parTxLTRAlign" val="r"/>
                  <dgm:param type="shpTxLTRAlignCh" val="r"/>
                  <dgm:param type="stBulletLvl" val="1"/>
                  <dgm:param type="txAnchorVert" val="mid"/>
                </dgm:alg>
                <dgm:shape xmlns:r="http://schemas.openxmlformats.org/officeDocument/2006/relationships" rot="65" type="rect" r:blip="">
                  <dgm:adjLst/>
                </dgm:shape>
                <dgm:presOf axis="des" ptType="node"/>
              </dgm:else>
            </dgm:choose>
            <dgm:choose name="Name34">
              <dgm:if name="Name35" func="var" arg="dir" op="equ" val="norm">
                <dgm:constrLst>
                  <dgm:constr type="rMarg"/>
                  <dgm:constr type="lMarg" refType="primFontSz" fact="0.2"/>
                  <dgm:constr type="tMarg"/>
                  <dgm:constr type="bMarg"/>
                </dgm:constrLst>
              </dgm:if>
              <dgm:else name="Name36">
                <dgm:constrLst>
                  <dgm:constr type="lMarg"/>
                  <dgm:constr type="rMarg" refType="primFontSz" fact="0.2"/>
                  <dgm:constr type="tMarg"/>
                  <dgm:constr type="bMarg"/>
                </dgm:constrLst>
              </dgm:else>
            </dgm:choose>
            <dgm:ruleLst>
              <dgm:rule type="primFontSz" val="5" fact="NaN" max="NaN"/>
            </dgm:ruleLst>
          </dgm:layoutNode>
        </dgm:layoutNode>
        <dgm:layoutNode name="desBackupRightNorm">
          <dgm:alg type="sp"/>
          <dgm:shape xmlns:r="http://schemas.openxmlformats.org/officeDocument/2006/relationships" r:blip="">
            <dgm:adjLst/>
          </dgm:shape>
          <dgm:presOf/>
        </dgm:layoutNode>
        <dgm:choose name="Name37">
          <dgm:if name="Name38" func="var" arg="dir" op="neq" val="norm">
            <dgm:choose name="Name39">
              <dgm:if name="Name40" axis="self" ptType="node" func="revPos" op="neq" val="1">
                <dgm:layoutNode name="desBackupLeftRev">
                  <dgm:alg type="sp"/>
                  <dgm:shape xmlns:r="http://schemas.openxmlformats.org/officeDocument/2006/relationships" r:blip="">
                    <dgm:adjLst/>
                  </dgm:shape>
                  <dgm:presOf/>
                </dgm:layoutNode>
              </dgm:if>
              <dgm:else name="Name41"/>
            </dgm:choose>
          </dgm:if>
          <dgm:else name="Name42"/>
        </dgm:choose>
        <dgm:forEach name="Name43" axis="followSib" ptType="sibTrans" hideLastTrans="0" cnt="1">
          <dgm:layoutNode name="desSpace">
            <dgm:alg type="sp"/>
            <dgm:shape xmlns:r="http://schemas.openxmlformats.org/officeDocument/2006/relationships" r:blip="">
              <dgm:adjLst/>
            </dgm:shape>
            <dgm:presOf/>
          </dgm:layoutNode>
        </dgm:forEach>
      </dgm:forEach>
      <dgm:choose name="Name44">
        <dgm:if name="Name45" func="var" arg="dir" op="neq" val="norm">
          <dgm:layoutNode name="parBackupRev">
            <dgm:alg type="sp"/>
            <dgm:shape xmlns:r="http://schemas.openxmlformats.org/officeDocument/2006/relationships" r:blip="">
              <dgm:adjLst/>
            </dgm:shape>
            <dgm:presOf/>
          </dgm:layoutNode>
        </dgm:if>
        <dgm:else name="Name4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3d6#1">
  <dgm:title val=""/>
  <dgm:desc val=""/>
  <dgm:catLst>
    <dgm:cat type="3D" pri="11600"/>
  </dgm:catLst>
  <dgm:scene3d>
    <a:camera prst="perspectiveRelaxedModerately" zoom="92000"/>
    <a:lightRig rig="balanced" dir="t">
      <a:rot lat="0" lon="0" rev="12700000"/>
    </a:lightRig>
  </dgm:scene3d>
  <dgm:styleLbl name="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prstMaterial="plastic">
      <a:bevelT w="25400" h="25400"/>
      <a:bevelB w="25400" h="25400"/>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alignNode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a:schemeClr val="lt1"/>
      </a:fontRef>
    </dgm:style>
  </dgm:styleLbl>
  <dgm:styleLbl name="asst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prstMaterial="plastic">
      <a:bevelT w="25400" h="25400"/>
      <a:bevelB w="25400" h="25400"/>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54000" prstMaterial="plastic">
      <a:bevelT w="50800" h="50800"/>
      <a:bevelB w="50800" h="50800"/>
    </dgm:sp3d>
    <dgm:txPr/>
    <dgm:style>
      <a:lnRef idx="0">
        <a:scrgbClr r="0" g="0" b="0"/>
      </a:lnRef>
      <a:fillRef idx="1">
        <a:scrgbClr r="0" g="0" b="0"/>
      </a:fillRef>
      <a:effectRef idx="2">
        <a:scrgbClr r="0" g="0" b="0"/>
      </a:effectRef>
      <a:fontRef idx="minor"/>
    </dgm:style>
  </dgm:styleLbl>
  <dgm:styleLbl name="bgShp">
    <dgm:scene3d>
      <a:camera prst="orthographicFront"/>
      <a:lightRig rig="threePt" dir="t"/>
    </dgm:scene3d>
    <dgm:sp3d z="-152400" prstMaterial="plastic">
      <a:bevelT w="25400" h="25400"/>
      <a:bevelB w="25400" h="25400"/>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z="-54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callout">
    <dgm:scene3d>
      <a:camera prst="orthographicFront"/>
      <a:lightRig rig="threePt" dir="t"/>
    </dgm:scene3d>
    <dgm:sp3d z="75000" prstMaterial="plastic"/>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dkBgShp">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0080" prstMaterial="plastic">
      <a:bevelT w="25400" h="25400"/>
      <a:bevelB w="25400" h="25400"/>
    </dgm:sp3d>
    <dgm:txPr/>
    <dgm:style>
      <a:lnRef idx="0">
        <a:scrgbClr r="0" g="0" b="0"/>
      </a:lnRef>
      <a:fillRef idx="1">
        <a:scrgbClr r="0" g="0" b="0"/>
      </a:fillRef>
      <a:effectRef idx="2">
        <a:scrgbClr r="0" g="0" b="0"/>
      </a:effectRef>
      <a:fontRef idx="minor"/>
    </dgm:style>
  </dgm:styleLbl>
  <dgm:styleLbl name="fgImgPlace1">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fgShp">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2">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3">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4">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2D1">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3">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4">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sibTrans1D1">
    <dgm:scene3d>
      <a:camera prst="orthographicFront"/>
      <a:lightRig rig="threePt" dir="t"/>
    </dgm:scene3d>
    <dgm:sp3d z="-25400" prstMaterial="plastic"/>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z="-2540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solid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dgm:style>
  </dgm:styleLbl>
  <dgm:styleLbl name="trBgShp">
    <dgm:scene3d>
      <a:camera prst="orthographicFront"/>
      <a:lightRig rig="threePt" dir="t"/>
    </dgm:scene3d>
    <dgm:sp3d z="-10400" extrusionH="12700" prstMaterial="plastic"/>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tx1"/>
      </a:fontRef>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5300472-424D-4AFC-B420-4D3462767A76}" type="datetimeFigureOut">
              <a:rPr lang="zh-CN" altLang="en-US" smtClean="0"/>
              <a:t>2019/4/12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EFE66A-2981-439F-AB1C-52BCE608E32E}"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25300472-424D-4AFC-B420-4D3462767A76}" type="datetimeFigureOut">
              <a:rPr lang="zh-CN" altLang="en-US" smtClean="0"/>
              <a:t>2019/4/12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EFE66A-2981-439F-AB1C-52BCE608E32E}"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25300472-424D-4AFC-B420-4D3462767A76}" type="datetimeFigureOut">
              <a:rPr lang="zh-CN" altLang="en-US" smtClean="0"/>
              <a:t>2019/4/12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EFE66A-2981-439F-AB1C-52BCE608E32E}"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cSld>
  <p:clrMapOvr>
    <a:masterClrMapping/>
  </p:clrMapOvr>
  <p:transition spd="slow">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147700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2869324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25300472-424D-4AFC-B420-4D3462767A76}" type="datetimeFigureOut">
              <a:rPr lang="zh-CN" altLang="en-US" smtClean="0"/>
              <a:t>2019/4/12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EFE66A-2981-439F-AB1C-52BCE608E32E}"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25300472-424D-4AFC-B420-4D3462767A76}" type="datetimeFigureOut">
              <a:rPr lang="zh-CN" altLang="en-US" smtClean="0"/>
              <a:t>2019/4/12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EFE66A-2981-439F-AB1C-52BCE608E32E}"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25300472-424D-4AFC-B420-4D3462767A76}" type="datetimeFigureOut">
              <a:rPr lang="zh-CN" altLang="en-US" smtClean="0"/>
              <a:t>2019/4/12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CEFE66A-2981-439F-AB1C-52BCE608E32E}"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25300472-424D-4AFC-B420-4D3462767A76}" type="datetimeFigureOut">
              <a:rPr lang="zh-CN" altLang="en-US" smtClean="0"/>
              <a:t>2019/4/12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CEFE66A-2981-439F-AB1C-52BCE608E32E}"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5300472-424D-4AFC-B420-4D3462767A76}" type="datetimeFigureOut">
              <a:rPr lang="zh-CN" altLang="en-US" smtClean="0"/>
              <a:t>2019/4/12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CEFE66A-2981-439F-AB1C-52BCE608E32E}"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5300472-424D-4AFC-B420-4D3462767A76}" type="datetimeFigureOut">
              <a:rPr lang="zh-CN" altLang="en-US" smtClean="0"/>
              <a:t>2019/4/12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CEFE66A-2981-439F-AB1C-52BCE608E32E}"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5300472-424D-4AFC-B420-4D3462767A76}" type="datetimeFigureOut">
              <a:rPr lang="zh-CN" altLang="en-US" smtClean="0"/>
              <a:t>2019/4/12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CEFE66A-2981-439F-AB1C-52BCE608E32E}"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5300472-424D-4AFC-B420-4D3462767A76}" type="datetimeFigureOut">
              <a:rPr lang="zh-CN" altLang="en-US" smtClean="0"/>
              <a:t>2019/4/12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CEFE66A-2981-439F-AB1C-52BCE608E32E}"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300472-424D-4AFC-B420-4D3462767A76}" type="datetimeFigureOut">
              <a:rPr lang="zh-CN" altLang="en-US" smtClean="0"/>
              <a:t>2019/4/12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EFE66A-2981-439F-AB1C-52BCE608E32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2401851"/>
      </p:ext>
    </p:extLst>
  </p:cSld>
  <p:clrMap bg1="lt1" tx1="dk1" bg2="lt2" tx2="dk2" accent1="accent1" accent2="accent2" accent3="accent3" accent4="accent4" accent5="accent5" accent6="accent6" hlink="hlink" folHlink="folHlink"/>
  <p:sldLayoutIdLst>
    <p:sldLayoutId id="2147483662" r:id="rId1"/>
    <p:sldLayoutId id="2147483663"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7.png"/><Relationship Id="rId10" Type="http://schemas.microsoft.com/office/2007/relationships/hdphoto" Target="../media/hdphoto3.wdp"/><Relationship Id="rId4" Type="http://schemas.openxmlformats.org/officeDocument/2006/relationships/image" Target="../media/image6.png"/><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5.png"/><Relationship Id="rId7" Type="http://schemas.microsoft.com/office/2007/relationships/hdphoto" Target="../media/hdphoto16.wdp"/><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25.png"/><Relationship Id="rId11" Type="http://schemas.microsoft.com/office/2007/relationships/hdphoto" Target="../media/hdphoto18.wdp"/><Relationship Id="rId5" Type="http://schemas.microsoft.com/office/2007/relationships/hdphoto" Target="../media/hdphoto15.wdp"/><Relationship Id="rId10" Type="http://schemas.openxmlformats.org/officeDocument/2006/relationships/image" Target="../media/image27.png"/><Relationship Id="rId4" Type="http://schemas.openxmlformats.org/officeDocument/2006/relationships/image" Target="../media/image24.png"/><Relationship Id="rId9" Type="http://schemas.microsoft.com/office/2007/relationships/hdphoto" Target="../media/hdphoto17.wdp"/></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7.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7" Type="http://schemas.microsoft.com/office/2007/relationships/hdphoto" Target="../media/hdphoto19.wdp"/><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28.png"/><Relationship Id="rId5" Type="http://schemas.microsoft.com/office/2007/relationships/hdphoto" Target="../media/hdphoto8.wdp"/><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15.png"/><Relationship Id="rId7" Type="http://schemas.openxmlformats.org/officeDocument/2006/relationships/image" Target="../media/image30.jpe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29.jpeg"/><Relationship Id="rId5" Type="http://schemas.microsoft.com/office/2007/relationships/hdphoto" Target="../media/hdphoto10.wdp"/><Relationship Id="rId4" Type="http://schemas.openxmlformats.org/officeDocument/2006/relationships/image" Target="../media/image19.png"/><Relationship Id="rId9" Type="http://schemas.openxmlformats.org/officeDocument/2006/relationships/image" Target="../media/image32.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png"/><Relationship Id="rId1" Type="http://schemas.openxmlformats.org/officeDocument/2006/relationships/slideLayout" Target="../slideLayouts/slideLayout7.xml"/><Relationship Id="rId5" Type="http://schemas.microsoft.com/office/2007/relationships/hdphoto" Target="../media/hdphoto15.wdp"/><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7.pn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34.jpe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33.jpeg"/><Relationship Id="rId5" Type="http://schemas.microsoft.com/office/2007/relationships/hdphoto" Target="../media/hdphoto8.wdp"/><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7.jpe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35.jpeg"/><Relationship Id="rId5" Type="http://schemas.microsoft.com/office/2007/relationships/hdphoto" Target="../media/hdphoto10.wdp"/><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10" Type="http://schemas.microsoft.com/office/2007/relationships/hdphoto" Target="../media/hdphoto15.wdp"/><Relationship Id="rId4" Type="http://schemas.openxmlformats.org/officeDocument/2006/relationships/diagramLayout" Target="../diagrams/layout2.xml"/><Relationship Id="rId9"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7.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slide" Target="slide7.xml"/><Relationship Id="rId3" Type="http://schemas.openxmlformats.org/officeDocument/2006/relationships/image" Target="../media/image10.png"/><Relationship Id="rId7" Type="http://schemas.microsoft.com/office/2007/relationships/hdphoto" Target="../media/hdphoto5.wdp"/><Relationship Id="rId12" Type="http://schemas.openxmlformats.org/officeDocument/2006/relationships/slide" Target="slide3.xml"/><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12.png"/><Relationship Id="rId11" Type="http://schemas.microsoft.com/office/2007/relationships/hdphoto" Target="../media/hdphoto7.wdp"/><Relationship Id="rId5" Type="http://schemas.microsoft.com/office/2007/relationships/hdphoto" Target="../media/hdphoto4.wdp"/><Relationship Id="rId15" Type="http://schemas.openxmlformats.org/officeDocument/2006/relationships/slide" Target="slide15.xml"/><Relationship Id="rId10" Type="http://schemas.openxmlformats.org/officeDocument/2006/relationships/image" Target="../media/image14.png"/><Relationship Id="rId4" Type="http://schemas.openxmlformats.org/officeDocument/2006/relationships/image" Target="../media/image11.png"/><Relationship Id="rId9" Type="http://schemas.microsoft.com/office/2007/relationships/hdphoto" Target="../media/hdphoto6.wdp"/><Relationship Id="rId14" Type="http://schemas.openxmlformats.org/officeDocument/2006/relationships/slide" Target="slide11.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36.png"/><Relationship Id="rId5" Type="http://schemas.microsoft.com/office/2007/relationships/hdphoto" Target="../media/hdphoto8.wdp"/><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37.jpeg"/><Relationship Id="rId5" Type="http://schemas.microsoft.com/office/2007/relationships/hdphoto" Target="../media/hdphoto10.wdp"/><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38.png"/><Relationship Id="rId5" Type="http://schemas.microsoft.com/office/2007/relationships/hdphoto" Target="../media/hdphoto15.wdp"/><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9.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microsoft.com/office/2007/relationships/hdphoto" Target="../media/hdphoto9.wdp"/><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17.jpeg"/><Relationship Id="rId5" Type="http://schemas.microsoft.com/office/2007/relationships/hdphoto" Target="../media/hdphoto8.wdp"/><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8" Type="http://schemas.openxmlformats.org/officeDocument/2006/relationships/image" Target="../media/image21.png"/><Relationship Id="rId13" Type="http://schemas.microsoft.com/office/2007/relationships/hdphoto" Target="../media/hdphoto14.wdp"/><Relationship Id="rId3" Type="http://schemas.openxmlformats.org/officeDocument/2006/relationships/image" Target="../media/image15.png"/><Relationship Id="rId7" Type="http://schemas.microsoft.com/office/2007/relationships/hdphoto" Target="../media/hdphoto11.wdp"/><Relationship Id="rId12" Type="http://schemas.openxmlformats.org/officeDocument/2006/relationships/image" Target="../media/image23.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20.png"/><Relationship Id="rId11" Type="http://schemas.microsoft.com/office/2007/relationships/hdphoto" Target="../media/hdphoto13.wdp"/><Relationship Id="rId5" Type="http://schemas.microsoft.com/office/2007/relationships/hdphoto" Target="../media/hdphoto10.wdp"/><Relationship Id="rId10" Type="http://schemas.openxmlformats.org/officeDocument/2006/relationships/image" Target="../media/image22.png"/><Relationship Id="rId4" Type="http://schemas.openxmlformats.org/officeDocument/2006/relationships/image" Target="../media/image19.png"/><Relationship Id="rId9" Type="http://schemas.microsoft.com/office/2007/relationships/hdphoto" Target="../media/hdphoto12.wdp"/></Relationships>
</file>

<file path=ppt/slides/_rels/slide6.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image" Target="../media/image15.png"/><Relationship Id="rId7" Type="http://schemas.openxmlformats.org/officeDocument/2006/relationships/diagramLayout" Target="../diagrams/layout1.xml"/><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diagramData" Target="../diagrams/data1.xml"/><Relationship Id="rId5" Type="http://schemas.microsoft.com/office/2007/relationships/hdphoto" Target="../media/hdphoto15.wdp"/><Relationship Id="rId10" Type="http://schemas.microsoft.com/office/2007/relationships/diagramDrawing" Target="../diagrams/drawing1.xml"/><Relationship Id="rId4" Type="http://schemas.openxmlformats.org/officeDocument/2006/relationships/image" Target="../media/image24.png"/><Relationship Id="rId9" Type="http://schemas.openxmlformats.org/officeDocument/2006/relationships/diagramColors" Target="../diagrams/colors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7.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png"/><Relationship Id="rId1" Type="http://schemas.openxmlformats.org/officeDocument/2006/relationships/slideLayout" Target="../slideLayouts/slideLayout7.xml"/><Relationship Id="rId5" Type="http://schemas.microsoft.com/office/2007/relationships/hdphoto" Target="../media/hdphoto8.wdp"/><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chart" Target="../charts/chart2.xml"/><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chart" Target="../charts/chart1.xml"/><Relationship Id="rId5" Type="http://schemas.microsoft.com/office/2007/relationships/hdphoto" Target="../media/hdphoto10.wdp"/><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t="-9000" b="-9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a:clrChange>
              <a:clrFrom>
                <a:srgbClr val="310B0F"/>
              </a:clrFrom>
              <a:clrTo>
                <a:srgbClr val="310B0F">
                  <a:alpha val="0"/>
                </a:srgbClr>
              </a:clrTo>
            </a:clrChange>
          </a:blip>
          <a:stretch>
            <a:fillRect/>
          </a:stretch>
        </p:blipFill>
        <p:spPr>
          <a:xfrm>
            <a:off x="439612" y="219903"/>
            <a:ext cx="1157058" cy="1132648"/>
          </a:xfrm>
          <a:prstGeom prst="rect">
            <a:avLst/>
          </a:prstGeom>
        </p:spPr>
      </p:pic>
      <p:pic>
        <p:nvPicPr>
          <p:cNvPr id="3" name="图片 2"/>
          <p:cNvPicPr>
            <a:picLocks noChangeAspect="1"/>
          </p:cNvPicPr>
          <p:nvPr/>
        </p:nvPicPr>
        <p:blipFill>
          <a:blip r:embed="rId4">
            <a:clrChange>
              <a:clrFrom>
                <a:srgbClr val="000000"/>
              </a:clrFrom>
              <a:clrTo>
                <a:srgbClr val="000000">
                  <a:alpha val="0"/>
                </a:srgbClr>
              </a:clrTo>
            </a:clrChange>
            <a:extLst>
              <a:ext uri="{28A0092B-C50C-407E-A947-70E740481C1C}">
                <a14:useLocalDpi xmlns:a14="http://schemas.microsoft.com/office/drawing/2010/main" val="0"/>
              </a:ext>
            </a:extLst>
          </a:blip>
          <a:stretch>
            <a:fillRect/>
          </a:stretch>
        </p:blipFill>
        <p:spPr>
          <a:xfrm>
            <a:off x="1514120" y="77408"/>
            <a:ext cx="4725460" cy="1417638"/>
          </a:xfrm>
          <a:prstGeom prst="rect">
            <a:avLst/>
          </a:prstGeom>
        </p:spPr>
      </p:pic>
      <p:pic>
        <p:nvPicPr>
          <p:cNvPr id="6" name="图片 5"/>
          <p:cNvPicPr>
            <a:picLocks noChangeAspect="1"/>
          </p:cNvPicPr>
          <p:nvPr/>
        </p:nvPicPr>
        <p:blipFill>
          <a:blip r:embed="rId5">
            <a:extLst>
              <a:ext uri="{BEBA8EAE-BF5A-486C-A8C5-ECC9F3942E4B}">
                <a14:imgProps xmlns:a14="http://schemas.microsoft.com/office/drawing/2010/main">
                  <a14:imgLayer r:embed="rId6">
                    <a14:imgEffect>
                      <a14:artisticChalkSketch/>
                    </a14:imgEffect>
                    <a14:imgEffect>
                      <a14:backgroundRemoval t="3604" b="100000" l="4519" r="100000"/>
                    </a14:imgEffect>
                  </a14:imgLayer>
                </a14:imgProps>
              </a:ext>
            </a:extLst>
          </a:blip>
          <a:stretch>
            <a:fillRect/>
          </a:stretch>
        </p:blipFill>
        <p:spPr>
          <a:xfrm>
            <a:off x="3048000" y="4743450"/>
            <a:ext cx="9906000" cy="2114550"/>
          </a:xfrm>
          <a:prstGeom prst="rect">
            <a:avLst/>
          </a:prstGeom>
        </p:spPr>
      </p:pic>
      <p:sp>
        <p:nvSpPr>
          <p:cNvPr id="7" name="文本框 6"/>
          <p:cNvSpPr txBox="1"/>
          <p:nvPr/>
        </p:nvSpPr>
        <p:spPr>
          <a:xfrm>
            <a:off x="2946400" y="2247900"/>
            <a:ext cx="6299200" cy="1862048"/>
          </a:xfrm>
          <a:prstGeom prst="rect">
            <a:avLst/>
          </a:prstGeom>
          <a:noFill/>
        </p:spPr>
        <p:txBody>
          <a:bodyPr wrap="square" rtlCol="0">
            <a:spAutoFit/>
          </a:bodyPr>
          <a:lstStyle/>
          <a:p>
            <a:pPr algn="ctr"/>
            <a:r>
              <a:rPr lang="zh-CN" altLang="en-US" sz="11500" dirty="0">
                <a:solidFill>
                  <a:schemeClr val="bg1"/>
                </a:solidFill>
                <a:latin typeface="黑体" panose="02010609060101010101" pitchFamily="49" charset="-122"/>
                <a:ea typeface="黑体" panose="02010609060101010101" pitchFamily="49" charset="-122"/>
              </a:rPr>
              <a:t>课题名称</a:t>
            </a:r>
          </a:p>
        </p:txBody>
      </p:sp>
      <p:pic>
        <p:nvPicPr>
          <p:cNvPr id="5" name="图片 4"/>
          <p:cNvPicPr>
            <a:picLocks noChangeAspect="1"/>
          </p:cNvPicPr>
          <p:nvPr/>
        </p:nvPicPr>
        <p:blipFill>
          <a:blip r:embed="rId7">
            <a:extLst>
              <a:ext uri="{BEBA8EAE-BF5A-486C-A8C5-ECC9F3942E4B}">
                <a14:imgProps xmlns:a14="http://schemas.microsoft.com/office/drawing/2010/main">
                  <a14:imgLayer r:embed="rId8">
                    <a14:imgEffect>
                      <a14:artisticChalkSketch/>
                    </a14:imgEffect>
                  </a14:imgLayer>
                </a14:imgProps>
              </a:ext>
            </a:extLst>
          </a:blip>
          <a:stretch>
            <a:fillRect/>
          </a:stretch>
        </p:blipFill>
        <p:spPr>
          <a:xfrm>
            <a:off x="56508" y="5330048"/>
            <a:ext cx="1629337" cy="1589597"/>
          </a:xfrm>
          <a:prstGeom prst="rect">
            <a:avLst/>
          </a:prstGeom>
        </p:spPr>
      </p:pic>
      <p:pic>
        <p:nvPicPr>
          <p:cNvPr id="8" name="图片 7"/>
          <p:cNvPicPr>
            <a:picLocks noChangeAspect="1"/>
          </p:cNvPicPr>
          <p:nvPr/>
        </p:nvPicPr>
        <p:blipFill>
          <a:blip r:embed="rId9">
            <a:extLst>
              <a:ext uri="{BEBA8EAE-BF5A-486C-A8C5-ECC9F3942E4B}">
                <a14:imgProps xmlns:a14="http://schemas.microsoft.com/office/drawing/2010/main">
                  <a14:imgLayer r:embed="rId10">
                    <a14:imgEffect>
                      <a14:artisticChalkSketch/>
                    </a14:imgEffect>
                  </a14:imgLayer>
                </a14:imgProps>
              </a:ext>
            </a:extLst>
          </a:blip>
          <a:stretch>
            <a:fillRect/>
          </a:stretch>
        </p:blipFill>
        <p:spPr>
          <a:xfrm flipH="1">
            <a:off x="10285578" y="282406"/>
            <a:ext cx="1298535" cy="1357293"/>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t="-9000" b="-9000"/>
          </a:stretch>
        </a:blipFill>
        <a:effectLst/>
      </p:bgPr>
    </p:bg>
    <p:spTree>
      <p:nvGrpSpPr>
        <p:cNvPr id="1" name=""/>
        <p:cNvGrpSpPr/>
        <p:nvPr/>
      </p:nvGrpSpPr>
      <p:grpSpPr>
        <a:xfrm>
          <a:off x="0" y="0"/>
          <a:ext cx="0" cy="0"/>
          <a:chOff x="0" y="0"/>
          <a:chExt cx="0" cy="0"/>
        </a:xfrm>
      </p:grpSpPr>
      <p:grpSp>
        <p:nvGrpSpPr>
          <p:cNvPr id="2" name="组合 1"/>
          <p:cNvGrpSpPr/>
          <p:nvPr/>
        </p:nvGrpSpPr>
        <p:grpSpPr>
          <a:xfrm>
            <a:off x="239718" y="274377"/>
            <a:ext cx="3233732" cy="751100"/>
            <a:chOff x="239718" y="274377"/>
            <a:chExt cx="3233732" cy="751100"/>
          </a:xfrm>
        </p:grpSpPr>
        <p:pic>
          <p:nvPicPr>
            <p:cNvPr id="3" name="图片 2"/>
            <p:cNvPicPr>
              <a:picLocks noChangeAspect="1"/>
            </p:cNvPicPr>
            <p:nvPr/>
          </p:nvPicPr>
          <p:blipFill>
            <a:blip r:embed="rId3"/>
            <a:stretch>
              <a:fillRect/>
            </a:stretch>
          </p:blipFill>
          <p:spPr>
            <a:xfrm>
              <a:off x="2935261" y="274377"/>
              <a:ext cx="538189" cy="751100"/>
            </a:xfrm>
            <a:prstGeom prst="rect">
              <a:avLst/>
            </a:prstGeom>
          </p:spPr>
        </p:pic>
        <p:sp>
          <p:nvSpPr>
            <p:cNvPr id="4" name="文本框 3"/>
            <p:cNvSpPr txBox="1"/>
            <p:nvPr/>
          </p:nvSpPr>
          <p:spPr>
            <a:xfrm>
              <a:off x="239718" y="274377"/>
              <a:ext cx="2833682" cy="400110"/>
            </a:xfrm>
            <a:prstGeom prst="rect">
              <a:avLst/>
            </a:prstGeom>
            <a:noFill/>
          </p:spPr>
          <p:txBody>
            <a:bodyPr wrap="square" rtlCol="0">
              <a:spAutoFit/>
            </a:bodyPr>
            <a:lstStyle/>
            <a:p>
              <a:r>
                <a:rPr lang="zh-CN" altLang="en-US" sz="2000" dirty="0">
                  <a:solidFill>
                    <a:schemeClr val="bg1"/>
                  </a:solidFill>
                </a:rPr>
                <a:t>第二章 请输入章节名称</a:t>
              </a:r>
            </a:p>
          </p:txBody>
        </p:sp>
      </p:grpSp>
      <p:pic>
        <p:nvPicPr>
          <p:cNvPr id="5" name="图片 4"/>
          <p:cNvPicPr>
            <a:picLocks noChangeAspect="1"/>
          </p:cNvPicPr>
          <p:nvPr/>
        </p:nvPicPr>
        <p:blipFill>
          <a:blip r:embed="rId4">
            <a:extLst>
              <a:ext uri="{BEBA8EAE-BF5A-486C-A8C5-ECC9F3942E4B}">
                <a14:imgProps xmlns:a14="http://schemas.microsoft.com/office/drawing/2010/main">
                  <a14:imgLayer r:embed="rId5">
                    <a14:imgEffect>
                      <a14:artisticChalkSketch/>
                    </a14:imgEffect>
                  </a14:imgLayer>
                </a14:imgProps>
              </a:ext>
            </a:extLst>
          </a:blip>
          <a:stretch>
            <a:fillRect/>
          </a:stretch>
        </p:blipFill>
        <p:spPr>
          <a:xfrm>
            <a:off x="7619190" y="5489568"/>
            <a:ext cx="4528800" cy="1639096"/>
          </a:xfrm>
          <a:prstGeom prst="rect">
            <a:avLst/>
          </a:prstGeom>
        </p:spPr>
      </p:pic>
      <p:pic>
        <p:nvPicPr>
          <p:cNvPr id="6" name="图片 5"/>
          <p:cNvPicPr>
            <a:picLocks noChangeAspect="1"/>
          </p:cNvPicPr>
          <p:nvPr/>
        </p:nvPicPr>
        <p:blipFill>
          <a:blip r:embed="rId6">
            <a:extLst>
              <a:ext uri="{BEBA8EAE-BF5A-486C-A8C5-ECC9F3942E4B}">
                <a14:imgProps xmlns:a14="http://schemas.microsoft.com/office/drawing/2010/main">
                  <a14:imgLayer r:embed="rId7">
                    <a14:imgEffect>
                      <a14:artisticPencilSketch/>
                    </a14:imgEffect>
                  </a14:imgLayer>
                </a14:imgProps>
              </a:ext>
            </a:extLst>
          </a:blip>
          <a:stretch>
            <a:fillRect/>
          </a:stretch>
        </p:blipFill>
        <p:spPr>
          <a:xfrm>
            <a:off x="406175" y="1115806"/>
            <a:ext cx="682886" cy="555245"/>
          </a:xfrm>
          <a:prstGeom prst="rect">
            <a:avLst/>
          </a:prstGeom>
        </p:spPr>
      </p:pic>
      <p:sp>
        <p:nvSpPr>
          <p:cNvPr id="7" name="文本框 6"/>
          <p:cNvSpPr txBox="1"/>
          <p:nvPr/>
        </p:nvSpPr>
        <p:spPr>
          <a:xfrm>
            <a:off x="1089062" y="1044087"/>
            <a:ext cx="1171254" cy="646331"/>
          </a:xfrm>
          <a:prstGeom prst="rect">
            <a:avLst/>
          </a:prstGeom>
          <a:noFill/>
        </p:spPr>
        <p:txBody>
          <a:bodyPr wrap="square" rtlCol="0">
            <a:spAutoFit/>
          </a:bodyPr>
          <a:lstStyle/>
          <a:p>
            <a:r>
              <a:rPr lang="zh-CN" altLang="en-US" sz="3600" dirty="0">
                <a:solidFill>
                  <a:schemeClr val="bg1"/>
                </a:solidFill>
                <a:latin typeface="黑体" panose="02010609060101010101" pitchFamily="49" charset="-122"/>
                <a:ea typeface="黑体" panose="02010609060101010101" pitchFamily="49" charset="-122"/>
              </a:rPr>
              <a:t>小结：</a:t>
            </a:r>
          </a:p>
        </p:txBody>
      </p:sp>
      <p:sp>
        <p:nvSpPr>
          <p:cNvPr id="11" name="矩形: 圆角 10"/>
          <p:cNvSpPr/>
          <p:nvPr/>
        </p:nvSpPr>
        <p:spPr>
          <a:xfrm>
            <a:off x="2314851" y="1116867"/>
            <a:ext cx="9315495" cy="4372702"/>
          </a:xfrm>
          <a:prstGeom prst="roundRect">
            <a:avLst>
              <a:gd name="adj" fmla="val 1987"/>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zh-CN" altLang="en-US"/>
          </a:p>
        </p:txBody>
      </p:sp>
      <p:grpSp>
        <p:nvGrpSpPr>
          <p:cNvPr id="13" name="组合 12"/>
          <p:cNvGrpSpPr/>
          <p:nvPr/>
        </p:nvGrpSpPr>
        <p:grpSpPr>
          <a:xfrm>
            <a:off x="2468961" y="1301719"/>
            <a:ext cx="8940489" cy="1107052"/>
            <a:chOff x="2386769" y="1301719"/>
            <a:chExt cx="8940489" cy="1107052"/>
          </a:xfrm>
        </p:grpSpPr>
        <p:pic>
          <p:nvPicPr>
            <p:cNvPr id="9" name="图片 8"/>
            <p:cNvPicPr>
              <a:picLocks noChangeAspect="1"/>
            </p:cNvPicPr>
            <p:nvPr/>
          </p:nvPicPr>
          <p:blipFill>
            <a:blip r:embed="rId8">
              <a:extLst>
                <a:ext uri="{BEBA8EAE-BF5A-486C-A8C5-ECC9F3942E4B}">
                  <a14:imgProps xmlns:a14="http://schemas.microsoft.com/office/drawing/2010/main">
                    <a14:imgLayer r:embed="rId9">
                      <a14:imgEffect>
                        <a14:artisticChalkSketch/>
                      </a14:imgEffect>
                    </a14:imgLayer>
                  </a14:imgProps>
                </a:ext>
              </a:extLst>
            </a:blip>
            <a:stretch>
              <a:fillRect/>
            </a:stretch>
          </p:blipFill>
          <p:spPr>
            <a:xfrm>
              <a:off x="2386769" y="1301719"/>
              <a:ext cx="485762" cy="369332"/>
            </a:xfrm>
            <a:prstGeom prst="rect">
              <a:avLst/>
            </a:prstGeom>
          </p:spPr>
        </p:pic>
        <p:sp>
          <p:nvSpPr>
            <p:cNvPr id="10" name="文本框 9"/>
            <p:cNvSpPr txBox="1"/>
            <p:nvPr/>
          </p:nvSpPr>
          <p:spPr>
            <a:xfrm>
              <a:off x="2872531" y="1301719"/>
              <a:ext cx="1645047" cy="369332"/>
            </a:xfrm>
            <a:prstGeom prst="rect">
              <a:avLst/>
            </a:prstGeom>
            <a:noFill/>
          </p:spPr>
          <p:txBody>
            <a:bodyPr wrap="square" rtlCol="0">
              <a:spAutoFit/>
            </a:bodyPr>
            <a:lstStyle/>
            <a:p>
              <a:r>
                <a:rPr lang="zh-CN" altLang="en-US" dirty="0">
                  <a:solidFill>
                    <a:schemeClr val="bg1"/>
                  </a:solidFill>
                </a:rPr>
                <a:t>结论一：</a:t>
              </a:r>
            </a:p>
          </p:txBody>
        </p:sp>
        <p:sp>
          <p:nvSpPr>
            <p:cNvPr id="12" name="文本框 11"/>
            <p:cNvSpPr txBox="1"/>
            <p:nvPr/>
          </p:nvSpPr>
          <p:spPr>
            <a:xfrm>
              <a:off x="2872531" y="1762440"/>
              <a:ext cx="8454727" cy="646331"/>
            </a:xfrm>
            <a:prstGeom prst="rect">
              <a:avLst/>
            </a:prstGeom>
            <a:noFill/>
          </p:spPr>
          <p:txBody>
            <a:bodyPr wrap="square" rtlCol="0">
              <a:spAutoFit/>
            </a:bodyPr>
            <a:lstStyle/>
            <a:p>
              <a:r>
                <a:rPr lang="zh-CN" altLang="en-US" dirty="0">
                  <a:solidFill>
                    <a:schemeClr val="bg1"/>
                  </a:solidFill>
                </a:rPr>
                <a:t>单击此处输入文字单击此处输入文字单击此处输入文字单击此处输入文字单击此处输入文字单击此处输入文字单击此处输入文字单击此处输入文字单击此处输入文字</a:t>
              </a:r>
            </a:p>
          </p:txBody>
        </p:sp>
      </p:grpSp>
      <p:grpSp>
        <p:nvGrpSpPr>
          <p:cNvPr id="14" name="组合 13"/>
          <p:cNvGrpSpPr/>
          <p:nvPr/>
        </p:nvGrpSpPr>
        <p:grpSpPr>
          <a:xfrm>
            <a:off x="2468961" y="2732577"/>
            <a:ext cx="8940489" cy="1107052"/>
            <a:chOff x="2386769" y="1301719"/>
            <a:chExt cx="8940489" cy="1107052"/>
          </a:xfrm>
        </p:grpSpPr>
        <p:pic>
          <p:nvPicPr>
            <p:cNvPr id="15" name="图片 14"/>
            <p:cNvPicPr>
              <a:picLocks noChangeAspect="1"/>
            </p:cNvPicPr>
            <p:nvPr/>
          </p:nvPicPr>
          <p:blipFill>
            <a:blip r:embed="rId8">
              <a:extLst>
                <a:ext uri="{BEBA8EAE-BF5A-486C-A8C5-ECC9F3942E4B}">
                  <a14:imgProps xmlns:a14="http://schemas.microsoft.com/office/drawing/2010/main">
                    <a14:imgLayer r:embed="rId9">
                      <a14:imgEffect>
                        <a14:artisticChalkSketch/>
                      </a14:imgEffect>
                    </a14:imgLayer>
                  </a14:imgProps>
                </a:ext>
              </a:extLst>
            </a:blip>
            <a:stretch>
              <a:fillRect/>
            </a:stretch>
          </p:blipFill>
          <p:spPr>
            <a:xfrm>
              <a:off x="2386769" y="1301719"/>
              <a:ext cx="485762" cy="369332"/>
            </a:xfrm>
            <a:prstGeom prst="rect">
              <a:avLst/>
            </a:prstGeom>
          </p:spPr>
        </p:pic>
        <p:sp>
          <p:nvSpPr>
            <p:cNvPr id="16" name="文本框 15"/>
            <p:cNvSpPr txBox="1"/>
            <p:nvPr/>
          </p:nvSpPr>
          <p:spPr>
            <a:xfrm>
              <a:off x="2872531" y="1301719"/>
              <a:ext cx="1645047" cy="369332"/>
            </a:xfrm>
            <a:prstGeom prst="rect">
              <a:avLst/>
            </a:prstGeom>
            <a:noFill/>
          </p:spPr>
          <p:txBody>
            <a:bodyPr wrap="square" rtlCol="0">
              <a:spAutoFit/>
            </a:bodyPr>
            <a:lstStyle/>
            <a:p>
              <a:r>
                <a:rPr lang="zh-CN" altLang="en-US" dirty="0">
                  <a:solidFill>
                    <a:schemeClr val="bg1"/>
                  </a:solidFill>
                </a:rPr>
                <a:t>结论二：</a:t>
              </a:r>
            </a:p>
          </p:txBody>
        </p:sp>
        <p:sp>
          <p:nvSpPr>
            <p:cNvPr id="17" name="文本框 16"/>
            <p:cNvSpPr txBox="1"/>
            <p:nvPr/>
          </p:nvSpPr>
          <p:spPr>
            <a:xfrm>
              <a:off x="2872531" y="1762440"/>
              <a:ext cx="8454727" cy="646331"/>
            </a:xfrm>
            <a:prstGeom prst="rect">
              <a:avLst/>
            </a:prstGeom>
            <a:noFill/>
          </p:spPr>
          <p:txBody>
            <a:bodyPr wrap="square" rtlCol="0">
              <a:spAutoFit/>
            </a:bodyPr>
            <a:lstStyle/>
            <a:p>
              <a:r>
                <a:rPr lang="zh-CN" altLang="en-US" dirty="0">
                  <a:solidFill>
                    <a:schemeClr val="bg1"/>
                  </a:solidFill>
                </a:rPr>
                <a:t>单击此处输入文字单击此处输入文字单击此处输入文字单击此处输入文字单击此处输入文字单击此处输入文字单击此处输入文字单击此处输入文字单击此处输入文字</a:t>
              </a:r>
            </a:p>
          </p:txBody>
        </p:sp>
      </p:grpSp>
      <p:grpSp>
        <p:nvGrpSpPr>
          <p:cNvPr id="18" name="组合 17"/>
          <p:cNvGrpSpPr/>
          <p:nvPr/>
        </p:nvGrpSpPr>
        <p:grpSpPr>
          <a:xfrm>
            <a:off x="2468961" y="4163435"/>
            <a:ext cx="8940489" cy="1107052"/>
            <a:chOff x="2386769" y="1301719"/>
            <a:chExt cx="8940489" cy="1107052"/>
          </a:xfrm>
        </p:grpSpPr>
        <p:pic>
          <p:nvPicPr>
            <p:cNvPr id="19" name="图片 18"/>
            <p:cNvPicPr>
              <a:picLocks noChangeAspect="1"/>
            </p:cNvPicPr>
            <p:nvPr/>
          </p:nvPicPr>
          <p:blipFill>
            <a:blip r:embed="rId8">
              <a:extLst>
                <a:ext uri="{BEBA8EAE-BF5A-486C-A8C5-ECC9F3942E4B}">
                  <a14:imgProps xmlns:a14="http://schemas.microsoft.com/office/drawing/2010/main">
                    <a14:imgLayer r:embed="rId9">
                      <a14:imgEffect>
                        <a14:artisticChalkSketch/>
                      </a14:imgEffect>
                    </a14:imgLayer>
                  </a14:imgProps>
                </a:ext>
              </a:extLst>
            </a:blip>
            <a:stretch>
              <a:fillRect/>
            </a:stretch>
          </p:blipFill>
          <p:spPr>
            <a:xfrm>
              <a:off x="2386769" y="1301719"/>
              <a:ext cx="485762" cy="369332"/>
            </a:xfrm>
            <a:prstGeom prst="rect">
              <a:avLst/>
            </a:prstGeom>
          </p:spPr>
        </p:pic>
        <p:sp>
          <p:nvSpPr>
            <p:cNvPr id="20" name="文本框 19"/>
            <p:cNvSpPr txBox="1"/>
            <p:nvPr/>
          </p:nvSpPr>
          <p:spPr>
            <a:xfrm>
              <a:off x="2872531" y="1301719"/>
              <a:ext cx="1645047" cy="369332"/>
            </a:xfrm>
            <a:prstGeom prst="rect">
              <a:avLst/>
            </a:prstGeom>
            <a:noFill/>
          </p:spPr>
          <p:txBody>
            <a:bodyPr wrap="square" rtlCol="0">
              <a:spAutoFit/>
            </a:bodyPr>
            <a:lstStyle/>
            <a:p>
              <a:r>
                <a:rPr lang="zh-CN" altLang="en-US" dirty="0">
                  <a:solidFill>
                    <a:schemeClr val="bg1"/>
                  </a:solidFill>
                </a:rPr>
                <a:t>结论三：</a:t>
              </a:r>
            </a:p>
          </p:txBody>
        </p:sp>
        <p:sp>
          <p:nvSpPr>
            <p:cNvPr id="21" name="文本框 20"/>
            <p:cNvSpPr txBox="1"/>
            <p:nvPr/>
          </p:nvSpPr>
          <p:spPr>
            <a:xfrm>
              <a:off x="2872531" y="1762440"/>
              <a:ext cx="8454727" cy="646331"/>
            </a:xfrm>
            <a:prstGeom prst="rect">
              <a:avLst/>
            </a:prstGeom>
            <a:noFill/>
          </p:spPr>
          <p:txBody>
            <a:bodyPr wrap="square" rtlCol="0">
              <a:spAutoFit/>
            </a:bodyPr>
            <a:lstStyle/>
            <a:p>
              <a:r>
                <a:rPr lang="zh-CN" altLang="en-US" dirty="0">
                  <a:solidFill>
                    <a:schemeClr val="bg1"/>
                  </a:solidFill>
                </a:rPr>
                <a:t>单击此处输入文字单击此处输入文字单击此处输入文字单击此处输入文字单击此处输入文字单击此处输入文字单击此处输入文字单击此处输入文字单击此处输入文字</a:t>
              </a:r>
            </a:p>
          </p:txBody>
        </p:sp>
      </p:grpSp>
      <p:pic>
        <p:nvPicPr>
          <p:cNvPr id="26" name="图片 25"/>
          <p:cNvPicPr>
            <a:picLocks noChangeAspect="1"/>
          </p:cNvPicPr>
          <p:nvPr/>
        </p:nvPicPr>
        <p:blipFill>
          <a:blip r:embed="rId10">
            <a:extLst>
              <a:ext uri="{BEBA8EAE-BF5A-486C-A8C5-ECC9F3942E4B}">
                <a14:imgProps xmlns:a14="http://schemas.microsoft.com/office/drawing/2010/main">
                  <a14:imgLayer r:embed="rId11">
                    <a14:imgEffect>
                      <a14:artisticChalkSketch/>
                    </a14:imgEffect>
                  </a14:imgLayer>
                </a14:imgProps>
              </a:ext>
            </a:extLst>
          </a:blip>
          <a:stretch>
            <a:fillRect/>
          </a:stretch>
        </p:blipFill>
        <p:spPr>
          <a:xfrm>
            <a:off x="320849" y="5489568"/>
            <a:ext cx="1353840" cy="10089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1000"/>
                                        <p:tgtEl>
                                          <p:spTgt spid="11"/>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750"/>
                                        <p:tgtEl>
                                          <p:spTgt spid="13"/>
                                        </p:tgtEl>
                                      </p:cBhvr>
                                    </p:animEffect>
                                    <p:anim calcmode="lin" valueType="num">
                                      <p:cBhvr>
                                        <p:cTn id="12" dur="750" fill="hold"/>
                                        <p:tgtEl>
                                          <p:spTgt spid="13"/>
                                        </p:tgtEl>
                                        <p:attrNameLst>
                                          <p:attrName>ppt_x</p:attrName>
                                        </p:attrNameLst>
                                      </p:cBhvr>
                                      <p:tavLst>
                                        <p:tav tm="0">
                                          <p:val>
                                            <p:strVal val="#ppt_x"/>
                                          </p:val>
                                        </p:tav>
                                        <p:tav tm="100000">
                                          <p:val>
                                            <p:strVal val="#ppt_x"/>
                                          </p:val>
                                        </p:tav>
                                      </p:tavLst>
                                    </p:anim>
                                    <p:anim calcmode="lin" valueType="num">
                                      <p:cBhvr>
                                        <p:cTn id="13" dur="750" fill="hold"/>
                                        <p:tgtEl>
                                          <p:spTgt spid="13"/>
                                        </p:tgtEl>
                                        <p:attrNameLst>
                                          <p:attrName>ppt_y</p:attrName>
                                        </p:attrNameLst>
                                      </p:cBhvr>
                                      <p:tavLst>
                                        <p:tav tm="0">
                                          <p:val>
                                            <p:strVal val="#ppt_y+.1"/>
                                          </p:val>
                                        </p:tav>
                                        <p:tav tm="100000">
                                          <p:val>
                                            <p:strVal val="#ppt_y"/>
                                          </p:val>
                                        </p:tav>
                                      </p:tavLst>
                                    </p:anim>
                                  </p:childTnLst>
                                </p:cTn>
                              </p:par>
                            </p:childTnLst>
                          </p:cTn>
                        </p:par>
                        <p:par>
                          <p:cTn id="14" fill="hold">
                            <p:stCondLst>
                              <p:cond delay="1750"/>
                            </p:stCondLst>
                            <p:childTnLst>
                              <p:par>
                                <p:cTn id="15" presetID="42" presetClass="entr" presetSubtype="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750"/>
                                        <p:tgtEl>
                                          <p:spTgt spid="14"/>
                                        </p:tgtEl>
                                      </p:cBhvr>
                                    </p:animEffect>
                                    <p:anim calcmode="lin" valueType="num">
                                      <p:cBhvr>
                                        <p:cTn id="18" dur="750" fill="hold"/>
                                        <p:tgtEl>
                                          <p:spTgt spid="14"/>
                                        </p:tgtEl>
                                        <p:attrNameLst>
                                          <p:attrName>ppt_x</p:attrName>
                                        </p:attrNameLst>
                                      </p:cBhvr>
                                      <p:tavLst>
                                        <p:tav tm="0">
                                          <p:val>
                                            <p:strVal val="#ppt_x"/>
                                          </p:val>
                                        </p:tav>
                                        <p:tav tm="100000">
                                          <p:val>
                                            <p:strVal val="#ppt_x"/>
                                          </p:val>
                                        </p:tav>
                                      </p:tavLst>
                                    </p:anim>
                                    <p:anim calcmode="lin" valueType="num">
                                      <p:cBhvr>
                                        <p:cTn id="19" dur="750" fill="hold"/>
                                        <p:tgtEl>
                                          <p:spTgt spid="14"/>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750"/>
                                        <p:tgtEl>
                                          <p:spTgt spid="18"/>
                                        </p:tgtEl>
                                      </p:cBhvr>
                                    </p:animEffect>
                                    <p:anim calcmode="lin" valueType="num">
                                      <p:cBhvr>
                                        <p:cTn id="24" dur="750" fill="hold"/>
                                        <p:tgtEl>
                                          <p:spTgt spid="18"/>
                                        </p:tgtEl>
                                        <p:attrNameLst>
                                          <p:attrName>ppt_x</p:attrName>
                                        </p:attrNameLst>
                                      </p:cBhvr>
                                      <p:tavLst>
                                        <p:tav tm="0">
                                          <p:val>
                                            <p:strVal val="#ppt_x"/>
                                          </p:val>
                                        </p:tav>
                                        <p:tav tm="100000">
                                          <p:val>
                                            <p:strVal val="#ppt_x"/>
                                          </p:val>
                                        </p:tav>
                                      </p:tavLst>
                                    </p:anim>
                                    <p:anim calcmode="lin" valueType="num">
                                      <p:cBhvr>
                                        <p:cTn id="25" dur="7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t="-9000" b="-9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a:clrChange>
              <a:clrFrom>
                <a:srgbClr val="310B0F"/>
              </a:clrFrom>
              <a:clrTo>
                <a:srgbClr val="310B0F">
                  <a:alpha val="0"/>
                </a:srgbClr>
              </a:clrTo>
            </a:clrChange>
          </a:blip>
          <a:stretch>
            <a:fillRect/>
          </a:stretch>
        </p:blipFill>
        <p:spPr>
          <a:xfrm>
            <a:off x="439612" y="219903"/>
            <a:ext cx="1157058" cy="1132648"/>
          </a:xfrm>
          <a:prstGeom prst="rect">
            <a:avLst/>
          </a:prstGeom>
        </p:spPr>
      </p:pic>
      <p:pic>
        <p:nvPicPr>
          <p:cNvPr id="3" name="图片 2"/>
          <p:cNvPicPr>
            <a:picLocks noChangeAspect="1"/>
          </p:cNvPicPr>
          <p:nvPr/>
        </p:nvPicPr>
        <p:blipFill>
          <a:blip r:embed="rId4">
            <a:clrChange>
              <a:clrFrom>
                <a:srgbClr val="000000"/>
              </a:clrFrom>
              <a:clrTo>
                <a:srgbClr val="000000">
                  <a:alpha val="0"/>
                </a:srgbClr>
              </a:clrTo>
            </a:clrChange>
            <a:extLst>
              <a:ext uri="{28A0092B-C50C-407E-A947-70E740481C1C}">
                <a14:useLocalDpi xmlns:a14="http://schemas.microsoft.com/office/drawing/2010/main" val="0"/>
              </a:ext>
            </a:extLst>
          </a:blip>
          <a:stretch>
            <a:fillRect/>
          </a:stretch>
        </p:blipFill>
        <p:spPr>
          <a:xfrm>
            <a:off x="1514120" y="77408"/>
            <a:ext cx="4725460" cy="1417638"/>
          </a:xfrm>
          <a:prstGeom prst="rect">
            <a:avLst/>
          </a:prstGeom>
        </p:spPr>
      </p:pic>
      <p:pic>
        <p:nvPicPr>
          <p:cNvPr id="6" name="图片 5"/>
          <p:cNvPicPr>
            <a:picLocks noChangeAspect="1"/>
          </p:cNvPicPr>
          <p:nvPr/>
        </p:nvPicPr>
        <p:blipFill>
          <a:blip r:embed="rId5">
            <a:extLst>
              <a:ext uri="{BEBA8EAE-BF5A-486C-A8C5-ECC9F3942E4B}">
                <a14:imgProps xmlns:a14="http://schemas.microsoft.com/office/drawing/2010/main">
                  <a14:imgLayer r:embed="rId6">
                    <a14:imgEffect>
                      <a14:artisticChalkSketch/>
                    </a14:imgEffect>
                    <a14:imgEffect>
                      <a14:backgroundRemoval t="3604" b="100000" l="4519" r="100000"/>
                    </a14:imgEffect>
                  </a14:imgLayer>
                </a14:imgProps>
              </a:ext>
            </a:extLst>
          </a:blip>
          <a:stretch>
            <a:fillRect/>
          </a:stretch>
        </p:blipFill>
        <p:spPr>
          <a:xfrm>
            <a:off x="3048000" y="4743450"/>
            <a:ext cx="9906000" cy="2114550"/>
          </a:xfrm>
          <a:prstGeom prst="rect">
            <a:avLst/>
          </a:prstGeom>
        </p:spPr>
      </p:pic>
      <p:sp>
        <p:nvSpPr>
          <p:cNvPr id="7" name="文本框 6"/>
          <p:cNvSpPr txBox="1"/>
          <p:nvPr/>
        </p:nvSpPr>
        <p:spPr>
          <a:xfrm>
            <a:off x="0" y="2457528"/>
            <a:ext cx="12192000" cy="1323439"/>
          </a:xfrm>
          <a:prstGeom prst="rect">
            <a:avLst/>
          </a:prstGeom>
          <a:noFill/>
        </p:spPr>
        <p:txBody>
          <a:bodyPr wrap="square" rtlCol="0">
            <a:spAutoFit/>
          </a:bodyPr>
          <a:lstStyle/>
          <a:p>
            <a:pPr algn="ctr"/>
            <a:r>
              <a:rPr lang="zh-CN" altLang="en-US" sz="8000" dirty="0">
                <a:solidFill>
                  <a:schemeClr val="bg1"/>
                </a:solidFill>
              </a:rPr>
              <a:t>第三章 请输入章节名称</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t="-9000" b="-9000"/>
          </a:stretch>
        </a:blipFill>
        <a:effectLst/>
      </p:bgPr>
    </p:bg>
    <p:spTree>
      <p:nvGrpSpPr>
        <p:cNvPr id="1" name=""/>
        <p:cNvGrpSpPr/>
        <p:nvPr/>
      </p:nvGrpSpPr>
      <p:grpSpPr>
        <a:xfrm>
          <a:off x="0" y="0"/>
          <a:ext cx="0" cy="0"/>
          <a:chOff x="0" y="0"/>
          <a:chExt cx="0" cy="0"/>
        </a:xfrm>
      </p:grpSpPr>
      <p:grpSp>
        <p:nvGrpSpPr>
          <p:cNvPr id="4" name="组合 3"/>
          <p:cNvGrpSpPr/>
          <p:nvPr/>
        </p:nvGrpSpPr>
        <p:grpSpPr>
          <a:xfrm>
            <a:off x="239718" y="274377"/>
            <a:ext cx="3233732" cy="751100"/>
            <a:chOff x="239718" y="274377"/>
            <a:chExt cx="3233732" cy="751100"/>
          </a:xfrm>
        </p:grpSpPr>
        <p:pic>
          <p:nvPicPr>
            <p:cNvPr id="5" name="图片 4"/>
            <p:cNvPicPr>
              <a:picLocks noChangeAspect="1"/>
            </p:cNvPicPr>
            <p:nvPr/>
          </p:nvPicPr>
          <p:blipFill>
            <a:blip r:embed="rId3"/>
            <a:stretch>
              <a:fillRect/>
            </a:stretch>
          </p:blipFill>
          <p:spPr>
            <a:xfrm>
              <a:off x="2935261" y="274377"/>
              <a:ext cx="538189" cy="751100"/>
            </a:xfrm>
            <a:prstGeom prst="rect">
              <a:avLst/>
            </a:prstGeom>
          </p:spPr>
        </p:pic>
        <p:sp>
          <p:nvSpPr>
            <p:cNvPr id="6" name="文本框 5"/>
            <p:cNvSpPr txBox="1"/>
            <p:nvPr/>
          </p:nvSpPr>
          <p:spPr>
            <a:xfrm>
              <a:off x="239718" y="274377"/>
              <a:ext cx="2833682" cy="400110"/>
            </a:xfrm>
            <a:prstGeom prst="rect">
              <a:avLst/>
            </a:prstGeom>
            <a:noFill/>
          </p:spPr>
          <p:txBody>
            <a:bodyPr wrap="square" rtlCol="0">
              <a:spAutoFit/>
            </a:bodyPr>
            <a:lstStyle/>
            <a:p>
              <a:r>
                <a:rPr lang="zh-CN" altLang="en-US" sz="2000" dirty="0">
                  <a:solidFill>
                    <a:schemeClr val="bg1"/>
                  </a:solidFill>
                </a:rPr>
                <a:t>第三章 请输入章节名称</a:t>
              </a:r>
            </a:p>
          </p:txBody>
        </p:sp>
      </p:grpSp>
      <p:pic>
        <p:nvPicPr>
          <p:cNvPr id="8" name="图片 7"/>
          <p:cNvPicPr>
            <a:picLocks noChangeAspect="1"/>
          </p:cNvPicPr>
          <p:nvPr/>
        </p:nvPicPr>
        <p:blipFill>
          <a:blip r:embed="rId4">
            <a:extLst>
              <a:ext uri="{BEBA8EAE-BF5A-486C-A8C5-ECC9F3942E4B}">
                <a14:imgProps xmlns:a14="http://schemas.microsoft.com/office/drawing/2010/main">
                  <a14:imgLayer r:embed="rId5">
                    <a14:imgEffect>
                      <a14:artisticChalkSketch/>
                    </a14:imgEffect>
                  </a14:imgLayer>
                </a14:imgProps>
              </a:ext>
            </a:extLst>
          </a:blip>
          <a:stretch>
            <a:fillRect/>
          </a:stretch>
        </p:blipFill>
        <p:spPr>
          <a:xfrm>
            <a:off x="7576432" y="5486400"/>
            <a:ext cx="4564768" cy="1658943"/>
          </a:xfrm>
          <a:prstGeom prst="rect">
            <a:avLst/>
          </a:prstGeom>
        </p:spPr>
      </p:pic>
      <p:grpSp>
        <p:nvGrpSpPr>
          <p:cNvPr id="57" name="组合 56"/>
          <p:cNvGrpSpPr/>
          <p:nvPr/>
        </p:nvGrpSpPr>
        <p:grpSpPr>
          <a:xfrm>
            <a:off x="1977234" y="1136650"/>
            <a:ext cx="8237532" cy="4051300"/>
            <a:chOff x="2005018" y="1212850"/>
            <a:chExt cx="8237532" cy="4051300"/>
          </a:xfrm>
        </p:grpSpPr>
        <p:cxnSp>
          <p:nvCxnSpPr>
            <p:cNvPr id="47" name="直接连接符 46"/>
            <p:cNvCxnSpPr/>
            <p:nvPr/>
          </p:nvCxnSpPr>
          <p:spPr>
            <a:xfrm>
              <a:off x="2368550" y="3149600"/>
              <a:ext cx="0" cy="2114550"/>
            </a:xfrm>
            <a:prstGeom prst="line">
              <a:avLst/>
            </a:prstGeom>
          </p:spPr>
          <p:style>
            <a:lnRef idx="3">
              <a:schemeClr val="accent3"/>
            </a:lnRef>
            <a:fillRef idx="0">
              <a:schemeClr val="accent3"/>
            </a:fillRef>
            <a:effectRef idx="2">
              <a:schemeClr val="accent3"/>
            </a:effectRef>
            <a:fontRef idx="minor">
              <a:schemeClr val="tx1"/>
            </a:fontRef>
          </p:style>
        </p:cxnSp>
        <p:cxnSp>
          <p:nvCxnSpPr>
            <p:cNvPr id="48" name="直接连接符 47"/>
            <p:cNvCxnSpPr/>
            <p:nvPr/>
          </p:nvCxnSpPr>
          <p:spPr>
            <a:xfrm>
              <a:off x="2451100" y="3149600"/>
              <a:ext cx="0" cy="2114550"/>
            </a:xfrm>
            <a:prstGeom prst="line">
              <a:avLst/>
            </a:prstGeom>
          </p:spPr>
          <p:style>
            <a:lnRef idx="3">
              <a:schemeClr val="accent3"/>
            </a:lnRef>
            <a:fillRef idx="0">
              <a:schemeClr val="accent3"/>
            </a:fillRef>
            <a:effectRef idx="2">
              <a:schemeClr val="accent3"/>
            </a:effectRef>
            <a:fontRef idx="minor">
              <a:schemeClr val="tx1"/>
            </a:fontRef>
          </p:style>
        </p:cxnSp>
        <p:cxnSp>
          <p:nvCxnSpPr>
            <p:cNvPr id="50" name="直接连接符 49"/>
            <p:cNvCxnSpPr/>
            <p:nvPr/>
          </p:nvCxnSpPr>
          <p:spPr>
            <a:xfrm>
              <a:off x="2005018" y="4864100"/>
              <a:ext cx="3811582" cy="0"/>
            </a:xfrm>
            <a:prstGeom prst="line">
              <a:avLst/>
            </a:prstGeom>
          </p:spPr>
          <p:style>
            <a:lnRef idx="3">
              <a:schemeClr val="accent3"/>
            </a:lnRef>
            <a:fillRef idx="0">
              <a:schemeClr val="accent3"/>
            </a:fillRef>
            <a:effectRef idx="2">
              <a:schemeClr val="accent3"/>
            </a:effectRef>
            <a:fontRef idx="minor">
              <a:schemeClr val="tx1"/>
            </a:fontRef>
          </p:style>
        </p:cxnSp>
        <p:cxnSp>
          <p:nvCxnSpPr>
            <p:cNvPr id="51" name="直接连接符 50"/>
            <p:cNvCxnSpPr/>
            <p:nvPr/>
          </p:nvCxnSpPr>
          <p:spPr>
            <a:xfrm>
              <a:off x="9696450" y="1212850"/>
              <a:ext cx="0" cy="2114550"/>
            </a:xfrm>
            <a:prstGeom prst="line">
              <a:avLst/>
            </a:prstGeom>
          </p:spPr>
          <p:style>
            <a:lnRef idx="3">
              <a:schemeClr val="accent3"/>
            </a:lnRef>
            <a:fillRef idx="0">
              <a:schemeClr val="accent3"/>
            </a:fillRef>
            <a:effectRef idx="2">
              <a:schemeClr val="accent3"/>
            </a:effectRef>
            <a:fontRef idx="minor">
              <a:schemeClr val="tx1"/>
            </a:fontRef>
          </p:style>
        </p:cxnSp>
        <p:cxnSp>
          <p:nvCxnSpPr>
            <p:cNvPr id="52" name="直接连接符 51"/>
            <p:cNvCxnSpPr/>
            <p:nvPr/>
          </p:nvCxnSpPr>
          <p:spPr>
            <a:xfrm>
              <a:off x="9779000" y="1212850"/>
              <a:ext cx="0" cy="2114550"/>
            </a:xfrm>
            <a:prstGeom prst="line">
              <a:avLst/>
            </a:prstGeom>
          </p:spPr>
          <p:style>
            <a:lnRef idx="3">
              <a:schemeClr val="accent3"/>
            </a:lnRef>
            <a:fillRef idx="0">
              <a:schemeClr val="accent3"/>
            </a:fillRef>
            <a:effectRef idx="2">
              <a:schemeClr val="accent3"/>
            </a:effectRef>
            <a:fontRef idx="minor">
              <a:schemeClr val="tx1"/>
            </a:fontRef>
          </p:style>
        </p:cxnSp>
        <p:cxnSp>
          <p:nvCxnSpPr>
            <p:cNvPr id="53" name="直接连接符 52"/>
            <p:cNvCxnSpPr/>
            <p:nvPr/>
          </p:nvCxnSpPr>
          <p:spPr>
            <a:xfrm>
              <a:off x="6430968" y="1638300"/>
              <a:ext cx="3811582" cy="0"/>
            </a:xfrm>
            <a:prstGeom prst="line">
              <a:avLst/>
            </a:prstGeom>
          </p:spPr>
          <p:style>
            <a:lnRef idx="3">
              <a:schemeClr val="accent3"/>
            </a:lnRef>
            <a:fillRef idx="0">
              <a:schemeClr val="accent3"/>
            </a:fillRef>
            <a:effectRef idx="2">
              <a:schemeClr val="accent3"/>
            </a:effectRef>
            <a:fontRef idx="minor">
              <a:schemeClr val="tx1"/>
            </a:fontRef>
          </p:style>
        </p:cxnSp>
        <p:pic>
          <p:nvPicPr>
            <p:cNvPr id="54" name="图片 53"/>
            <p:cNvPicPr>
              <a:picLocks noChangeAspect="1"/>
            </p:cNvPicPr>
            <p:nvPr/>
          </p:nvPicPr>
          <p:blipFill>
            <a:blip r:embed="rId6">
              <a:extLst>
                <a:ext uri="{BEBA8EAE-BF5A-486C-A8C5-ECC9F3942E4B}">
                  <a14:imgProps xmlns:a14="http://schemas.microsoft.com/office/drawing/2010/main">
                    <a14:imgLayer r:embed="rId7">
                      <a14:imgEffect>
                        <a14:artisticChalkSketch/>
                      </a14:imgEffect>
                    </a14:imgLayer>
                  </a14:imgProps>
                </a:ext>
              </a:extLst>
            </a:blip>
            <a:stretch>
              <a:fillRect/>
            </a:stretch>
          </p:blipFill>
          <p:spPr>
            <a:xfrm>
              <a:off x="2354027" y="1438619"/>
              <a:ext cx="820969" cy="751100"/>
            </a:xfrm>
            <a:prstGeom prst="rect">
              <a:avLst/>
            </a:prstGeom>
          </p:spPr>
        </p:pic>
        <p:sp>
          <p:nvSpPr>
            <p:cNvPr id="55" name="矩形 54"/>
            <p:cNvSpPr/>
            <p:nvPr/>
          </p:nvSpPr>
          <p:spPr>
            <a:xfrm>
              <a:off x="2865833" y="1919087"/>
              <a:ext cx="6367068" cy="2670559"/>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r>
                <a:rPr lang="zh-CN" altLang="en-US" sz="3600" dirty="0">
                  <a:solidFill>
                    <a:schemeClr val="bg1"/>
                  </a:solidFill>
                  <a:latin typeface="楷体" panose="02010609060101010101" pitchFamily="49" charset="-122"/>
                  <a:ea typeface="楷体" panose="02010609060101010101" pitchFamily="49" charset="-122"/>
                </a:rPr>
                <a:t>学而不思则罔，思而不学则殆</a:t>
              </a:r>
            </a:p>
          </p:txBody>
        </p:sp>
      </p:grpSp>
    </p:spTree>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t="-9000" b="-9000"/>
          </a:stretch>
        </a:blipFill>
        <a:effectLst/>
      </p:bgPr>
    </p:bg>
    <p:spTree>
      <p:nvGrpSpPr>
        <p:cNvPr id="1" name=""/>
        <p:cNvGrpSpPr/>
        <p:nvPr/>
      </p:nvGrpSpPr>
      <p:grpSpPr>
        <a:xfrm>
          <a:off x="0" y="0"/>
          <a:ext cx="0" cy="0"/>
          <a:chOff x="0" y="0"/>
          <a:chExt cx="0" cy="0"/>
        </a:xfrm>
      </p:grpSpPr>
      <p:grpSp>
        <p:nvGrpSpPr>
          <p:cNvPr id="2" name="组合 1"/>
          <p:cNvGrpSpPr/>
          <p:nvPr/>
        </p:nvGrpSpPr>
        <p:grpSpPr>
          <a:xfrm>
            <a:off x="239718" y="274377"/>
            <a:ext cx="3233732" cy="751100"/>
            <a:chOff x="239718" y="274377"/>
            <a:chExt cx="3233732" cy="751100"/>
          </a:xfrm>
        </p:grpSpPr>
        <p:pic>
          <p:nvPicPr>
            <p:cNvPr id="3" name="图片 2"/>
            <p:cNvPicPr>
              <a:picLocks noChangeAspect="1"/>
            </p:cNvPicPr>
            <p:nvPr/>
          </p:nvPicPr>
          <p:blipFill>
            <a:blip r:embed="rId3"/>
            <a:stretch>
              <a:fillRect/>
            </a:stretch>
          </p:blipFill>
          <p:spPr>
            <a:xfrm>
              <a:off x="2935261" y="274377"/>
              <a:ext cx="538189" cy="751100"/>
            </a:xfrm>
            <a:prstGeom prst="rect">
              <a:avLst/>
            </a:prstGeom>
          </p:spPr>
        </p:pic>
        <p:sp>
          <p:nvSpPr>
            <p:cNvPr id="4" name="文本框 3"/>
            <p:cNvSpPr txBox="1"/>
            <p:nvPr/>
          </p:nvSpPr>
          <p:spPr>
            <a:xfrm>
              <a:off x="239718" y="274377"/>
              <a:ext cx="2833682" cy="400110"/>
            </a:xfrm>
            <a:prstGeom prst="rect">
              <a:avLst/>
            </a:prstGeom>
            <a:noFill/>
          </p:spPr>
          <p:txBody>
            <a:bodyPr wrap="square" rtlCol="0">
              <a:spAutoFit/>
            </a:bodyPr>
            <a:lstStyle/>
            <a:p>
              <a:r>
                <a:rPr lang="zh-CN" altLang="en-US" sz="2000" dirty="0">
                  <a:solidFill>
                    <a:schemeClr val="bg1"/>
                  </a:solidFill>
                </a:rPr>
                <a:t>第三章 请输入章节名称</a:t>
              </a:r>
            </a:p>
          </p:txBody>
        </p:sp>
      </p:grpSp>
      <p:pic>
        <p:nvPicPr>
          <p:cNvPr id="5" name="图片 4"/>
          <p:cNvPicPr>
            <a:picLocks noChangeAspect="1"/>
          </p:cNvPicPr>
          <p:nvPr/>
        </p:nvPicPr>
        <p:blipFill>
          <a:blip r:embed="rId4">
            <a:extLst>
              <a:ext uri="{BEBA8EAE-BF5A-486C-A8C5-ECC9F3942E4B}">
                <a14:imgProps xmlns:a14="http://schemas.microsoft.com/office/drawing/2010/main">
                  <a14:imgLayer r:embed="rId5">
                    <a14:imgEffect>
                      <a14:artisticChalkSketch/>
                    </a14:imgEffect>
                  </a14:imgLayer>
                </a14:imgProps>
              </a:ext>
            </a:extLst>
          </a:blip>
          <a:stretch>
            <a:fillRect/>
          </a:stretch>
        </p:blipFill>
        <p:spPr>
          <a:xfrm>
            <a:off x="7582750" y="5487188"/>
            <a:ext cx="4564800" cy="1647807"/>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00599" y="1696983"/>
            <a:ext cx="2004643" cy="1433007"/>
          </a:xfrm>
          <a:prstGeom prst="rect">
            <a:avLst/>
          </a:prstGeom>
        </p:spPr>
      </p:pic>
      <p:pic>
        <p:nvPicPr>
          <p:cNvPr id="17" name="图片 16"/>
          <p:cNvPicPr>
            <a:picLocks noChangeAspect="1"/>
          </p:cNvPicPr>
          <p:nvPr/>
        </p:nvPicPr>
        <p:blipFill rotWithShape="1">
          <a:blip r:embed="rId7" cstate="print">
            <a:extLst>
              <a:ext uri="{28A0092B-C50C-407E-A947-70E740481C1C}">
                <a14:useLocalDpi xmlns:a14="http://schemas.microsoft.com/office/drawing/2010/main" val="0"/>
              </a:ext>
            </a:extLst>
          </a:blip>
          <a:srcRect t="3801" b="23866"/>
          <a:stretch>
            <a:fillRect/>
          </a:stretch>
        </p:blipFill>
        <p:spPr>
          <a:xfrm>
            <a:off x="6111937" y="1696982"/>
            <a:ext cx="2006640" cy="1433007"/>
          </a:xfrm>
          <a:prstGeom prst="rect">
            <a:avLst/>
          </a:prstGeom>
        </p:spPr>
      </p:pic>
      <p:pic>
        <p:nvPicPr>
          <p:cNvPr id="19" name="图片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000598" y="3232968"/>
            <a:ext cx="2004643" cy="1433007"/>
          </a:xfrm>
          <a:prstGeom prst="rect">
            <a:avLst/>
          </a:prstGeom>
        </p:spPr>
      </p:pic>
      <p:pic>
        <p:nvPicPr>
          <p:cNvPr id="21" name="图片 20"/>
          <p:cNvPicPr>
            <a:picLocks noChangeAspect="1"/>
          </p:cNvPicPr>
          <p:nvPr/>
        </p:nvPicPr>
        <p:blipFill rotWithShape="1">
          <a:blip r:embed="rId9" cstate="print">
            <a:extLst>
              <a:ext uri="{28A0092B-C50C-407E-A947-70E740481C1C}">
                <a14:useLocalDpi xmlns:a14="http://schemas.microsoft.com/office/drawing/2010/main" val="0"/>
              </a:ext>
            </a:extLst>
          </a:blip>
          <a:srcRect l="3471"/>
          <a:stretch>
            <a:fillRect/>
          </a:stretch>
        </p:blipFill>
        <p:spPr>
          <a:xfrm>
            <a:off x="6111937" y="3232968"/>
            <a:ext cx="2006640" cy="1433007"/>
          </a:xfrm>
          <a:prstGeom prst="rect">
            <a:avLst/>
          </a:prstGeom>
        </p:spPr>
      </p:pic>
      <p:sp>
        <p:nvSpPr>
          <p:cNvPr id="22" name="文本框 21"/>
          <p:cNvSpPr txBox="1"/>
          <p:nvPr/>
        </p:nvSpPr>
        <p:spPr>
          <a:xfrm>
            <a:off x="450335" y="1762722"/>
            <a:ext cx="3233732" cy="1200329"/>
          </a:xfrm>
          <a:prstGeom prst="rect">
            <a:avLst/>
          </a:prstGeom>
          <a:noFill/>
        </p:spPr>
        <p:txBody>
          <a:bodyPr wrap="square" rtlCol="0">
            <a:spAutoFit/>
          </a:bodyPr>
          <a:lstStyle/>
          <a:p>
            <a:r>
              <a:rPr lang="zh-CN" altLang="en-US" dirty="0">
                <a:solidFill>
                  <a:schemeClr val="bg1"/>
                </a:solidFill>
              </a:rPr>
              <a:t>单击此处输入文本单击此处输入文本单击此处输入文本单击此处输入文本单击此处输入文本单击此处输入文本单击此处</a:t>
            </a:r>
          </a:p>
        </p:txBody>
      </p:sp>
      <p:sp>
        <p:nvSpPr>
          <p:cNvPr id="23" name="文本框 22"/>
          <p:cNvSpPr txBox="1"/>
          <p:nvPr/>
        </p:nvSpPr>
        <p:spPr>
          <a:xfrm>
            <a:off x="450335" y="3349306"/>
            <a:ext cx="3233732" cy="1200329"/>
          </a:xfrm>
          <a:prstGeom prst="rect">
            <a:avLst/>
          </a:prstGeom>
          <a:noFill/>
        </p:spPr>
        <p:txBody>
          <a:bodyPr wrap="square" rtlCol="0">
            <a:spAutoFit/>
          </a:bodyPr>
          <a:lstStyle/>
          <a:p>
            <a:r>
              <a:rPr lang="zh-CN" altLang="en-US" dirty="0">
                <a:solidFill>
                  <a:schemeClr val="bg1"/>
                </a:solidFill>
              </a:rPr>
              <a:t>单击此处输入文本单击此处输入文本单击此处输入文本单击此处输入文本单击此处输入文本单击此处输入文本单击此处</a:t>
            </a:r>
          </a:p>
        </p:txBody>
      </p:sp>
      <p:sp>
        <p:nvSpPr>
          <p:cNvPr id="24" name="文本框 23"/>
          <p:cNvSpPr txBox="1"/>
          <p:nvPr/>
        </p:nvSpPr>
        <p:spPr>
          <a:xfrm>
            <a:off x="8458901" y="1762722"/>
            <a:ext cx="3233732" cy="1200329"/>
          </a:xfrm>
          <a:prstGeom prst="rect">
            <a:avLst/>
          </a:prstGeom>
          <a:noFill/>
        </p:spPr>
        <p:txBody>
          <a:bodyPr wrap="square" rtlCol="0">
            <a:spAutoFit/>
          </a:bodyPr>
          <a:lstStyle/>
          <a:p>
            <a:r>
              <a:rPr lang="zh-CN" altLang="en-US" dirty="0">
                <a:solidFill>
                  <a:schemeClr val="bg1"/>
                </a:solidFill>
              </a:rPr>
              <a:t>单击此处输入文本单击此处输入文本单击此处输入文本单击此处输入文本单击此处输入文本单击此处输入文本单击此处</a:t>
            </a:r>
          </a:p>
        </p:txBody>
      </p:sp>
      <p:sp>
        <p:nvSpPr>
          <p:cNvPr id="25" name="文本框 24"/>
          <p:cNvSpPr txBox="1"/>
          <p:nvPr/>
        </p:nvSpPr>
        <p:spPr>
          <a:xfrm>
            <a:off x="8458901" y="3349306"/>
            <a:ext cx="3233732" cy="1200329"/>
          </a:xfrm>
          <a:prstGeom prst="rect">
            <a:avLst/>
          </a:prstGeom>
          <a:noFill/>
        </p:spPr>
        <p:txBody>
          <a:bodyPr wrap="square" rtlCol="0">
            <a:spAutoFit/>
          </a:bodyPr>
          <a:lstStyle/>
          <a:p>
            <a:r>
              <a:rPr lang="zh-CN" altLang="en-US" dirty="0">
                <a:solidFill>
                  <a:schemeClr val="bg1"/>
                </a:solidFill>
              </a:rPr>
              <a:t>单击此处输入文本单击此处输入文本单击此处输入文本单击此处输入文本单击此处输入文本单击此处输入文本单击此处</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t="-9000" b="-9000"/>
          </a:stretch>
        </a:blipFill>
        <a:effectLst/>
      </p:bgPr>
    </p:bg>
    <p:spTree>
      <p:nvGrpSpPr>
        <p:cNvPr id="1" name=""/>
        <p:cNvGrpSpPr/>
        <p:nvPr/>
      </p:nvGrpSpPr>
      <p:grpSpPr>
        <a:xfrm>
          <a:off x="0" y="0"/>
          <a:ext cx="0" cy="0"/>
          <a:chOff x="0" y="0"/>
          <a:chExt cx="0" cy="0"/>
        </a:xfrm>
      </p:grpSpPr>
      <p:grpSp>
        <p:nvGrpSpPr>
          <p:cNvPr id="2" name="组合 1"/>
          <p:cNvGrpSpPr/>
          <p:nvPr/>
        </p:nvGrpSpPr>
        <p:grpSpPr>
          <a:xfrm>
            <a:off x="239718" y="274377"/>
            <a:ext cx="3233732" cy="751100"/>
            <a:chOff x="239718" y="274377"/>
            <a:chExt cx="3233732" cy="751100"/>
          </a:xfrm>
        </p:grpSpPr>
        <p:pic>
          <p:nvPicPr>
            <p:cNvPr id="3" name="图片 2"/>
            <p:cNvPicPr>
              <a:picLocks noChangeAspect="1"/>
            </p:cNvPicPr>
            <p:nvPr/>
          </p:nvPicPr>
          <p:blipFill>
            <a:blip r:embed="rId3"/>
            <a:stretch>
              <a:fillRect/>
            </a:stretch>
          </p:blipFill>
          <p:spPr>
            <a:xfrm>
              <a:off x="2935261" y="274377"/>
              <a:ext cx="538189" cy="751100"/>
            </a:xfrm>
            <a:prstGeom prst="rect">
              <a:avLst/>
            </a:prstGeom>
          </p:spPr>
        </p:pic>
        <p:sp>
          <p:nvSpPr>
            <p:cNvPr id="4" name="文本框 3"/>
            <p:cNvSpPr txBox="1"/>
            <p:nvPr/>
          </p:nvSpPr>
          <p:spPr>
            <a:xfrm>
              <a:off x="239718" y="274377"/>
              <a:ext cx="2833682" cy="400110"/>
            </a:xfrm>
            <a:prstGeom prst="rect">
              <a:avLst/>
            </a:prstGeom>
            <a:noFill/>
          </p:spPr>
          <p:txBody>
            <a:bodyPr wrap="square" rtlCol="0">
              <a:spAutoFit/>
            </a:bodyPr>
            <a:lstStyle/>
            <a:p>
              <a:r>
                <a:rPr lang="zh-CN" altLang="en-US" sz="2000" dirty="0">
                  <a:solidFill>
                    <a:schemeClr val="bg1"/>
                  </a:solidFill>
                </a:rPr>
                <a:t>第三章 请输入章节名称</a:t>
              </a:r>
            </a:p>
          </p:txBody>
        </p:sp>
      </p:grpSp>
      <p:pic>
        <p:nvPicPr>
          <p:cNvPr id="5" name="图片 4"/>
          <p:cNvPicPr>
            <a:picLocks noChangeAspect="1"/>
          </p:cNvPicPr>
          <p:nvPr/>
        </p:nvPicPr>
        <p:blipFill>
          <a:blip r:embed="rId4">
            <a:extLst>
              <a:ext uri="{BEBA8EAE-BF5A-486C-A8C5-ECC9F3942E4B}">
                <a14:imgProps xmlns:a14="http://schemas.microsoft.com/office/drawing/2010/main">
                  <a14:imgLayer r:embed="rId5">
                    <a14:imgEffect>
                      <a14:artisticChalkSketch/>
                    </a14:imgEffect>
                  </a14:imgLayer>
                </a14:imgProps>
              </a:ext>
            </a:extLst>
          </a:blip>
          <a:stretch>
            <a:fillRect/>
          </a:stretch>
        </p:blipFill>
        <p:spPr>
          <a:xfrm>
            <a:off x="7619190" y="5489568"/>
            <a:ext cx="4528800" cy="1639096"/>
          </a:xfrm>
          <a:prstGeom prst="rect">
            <a:avLst/>
          </a:prstGeom>
        </p:spPr>
      </p:pic>
      <p:cxnSp>
        <p:nvCxnSpPr>
          <p:cNvPr id="7" name="直接连接符 6"/>
          <p:cNvCxnSpPr/>
          <p:nvPr/>
        </p:nvCxnSpPr>
        <p:spPr>
          <a:xfrm>
            <a:off x="5876818" y="1702942"/>
            <a:ext cx="0" cy="3452116"/>
          </a:xfrm>
          <a:prstGeom prst="line">
            <a:avLst/>
          </a:prstGeom>
          <a:ln w="38100"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0" name="文本框 9"/>
          <p:cNvSpPr txBox="1"/>
          <p:nvPr/>
        </p:nvSpPr>
        <p:spPr>
          <a:xfrm>
            <a:off x="5463283" y="1140431"/>
            <a:ext cx="827070" cy="461665"/>
          </a:xfrm>
          <a:prstGeom prst="rect">
            <a:avLst/>
          </a:prstGeom>
          <a:noFill/>
          <a:ln w="12700">
            <a:solidFill>
              <a:schemeClr val="bg1"/>
            </a:solidFill>
          </a:ln>
        </p:spPr>
        <p:txBody>
          <a:bodyPr wrap="square" rtlCol="0">
            <a:spAutoFit/>
          </a:bodyPr>
          <a:lstStyle/>
          <a:p>
            <a:r>
              <a:rPr lang="zh-CN" altLang="en-US" sz="2400" dirty="0">
                <a:solidFill>
                  <a:schemeClr val="bg1"/>
                </a:solidFill>
                <a:latin typeface="宋体" panose="02010600030101010101" pitchFamily="2" charset="-122"/>
                <a:ea typeface="宋体" panose="02010600030101010101" pitchFamily="2" charset="-122"/>
              </a:rPr>
              <a:t>对比</a:t>
            </a:r>
          </a:p>
        </p:txBody>
      </p:sp>
      <p:cxnSp>
        <p:nvCxnSpPr>
          <p:cNvPr id="12" name="直接连接符 11"/>
          <p:cNvCxnSpPr/>
          <p:nvPr/>
        </p:nvCxnSpPr>
        <p:spPr>
          <a:xfrm>
            <a:off x="1097622" y="2460661"/>
            <a:ext cx="9996756" cy="0"/>
          </a:xfrm>
          <a:prstGeom prst="line">
            <a:avLst/>
          </a:prstGeom>
        </p:spPr>
        <p:style>
          <a:lnRef idx="3">
            <a:schemeClr val="accent3"/>
          </a:lnRef>
          <a:fillRef idx="0">
            <a:schemeClr val="accent3"/>
          </a:fillRef>
          <a:effectRef idx="2">
            <a:schemeClr val="accent3"/>
          </a:effectRef>
          <a:fontRef idx="minor">
            <a:schemeClr val="tx1"/>
          </a:fontRef>
        </p:style>
      </p:cxnSp>
      <p:cxnSp>
        <p:nvCxnSpPr>
          <p:cNvPr id="13" name="直接连接符 12"/>
          <p:cNvCxnSpPr/>
          <p:nvPr/>
        </p:nvCxnSpPr>
        <p:spPr>
          <a:xfrm>
            <a:off x="1087348" y="3352800"/>
            <a:ext cx="9996756" cy="0"/>
          </a:xfrm>
          <a:prstGeom prst="line">
            <a:avLst/>
          </a:prstGeom>
        </p:spPr>
        <p:style>
          <a:lnRef idx="3">
            <a:schemeClr val="accent3"/>
          </a:lnRef>
          <a:fillRef idx="0">
            <a:schemeClr val="accent3"/>
          </a:fillRef>
          <a:effectRef idx="2">
            <a:schemeClr val="accent3"/>
          </a:effectRef>
          <a:fontRef idx="minor">
            <a:schemeClr val="tx1"/>
          </a:fontRef>
        </p:style>
      </p:cxnSp>
      <p:cxnSp>
        <p:nvCxnSpPr>
          <p:cNvPr id="14" name="直接连接符 13"/>
          <p:cNvCxnSpPr/>
          <p:nvPr/>
        </p:nvCxnSpPr>
        <p:spPr>
          <a:xfrm>
            <a:off x="1099336" y="4210692"/>
            <a:ext cx="9996756" cy="0"/>
          </a:xfrm>
          <a:prstGeom prst="line">
            <a:avLst/>
          </a:prstGeom>
        </p:spPr>
        <p:style>
          <a:lnRef idx="3">
            <a:schemeClr val="accent3"/>
          </a:lnRef>
          <a:fillRef idx="0">
            <a:schemeClr val="accent3"/>
          </a:fillRef>
          <a:effectRef idx="2">
            <a:schemeClr val="accent3"/>
          </a:effectRef>
          <a:fontRef idx="minor">
            <a:schemeClr val="tx1"/>
          </a:fontRef>
        </p:style>
      </p:cxnSp>
      <p:sp>
        <p:nvSpPr>
          <p:cNvPr id="15" name="文本框 14"/>
          <p:cNvSpPr txBox="1"/>
          <p:nvPr/>
        </p:nvSpPr>
        <p:spPr>
          <a:xfrm>
            <a:off x="1490610" y="1786505"/>
            <a:ext cx="3982947" cy="646331"/>
          </a:xfrm>
          <a:prstGeom prst="rect">
            <a:avLst/>
          </a:prstGeom>
          <a:noFill/>
        </p:spPr>
        <p:txBody>
          <a:bodyPr wrap="square" rtlCol="0">
            <a:spAutoFit/>
          </a:bodyPr>
          <a:lstStyle/>
          <a:p>
            <a:r>
              <a:rPr lang="zh-CN" altLang="en-US" dirty="0">
                <a:solidFill>
                  <a:schemeClr val="bg1"/>
                </a:solidFill>
                <a:latin typeface="宋体" panose="02010600030101010101" pitchFamily="2" charset="-122"/>
                <a:ea typeface="宋体" panose="02010600030101010101" pitchFamily="2" charset="-122"/>
              </a:rPr>
              <a:t>单击此处输入文字单击此处输入文字单击此处输入文字单击此处输入文字</a:t>
            </a:r>
          </a:p>
        </p:txBody>
      </p:sp>
      <p:sp>
        <p:nvSpPr>
          <p:cNvPr id="16" name="文本框 15"/>
          <p:cNvSpPr txBox="1"/>
          <p:nvPr/>
        </p:nvSpPr>
        <p:spPr>
          <a:xfrm>
            <a:off x="1480336" y="2680355"/>
            <a:ext cx="3982947" cy="646331"/>
          </a:xfrm>
          <a:prstGeom prst="rect">
            <a:avLst/>
          </a:prstGeom>
          <a:noFill/>
        </p:spPr>
        <p:txBody>
          <a:bodyPr wrap="square" rtlCol="0">
            <a:spAutoFit/>
          </a:bodyPr>
          <a:lstStyle/>
          <a:p>
            <a:r>
              <a:rPr lang="zh-CN" altLang="en-US" dirty="0">
                <a:solidFill>
                  <a:schemeClr val="bg1"/>
                </a:solidFill>
                <a:latin typeface="宋体" panose="02010600030101010101" pitchFamily="2" charset="-122"/>
                <a:ea typeface="宋体" panose="02010600030101010101" pitchFamily="2" charset="-122"/>
              </a:rPr>
              <a:t>单击此处输入文字单击此处输入文字单击此处输入文字单击此处输入文字</a:t>
            </a:r>
          </a:p>
        </p:txBody>
      </p:sp>
      <p:sp>
        <p:nvSpPr>
          <p:cNvPr id="17" name="文本框 16"/>
          <p:cNvSpPr txBox="1"/>
          <p:nvPr/>
        </p:nvSpPr>
        <p:spPr>
          <a:xfrm>
            <a:off x="1480335" y="3532725"/>
            <a:ext cx="3982947" cy="646331"/>
          </a:xfrm>
          <a:prstGeom prst="rect">
            <a:avLst/>
          </a:prstGeom>
          <a:noFill/>
        </p:spPr>
        <p:txBody>
          <a:bodyPr wrap="square" rtlCol="0">
            <a:spAutoFit/>
          </a:bodyPr>
          <a:lstStyle/>
          <a:p>
            <a:r>
              <a:rPr lang="zh-CN" altLang="en-US" dirty="0">
                <a:solidFill>
                  <a:schemeClr val="bg1"/>
                </a:solidFill>
                <a:latin typeface="宋体" panose="02010600030101010101" pitchFamily="2" charset="-122"/>
                <a:ea typeface="宋体" panose="02010600030101010101" pitchFamily="2" charset="-122"/>
              </a:rPr>
              <a:t>单击此处输入文字单击此处输入文字单击此处输入文字单击此处输入文字</a:t>
            </a:r>
          </a:p>
        </p:txBody>
      </p:sp>
      <p:sp>
        <p:nvSpPr>
          <p:cNvPr id="18" name="文本框 17"/>
          <p:cNvSpPr txBox="1"/>
          <p:nvPr/>
        </p:nvSpPr>
        <p:spPr>
          <a:xfrm>
            <a:off x="1490609" y="4391943"/>
            <a:ext cx="3982947" cy="646331"/>
          </a:xfrm>
          <a:prstGeom prst="rect">
            <a:avLst/>
          </a:prstGeom>
          <a:noFill/>
        </p:spPr>
        <p:txBody>
          <a:bodyPr wrap="square" rtlCol="0">
            <a:spAutoFit/>
          </a:bodyPr>
          <a:lstStyle/>
          <a:p>
            <a:r>
              <a:rPr lang="zh-CN" altLang="en-US" dirty="0">
                <a:solidFill>
                  <a:schemeClr val="bg1"/>
                </a:solidFill>
                <a:latin typeface="宋体" panose="02010600030101010101" pitchFamily="2" charset="-122"/>
                <a:ea typeface="宋体" panose="02010600030101010101" pitchFamily="2" charset="-122"/>
              </a:rPr>
              <a:t>单击此处输入文字单击此处输入文字单击此处输入文字单击此处输入文字</a:t>
            </a:r>
          </a:p>
        </p:txBody>
      </p:sp>
      <p:sp>
        <p:nvSpPr>
          <p:cNvPr id="24" name="文本框 23"/>
          <p:cNvSpPr txBox="1"/>
          <p:nvPr/>
        </p:nvSpPr>
        <p:spPr>
          <a:xfrm>
            <a:off x="6420493" y="1786505"/>
            <a:ext cx="3982947" cy="646331"/>
          </a:xfrm>
          <a:prstGeom prst="rect">
            <a:avLst/>
          </a:prstGeom>
          <a:noFill/>
        </p:spPr>
        <p:txBody>
          <a:bodyPr wrap="square" rtlCol="0">
            <a:spAutoFit/>
          </a:bodyPr>
          <a:lstStyle/>
          <a:p>
            <a:r>
              <a:rPr lang="zh-CN" altLang="en-US" dirty="0">
                <a:solidFill>
                  <a:schemeClr val="bg1"/>
                </a:solidFill>
                <a:latin typeface="宋体" panose="02010600030101010101" pitchFamily="2" charset="-122"/>
                <a:ea typeface="宋体" panose="02010600030101010101" pitchFamily="2" charset="-122"/>
              </a:rPr>
              <a:t>单击此处输入文字单击此处输入文字单击此处输入文字单击此处输入文字</a:t>
            </a:r>
          </a:p>
        </p:txBody>
      </p:sp>
      <p:sp>
        <p:nvSpPr>
          <p:cNvPr id="25" name="文本框 24"/>
          <p:cNvSpPr txBox="1"/>
          <p:nvPr/>
        </p:nvSpPr>
        <p:spPr>
          <a:xfrm>
            <a:off x="6410219" y="2680355"/>
            <a:ext cx="3982947" cy="646331"/>
          </a:xfrm>
          <a:prstGeom prst="rect">
            <a:avLst/>
          </a:prstGeom>
          <a:noFill/>
        </p:spPr>
        <p:txBody>
          <a:bodyPr wrap="square" rtlCol="0">
            <a:spAutoFit/>
          </a:bodyPr>
          <a:lstStyle/>
          <a:p>
            <a:r>
              <a:rPr lang="zh-CN" altLang="en-US" dirty="0">
                <a:solidFill>
                  <a:schemeClr val="bg1"/>
                </a:solidFill>
                <a:latin typeface="宋体" panose="02010600030101010101" pitchFamily="2" charset="-122"/>
                <a:ea typeface="宋体" panose="02010600030101010101" pitchFamily="2" charset="-122"/>
              </a:rPr>
              <a:t>单击此处输入文字单击此处输入文字单击此处输入文字单击此处输入文字</a:t>
            </a:r>
          </a:p>
        </p:txBody>
      </p:sp>
      <p:sp>
        <p:nvSpPr>
          <p:cNvPr id="26" name="文本框 25"/>
          <p:cNvSpPr txBox="1"/>
          <p:nvPr/>
        </p:nvSpPr>
        <p:spPr>
          <a:xfrm>
            <a:off x="6410218" y="3532725"/>
            <a:ext cx="3982947" cy="646331"/>
          </a:xfrm>
          <a:prstGeom prst="rect">
            <a:avLst/>
          </a:prstGeom>
          <a:noFill/>
        </p:spPr>
        <p:txBody>
          <a:bodyPr wrap="square" rtlCol="0">
            <a:spAutoFit/>
          </a:bodyPr>
          <a:lstStyle/>
          <a:p>
            <a:r>
              <a:rPr lang="zh-CN" altLang="en-US" dirty="0">
                <a:solidFill>
                  <a:schemeClr val="bg1"/>
                </a:solidFill>
                <a:latin typeface="宋体" panose="02010600030101010101" pitchFamily="2" charset="-122"/>
                <a:ea typeface="宋体" panose="02010600030101010101" pitchFamily="2" charset="-122"/>
              </a:rPr>
              <a:t>单击此处输入文字单击此处输入文字单击此处输入文字单击此处输入文字</a:t>
            </a:r>
          </a:p>
        </p:txBody>
      </p:sp>
      <p:sp>
        <p:nvSpPr>
          <p:cNvPr id="27" name="文本框 26"/>
          <p:cNvSpPr txBox="1"/>
          <p:nvPr/>
        </p:nvSpPr>
        <p:spPr>
          <a:xfrm>
            <a:off x="6420492" y="4391943"/>
            <a:ext cx="3982947" cy="646331"/>
          </a:xfrm>
          <a:prstGeom prst="rect">
            <a:avLst/>
          </a:prstGeom>
          <a:noFill/>
        </p:spPr>
        <p:txBody>
          <a:bodyPr wrap="square" rtlCol="0">
            <a:spAutoFit/>
          </a:bodyPr>
          <a:lstStyle/>
          <a:p>
            <a:r>
              <a:rPr lang="zh-CN" altLang="en-US" dirty="0">
                <a:solidFill>
                  <a:schemeClr val="bg1"/>
                </a:solidFill>
                <a:latin typeface="宋体" panose="02010600030101010101" pitchFamily="2" charset="-122"/>
                <a:ea typeface="宋体" panose="02010600030101010101" pitchFamily="2" charset="-122"/>
              </a:rPr>
              <a:t>单击此处输入文字单击此处输入文字单击此处输入文字单击此处输入文字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1500"/>
                            </p:stCondLst>
                            <p:childTnLst>
                              <p:par>
                                <p:cTn id="17" presetID="2" presetClass="entr" presetSubtype="4"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750" fill="hold"/>
                                        <p:tgtEl>
                                          <p:spTgt spid="15"/>
                                        </p:tgtEl>
                                        <p:attrNameLst>
                                          <p:attrName>ppt_x</p:attrName>
                                        </p:attrNameLst>
                                      </p:cBhvr>
                                      <p:tavLst>
                                        <p:tav tm="0">
                                          <p:val>
                                            <p:strVal val="#ppt_x"/>
                                          </p:val>
                                        </p:tav>
                                        <p:tav tm="100000">
                                          <p:val>
                                            <p:strVal val="#ppt_x"/>
                                          </p:val>
                                        </p:tav>
                                      </p:tavLst>
                                    </p:anim>
                                    <p:anim calcmode="lin" valueType="num">
                                      <p:cBhvr additive="base">
                                        <p:cTn id="20" dur="750" fill="hold"/>
                                        <p:tgtEl>
                                          <p:spTgt spid="15"/>
                                        </p:tgtEl>
                                        <p:attrNameLst>
                                          <p:attrName>ppt_y</p:attrName>
                                        </p:attrNameLst>
                                      </p:cBhvr>
                                      <p:tavLst>
                                        <p:tav tm="0">
                                          <p:val>
                                            <p:strVal val="1+#ppt_h/2"/>
                                          </p:val>
                                        </p:tav>
                                        <p:tav tm="100000">
                                          <p:val>
                                            <p:strVal val="#ppt_y"/>
                                          </p:val>
                                        </p:tav>
                                      </p:tavLst>
                                    </p:anim>
                                  </p:childTnLst>
                                </p:cTn>
                              </p:par>
                            </p:childTnLst>
                          </p:cTn>
                        </p:par>
                        <p:par>
                          <p:cTn id="21" fill="hold">
                            <p:stCondLst>
                              <p:cond delay="2250"/>
                            </p:stCondLst>
                            <p:childTnLst>
                              <p:par>
                                <p:cTn id="22" presetID="2" presetClass="entr" presetSubtype="4"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750" fill="hold"/>
                                        <p:tgtEl>
                                          <p:spTgt spid="16"/>
                                        </p:tgtEl>
                                        <p:attrNameLst>
                                          <p:attrName>ppt_x</p:attrName>
                                        </p:attrNameLst>
                                      </p:cBhvr>
                                      <p:tavLst>
                                        <p:tav tm="0">
                                          <p:val>
                                            <p:strVal val="#ppt_x"/>
                                          </p:val>
                                        </p:tav>
                                        <p:tav tm="100000">
                                          <p:val>
                                            <p:strVal val="#ppt_x"/>
                                          </p:val>
                                        </p:tav>
                                      </p:tavLst>
                                    </p:anim>
                                    <p:anim calcmode="lin" valueType="num">
                                      <p:cBhvr additive="base">
                                        <p:cTn id="25" dur="750" fill="hold"/>
                                        <p:tgtEl>
                                          <p:spTgt spid="16"/>
                                        </p:tgtEl>
                                        <p:attrNameLst>
                                          <p:attrName>ppt_y</p:attrName>
                                        </p:attrNameLst>
                                      </p:cBhvr>
                                      <p:tavLst>
                                        <p:tav tm="0">
                                          <p:val>
                                            <p:strVal val="1+#ppt_h/2"/>
                                          </p:val>
                                        </p:tav>
                                        <p:tav tm="100000">
                                          <p:val>
                                            <p:strVal val="#ppt_y"/>
                                          </p:val>
                                        </p:tav>
                                      </p:tavLst>
                                    </p:anim>
                                  </p:childTnLst>
                                </p:cTn>
                              </p:par>
                            </p:childTnLst>
                          </p:cTn>
                        </p:par>
                        <p:par>
                          <p:cTn id="26" fill="hold">
                            <p:stCondLst>
                              <p:cond delay="3000"/>
                            </p:stCondLst>
                            <p:childTnLst>
                              <p:par>
                                <p:cTn id="27" presetID="2" presetClass="entr" presetSubtype="4"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750" fill="hold"/>
                                        <p:tgtEl>
                                          <p:spTgt spid="17"/>
                                        </p:tgtEl>
                                        <p:attrNameLst>
                                          <p:attrName>ppt_x</p:attrName>
                                        </p:attrNameLst>
                                      </p:cBhvr>
                                      <p:tavLst>
                                        <p:tav tm="0">
                                          <p:val>
                                            <p:strVal val="#ppt_x"/>
                                          </p:val>
                                        </p:tav>
                                        <p:tav tm="100000">
                                          <p:val>
                                            <p:strVal val="#ppt_x"/>
                                          </p:val>
                                        </p:tav>
                                      </p:tavLst>
                                    </p:anim>
                                    <p:anim calcmode="lin" valueType="num">
                                      <p:cBhvr additive="base">
                                        <p:cTn id="30" dur="750" fill="hold"/>
                                        <p:tgtEl>
                                          <p:spTgt spid="17"/>
                                        </p:tgtEl>
                                        <p:attrNameLst>
                                          <p:attrName>ppt_y</p:attrName>
                                        </p:attrNameLst>
                                      </p:cBhvr>
                                      <p:tavLst>
                                        <p:tav tm="0">
                                          <p:val>
                                            <p:strVal val="1+#ppt_h/2"/>
                                          </p:val>
                                        </p:tav>
                                        <p:tav tm="100000">
                                          <p:val>
                                            <p:strVal val="#ppt_y"/>
                                          </p:val>
                                        </p:tav>
                                      </p:tavLst>
                                    </p:anim>
                                  </p:childTnLst>
                                </p:cTn>
                              </p:par>
                            </p:childTnLst>
                          </p:cTn>
                        </p:par>
                        <p:par>
                          <p:cTn id="31" fill="hold">
                            <p:stCondLst>
                              <p:cond delay="3750"/>
                            </p:stCondLst>
                            <p:childTnLst>
                              <p:par>
                                <p:cTn id="32" presetID="2" presetClass="entr" presetSubtype="4"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750" fill="hold"/>
                                        <p:tgtEl>
                                          <p:spTgt spid="18"/>
                                        </p:tgtEl>
                                        <p:attrNameLst>
                                          <p:attrName>ppt_x</p:attrName>
                                        </p:attrNameLst>
                                      </p:cBhvr>
                                      <p:tavLst>
                                        <p:tav tm="0">
                                          <p:val>
                                            <p:strVal val="#ppt_x"/>
                                          </p:val>
                                        </p:tav>
                                        <p:tav tm="100000">
                                          <p:val>
                                            <p:strVal val="#ppt_x"/>
                                          </p:val>
                                        </p:tav>
                                      </p:tavLst>
                                    </p:anim>
                                    <p:anim calcmode="lin" valueType="num">
                                      <p:cBhvr additive="base">
                                        <p:cTn id="35" dur="75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arn(inVertical)">
                                      <p:cBhvr>
                                        <p:cTn id="40" dur="500"/>
                                        <p:tgtEl>
                                          <p:spTgt spid="10"/>
                                        </p:tgtEl>
                                      </p:cBhvr>
                                    </p:animEffect>
                                  </p:childTnLst>
                                </p:cTn>
                              </p:par>
                            </p:childTnLst>
                          </p:cTn>
                        </p:par>
                        <p:par>
                          <p:cTn id="41" fill="hold">
                            <p:stCondLst>
                              <p:cond delay="500"/>
                            </p:stCondLst>
                            <p:childTnLst>
                              <p:par>
                                <p:cTn id="42" presetID="22" presetClass="entr" presetSubtype="1"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up)">
                                      <p:cBhvr>
                                        <p:cTn id="44" dur="500"/>
                                        <p:tgtEl>
                                          <p:spTgt spid="7"/>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750" fill="hold"/>
                                        <p:tgtEl>
                                          <p:spTgt spid="24"/>
                                        </p:tgtEl>
                                        <p:attrNameLst>
                                          <p:attrName>ppt_x</p:attrName>
                                        </p:attrNameLst>
                                      </p:cBhvr>
                                      <p:tavLst>
                                        <p:tav tm="0">
                                          <p:val>
                                            <p:strVal val="#ppt_x"/>
                                          </p:val>
                                        </p:tav>
                                        <p:tav tm="100000">
                                          <p:val>
                                            <p:strVal val="#ppt_x"/>
                                          </p:val>
                                        </p:tav>
                                      </p:tavLst>
                                    </p:anim>
                                    <p:anim calcmode="lin" valueType="num">
                                      <p:cBhvr additive="base">
                                        <p:cTn id="50" dur="750" fill="hold"/>
                                        <p:tgtEl>
                                          <p:spTgt spid="24"/>
                                        </p:tgtEl>
                                        <p:attrNameLst>
                                          <p:attrName>ppt_y</p:attrName>
                                        </p:attrNameLst>
                                      </p:cBhvr>
                                      <p:tavLst>
                                        <p:tav tm="0">
                                          <p:val>
                                            <p:strVal val="1+#ppt_h/2"/>
                                          </p:val>
                                        </p:tav>
                                        <p:tav tm="100000">
                                          <p:val>
                                            <p:strVal val="#ppt_y"/>
                                          </p:val>
                                        </p:tav>
                                      </p:tavLst>
                                    </p:anim>
                                  </p:childTnLst>
                                </p:cTn>
                              </p:par>
                            </p:childTnLst>
                          </p:cTn>
                        </p:par>
                        <p:par>
                          <p:cTn id="51" fill="hold">
                            <p:stCondLst>
                              <p:cond delay="750"/>
                            </p:stCondLst>
                            <p:childTnLst>
                              <p:par>
                                <p:cTn id="52" presetID="2" presetClass="entr" presetSubtype="4" fill="hold" grpId="0" nodeType="afterEffect">
                                  <p:stCondLst>
                                    <p:cond delay="0"/>
                                  </p:stCondLst>
                                  <p:childTnLst>
                                    <p:set>
                                      <p:cBhvr>
                                        <p:cTn id="53" dur="1" fill="hold">
                                          <p:stCondLst>
                                            <p:cond delay="0"/>
                                          </p:stCondLst>
                                        </p:cTn>
                                        <p:tgtEl>
                                          <p:spTgt spid="25"/>
                                        </p:tgtEl>
                                        <p:attrNameLst>
                                          <p:attrName>style.visibility</p:attrName>
                                        </p:attrNameLst>
                                      </p:cBhvr>
                                      <p:to>
                                        <p:strVal val="visible"/>
                                      </p:to>
                                    </p:set>
                                    <p:anim calcmode="lin" valueType="num">
                                      <p:cBhvr additive="base">
                                        <p:cTn id="54" dur="750" fill="hold"/>
                                        <p:tgtEl>
                                          <p:spTgt spid="25"/>
                                        </p:tgtEl>
                                        <p:attrNameLst>
                                          <p:attrName>ppt_x</p:attrName>
                                        </p:attrNameLst>
                                      </p:cBhvr>
                                      <p:tavLst>
                                        <p:tav tm="0">
                                          <p:val>
                                            <p:strVal val="#ppt_x"/>
                                          </p:val>
                                        </p:tav>
                                        <p:tav tm="100000">
                                          <p:val>
                                            <p:strVal val="#ppt_x"/>
                                          </p:val>
                                        </p:tav>
                                      </p:tavLst>
                                    </p:anim>
                                    <p:anim calcmode="lin" valueType="num">
                                      <p:cBhvr additive="base">
                                        <p:cTn id="55" dur="750" fill="hold"/>
                                        <p:tgtEl>
                                          <p:spTgt spid="25"/>
                                        </p:tgtEl>
                                        <p:attrNameLst>
                                          <p:attrName>ppt_y</p:attrName>
                                        </p:attrNameLst>
                                      </p:cBhvr>
                                      <p:tavLst>
                                        <p:tav tm="0">
                                          <p:val>
                                            <p:strVal val="1+#ppt_h/2"/>
                                          </p:val>
                                        </p:tav>
                                        <p:tav tm="100000">
                                          <p:val>
                                            <p:strVal val="#ppt_y"/>
                                          </p:val>
                                        </p:tav>
                                      </p:tavLst>
                                    </p:anim>
                                  </p:childTnLst>
                                </p:cTn>
                              </p:par>
                            </p:childTnLst>
                          </p:cTn>
                        </p:par>
                        <p:par>
                          <p:cTn id="56" fill="hold">
                            <p:stCondLst>
                              <p:cond delay="1500"/>
                            </p:stCondLst>
                            <p:childTnLst>
                              <p:par>
                                <p:cTn id="57" presetID="2" presetClass="entr" presetSubtype="4" fill="hold" grpId="0" nodeType="afterEffect">
                                  <p:stCondLst>
                                    <p:cond delay="0"/>
                                  </p:stCondLst>
                                  <p:childTnLst>
                                    <p:set>
                                      <p:cBhvr>
                                        <p:cTn id="58" dur="1" fill="hold">
                                          <p:stCondLst>
                                            <p:cond delay="0"/>
                                          </p:stCondLst>
                                        </p:cTn>
                                        <p:tgtEl>
                                          <p:spTgt spid="26"/>
                                        </p:tgtEl>
                                        <p:attrNameLst>
                                          <p:attrName>style.visibility</p:attrName>
                                        </p:attrNameLst>
                                      </p:cBhvr>
                                      <p:to>
                                        <p:strVal val="visible"/>
                                      </p:to>
                                    </p:set>
                                    <p:anim calcmode="lin" valueType="num">
                                      <p:cBhvr additive="base">
                                        <p:cTn id="59" dur="750" fill="hold"/>
                                        <p:tgtEl>
                                          <p:spTgt spid="26"/>
                                        </p:tgtEl>
                                        <p:attrNameLst>
                                          <p:attrName>ppt_x</p:attrName>
                                        </p:attrNameLst>
                                      </p:cBhvr>
                                      <p:tavLst>
                                        <p:tav tm="0">
                                          <p:val>
                                            <p:strVal val="#ppt_x"/>
                                          </p:val>
                                        </p:tav>
                                        <p:tav tm="100000">
                                          <p:val>
                                            <p:strVal val="#ppt_x"/>
                                          </p:val>
                                        </p:tav>
                                      </p:tavLst>
                                    </p:anim>
                                    <p:anim calcmode="lin" valueType="num">
                                      <p:cBhvr additive="base">
                                        <p:cTn id="60" dur="750" fill="hold"/>
                                        <p:tgtEl>
                                          <p:spTgt spid="26"/>
                                        </p:tgtEl>
                                        <p:attrNameLst>
                                          <p:attrName>ppt_y</p:attrName>
                                        </p:attrNameLst>
                                      </p:cBhvr>
                                      <p:tavLst>
                                        <p:tav tm="0">
                                          <p:val>
                                            <p:strVal val="1+#ppt_h/2"/>
                                          </p:val>
                                        </p:tav>
                                        <p:tav tm="100000">
                                          <p:val>
                                            <p:strVal val="#ppt_y"/>
                                          </p:val>
                                        </p:tav>
                                      </p:tavLst>
                                    </p:anim>
                                  </p:childTnLst>
                                </p:cTn>
                              </p:par>
                            </p:childTnLst>
                          </p:cTn>
                        </p:par>
                        <p:par>
                          <p:cTn id="61" fill="hold">
                            <p:stCondLst>
                              <p:cond delay="2250"/>
                            </p:stCondLst>
                            <p:childTnLst>
                              <p:par>
                                <p:cTn id="62" presetID="2" presetClass="entr" presetSubtype="4"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anim calcmode="lin" valueType="num">
                                      <p:cBhvr additive="base">
                                        <p:cTn id="64" dur="750" fill="hold"/>
                                        <p:tgtEl>
                                          <p:spTgt spid="27"/>
                                        </p:tgtEl>
                                        <p:attrNameLst>
                                          <p:attrName>ppt_x</p:attrName>
                                        </p:attrNameLst>
                                      </p:cBhvr>
                                      <p:tavLst>
                                        <p:tav tm="0">
                                          <p:val>
                                            <p:strVal val="#ppt_x"/>
                                          </p:val>
                                        </p:tav>
                                        <p:tav tm="100000">
                                          <p:val>
                                            <p:strVal val="#ppt_x"/>
                                          </p:val>
                                        </p:tav>
                                      </p:tavLst>
                                    </p:anim>
                                    <p:anim calcmode="lin" valueType="num">
                                      <p:cBhvr additive="base">
                                        <p:cTn id="65" dur="75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5" grpId="0"/>
      <p:bldP spid="16" grpId="0"/>
      <p:bldP spid="17" grpId="0"/>
      <p:bldP spid="18" grpId="0"/>
      <p:bldP spid="24" grpId="0"/>
      <p:bldP spid="25" grpId="0"/>
      <p:bldP spid="26" grpId="0"/>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t="-9000" b="-9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a:clrChange>
              <a:clrFrom>
                <a:srgbClr val="310B0F"/>
              </a:clrFrom>
              <a:clrTo>
                <a:srgbClr val="310B0F">
                  <a:alpha val="0"/>
                </a:srgbClr>
              </a:clrTo>
            </a:clrChange>
          </a:blip>
          <a:stretch>
            <a:fillRect/>
          </a:stretch>
        </p:blipFill>
        <p:spPr>
          <a:xfrm>
            <a:off x="439612" y="219903"/>
            <a:ext cx="1157058" cy="1132648"/>
          </a:xfrm>
          <a:prstGeom prst="rect">
            <a:avLst/>
          </a:prstGeom>
        </p:spPr>
      </p:pic>
      <p:pic>
        <p:nvPicPr>
          <p:cNvPr id="3" name="图片 2"/>
          <p:cNvPicPr>
            <a:picLocks noChangeAspect="1"/>
          </p:cNvPicPr>
          <p:nvPr/>
        </p:nvPicPr>
        <p:blipFill>
          <a:blip r:embed="rId4">
            <a:clrChange>
              <a:clrFrom>
                <a:srgbClr val="000000"/>
              </a:clrFrom>
              <a:clrTo>
                <a:srgbClr val="000000">
                  <a:alpha val="0"/>
                </a:srgbClr>
              </a:clrTo>
            </a:clrChange>
            <a:extLst>
              <a:ext uri="{28A0092B-C50C-407E-A947-70E740481C1C}">
                <a14:useLocalDpi xmlns:a14="http://schemas.microsoft.com/office/drawing/2010/main" val="0"/>
              </a:ext>
            </a:extLst>
          </a:blip>
          <a:stretch>
            <a:fillRect/>
          </a:stretch>
        </p:blipFill>
        <p:spPr>
          <a:xfrm>
            <a:off x="1514120" y="77408"/>
            <a:ext cx="4725460" cy="1417638"/>
          </a:xfrm>
          <a:prstGeom prst="rect">
            <a:avLst/>
          </a:prstGeom>
        </p:spPr>
      </p:pic>
      <p:pic>
        <p:nvPicPr>
          <p:cNvPr id="6" name="图片 5"/>
          <p:cNvPicPr>
            <a:picLocks noChangeAspect="1"/>
          </p:cNvPicPr>
          <p:nvPr/>
        </p:nvPicPr>
        <p:blipFill>
          <a:blip r:embed="rId5">
            <a:extLst>
              <a:ext uri="{BEBA8EAE-BF5A-486C-A8C5-ECC9F3942E4B}">
                <a14:imgProps xmlns:a14="http://schemas.microsoft.com/office/drawing/2010/main">
                  <a14:imgLayer r:embed="rId6">
                    <a14:imgEffect>
                      <a14:artisticChalkSketch/>
                    </a14:imgEffect>
                    <a14:imgEffect>
                      <a14:backgroundRemoval t="3604" b="100000" l="4519" r="100000"/>
                    </a14:imgEffect>
                  </a14:imgLayer>
                </a14:imgProps>
              </a:ext>
            </a:extLst>
          </a:blip>
          <a:stretch>
            <a:fillRect/>
          </a:stretch>
        </p:blipFill>
        <p:spPr>
          <a:xfrm>
            <a:off x="3048000" y="4743450"/>
            <a:ext cx="9906000" cy="2114550"/>
          </a:xfrm>
          <a:prstGeom prst="rect">
            <a:avLst/>
          </a:prstGeom>
        </p:spPr>
      </p:pic>
      <p:sp>
        <p:nvSpPr>
          <p:cNvPr id="7" name="文本框 6"/>
          <p:cNvSpPr txBox="1"/>
          <p:nvPr/>
        </p:nvSpPr>
        <p:spPr>
          <a:xfrm>
            <a:off x="0" y="2457528"/>
            <a:ext cx="12192000" cy="1323439"/>
          </a:xfrm>
          <a:prstGeom prst="rect">
            <a:avLst/>
          </a:prstGeom>
          <a:noFill/>
        </p:spPr>
        <p:txBody>
          <a:bodyPr wrap="square" rtlCol="0">
            <a:spAutoFit/>
          </a:bodyPr>
          <a:lstStyle/>
          <a:p>
            <a:pPr algn="ctr"/>
            <a:r>
              <a:rPr lang="zh-CN" altLang="en-US" sz="8000" dirty="0">
                <a:solidFill>
                  <a:schemeClr val="bg1"/>
                </a:solidFill>
              </a:rPr>
              <a:t>第四章 请输入章节名称</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t="-9000" b="-9000"/>
          </a:stretch>
        </a:blipFill>
        <a:effectLst/>
      </p:bgPr>
    </p:bg>
    <p:spTree>
      <p:nvGrpSpPr>
        <p:cNvPr id="1" name=""/>
        <p:cNvGrpSpPr/>
        <p:nvPr/>
      </p:nvGrpSpPr>
      <p:grpSpPr>
        <a:xfrm>
          <a:off x="0" y="0"/>
          <a:ext cx="0" cy="0"/>
          <a:chOff x="0" y="0"/>
          <a:chExt cx="0" cy="0"/>
        </a:xfrm>
      </p:grpSpPr>
      <p:grpSp>
        <p:nvGrpSpPr>
          <p:cNvPr id="4" name="组合 3"/>
          <p:cNvGrpSpPr/>
          <p:nvPr/>
        </p:nvGrpSpPr>
        <p:grpSpPr>
          <a:xfrm>
            <a:off x="239718" y="274377"/>
            <a:ext cx="3233732" cy="751100"/>
            <a:chOff x="239718" y="274377"/>
            <a:chExt cx="3233732" cy="751100"/>
          </a:xfrm>
        </p:grpSpPr>
        <p:pic>
          <p:nvPicPr>
            <p:cNvPr id="5" name="图片 4"/>
            <p:cNvPicPr>
              <a:picLocks noChangeAspect="1"/>
            </p:cNvPicPr>
            <p:nvPr/>
          </p:nvPicPr>
          <p:blipFill>
            <a:blip r:embed="rId3"/>
            <a:stretch>
              <a:fillRect/>
            </a:stretch>
          </p:blipFill>
          <p:spPr>
            <a:xfrm>
              <a:off x="2935261" y="274377"/>
              <a:ext cx="538189" cy="751100"/>
            </a:xfrm>
            <a:prstGeom prst="rect">
              <a:avLst/>
            </a:prstGeom>
          </p:spPr>
        </p:pic>
        <p:sp>
          <p:nvSpPr>
            <p:cNvPr id="6" name="文本框 5"/>
            <p:cNvSpPr txBox="1"/>
            <p:nvPr/>
          </p:nvSpPr>
          <p:spPr>
            <a:xfrm>
              <a:off x="239718" y="274377"/>
              <a:ext cx="2833682" cy="400110"/>
            </a:xfrm>
            <a:prstGeom prst="rect">
              <a:avLst/>
            </a:prstGeom>
            <a:noFill/>
          </p:spPr>
          <p:txBody>
            <a:bodyPr wrap="square" rtlCol="0">
              <a:spAutoFit/>
            </a:bodyPr>
            <a:lstStyle/>
            <a:p>
              <a:r>
                <a:rPr lang="zh-CN" altLang="en-US" sz="2000" dirty="0">
                  <a:solidFill>
                    <a:schemeClr val="bg1"/>
                  </a:solidFill>
                </a:rPr>
                <a:t>第四章 请输入章节名称</a:t>
              </a:r>
            </a:p>
          </p:txBody>
        </p:sp>
      </p:grpSp>
      <p:pic>
        <p:nvPicPr>
          <p:cNvPr id="8" name="图片 7"/>
          <p:cNvPicPr>
            <a:picLocks noChangeAspect="1"/>
          </p:cNvPicPr>
          <p:nvPr/>
        </p:nvPicPr>
        <p:blipFill>
          <a:blip r:embed="rId4">
            <a:extLst>
              <a:ext uri="{BEBA8EAE-BF5A-486C-A8C5-ECC9F3942E4B}">
                <a14:imgProps xmlns:a14="http://schemas.microsoft.com/office/drawing/2010/main">
                  <a14:imgLayer r:embed="rId5">
                    <a14:imgEffect>
                      <a14:artisticChalkSketch/>
                    </a14:imgEffect>
                  </a14:imgLayer>
                </a14:imgProps>
              </a:ext>
            </a:extLst>
          </a:blip>
          <a:stretch>
            <a:fillRect/>
          </a:stretch>
        </p:blipFill>
        <p:spPr>
          <a:xfrm>
            <a:off x="7576432" y="5486400"/>
            <a:ext cx="4564768" cy="1658943"/>
          </a:xfrm>
          <a:prstGeom prst="rect">
            <a:avLst/>
          </a:prstGeom>
        </p:spPr>
      </p:pic>
      <p:pic>
        <p:nvPicPr>
          <p:cNvPr id="3" name="图片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76434" y="1044527"/>
            <a:ext cx="3810000" cy="2333625"/>
          </a:xfrm>
          <a:prstGeom prst="rect">
            <a:avLst/>
          </a:prstGeom>
        </p:spPr>
      </p:pic>
      <p:pic>
        <p:nvPicPr>
          <p:cNvPr id="10" name="图片 9"/>
          <p:cNvPicPr>
            <a:picLocks noChangeAspect="1"/>
          </p:cNvPicPr>
          <p:nvPr/>
        </p:nvPicPr>
        <p:blipFill rotWithShape="1">
          <a:blip r:embed="rId7" cstate="print">
            <a:extLst>
              <a:ext uri="{28A0092B-C50C-407E-A947-70E740481C1C}">
                <a14:useLocalDpi xmlns:a14="http://schemas.microsoft.com/office/drawing/2010/main" val="0"/>
              </a:ext>
            </a:extLst>
          </a:blip>
          <a:srcRect b="9713"/>
          <a:stretch>
            <a:fillRect/>
          </a:stretch>
        </p:blipFill>
        <p:spPr>
          <a:xfrm>
            <a:off x="980591" y="3272741"/>
            <a:ext cx="3810000" cy="2332276"/>
          </a:xfrm>
          <a:prstGeom prst="rect">
            <a:avLst/>
          </a:prstGeom>
        </p:spPr>
      </p:pic>
      <p:sp>
        <p:nvSpPr>
          <p:cNvPr id="11" name="文本框 10"/>
          <p:cNvSpPr txBox="1"/>
          <p:nvPr/>
        </p:nvSpPr>
        <p:spPr>
          <a:xfrm>
            <a:off x="980440" y="1080770"/>
            <a:ext cx="6136640" cy="1845310"/>
          </a:xfrm>
          <a:prstGeom prst="rect">
            <a:avLst/>
          </a:prstGeom>
          <a:noFill/>
          <a:ln>
            <a:solidFill>
              <a:schemeClr val="bg1"/>
            </a:solidFill>
          </a:ln>
        </p:spPr>
        <p:txBody>
          <a:bodyPr wrap="square" rtlCol="0">
            <a:spAutoFit/>
          </a:bodyPr>
          <a:lstStyle/>
          <a:p>
            <a:r>
              <a:rPr lang="zh-CN" altLang="en-US" sz="2400" dirty="0">
                <a:solidFill>
                  <a:schemeClr val="bg1"/>
                </a:solidFill>
              </a:rPr>
              <a:t>     </a:t>
            </a:r>
            <a:r>
              <a:rPr lang="zh-CN" altLang="en-US" sz="2400" b="1" dirty="0">
                <a:solidFill>
                  <a:schemeClr val="bg1"/>
                </a:solidFill>
                <a:latin typeface="黑体" panose="02010609060101010101" pitchFamily="49" charset="-122"/>
                <a:ea typeface="黑体" panose="02010609060101010101" pitchFamily="49" charset="-122"/>
              </a:rPr>
              <a:t>单击此处输入文字，</a:t>
            </a:r>
            <a:r>
              <a:rPr lang="zh-CN" altLang="en-US" dirty="0">
                <a:solidFill>
                  <a:schemeClr val="bg1"/>
                </a:solidFill>
                <a:latin typeface="楷体" panose="02010609060101010101" pitchFamily="49" charset="-122"/>
                <a:ea typeface="楷体" panose="02010609060101010101" pitchFamily="49" charset="-122"/>
              </a:rPr>
              <a:t>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a:t>
            </a:r>
          </a:p>
        </p:txBody>
      </p:sp>
      <p:sp>
        <p:nvSpPr>
          <p:cNvPr id="13" name="文本框 12"/>
          <p:cNvSpPr txBox="1"/>
          <p:nvPr/>
        </p:nvSpPr>
        <p:spPr>
          <a:xfrm>
            <a:off x="5250180" y="3759835"/>
            <a:ext cx="6172200" cy="1845310"/>
          </a:xfrm>
          <a:prstGeom prst="rect">
            <a:avLst/>
          </a:prstGeom>
          <a:noFill/>
          <a:ln>
            <a:solidFill>
              <a:schemeClr val="bg1"/>
            </a:solidFill>
          </a:ln>
        </p:spPr>
        <p:txBody>
          <a:bodyPr wrap="square" rtlCol="0">
            <a:spAutoFit/>
          </a:bodyPr>
          <a:lstStyle/>
          <a:p>
            <a:r>
              <a:rPr lang="zh-CN" altLang="en-US" sz="2400" dirty="0">
                <a:solidFill>
                  <a:schemeClr val="bg1"/>
                </a:solidFill>
              </a:rPr>
              <a:t>     </a:t>
            </a:r>
            <a:r>
              <a:rPr lang="zh-CN" altLang="en-US" sz="2400" b="1" dirty="0">
                <a:solidFill>
                  <a:schemeClr val="bg1"/>
                </a:solidFill>
                <a:latin typeface="黑体" panose="02010609060101010101" pitchFamily="49" charset="-122"/>
                <a:ea typeface="黑体" panose="02010609060101010101" pitchFamily="49" charset="-122"/>
              </a:rPr>
              <a:t>单击此处输入文字，</a:t>
            </a:r>
            <a:r>
              <a:rPr lang="zh-CN" altLang="en-US" dirty="0">
                <a:solidFill>
                  <a:schemeClr val="bg1"/>
                </a:solidFill>
                <a:latin typeface="楷体" panose="02010609060101010101" pitchFamily="49" charset="-122"/>
                <a:ea typeface="楷体" panose="02010609060101010101" pitchFamily="49" charset="-122"/>
              </a:rPr>
              <a:t>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t="-9000" b="-9000"/>
          </a:stretch>
        </a:blipFill>
        <a:effectLst/>
      </p:bgPr>
    </p:bg>
    <p:spTree>
      <p:nvGrpSpPr>
        <p:cNvPr id="1" name=""/>
        <p:cNvGrpSpPr/>
        <p:nvPr/>
      </p:nvGrpSpPr>
      <p:grpSpPr>
        <a:xfrm>
          <a:off x="0" y="0"/>
          <a:ext cx="0" cy="0"/>
          <a:chOff x="0" y="0"/>
          <a:chExt cx="0" cy="0"/>
        </a:xfrm>
      </p:grpSpPr>
      <p:grpSp>
        <p:nvGrpSpPr>
          <p:cNvPr id="2" name="组合 1"/>
          <p:cNvGrpSpPr/>
          <p:nvPr/>
        </p:nvGrpSpPr>
        <p:grpSpPr>
          <a:xfrm>
            <a:off x="239718" y="274377"/>
            <a:ext cx="3233732" cy="751100"/>
            <a:chOff x="239718" y="274377"/>
            <a:chExt cx="3233732" cy="751100"/>
          </a:xfrm>
        </p:grpSpPr>
        <p:pic>
          <p:nvPicPr>
            <p:cNvPr id="3" name="图片 2"/>
            <p:cNvPicPr>
              <a:picLocks noChangeAspect="1"/>
            </p:cNvPicPr>
            <p:nvPr/>
          </p:nvPicPr>
          <p:blipFill>
            <a:blip r:embed="rId3"/>
            <a:stretch>
              <a:fillRect/>
            </a:stretch>
          </p:blipFill>
          <p:spPr>
            <a:xfrm>
              <a:off x="2935261" y="274377"/>
              <a:ext cx="538189" cy="751100"/>
            </a:xfrm>
            <a:prstGeom prst="rect">
              <a:avLst/>
            </a:prstGeom>
          </p:spPr>
        </p:pic>
        <p:sp>
          <p:nvSpPr>
            <p:cNvPr id="4" name="文本框 3"/>
            <p:cNvSpPr txBox="1"/>
            <p:nvPr/>
          </p:nvSpPr>
          <p:spPr>
            <a:xfrm>
              <a:off x="239718" y="274377"/>
              <a:ext cx="2833682" cy="400110"/>
            </a:xfrm>
            <a:prstGeom prst="rect">
              <a:avLst/>
            </a:prstGeom>
            <a:noFill/>
          </p:spPr>
          <p:txBody>
            <a:bodyPr wrap="square" rtlCol="0">
              <a:spAutoFit/>
            </a:bodyPr>
            <a:lstStyle/>
            <a:p>
              <a:r>
                <a:rPr lang="zh-CN" altLang="en-US" sz="2000" dirty="0">
                  <a:solidFill>
                    <a:schemeClr val="bg1"/>
                  </a:solidFill>
                </a:rPr>
                <a:t>第四章 请输入章节名称</a:t>
              </a:r>
            </a:p>
          </p:txBody>
        </p:sp>
      </p:grpSp>
      <p:pic>
        <p:nvPicPr>
          <p:cNvPr id="5" name="图片 4"/>
          <p:cNvPicPr>
            <a:picLocks noChangeAspect="1"/>
          </p:cNvPicPr>
          <p:nvPr/>
        </p:nvPicPr>
        <p:blipFill>
          <a:blip r:embed="rId4">
            <a:extLst>
              <a:ext uri="{BEBA8EAE-BF5A-486C-A8C5-ECC9F3942E4B}">
                <a14:imgProps xmlns:a14="http://schemas.microsoft.com/office/drawing/2010/main">
                  <a14:imgLayer r:embed="rId5">
                    <a14:imgEffect>
                      <a14:artisticChalkSketch/>
                    </a14:imgEffect>
                  </a14:imgLayer>
                </a14:imgProps>
              </a:ext>
            </a:extLst>
          </a:blip>
          <a:stretch>
            <a:fillRect/>
          </a:stretch>
        </p:blipFill>
        <p:spPr>
          <a:xfrm>
            <a:off x="7582750" y="5487188"/>
            <a:ext cx="4564800" cy="1647807"/>
          </a:xfrm>
          <a:prstGeom prst="rect">
            <a:avLst/>
          </a:prstGeom>
        </p:spPr>
      </p:pic>
      <p:grpSp>
        <p:nvGrpSpPr>
          <p:cNvPr id="6" name="组合 5">
            <a:extLst>
              <a:ext uri="{FF2B5EF4-FFF2-40B4-BE49-F238E27FC236}">
                <a16:creationId xmlns:a16="http://schemas.microsoft.com/office/drawing/2014/main" id="{01E2D30E-B3C1-4062-825B-8E08C47DACBC}"/>
              </a:ext>
            </a:extLst>
          </p:cNvPr>
          <p:cNvGrpSpPr/>
          <p:nvPr/>
        </p:nvGrpSpPr>
        <p:grpSpPr>
          <a:xfrm>
            <a:off x="605062" y="1025476"/>
            <a:ext cx="2871627" cy="4363319"/>
            <a:chOff x="605062" y="1025476"/>
            <a:chExt cx="2871627" cy="4363319"/>
          </a:xfrm>
        </p:grpSpPr>
        <p:pic>
          <p:nvPicPr>
            <p:cNvPr id="9" name="图片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9256" y="1188769"/>
              <a:ext cx="2574747" cy="2786429"/>
            </a:xfrm>
            <a:prstGeom prst="rect">
              <a:avLst/>
            </a:prstGeom>
          </p:spPr>
        </p:pic>
        <p:sp>
          <p:nvSpPr>
            <p:cNvPr id="10" name="图文框 9"/>
            <p:cNvSpPr/>
            <p:nvPr/>
          </p:nvSpPr>
          <p:spPr>
            <a:xfrm>
              <a:off x="605062" y="1025476"/>
              <a:ext cx="2871627" cy="4363319"/>
            </a:xfrm>
            <a:prstGeom prst="frame">
              <a:avLst>
                <a:gd name="adj1" fmla="val 5740"/>
              </a:avLst>
            </a:prstGeom>
            <a:blipFill>
              <a:blip r:embed="rId7"/>
              <a:tile tx="0" ty="0" sx="100000" sy="100000" flip="none" algn="tl"/>
            </a:blip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solidFill>
                  <a:schemeClr val="tx1"/>
                </a:solidFill>
              </a:endParaRPr>
            </a:p>
          </p:txBody>
        </p:sp>
        <p:sp>
          <p:nvSpPr>
            <p:cNvPr id="11" name="文本框 10"/>
            <p:cNvSpPr txBox="1"/>
            <p:nvPr/>
          </p:nvSpPr>
          <p:spPr>
            <a:xfrm>
              <a:off x="795489" y="4012059"/>
              <a:ext cx="2574747" cy="1200329"/>
            </a:xfrm>
            <a:prstGeom prst="rect">
              <a:avLst/>
            </a:prstGeom>
            <a:noFill/>
          </p:spPr>
          <p:txBody>
            <a:bodyPr wrap="square" rtlCol="0">
              <a:spAutoFit/>
            </a:bodyPr>
            <a:lstStyle/>
            <a:p>
              <a:r>
                <a:rPr lang="zh-CN" altLang="en-US" dirty="0">
                  <a:solidFill>
                    <a:schemeClr val="bg1"/>
                  </a:solidFill>
                </a:rPr>
                <a:t>单击此处输入文字单击此处输入文字单击此处输入文字单击此处输入文字单击此处输入文字</a:t>
              </a:r>
            </a:p>
          </p:txBody>
        </p:sp>
      </p:grpSp>
      <p:grpSp>
        <p:nvGrpSpPr>
          <p:cNvPr id="7" name="组合 6">
            <a:extLst>
              <a:ext uri="{FF2B5EF4-FFF2-40B4-BE49-F238E27FC236}">
                <a16:creationId xmlns:a16="http://schemas.microsoft.com/office/drawing/2014/main" id="{CD5F8D21-B7CB-4F8A-A5C4-4B4C7ABBE507}"/>
              </a:ext>
            </a:extLst>
          </p:cNvPr>
          <p:cNvGrpSpPr/>
          <p:nvPr/>
        </p:nvGrpSpPr>
        <p:grpSpPr>
          <a:xfrm>
            <a:off x="4588089" y="1044277"/>
            <a:ext cx="2871627" cy="4363319"/>
            <a:chOff x="4588089" y="1044277"/>
            <a:chExt cx="2871627" cy="4363319"/>
          </a:xfrm>
        </p:grpSpPr>
        <p:pic>
          <p:nvPicPr>
            <p:cNvPr id="12" name="图片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36529" y="1188768"/>
              <a:ext cx="2574747" cy="2786429"/>
            </a:xfrm>
            <a:prstGeom prst="rect">
              <a:avLst/>
            </a:prstGeom>
          </p:spPr>
        </p:pic>
        <p:sp>
          <p:nvSpPr>
            <p:cNvPr id="13" name="图文框 12"/>
            <p:cNvSpPr/>
            <p:nvPr/>
          </p:nvSpPr>
          <p:spPr>
            <a:xfrm>
              <a:off x="4588089" y="1044277"/>
              <a:ext cx="2871627" cy="4363319"/>
            </a:xfrm>
            <a:prstGeom prst="frame">
              <a:avLst>
                <a:gd name="adj1" fmla="val 5740"/>
              </a:avLst>
            </a:prstGeom>
            <a:blipFill>
              <a:blip r:embed="rId7"/>
              <a:tile tx="0" ty="0" sx="100000" sy="100000" flip="none" algn="tl"/>
            </a:blip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solidFill>
                  <a:schemeClr val="tx1"/>
                </a:solidFill>
              </a:endParaRPr>
            </a:p>
          </p:txBody>
        </p:sp>
        <p:sp>
          <p:nvSpPr>
            <p:cNvPr id="14" name="文本框 13"/>
            <p:cNvSpPr txBox="1"/>
            <p:nvPr/>
          </p:nvSpPr>
          <p:spPr>
            <a:xfrm>
              <a:off x="4778516" y="4030860"/>
              <a:ext cx="2574747" cy="1200329"/>
            </a:xfrm>
            <a:prstGeom prst="rect">
              <a:avLst/>
            </a:prstGeom>
            <a:noFill/>
          </p:spPr>
          <p:txBody>
            <a:bodyPr wrap="square" rtlCol="0">
              <a:spAutoFit/>
            </a:bodyPr>
            <a:lstStyle/>
            <a:p>
              <a:r>
                <a:rPr lang="zh-CN" altLang="en-US" dirty="0">
                  <a:solidFill>
                    <a:schemeClr val="bg1"/>
                  </a:solidFill>
                </a:rPr>
                <a:t>单击此处输入文字单击此处输入文字单击此处输入文字单击此处输入文字单击此处输入文字</a:t>
              </a:r>
            </a:p>
          </p:txBody>
        </p:sp>
      </p:grpSp>
      <p:grpSp>
        <p:nvGrpSpPr>
          <p:cNvPr id="8" name="组合 7">
            <a:extLst>
              <a:ext uri="{FF2B5EF4-FFF2-40B4-BE49-F238E27FC236}">
                <a16:creationId xmlns:a16="http://schemas.microsoft.com/office/drawing/2014/main" id="{070B7415-30BB-4183-9ED1-29FD3F15C2FC}"/>
              </a:ext>
            </a:extLst>
          </p:cNvPr>
          <p:cNvGrpSpPr/>
          <p:nvPr/>
        </p:nvGrpSpPr>
        <p:grpSpPr>
          <a:xfrm>
            <a:off x="8571117" y="1044277"/>
            <a:ext cx="2871627" cy="4363319"/>
            <a:chOff x="8571117" y="1044277"/>
            <a:chExt cx="2871627" cy="4363319"/>
          </a:xfrm>
        </p:grpSpPr>
        <p:pic>
          <p:nvPicPr>
            <p:cNvPr id="15" name="图片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719556" y="1188767"/>
              <a:ext cx="2574747" cy="2786429"/>
            </a:xfrm>
            <a:prstGeom prst="rect">
              <a:avLst/>
            </a:prstGeom>
          </p:spPr>
        </p:pic>
        <p:sp>
          <p:nvSpPr>
            <p:cNvPr id="16" name="图文框 15"/>
            <p:cNvSpPr/>
            <p:nvPr/>
          </p:nvSpPr>
          <p:spPr>
            <a:xfrm>
              <a:off x="8571117" y="1044277"/>
              <a:ext cx="2871627" cy="4363319"/>
            </a:xfrm>
            <a:prstGeom prst="frame">
              <a:avLst>
                <a:gd name="adj1" fmla="val 5740"/>
              </a:avLst>
            </a:prstGeom>
            <a:blipFill>
              <a:blip r:embed="rId7"/>
              <a:tile tx="0" ty="0" sx="100000" sy="100000" flip="none" algn="tl"/>
            </a:blip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solidFill>
                  <a:schemeClr val="tx1"/>
                </a:solidFill>
              </a:endParaRPr>
            </a:p>
          </p:txBody>
        </p:sp>
        <p:sp>
          <p:nvSpPr>
            <p:cNvPr id="17" name="文本框 16"/>
            <p:cNvSpPr txBox="1"/>
            <p:nvPr/>
          </p:nvSpPr>
          <p:spPr>
            <a:xfrm>
              <a:off x="8761544" y="4030860"/>
              <a:ext cx="2574747" cy="1200329"/>
            </a:xfrm>
            <a:prstGeom prst="rect">
              <a:avLst/>
            </a:prstGeom>
            <a:noFill/>
          </p:spPr>
          <p:txBody>
            <a:bodyPr wrap="square" rtlCol="0">
              <a:spAutoFit/>
            </a:bodyPr>
            <a:lstStyle/>
            <a:p>
              <a:r>
                <a:rPr lang="zh-CN" altLang="en-US" dirty="0">
                  <a:solidFill>
                    <a:schemeClr val="bg1"/>
                  </a:solidFill>
                </a:rPr>
                <a:t>单击此处输入文字单击此处输入文字单击此处输入文字单击此处输入文字单击此处输入文字</a:t>
              </a: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checkerboard(across)">
                                      <p:cBhvr>
                                        <p:cTn id="11" dur="500"/>
                                        <p:tgtEl>
                                          <p:spTgt spid="7"/>
                                        </p:tgtEl>
                                      </p:cBhvr>
                                    </p:animEffect>
                                  </p:childTnLst>
                                </p:cTn>
                              </p:par>
                            </p:childTnLst>
                          </p:cTn>
                        </p:par>
                        <p:par>
                          <p:cTn id="12" fill="hold">
                            <p:stCondLst>
                              <p:cond delay="1000"/>
                            </p:stCondLst>
                            <p:childTnLst>
                              <p:par>
                                <p:cTn id="13" presetID="5" presetClass="entr" presetSubtype="1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checkerboard(across)">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t="-9000" b="-9000"/>
          </a:stretch>
        </a:blipFill>
        <a:effectLst/>
      </p:bgPr>
    </p:bg>
    <p:spTree>
      <p:nvGrpSpPr>
        <p:cNvPr id="1" name=""/>
        <p:cNvGrpSpPr/>
        <p:nvPr/>
      </p:nvGrpSpPr>
      <p:grpSpPr>
        <a:xfrm>
          <a:off x="0" y="0"/>
          <a:ext cx="0" cy="0"/>
          <a:chOff x="0" y="0"/>
          <a:chExt cx="0" cy="0"/>
        </a:xfrm>
      </p:grpSpPr>
      <p:graphicFrame>
        <p:nvGraphicFramePr>
          <p:cNvPr id="12" name="图示 11"/>
          <p:cNvGraphicFramePr/>
          <p:nvPr/>
        </p:nvGraphicFramePr>
        <p:xfrm>
          <a:off x="33671" y="-816808"/>
          <a:ext cx="12649771" cy="92981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 name="组合 1"/>
          <p:cNvGrpSpPr/>
          <p:nvPr/>
        </p:nvGrpSpPr>
        <p:grpSpPr>
          <a:xfrm>
            <a:off x="239718" y="274377"/>
            <a:ext cx="3233732" cy="751100"/>
            <a:chOff x="239718" y="274377"/>
            <a:chExt cx="3233732" cy="751100"/>
          </a:xfrm>
        </p:grpSpPr>
        <p:pic>
          <p:nvPicPr>
            <p:cNvPr id="3" name="图片 2"/>
            <p:cNvPicPr>
              <a:picLocks noChangeAspect="1"/>
            </p:cNvPicPr>
            <p:nvPr/>
          </p:nvPicPr>
          <p:blipFill>
            <a:blip r:embed="rId8"/>
            <a:stretch>
              <a:fillRect/>
            </a:stretch>
          </p:blipFill>
          <p:spPr>
            <a:xfrm>
              <a:off x="2935261" y="274377"/>
              <a:ext cx="538189" cy="751100"/>
            </a:xfrm>
            <a:prstGeom prst="rect">
              <a:avLst/>
            </a:prstGeom>
          </p:spPr>
        </p:pic>
        <p:sp>
          <p:nvSpPr>
            <p:cNvPr id="4" name="文本框 3"/>
            <p:cNvSpPr txBox="1"/>
            <p:nvPr/>
          </p:nvSpPr>
          <p:spPr>
            <a:xfrm>
              <a:off x="239718" y="274377"/>
              <a:ext cx="2833682" cy="400110"/>
            </a:xfrm>
            <a:prstGeom prst="rect">
              <a:avLst/>
            </a:prstGeom>
            <a:noFill/>
          </p:spPr>
          <p:txBody>
            <a:bodyPr wrap="square" rtlCol="0">
              <a:spAutoFit/>
            </a:bodyPr>
            <a:lstStyle/>
            <a:p>
              <a:r>
                <a:rPr lang="zh-CN" altLang="en-US" sz="2000" dirty="0">
                  <a:solidFill>
                    <a:schemeClr val="bg1"/>
                  </a:solidFill>
                </a:rPr>
                <a:t>第四章 请输入章节名称</a:t>
              </a:r>
            </a:p>
          </p:txBody>
        </p:sp>
      </p:grpSp>
      <p:pic>
        <p:nvPicPr>
          <p:cNvPr id="5" name="图片 4"/>
          <p:cNvPicPr>
            <a:picLocks noChangeAspect="1"/>
          </p:cNvPicPr>
          <p:nvPr/>
        </p:nvPicPr>
        <p:blipFill>
          <a:blip r:embed="rId9">
            <a:extLst>
              <a:ext uri="{BEBA8EAE-BF5A-486C-A8C5-ECC9F3942E4B}">
                <a14:imgProps xmlns:a14="http://schemas.microsoft.com/office/drawing/2010/main">
                  <a14:imgLayer r:embed="rId10">
                    <a14:imgEffect>
                      <a14:artisticChalkSketch/>
                    </a14:imgEffect>
                  </a14:imgLayer>
                </a14:imgProps>
              </a:ext>
            </a:extLst>
          </a:blip>
          <a:stretch>
            <a:fillRect/>
          </a:stretch>
        </p:blipFill>
        <p:spPr>
          <a:xfrm>
            <a:off x="7619190" y="5489568"/>
            <a:ext cx="4528800" cy="1639096"/>
          </a:xfrm>
          <a:prstGeom prst="rect">
            <a:avLst/>
          </a:prstGeom>
        </p:spPr>
      </p:pic>
      <p:grpSp>
        <p:nvGrpSpPr>
          <p:cNvPr id="46" name="组合 45"/>
          <p:cNvGrpSpPr/>
          <p:nvPr/>
        </p:nvGrpSpPr>
        <p:grpSpPr>
          <a:xfrm>
            <a:off x="4459628" y="1025477"/>
            <a:ext cx="3644757" cy="769441"/>
            <a:chOff x="4715838" y="1146260"/>
            <a:chExt cx="3644757" cy="769441"/>
          </a:xfrm>
        </p:grpSpPr>
        <p:sp>
          <p:nvSpPr>
            <p:cNvPr id="13" name="文本框 12"/>
            <p:cNvSpPr txBox="1"/>
            <p:nvPr/>
          </p:nvSpPr>
          <p:spPr>
            <a:xfrm>
              <a:off x="5304033" y="1146260"/>
              <a:ext cx="3056562" cy="769441"/>
            </a:xfrm>
            <a:prstGeom prst="rect">
              <a:avLst/>
            </a:prstGeom>
            <a:noFill/>
          </p:spPr>
          <p:txBody>
            <a:bodyPr wrap="square" rtlCol="0">
              <a:spAutoFit/>
            </a:bodyPr>
            <a:lstStyle/>
            <a:p>
              <a:r>
                <a:rPr lang="zh-CN" altLang="en-US" sz="4400" dirty="0">
                  <a:solidFill>
                    <a:schemeClr val="bg1"/>
                  </a:solidFill>
                  <a:latin typeface="华文新魏" panose="02010800040101010101" pitchFamily="2" charset="-122"/>
                  <a:ea typeface="华文新魏" panose="02010800040101010101" pitchFamily="2" charset="-122"/>
                </a:rPr>
                <a:t>发展历程</a:t>
              </a:r>
            </a:p>
          </p:txBody>
        </p:sp>
        <p:grpSp>
          <p:nvGrpSpPr>
            <p:cNvPr id="30" name="组合 29"/>
            <p:cNvGrpSpPr/>
            <p:nvPr/>
          </p:nvGrpSpPr>
          <p:grpSpPr>
            <a:xfrm>
              <a:off x="4715838" y="1245556"/>
              <a:ext cx="588195" cy="570848"/>
              <a:chOff x="12335" y="7428"/>
              <a:chExt cx="943" cy="942"/>
            </a:xfrm>
          </p:grpSpPr>
          <p:sp>
            <p:nvSpPr>
              <p:cNvPr id="31" name="Oval 847"/>
              <p:cNvSpPr>
                <a:spLocks noChangeArrowheads="1"/>
              </p:cNvSpPr>
              <p:nvPr/>
            </p:nvSpPr>
            <p:spPr bwMode="auto">
              <a:xfrm>
                <a:off x="12335" y="7860"/>
                <a:ext cx="80" cy="78"/>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 name="Oval 848"/>
              <p:cNvSpPr>
                <a:spLocks noChangeArrowheads="1"/>
              </p:cNvSpPr>
              <p:nvPr/>
            </p:nvSpPr>
            <p:spPr bwMode="auto">
              <a:xfrm>
                <a:off x="13198" y="7860"/>
                <a:ext cx="80" cy="78"/>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 name="Freeform 849"/>
              <p:cNvSpPr/>
              <p:nvPr/>
            </p:nvSpPr>
            <p:spPr bwMode="auto">
              <a:xfrm>
                <a:off x="12388" y="8068"/>
                <a:ext cx="90" cy="93"/>
              </a:xfrm>
              <a:custGeom>
                <a:avLst/>
                <a:gdLst>
                  <a:gd name="T0" fmla="*/ 5 w 20"/>
                  <a:gd name="T1" fmla="*/ 3 h 21"/>
                  <a:gd name="T2" fmla="*/ 2 w 20"/>
                  <a:gd name="T3" fmla="*/ 15 h 21"/>
                  <a:gd name="T4" fmla="*/ 14 w 20"/>
                  <a:gd name="T5" fmla="*/ 18 h 21"/>
                  <a:gd name="T6" fmla="*/ 18 w 20"/>
                  <a:gd name="T7" fmla="*/ 6 h 21"/>
                  <a:gd name="T8" fmla="*/ 5 w 20"/>
                  <a:gd name="T9" fmla="*/ 3 h 21"/>
                </a:gdLst>
                <a:ahLst/>
                <a:cxnLst>
                  <a:cxn ang="0">
                    <a:pos x="T0" y="T1"/>
                  </a:cxn>
                  <a:cxn ang="0">
                    <a:pos x="T2" y="T3"/>
                  </a:cxn>
                  <a:cxn ang="0">
                    <a:pos x="T4" y="T5"/>
                  </a:cxn>
                  <a:cxn ang="0">
                    <a:pos x="T6" y="T7"/>
                  </a:cxn>
                  <a:cxn ang="0">
                    <a:pos x="T8" y="T9"/>
                  </a:cxn>
                </a:cxnLst>
                <a:rect l="0" t="0" r="r" b="b"/>
                <a:pathLst>
                  <a:path w="20" h="21">
                    <a:moveTo>
                      <a:pt x="5" y="3"/>
                    </a:moveTo>
                    <a:cubicBezTo>
                      <a:pt x="1" y="5"/>
                      <a:pt x="0" y="11"/>
                      <a:pt x="2" y="15"/>
                    </a:cubicBezTo>
                    <a:cubicBezTo>
                      <a:pt x="5" y="19"/>
                      <a:pt x="10" y="21"/>
                      <a:pt x="14" y="18"/>
                    </a:cubicBezTo>
                    <a:cubicBezTo>
                      <a:pt x="19" y="16"/>
                      <a:pt x="20" y="10"/>
                      <a:pt x="18" y="6"/>
                    </a:cubicBezTo>
                    <a:cubicBezTo>
                      <a:pt x="15" y="2"/>
                      <a:pt x="10" y="0"/>
                      <a:pt x="5" y="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 name="Freeform 850"/>
              <p:cNvSpPr/>
              <p:nvPr/>
            </p:nvSpPr>
            <p:spPr bwMode="auto">
              <a:xfrm>
                <a:off x="13130" y="7638"/>
                <a:ext cx="93" cy="93"/>
              </a:xfrm>
              <a:custGeom>
                <a:avLst/>
                <a:gdLst>
                  <a:gd name="T0" fmla="*/ 15 w 21"/>
                  <a:gd name="T1" fmla="*/ 18 h 21"/>
                  <a:gd name="T2" fmla="*/ 18 w 21"/>
                  <a:gd name="T3" fmla="*/ 6 h 21"/>
                  <a:gd name="T4" fmla="*/ 6 w 21"/>
                  <a:gd name="T5" fmla="*/ 3 h 21"/>
                  <a:gd name="T6" fmla="*/ 3 w 21"/>
                  <a:gd name="T7" fmla="*/ 15 h 21"/>
                  <a:gd name="T8" fmla="*/ 15 w 21"/>
                  <a:gd name="T9" fmla="*/ 18 h 21"/>
                </a:gdLst>
                <a:ahLst/>
                <a:cxnLst>
                  <a:cxn ang="0">
                    <a:pos x="T0" y="T1"/>
                  </a:cxn>
                  <a:cxn ang="0">
                    <a:pos x="T2" y="T3"/>
                  </a:cxn>
                  <a:cxn ang="0">
                    <a:pos x="T4" y="T5"/>
                  </a:cxn>
                  <a:cxn ang="0">
                    <a:pos x="T6" y="T7"/>
                  </a:cxn>
                  <a:cxn ang="0">
                    <a:pos x="T8" y="T9"/>
                  </a:cxn>
                </a:cxnLst>
                <a:rect l="0" t="0" r="r" b="b"/>
                <a:pathLst>
                  <a:path w="21" h="21">
                    <a:moveTo>
                      <a:pt x="15" y="18"/>
                    </a:moveTo>
                    <a:cubicBezTo>
                      <a:pt x="19" y="16"/>
                      <a:pt x="21" y="10"/>
                      <a:pt x="18" y="6"/>
                    </a:cubicBezTo>
                    <a:cubicBezTo>
                      <a:pt x="16" y="2"/>
                      <a:pt x="10" y="0"/>
                      <a:pt x="6" y="3"/>
                    </a:cubicBezTo>
                    <a:cubicBezTo>
                      <a:pt x="2" y="5"/>
                      <a:pt x="0" y="11"/>
                      <a:pt x="3" y="15"/>
                    </a:cubicBezTo>
                    <a:cubicBezTo>
                      <a:pt x="5" y="19"/>
                      <a:pt x="11" y="21"/>
                      <a:pt x="15" y="1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5" name="Freeform 851"/>
              <p:cNvSpPr/>
              <p:nvPr/>
            </p:nvSpPr>
            <p:spPr bwMode="auto">
              <a:xfrm>
                <a:off x="12543" y="8228"/>
                <a:ext cx="95" cy="90"/>
              </a:xfrm>
              <a:custGeom>
                <a:avLst/>
                <a:gdLst>
                  <a:gd name="T0" fmla="*/ 6 w 21"/>
                  <a:gd name="T1" fmla="*/ 18 h 20"/>
                  <a:gd name="T2" fmla="*/ 18 w 21"/>
                  <a:gd name="T3" fmla="*/ 14 h 20"/>
                  <a:gd name="T4" fmla="*/ 15 w 21"/>
                  <a:gd name="T5" fmla="*/ 2 h 20"/>
                  <a:gd name="T6" fmla="*/ 2 w 21"/>
                  <a:gd name="T7" fmla="*/ 5 h 20"/>
                  <a:gd name="T8" fmla="*/ 6 w 21"/>
                  <a:gd name="T9" fmla="*/ 18 h 20"/>
                </a:gdLst>
                <a:ahLst/>
                <a:cxnLst>
                  <a:cxn ang="0">
                    <a:pos x="T0" y="T1"/>
                  </a:cxn>
                  <a:cxn ang="0">
                    <a:pos x="T2" y="T3"/>
                  </a:cxn>
                  <a:cxn ang="0">
                    <a:pos x="T4" y="T5"/>
                  </a:cxn>
                  <a:cxn ang="0">
                    <a:pos x="T6" y="T7"/>
                  </a:cxn>
                  <a:cxn ang="0">
                    <a:pos x="T8" y="T9"/>
                  </a:cxn>
                </a:cxnLst>
                <a:rect l="0" t="0" r="r" b="b"/>
                <a:pathLst>
                  <a:path w="21" h="20">
                    <a:moveTo>
                      <a:pt x="6" y="18"/>
                    </a:moveTo>
                    <a:cubicBezTo>
                      <a:pt x="10" y="20"/>
                      <a:pt x="16" y="19"/>
                      <a:pt x="18" y="14"/>
                    </a:cubicBezTo>
                    <a:cubicBezTo>
                      <a:pt x="21" y="10"/>
                      <a:pt x="19" y="5"/>
                      <a:pt x="15" y="2"/>
                    </a:cubicBezTo>
                    <a:cubicBezTo>
                      <a:pt x="10" y="0"/>
                      <a:pt x="5" y="1"/>
                      <a:pt x="2" y="5"/>
                    </a:cubicBezTo>
                    <a:cubicBezTo>
                      <a:pt x="0" y="10"/>
                      <a:pt x="1" y="15"/>
                      <a:pt x="6" y="1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 name="Freeform 852"/>
              <p:cNvSpPr/>
              <p:nvPr/>
            </p:nvSpPr>
            <p:spPr bwMode="auto">
              <a:xfrm>
                <a:off x="12975" y="7480"/>
                <a:ext cx="88" cy="90"/>
              </a:xfrm>
              <a:custGeom>
                <a:avLst/>
                <a:gdLst>
                  <a:gd name="T0" fmla="*/ 18 w 20"/>
                  <a:gd name="T1" fmla="*/ 15 h 20"/>
                  <a:gd name="T2" fmla="*/ 15 w 20"/>
                  <a:gd name="T3" fmla="*/ 2 h 20"/>
                  <a:gd name="T4" fmla="*/ 2 w 20"/>
                  <a:gd name="T5" fmla="*/ 6 h 20"/>
                  <a:gd name="T6" fmla="*/ 6 w 20"/>
                  <a:gd name="T7" fmla="*/ 18 h 20"/>
                  <a:gd name="T8" fmla="*/ 18 w 20"/>
                  <a:gd name="T9" fmla="*/ 15 h 20"/>
                </a:gdLst>
                <a:ahLst/>
                <a:cxnLst>
                  <a:cxn ang="0">
                    <a:pos x="T0" y="T1"/>
                  </a:cxn>
                  <a:cxn ang="0">
                    <a:pos x="T2" y="T3"/>
                  </a:cxn>
                  <a:cxn ang="0">
                    <a:pos x="T4" y="T5"/>
                  </a:cxn>
                  <a:cxn ang="0">
                    <a:pos x="T6" y="T7"/>
                  </a:cxn>
                  <a:cxn ang="0">
                    <a:pos x="T8" y="T9"/>
                  </a:cxn>
                </a:cxnLst>
                <a:rect l="0" t="0" r="r" b="b"/>
                <a:pathLst>
                  <a:path w="20" h="20">
                    <a:moveTo>
                      <a:pt x="18" y="15"/>
                    </a:moveTo>
                    <a:cubicBezTo>
                      <a:pt x="20" y="10"/>
                      <a:pt x="19" y="5"/>
                      <a:pt x="15" y="2"/>
                    </a:cubicBezTo>
                    <a:cubicBezTo>
                      <a:pt x="10" y="0"/>
                      <a:pt x="5" y="1"/>
                      <a:pt x="2" y="6"/>
                    </a:cubicBezTo>
                    <a:cubicBezTo>
                      <a:pt x="0" y="10"/>
                      <a:pt x="1" y="15"/>
                      <a:pt x="6" y="18"/>
                    </a:cubicBezTo>
                    <a:cubicBezTo>
                      <a:pt x="10" y="20"/>
                      <a:pt x="15" y="19"/>
                      <a:pt x="18" y="1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 name="Oval 853"/>
              <p:cNvSpPr>
                <a:spLocks noChangeArrowheads="1"/>
              </p:cNvSpPr>
              <p:nvPr/>
            </p:nvSpPr>
            <p:spPr bwMode="auto">
              <a:xfrm>
                <a:off x="12765" y="8290"/>
                <a:ext cx="80" cy="80"/>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 name="Oval 854"/>
              <p:cNvSpPr>
                <a:spLocks noChangeArrowheads="1"/>
              </p:cNvSpPr>
              <p:nvPr/>
            </p:nvSpPr>
            <p:spPr bwMode="auto">
              <a:xfrm>
                <a:off x="12765" y="7428"/>
                <a:ext cx="80" cy="80"/>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9" name="Freeform 855"/>
              <p:cNvSpPr/>
              <p:nvPr/>
            </p:nvSpPr>
            <p:spPr bwMode="auto">
              <a:xfrm>
                <a:off x="12975" y="8228"/>
                <a:ext cx="88" cy="90"/>
              </a:xfrm>
              <a:custGeom>
                <a:avLst/>
                <a:gdLst>
                  <a:gd name="T0" fmla="*/ 6 w 20"/>
                  <a:gd name="T1" fmla="*/ 2 h 20"/>
                  <a:gd name="T2" fmla="*/ 2 w 20"/>
                  <a:gd name="T3" fmla="*/ 14 h 20"/>
                  <a:gd name="T4" fmla="*/ 15 w 20"/>
                  <a:gd name="T5" fmla="*/ 18 h 20"/>
                  <a:gd name="T6" fmla="*/ 18 w 20"/>
                  <a:gd name="T7" fmla="*/ 5 h 20"/>
                  <a:gd name="T8" fmla="*/ 6 w 20"/>
                  <a:gd name="T9" fmla="*/ 2 h 20"/>
                </a:gdLst>
                <a:ahLst/>
                <a:cxnLst>
                  <a:cxn ang="0">
                    <a:pos x="T0" y="T1"/>
                  </a:cxn>
                  <a:cxn ang="0">
                    <a:pos x="T2" y="T3"/>
                  </a:cxn>
                  <a:cxn ang="0">
                    <a:pos x="T4" y="T5"/>
                  </a:cxn>
                  <a:cxn ang="0">
                    <a:pos x="T6" y="T7"/>
                  </a:cxn>
                  <a:cxn ang="0">
                    <a:pos x="T8" y="T9"/>
                  </a:cxn>
                </a:cxnLst>
                <a:rect l="0" t="0" r="r" b="b"/>
                <a:pathLst>
                  <a:path w="20" h="20">
                    <a:moveTo>
                      <a:pt x="6" y="2"/>
                    </a:moveTo>
                    <a:cubicBezTo>
                      <a:pt x="1" y="5"/>
                      <a:pt x="0" y="10"/>
                      <a:pt x="2" y="14"/>
                    </a:cubicBezTo>
                    <a:cubicBezTo>
                      <a:pt x="5" y="19"/>
                      <a:pt x="10" y="20"/>
                      <a:pt x="15" y="18"/>
                    </a:cubicBezTo>
                    <a:cubicBezTo>
                      <a:pt x="19" y="15"/>
                      <a:pt x="20" y="10"/>
                      <a:pt x="18" y="5"/>
                    </a:cubicBezTo>
                    <a:cubicBezTo>
                      <a:pt x="15" y="1"/>
                      <a:pt x="10" y="0"/>
                      <a:pt x="6" y="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0" name="Freeform 856"/>
              <p:cNvSpPr/>
              <p:nvPr/>
            </p:nvSpPr>
            <p:spPr bwMode="auto">
              <a:xfrm>
                <a:off x="12543" y="7480"/>
                <a:ext cx="95" cy="90"/>
              </a:xfrm>
              <a:custGeom>
                <a:avLst/>
                <a:gdLst>
                  <a:gd name="T0" fmla="*/ 15 w 21"/>
                  <a:gd name="T1" fmla="*/ 18 h 20"/>
                  <a:gd name="T2" fmla="*/ 18 w 21"/>
                  <a:gd name="T3" fmla="*/ 6 h 20"/>
                  <a:gd name="T4" fmla="*/ 6 w 21"/>
                  <a:gd name="T5" fmla="*/ 2 h 20"/>
                  <a:gd name="T6" fmla="*/ 2 w 21"/>
                  <a:gd name="T7" fmla="*/ 15 h 20"/>
                  <a:gd name="T8" fmla="*/ 15 w 21"/>
                  <a:gd name="T9" fmla="*/ 18 h 20"/>
                </a:gdLst>
                <a:ahLst/>
                <a:cxnLst>
                  <a:cxn ang="0">
                    <a:pos x="T0" y="T1"/>
                  </a:cxn>
                  <a:cxn ang="0">
                    <a:pos x="T2" y="T3"/>
                  </a:cxn>
                  <a:cxn ang="0">
                    <a:pos x="T4" y="T5"/>
                  </a:cxn>
                  <a:cxn ang="0">
                    <a:pos x="T6" y="T7"/>
                  </a:cxn>
                  <a:cxn ang="0">
                    <a:pos x="T8" y="T9"/>
                  </a:cxn>
                </a:cxnLst>
                <a:rect l="0" t="0" r="r" b="b"/>
                <a:pathLst>
                  <a:path w="21" h="20">
                    <a:moveTo>
                      <a:pt x="15" y="18"/>
                    </a:moveTo>
                    <a:cubicBezTo>
                      <a:pt x="19" y="15"/>
                      <a:pt x="21" y="10"/>
                      <a:pt x="18" y="6"/>
                    </a:cubicBezTo>
                    <a:cubicBezTo>
                      <a:pt x="16" y="1"/>
                      <a:pt x="10" y="0"/>
                      <a:pt x="6" y="2"/>
                    </a:cubicBezTo>
                    <a:cubicBezTo>
                      <a:pt x="1" y="5"/>
                      <a:pt x="0" y="10"/>
                      <a:pt x="2" y="15"/>
                    </a:cubicBezTo>
                    <a:cubicBezTo>
                      <a:pt x="5" y="19"/>
                      <a:pt x="10" y="20"/>
                      <a:pt x="15" y="1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1" name="Freeform 857"/>
              <p:cNvSpPr/>
              <p:nvPr/>
            </p:nvSpPr>
            <p:spPr bwMode="auto">
              <a:xfrm>
                <a:off x="13130" y="8068"/>
                <a:ext cx="93" cy="93"/>
              </a:xfrm>
              <a:custGeom>
                <a:avLst/>
                <a:gdLst>
                  <a:gd name="T0" fmla="*/ 6 w 21"/>
                  <a:gd name="T1" fmla="*/ 18 h 21"/>
                  <a:gd name="T2" fmla="*/ 18 w 21"/>
                  <a:gd name="T3" fmla="*/ 15 h 21"/>
                  <a:gd name="T4" fmla="*/ 15 w 21"/>
                  <a:gd name="T5" fmla="*/ 3 h 21"/>
                  <a:gd name="T6" fmla="*/ 3 w 21"/>
                  <a:gd name="T7" fmla="*/ 6 h 21"/>
                  <a:gd name="T8" fmla="*/ 6 w 21"/>
                  <a:gd name="T9" fmla="*/ 18 h 21"/>
                </a:gdLst>
                <a:ahLst/>
                <a:cxnLst>
                  <a:cxn ang="0">
                    <a:pos x="T0" y="T1"/>
                  </a:cxn>
                  <a:cxn ang="0">
                    <a:pos x="T2" y="T3"/>
                  </a:cxn>
                  <a:cxn ang="0">
                    <a:pos x="T4" y="T5"/>
                  </a:cxn>
                  <a:cxn ang="0">
                    <a:pos x="T6" y="T7"/>
                  </a:cxn>
                  <a:cxn ang="0">
                    <a:pos x="T8" y="T9"/>
                  </a:cxn>
                </a:cxnLst>
                <a:rect l="0" t="0" r="r" b="b"/>
                <a:pathLst>
                  <a:path w="21" h="21">
                    <a:moveTo>
                      <a:pt x="6" y="18"/>
                    </a:moveTo>
                    <a:cubicBezTo>
                      <a:pt x="10" y="21"/>
                      <a:pt x="16" y="19"/>
                      <a:pt x="18" y="15"/>
                    </a:cubicBezTo>
                    <a:cubicBezTo>
                      <a:pt x="21" y="11"/>
                      <a:pt x="19" y="5"/>
                      <a:pt x="15" y="3"/>
                    </a:cubicBezTo>
                    <a:cubicBezTo>
                      <a:pt x="11" y="0"/>
                      <a:pt x="5" y="2"/>
                      <a:pt x="3" y="6"/>
                    </a:cubicBezTo>
                    <a:cubicBezTo>
                      <a:pt x="0" y="10"/>
                      <a:pt x="2" y="16"/>
                      <a:pt x="6" y="1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 name="Freeform 858"/>
              <p:cNvSpPr/>
              <p:nvPr/>
            </p:nvSpPr>
            <p:spPr bwMode="auto">
              <a:xfrm>
                <a:off x="12388" y="7638"/>
                <a:ext cx="90" cy="93"/>
              </a:xfrm>
              <a:custGeom>
                <a:avLst/>
                <a:gdLst>
                  <a:gd name="T0" fmla="*/ 5 w 20"/>
                  <a:gd name="T1" fmla="*/ 18 h 21"/>
                  <a:gd name="T2" fmla="*/ 18 w 20"/>
                  <a:gd name="T3" fmla="*/ 15 h 21"/>
                  <a:gd name="T4" fmla="*/ 14 w 20"/>
                  <a:gd name="T5" fmla="*/ 3 h 21"/>
                  <a:gd name="T6" fmla="*/ 2 w 20"/>
                  <a:gd name="T7" fmla="*/ 6 h 21"/>
                  <a:gd name="T8" fmla="*/ 5 w 20"/>
                  <a:gd name="T9" fmla="*/ 18 h 21"/>
                </a:gdLst>
                <a:ahLst/>
                <a:cxnLst>
                  <a:cxn ang="0">
                    <a:pos x="T0" y="T1"/>
                  </a:cxn>
                  <a:cxn ang="0">
                    <a:pos x="T2" y="T3"/>
                  </a:cxn>
                  <a:cxn ang="0">
                    <a:pos x="T4" y="T5"/>
                  </a:cxn>
                  <a:cxn ang="0">
                    <a:pos x="T6" y="T7"/>
                  </a:cxn>
                  <a:cxn ang="0">
                    <a:pos x="T8" y="T9"/>
                  </a:cxn>
                </a:cxnLst>
                <a:rect l="0" t="0" r="r" b="b"/>
                <a:pathLst>
                  <a:path w="20" h="21">
                    <a:moveTo>
                      <a:pt x="5" y="18"/>
                    </a:moveTo>
                    <a:cubicBezTo>
                      <a:pt x="10" y="21"/>
                      <a:pt x="15" y="19"/>
                      <a:pt x="18" y="15"/>
                    </a:cubicBezTo>
                    <a:cubicBezTo>
                      <a:pt x="20" y="11"/>
                      <a:pt x="19" y="5"/>
                      <a:pt x="14" y="3"/>
                    </a:cubicBezTo>
                    <a:cubicBezTo>
                      <a:pt x="10" y="0"/>
                      <a:pt x="5" y="2"/>
                      <a:pt x="2" y="6"/>
                    </a:cubicBezTo>
                    <a:cubicBezTo>
                      <a:pt x="0" y="10"/>
                      <a:pt x="1" y="16"/>
                      <a:pt x="5" y="1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3" name="Freeform 859"/>
              <p:cNvSpPr/>
              <p:nvPr/>
            </p:nvSpPr>
            <p:spPr bwMode="auto">
              <a:xfrm>
                <a:off x="12615" y="7770"/>
                <a:ext cx="183" cy="148"/>
              </a:xfrm>
              <a:custGeom>
                <a:avLst/>
                <a:gdLst>
                  <a:gd name="T0" fmla="*/ 38 w 41"/>
                  <a:gd name="T1" fmla="*/ 20 h 33"/>
                  <a:gd name="T2" fmla="*/ 41 w 41"/>
                  <a:gd name="T3" fmla="*/ 19 h 33"/>
                  <a:gd name="T4" fmla="*/ 13 w 41"/>
                  <a:gd name="T5" fmla="*/ 3 h 33"/>
                  <a:gd name="T6" fmla="*/ 2 w 41"/>
                  <a:gd name="T7" fmla="*/ 5 h 33"/>
                  <a:gd name="T8" fmla="*/ 5 w 41"/>
                  <a:gd name="T9" fmla="*/ 16 h 33"/>
                  <a:gd name="T10" fmla="*/ 34 w 41"/>
                  <a:gd name="T11" fmla="*/ 33 h 33"/>
                  <a:gd name="T12" fmla="*/ 38 w 41"/>
                  <a:gd name="T13" fmla="*/ 20 h 33"/>
                </a:gdLst>
                <a:ahLst/>
                <a:cxnLst>
                  <a:cxn ang="0">
                    <a:pos x="T0" y="T1"/>
                  </a:cxn>
                  <a:cxn ang="0">
                    <a:pos x="T2" y="T3"/>
                  </a:cxn>
                  <a:cxn ang="0">
                    <a:pos x="T4" y="T5"/>
                  </a:cxn>
                  <a:cxn ang="0">
                    <a:pos x="T6" y="T7"/>
                  </a:cxn>
                  <a:cxn ang="0">
                    <a:pos x="T8" y="T9"/>
                  </a:cxn>
                  <a:cxn ang="0">
                    <a:pos x="T10" y="T11"/>
                  </a:cxn>
                  <a:cxn ang="0">
                    <a:pos x="T12" y="T13"/>
                  </a:cxn>
                </a:cxnLst>
                <a:rect l="0" t="0" r="r" b="b"/>
                <a:pathLst>
                  <a:path w="41" h="33">
                    <a:moveTo>
                      <a:pt x="38" y="20"/>
                    </a:moveTo>
                    <a:cubicBezTo>
                      <a:pt x="41" y="19"/>
                      <a:pt x="41" y="19"/>
                      <a:pt x="41" y="19"/>
                    </a:cubicBezTo>
                    <a:cubicBezTo>
                      <a:pt x="13" y="3"/>
                      <a:pt x="13" y="3"/>
                      <a:pt x="13" y="3"/>
                    </a:cubicBezTo>
                    <a:cubicBezTo>
                      <a:pt x="9" y="0"/>
                      <a:pt x="4" y="2"/>
                      <a:pt x="2" y="5"/>
                    </a:cubicBezTo>
                    <a:cubicBezTo>
                      <a:pt x="0" y="9"/>
                      <a:pt x="1" y="14"/>
                      <a:pt x="5" y="16"/>
                    </a:cubicBezTo>
                    <a:cubicBezTo>
                      <a:pt x="34" y="33"/>
                      <a:pt x="34" y="33"/>
                      <a:pt x="34" y="33"/>
                    </a:cubicBezTo>
                    <a:cubicBezTo>
                      <a:pt x="32" y="28"/>
                      <a:pt x="33" y="23"/>
                      <a:pt x="38" y="2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4" name="Freeform 860"/>
              <p:cNvSpPr/>
              <p:nvPr/>
            </p:nvSpPr>
            <p:spPr bwMode="auto">
              <a:xfrm>
                <a:off x="12793" y="7703"/>
                <a:ext cx="333" cy="195"/>
              </a:xfrm>
              <a:custGeom>
                <a:avLst/>
                <a:gdLst>
                  <a:gd name="T0" fmla="*/ 73 w 75"/>
                  <a:gd name="T1" fmla="*/ 3 h 44"/>
                  <a:gd name="T2" fmla="*/ 65 w 75"/>
                  <a:gd name="T3" fmla="*/ 1 h 44"/>
                  <a:gd name="T4" fmla="*/ 0 w 75"/>
                  <a:gd name="T5" fmla="*/ 39 h 44"/>
                  <a:gd name="T6" fmla="*/ 0 w 75"/>
                  <a:gd name="T7" fmla="*/ 39 h 44"/>
                  <a:gd name="T8" fmla="*/ 6 w 75"/>
                  <a:gd name="T9" fmla="*/ 39 h 44"/>
                  <a:gd name="T10" fmla="*/ 15 w 75"/>
                  <a:gd name="T11" fmla="*/ 44 h 44"/>
                  <a:gd name="T12" fmla="*/ 71 w 75"/>
                  <a:gd name="T13" fmla="*/ 12 h 44"/>
                  <a:gd name="T14" fmla="*/ 73 w 75"/>
                  <a:gd name="T15" fmla="*/ 3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44">
                    <a:moveTo>
                      <a:pt x="73" y="3"/>
                    </a:moveTo>
                    <a:cubicBezTo>
                      <a:pt x="72" y="0"/>
                      <a:pt x="68" y="0"/>
                      <a:pt x="65" y="1"/>
                    </a:cubicBezTo>
                    <a:cubicBezTo>
                      <a:pt x="0" y="39"/>
                      <a:pt x="0" y="39"/>
                      <a:pt x="0" y="39"/>
                    </a:cubicBezTo>
                    <a:cubicBezTo>
                      <a:pt x="0" y="39"/>
                      <a:pt x="0" y="39"/>
                      <a:pt x="0" y="39"/>
                    </a:cubicBezTo>
                    <a:cubicBezTo>
                      <a:pt x="2" y="38"/>
                      <a:pt x="4" y="38"/>
                      <a:pt x="6" y="39"/>
                    </a:cubicBezTo>
                    <a:cubicBezTo>
                      <a:pt x="15" y="44"/>
                      <a:pt x="15" y="44"/>
                      <a:pt x="15" y="44"/>
                    </a:cubicBezTo>
                    <a:cubicBezTo>
                      <a:pt x="71" y="12"/>
                      <a:pt x="71" y="12"/>
                      <a:pt x="71" y="12"/>
                    </a:cubicBezTo>
                    <a:cubicBezTo>
                      <a:pt x="74" y="10"/>
                      <a:pt x="75" y="6"/>
                      <a:pt x="73" y="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5" name="Freeform 861"/>
              <p:cNvSpPr/>
              <p:nvPr/>
            </p:nvSpPr>
            <p:spPr bwMode="auto">
              <a:xfrm>
                <a:off x="12793" y="7890"/>
                <a:ext cx="325" cy="195"/>
              </a:xfrm>
              <a:custGeom>
                <a:avLst/>
                <a:gdLst>
                  <a:gd name="T0" fmla="*/ 71 w 73"/>
                  <a:gd name="T1" fmla="*/ 44 h 44"/>
                  <a:gd name="T2" fmla="*/ 73 w 73"/>
                  <a:gd name="T3" fmla="*/ 43 h 44"/>
                  <a:gd name="T4" fmla="*/ 72 w 73"/>
                  <a:gd name="T5" fmla="*/ 40 h 44"/>
                  <a:gd name="T6" fmla="*/ 4 w 73"/>
                  <a:gd name="T7" fmla="*/ 0 h 44"/>
                  <a:gd name="T8" fmla="*/ 1 w 73"/>
                  <a:gd name="T9" fmla="*/ 1 h 44"/>
                  <a:gd name="T10" fmla="*/ 2 w 73"/>
                  <a:gd name="T11" fmla="*/ 4 h 44"/>
                  <a:gd name="T12" fmla="*/ 70 w 73"/>
                  <a:gd name="T13" fmla="*/ 43 h 44"/>
                  <a:gd name="T14" fmla="*/ 71 w 73"/>
                  <a:gd name="T15" fmla="*/ 4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44">
                    <a:moveTo>
                      <a:pt x="71" y="44"/>
                    </a:moveTo>
                    <a:cubicBezTo>
                      <a:pt x="72" y="44"/>
                      <a:pt x="72" y="43"/>
                      <a:pt x="73" y="43"/>
                    </a:cubicBezTo>
                    <a:cubicBezTo>
                      <a:pt x="73" y="42"/>
                      <a:pt x="73" y="40"/>
                      <a:pt x="72" y="40"/>
                    </a:cubicBezTo>
                    <a:cubicBezTo>
                      <a:pt x="4" y="0"/>
                      <a:pt x="4" y="0"/>
                      <a:pt x="4" y="0"/>
                    </a:cubicBezTo>
                    <a:cubicBezTo>
                      <a:pt x="3" y="0"/>
                      <a:pt x="2" y="0"/>
                      <a:pt x="1" y="1"/>
                    </a:cubicBezTo>
                    <a:cubicBezTo>
                      <a:pt x="0" y="2"/>
                      <a:pt x="1" y="3"/>
                      <a:pt x="2" y="4"/>
                    </a:cubicBezTo>
                    <a:cubicBezTo>
                      <a:pt x="70" y="43"/>
                      <a:pt x="70" y="43"/>
                      <a:pt x="70" y="43"/>
                    </a:cubicBezTo>
                    <a:cubicBezTo>
                      <a:pt x="70" y="43"/>
                      <a:pt x="71" y="44"/>
                      <a:pt x="71" y="4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t="-9000" b="-9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a:clrChange>
              <a:clrFrom>
                <a:srgbClr val="310B0F"/>
              </a:clrFrom>
              <a:clrTo>
                <a:srgbClr val="310B0F">
                  <a:alpha val="0"/>
                </a:srgbClr>
              </a:clrTo>
            </a:clrChange>
          </a:blip>
          <a:stretch>
            <a:fillRect/>
          </a:stretch>
        </p:blipFill>
        <p:spPr>
          <a:xfrm>
            <a:off x="439612" y="219903"/>
            <a:ext cx="1157058" cy="1132648"/>
          </a:xfrm>
          <a:prstGeom prst="rect">
            <a:avLst/>
          </a:prstGeom>
        </p:spPr>
      </p:pic>
      <p:pic>
        <p:nvPicPr>
          <p:cNvPr id="3" name="图片 2"/>
          <p:cNvPicPr>
            <a:picLocks noChangeAspect="1"/>
          </p:cNvPicPr>
          <p:nvPr/>
        </p:nvPicPr>
        <p:blipFill>
          <a:blip r:embed="rId4">
            <a:clrChange>
              <a:clrFrom>
                <a:srgbClr val="000000"/>
              </a:clrFrom>
              <a:clrTo>
                <a:srgbClr val="000000">
                  <a:alpha val="0"/>
                </a:srgbClr>
              </a:clrTo>
            </a:clrChange>
            <a:extLst>
              <a:ext uri="{28A0092B-C50C-407E-A947-70E740481C1C}">
                <a14:useLocalDpi xmlns:a14="http://schemas.microsoft.com/office/drawing/2010/main" val="0"/>
              </a:ext>
            </a:extLst>
          </a:blip>
          <a:stretch>
            <a:fillRect/>
          </a:stretch>
        </p:blipFill>
        <p:spPr>
          <a:xfrm>
            <a:off x="1514120" y="77408"/>
            <a:ext cx="4725460" cy="1417638"/>
          </a:xfrm>
          <a:prstGeom prst="rect">
            <a:avLst/>
          </a:prstGeom>
        </p:spPr>
      </p:pic>
      <p:pic>
        <p:nvPicPr>
          <p:cNvPr id="6" name="图片 5"/>
          <p:cNvPicPr>
            <a:picLocks noChangeAspect="1"/>
          </p:cNvPicPr>
          <p:nvPr/>
        </p:nvPicPr>
        <p:blipFill>
          <a:blip r:embed="rId5">
            <a:extLst>
              <a:ext uri="{BEBA8EAE-BF5A-486C-A8C5-ECC9F3942E4B}">
                <a14:imgProps xmlns:a14="http://schemas.microsoft.com/office/drawing/2010/main">
                  <a14:imgLayer r:embed="rId6">
                    <a14:imgEffect>
                      <a14:artisticChalkSketch/>
                    </a14:imgEffect>
                    <a14:imgEffect>
                      <a14:backgroundRemoval t="3604" b="100000" l="4519" r="100000"/>
                    </a14:imgEffect>
                  </a14:imgLayer>
                </a14:imgProps>
              </a:ext>
            </a:extLst>
          </a:blip>
          <a:stretch>
            <a:fillRect/>
          </a:stretch>
        </p:blipFill>
        <p:spPr>
          <a:xfrm>
            <a:off x="3048000" y="4743450"/>
            <a:ext cx="9906000" cy="2114550"/>
          </a:xfrm>
          <a:prstGeom prst="rect">
            <a:avLst/>
          </a:prstGeom>
        </p:spPr>
      </p:pic>
      <p:sp>
        <p:nvSpPr>
          <p:cNvPr id="7" name="文本框 6"/>
          <p:cNvSpPr txBox="1"/>
          <p:nvPr/>
        </p:nvSpPr>
        <p:spPr>
          <a:xfrm>
            <a:off x="0" y="2457528"/>
            <a:ext cx="12192000" cy="1323439"/>
          </a:xfrm>
          <a:prstGeom prst="rect">
            <a:avLst/>
          </a:prstGeom>
          <a:noFill/>
        </p:spPr>
        <p:txBody>
          <a:bodyPr wrap="square" rtlCol="0">
            <a:spAutoFit/>
          </a:bodyPr>
          <a:lstStyle/>
          <a:p>
            <a:pPr algn="ctr"/>
            <a:r>
              <a:rPr lang="zh-CN" altLang="en-US" sz="8000" dirty="0">
                <a:solidFill>
                  <a:schemeClr val="bg1"/>
                </a:solidFill>
              </a:rPr>
              <a:t>第五章 请输入章节名称</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t="-9000" b="-9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a:off x="6993159" y="44450"/>
            <a:ext cx="5127180" cy="1018120"/>
          </a:xfrm>
          <a:prstGeom prst="rect">
            <a:avLst/>
          </a:prstGeom>
        </p:spPr>
      </p:pic>
      <p:grpSp>
        <p:nvGrpSpPr>
          <p:cNvPr id="12" name="组合 11"/>
          <p:cNvGrpSpPr/>
          <p:nvPr/>
        </p:nvGrpSpPr>
        <p:grpSpPr>
          <a:xfrm>
            <a:off x="7707660" y="2517926"/>
            <a:ext cx="3190179" cy="2845047"/>
            <a:chOff x="7592121" y="1971826"/>
            <a:chExt cx="3190179" cy="2845047"/>
          </a:xfrm>
        </p:grpSpPr>
        <p:pic>
          <p:nvPicPr>
            <p:cNvPr id="5" name="图片 4"/>
            <p:cNvPicPr>
              <a:picLocks noChangeAspect="1"/>
            </p:cNvPicPr>
            <p:nvPr/>
          </p:nvPicPr>
          <p:blipFill>
            <a:blip r:embed="rId4">
              <a:extLst>
                <a:ext uri="{BEBA8EAE-BF5A-486C-A8C5-ECC9F3942E4B}">
                  <a14:imgProps xmlns:a14="http://schemas.microsoft.com/office/drawing/2010/main">
                    <a14:imgLayer r:embed="rId5">
                      <a14:imgEffect>
                        <a14:artisticChalkSketch/>
                      </a14:imgEffect>
                    </a14:imgLayer>
                  </a14:imgProps>
                </a:ext>
              </a:extLst>
            </a:blip>
            <a:stretch>
              <a:fillRect/>
            </a:stretch>
          </p:blipFill>
          <p:spPr>
            <a:xfrm>
              <a:off x="7953373" y="2041127"/>
              <a:ext cx="2697925" cy="2775746"/>
            </a:xfrm>
            <a:prstGeom prst="rect">
              <a:avLst/>
            </a:prstGeom>
          </p:spPr>
        </p:pic>
        <p:pic>
          <p:nvPicPr>
            <p:cNvPr id="11" name="图片 10"/>
            <p:cNvPicPr>
              <a:picLocks noChangeAspect="1"/>
            </p:cNvPicPr>
            <p:nvPr/>
          </p:nvPicPr>
          <p:blipFill>
            <a:blip r:embed="rId6">
              <a:extLst>
                <a:ext uri="{BEBA8EAE-BF5A-486C-A8C5-ECC9F3942E4B}">
                  <a14:imgProps xmlns:a14="http://schemas.microsoft.com/office/drawing/2010/main">
                    <a14:imgLayer r:embed="rId7">
                      <a14:imgEffect>
                        <a14:artisticChalkSketch/>
                      </a14:imgEffect>
                    </a14:imgLayer>
                  </a14:imgProps>
                </a:ext>
                <a:ext uri="{28A0092B-C50C-407E-A947-70E740481C1C}">
                  <a14:useLocalDpi xmlns:a14="http://schemas.microsoft.com/office/drawing/2010/main" val="0"/>
                </a:ext>
              </a:extLst>
            </a:blip>
            <a:stretch>
              <a:fillRect/>
            </a:stretch>
          </p:blipFill>
          <p:spPr>
            <a:xfrm>
              <a:off x="7592121" y="1971826"/>
              <a:ext cx="3190179" cy="2091486"/>
            </a:xfrm>
            <a:prstGeom prst="rect">
              <a:avLst/>
            </a:prstGeom>
          </p:spPr>
        </p:pic>
      </p:grpSp>
      <p:pic>
        <p:nvPicPr>
          <p:cNvPr id="13" name="图片 12"/>
          <p:cNvPicPr>
            <a:picLocks noChangeAspect="1"/>
          </p:cNvPicPr>
          <p:nvPr/>
        </p:nvPicPr>
        <p:blipFill>
          <a:blip r:embed="rId8">
            <a:extLst>
              <a:ext uri="{BEBA8EAE-BF5A-486C-A8C5-ECC9F3942E4B}">
                <a14:imgProps xmlns:a14="http://schemas.microsoft.com/office/drawing/2010/main">
                  <a14:imgLayer r:embed="rId9">
                    <a14:imgEffect>
                      <a14:artisticChalkSketch/>
                    </a14:imgEffect>
                  </a14:imgLayer>
                </a14:imgProps>
              </a:ext>
            </a:extLst>
          </a:blip>
          <a:stretch>
            <a:fillRect/>
          </a:stretch>
        </p:blipFill>
        <p:spPr>
          <a:xfrm rot="16200000">
            <a:off x="143296" y="135774"/>
            <a:ext cx="723856" cy="716759"/>
          </a:xfrm>
          <a:prstGeom prst="rect">
            <a:avLst/>
          </a:prstGeom>
        </p:spPr>
      </p:pic>
      <p:cxnSp>
        <p:nvCxnSpPr>
          <p:cNvPr id="17" name="直接连接符 16"/>
          <p:cNvCxnSpPr/>
          <p:nvPr/>
        </p:nvCxnSpPr>
        <p:spPr>
          <a:xfrm>
            <a:off x="1016000" y="935092"/>
            <a:ext cx="10731500" cy="0"/>
          </a:xfrm>
          <a:prstGeom prst="line">
            <a:avLst/>
          </a:prstGeom>
          <a:ln w="57150"/>
          <a:effectLst>
            <a:softEdge rad="25400"/>
          </a:effectLst>
        </p:spPr>
        <p:style>
          <a:lnRef idx="3">
            <a:schemeClr val="accent3"/>
          </a:lnRef>
          <a:fillRef idx="0">
            <a:schemeClr val="accent3"/>
          </a:fillRef>
          <a:effectRef idx="2">
            <a:schemeClr val="accent3"/>
          </a:effectRef>
          <a:fontRef idx="minor">
            <a:schemeClr val="tx1"/>
          </a:fontRef>
        </p:style>
      </p:cxnSp>
      <p:grpSp>
        <p:nvGrpSpPr>
          <p:cNvPr id="2" name="组合 1">
            <a:extLst>
              <a:ext uri="{FF2B5EF4-FFF2-40B4-BE49-F238E27FC236}">
                <a16:creationId xmlns:a16="http://schemas.microsoft.com/office/drawing/2014/main" id="{B6DEF9F2-B2E4-438A-BDD8-55C129400909}"/>
              </a:ext>
            </a:extLst>
          </p:cNvPr>
          <p:cNvGrpSpPr/>
          <p:nvPr/>
        </p:nvGrpSpPr>
        <p:grpSpPr>
          <a:xfrm>
            <a:off x="1016000" y="1549397"/>
            <a:ext cx="4749800" cy="800106"/>
            <a:chOff x="1016000" y="1549397"/>
            <a:chExt cx="4749800" cy="800106"/>
          </a:xfrm>
        </p:grpSpPr>
        <p:pic>
          <p:nvPicPr>
            <p:cNvPr id="21" name="图片 20"/>
            <p:cNvPicPr>
              <a:picLocks noChangeAspect="1"/>
            </p:cNvPicPr>
            <p:nvPr/>
          </p:nvPicPr>
          <p:blipFill>
            <a:blip r:embed="rId10">
              <a:extLst>
                <a:ext uri="{BEBA8EAE-BF5A-486C-A8C5-ECC9F3942E4B}">
                  <a14:imgProps xmlns:a14="http://schemas.microsoft.com/office/drawing/2010/main">
                    <a14:imgLayer r:embed="rId11">
                      <a14:imgEffect>
                        <a14:artisticChalkSketch/>
                      </a14:imgEffect>
                    </a14:imgLayer>
                  </a14:imgProps>
                </a:ext>
              </a:extLst>
            </a:blip>
            <a:stretch>
              <a:fillRect/>
            </a:stretch>
          </p:blipFill>
          <p:spPr>
            <a:xfrm>
              <a:off x="1016000" y="1549397"/>
              <a:ext cx="642942" cy="800106"/>
            </a:xfrm>
            <a:prstGeom prst="rect">
              <a:avLst/>
            </a:prstGeom>
          </p:spPr>
        </p:pic>
        <p:sp>
          <p:nvSpPr>
            <p:cNvPr id="22" name="文本框 21"/>
            <p:cNvSpPr txBox="1"/>
            <p:nvPr/>
          </p:nvSpPr>
          <p:spPr>
            <a:xfrm>
              <a:off x="1868492" y="1564125"/>
              <a:ext cx="3897308" cy="523220"/>
            </a:xfrm>
            <a:prstGeom prst="rect">
              <a:avLst/>
            </a:prstGeom>
            <a:noFill/>
          </p:spPr>
          <p:txBody>
            <a:bodyPr wrap="square" rtlCol="0">
              <a:spAutoFit/>
            </a:bodyPr>
            <a:lstStyle/>
            <a:p>
              <a:r>
                <a:rPr lang="zh-CN" altLang="en-US" sz="2800" dirty="0">
                  <a:solidFill>
                    <a:schemeClr val="bg1"/>
                  </a:solidFill>
                  <a:hlinkClick r:id="rId12" action="ppaction://hlinksldjump">
                    <a:extLst>
                      <a:ext uri="{A12FA001-AC4F-418D-AE19-62706E023703}">
                        <ahyp:hlinkClr xmlns:ahyp="http://schemas.microsoft.com/office/drawing/2018/hyperlinkcolor" val="tx"/>
                      </a:ext>
                    </a:extLst>
                  </a:hlinkClick>
                </a:rPr>
                <a:t>第一章 请输入章节名称</a:t>
              </a:r>
              <a:endParaRPr lang="zh-CN" altLang="en-US" sz="2800" dirty="0">
                <a:solidFill>
                  <a:schemeClr val="bg1"/>
                </a:solidFill>
              </a:endParaRPr>
            </a:p>
          </p:txBody>
        </p:sp>
      </p:grpSp>
      <p:grpSp>
        <p:nvGrpSpPr>
          <p:cNvPr id="3" name="组合 2">
            <a:extLst>
              <a:ext uri="{FF2B5EF4-FFF2-40B4-BE49-F238E27FC236}">
                <a16:creationId xmlns:a16="http://schemas.microsoft.com/office/drawing/2014/main" id="{0B2E578D-62DA-49F2-8FCE-8A92CE7F089D}"/>
              </a:ext>
            </a:extLst>
          </p:cNvPr>
          <p:cNvGrpSpPr/>
          <p:nvPr/>
        </p:nvGrpSpPr>
        <p:grpSpPr>
          <a:xfrm>
            <a:off x="1016000" y="2470147"/>
            <a:ext cx="4749800" cy="800106"/>
            <a:chOff x="1016000" y="2470147"/>
            <a:chExt cx="4749800" cy="800106"/>
          </a:xfrm>
        </p:grpSpPr>
        <p:pic>
          <p:nvPicPr>
            <p:cNvPr id="23" name="图片 22"/>
            <p:cNvPicPr>
              <a:picLocks noChangeAspect="1"/>
            </p:cNvPicPr>
            <p:nvPr/>
          </p:nvPicPr>
          <p:blipFill>
            <a:blip r:embed="rId10">
              <a:extLst>
                <a:ext uri="{BEBA8EAE-BF5A-486C-A8C5-ECC9F3942E4B}">
                  <a14:imgProps xmlns:a14="http://schemas.microsoft.com/office/drawing/2010/main">
                    <a14:imgLayer r:embed="rId11">
                      <a14:imgEffect>
                        <a14:artisticChalkSketch/>
                      </a14:imgEffect>
                    </a14:imgLayer>
                  </a14:imgProps>
                </a:ext>
              </a:extLst>
            </a:blip>
            <a:stretch>
              <a:fillRect/>
            </a:stretch>
          </p:blipFill>
          <p:spPr>
            <a:xfrm>
              <a:off x="1016000" y="2470147"/>
              <a:ext cx="642942" cy="800106"/>
            </a:xfrm>
            <a:prstGeom prst="rect">
              <a:avLst/>
            </a:prstGeom>
          </p:spPr>
        </p:pic>
        <p:sp>
          <p:nvSpPr>
            <p:cNvPr id="24" name="文本框 23"/>
            <p:cNvSpPr txBox="1"/>
            <p:nvPr/>
          </p:nvSpPr>
          <p:spPr>
            <a:xfrm>
              <a:off x="1868492" y="2470147"/>
              <a:ext cx="3897308" cy="523220"/>
            </a:xfrm>
            <a:prstGeom prst="rect">
              <a:avLst/>
            </a:prstGeom>
            <a:noFill/>
          </p:spPr>
          <p:txBody>
            <a:bodyPr wrap="square" rtlCol="0">
              <a:spAutoFit/>
            </a:bodyPr>
            <a:lstStyle/>
            <a:p>
              <a:r>
                <a:rPr lang="zh-CN" altLang="en-US" sz="2800" dirty="0">
                  <a:solidFill>
                    <a:schemeClr val="bg1"/>
                  </a:solidFill>
                  <a:hlinkClick r:id="rId13" action="ppaction://hlinksldjump">
                    <a:extLst>
                      <a:ext uri="{A12FA001-AC4F-418D-AE19-62706E023703}">
                        <ahyp:hlinkClr xmlns:ahyp="http://schemas.microsoft.com/office/drawing/2018/hyperlinkcolor" val="tx"/>
                      </a:ext>
                    </a:extLst>
                  </a:hlinkClick>
                </a:rPr>
                <a:t>第二章 请输入章节名称</a:t>
              </a:r>
              <a:endParaRPr lang="zh-CN" altLang="en-US" sz="2800" dirty="0">
                <a:solidFill>
                  <a:schemeClr val="bg1"/>
                </a:solidFill>
              </a:endParaRPr>
            </a:p>
          </p:txBody>
        </p:sp>
      </p:grpSp>
      <p:grpSp>
        <p:nvGrpSpPr>
          <p:cNvPr id="6" name="组合 5">
            <a:extLst>
              <a:ext uri="{FF2B5EF4-FFF2-40B4-BE49-F238E27FC236}">
                <a16:creationId xmlns:a16="http://schemas.microsoft.com/office/drawing/2014/main" id="{0D8BEBF4-37D5-4AA9-9495-AD720F405132}"/>
              </a:ext>
            </a:extLst>
          </p:cNvPr>
          <p:cNvGrpSpPr/>
          <p:nvPr/>
        </p:nvGrpSpPr>
        <p:grpSpPr>
          <a:xfrm>
            <a:off x="1016000" y="3376169"/>
            <a:ext cx="4749800" cy="800106"/>
            <a:chOff x="1016000" y="3376169"/>
            <a:chExt cx="4749800" cy="800106"/>
          </a:xfrm>
        </p:grpSpPr>
        <p:pic>
          <p:nvPicPr>
            <p:cNvPr id="25" name="图片 24"/>
            <p:cNvPicPr>
              <a:picLocks noChangeAspect="1"/>
            </p:cNvPicPr>
            <p:nvPr/>
          </p:nvPicPr>
          <p:blipFill>
            <a:blip r:embed="rId10">
              <a:extLst>
                <a:ext uri="{BEBA8EAE-BF5A-486C-A8C5-ECC9F3942E4B}">
                  <a14:imgProps xmlns:a14="http://schemas.microsoft.com/office/drawing/2010/main">
                    <a14:imgLayer r:embed="rId11">
                      <a14:imgEffect>
                        <a14:artisticChalkSketch/>
                      </a14:imgEffect>
                    </a14:imgLayer>
                  </a14:imgProps>
                </a:ext>
              </a:extLst>
            </a:blip>
            <a:stretch>
              <a:fillRect/>
            </a:stretch>
          </p:blipFill>
          <p:spPr>
            <a:xfrm>
              <a:off x="1016000" y="3376169"/>
              <a:ext cx="642942" cy="800106"/>
            </a:xfrm>
            <a:prstGeom prst="rect">
              <a:avLst/>
            </a:prstGeom>
          </p:spPr>
        </p:pic>
        <p:sp>
          <p:nvSpPr>
            <p:cNvPr id="26" name="文本框 25"/>
            <p:cNvSpPr txBox="1"/>
            <p:nvPr/>
          </p:nvSpPr>
          <p:spPr>
            <a:xfrm>
              <a:off x="1868492" y="3390897"/>
              <a:ext cx="3897308" cy="523220"/>
            </a:xfrm>
            <a:prstGeom prst="rect">
              <a:avLst/>
            </a:prstGeom>
            <a:noFill/>
          </p:spPr>
          <p:txBody>
            <a:bodyPr wrap="square" rtlCol="0">
              <a:spAutoFit/>
            </a:bodyPr>
            <a:lstStyle/>
            <a:p>
              <a:r>
                <a:rPr lang="zh-CN" altLang="en-US" sz="2800" dirty="0">
                  <a:solidFill>
                    <a:schemeClr val="bg1"/>
                  </a:solidFill>
                  <a:hlinkClick r:id="rId14" action="ppaction://hlinksldjump">
                    <a:extLst>
                      <a:ext uri="{A12FA001-AC4F-418D-AE19-62706E023703}">
                        <ahyp:hlinkClr xmlns:ahyp="http://schemas.microsoft.com/office/drawing/2018/hyperlinkcolor" val="tx"/>
                      </a:ext>
                    </a:extLst>
                  </a:hlinkClick>
                </a:rPr>
                <a:t>第三章 请输入章节名称</a:t>
              </a:r>
              <a:endParaRPr lang="zh-CN" altLang="en-US" sz="2800" dirty="0">
                <a:solidFill>
                  <a:schemeClr val="bg1"/>
                </a:solidFill>
              </a:endParaRPr>
            </a:p>
          </p:txBody>
        </p:sp>
      </p:grpSp>
      <p:grpSp>
        <p:nvGrpSpPr>
          <p:cNvPr id="7" name="组合 6">
            <a:extLst>
              <a:ext uri="{FF2B5EF4-FFF2-40B4-BE49-F238E27FC236}">
                <a16:creationId xmlns:a16="http://schemas.microsoft.com/office/drawing/2014/main" id="{71C40483-018C-442B-99EA-834DD90B84CB}"/>
              </a:ext>
            </a:extLst>
          </p:cNvPr>
          <p:cNvGrpSpPr/>
          <p:nvPr/>
        </p:nvGrpSpPr>
        <p:grpSpPr>
          <a:xfrm>
            <a:off x="1016000" y="4296919"/>
            <a:ext cx="4749800" cy="800106"/>
            <a:chOff x="1016000" y="4296919"/>
            <a:chExt cx="4749800" cy="800106"/>
          </a:xfrm>
        </p:grpSpPr>
        <p:pic>
          <p:nvPicPr>
            <p:cNvPr id="27" name="图片 26"/>
            <p:cNvPicPr>
              <a:picLocks noChangeAspect="1"/>
            </p:cNvPicPr>
            <p:nvPr/>
          </p:nvPicPr>
          <p:blipFill>
            <a:blip r:embed="rId10">
              <a:extLst>
                <a:ext uri="{BEBA8EAE-BF5A-486C-A8C5-ECC9F3942E4B}">
                  <a14:imgProps xmlns:a14="http://schemas.microsoft.com/office/drawing/2010/main">
                    <a14:imgLayer r:embed="rId11">
                      <a14:imgEffect>
                        <a14:artisticChalkSketch/>
                      </a14:imgEffect>
                    </a14:imgLayer>
                  </a14:imgProps>
                </a:ext>
              </a:extLst>
            </a:blip>
            <a:stretch>
              <a:fillRect/>
            </a:stretch>
          </p:blipFill>
          <p:spPr>
            <a:xfrm>
              <a:off x="1016000" y="4296919"/>
              <a:ext cx="642942" cy="800106"/>
            </a:xfrm>
            <a:prstGeom prst="rect">
              <a:avLst/>
            </a:prstGeom>
          </p:spPr>
        </p:pic>
        <p:sp>
          <p:nvSpPr>
            <p:cNvPr id="28" name="文本框 27"/>
            <p:cNvSpPr txBox="1"/>
            <p:nvPr/>
          </p:nvSpPr>
          <p:spPr>
            <a:xfrm>
              <a:off x="1868492" y="4296919"/>
              <a:ext cx="3897308" cy="523220"/>
            </a:xfrm>
            <a:prstGeom prst="rect">
              <a:avLst/>
            </a:prstGeom>
            <a:noFill/>
          </p:spPr>
          <p:txBody>
            <a:bodyPr wrap="square" rtlCol="0">
              <a:spAutoFit/>
            </a:bodyPr>
            <a:lstStyle/>
            <a:p>
              <a:r>
                <a:rPr lang="zh-CN" altLang="en-US" sz="2800" dirty="0">
                  <a:solidFill>
                    <a:schemeClr val="bg1"/>
                  </a:solidFill>
                  <a:hlinkClick r:id="rId15" action="ppaction://hlinksldjump">
                    <a:extLst>
                      <a:ext uri="{A12FA001-AC4F-418D-AE19-62706E023703}">
                        <ahyp:hlinkClr xmlns:ahyp="http://schemas.microsoft.com/office/drawing/2018/hyperlinkcolor" val="tx"/>
                      </a:ext>
                    </a:extLst>
                  </a:hlinkClick>
                </a:rPr>
                <a:t>第四章 请输入章节名称</a:t>
              </a:r>
              <a:endParaRPr lang="zh-CN" altLang="en-US" sz="2800" dirty="0">
                <a:solidFill>
                  <a:schemeClr val="bg1"/>
                </a:solidFill>
              </a:endParaRPr>
            </a:p>
          </p:txBody>
        </p:sp>
      </p:grpSp>
      <p:grpSp>
        <p:nvGrpSpPr>
          <p:cNvPr id="8" name="组合 7">
            <a:extLst>
              <a:ext uri="{FF2B5EF4-FFF2-40B4-BE49-F238E27FC236}">
                <a16:creationId xmlns:a16="http://schemas.microsoft.com/office/drawing/2014/main" id="{2CD0748A-CC36-402A-A688-EBC1EFD52A0D}"/>
              </a:ext>
            </a:extLst>
          </p:cNvPr>
          <p:cNvGrpSpPr/>
          <p:nvPr/>
        </p:nvGrpSpPr>
        <p:grpSpPr>
          <a:xfrm>
            <a:off x="1016000" y="5122802"/>
            <a:ext cx="4749800" cy="800106"/>
            <a:chOff x="1016000" y="5122802"/>
            <a:chExt cx="4749800" cy="800106"/>
          </a:xfrm>
        </p:grpSpPr>
        <p:pic>
          <p:nvPicPr>
            <p:cNvPr id="29" name="图片 28"/>
            <p:cNvPicPr>
              <a:picLocks noChangeAspect="1"/>
            </p:cNvPicPr>
            <p:nvPr/>
          </p:nvPicPr>
          <p:blipFill>
            <a:blip r:embed="rId10">
              <a:extLst>
                <a:ext uri="{BEBA8EAE-BF5A-486C-A8C5-ECC9F3942E4B}">
                  <a14:imgProps xmlns:a14="http://schemas.microsoft.com/office/drawing/2010/main">
                    <a14:imgLayer r:embed="rId11">
                      <a14:imgEffect>
                        <a14:artisticChalkSketch/>
                      </a14:imgEffect>
                    </a14:imgLayer>
                  </a14:imgProps>
                </a:ext>
              </a:extLst>
            </a:blip>
            <a:stretch>
              <a:fillRect/>
            </a:stretch>
          </p:blipFill>
          <p:spPr>
            <a:xfrm>
              <a:off x="1016000" y="5122802"/>
              <a:ext cx="642942" cy="800106"/>
            </a:xfrm>
            <a:prstGeom prst="rect">
              <a:avLst/>
            </a:prstGeom>
          </p:spPr>
        </p:pic>
        <p:sp>
          <p:nvSpPr>
            <p:cNvPr id="30" name="文本框 29"/>
            <p:cNvSpPr txBox="1"/>
            <p:nvPr/>
          </p:nvSpPr>
          <p:spPr>
            <a:xfrm>
              <a:off x="1868492" y="5122802"/>
              <a:ext cx="3897308" cy="523220"/>
            </a:xfrm>
            <a:prstGeom prst="rect">
              <a:avLst/>
            </a:prstGeom>
            <a:noFill/>
          </p:spPr>
          <p:txBody>
            <a:bodyPr wrap="square" rtlCol="0">
              <a:spAutoFit/>
            </a:bodyPr>
            <a:lstStyle/>
            <a:p>
              <a:r>
                <a:rPr lang="zh-CN" altLang="en-US" sz="2800" dirty="0">
                  <a:solidFill>
                    <a:schemeClr val="bg1"/>
                  </a:solidFill>
                  <a:hlinkClick r:id="rId15" action="ppaction://hlinksldjump">
                    <a:extLst>
                      <a:ext uri="{A12FA001-AC4F-418D-AE19-62706E023703}">
                        <ahyp:hlinkClr xmlns:ahyp="http://schemas.microsoft.com/office/drawing/2018/hyperlinkcolor" val="tx"/>
                      </a:ext>
                    </a:extLst>
                  </a:hlinkClick>
                </a:rPr>
                <a:t>第五章 请输入章节名称</a:t>
              </a:r>
              <a:endParaRPr lang="zh-CN" altLang="en-US" sz="2800" dirty="0">
                <a:solidFill>
                  <a:schemeClr val="bg1"/>
                </a:solidFill>
              </a:endParaRPr>
            </a:p>
          </p:txBody>
        </p:sp>
      </p:gr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t="-9000" b="-9000"/>
          </a:stretch>
        </a:blipFill>
        <a:effectLst/>
      </p:bgPr>
    </p:bg>
    <p:spTree>
      <p:nvGrpSpPr>
        <p:cNvPr id="1" name=""/>
        <p:cNvGrpSpPr/>
        <p:nvPr/>
      </p:nvGrpSpPr>
      <p:grpSpPr>
        <a:xfrm>
          <a:off x="0" y="0"/>
          <a:ext cx="0" cy="0"/>
          <a:chOff x="0" y="0"/>
          <a:chExt cx="0" cy="0"/>
        </a:xfrm>
      </p:grpSpPr>
      <p:grpSp>
        <p:nvGrpSpPr>
          <p:cNvPr id="4" name="组合 3"/>
          <p:cNvGrpSpPr/>
          <p:nvPr/>
        </p:nvGrpSpPr>
        <p:grpSpPr>
          <a:xfrm>
            <a:off x="239718" y="274377"/>
            <a:ext cx="3233732" cy="751100"/>
            <a:chOff x="239718" y="274377"/>
            <a:chExt cx="3233732" cy="751100"/>
          </a:xfrm>
        </p:grpSpPr>
        <p:pic>
          <p:nvPicPr>
            <p:cNvPr id="5" name="图片 4"/>
            <p:cNvPicPr>
              <a:picLocks noChangeAspect="1"/>
            </p:cNvPicPr>
            <p:nvPr/>
          </p:nvPicPr>
          <p:blipFill>
            <a:blip r:embed="rId3"/>
            <a:stretch>
              <a:fillRect/>
            </a:stretch>
          </p:blipFill>
          <p:spPr>
            <a:xfrm>
              <a:off x="2935261" y="274377"/>
              <a:ext cx="538189" cy="751100"/>
            </a:xfrm>
            <a:prstGeom prst="rect">
              <a:avLst/>
            </a:prstGeom>
          </p:spPr>
        </p:pic>
        <p:sp>
          <p:nvSpPr>
            <p:cNvPr id="6" name="文本框 5"/>
            <p:cNvSpPr txBox="1"/>
            <p:nvPr/>
          </p:nvSpPr>
          <p:spPr>
            <a:xfrm>
              <a:off x="239718" y="274377"/>
              <a:ext cx="2833682" cy="400110"/>
            </a:xfrm>
            <a:prstGeom prst="rect">
              <a:avLst/>
            </a:prstGeom>
            <a:noFill/>
          </p:spPr>
          <p:txBody>
            <a:bodyPr wrap="square" rtlCol="0">
              <a:spAutoFit/>
            </a:bodyPr>
            <a:lstStyle/>
            <a:p>
              <a:r>
                <a:rPr lang="zh-CN" altLang="en-US" sz="2000" dirty="0">
                  <a:solidFill>
                    <a:schemeClr val="bg1"/>
                  </a:solidFill>
                </a:rPr>
                <a:t>第五章 请输入章节名称</a:t>
              </a:r>
            </a:p>
          </p:txBody>
        </p:sp>
      </p:grpSp>
      <p:pic>
        <p:nvPicPr>
          <p:cNvPr id="8" name="图片 7"/>
          <p:cNvPicPr>
            <a:picLocks noChangeAspect="1"/>
          </p:cNvPicPr>
          <p:nvPr/>
        </p:nvPicPr>
        <p:blipFill>
          <a:blip r:embed="rId4">
            <a:extLst>
              <a:ext uri="{BEBA8EAE-BF5A-486C-A8C5-ECC9F3942E4B}">
                <a14:imgProps xmlns:a14="http://schemas.microsoft.com/office/drawing/2010/main">
                  <a14:imgLayer r:embed="rId5">
                    <a14:imgEffect>
                      <a14:artisticChalkSketch/>
                    </a14:imgEffect>
                  </a14:imgLayer>
                </a14:imgProps>
              </a:ext>
            </a:extLst>
          </a:blip>
          <a:stretch>
            <a:fillRect/>
          </a:stretch>
        </p:blipFill>
        <p:spPr>
          <a:xfrm>
            <a:off x="7576432" y="5486400"/>
            <a:ext cx="4564768" cy="1658943"/>
          </a:xfrm>
          <a:prstGeom prst="rect">
            <a:avLst/>
          </a:prstGeom>
        </p:spPr>
      </p:pic>
      <p:sp>
        <p:nvSpPr>
          <p:cNvPr id="9" name="文本框 8"/>
          <p:cNvSpPr txBox="1"/>
          <p:nvPr/>
        </p:nvSpPr>
        <p:spPr>
          <a:xfrm>
            <a:off x="203200" y="1543050"/>
            <a:ext cx="1107996" cy="2476500"/>
          </a:xfrm>
          <a:prstGeom prst="rect">
            <a:avLst/>
          </a:prstGeom>
          <a:noFill/>
        </p:spPr>
        <p:txBody>
          <a:bodyPr vert="eaVert" wrap="square" rtlCol="0">
            <a:spAutoFit/>
          </a:bodyPr>
          <a:lstStyle/>
          <a:p>
            <a:r>
              <a:rPr lang="zh-CN" altLang="en-US" sz="6000" b="1" dirty="0">
                <a:solidFill>
                  <a:schemeClr val="bg1"/>
                </a:solidFill>
                <a:latin typeface="宋体" panose="02010600030101010101" pitchFamily="2" charset="-122"/>
                <a:ea typeface="宋体" panose="02010600030101010101" pitchFamily="2" charset="-122"/>
              </a:rPr>
              <a:t>知识点</a:t>
            </a:r>
          </a:p>
        </p:txBody>
      </p:sp>
      <p:grpSp>
        <p:nvGrpSpPr>
          <p:cNvPr id="27" name="组合 26"/>
          <p:cNvGrpSpPr/>
          <p:nvPr/>
        </p:nvGrpSpPr>
        <p:grpSpPr>
          <a:xfrm>
            <a:off x="2181580" y="1025476"/>
            <a:ext cx="9807220" cy="1343890"/>
            <a:chOff x="2181580" y="833742"/>
            <a:chExt cx="9807220" cy="1343890"/>
          </a:xfrm>
        </p:grpSpPr>
        <p:grpSp>
          <p:nvGrpSpPr>
            <p:cNvPr id="13" name="组合 12"/>
            <p:cNvGrpSpPr/>
            <p:nvPr/>
          </p:nvGrpSpPr>
          <p:grpSpPr>
            <a:xfrm>
              <a:off x="2603500" y="840810"/>
              <a:ext cx="9385300" cy="1336822"/>
              <a:chOff x="2603500" y="840810"/>
              <a:chExt cx="9385300" cy="1336822"/>
            </a:xfrm>
          </p:grpSpPr>
          <p:sp>
            <p:nvSpPr>
              <p:cNvPr id="11" name="文本框 10"/>
              <p:cNvSpPr txBox="1"/>
              <p:nvPr/>
            </p:nvSpPr>
            <p:spPr>
              <a:xfrm>
                <a:off x="2603500" y="840810"/>
                <a:ext cx="4140200" cy="400110"/>
              </a:xfrm>
              <a:prstGeom prst="rect">
                <a:avLst/>
              </a:prstGeom>
              <a:noFill/>
            </p:spPr>
            <p:txBody>
              <a:bodyPr wrap="square" rtlCol="0">
                <a:spAutoFit/>
              </a:bodyPr>
              <a:lstStyle/>
              <a:p>
                <a:r>
                  <a:rPr lang="zh-CN" altLang="en-US" sz="2000" b="1" dirty="0">
                    <a:solidFill>
                      <a:schemeClr val="bg1"/>
                    </a:solidFill>
                  </a:rPr>
                  <a:t>知识点一：单击此处输入文本</a:t>
                </a:r>
                <a:endParaRPr lang="en-US" altLang="zh-CN" sz="2000" b="1" dirty="0">
                  <a:solidFill>
                    <a:schemeClr val="bg1"/>
                  </a:solidFill>
                </a:endParaRPr>
              </a:p>
            </p:txBody>
          </p:sp>
          <p:sp>
            <p:nvSpPr>
              <p:cNvPr id="12" name="文本框 11"/>
              <p:cNvSpPr txBox="1"/>
              <p:nvPr/>
            </p:nvSpPr>
            <p:spPr>
              <a:xfrm>
                <a:off x="2603500" y="1254302"/>
                <a:ext cx="9385300" cy="923330"/>
              </a:xfrm>
              <a:prstGeom prst="rect">
                <a:avLst/>
              </a:prstGeom>
              <a:noFill/>
            </p:spPr>
            <p:txBody>
              <a:bodyPr wrap="square" rtlCol="0">
                <a:spAutoFit/>
              </a:bodyPr>
              <a:lstStyle/>
              <a:p>
                <a:r>
                  <a:rPr lang="zh-CN" altLang="en-US" dirty="0">
                    <a:solidFill>
                      <a:schemeClr val="bg1"/>
                    </a:solidFill>
                    <a:latin typeface="楷体" panose="02010609060101010101" pitchFamily="49" charset="-122"/>
                    <a:ea typeface="楷体" panose="02010609060101010101" pitchFamily="49" charset="-122"/>
                  </a:rPr>
                  <a:t>单击此处输入文本单击此处输入文本单击此处输入文本单击此处输入文本单击此处输入文本</a:t>
                </a:r>
              </a:p>
              <a:p>
                <a:r>
                  <a:rPr lang="zh-CN" altLang="en-US" dirty="0">
                    <a:solidFill>
                      <a:schemeClr val="bg1"/>
                    </a:solidFill>
                    <a:latin typeface="楷体" panose="02010609060101010101" pitchFamily="49" charset="-122"/>
                    <a:ea typeface="楷体" panose="02010609060101010101" pitchFamily="49" charset="-122"/>
                  </a:rPr>
                  <a:t>单击此处输入文本单击此处输入文本单击此处输入文本单击此处输入文本单击此处输入文本单击此处输入文本单击此处输入文本单击此处输入文本单击此处输入文本单击此处输入文本</a:t>
                </a:r>
              </a:p>
            </p:txBody>
          </p:sp>
        </p:grpSp>
        <p:pic>
          <p:nvPicPr>
            <p:cNvPr id="23" name="图片 22"/>
            <p:cNvPicPr>
              <a:picLocks noChangeAspect="1"/>
            </p:cNvPicPr>
            <p:nvPr/>
          </p:nvPicPr>
          <p:blipFill>
            <a:blip r:embed="rId6"/>
            <a:stretch>
              <a:fillRect/>
            </a:stretch>
          </p:blipFill>
          <p:spPr>
            <a:xfrm>
              <a:off x="2181580" y="833742"/>
              <a:ext cx="427862" cy="436386"/>
            </a:xfrm>
            <a:prstGeom prst="rect">
              <a:avLst/>
            </a:prstGeom>
          </p:spPr>
        </p:pic>
      </p:grpSp>
      <p:grpSp>
        <p:nvGrpSpPr>
          <p:cNvPr id="28" name="组合 27"/>
          <p:cNvGrpSpPr/>
          <p:nvPr/>
        </p:nvGrpSpPr>
        <p:grpSpPr>
          <a:xfrm>
            <a:off x="2181580" y="2570980"/>
            <a:ext cx="9807220" cy="1376984"/>
            <a:chOff x="2181580" y="2267498"/>
            <a:chExt cx="9807220" cy="1376984"/>
          </a:xfrm>
        </p:grpSpPr>
        <p:grpSp>
          <p:nvGrpSpPr>
            <p:cNvPr id="14" name="组合 13"/>
            <p:cNvGrpSpPr/>
            <p:nvPr/>
          </p:nvGrpSpPr>
          <p:grpSpPr>
            <a:xfrm>
              <a:off x="2603500" y="2307660"/>
              <a:ext cx="9385300" cy="1336822"/>
              <a:chOff x="2603500" y="840810"/>
              <a:chExt cx="9385300" cy="1336822"/>
            </a:xfrm>
          </p:grpSpPr>
          <p:sp>
            <p:nvSpPr>
              <p:cNvPr id="15" name="文本框 14"/>
              <p:cNvSpPr txBox="1"/>
              <p:nvPr/>
            </p:nvSpPr>
            <p:spPr>
              <a:xfrm>
                <a:off x="2603500" y="840810"/>
                <a:ext cx="4140200" cy="400110"/>
              </a:xfrm>
              <a:prstGeom prst="rect">
                <a:avLst/>
              </a:prstGeom>
              <a:noFill/>
            </p:spPr>
            <p:txBody>
              <a:bodyPr wrap="square" rtlCol="0">
                <a:spAutoFit/>
              </a:bodyPr>
              <a:lstStyle/>
              <a:p>
                <a:r>
                  <a:rPr lang="zh-CN" altLang="en-US" sz="2000" b="1" dirty="0">
                    <a:solidFill>
                      <a:schemeClr val="bg1"/>
                    </a:solidFill>
                  </a:rPr>
                  <a:t>知识点二：单击此处输入文本</a:t>
                </a:r>
                <a:endParaRPr lang="en-US" altLang="zh-CN" sz="2000" b="1" dirty="0">
                  <a:solidFill>
                    <a:schemeClr val="bg1"/>
                  </a:solidFill>
                </a:endParaRPr>
              </a:p>
            </p:txBody>
          </p:sp>
          <p:sp>
            <p:nvSpPr>
              <p:cNvPr id="16" name="文本框 15"/>
              <p:cNvSpPr txBox="1"/>
              <p:nvPr/>
            </p:nvSpPr>
            <p:spPr>
              <a:xfrm>
                <a:off x="2603500" y="1254302"/>
                <a:ext cx="9385300" cy="923330"/>
              </a:xfrm>
              <a:prstGeom prst="rect">
                <a:avLst/>
              </a:prstGeom>
              <a:noFill/>
            </p:spPr>
            <p:txBody>
              <a:bodyPr wrap="square" rtlCol="0">
                <a:spAutoFit/>
              </a:bodyPr>
              <a:lstStyle/>
              <a:p>
                <a:r>
                  <a:rPr lang="zh-CN" altLang="en-US" dirty="0">
                    <a:solidFill>
                      <a:schemeClr val="bg1"/>
                    </a:solidFill>
                    <a:latin typeface="楷体" panose="02010609060101010101" pitchFamily="49" charset="-122"/>
                    <a:ea typeface="楷体" panose="02010609060101010101" pitchFamily="49" charset="-122"/>
                  </a:rPr>
                  <a:t>单击此处输入文本单击此处输入文本单击此处输入文本单击此处输入文本单击此处输入文本</a:t>
                </a:r>
              </a:p>
              <a:p>
                <a:r>
                  <a:rPr lang="zh-CN" altLang="en-US" dirty="0">
                    <a:solidFill>
                      <a:schemeClr val="bg1"/>
                    </a:solidFill>
                    <a:latin typeface="楷体" panose="02010609060101010101" pitchFamily="49" charset="-122"/>
                    <a:ea typeface="楷体" panose="02010609060101010101" pitchFamily="49" charset="-122"/>
                  </a:rPr>
                  <a:t>单击此处输入文本单击此处输入文本单击此处输入文本单击此处输入文本单击此处输入文本单击此处输入文本单击此处输入文本单击此处输入文本单击此处输入文本单击此处输入文本</a:t>
                </a:r>
              </a:p>
            </p:txBody>
          </p:sp>
        </p:grpSp>
        <p:pic>
          <p:nvPicPr>
            <p:cNvPr id="24" name="图片 23"/>
            <p:cNvPicPr>
              <a:picLocks noChangeAspect="1"/>
            </p:cNvPicPr>
            <p:nvPr/>
          </p:nvPicPr>
          <p:blipFill>
            <a:blip r:embed="rId6"/>
            <a:stretch>
              <a:fillRect/>
            </a:stretch>
          </p:blipFill>
          <p:spPr>
            <a:xfrm>
              <a:off x="2181580" y="2267498"/>
              <a:ext cx="427862" cy="436386"/>
            </a:xfrm>
            <a:prstGeom prst="rect">
              <a:avLst/>
            </a:prstGeom>
          </p:spPr>
        </p:pic>
      </p:grpSp>
      <p:grpSp>
        <p:nvGrpSpPr>
          <p:cNvPr id="29" name="组合 28"/>
          <p:cNvGrpSpPr/>
          <p:nvPr/>
        </p:nvGrpSpPr>
        <p:grpSpPr>
          <a:xfrm>
            <a:off x="2243663" y="4112360"/>
            <a:ext cx="9795149" cy="1374040"/>
            <a:chOff x="2193651" y="3701254"/>
            <a:chExt cx="9795149" cy="1374040"/>
          </a:xfrm>
        </p:grpSpPr>
        <p:grpSp>
          <p:nvGrpSpPr>
            <p:cNvPr id="17" name="组合 16"/>
            <p:cNvGrpSpPr/>
            <p:nvPr/>
          </p:nvGrpSpPr>
          <p:grpSpPr>
            <a:xfrm>
              <a:off x="2603500" y="3738472"/>
              <a:ext cx="9385300" cy="1336822"/>
              <a:chOff x="2603500" y="840810"/>
              <a:chExt cx="9385300" cy="1336822"/>
            </a:xfrm>
          </p:grpSpPr>
          <p:sp>
            <p:nvSpPr>
              <p:cNvPr id="18" name="文本框 17"/>
              <p:cNvSpPr txBox="1"/>
              <p:nvPr/>
            </p:nvSpPr>
            <p:spPr>
              <a:xfrm>
                <a:off x="2603500" y="840810"/>
                <a:ext cx="4140200" cy="400110"/>
              </a:xfrm>
              <a:prstGeom prst="rect">
                <a:avLst/>
              </a:prstGeom>
              <a:noFill/>
            </p:spPr>
            <p:txBody>
              <a:bodyPr wrap="square" rtlCol="0">
                <a:spAutoFit/>
              </a:bodyPr>
              <a:lstStyle/>
              <a:p>
                <a:r>
                  <a:rPr lang="zh-CN" altLang="en-US" sz="2000" b="1" dirty="0">
                    <a:solidFill>
                      <a:schemeClr val="bg1"/>
                    </a:solidFill>
                  </a:rPr>
                  <a:t>知识点三：单击此处输入文本</a:t>
                </a:r>
                <a:endParaRPr lang="en-US" altLang="zh-CN" sz="2000" b="1" dirty="0">
                  <a:solidFill>
                    <a:schemeClr val="bg1"/>
                  </a:solidFill>
                </a:endParaRPr>
              </a:p>
            </p:txBody>
          </p:sp>
          <p:sp>
            <p:nvSpPr>
              <p:cNvPr id="19" name="文本框 18"/>
              <p:cNvSpPr txBox="1"/>
              <p:nvPr/>
            </p:nvSpPr>
            <p:spPr>
              <a:xfrm>
                <a:off x="2603500" y="1254302"/>
                <a:ext cx="9385300" cy="923330"/>
              </a:xfrm>
              <a:prstGeom prst="rect">
                <a:avLst/>
              </a:prstGeom>
              <a:noFill/>
            </p:spPr>
            <p:txBody>
              <a:bodyPr wrap="square" rtlCol="0">
                <a:spAutoFit/>
              </a:bodyPr>
              <a:lstStyle/>
              <a:p>
                <a:r>
                  <a:rPr lang="zh-CN" altLang="en-US" dirty="0">
                    <a:solidFill>
                      <a:schemeClr val="bg1"/>
                    </a:solidFill>
                    <a:latin typeface="楷体" panose="02010609060101010101" pitchFamily="49" charset="-122"/>
                    <a:ea typeface="楷体" panose="02010609060101010101" pitchFamily="49" charset="-122"/>
                  </a:rPr>
                  <a:t>单击此处输入文本单击此处输入文本单击此处输入文本单击此处输入文本单击此处输入文本</a:t>
                </a:r>
              </a:p>
              <a:p>
                <a:r>
                  <a:rPr lang="zh-CN" altLang="en-US" dirty="0">
                    <a:solidFill>
                      <a:schemeClr val="bg1"/>
                    </a:solidFill>
                    <a:latin typeface="楷体" panose="02010609060101010101" pitchFamily="49" charset="-122"/>
                    <a:ea typeface="楷体" panose="02010609060101010101" pitchFamily="49" charset="-122"/>
                  </a:rPr>
                  <a:t>单击此处输入文本单击此处输入文本单击此处输入文本单击此处输入文本单击此处输入文本单击此处输入文本单击此处输入文本单击此处输入文本单击此处输入文本单击此处输入文本</a:t>
                </a:r>
              </a:p>
            </p:txBody>
          </p:sp>
        </p:grpSp>
        <p:pic>
          <p:nvPicPr>
            <p:cNvPr id="25" name="图片 24"/>
            <p:cNvPicPr>
              <a:picLocks noChangeAspect="1"/>
            </p:cNvPicPr>
            <p:nvPr/>
          </p:nvPicPr>
          <p:blipFill>
            <a:blip r:embed="rId6"/>
            <a:stretch>
              <a:fillRect/>
            </a:stretch>
          </p:blipFill>
          <p:spPr>
            <a:xfrm>
              <a:off x="2193651" y="3701254"/>
              <a:ext cx="427862" cy="436386"/>
            </a:xfrm>
            <a:prstGeom prst="rect">
              <a:avLst/>
            </a:prstGeom>
          </p:spPr>
        </p:pic>
      </p:grpSp>
      <p:grpSp>
        <p:nvGrpSpPr>
          <p:cNvPr id="2" name="组合 1">
            <a:extLst>
              <a:ext uri="{FF2B5EF4-FFF2-40B4-BE49-F238E27FC236}">
                <a16:creationId xmlns:a16="http://schemas.microsoft.com/office/drawing/2014/main" id="{2A683E25-A7DB-4B62-9087-9B277B84CBAA}"/>
              </a:ext>
            </a:extLst>
          </p:cNvPr>
          <p:cNvGrpSpPr/>
          <p:nvPr/>
        </p:nvGrpSpPr>
        <p:grpSpPr>
          <a:xfrm>
            <a:off x="1311196" y="1229902"/>
            <a:ext cx="769321" cy="3102796"/>
            <a:chOff x="1311196" y="1229902"/>
            <a:chExt cx="769321" cy="3102796"/>
          </a:xfrm>
        </p:grpSpPr>
        <p:cxnSp>
          <p:nvCxnSpPr>
            <p:cNvPr id="3" name="直接连接符 2"/>
            <p:cNvCxnSpPr>
              <a:stCxn id="9" idx="3"/>
            </p:cNvCxnSpPr>
            <p:nvPr/>
          </p:nvCxnSpPr>
          <p:spPr>
            <a:xfrm>
              <a:off x="1311196" y="2781300"/>
              <a:ext cx="461096" cy="0"/>
            </a:xfrm>
            <a:prstGeom prst="line">
              <a:avLst/>
            </a:prstGeom>
          </p:spPr>
          <p:style>
            <a:lnRef idx="3">
              <a:schemeClr val="accent3"/>
            </a:lnRef>
            <a:fillRef idx="0">
              <a:schemeClr val="accent3"/>
            </a:fillRef>
            <a:effectRef idx="2">
              <a:schemeClr val="accent3"/>
            </a:effectRef>
            <a:fontRef idx="minor">
              <a:schemeClr val="tx1"/>
            </a:fontRef>
          </p:style>
        </p:cxnSp>
        <p:cxnSp>
          <p:nvCxnSpPr>
            <p:cNvPr id="31" name="直接连接符 30"/>
            <p:cNvCxnSpPr/>
            <p:nvPr/>
          </p:nvCxnSpPr>
          <p:spPr>
            <a:xfrm>
              <a:off x="1777429" y="1229902"/>
              <a:ext cx="0" cy="3102796"/>
            </a:xfrm>
            <a:prstGeom prst="line">
              <a:avLst/>
            </a:prstGeom>
          </p:spPr>
          <p:style>
            <a:lnRef idx="3">
              <a:schemeClr val="accent3"/>
            </a:lnRef>
            <a:fillRef idx="0">
              <a:schemeClr val="accent3"/>
            </a:fillRef>
            <a:effectRef idx="2">
              <a:schemeClr val="accent3"/>
            </a:effectRef>
            <a:fontRef idx="minor">
              <a:schemeClr val="tx1"/>
            </a:fontRef>
          </p:style>
        </p:cxnSp>
        <p:cxnSp>
          <p:nvCxnSpPr>
            <p:cNvPr id="33" name="直接箭头连接符 32"/>
            <p:cNvCxnSpPr/>
            <p:nvPr/>
          </p:nvCxnSpPr>
          <p:spPr>
            <a:xfrm>
              <a:off x="1772292" y="1229902"/>
              <a:ext cx="308225" cy="0"/>
            </a:xfrm>
            <a:prstGeom prst="straightConnector1">
              <a:avLst/>
            </a:prstGeom>
            <a:ln>
              <a:tailEnd type="triangle"/>
            </a:ln>
          </p:spPr>
          <p:style>
            <a:lnRef idx="3">
              <a:schemeClr val="accent3"/>
            </a:lnRef>
            <a:fillRef idx="0">
              <a:schemeClr val="accent3"/>
            </a:fillRef>
            <a:effectRef idx="2">
              <a:schemeClr val="accent3"/>
            </a:effectRef>
            <a:fontRef idx="minor">
              <a:schemeClr val="tx1"/>
            </a:fontRef>
          </p:style>
        </p:cxnSp>
        <p:cxnSp>
          <p:nvCxnSpPr>
            <p:cNvPr id="34" name="直接箭头连接符 33"/>
            <p:cNvCxnSpPr/>
            <p:nvPr/>
          </p:nvCxnSpPr>
          <p:spPr>
            <a:xfrm>
              <a:off x="1772292" y="2781300"/>
              <a:ext cx="308225" cy="0"/>
            </a:xfrm>
            <a:prstGeom prst="straightConnector1">
              <a:avLst/>
            </a:prstGeom>
            <a:ln>
              <a:tailEnd type="triangle"/>
            </a:ln>
          </p:spPr>
          <p:style>
            <a:lnRef idx="3">
              <a:schemeClr val="accent3"/>
            </a:lnRef>
            <a:fillRef idx="0">
              <a:schemeClr val="accent3"/>
            </a:fillRef>
            <a:effectRef idx="2">
              <a:schemeClr val="accent3"/>
            </a:effectRef>
            <a:fontRef idx="minor">
              <a:schemeClr val="tx1"/>
            </a:fontRef>
          </p:style>
        </p:cxnSp>
        <p:cxnSp>
          <p:nvCxnSpPr>
            <p:cNvPr id="35" name="直接箭头连接符 34"/>
            <p:cNvCxnSpPr/>
            <p:nvPr/>
          </p:nvCxnSpPr>
          <p:spPr>
            <a:xfrm>
              <a:off x="1772292" y="4332698"/>
              <a:ext cx="308225" cy="0"/>
            </a:xfrm>
            <a:prstGeom prst="straightConnector1">
              <a:avLst/>
            </a:prstGeom>
            <a:ln>
              <a:tailEnd type="triangle"/>
            </a:ln>
          </p:spPr>
          <p:style>
            <a:lnRef idx="3">
              <a:schemeClr val="accent3"/>
            </a:lnRef>
            <a:fillRef idx="0">
              <a:schemeClr val="accent3"/>
            </a:fillRef>
            <a:effectRef idx="2">
              <a:schemeClr val="accent3"/>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left)">
                                      <p:cBhvr>
                                        <p:cTn id="15" dur="500"/>
                                        <p:tgtEl>
                                          <p:spTgt spid="27"/>
                                        </p:tgtEl>
                                      </p:cBhvr>
                                    </p:animEffect>
                                  </p:childTnLst>
                                </p:cTn>
                              </p:par>
                              <p:par>
                                <p:cTn id="16" presetID="22" presetClass="entr" presetSubtype="8" fill="hold"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wipe(left)">
                                      <p:cBhvr>
                                        <p:cTn id="18" dur="500"/>
                                        <p:tgtEl>
                                          <p:spTgt spid="28"/>
                                        </p:tgtEl>
                                      </p:cBhvr>
                                    </p:animEffect>
                                  </p:childTnLst>
                                </p:cTn>
                              </p:par>
                              <p:par>
                                <p:cTn id="19" presetID="22" presetClass="entr" presetSubtype="8"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wipe(left)">
                                      <p:cBhvr>
                                        <p:cTn id="2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t="-9000" b="-9000"/>
          </a:stretch>
        </a:blipFill>
        <a:effectLst/>
      </p:bgPr>
    </p:bg>
    <p:spTree>
      <p:nvGrpSpPr>
        <p:cNvPr id="1" name=""/>
        <p:cNvGrpSpPr/>
        <p:nvPr/>
      </p:nvGrpSpPr>
      <p:grpSpPr>
        <a:xfrm>
          <a:off x="0" y="0"/>
          <a:ext cx="0" cy="0"/>
          <a:chOff x="0" y="0"/>
          <a:chExt cx="0" cy="0"/>
        </a:xfrm>
      </p:grpSpPr>
      <p:grpSp>
        <p:nvGrpSpPr>
          <p:cNvPr id="2" name="组合 1"/>
          <p:cNvGrpSpPr/>
          <p:nvPr/>
        </p:nvGrpSpPr>
        <p:grpSpPr>
          <a:xfrm>
            <a:off x="239718" y="274377"/>
            <a:ext cx="3233732" cy="751100"/>
            <a:chOff x="239718" y="274377"/>
            <a:chExt cx="3233732" cy="751100"/>
          </a:xfrm>
        </p:grpSpPr>
        <p:pic>
          <p:nvPicPr>
            <p:cNvPr id="3" name="图片 2"/>
            <p:cNvPicPr>
              <a:picLocks noChangeAspect="1"/>
            </p:cNvPicPr>
            <p:nvPr/>
          </p:nvPicPr>
          <p:blipFill>
            <a:blip r:embed="rId3"/>
            <a:stretch>
              <a:fillRect/>
            </a:stretch>
          </p:blipFill>
          <p:spPr>
            <a:xfrm>
              <a:off x="2935261" y="274377"/>
              <a:ext cx="538189" cy="751100"/>
            </a:xfrm>
            <a:prstGeom prst="rect">
              <a:avLst/>
            </a:prstGeom>
          </p:spPr>
        </p:pic>
        <p:sp>
          <p:nvSpPr>
            <p:cNvPr id="4" name="文本框 3"/>
            <p:cNvSpPr txBox="1"/>
            <p:nvPr/>
          </p:nvSpPr>
          <p:spPr>
            <a:xfrm>
              <a:off x="239718" y="274377"/>
              <a:ext cx="2833682" cy="400110"/>
            </a:xfrm>
            <a:prstGeom prst="rect">
              <a:avLst/>
            </a:prstGeom>
            <a:noFill/>
          </p:spPr>
          <p:txBody>
            <a:bodyPr wrap="square" rtlCol="0">
              <a:spAutoFit/>
            </a:bodyPr>
            <a:lstStyle/>
            <a:p>
              <a:r>
                <a:rPr lang="zh-CN" altLang="en-US" sz="2000" dirty="0">
                  <a:solidFill>
                    <a:schemeClr val="bg1"/>
                  </a:solidFill>
                </a:rPr>
                <a:t>第五章 请输入章节名称</a:t>
              </a:r>
            </a:p>
          </p:txBody>
        </p:sp>
      </p:grpSp>
      <p:pic>
        <p:nvPicPr>
          <p:cNvPr id="5" name="图片 4"/>
          <p:cNvPicPr>
            <a:picLocks noChangeAspect="1"/>
          </p:cNvPicPr>
          <p:nvPr/>
        </p:nvPicPr>
        <p:blipFill>
          <a:blip r:embed="rId4">
            <a:extLst>
              <a:ext uri="{BEBA8EAE-BF5A-486C-A8C5-ECC9F3942E4B}">
                <a14:imgProps xmlns:a14="http://schemas.microsoft.com/office/drawing/2010/main">
                  <a14:imgLayer r:embed="rId5">
                    <a14:imgEffect>
                      <a14:artisticChalkSketch/>
                    </a14:imgEffect>
                  </a14:imgLayer>
                </a14:imgProps>
              </a:ext>
            </a:extLst>
          </a:blip>
          <a:stretch>
            <a:fillRect/>
          </a:stretch>
        </p:blipFill>
        <p:spPr>
          <a:xfrm>
            <a:off x="7582750" y="5487188"/>
            <a:ext cx="4564800" cy="1647807"/>
          </a:xfrm>
          <a:prstGeom prst="rect">
            <a:avLst/>
          </a:prstGeom>
        </p:spPr>
      </p:pic>
      <p:pic>
        <p:nvPicPr>
          <p:cNvPr id="9" name="图片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7989" y="1078787"/>
            <a:ext cx="3594204" cy="4408401"/>
          </a:xfrm>
          <a:prstGeom prst="rect">
            <a:avLst/>
          </a:prstGeom>
        </p:spPr>
      </p:pic>
      <p:grpSp>
        <p:nvGrpSpPr>
          <p:cNvPr id="18" name="组合 17"/>
          <p:cNvGrpSpPr/>
          <p:nvPr/>
        </p:nvGrpSpPr>
        <p:grpSpPr>
          <a:xfrm>
            <a:off x="4710703" y="1025477"/>
            <a:ext cx="7292073" cy="1600344"/>
            <a:chOff x="4710703" y="1025477"/>
            <a:chExt cx="7292073" cy="1600344"/>
          </a:xfrm>
        </p:grpSpPr>
        <p:sp>
          <p:nvSpPr>
            <p:cNvPr id="10" name="文本框 9"/>
            <p:cNvSpPr txBox="1"/>
            <p:nvPr/>
          </p:nvSpPr>
          <p:spPr>
            <a:xfrm>
              <a:off x="5054885" y="1025477"/>
              <a:ext cx="3344239" cy="400110"/>
            </a:xfrm>
            <a:prstGeom prst="rect">
              <a:avLst/>
            </a:prstGeom>
            <a:noFill/>
          </p:spPr>
          <p:txBody>
            <a:bodyPr wrap="square" rtlCol="0">
              <a:spAutoFit/>
            </a:bodyPr>
            <a:lstStyle/>
            <a:p>
              <a:r>
                <a:rPr lang="zh-CN" altLang="en-US" sz="2000" dirty="0">
                  <a:solidFill>
                    <a:schemeClr val="bg1"/>
                  </a:solidFill>
                </a:rPr>
                <a:t>单击此处输入标题</a:t>
              </a:r>
            </a:p>
          </p:txBody>
        </p:sp>
        <p:sp>
          <p:nvSpPr>
            <p:cNvPr id="11" name="文本框 10"/>
            <p:cNvSpPr txBox="1"/>
            <p:nvPr/>
          </p:nvSpPr>
          <p:spPr>
            <a:xfrm>
              <a:off x="5052308" y="1425492"/>
              <a:ext cx="6950468" cy="1200329"/>
            </a:xfrm>
            <a:prstGeom prst="rect">
              <a:avLst/>
            </a:prstGeom>
            <a:noFill/>
          </p:spPr>
          <p:txBody>
            <a:bodyPr wrap="square" rtlCol="0">
              <a:spAutoFit/>
            </a:bodyPr>
            <a:lstStyle/>
            <a:p>
              <a:r>
                <a:rPr lang="zh-CN" altLang="en-US" dirty="0">
                  <a:solidFill>
                    <a:schemeClr val="bg1"/>
                  </a:solidFill>
                </a:rPr>
                <a:t>单机此处输入文字单机此处输入文字单机此处输入文字单机此处输入文字单机此处输入文字单机此处输入文字单机此处输入文字单机此处输入文字单机此处输入文字单机此处输入文字单机此处输入文字单机此处输入文字单机此处输入文字单机此处输入文字。</a:t>
              </a:r>
            </a:p>
          </p:txBody>
        </p:sp>
        <p:grpSp>
          <p:nvGrpSpPr>
            <p:cNvPr id="15" name="组合 14"/>
            <p:cNvGrpSpPr/>
            <p:nvPr/>
          </p:nvGrpSpPr>
          <p:grpSpPr>
            <a:xfrm>
              <a:off x="4710703" y="1078787"/>
              <a:ext cx="344182" cy="346705"/>
              <a:chOff x="13968" y="9178"/>
              <a:chExt cx="935" cy="940"/>
            </a:xfrm>
          </p:grpSpPr>
          <p:sp>
            <p:nvSpPr>
              <p:cNvPr id="16" name="Freeform 46"/>
              <p:cNvSpPr/>
              <p:nvPr/>
            </p:nvSpPr>
            <p:spPr bwMode="auto">
              <a:xfrm>
                <a:off x="14263" y="9178"/>
                <a:ext cx="640" cy="940"/>
              </a:xfrm>
              <a:custGeom>
                <a:avLst/>
                <a:gdLst>
                  <a:gd name="T0" fmla="*/ 10 w 108"/>
                  <a:gd name="T1" fmla="*/ 2 h 159"/>
                  <a:gd name="T2" fmla="*/ 2 w 108"/>
                  <a:gd name="T3" fmla="*/ 3 h 159"/>
                  <a:gd name="T4" fmla="*/ 3 w 108"/>
                  <a:gd name="T5" fmla="*/ 11 h 159"/>
                  <a:gd name="T6" fmla="*/ 92 w 108"/>
                  <a:gd name="T7" fmla="*/ 79 h 159"/>
                  <a:gd name="T8" fmla="*/ 3 w 108"/>
                  <a:gd name="T9" fmla="*/ 147 h 159"/>
                  <a:gd name="T10" fmla="*/ 2 w 108"/>
                  <a:gd name="T11" fmla="*/ 156 h 159"/>
                  <a:gd name="T12" fmla="*/ 10 w 108"/>
                  <a:gd name="T13" fmla="*/ 157 h 159"/>
                  <a:gd name="T14" fmla="*/ 105 w 108"/>
                  <a:gd name="T15" fmla="*/ 84 h 159"/>
                  <a:gd name="T16" fmla="*/ 108 w 108"/>
                  <a:gd name="T17" fmla="*/ 80 h 159"/>
                  <a:gd name="T18" fmla="*/ 105 w 108"/>
                  <a:gd name="T19" fmla="*/ 74 h 159"/>
                  <a:gd name="T20" fmla="*/ 10 w 108"/>
                  <a:gd name="T21" fmla="*/ 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 h="159">
                    <a:moveTo>
                      <a:pt x="10" y="2"/>
                    </a:moveTo>
                    <a:cubicBezTo>
                      <a:pt x="7" y="0"/>
                      <a:pt x="4" y="1"/>
                      <a:pt x="2" y="3"/>
                    </a:cubicBezTo>
                    <a:cubicBezTo>
                      <a:pt x="0" y="6"/>
                      <a:pt x="0" y="9"/>
                      <a:pt x="3" y="11"/>
                    </a:cubicBezTo>
                    <a:cubicBezTo>
                      <a:pt x="92" y="79"/>
                      <a:pt x="92" y="79"/>
                      <a:pt x="92" y="79"/>
                    </a:cubicBezTo>
                    <a:cubicBezTo>
                      <a:pt x="3" y="147"/>
                      <a:pt x="3" y="147"/>
                      <a:pt x="3" y="147"/>
                    </a:cubicBezTo>
                    <a:cubicBezTo>
                      <a:pt x="0" y="149"/>
                      <a:pt x="0" y="153"/>
                      <a:pt x="2" y="156"/>
                    </a:cubicBezTo>
                    <a:cubicBezTo>
                      <a:pt x="4" y="158"/>
                      <a:pt x="7" y="159"/>
                      <a:pt x="10" y="157"/>
                    </a:cubicBezTo>
                    <a:cubicBezTo>
                      <a:pt x="105" y="84"/>
                      <a:pt x="105" y="84"/>
                      <a:pt x="105" y="84"/>
                    </a:cubicBezTo>
                    <a:cubicBezTo>
                      <a:pt x="107" y="83"/>
                      <a:pt x="108" y="82"/>
                      <a:pt x="108" y="80"/>
                    </a:cubicBezTo>
                    <a:cubicBezTo>
                      <a:pt x="108" y="77"/>
                      <a:pt x="106" y="75"/>
                      <a:pt x="105" y="74"/>
                    </a:cubicBezTo>
                    <a:cubicBezTo>
                      <a:pt x="10" y="2"/>
                      <a:pt x="10" y="2"/>
                      <a:pt x="10" y="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Freeform 47"/>
              <p:cNvSpPr>
                <a:spLocks noEditPoints="1"/>
              </p:cNvSpPr>
              <p:nvPr/>
            </p:nvSpPr>
            <p:spPr bwMode="auto">
              <a:xfrm>
                <a:off x="13968" y="9178"/>
                <a:ext cx="633" cy="940"/>
              </a:xfrm>
              <a:custGeom>
                <a:avLst/>
                <a:gdLst>
                  <a:gd name="T0" fmla="*/ 0 w 107"/>
                  <a:gd name="T1" fmla="*/ 151 h 159"/>
                  <a:gd name="T2" fmla="*/ 0 w 107"/>
                  <a:gd name="T3" fmla="*/ 7 h 159"/>
                  <a:gd name="T4" fmla="*/ 3 w 107"/>
                  <a:gd name="T5" fmla="*/ 2 h 159"/>
                  <a:gd name="T6" fmla="*/ 10 w 107"/>
                  <a:gd name="T7" fmla="*/ 2 h 159"/>
                  <a:gd name="T8" fmla="*/ 104 w 107"/>
                  <a:gd name="T9" fmla="*/ 74 h 159"/>
                  <a:gd name="T10" fmla="*/ 107 w 107"/>
                  <a:gd name="T11" fmla="*/ 79 h 159"/>
                  <a:gd name="T12" fmla="*/ 105 w 107"/>
                  <a:gd name="T13" fmla="*/ 84 h 159"/>
                  <a:gd name="T14" fmla="*/ 10 w 107"/>
                  <a:gd name="T15" fmla="*/ 156 h 159"/>
                  <a:gd name="T16" fmla="*/ 2 w 107"/>
                  <a:gd name="T17" fmla="*/ 157 h 159"/>
                  <a:gd name="T18" fmla="*/ 0 w 107"/>
                  <a:gd name="T19" fmla="*/ 151 h 159"/>
                  <a:gd name="T20" fmla="*/ 12 w 107"/>
                  <a:gd name="T21" fmla="*/ 19 h 159"/>
                  <a:gd name="T22" fmla="*/ 12 w 107"/>
                  <a:gd name="T23" fmla="*/ 140 h 159"/>
                  <a:gd name="T24" fmla="*/ 92 w 107"/>
                  <a:gd name="T25" fmla="*/ 79 h 159"/>
                  <a:gd name="T26" fmla="*/ 12 w 107"/>
                  <a:gd name="T27" fmla="*/ 1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7" h="159">
                    <a:moveTo>
                      <a:pt x="0" y="151"/>
                    </a:moveTo>
                    <a:cubicBezTo>
                      <a:pt x="0" y="7"/>
                      <a:pt x="0" y="7"/>
                      <a:pt x="0" y="7"/>
                    </a:cubicBezTo>
                    <a:cubicBezTo>
                      <a:pt x="0" y="5"/>
                      <a:pt x="1" y="3"/>
                      <a:pt x="3" y="2"/>
                    </a:cubicBezTo>
                    <a:cubicBezTo>
                      <a:pt x="5" y="0"/>
                      <a:pt x="8" y="1"/>
                      <a:pt x="10" y="2"/>
                    </a:cubicBezTo>
                    <a:cubicBezTo>
                      <a:pt x="104" y="74"/>
                      <a:pt x="104" y="74"/>
                      <a:pt x="104" y="74"/>
                    </a:cubicBezTo>
                    <a:cubicBezTo>
                      <a:pt x="106" y="75"/>
                      <a:pt x="107" y="76"/>
                      <a:pt x="107" y="79"/>
                    </a:cubicBezTo>
                    <a:cubicBezTo>
                      <a:pt x="107" y="81"/>
                      <a:pt x="106" y="83"/>
                      <a:pt x="105" y="84"/>
                    </a:cubicBezTo>
                    <a:cubicBezTo>
                      <a:pt x="10" y="156"/>
                      <a:pt x="10" y="156"/>
                      <a:pt x="10" y="156"/>
                    </a:cubicBezTo>
                    <a:cubicBezTo>
                      <a:pt x="8" y="158"/>
                      <a:pt x="5" y="159"/>
                      <a:pt x="2" y="157"/>
                    </a:cubicBezTo>
                    <a:cubicBezTo>
                      <a:pt x="0" y="155"/>
                      <a:pt x="0" y="153"/>
                      <a:pt x="0" y="151"/>
                    </a:cubicBezTo>
                    <a:close/>
                    <a:moveTo>
                      <a:pt x="12" y="19"/>
                    </a:moveTo>
                    <a:cubicBezTo>
                      <a:pt x="12" y="140"/>
                      <a:pt x="12" y="140"/>
                      <a:pt x="12" y="140"/>
                    </a:cubicBezTo>
                    <a:cubicBezTo>
                      <a:pt x="92" y="79"/>
                      <a:pt x="92" y="79"/>
                      <a:pt x="92" y="79"/>
                    </a:cubicBezTo>
                    <a:cubicBezTo>
                      <a:pt x="12" y="19"/>
                      <a:pt x="12" y="19"/>
                      <a:pt x="12" y="1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25" name="组合 24"/>
          <p:cNvGrpSpPr/>
          <p:nvPr/>
        </p:nvGrpSpPr>
        <p:grpSpPr>
          <a:xfrm>
            <a:off x="4710703" y="2631836"/>
            <a:ext cx="7292073" cy="1600344"/>
            <a:chOff x="4710703" y="1025477"/>
            <a:chExt cx="7292073" cy="1600344"/>
          </a:xfrm>
        </p:grpSpPr>
        <p:sp>
          <p:nvSpPr>
            <p:cNvPr id="26" name="文本框 25"/>
            <p:cNvSpPr txBox="1"/>
            <p:nvPr/>
          </p:nvSpPr>
          <p:spPr>
            <a:xfrm>
              <a:off x="5054885" y="1025477"/>
              <a:ext cx="3344239" cy="400110"/>
            </a:xfrm>
            <a:prstGeom prst="rect">
              <a:avLst/>
            </a:prstGeom>
            <a:noFill/>
          </p:spPr>
          <p:txBody>
            <a:bodyPr wrap="square" rtlCol="0">
              <a:spAutoFit/>
            </a:bodyPr>
            <a:lstStyle/>
            <a:p>
              <a:r>
                <a:rPr lang="zh-CN" altLang="en-US" sz="2000" dirty="0">
                  <a:solidFill>
                    <a:schemeClr val="bg1"/>
                  </a:solidFill>
                </a:rPr>
                <a:t>单击此处输入标题</a:t>
              </a:r>
            </a:p>
          </p:txBody>
        </p:sp>
        <p:sp>
          <p:nvSpPr>
            <p:cNvPr id="27" name="文本框 26"/>
            <p:cNvSpPr txBox="1"/>
            <p:nvPr/>
          </p:nvSpPr>
          <p:spPr>
            <a:xfrm>
              <a:off x="5052308" y="1425492"/>
              <a:ext cx="6950468" cy="1200329"/>
            </a:xfrm>
            <a:prstGeom prst="rect">
              <a:avLst/>
            </a:prstGeom>
            <a:noFill/>
          </p:spPr>
          <p:txBody>
            <a:bodyPr wrap="square" rtlCol="0">
              <a:spAutoFit/>
            </a:bodyPr>
            <a:lstStyle/>
            <a:p>
              <a:r>
                <a:rPr lang="zh-CN" altLang="en-US" dirty="0">
                  <a:solidFill>
                    <a:schemeClr val="bg1"/>
                  </a:solidFill>
                </a:rPr>
                <a:t>单机此处输入文字单机此处输入文字单机此处输入文字单机此处输入文字单机此处输入文字单机此处输入文字单机此处输入文字单机此处输入文字单机此处输入文字单机此处输入文字单机此处输入文字单机此处输入文字单机此处输入文字单机此处输入文字。</a:t>
              </a:r>
            </a:p>
          </p:txBody>
        </p:sp>
        <p:grpSp>
          <p:nvGrpSpPr>
            <p:cNvPr id="28" name="组合 27"/>
            <p:cNvGrpSpPr/>
            <p:nvPr/>
          </p:nvGrpSpPr>
          <p:grpSpPr>
            <a:xfrm>
              <a:off x="4710703" y="1078787"/>
              <a:ext cx="344182" cy="346705"/>
              <a:chOff x="13968" y="9178"/>
              <a:chExt cx="935" cy="940"/>
            </a:xfrm>
          </p:grpSpPr>
          <p:sp>
            <p:nvSpPr>
              <p:cNvPr id="29" name="Freeform 46"/>
              <p:cNvSpPr/>
              <p:nvPr/>
            </p:nvSpPr>
            <p:spPr bwMode="auto">
              <a:xfrm>
                <a:off x="14263" y="9178"/>
                <a:ext cx="640" cy="940"/>
              </a:xfrm>
              <a:custGeom>
                <a:avLst/>
                <a:gdLst>
                  <a:gd name="T0" fmla="*/ 10 w 108"/>
                  <a:gd name="T1" fmla="*/ 2 h 159"/>
                  <a:gd name="T2" fmla="*/ 2 w 108"/>
                  <a:gd name="T3" fmla="*/ 3 h 159"/>
                  <a:gd name="T4" fmla="*/ 3 w 108"/>
                  <a:gd name="T5" fmla="*/ 11 h 159"/>
                  <a:gd name="T6" fmla="*/ 92 w 108"/>
                  <a:gd name="T7" fmla="*/ 79 h 159"/>
                  <a:gd name="T8" fmla="*/ 3 w 108"/>
                  <a:gd name="T9" fmla="*/ 147 h 159"/>
                  <a:gd name="T10" fmla="*/ 2 w 108"/>
                  <a:gd name="T11" fmla="*/ 156 h 159"/>
                  <a:gd name="T12" fmla="*/ 10 w 108"/>
                  <a:gd name="T13" fmla="*/ 157 h 159"/>
                  <a:gd name="T14" fmla="*/ 105 w 108"/>
                  <a:gd name="T15" fmla="*/ 84 h 159"/>
                  <a:gd name="T16" fmla="*/ 108 w 108"/>
                  <a:gd name="T17" fmla="*/ 80 h 159"/>
                  <a:gd name="T18" fmla="*/ 105 w 108"/>
                  <a:gd name="T19" fmla="*/ 74 h 159"/>
                  <a:gd name="T20" fmla="*/ 10 w 108"/>
                  <a:gd name="T21" fmla="*/ 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 h="159">
                    <a:moveTo>
                      <a:pt x="10" y="2"/>
                    </a:moveTo>
                    <a:cubicBezTo>
                      <a:pt x="7" y="0"/>
                      <a:pt x="4" y="1"/>
                      <a:pt x="2" y="3"/>
                    </a:cubicBezTo>
                    <a:cubicBezTo>
                      <a:pt x="0" y="6"/>
                      <a:pt x="0" y="9"/>
                      <a:pt x="3" y="11"/>
                    </a:cubicBezTo>
                    <a:cubicBezTo>
                      <a:pt x="92" y="79"/>
                      <a:pt x="92" y="79"/>
                      <a:pt x="92" y="79"/>
                    </a:cubicBezTo>
                    <a:cubicBezTo>
                      <a:pt x="3" y="147"/>
                      <a:pt x="3" y="147"/>
                      <a:pt x="3" y="147"/>
                    </a:cubicBezTo>
                    <a:cubicBezTo>
                      <a:pt x="0" y="149"/>
                      <a:pt x="0" y="153"/>
                      <a:pt x="2" y="156"/>
                    </a:cubicBezTo>
                    <a:cubicBezTo>
                      <a:pt x="4" y="158"/>
                      <a:pt x="7" y="159"/>
                      <a:pt x="10" y="157"/>
                    </a:cubicBezTo>
                    <a:cubicBezTo>
                      <a:pt x="105" y="84"/>
                      <a:pt x="105" y="84"/>
                      <a:pt x="105" y="84"/>
                    </a:cubicBezTo>
                    <a:cubicBezTo>
                      <a:pt x="107" y="83"/>
                      <a:pt x="108" y="82"/>
                      <a:pt x="108" y="80"/>
                    </a:cubicBezTo>
                    <a:cubicBezTo>
                      <a:pt x="108" y="77"/>
                      <a:pt x="106" y="75"/>
                      <a:pt x="105" y="74"/>
                    </a:cubicBezTo>
                    <a:cubicBezTo>
                      <a:pt x="10" y="2"/>
                      <a:pt x="10" y="2"/>
                      <a:pt x="10" y="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 name="Freeform 47"/>
              <p:cNvSpPr>
                <a:spLocks noEditPoints="1"/>
              </p:cNvSpPr>
              <p:nvPr/>
            </p:nvSpPr>
            <p:spPr bwMode="auto">
              <a:xfrm>
                <a:off x="13968" y="9178"/>
                <a:ext cx="633" cy="940"/>
              </a:xfrm>
              <a:custGeom>
                <a:avLst/>
                <a:gdLst>
                  <a:gd name="T0" fmla="*/ 0 w 107"/>
                  <a:gd name="T1" fmla="*/ 151 h 159"/>
                  <a:gd name="T2" fmla="*/ 0 w 107"/>
                  <a:gd name="T3" fmla="*/ 7 h 159"/>
                  <a:gd name="T4" fmla="*/ 3 w 107"/>
                  <a:gd name="T5" fmla="*/ 2 h 159"/>
                  <a:gd name="T6" fmla="*/ 10 w 107"/>
                  <a:gd name="T7" fmla="*/ 2 h 159"/>
                  <a:gd name="T8" fmla="*/ 104 w 107"/>
                  <a:gd name="T9" fmla="*/ 74 h 159"/>
                  <a:gd name="T10" fmla="*/ 107 w 107"/>
                  <a:gd name="T11" fmla="*/ 79 h 159"/>
                  <a:gd name="T12" fmla="*/ 105 w 107"/>
                  <a:gd name="T13" fmla="*/ 84 h 159"/>
                  <a:gd name="T14" fmla="*/ 10 w 107"/>
                  <a:gd name="T15" fmla="*/ 156 h 159"/>
                  <a:gd name="T16" fmla="*/ 2 w 107"/>
                  <a:gd name="T17" fmla="*/ 157 h 159"/>
                  <a:gd name="T18" fmla="*/ 0 w 107"/>
                  <a:gd name="T19" fmla="*/ 151 h 159"/>
                  <a:gd name="T20" fmla="*/ 12 w 107"/>
                  <a:gd name="T21" fmla="*/ 19 h 159"/>
                  <a:gd name="T22" fmla="*/ 12 w 107"/>
                  <a:gd name="T23" fmla="*/ 140 h 159"/>
                  <a:gd name="T24" fmla="*/ 92 w 107"/>
                  <a:gd name="T25" fmla="*/ 79 h 159"/>
                  <a:gd name="T26" fmla="*/ 12 w 107"/>
                  <a:gd name="T27" fmla="*/ 1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7" h="159">
                    <a:moveTo>
                      <a:pt x="0" y="151"/>
                    </a:moveTo>
                    <a:cubicBezTo>
                      <a:pt x="0" y="7"/>
                      <a:pt x="0" y="7"/>
                      <a:pt x="0" y="7"/>
                    </a:cubicBezTo>
                    <a:cubicBezTo>
                      <a:pt x="0" y="5"/>
                      <a:pt x="1" y="3"/>
                      <a:pt x="3" y="2"/>
                    </a:cubicBezTo>
                    <a:cubicBezTo>
                      <a:pt x="5" y="0"/>
                      <a:pt x="8" y="1"/>
                      <a:pt x="10" y="2"/>
                    </a:cubicBezTo>
                    <a:cubicBezTo>
                      <a:pt x="104" y="74"/>
                      <a:pt x="104" y="74"/>
                      <a:pt x="104" y="74"/>
                    </a:cubicBezTo>
                    <a:cubicBezTo>
                      <a:pt x="106" y="75"/>
                      <a:pt x="107" y="76"/>
                      <a:pt x="107" y="79"/>
                    </a:cubicBezTo>
                    <a:cubicBezTo>
                      <a:pt x="107" y="81"/>
                      <a:pt x="106" y="83"/>
                      <a:pt x="105" y="84"/>
                    </a:cubicBezTo>
                    <a:cubicBezTo>
                      <a:pt x="10" y="156"/>
                      <a:pt x="10" y="156"/>
                      <a:pt x="10" y="156"/>
                    </a:cubicBezTo>
                    <a:cubicBezTo>
                      <a:pt x="8" y="158"/>
                      <a:pt x="5" y="159"/>
                      <a:pt x="2" y="157"/>
                    </a:cubicBezTo>
                    <a:cubicBezTo>
                      <a:pt x="0" y="155"/>
                      <a:pt x="0" y="153"/>
                      <a:pt x="0" y="151"/>
                    </a:cubicBezTo>
                    <a:close/>
                    <a:moveTo>
                      <a:pt x="12" y="19"/>
                    </a:moveTo>
                    <a:cubicBezTo>
                      <a:pt x="12" y="140"/>
                      <a:pt x="12" y="140"/>
                      <a:pt x="12" y="140"/>
                    </a:cubicBezTo>
                    <a:cubicBezTo>
                      <a:pt x="92" y="79"/>
                      <a:pt x="92" y="79"/>
                      <a:pt x="92" y="79"/>
                    </a:cubicBezTo>
                    <a:cubicBezTo>
                      <a:pt x="12" y="19"/>
                      <a:pt x="12" y="19"/>
                      <a:pt x="12" y="1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31" name="组合 30"/>
          <p:cNvGrpSpPr/>
          <p:nvPr/>
        </p:nvGrpSpPr>
        <p:grpSpPr>
          <a:xfrm>
            <a:off x="4710703" y="4238583"/>
            <a:ext cx="7292073" cy="1323345"/>
            <a:chOff x="4710703" y="1025477"/>
            <a:chExt cx="7292073" cy="1323345"/>
          </a:xfrm>
        </p:grpSpPr>
        <p:sp>
          <p:nvSpPr>
            <p:cNvPr id="32" name="文本框 31"/>
            <p:cNvSpPr txBox="1"/>
            <p:nvPr/>
          </p:nvSpPr>
          <p:spPr>
            <a:xfrm>
              <a:off x="5054885" y="1025477"/>
              <a:ext cx="3344239" cy="400110"/>
            </a:xfrm>
            <a:prstGeom prst="rect">
              <a:avLst/>
            </a:prstGeom>
            <a:noFill/>
          </p:spPr>
          <p:txBody>
            <a:bodyPr wrap="square" rtlCol="0">
              <a:spAutoFit/>
            </a:bodyPr>
            <a:lstStyle/>
            <a:p>
              <a:r>
                <a:rPr lang="zh-CN" altLang="en-US" sz="2000" dirty="0">
                  <a:solidFill>
                    <a:schemeClr val="bg1"/>
                  </a:solidFill>
                </a:rPr>
                <a:t>单击此处输入标题</a:t>
              </a:r>
            </a:p>
          </p:txBody>
        </p:sp>
        <p:sp>
          <p:nvSpPr>
            <p:cNvPr id="33" name="文本框 32"/>
            <p:cNvSpPr txBox="1"/>
            <p:nvPr/>
          </p:nvSpPr>
          <p:spPr>
            <a:xfrm>
              <a:off x="5052308" y="1425492"/>
              <a:ext cx="6950468" cy="923330"/>
            </a:xfrm>
            <a:prstGeom prst="rect">
              <a:avLst/>
            </a:prstGeom>
            <a:noFill/>
          </p:spPr>
          <p:txBody>
            <a:bodyPr wrap="square" rtlCol="0">
              <a:spAutoFit/>
            </a:bodyPr>
            <a:lstStyle/>
            <a:p>
              <a:r>
                <a:rPr lang="zh-CN" altLang="en-US" dirty="0">
                  <a:solidFill>
                    <a:schemeClr val="bg1"/>
                  </a:solidFill>
                </a:rPr>
                <a:t>单机此处输入文字单机此处输入文字单机此处输入文字单机此处输入文字单机此处输入文字单机此处输入文字单机此处输入文字单机此处输入文字单机此处输入文字单机此处输入文字。</a:t>
              </a:r>
            </a:p>
          </p:txBody>
        </p:sp>
        <p:grpSp>
          <p:nvGrpSpPr>
            <p:cNvPr id="34" name="组合 33"/>
            <p:cNvGrpSpPr/>
            <p:nvPr/>
          </p:nvGrpSpPr>
          <p:grpSpPr>
            <a:xfrm>
              <a:off x="4710703" y="1078787"/>
              <a:ext cx="344182" cy="346705"/>
              <a:chOff x="13968" y="9178"/>
              <a:chExt cx="935" cy="940"/>
            </a:xfrm>
          </p:grpSpPr>
          <p:sp>
            <p:nvSpPr>
              <p:cNvPr id="35" name="Freeform 46"/>
              <p:cNvSpPr/>
              <p:nvPr/>
            </p:nvSpPr>
            <p:spPr bwMode="auto">
              <a:xfrm>
                <a:off x="14263" y="9178"/>
                <a:ext cx="640" cy="940"/>
              </a:xfrm>
              <a:custGeom>
                <a:avLst/>
                <a:gdLst>
                  <a:gd name="T0" fmla="*/ 10 w 108"/>
                  <a:gd name="T1" fmla="*/ 2 h 159"/>
                  <a:gd name="T2" fmla="*/ 2 w 108"/>
                  <a:gd name="T3" fmla="*/ 3 h 159"/>
                  <a:gd name="T4" fmla="*/ 3 w 108"/>
                  <a:gd name="T5" fmla="*/ 11 h 159"/>
                  <a:gd name="T6" fmla="*/ 92 w 108"/>
                  <a:gd name="T7" fmla="*/ 79 h 159"/>
                  <a:gd name="T8" fmla="*/ 3 w 108"/>
                  <a:gd name="T9" fmla="*/ 147 h 159"/>
                  <a:gd name="T10" fmla="*/ 2 w 108"/>
                  <a:gd name="T11" fmla="*/ 156 h 159"/>
                  <a:gd name="T12" fmla="*/ 10 w 108"/>
                  <a:gd name="T13" fmla="*/ 157 h 159"/>
                  <a:gd name="T14" fmla="*/ 105 w 108"/>
                  <a:gd name="T15" fmla="*/ 84 h 159"/>
                  <a:gd name="T16" fmla="*/ 108 w 108"/>
                  <a:gd name="T17" fmla="*/ 80 h 159"/>
                  <a:gd name="T18" fmla="*/ 105 w 108"/>
                  <a:gd name="T19" fmla="*/ 74 h 159"/>
                  <a:gd name="T20" fmla="*/ 10 w 108"/>
                  <a:gd name="T21" fmla="*/ 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 h="159">
                    <a:moveTo>
                      <a:pt x="10" y="2"/>
                    </a:moveTo>
                    <a:cubicBezTo>
                      <a:pt x="7" y="0"/>
                      <a:pt x="4" y="1"/>
                      <a:pt x="2" y="3"/>
                    </a:cubicBezTo>
                    <a:cubicBezTo>
                      <a:pt x="0" y="6"/>
                      <a:pt x="0" y="9"/>
                      <a:pt x="3" y="11"/>
                    </a:cubicBezTo>
                    <a:cubicBezTo>
                      <a:pt x="92" y="79"/>
                      <a:pt x="92" y="79"/>
                      <a:pt x="92" y="79"/>
                    </a:cubicBezTo>
                    <a:cubicBezTo>
                      <a:pt x="3" y="147"/>
                      <a:pt x="3" y="147"/>
                      <a:pt x="3" y="147"/>
                    </a:cubicBezTo>
                    <a:cubicBezTo>
                      <a:pt x="0" y="149"/>
                      <a:pt x="0" y="153"/>
                      <a:pt x="2" y="156"/>
                    </a:cubicBezTo>
                    <a:cubicBezTo>
                      <a:pt x="4" y="158"/>
                      <a:pt x="7" y="159"/>
                      <a:pt x="10" y="157"/>
                    </a:cubicBezTo>
                    <a:cubicBezTo>
                      <a:pt x="105" y="84"/>
                      <a:pt x="105" y="84"/>
                      <a:pt x="105" y="84"/>
                    </a:cubicBezTo>
                    <a:cubicBezTo>
                      <a:pt x="107" y="83"/>
                      <a:pt x="108" y="82"/>
                      <a:pt x="108" y="80"/>
                    </a:cubicBezTo>
                    <a:cubicBezTo>
                      <a:pt x="108" y="77"/>
                      <a:pt x="106" y="75"/>
                      <a:pt x="105" y="74"/>
                    </a:cubicBezTo>
                    <a:cubicBezTo>
                      <a:pt x="10" y="2"/>
                      <a:pt x="10" y="2"/>
                      <a:pt x="10" y="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 name="Freeform 47"/>
              <p:cNvSpPr>
                <a:spLocks noEditPoints="1"/>
              </p:cNvSpPr>
              <p:nvPr/>
            </p:nvSpPr>
            <p:spPr bwMode="auto">
              <a:xfrm>
                <a:off x="13968" y="9178"/>
                <a:ext cx="633" cy="940"/>
              </a:xfrm>
              <a:custGeom>
                <a:avLst/>
                <a:gdLst>
                  <a:gd name="T0" fmla="*/ 0 w 107"/>
                  <a:gd name="T1" fmla="*/ 151 h 159"/>
                  <a:gd name="T2" fmla="*/ 0 w 107"/>
                  <a:gd name="T3" fmla="*/ 7 h 159"/>
                  <a:gd name="T4" fmla="*/ 3 w 107"/>
                  <a:gd name="T5" fmla="*/ 2 h 159"/>
                  <a:gd name="T6" fmla="*/ 10 w 107"/>
                  <a:gd name="T7" fmla="*/ 2 h 159"/>
                  <a:gd name="T8" fmla="*/ 104 w 107"/>
                  <a:gd name="T9" fmla="*/ 74 h 159"/>
                  <a:gd name="T10" fmla="*/ 107 w 107"/>
                  <a:gd name="T11" fmla="*/ 79 h 159"/>
                  <a:gd name="T12" fmla="*/ 105 w 107"/>
                  <a:gd name="T13" fmla="*/ 84 h 159"/>
                  <a:gd name="T14" fmla="*/ 10 w 107"/>
                  <a:gd name="T15" fmla="*/ 156 h 159"/>
                  <a:gd name="T16" fmla="*/ 2 w 107"/>
                  <a:gd name="T17" fmla="*/ 157 h 159"/>
                  <a:gd name="T18" fmla="*/ 0 w 107"/>
                  <a:gd name="T19" fmla="*/ 151 h 159"/>
                  <a:gd name="T20" fmla="*/ 12 w 107"/>
                  <a:gd name="T21" fmla="*/ 19 h 159"/>
                  <a:gd name="T22" fmla="*/ 12 w 107"/>
                  <a:gd name="T23" fmla="*/ 140 h 159"/>
                  <a:gd name="T24" fmla="*/ 92 w 107"/>
                  <a:gd name="T25" fmla="*/ 79 h 159"/>
                  <a:gd name="T26" fmla="*/ 12 w 107"/>
                  <a:gd name="T27" fmla="*/ 1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7" h="159">
                    <a:moveTo>
                      <a:pt x="0" y="151"/>
                    </a:moveTo>
                    <a:cubicBezTo>
                      <a:pt x="0" y="7"/>
                      <a:pt x="0" y="7"/>
                      <a:pt x="0" y="7"/>
                    </a:cubicBezTo>
                    <a:cubicBezTo>
                      <a:pt x="0" y="5"/>
                      <a:pt x="1" y="3"/>
                      <a:pt x="3" y="2"/>
                    </a:cubicBezTo>
                    <a:cubicBezTo>
                      <a:pt x="5" y="0"/>
                      <a:pt x="8" y="1"/>
                      <a:pt x="10" y="2"/>
                    </a:cubicBezTo>
                    <a:cubicBezTo>
                      <a:pt x="104" y="74"/>
                      <a:pt x="104" y="74"/>
                      <a:pt x="104" y="74"/>
                    </a:cubicBezTo>
                    <a:cubicBezTo>
                      <a:pt x="106" y="75"/>
                      <a:pt x="107" y="76"/>
                      <a:pt x="107" y="79"/>
                    </a:cubicBezTo>
                    <a:cubicBezTo>
                      <a:pt x="107" y="81"/>
                      <a:pt x="106" y="83"/>
                      <a:pt x="105" y="84"/>
                    </a:cubicBezTo>
                    <a:cubicBezTo>
                      <a:pt x="10" y="156"/>
                      <a:pt x="10" y="156"/>
                      <a:pt x="10" y="156"/>
                    </a:cubicBezTo>
                    <a:cubicBezTo>
                      <a:pt x="8" y="158"/>
                      <a:pt x="5" y="159"/>
                      <a:pt x="2" y="157"/>
                    </a:cubicBezTo>
                    <a:cubicBezTo>
                      <a:pt x="0" y="155"/>
                      <a:pt x="0" y="153"/>
                      <a:pt x="0" y="151"/>
                    </a:cubicBezTo>
                    <a:close/>
                    <a:moveTo>
                      <a:pt x="12" y="19"/>
                    </a:moveTo>
                    <a:cubicBezTo>
                      <a:pt x="12" y="140"/>
                      <a:pt x="12" y="140"/>
                      <a:pt x="12" y="140"/>
                    </a:cubicBezTo>
                    <a:cubicBezTo>
                      <a:pt x="92" y="79"/>
                      <a:pt x="92" y="79"/>
                      <a:pt x="92" y="79"/>
                    </a:cubicBezTo>
                    <a:cubicBezTo>
                      <a:pt x="12" y="19"/>
                      <a:pt x="12" y="19"/>
                      <a:pt x="12" y="1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sp>
        <p:nvSpPr>
          <p:cNvPr id="37" name="标注: 上箭头 36"/>
          <p:cNvSpPr/>
          <p:nvPr/>
        </p:nvSpPr>
        <p:spPr>
          <a:xfrm>
            <a:off x="727990" y="5777102"/>
            <a:ext cx="3594203" cy="806521"/>
          </a:xfrm>
          <a:prstGeom prst="up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本</a:t>
            </a:r>
            <a:r>
              <a:rPr lang="en-US" altLang="zh-CN" dirty="0"/>
              <a:t>PPT</a:t>
            </a:r>
            <a:r>
              <a:rPr lang="zh-CN" altLang="en-US" dirty="0"/>
              <a:t>中所有图片可根据需要替换</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t="-9000" b="-9000"/>
          </a:stretch>
        </a:blipFill>
        <a:effectLst/>
      </p:bgPr>
    </p:bg>
    <p:spTree>
      <p:nvGrpSpPr>
        <p:cNvPr id="1" name=""/>
        <p:cNvGrpSpPr/>
        <p:nvPr/>
      </p:nvGrpSpPr>
      <p:grpSpPr>
        <a:xfrm>
          <a:off x="0" y="0"/>
          <a:ext cx="0" cy="0"/>
          <a:chOff x="0" y="0"/>
          <a:chExt cx="0" cy="0"/>
        </a:xfrm>
      </p:grpSpPr>
      <p:grpSp>
        <p:nvGrpSpPr>
          <p:cNvPr id="2" name="组合 1"/>
          <p:cNvGrpSpPr/>
          <p:nvPr/>
        </p:nvGrpSpPr>
        <p:grpSpPr>
          <a:xfrm>
            <a:off x="239718" y="274377"/>
            <a:ext cx="3233732" cy="751100"/>
            <a:chOff x="239718" y="274377"/>
            <a:chExt cx="3233732" cy="751100"/>
          </a:xfrm>
        </p:grpSpPr>
        <p:pic>
          <p:nvPicPr>
            <p:cNvPr id="3" name="图片 2"/>
            <p:cNvPicPr>
              <a:picLocks noChangeAspect="1"/>
            </p:cNvPicPr>
            <p:nvPr/>
          </p:nvPicPr>
          <p:blipFill>
            <a:blip r:embed="rId3"/>
            <a:stretch>
              <a:fillRect/>
            </a:stretch>
          </p:blipFill>
          <p:spPr>
            <a:xfrm>
              <a:off x="2935261" y="274377"/>
              <a:ext cx="538189" cy="751100"/>
            </a:xfrm>
            <a:prstGeom prst="rect">
              <a:avLst/>
            </a:prstGeom>
          </p:spPr>
        </p:pic>
        <p:sp>
          <p:nvSpPr>
            <p:cNvPr id="4" name="文本框 3"/>
            <p:cNvSpPr txBox="1"/>
            <p:nvPr/>
          </p:nvSpPr>
          <p:spPr>
            <a:xfrm>
              <a:off x="239718" y="274377"/>
              <a:ext cx="2833682" cy="400110"/>
            </a:xfrm>
            <a:prstGeom prst="rect">
              <a:avLst/>
            </a:prstGeom>
            <a:noFill/>
          </p:spPr>
          <p:txBody>
            <a:bodyPr wrap="square" rtlCol="0">
              <a:spAutoFit/>
            </a:bodyPr>
            <a:lstStyle/>
            <a:p>
              <a:r>
                <a:rPr lang="zh-CN" altLang="en-US" sz="2000" dirty="0">
                  <a:solidFill>
                    <a:schemeClr val="bg1"/>
                  </a:solidFill>
                </a:rPr>
                <a:t>第五章 请输入章节名称</a:t>
              </a:r>
            </a:p>
          </p:txBody>
        </p:sp>
      </p:grpSp>
      <p:pic>
        <p:nvPicPr>
          <p:cNvPr id="5" name="图片 4"/>
          <p:cNvPicPr>
            <a:picLocks noChangeAspect="1"/>
          </p:cNvPicPr>
          <p:nvPr/>
        </p:nvPicPr>
        <p:blipFill>
          <a:blip r:embed="rId4">
            <a:extLst>
              <a:ext uri="{BEBA8EAE-BF5A-486C-A8C5-ECC9F3942E4B}">
                <a14:imgProps xmlns:a14="http://schemas.microsoft.com/office/drawing/2010/main">
                  <a14:imgLayer r:embed="rId5">
                    <a14:imgEffect>
                      <a14:artisticChalkSketch/>
                    </a14:imgEffect>
                  </a14:imgLayer>
                </a14:imgProps>
              </a:ext>
            </a:extLst>
          </a:blip>
          <a:stretch>
            <a:fillRect/>
          </a:stretch>
        </p:blipFill>
        <p:spPr>
          <a:xfrm>
            <a:off x="7619190" y="5489568"/>
            <a:ext cx="4528800" cy="1639096"/>
          </a:xfrm>
          <a:prstGeom prst="rect">
            <a:avLst/>
          </a:prstGeom>
        </p:spPr>
      </p:pic>
      <p:pic>
        <p:nvPicPr>
          <p:cNvPr id="7" name="图片 6"/>
          <p:cNvPicPr>
            <a:picLocks noChangeAspect="1"/>
          </p:cNvPicPr>
          <p:nvPr/>
        </p:nvPicPr>
        <p:blipFill>
          <a:blip r:embed="rId6"/>
          <a:stretch>
            <a:fillRect/>
          </a:stretch>
        </p:blipFill>
        <p:spPr>
          <a:xfrm>
            <a:off x="904806" y="253440"/>
            <a:ext cx="10382388" cy="6114818"/>
          </a:xfrm>
          <a:prstGeom prst="rect">
            <a:avLst/>
          </a:prstGeom>
        </p:spPr>
      </p:pic>
      <p:grpSp>
        <p:nvGrpSpPr>
          <p:cNvPr id="15" name="组合 14"/>
          <p:cNvGrpSpPr/>
          <p:nvPr/>
        </p:nvGrpSpPr>
        <p:grpSpPr>
          <a:xfrm>
            <a:off x="904806" y="868168"/>
            <a:ext cx="652409" cy="2172983"/>
            <a:chOff x="409159" y="1196941"/>
            <a:chExt cx="652409" cy="2172983"/>
          </a:xfrm>
        </p:grpSpPr>
        <p:sp>
          <p:nvSpPr>
            <p:cNvPr id="9" name="流程图: 离页连接符 8"/>
            <p:cNvSpPr/>
            <p:nvPr/>
          </p:nvSpPr>
          <p:spPr>
            <a:xfrm>
              <a:off x="409159" y="1421032"/>
              <a:ext cx="652409" cy="1948892"/>
            </a:xfrm>
            <a:prstGeom prst="flowChartOffpageConnector">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r>
                <a:rPr lang="en-US" altLang="zh-CN" sz="2400" b="1" dirty="0"/>
                <a:t>·</a:t>
              </a:r>
            </a:p>
            <a:p>
              <a:pPr algn="ctr"/>
              <a:r>
                <a:rPr lang="zh-CN" altLang="en-US" sz="2400" dirty="0"/>
                <a:t>知识体系</a:t>
              </a:r>
            </a:p>
          </p:txBody>
        </p:sp>
        <p:grpSp>
          <p:nvGrpSpPr>
            <p:cNvPr id="11" name="组合 10"/>
            <p:cNvGrpSpPr/>
            <p:nvPr/>
          </p:nvGrpSpPr>
          <p:grpSpPr>
            <a:xfrm rot="19627440">
              <a:off x="521616" y="1196941"/>
              <a:ext cx="270735" cy="343420"/>
              <a:chOff x="12607" y="1908"/>
              <a:chExt cx="260" cy="393"/>
            </a:xfrm>
          </p:grpSpPr>
          <p:sp>
            <p:nvSpPr>
              <p:cNvPr id="12" name="Freeform 44"/>
              <p:cNvSpPr/>
              <p:nvPr/>
            </p:nvSpPr>
            <p:spPr bwMode="auto">
              <a:xfrm>
                <a:off x="12607" y="1908"/>
                <a:ext cx="260" cy="268"/>
              </a:xfrm>
              <a:custGeom>
                <a:avLst/>
                <a:gdLst>
                  <a:gd name="T0" fmla="*/ 36 w 118"/>
                  <a:gd name="T1" fmla="*/ 82 h 120"/>
                  <a:gd name="T2" fmla="*/ 4 w 118"/>
                  <a:gd name="T3" fmla="*/ 103 h 120"/>
                  <a:gd name="T4" fmla="*/ 1 w 118"/>
                  <a:gd name="T5" fmla="*/ 109 h 120"/>
                  <a:gd name="T6" fmla="*/ 15 w 118"/>
                  <a:gd name="T7" fmla="*/ 120 h 120"/>
                  <a:gd name="T8" fmla="*/ 59 w 118"/>
                  <a:gd name="T9" fmla="*/ 120 h 120"/>
                  <a:gd name="T10" fmla="*/ 103 w 118"/>
                  <a:gd name="T11" fmla="*/ 120 h 120"/>
                  <a:gd name="T12" fmla="*/ 117 w 118"/>
                  <a:gd name="T13" fmla="*/ 109 h 120"/>
                  <a:gd name="T14" fmla="*/ 114 w 118"/>
                  <a:gd name="T15" fmla="*/ 103 h 120"/>
                  <a:gd name="T16" fmla="*/ 82 w 118"/>
                  <a:gd name="T17" fmla="*/ 82 h 120"/>
                  <a:gd name="T18" fmla="*/ 82 w 118"/>
                  <a:gd name="T19" fmla="*/ 29 h 120"/>
                  <a:gd name="T20" fmla="*/ 100 w 118"/>
                  <a:gd name="T21" fmla="*/ 15 h 120"/>
                  <a:gd name="T22" fmla="*/ 102 w 118"/>
                  <a:gd name="T23" fmla="*/ 11 h 120"/>
                  <a:gd name="T24" fmla="*/ 91 w 118"/>
                  <a:gd name="T25" fmla="*/ 3 h 120"/>
                  <a:gd name="T26" fmla="*/ 59 w 118"/>
                  <a:gd name="T27" fmla="*/ 0 h 120"/>
                  <a:gd name="T28" fmla="*/ 26 w 118"/>
                  <a:gd name="T29" fmla="*/ 3 h 120"/>
                  <a:gd name="T30" fmla="*/ 16 w 118"/>
                  <a:gd name="T31" fmla="*/ 11 h 120"/>
                  <a:gd name="T32" fmla="*/ 18 w 118"/>
                  <a:gd name="T33" fmla="*/ 15 h 120"/>
                  <a:gd name="T34" fmla="*/ 36 w 118"/>
                  <a:gd name="T35" fmla="*/ 29 h 120"/>
                  <a:gd name="T36" fmla="*/ 36 w 118"/>
                  <a:gd name="T37" fmla="*/ 8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8" h="120">
                    <a:moveTo>
                      <a:pt x="36" y="82"/>
                    </a:moveTo>
                    <a:cubicBezTo>
                      <a:pt x="28" y="83"/>
                      <a:pt x="10" y="94"/>
                      <a:pt x="4" y="103"/>
                    </a:cubicBezTo>
                    <a:cubicBezTo>
                      <a:pt x="1" y="108"/>
                      <a:pt x="1" y="109"/>
                      <a:pt x="1" y="109"/>
                    </a:cubicBezTo>
                    <a:cubicBezTo>
                      <a:pt x="0" y="115"/>
                      <a:pt x="6" y="120"/>
                      <a:pt x="15" y="120"/>
                    </a:cubicBezTo>
                    <a:cubicBezTo>
                      <a:pt x="59" y="120"/>
                      <a:pt x="59" y="120"/>
                      <a:pt x="59" y="120"/>
                    </a:cubicBezTo>
                    <a:cubicBezTo>
                      <a:pt x="103" y="120"/>
                      <a:pt x="103" y="120"/>
                      <a:pt x="103" y="120"/>
                    </a:cubicBezTo>
                    <a:cubicBezTo>
                      <a:pt x="112" y="120"/>
                      <a:pt x="118" y="115"/>
                      <a:pt x="117" y="109"/>
                    </a:cubicBezTo>
                    <a:cubicBezTo>
                      <a:pt x="117" y="109"/>
                      <a:pt x="117" y="108"/>
                      <a:pt x="114" y="103"/>
                    </a:cubicBezTo>
                    <a:cubicBezTo>
                      <a:pt x="108" y="94"/>
                      <a:pt x="90" y="83"/>
                      <a:pt x="82" y="82"/>
                    </a:cubicBezTo>
                    <a:cubicBezTo>
                      <a:pt x="75" y="81"/>
                      <a:pt x="77" y="34"/>
                      <a:pt x="82" y="29"/>
                    </a:cubicBezTo>
                    <a:cubicBezTo>
                      <a:pt x="88" y="23"/>
                      <a:pt x="96" y="21"/>
                      <a:pt x="100" y="15"/>
                    </a:cubicBezTo>
                    <a:cubicBezTo>
                      <a:pt x="102" y="11"/>
                      <a:pt x="102" y="11"/>
                      <a:pt x="102" y="11"/>
                    </a:cubicBezTo>
                    <a:cubicBezTo>
                      <a:pt x="103" y="7"/>
                      <a:pt x="98" y="3"/>
                      <a:pt x="91" y="3"/>
                    </a:cubicBezTo>
                    <a:cubicBezTo>
                      <a:pt x="91" y="3"/>
                      <a:pt x="77" y="0"/>
                      <a:pt x="59" y="0"/>
                    </a:cubicBezTo>
                    <a:cubicBezTo>
                      <a:pt x="41" y="0"/>
                      <a:pt x="26" y="3"/>
                      <a:pt x="26" y="3"/>
                    </a:cubicBezTo>
                    <a:cubicBezTo>
                      <a:pt x="20" y="3"/>
                      <a:pt x="15" y="7"/>
                      <a:pt x="16" y="11"/>
                    </a:cubicBezTo>
                    <a:cubicBezTo>
                      <a:pt x="16" y="11"/>
                      <a:pt x="16" y="11"/>
                      <a:pt x="18" y="15"/>
                    </a:cubicBezTo>
                    <a:cubicBezTo>
                      <a:pt x="22" y="21"/>
                      <a:pt x="30" y="23"/>
                      <a:pt x="36" y="29"/>
                    </a:cubicBezTo>
                    <a:cubicBezTo>
                      <a:pt x="41" y="34"/>
                      <a:pt x="43" y="81"/>
                      <a:pt x="36" y="8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Freeform 45"/>
              <p:cNvSpPr/>
              <p:nvPr/>
            </p:nvSpPr>
            <p:spPr bwMode="auto">
              <a:xfrm>
                <a:off x="12720" y="2188"/>
                <a:ext cx="35" cy="113"/>
              </a:xfrm>
              <a:custGeom>
                <a:avLst/>
                <a:gdLst>
                  <a:gd name="T0" fmla="*/ 0 w 16"/>
                  <a:gd name="T1" fmla="*/ 0 h 51"/>
                  <a:gd name="T2" fmla="*/ 0 w 16"/>
                  <a:gd name="T3" fmla="*/ 43 h 51"/>
                  <a:gd name="T4" fmla="*/ 8 w 16"/>
                  <a:gd name="T5" fmla="*/ 51 h 51"/>
                  <a:gd name="T6" fmla="*/ 16 w 16"/>
                  <a:gd name="T7" fmla="*/ 43 h 51"/>
                  <a:gd name="T8" fmla="*/ 16 w 16"/>
                  <a:gd name="T9" fmla="*/ 0 h 51"/>
                  <a:gd name="T10" fmla="*/ 8 w 16"/>
                  <a:gd name="T11" fmla="*/ 0 h 51"/>
                  <a:gd name="T12" fmla="*/ 0 w 16"/>
                  <a:gd name="T13" fmla="*/ 0 h 51"/>
                </a:gdLst>
                <a:ahLst/>
                <a:cxnLst>
                  <a:cxn ang="0">
                    <a:pos x="T0" y="T1"/>
                  </a:cxn>
                  <a:cxn ang="0">
                    <a:pos x="T2" y="T3"/>
                  </a:cxn>
                  <a:cxn ang="0">
                    <a:pos x="T4" y="T5"/>
                  </a:cxn>
                  <a:cxn ang="0">
                    <a:pos x="T6" y="T7"/>
                  </a:cxn>
                  <a:cxn ang="0">
                    <a:pos x="T8" y="T9"/>
                  </a:cxn>
                  <a:cxn ang="0">
                    <a:pos x="T10" y="T11"/>
                  </a:cxn>
                  <a:cxn ang="0">
                    <a:pos x="T12" y="T13"/>
                  </a:cxn>
                </a:cxnLst>
                <a:rect l="0" t="0" r="r" b="b"/>
                <a:pathLst>
                  <a:path w="16" h="51">
                    <a:moveTo>
                      <a:pt x="0" y="0"/>
                    </a:moveTo>
                    <a:cubicBezTo>
                      <a:pt x="0" y="43"/>
                      <a:pt x="0" y="43"/>
                      <a:pt x="0" y="43"/>
                    </a:cubicBezTo>
                    <a:cubicBezTo>
                      <a:pt x="0" y="48"/>
                      <a:pt x="4" y="51"/>
                      <a:pt x="8" y="51"/>
                    </a:cubicBezTo>
                    <a:cubicBezTo>
                      <a:pt x="12" y="51"/>
                      <a:pt x="16" y="48"/>
                      <a:pt x="16" y="43"/>
                    </a:cubicBezTo>
                    <a:cubicBezTo>
                      <a:pt x="16" y="0"/>
                      <a:pt x="16" y="0"/>
                      <a:pt x="16" y="0"/>
                    </a:cubicBezTo>
                    <a:cubicBezTo>
                      <a:pt x="8" y="0"/>
                      <a:pt x="8" y="0"/>
                      <a:pt x="8" y="0"/>
                    </a:cubicBez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0.70"/>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t="-9000" b="-9000"/>
          </a:stretch>
        </a:blipFill>
        <a:effectLst/>
      </p:bgPr>
    </p:bg>
    <p:spTree>
      <p:nvGrpSpPr>
        <p:cNvPr id="1" name=""/>
        <p:cNvGrpSpPr/>
        <p:nvPr/>
      </p:nvGrpSpPr>
      <p:grpSpPr>
        <a:xfrm>
          <a:off x="0" y="0"/>
          <a:ext cx="0" cy="0"/>
          <a:chOff x="0" y="0"/>
          <a:chExt cx="0" cy="0"/>
        </a:xfrm>
      </p:grpSpPr>
      <p:sp>
        <p:nvSpPr>
          <p:cNvPr id="2" name="文本框 1"/>
          <p:cNvSpPr txBox="1"/>
          <p:nvPr/>
        </p:nvSpPr>
        <p:spPr>
          <a:xfrm>
            <a:off x="2695254" y="1988049"/>
            <a:ext cx="6801492" cy="2554545"/>
          </a:xfrm>
          <a:prstGeom prst="rect">
            <a:avLst/>
          </a:prstGeom>
          <a:noFill/>
          <a:ln>
            <a:solidFill>
              <a:schemeClr val="bg1"/>
            </a:solidFill>
          </a:ln>
        </p:spPr>
        <p:txBody>
          <a:bodyPr wrap="square" rtlCol="0">
            <a:spAutoFit/>
          </a:bodyPr>
          <a:lstStyle/>
          <a:p>
            <a:pPr algn="ctr"/>
            <a:r>
              <a:rPr lang="en-US" altLang="zh-CN" sz="8000" dirty="0">
                <a:solidFill>
                  <a:schemeClr val="bg1"/>
                </a:solidFill>
                <a:latin typeface="方正粗黑宋简体" panose="02000000000000000000" pitchFamily="2" charset="-122"/>
                <a:ea typeface="方正粗黑宋简体" panose="02000000000000000000" pitchFamily="2" charset="-122"/>
              </a:rPr>
              <a:t>THE END</a:t>
            </a:r>
          </a:p>
          <a:p>
            <a:pPr algn="ctr"/>
            <a:r>
              <a:rPr lang="en-US" altLang="zh-CN" sz="8000" dirty="0">
                <a:solidFill>
                  <a:schemeClr val="bg1"/>
                </a:solidFill>
                <a:latin typeface="方正粗黑宋简体" panose="02000000000000000000" pitchFamily="2" charset="-122"/>
                <a:ea typeface="方正粗黑宋简体" panose="02000000000000000000" pitchFamily="2" charset="-122"/>
              </a:rPr>
              <a:t>THANK YOU</a:t>
            </a:r>
            <a:endParaRPr lang="zh-CN" altLang="en-US" dirty="0">
              <a:solidFill>
                <a:schemeClr val="bg1"/>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5196840"/>
            <a:ext cx="12192000" cy="1341120"/>
          </a:xfrm>
          <a:prstGeom prst="rect">
            <a:avLst/>
          </a:prstGeom>
        </p:spPr>
      </p:pic>
      <p:sp>
        <p:nvSpPr>
          <p:cNvPr id="127" name="文本框 126"/>
          <p:cNvSpPr txBox="1"/>
          <p:nvPr/>
        </p:nvSpPr>
        <p:spPr>
          <a:xfrm>
            <a:off x="2062480" y="5743642"/>
            <a:ext cx="3291840" cy="400110"/>
          </a:xfrm>
          <a:prstGeom prst="rect">
            <a:avLst/>
          </a:prstGeom>
          <a:noFill/>
        </p:spPr>
        <p:txBody>
          <a:bodyPr wrap="square" rtlCol="0">
            <a:spAutoFit/>
          </a:bodyPr>
          <a:lstStyle/>
          <a:p>
            <a:r>
              <a:rPr lang="zh-CN" altLang="en-US" sz="2000" dirty="0">
                <a:solidFill>
                  <a:schemeClr val="tx1">
                    <a:lumMod val="75000"/>
                    <a:lumOff val="25000"/>
                  </a:schemeClr>
                </a:solidFill>
                <a:latin typeface="+mj-ea"/>
                <a:ea typeface="+mj-ea"/>
              </a:rPr>
              <a:t>苏瑞</a:t>
            </a:r>
          </a:p>
        </p:txBody>
      </p:sp>
      <p:sp>
        <p:nvSpPr>
          <p:cNvPr id="128" name="文本框 127"/>
          <p:cNvSpPr txBox="1"/>
          <p:nvPr/>
        </p:nvSpPr>
        <p:spPr>
          <a:xfrm>
            <a:off x="7894320" y="5743642"/>
            <a:ext cx="3291840" cy="400110"/>
          </a:xfrm>
          <a:prstGeom prst="rect">
            <a:avLst/>
          </a:prstGeom>
          <a:noFill/>
        </p:spPr>
        <p:txBody>
          <a:bodyPr wrap="square" rtlCol="0">
            <a:spAutoFit/>
          </a:bodyPr>
          <a:lstStyle/>
          <a:p>
            <a:r>
              <a:rPr lang="zh-CN" altLang="en-US" sz="2000" dirty="0">
                <a:solidFill>
                  <a:schemeClr val="tx1">
                    <a:lumMod val="75000"/>
                    <a:lumOff val="25000"/>
                  </a:schemeClr>
                </a:solidFill>
                <a:latin typeface="+mj-ea"/>
                <a:ea typeface="+mj-ea"/>
              </a:rPr>
              <a:t>辽宁师范大学</a:t>
            </a:r>
          </a:p>
        </p:txBody>
      </p:sp>
      <p:pic>
        <p:nvPicPr>
          <p:cNvPr id="6" name="图片 5" descr="图片包含 黑色, 文字&#10;&#10;描述已自动生成">
            <a:extLst>
              <a:ext uri="{FF2B5EF4-FFF2-40B4-BE49-F238E27FC236}">
                <a16:creationId xmlns:a16="http://schemas.microsoft.com/office/drawing/2014/main" id="{C7B56DA4-D5CF-461C-AAD2-8F6D4609FC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363"/>
            <a:ext cx="12192000" cy="5187696"/>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71206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E1B4BA3-91D9-4576-BBF7-02C2C86A3B8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51082" y="3603527"/>
            <a:ext cx="2057400" cy="2057400"/>
          </a:xfrm>
          <a:prstGeom prst="rect">
            <a:avLst/>
          </a:prstGeom>
        </p:spPr>
      </p:pic>
    </p:spTree>
    <p:extLst>
      <p:ext uri="{BB962C8B-B14F-4D97-AF65-F5344CB8AC3E}">
        <p14:creationId xmlns:p14="http://schemas.microsoft.com/office/powerpoint/2010/main" val="2625445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t="-9000" b="-9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a:clrChange>
              <a:clrFrom>
                <a:srgbClr val="310B0F"/>
              </a:clrFrom>
              <a:clrTo>
                <a:srgbClr val="310B0F">
                  <a:alpha val="0"/>
                </a:srgbClr>
              </a:clrTo>
            </a:clrChange>
          </a:blip>
          <a:stretch>
            <a:fillRect/>
          </a:stretch>
        </p:blipFill>
        <p:spPr>
          <a:xfrm>
            <a:off x="439612" y="219903"/>
            <a:ext cx="1157058" cy="1132648"/>
          </a:xfrm>
          <a:prstGeom prst="rect">
            <a:avLst/>
          </a:prstGeom>
        </p:spPr>
      </p:pic>
      <p:pic>
        <p:nvPicPr>
          <p:cNvPr id="3" name="图片 2"/>
          <p:cNvPicPr>
            <a:picLocks noChangeAspect="1"/>
          </p:cNvPicPr>
          <p:nvPr/>
        </p:nvPicPr>
        <p:blipFill>
          <a:blip r:embed="rId4">
            <a:clrChange>
              <a:clrFrom>
                <a:srgbClr val="000000"/>
              </a:clrFrom>
              <a:clrTo>
                <a:srgbClr val="000000">
                  <a:alpha val="0"/>
                </a:srgbClr>
              </a:clrTo>
            </a:clrChange>
            <a:extLst>
              <a:ext uri="{28A0092B-C50C-407E-A947-70E740481C1C}">
                <a14:useLocalDpi xmlns:a14="http://schemas.microsoft.com/office/drawing/2010/main" val="0"/>
              </a:ext>
            </a:extLst>
          </a:blip>
          <a:stretch>
            <a:fillRect/>
          </a:stretch>
        </p:blipFill>
        <p:spPr>
          <a:xfrm>
            <a:off x="1514120" y="77408"/>
            <a:ext cx="4725460" cy="1417638"/>
          </a:xfrm>
          <a:prstGeom prst="rect">
            <a:avLst/>
          </a:prstGeom>
        </p:spPr>
      </p:pic>
      <p:pic>
        <p:nvPicPr>
          <p:cNvPr id="6" name="图片 5"/>
          <p:cNvPicPr>
            <a:picLocks noChangeAspect="1"/>
          </p:cNvPicPr>
          <p:nvPr/>
        </p:nvPicPr>
        <p:blipFill>
          <a:blip r:embed="rId5">
            <a:extLst>
              <a:ext uri="{BEBA8EAE-BF5A-486C-A8C5-ECC9F3942E4B}">
                <a14:imgProps xmlns:a14="http://schemas.microsoft.com/office/drawing/2010/main">
                  <a14:imgLayer r:embed="rId6">
                    <a14:imgEffect>
                      <a14:artisticChalkSketch/>
                    </a14:imgEffect>
                    <a14:imgEffect>
                      <a14:backgroundRemoval t="3604" b="100000" l="4519" r="100000"/>
                    </a14:imgEffect>
                  </a14:imgLayer>
                </a14:imgProps>
              </a:ext>
            </a:extLst>
          </a:blip>
          <a:stretch>
            <a:fillRect/>
          </a:stretch>
        </p:blipFill>
        <p:spPr>
          <a:xfrm>
            <a:off x="3048000" y="4743450"/>
            <a:ext cx="9906000" cy="2114550"/>
          </a:xfrm>
          <a:prstGeom prst="rect">
            <a:avLst/>
          </a:prstGeom>
        </p:spPr>
      </p:pic>
      <p:sp>
        <p:nvSpPr>
          <p:cNvPr id="7" name="文本框 6"/>
          <p:cNvSpPr txBox="1"/>
          <p:nvPr/>
        </p:nvSpPr>
        <p:spPr>
          <a:xfrm>
            <a:off x="0" y="2457528"/>
            <a:ext cx="12192000" cy="1323439"/>
          </a:xfrm>
          <a:prstGeom prst="rect">
            <a:avLst/>
          </a:prstGeom>
          <a:noFill/>
        </p:spPr>
        <p:txBody>
          <a:bodyPr wrap="square" rtlCol="0">
            <a:spAutoFit/>
          </a:bodyPr>
          <a:lstStyle/>
          <a:p>
            <a:pPr algn="ctr"/>
            <a:r>
              <a:rPr lang="zh-CN" altLang="en-US" sz="8000" dirty="0">
                <a:solidFill>
                  <a:schemeClr val="bg1"/>
                </a:solidFill>
              </a:rPr>
              <a:t>第一章 请输入章节名称</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t="-9000" b="-9000"/>
          </a:stretch>
        </a:blipFill>
        <a:effectLst/>
      </p:bgPr>
    </p:bg>
    <p:spTree>
      <p:nvGrpSpPr>
        <p:cNvPr id="1" name=""/>
        <p:cNvGrpSpPr/>
        <p:nvPr/>
      </p:nvGrpSpPr>
      <p:grpSpPr>
        <a:xfrm>
          <a:off x="0" y="0"/>
          <a:ext cx="0" cy="0"/>
          <a:chOff x="0" y="0"/>
          <a:chExt cx="0" cy="0"/>
        </a:xfrm>
      </p:grpSpPr>
      <p:grpSp>
        <p:nvGrpSpPr>
          <p:cNvPr id="4" name="组合 3"/>
          <p:cNvGrpSpPr/>
          <p:nvPr/>
        </p:nvGrpSpPr>
        <p:grpSpPr>
          <a:xfrm>
            <a:off x="239718" y="274377"/>
            <a:ext cx="3233732" cy="751100"/>
            <a:chOff x="239718" y="274377"/>
            <a:chExt cx="3233732" cy="751100"/>
          </a:xfrm>
        </p:grpSpPr>
        <p:pic>
          <p:nvPicPr>
            <p:cNvPr id="5" name="图片 4"/>
            <p:cNvPicPr>
              <a:picLocks noChangeAspect="1"/>
            </p:cNvPicPr>
            <p:nvPr/>
          </p:nvPicPr>
          <p:blipFill>
            <a:blip r:embed="rId3"/>
            <a:stretch>
              <a:fillRect/>
            </a:stretch>
          </p:blipFill>
          <p:spPr>
            <a:xfrm>
              <a:off x="2935261" y="274377"/>
              <a:ext cx="538189" cy="751100"/>
            </a:xfrm>
            <a:prstGeom prst="rect">
              <a:avLst/>
            </a:prstGeom>
          </p:spPr>
        </p:pic>
        <p:sp>
          <p:nvSpPr>
            <p:cNvPr id="6" name="文本框 5"/>
            <p:cNvSpPr txBox="1"/>
            <p:nvPr/>
          </p:nvSpPr>
          <p:spPr>
            <a:xfrm>
              <a:off x="239718" y="274377"/>
              <a:ext cx="2833682" cy="400110"/>
            </a:xfrm>
            <a:prstGeom prst="rect">
              <a:avLst/>
            </a:prstGeom>
            <a:noFill/>
          </p:spPr>
          <p:txBody>
            <a:bodyPr wrap="square" rtlCol="0">
              <a:spAutoFit/>
            </a:bodyPr>
            <a:lstStyle/>
            <a:p>
              <a:r>
                <a:rPr lang="zh-CN" altLang="en-US" sz="2000" dirty="0">
                  <a:solidFill>
                    <a:schemeClr val="bg1"/>
                  </a:solidFill>
                </a:rPr>
                <a:t>第一章 请输入章节名称</a:t>
              </a:r>
            </a:p>
          </p:txBody>
        </p:sp>
      </p:grpSp>
      <p:pic>
        <p:nvPicPr>
          <p:cNvPr id="8" name="图片 7"/>
          <p:cNvPicPr>
            <a:picLocks noChangeAspect="1"/>
          </p:cNvPicPr>
          <p:nvPr/>
        </p:nvPicPr>
        <p:blipFill>
          <a:blip r:embed="rId4">
            <a:extLst>
              <a:ext uri="{BEBA8EAE-BF5A-486C-A8C5-ECC9F3942E4B}">
                <a14:imgProps xmlns:a14="http://schemas.microsoft.com/office/drawing/2010/main">
                  <a14:imgLayer r:embed="rId5">
                    <a14:imgEffect>
                      <a14:artisticChalkSketch/>
                    </a14:imgEffect>
                  </a14:imgLayer>
                </a14:imgProps>
              </a:ext>
            </a:extLst>
          </a:blip>
          <a:stretch>
            <a:fillRect/>
          </a:stretch>
        </p:blipFill>
        <p:spPr>
          <a:xfrm>
            <a:off x="7576432" y="5486400"/>
            <a:ext cx="4564768" cy="1658943"/>
          </a:xfrm>
          <a:prstGeom prst="rect">
            <a:avLst/>
          </a:prstGeom>
        </p:spPr>
      </p:pic>
      <p:sp>
        <p:nvSpPr>
          <p:cNvPr id="7" name="半闭框 6"/>
          <p:cNvSpPr/>
          <p:nvPr/>
        </p:nvSpPr>
        <p:spPr>
          <a:xfrm rot="16200000">
            <a:off x="2757764" y="383563"/>
            <a:ext cx="2861353" cy="7344322"/>
          </a:xfrm>
          <a:prstGeom prst="halfFrame">
            <a:avLst>
              <a:gd name="adj1" fmla="val 4143"/>
              <a:gd name="adj2" fmla="val 4363"/>
            </a:avLst>
          </a:prstGeom>
          <a:blipFill>
            <a:blip r:embed="rId6"/>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半闭框 8"/>
          <p:cNvSpPr/>
          <p:nvPr/>
        </p:nvSpPr>
        <p:spPr>
          <a:xfrm rot="5400000">
            <a:off x="6556628" y="-1279991"/>
            <a:ext cx="2861354" cy="7344319"/>
          </a:xfrm>
          <a:prstGeom prst="halfFrame">
            <a:avLst>
              <a:gd name="adj1" fmla="val 4143"/>
              <a:gd name="adj2" fmla="val 4363"/>
            </a:avLst>
          </a:prstGeom>
          <a:blipFill>
            <a:blip r:embed="rId6"/>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斜纹 9"/>
          <p:cNvSpPr/>
          <p:nvPr/>
        </p:nvSpPr>
        <p:spPr>
          <a:xfrm>
            <a:off x="10698831" y="4500081"/>
            <a:ext cx="960634" cy="986318"/>
          </a:xfrm>
          <a:prstGeom prst="diagStripe">
            <a:avLst>
              <a:gd name="adj" fmla="val 84375"/>
            </a:avLst>
          </a:prstGeom>
          <a:blipFill>
            <a:blip r:embed="rId6"/>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11" name="图片 10"/>
          <p:cNvPicPr>
            <a:picLocks noChangeAspect="1"/>
          </p:cNvPicPr>
          <p:nvPr/>
        </p:nvPicPr>
        <p:blipFill>
          <a:blip r:embed="rId7">
            <a:extLst>
              <a:ext uri="{BEBA8EAE-BF5A-486C-A8C5-ECC9F3942E4B}">
                <a14:imgProps xmlns:a14="http://schemas.microsoft.com/office/drawing/2010/main">
                  <a14:imgLayer r:embed="rId8">
                    <a14:imgEffect>
                      <a14:artisticChalkSketch/>
                    </a14:imgEffect>
                  </a14:imgLayer>
                </a14:imgProps>
              </a:ext>
            </a:extLst>
          </a:blip>
          <a:stretch>
            <a:fillRect/>
          </a:stretch>
        </p:blipFill>
        <p:spPr>
          <a:xfrm rot="10800000">
            <a:off x="11179147" y="4993239"/>
            <a:ext cx="333045" cy="336964"/>
          </a:xfrm>
          <a:prstGeom prst="rect">
            <a:avLst/>
          </a:prstGeom>
        </p:spPr>
      </p:pic>
      <p:sp>
        <p:nvSpPr>
          <p:cNvPr id="13" name="箭头: 五边形 12"/>
          <p:cNvSpPr/>
          <p:nvPr/>
        </p:nvSpPr>
        <p:spPr>
          <a:xfrm>
            <a:off x="516279" y="961491"/>
            <a:ext cx="1443521" cy="605553"/>
          </a:xfrm>
          <a:prstGeom prst="homePlate">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r>
              <a:rPr lang="en-US" altLang="zh-CN" sz="2800" dirty="0">
                <a:solidFill>
                  <a:schemeClr val="bg1"/>
                </a:solidFill>
                <a:latin typeface="方正粗黑宋简体" panose="02000000000000000000" pitchFamily="2" charset="-122"/>
                <a:ea typeface="方正粗黑宋简体" panose="02000000000000000000" pitchFamily="2" charset="-122"/>
              </a:rPr>
              <a:t>·</a:t>
            </a:r>
            <a:r>
              <a:rPr lang="zh-CN" altLang="en-US" sz="2800" dirty="0">
                <a:solidFill>
                  <a:schemeClr val="bg1"/>
                </a:solidFill>
                <a:latin typeface="方正粗黑宋简体" panose="02000000000000000000" pitchFamily="2" charset="-122"/>
                <a:ea typeface="方正粗黑宋简体" panose="02000000000000000000" pitchFamily="2" charset="-122"/>
              </a:rPr>
              <a:t>简介</a:t>
            </a:r>
          </a:p>
        </p:txBody>
      </p:sp>
      <p:sp>
        <p:nvSpPr>
          <p:cNvPr id="14" name="文本框 13"/>
          <p:cNvSpPr txBox="1"/>
          <p:nvPr/>
        </p:nvSpPr>
        <p:spPr>
          <a:xfrm>
            <a:off x="911399" y="1710750"/>
            <a:ext cx="10434270" cy="3170099"/>
          </a:xfrm>
          <a:prstGeom prst="rect">
            <a:avLst/>
          </a:prstGeom>
          <a:noFill/>
        </p:spPr>
        <p:txBody>
          <a:bodyPr wrap="square" rtlCol="0">
            <a:spAutoFit/>
          </a:bodyPr>
          <a:lstStyle/>
          <a:p>
            <a:r>
              <a:rPr lang="zh-CN" altLang="en-US" sz="2000" dirty="0">
                <a:solidFill>
                  <a:schemeClr val="bg1"/>
                </a:solidFill>
              </a:rPr>
              <a:t>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文字单击此处输入文字。</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t="-9000" b="-9000"/>
          </a:stretch>
        </a:blipFill>
        <a:effectLst/>
      </p:bgPr>
    </p:bg>
    <p:spTree>
      <p:nvGrpSpPr>
        <p:cNvPr id="1" name=""/>
        <p:cNvGrpSpPr/>
        <p:nvPr/>
      </p:nvGrpSpPr>
      <p:grpSpPr>
        <a:xfrm>
          <a:off x="0" y="0"/>
          <a:ext cx="0" cy="0"/>
          <a:chOff x="0" y="0"/>
          <a:chExt cx="0" cy="0"/>
        </a:xfrm>
      </p:grpSpPr>
      <p:grpSp>
        <p:nvGrpSpPr>
          <p:cNvPr id="2" name="组合 1"/>
          <p:cNvGrpSpPr/>
          <p:nvPr/>
        </p:nvGrpSpPr>
        <p:grpSpPr>
          <a:xfrm>
            <a:off x="239718" y="274377"/>
            <a:ext cx="3233732" cy="751100"/>
            <a:chOff x="239718" y="274377"/>
            <a:chExt cx="3233732" cy="751100"/>
          </a:xfrm>
        </p:grpSpPr>
        <p:pic>
          <p:nvPicPr>
            <p:cNvPr id="3" name="图片 2"/>
            <p:cNvPicPr>
              <a:picLocks noChangeAspect="1"/>
            </p:cNvPicPr>
            <p:nvPr/>
          </p:nvPicPr>
          <p:blipFill>
            <a:blip r:embed="rId3"/>
            <a:stretch>
              <a:fillRect/>
            </a:stretch>
          </p:blipFill>
          <p:spPr>
            <a:xfrm>
              <a:off x="2935261" y="274377"/>
              <a:ext cx="538189" cy="751100"/>
            </a:xfrm>
            <a:prstGeom prst="rect">
              <a:avLst/>
            </a:prstGeom>
          </p:spPr>
        </p:pic>
        <p:sp>
          <p:nvSpPr>
            <p:cNvPr id="4" name="文本框 3"/>
            <p:cNvSpPr txBox="1"/>
            <p:nvPr/>
          </p:nvSpPr>
          <p:spPr>
            <a:xfrm>
              <a:off x="239718" y="274377"/>
              <a:ext cx="2833682" cy="400110"/>
            </a:xfrm>
            <a:prstGeom prst="rect">
              <a:avLst/>
            </a:prstGeom>
            <a:noFill/>
          </p:spPr>
          <p:txBody>
            <a:bodyPr wrap="square" rtlCol="0">
              <a:spAutoFit/>
            </a:bodyPr>
            <a:lstStyle/>
            <a:p>
              <a:r>
                <a:rPr lang="zh-CN" altLang="en-US" sz="2000" dirty="0">
                  <a:solidFill>
                    <a:schemeClr val="bg1"/>
                  </a:solidFill>
                </a:rPr>
                <a:t>第一章 请输入章节名称</a:t>
              </a:r>
            </a:p>
          </p:txBody>
        </p:sp>
      </p:grpSp>
      <p:pic>
        <p:nvPicPr>
          <p:cNvPr id="5" name="图片 4"/>
          <p:cNvPicPr>
            <a:picLocks noChangeAspect="1"/>
          </p:cNvPicPr>
          <p:nvPr/>
        </p:nvPicPr>
        <p:blipFill>
          <a:blip r:embed="rId4">
            <a:extLst>
              <a:ext uri="{BEBA8EAE-BF5A-486C-A8C5-ECC9F3942E4B}">
                <a14:imgProps xmlns:a14="http://schemas.microsoft.com/office/drawing/2010/main">
                  <a14:imgLayer r:embed="rId5">
                    <a14:imgEffect>
                      <a14:artisticChalkSketch/>
                    </a14:imgEffect>
                  </a14:imgLayer>
                </a14:imgProps>
              </a:ext>
            </a:extLst>
          </a:blip>
          <a:stretch>
            <a:fillRect/>
          </a:stretch>
        </p:blipFill>
        <p:spPr>
          <a:xfrm>
            <a:off x="7582750" y="5487188"/>
            <a:ext cx="4564800" cy="1647807"/>
          </a:xfrm>
          <a:prstGeom prst="rect">
            <a:avLst/>
          </a:prstGeom>
        </p:spPr>
      </p:pic>
      <p:pic>
        <p:nvPicPr>
          <p:cNvPr id="6" name="图片 5"/>
          <p:cNvPicPr>
            <a:picLocks noChangeAspect="1"/>
          </p:cNvPicPr>
          <p:nvPr/>
        </p:nvPicPr>
        <p:blipFill>
          <a:blip r:embed="rId6">
            <a:extLst>
              <a:ext uri="{BEBA8EAE-BF5A-486C-A8C5-ECC9F3942E4B}">
                <a14:imgProps xmlns:a14="http://schemas.microsoft.com/office/drawing/2010/main">
                  <a14:imgLayer r:embed="rId7">
                    <a14:imgEffect>
                      <a14:artisticPencilGrayscale/>
                    </a14:imgEffect>
                  </a14:imgLayer>
                </a14:imgProps>
              </a:ext>
            </a:extLst>
          </a:blip>
          <a:stretch>
            <a:fillRect/>
          </a:stretch>
        </p:blipFill>
        <p:spPr>
          <a:xfrm>
            <a:off x="1125913" y="2251080"/>
            <a:ext cx="1071570" cy="1071570"/>
          </a:xfrm>
          <a:prstGeom prst="rect">
            <a:avLst/>
          </a:prstGeom>
        </p:spPr>
      </p:pic>
      <p:pic>
        <p:nvPicPr>
          <p:cNvPr id="7" name="图片 6"/>
          <p:cNvPicPr>
            <a:picLocks noChangeAspect="1"/>
          </p:cNvPicPr>
          <p:nvPr/>
        </p:nvPicPr>
        <p:blipFill>
          <a:blip r:embed="rId8">
            <a:extLst>
              <a:ext uri="{BEBA8EAE-BF5A-486C-A8C5-ECC9F3942E4B}">
                <a14:imgProps xmlns:a14="http://schemas.microsoft.com/office/drawing/2010/main">
                  <a14:imgLayer r:embed="rId9">
                    <a14:imgEffect>
                      <a14:artisticPencilGrayscale/>
                    </a14:imgEffect>
                  </a14:imgLayer>
                </a14:imgProps>
              </a:ext>
            </a:extLst>
          </a:blip>
          <a:stretch>
            <a:fillRect/>
          </a:stretch>
        </p:blipFill>
        <p:spPr>
          <a:xfrm>
            <a:off x="4033503" y="4102810"/>
            <a:ext cx="1066808" cy="1066808"/>
          </a:xfrm>
          <a:prstGeom prst="rect">
            <a:avLst/>
          </a:prstGeom>
        </p:spPr>
      </p:pic>
      <p:pic>
        <p:nvPicPr>
          <p:cNvPr id="8" name="图片 7"/>
          <p:cNvPicPr>
            <a:picLocks noChangeAspect="1"/>
          </p:cNvPicPr>
          <p:nvPr/>
        </p:nvPicPr>
        <p:blipFill>
          <a:blip r:embed="rId10">
            <a:extLst>
              <a:ext uri="{BEBA8EAE-BF5A-486C-A8C5-ECC9F3942E4B}">
                <a14:imgProps xmlns:a14="http://schemas.microsoft.com/office/drawing/2010/main">
                  <a14:imgLayer r:embed="rId11">
                    <a14:imgEffect>
                      <a14:artisticPencilGrayscale/>
                    </a14:imgEffect>
                  </a14:imgLayer>
                </a14:imgProps>
              </a:ext>
            </a:extLst>
          </a:blip>
          <a:stretch>
            <a:fillRect/>
          </a:stretch>
        </p:blipFill>
        <p:spPr>
          <a:xfrm>
            <a:off x="6936332" y="2251080"/>
            <a:ext cx="1066808" cy="1071570"/>
          </a:xfrm>
          <a:prstGeom prst="rect">
            <a:avLst/>
          </a:prstGeom>
        </p:spPr>
      </p:pic>
      <p:pic>
        <p:nvPicPr>
          <p:cNvPr id="9" name="图片 8"/>
          <p:cNvPicPr>
            <a:picLocks noChangeAspect="1"/>
          </p:cNvPicPr>
          <p:nvPr/>
        </p:nvPicPr>
        <p:blipFill>
          <a:blip r:embed="rId12">
            <a:extLst>
              <a:ext uri="{BEBA8EAE-BF5A-486C-A8C5-ECC9F3942E4B}">
                <a14:imgProps xmlns:a14="http://schemas.microsoft.com/office/drawing/2010/main">
                  <a14:imgLayer r:embed="rId13">
                    <a14:imgEffect>
                      <a14:artisticPencilGrayscale/>
                    </a14:imgEffect>
                  </a14:imgLayer>
                </a14:imgProps>
              </a:ext>
            </a:extLst>
          </a:blip>
          <a:stretch>
            <a:fillRect/>
          </a:stretch>
        </p:blipFill>
        <p:spPr>
          <a:xfrm>
            <a:off x="10031857" y="4101568"/>
            <a:ext cx="1066808" cy="1066808"/>
          </a:xfrm>
          <a:prstGeom prst="rect">
            <a:avLst/>
          </a:prstGeom>
        </p:spPr>
      </p:pic>
      <p:sp>
        <p:nvSpPr>
          <p:cNvPr id="10" name="文本框 9"/>
          <p:cNvSpPr txBox="1"/>
          <p:nvPr/>
        </p:nvSpPr>
        <p:spPr>
          <a:xfrm>
            <a:off x="639419" y="3535351"/>
            <a:ext cx="2044557" cy="1785104"/>
          </a:xfrm>
          <a:prstGeom prst="rect">
            <a:avLst/>
          </a:prstGeom>
          <a:noFill/>
        </p:spPr>
        <p:txBody>
          <a:bodyPr wrap="square" rtlCol="0">
            <a:spAutoFit/>
          </a:bodyPr>
          <a:lstStyle/>
          <a:p>
            <a:pPr algn="ctr"/>
            <a:r>
              <a:rPr lang="zh-CN" altLang="en-US" sz="2000" b="1" dirty="0">
                <a:solidFill>
                  <a:schemeClr val="bg1"/>
                </a:solidFill>
                <a:latin typeface="黑体" panose="02010609060101010101" pitchFamily="49" charset="-122"/>
                <a:ea typeface="黑体" panose="02010609060101010101" pitchFamily="49" charset="-122"/>
              </a:rPr>
              <a:t>标题</a:t>
            </a:r>
            <a:r>
              <a:rPr lang="en-US" altLang="zh-CN" sz="2000" b="1" dirty="0">
                <a:solidFill>
                  <a:schemeClr val="bg1"/>
                </a:solidFill>
                <a:latin typeface="黑体" panose="02010609060101010101" pitchFamily="49" charset="-122"/>
                <a:ea typeface="黑体" panose="02010609060101010101" pitchFamily="49" charset="-122"/>
              </a:rPr>
              <a:t>1</a:t>
            </a:r>
          </a:p>
          <a:p>
            <a:pPr algn="ctr"/>
            <a:r>
              <a:rPr lang="zh-CN" altLang="en-US" dirty="0">
                <a:solidFill>
                  <a:schemeClr val="bg1"/>
                </a:solidFill>
                <a:latin typeface="宋体" panose="02010600030101010101" pitchFamily="2" charset="-122"/>
                <a:ea typeface="宋体" panose="02010600030101010101" pitchFamily="2" charset="-122"/>
              </a:rPr>
              <a:t>单击此处输入文本</a:t>
            </a:r>
            <a:endParaRPr lang="en-US" altLang="zh-CN" dirty="0">
              <a:solidFill>
                <a:schemeClr val="bg1"/>
              </a:solidFill>
              <a:latin typeface="宋体" panose="02010600030101010101" pitchFamily="2" charset="-122"/>
              <a:ea typeface="宋体" panose="02010600030101010101" pitchFamily="2" charset="-122"/>
            </a:endParaRPr>
          </a:p>
          <a:p>
            <a:pPr algn="ctr"/>
            <a:r>
              <a:rPr lang="zh-CN" altLang="en-US" dirty="0">
                <a:solidFill>
                  <a:schemeClr val="bg1"/>
                </a:solidFill>
                <a:latin typeface="宋体" panose="02010600030101010101" pitchFamily="2" charset="-122"/>
                <a:ea typeface="宋体" panose="02010600030101010101" pitchFamily="2" charset="-122"/>
              </a:rPr>
              <a:t>单击此处输入文本</a:t>
            </a:r>
          </a:p>
          <a:p>
            <a:pPr algn="ctr"/>
            <a:r>
              <a:rPr lang="zh-CN" altLang="en-US" dirty="0">
                <a:solidFill>
                  <a:schemeClr val="bg1"/>
                </a:solidFill>
                <a:latin typeface="宋体" panose="02010600030101010101" pitchFamily="2" charset="-122"/>
                <a:ea typeface="宋体" panose="02010600030101010101" pitchFamily="2" charset="-122"/>
              </a:rPr>
              <a:t>单击此处输入文本</a:t>
            </a:r>
          </a:p>
          <a:p>
            <a:pPr algn="ctr"/>
            <a:r>
              <a:rPr lang="zh-CN" altLang="en-US" dirty="0">
                <a:solidFill>
                  <a:schemeClr val="bg1"/>
                </a:solidFill>
                <a:latin typeface="宋体" panose="02010600030101010101" pitchFamily="2" charset="-122"/>
                <a:ea typeface="宋体" panose="02010600030101010101" pitchFamily="2" charset="-122"/>
              </a:rPr>
              <a:t>单击此处输入文本</a:t>
            </a:r>
          </a:p>
          <a:p>
            <a:pPr algn="ctr"/>
            <a:r>
              <a:rPr lang="zh-CN" altLang="en-US" dirty="0">
                <a:solidFill>
                  <a:schemeClr val="bg1"/>
                </a:solidFill>
                <a:latin typeface="宋体" panose="02010600030101010101" pitchFamily="2" charset="-122"/>
                <a:ea typeface="宋体" panose="02010600030101010101" pitchFamily="2" charset="-122"/>
              </a:rPr>
              <a:t>单击此处输入文本</a:t>
            </a:r>
          </a:p>
        </p:txBody>
      </p:sp>
      <p:sp>
        <p:nvSpPr>
          <p:cNvPr id="11" name="文本框 10"/>
          <p:cNvSpPr txBox="1"/>
          <p:nvPr/>
        </p:nvSpPr>
        <p:spPr>
          <a:xfrm>
            <a:off x="3544629" y="1997652"/>
            <a:ext cx="2044557" cy="1785104"/>
          </a:xfrm>
          <a:prstGeom prst="rect">
            <a:avLst/>
          </a:prstGeom>
          <a:noFill/>
        </p:spPr>
        <p:txBody>
          <a:bodyPr wrap="square" rtlCol="0">
            <a:spAutoFit/>
          </a:bodyPr>
          <a:lstStyle/>
          <a:p>
            <a:pPr algn="ctr"/>
            <a:r>
              <a:rPr lang="zh-CN" altLang="en-US" sz="2000" b="1" dirty="0">
                <a:solidFill>
                  <a:schemeClr val="bg1"/>
                </a:solidFill>
                <a:latin typeface="黑体" panose="02010609060101010101" pitchFamily="49" charset="-122"/>
                <a:ea typeface="黑体" panose="02010609060101010101" pitchFamily="49" charset="-122"/>
              </a:rPr>
              <a:t>标题</a:t>
            </a:r>
            <a:r>
              <a:rPr lang="en-US" altLang="zh-CN" sz="2000" b="1" dirty="0">
                <a:solidFill>
                  <a:schemeClr val="bg1"/>
                </a:solidFill>
                <a:latin typeface="黑体" panose="02010609060101010101" pitchFamily="49" charset="-122"/>
                <a:ea typeface="黑体" panose="02010609060101010101" pitchFamily="49" charset="-122"/>
              </a:rPr>
              <a:t>2</a:t>
            </a:r>
          </a:p>
          <a:p>
            <a:pPr algn="ctr"/>
            <a:r>
              <a:rPr lang="zh-CN" altLang="en-US" dirty="0">
                <a:solidFill>
                  <a:schemeClr val="bg1"/>
                </a:solidFill>
                <a:latin typeface="宋体" panose="02010600030101010101" pitchFamily="2" charset="-122"/>
                <a:ea typeface="宋体" panose="02010600030101010101" pitchFamily="2" charset="-122"/>
              </a:rPr>
              <a:t>单击此处输入文本</a:t>
            </a:r>
            <a:endParaRPr lang="en-US" altLang="zh-CN" dirty="0">
              <a:solidFill>
                <a:schemeClr val="bg1"/>
              </a:solidFill>
              <a:latin typeface="宋体" panose="02010600030101010101" pitchFamily="2" charset="-122"/>
              <a:ea typeface="宋体" panose="02010600030101010101" pitchFamily="2" charset="-122"/>
            </a:endParaRPr>
          </a:p>
          <a:p>
            <a:pPr algn="ctr"/>
            <a:r>
              <a:rPr lang="zh-CN" altLang="en-US" dirty="0">
                <a:solidFill>
                  <a:schemeClr val="bg1"/>
                </a:solidFill>
                <a:latin typeface="宋体" panose="02010600030101010101" pitchFamily="2" charset="-122"/>
                <a:ea typeface="宋体" panose="02010600030101010101" pitchFamily="2" charset="-122"/>
              </a:rPr>
              <a:t>单击此处输入文本</a:t>
            </a:r>
          </a:p>
          <a:p>
            <a:pPr algn="ctr"/>
            <a:r>
              <a:rPr lang="zh-CN" altLang="en-US" dirty="0">
                <a:solidFill>
                  <a:schemeClr val="bg1"/>
                </a:solidFill>
                <a:latin typeface="宋体" panose="02010600030101010101" pitchFamily="2" charset="-122"/>
                <a:ea typeface="宋体" panose="02010600030101010101" pitchFamily="2" charset="-122"/>
              </a:rPr>
              <a:t>单击此处输入文本</a:t>
            </a:r>
          </a:p>
          <a:p>
            <a:pPr algn="ctr"/>
            <a:r>
              <a:rPr lang="zh-CN" altLang="en-US" dirty="0">
                <a:solidFill>
                  <a:schemeClr val="bg1"/>
                </a:solidFill>
                <a:latin typeface="宋体" panose="02010600030101010101" pitchFamily="2" charset="-122"/>
                <a:ea typeface="宋体" panose="02010600030101010101" pitchFamily="2" charset="-122"/>
              </a:rPr>
              <a:t>单击此处输入文本</a:t>
            </a:r>
          </a:p>
          <a:p>
            <a:pPr algn="ctr"/>
            <a:r>
              <a:rPr lang="zh-CN" altLang="en-US" dirty="0">
                <a:solidFill>
                  <a:schemeClr val="bg1"/>
                </a:solidFill>
                <a:latin typeface="宋体" panose="02010600030101010101" pitchFamily="2" charset="-122"/>
                <a:ea typeface="宋体" panose="02010600030101010101" pitchFamily="2" charset="-122"/>
              </a:rPr>
              <a:t>单击此处输入文本</a:t>
            </a:r>
          </a:p>
        </p:txBody>
      </p:sp>
      <p:sp>
        <p:nvSpPr>
          <p:cNvPr id="12" name="文本框 11"/>
          <p:cNvSpPr txBox="1"/>
          <p:nvPr/>
        </p:nvSpPr>
        <p:spPr>
          <a:xfrm>
            <a:off x="6447457" y="3535351"/>
            <a:ext cx="2044557" cy="1785104"/>
          </a:xfrm>
          <a:prstGeom prst="rect">
            <a:avLst/>
          </a:prstGeom>
          <a:noFill/>
        </p:spPr>
        <p:txBody>
          <a:bodyPr wrap="square" rtlCol="0">
            <a:spAutoFit/>
          </a:bodyPr>
          <a:lstStyle/>
          <a:p>
            <a:pPr algn="ctr"/>
            <a:r>
              <a:rPr lang="zh-CN" altLang="en-US" sz="2000" b="1" dirty="0">
                <a:solidFill>
                  <a:schemeClr val="bg1"/>
                </a:solidFill>
                <a:latin typeface="黑体" panose="02010609060101010101" pitchFamily="49" charset="-122"/>
                <a:ea typeface="黑体" panose="02010609060101010101" pitchFamily="49" charset="-122"/>
              </a:rPr>
              <a:t>标题</a:t>
            </a:r>
            <a:r>
              <a:rPr lang="en-US" altLang="zh-CN" sz="2000" b="1" dirty="0">
                <a:solidFill>
                  <a:schemeClr val="bg1"/>
                </a:solidFill>
                <a:latin typeface="黑体" panose="02010609060101010101" pitchFamily="49" charset="-122"/>
                <a:ea typeface="黑体" panose="02010609060101010101" pitchFamily="49" charset="-122"/>
              </a:rPr>
              <a:t>3</a:t>
            </a:r>
          </a:p>
          <a:p>
            <a:pPr algn="ctr"/>
            <a:r>
              <a:rPr lang="zh-CN" altLang="en-US" dirty="0">
                <a:solidFill>
                  <a:schemeClr val="bg1"/>
                </a:solidFill>
                <a:latin typeface="宋体" panose="02010600030101010101" pitchFamily="2" charset="-122"/>
                <a:ea typeface="宋体" panose="02010600030101010101" pitchFamily="2" charset="-122"/>
              </a:rPr>
              <a:t>单击此处输入文本</a:t>
            </a:r>
            <a:endParaRPr lang="en-US" altLang="zh-CN" dirty="0">
              <a:solidFill>
                <a:schemeClr val="bg1"/>
              </a:solidFill>
              <a:latin typeface="宋体" panose="02010600030101010101" pitchFamily="2" charset="-122"/>
              <a:ea typeface="宋体" panose="02010600030101010101" pitchFamily="2" charset="-122"/>
            </a:endParaRPr>
          </a:p>
          <a:p>
            <a:pPr algn="ctr"/>
            <a:r>
              <a:rPr lang="zh-CN" altLang="en-US" dirty="0">
                <a:solidFill>
                  <a:schemeClr val="bg1"/>
                </a:solidFill>
                <a:latin typeface="宋体" panose="02010600030101010101" pitchFamily="2" charset="-122"/>
                <a:ea typeface="宋体" panose="02010600030101010101" pitchFamily="2" charset="-122"/>
              </a:rPr>
              <a:t>单击此处输入文本</a:t>
            </a:r>
          </a:p>
          <a:p>
            <a:pPr algn="ctr"/>
            <a:r>
              <a:rPr lang="zh-CN" altLang="en-US" dirty="0">
                <a:solidFill>
                  <a:schemeClr val="bg1"/>
                </a:solidFill>
                <a:latin typeface="宋体" panose="02010600030101010101" pitchFamily="2" charset="-122"/>
                <a:ea typeface="宋体" panose="02010600030101010101" pitchFamily="2" charset="-122"/>
              </a:rPr>
              <a:t>单击此处输入文本</a:t>
            </a:r>
          </a:p>
          <a:p>
            <a:pPr algn="ctr"/>
            <a:r>
              <a:rPr lang="zh-CN" altLang="en-US" dirty="0">
                <a:solidFill>
                  <a:schemeClr val="bg1"/>
                </a:solidFill>
                <a:latin typeface="宋体" panose="02010600030101010101" pitchFamily="2" charset="-122"/>
                <a:ea typeface="宋体" panose="02010600030101010101" pitchFamily="2" charset="-122"/>
              </a:rPr>
              <a:t>单击此处输入文本</a:t>
            </a:r>
          </a:p>
          <a:p>
            <a:pPr algn="ctr"/>
            <a:r>
              <a:rPr lang="zh-CN" altLang="en-US" dirty="0">
                <a:solidFill>
                  <a:schemeClr val="bg1"/>
                </a:solidFill>
                <a:latin typeface="宋体" panose="02010600030101010101" pitchFamily="2" charset="-122"/>
                <a:ea typeface="宋体" panose="02010600030101010101" pitchFamily="2" charset="-122"/>
              </a:rPr>
              <a:t>单击此处输入文本</a:t>
            </a:r>
          </a:p>
        </p:txBody>
      </p:sp>
      <p:sp>
        <p:nvSpPr>
          <p:cNvPr id="13" name="文本框 12"/>
          <p:cNvSpPr txBox="1"/>
          <p:nvPr/>
        </p:nvSpPr>
        <p:spPr>
          <a:xfrm>
            <a:off x="9542982" y="1997652"/>
            <a:ext cx="2044557" cy="1785104"/>
          </a:xfrm>
          <a:prstGeom prst="rect">
            <a:avLst/>
          </a:prstGeom>
          <a:noFill/>
        </p:spPr>
        <p:txBody>
          <a:bodyPr wrap="square" rtlCol="0">
            <a:spAutoFit/>
          </a:bodyPr>
          <a:lstStyle/>
          <a:p>
            <a:pPr algn="ctr"/>
            <a:r>
              <a:rPr lang="zh-CN" altLang="en-US" sz="2000" b="1" dirty="0">
                <a:solidFill>
                  <a:schemeClr val="bg1"/>
                </a:solidFill>
                <a:latin typeface="黑体" panose="02010609060101010101" pitchFamily="49" charset="-122"/>
                <a:ea typeface="黑体" panose="02010609060101010101" pitchFamily="49" charset="-122"/>
              </a:rPr>
              <a:t>标题</a:t>
            </a:r>
            <a:r>
              <a:rPr lang="en-US" altLang="zh-CN" sz="2000" b="1" dirty="0">
                <a:solidFill>
                  <a:schemeClr val="bg1"/>
                </a:solidFill>
                <a:latin typeface="黑体" panose="02010609060101010101" pitchFamily="49" charset="-122"/>
                <a:ea typeface="黑体" panose="02010609060101010101" pitchFamily="49" charset="-122"/>
              </a:rPr>
              <a:t>1</a:t>
            </a:r>
          </a:p>
          <a:p>
            <a:pPr algn="ctr"/>
            <a:r>
              <a:rPr lang="zh-CN" altLang="en-US" dirty="0">
                <a:solidFill>
                  <a:schemeClr val="bg1"/>
                </a:solidFill>
                <a:latin typeface="宋体" panose="02010600030101010101" pitchFamily="2" charset="-122"/>
                <a:ea typeface="宋体" panose="02010600030101010101" pitchFamily="2" charset="-122"/>
              </a:rPr>
              <a:t>单击此处输入文本</a:t>
            </a:r>
            <a:endParaRPr lang="en-US" altLang="zh-CN" dirty="0">
              <a:solidFill>
                <a:schemeClr val="bg1"/>
              </a:solidFill>
              <a:latin typeface="宋体" panose="02010600030101010101" pitchFamily="2" charset="-122"/>
              <a:ea typeface="宋体" panose="02010600030101010101" pitchFamily="2" charset="-122"/>
            </a:endParaRPr>
          </a:p>
          <a:p>
            <a:pPr algn="ctr"/>
            <a:r>
              <a:rPr lang="zh-CN" altLang="en-US" dirty="0">
                <a:solidFill>
                  <a:schemeClr val="bg1"/>
                </a:solidFill>
                <a:latin typeface="宋体" panose="02010600030101010101" pitchFamily="2" charset="-122"/>
                <a:ea typeface="宋体" panose="02010600030101010101" pitchFamily="2" charset="-122"/>
              </a:rPr>
              <a:t>单击此处输入文本</a:t>
            </a:r>
          </a:p>
          <a:p>
            <a:pPr algn="ctr"/>
            <a:r>
              <a:rPr lang="zh-CN" altLang="en-US" dirty="0">
                <a:solidFill>
                  <a:schemeClr val="bg1"/>
                </a:solidFill>
                <a:latin typeface="宋体" panose="02010600030101010101" pitchFamily="2" charset="-122"/>
                <a:ea typeface="宋体" panose="02010600030101010101" pitchFamily="2" charset="-122"/>
              </a:rPr>
              <a:t>单击此处输入文本</a:t>
            </a:r>
          </a:p>
          <a:p>
            <a:pPr algn="ctr"/>
            <a:r>
              <a:rPr lang="zh-CN" altLang="en-US" dirty="0">
                <a:solidFill>
                  <a:schemeClr val="bg1"/>
                </a:solidFill>
                <a:latin typeface="宋体" panose="02010600030101010101" pitchFamily="2" charset="-122"/>
                <a:ea typeface="宋体" panose="02010600030101010101" pitchFamily="2" charset="-122"/>
              </a:rPr>
              <a:t>单击此处输入文本</a:t>
            </a:r>
          </a:p>
          <a:p>
            <a:pPr algn="ctr"/>
            <a:r>
              <a:rPr lang="zh-CN" altLang="en-US" dirty="0">
                <a:solidFill>
                  <a:schemeClr val="bg1"/>
                </a:solidFill>
                <a:latin typeface="宋体" panose="02010600030101010101" pitchFamily="2" charset="-122"/>
                <a:ea typeface="宋体" panose="02010600030101010101" pitchFamily="2" charset="-122"/>
              </a:rPr>
              <a:t>单击此处输入文本</a:t>
            </a:r>
          </a:p>
        </p:txBody>
      </p:sp>
      <p:cxnSp>
        <p:nvCxnSpPr>
          <p:cNvPr id="15" name="直接连接符 14"/>
          <p:cNvCxnSpPr>
            <a:stCxn id="6" idx="3"/>
            <a:endCxn id="7" idx="1"/>
          </p:cNvCxnSpPr>
          <p:nvPr/>
        </p:nvCxnSpPr>
        <p:spPr>
          <a:xfrm>
            <a:off x="2197483" y="2786865"/>
            <a:ext cx="1836020" cy="1849349"/>
          </a:xfrm>
          <a:prstGeom prst="line">
            <a:avLst/>
          </a:prstGeom>
          <a:ln w="28575"/>
        </p:spPr>
        <p:style>
          <a:lnRef idx="3">
            <a:schemeClr val="accent3"/>
          </a:lnRef>
          <a:fillRef idx="0">
            <a:schemeClr val="accent3"/>
          </a:fillRef>
          <a:effectRef idx="2">
            <a:schemeClr val="accent3"/>
          </a:effectRef>
          <a:fontRef idx="minor">
            <a:schemeClr val="tx1"/>
          </a:fontRef>
        </p:style>
      </p:cxnSp>
      <p:cxnSp>
        <p:nvCxnSpPr>
          <p:cNvPr id="18" name="直接连接符 17"/>
          <p:cNvCxnSpPr>
            <a:stCxn id="7" idx="3"/>
            <a:endCxn id="8" idx="1"/>
          </p:cNvCxnSpPr>
          <p:nvPr/>
        </p:nvCxnSpPr>
        <p:spPr>
          <a:xfrm flipV="1">
            <a:off x="5100311" y="2786865"/>
            <a:ext cx="1836021" cy="1849349"/>
          </a:xfrm>
          <a:prstGeom prst="line">
            <a:avLst/>
          </a:prstGeom>
          <a:ln w="28575"/>
        </p:spPr>
        <p:style>
          <a:lnRef idx="3">
            <a:schemeClr val="accent3"/>
          </a:lnRef>
          <a:fillRef idx="0">
            <a:schemeClr val="accent3"/>
          </a:fillRef>
          <a:effectRef idx="2">
            <a:schemeClr val="accent3"/>
          </a:effectRef>
          <a:fontRef idx="minor">
            <a:schemeClr val="tx1"/>
          </a:fontRef>
        </p:style>
      </p:cxnSp>
      <p:cxnSp>
        <p:nvCxnSpPr>
          <p:cNvPr id="20" name="直接连接符 19"/>
          <p:cNvCxnSpPr>
            <a:stCxn id="8" idx="3"/>
            <a:endCxn id="9" idx="1"/>
          </p:cNvCxnSpPr>
          <p:nvPr/>
        </p:nvCxnSpPr>
        <p:spPr>
          <a:xfrm>
            <a:off x="8003140" y="2786865"/>
            <a:ext cx="2028717" cy="1848107"/>
          </a:xfrm>
          <a:prstGeom prst="line">
            <a:avLst/>
          </a:prstGeom>
          <a:ln w="28575"/>
        </p:spPr>
        <p:style>
          <a:lnRef idx="3">
            <a:schemeClr val="accent3"/>
          </a:lnRef>
          <a:fillRef idx="0">
            <a:schemeClr val="accent3"/>
          </a:fillRef>
          <a:effectRef idx="2">
            <a:schemeClr val="accent3"/>
          </a:effectRef>
          <a:fontRef idx="minor">
            <a:schemeClr val="tx1"/>
          </a:fontRef>
        </p:style>
      </p:cxnSp>
      <p:sp>
        <p:nvSpPr>
          <p:cNvPr id="22" name="文本框 21"/>
          <p:cNvSpPr txBox="1"/>
          <p:nvPr/>
        </p:nvSpPr>
        <p:spPr>
          <a:xfrm>
            <a:off x="4641584" y="907341"/>
            <a:ext cx="2753474" cy="646331"/>
          </a:xfrm>
          <a:prstGeom prst="rect">
            <a:avLst/>
          </a:prstGeom>
          <a:noFill/>
        </p:spPr>
        <p:txBody>
          <a:bodyPr wrap="square" rtlCol="0">
            <a:spAutoFit/>
          </a:bodyPr>
          <a:lstStyle/>
          <a:p>
            <a:pPr algn="ctr"/>
            <a:r>
              <a:rPr lang="zh-CN" altLang="en-US" sz="3600" dirty="0">
                <a:solidFill>
                  <a:schemeClr val="bg1"/>
                </a:solidFill>
                <a:latin typeface="黑体" panose="02010609060101010101" pitchFamily="49" charset="-122"/>
                <a:ea typeface="黑体" panose="02010609060101010101" pitchFamily="49" charset="-122"/>
              </a:rPr>
              <a:t>主标题</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up)">
                                      <p:cBhvr>
                                        <p:cTn id="15" dur="500"/>
                                        <p:tgtEl>
                                          <p:spTgt spid="10"/>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500"/>
                                        <p:tgtEl>
                                          <p:spTgt spid="18"/>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500"/>
                                        <p:tgtEl>
                                          <p:spTgt spid="8"/>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500"/>
                                        <p:tgtEl>
                                          <p:spTgt spid="20"/>
                                        </p:tgtEl>
                                      </p:cBhvr>
                                    </p:animEffect>
                                  </p:childTnLst>
                                </p:cTn>
                              </p:par>
                            </p:childTnLst>
                          </p:cTn>
                        </p:par>
                        <p:par>
                          <p:cTn id="44" fill="hold">
                            <p:stCondLst>
                              <p:cond delay="5000"/>
                            </p:stCondLst>
                            <p:childTnLst>
                              <p:par>
                                <p:cTn id="45" presetID="22" presetClass="entr" presetSubtype="4"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down)">
                                      <p:cBhvr>
                                        <p:cTn id="47" dur="500"/>
                                        <p:tgtEl>
                                          <p:spTgt spid="9"/>
                                        </p:tgtEl>
                                      </p:cBhvr>
                                    </p:animEffect>
                                  </p:childTnLst>
                                </p:cTn>
                              </p:par>
                            </p:childTnLst>
                          </p:cTn>
                        </p:par>
                        <p:par>
                          <p:cTn id="48" fill="hold">
                            <p:stCondLst>
                              <p:cond delay="5500"/>
                            </p:stCondLst>
                            <p:childTnLst>
                              <p:par>
                                <p:cTn id="49" presetID="22" presetClass="entr" presetSubtype="4"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down)">
                                      <p:cBhvr>
                                        <p:cTn id="5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t="-9000" b="-9000"/>
          </a:stretch>
        </a:blipFill>
        <a:effectLst/>
      </p:bgPr>
    </p:bg>
    <p:spTree>
      <p:nvGrpSpPr>
        <p:cNvPr id="1" name=""/>
        <p:cNvGrpSpPr/>
        <p:nvPr/>
      </p:nvGrpSpPr>
      <p:grpSpPr>
        <a:xfrm>
          <a:off x="0" y="0"/>
          <a:ext cx="0" cy="0"/>
          <a:chOff x="0" y="0"/>
          <a:chExt cx="0" cy="0"/>
        </a:xfrm>
      </p:grpSpPr>
      <p:grpSp>
        <p:nvGrpSpPr>
          <p:cNvPr id="2" name="组合 1"/>
          <p:cNvGrpSpPr/>
          <p:nvPr/>
        </p:nvGrpSpPr>
        <p:grpSpPr>
          <a:xfrm>
            <a:off x="239718" y="274377"/>
            <a:ext cx="3233732" cy="751100"/>
            <a:chOff x="239718" y="274377"/>
            <a:chExt cx="3233732" cy="751100"/>
          </a:xfrm>
        </p:grpSpPr>
        <p:pic>
          <p:nvPicPr>
            <p:cNvPr id="3" name="图片 2"/>
            <p:cNvPicPr>
              <a:picLocks noChangeAspect="1"/>
            </p:cNvPicPr>
            <p:nvPr/>
          </p:nvPicPr>
          <p:blipFill>
            <a:blip r:embed="rId3"/>
            <a:stretch>
              <a:fillRect/>
            </a:stretch>
          </p:blipFill>
          <p:spPr>
            <a:xfrm>
              <a:off x="2935261" y="274377"/>
              <a:ext cx="538189" cy="751100"/>
            </a:xfrm>
            <a:prstGeom prst="rect">
              <a:avLst/>
            </a:prstGeom>
          </p:spPr>
        </p:pic>
        <p:sp>
          <p:nvSpPr>
            <p:cNvPr id="4" name="文本框 3"/>
            <p:cNvSpPr txBox="1"/>
            <p:nvPr/>
          </p:nvSpPr>
          <p:spPr>
            <a:xfrm>
              <a:off x="239718" y="274377"/>
              <a:ext cx="2833682" cy="400110"/>
            </a:xfrm>
            <a:prstGeom prst="rect">
              <a:avLst/>
            </a:prstGeom>
            <a:noFill/>
          </p:spPr>
          <p:txBody>
            <a:bodyPr wrap="square" rtlCol="0">
              <a:spAutoFit/>
            </a:bodyPr>
            <a:lstStyle/>
            <a:p>
              <a:r>
                <a:rPr lang="zh-CN" altLang="en-US" sz="2000" dirty="0">
                  <a:solidFill>
                    <a:schemeClr val="bg1"/>
                  </a:solidFill>
                </a:rPr>
                <a:t>第一章 请输入章节名称</a:t>
              </a:r>
            </a:p>
          </p:txBody>
        </p:sp>
      </p:grpSp>
      <p:pic>
        <p:nvPicPr>
          <p:cNvPr id="5" name="图片 4"/>
          <p:cNvPicPr>
            <a:picLocks noChangeAspect="1"/>
          </p:cNvPicPr>
          <p:nvPr/>
        </p:nvPicPr>
        <p:blipFill>
          <a:blip r:embed="rId4">
            <a:extLst>
              <a:ext uri="{BEBA8EAE-BF5A-486C-A8C5-ECC9F3942E4B}">
                <a14:imgProps xmlns:a14="http://schemas.microsoft.com/office/drawing/2010/main">
                  <a14:imgLayer r:embed="rId5">
                    <a14:imgEffect>
                      <a14:artisticChalkSketch/>
                    </a14:imgEffect>
                  </a14:imgLayer>
                </a14:imgProps>
              </a:ext>
            </a:extLst>
          </a:blip>
          <a:stretch>
            <a:fillRect/>
          </a:stretch>
        </p:blipFill>
        <p:spPr>
          <a:xfrm>
            <a:off x="7619190" y="5489568"/>
            <a:ext cx="4528800" cy="1639096"/>
          </a:xfrm>
          <a:prstGeom prst="rect">
            <a:avLst/>
          </a:prstGeom>
        </p:spPr>
      </p:pic>
      <p:graphicFrame>
        <p:nvGraphicFramePr>
          <p:cNvPr id="6" name="图示 5"/>
          <p:cNvGraphicFramePr/>
          <p:nvPr/>
        </p:nvGraphicFramePr>
        <p:xfrm>
          <a:off x="239718" y="1156318"/>
          <a:ext cx="7070903" cy="4874613"/>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cxnSp>
        <p:nvCxnSpPr>
          <p:cNvPr id="11" name="直接箭头连接符 10"/>
          <p:cNvCxnSpPr/>
          <p:nvPr/>
        </p:nvCxnSpPr>
        <p:spPr>
          <a:xfrm>
            <a:off x="6154221" y="2712377"/>
            <a:ext cx="2013735" cy="0"/>
          </a:xfrm>
          <a:prstGeom prst="straightConnector1">
            <a:avLst/>
          </a:prstGeom>
          <a:ln w="38100">
            <a:tailEnd type="triangle"/>
          </a:ln>
        </p:spPr>
        <p:style>
          <a:lnRef idx="3">
            <a:schemeClr val="accent3"/>
          </a:lnRef>
          <a:fillRef idx="0">
            <a:schemeClr val="accent3"/>
          </a:fillRef>
          <a:effectRef idx="2">
            <a:schemeClr val="accent3"/>
          </a:effectRef>
          <a:fontRef idx="minor">
            <a:schemeClr val="tx1"/>
          </a:fontRef>
        </p:style>
      </p:cxnSp>
      <p:cxnSp>
        <p:nvCxnSpPr>
          <p:cNvPr id="18" name="直接箭头连接符 17"/>
          <p:cNvCxnSpPr>
            <a:endCxn id="15" idx="1"/>
          </p:cNvCxnSpPr>
          <p:nvPr/>
        </p:nvCxnSpPr>
        <p:spPr>
          <a:xfrm>
            <a:off x="4772346" y="4638782"/>
            <a:ext cx="3436706" cy="0"/>
          </a:xfrm>
          <a:prstGeom prst="straightConnector1">
            <a:avLst/>
          </a:prstGeom>
          <a:ln w="38100">
            <a:tailEnd type="triangle"/>
          </a:ln>
        </p:spPr>
        <p:style>
          <a:lnRef idx="3">
            <a:schemeClr val="accent3"/>
          </a:lnRef>
          <a:fillRef idx="0">
            <a:schemeClr val="accent3"/>
          </a:fillRef>
          <a:effectRef idx="2">
            <a:schemeClr val="accent3"/>
          </a:effectRef>
          <a:fontRef idx="minor">
            <a:schemeClr val="tx1"/>
          </a:fontRef>
        </p:style>
      </p:cxnSp>
      <p:grpSp>
        <p:nvGrpSpPr>
          <p:cNvPr id="8" name="组合 7">
            <a:extLst>
              <a:ext uri="{FF2B5EF4-FFF2-40B4-BE49-F238E27FC236}">
                <a16:creationId xmlns:a16="http://schemas.microsoft.com/office/drawing/2014/main" id="{D67633FD-E6ED-46F4-BF2F-3E47F78E92F5}"/>
              </a:ext>
            </a:extLst>
          </p:cNvPr>
          <p:cNvGrpSpPr/>
          <p:nvPr/>
        </p:nvGrpSpPr>
        <p:grpSpPr>
          <a:xfrm>
            <a:off x="8209052" y="3874641"/>
            <a:ext cx="3452116" cy="1528282"/>
            <a:chOff x="8209052" y="3874641"/>
            <a:chExt cx="3452116" cy="1528282"/>
          </a:xfrm>
        </p:grpSpPr>
        <p:sp>
          <p:nvSpPr>
            <p:cNvPr id="15" name="矩形: 圆角 14"/>
            <p:cNvSpPr/>
            <p:nvPr/>
          </p:nvSpPr>
          <p:spPr>
            <a:xfrm>
              <a:off x="8209052" y="3874641"/>
              <a:ext cx="3452116" cy="1528282"/>
            </a:xfrm>
            <a:prstGeom prst="roundRect">
              <a:avLst/>
            </a:prstGeom>
            <a:noFill/>
            <a:ln w="19050" cap="flat" cmpd="sng" algn="ctr">
              <a:solidFill>
                <a:schemeClr val="accent3"/>
              </a:solidFill>
              <a:prstDash val="lgDash"/>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zh-CN" altLang="en-US"/>
            </a:p>
          </p:txBody>
        </p:sp>
        <p:sp>
          <p:nvSpPr>
            <p:cNvPr id="20" name="文本框 19"/>
            <p:cNvSpPr txBox="1"/>
            <p:nvPr/>
          </p:nvSpPr>
          <p:spPr>
            <a:xfrm>
              <a:off x="8455631" y="4038617"/>
              <a:ext cx="3092521" cy="1200329"/>
            </a:xfrm>
            <a:prstGeom prst="rect">
              <a:avLst/>
            </a:prstGeom>
            <a:noFill/>
          </p:spPr>
          <p:txBody>
            <a:bodyPr wrap="square" rtlCol="0">
              <a:spAutoFit/>
            </a:bodyPr>
            <a:lstStyle/>
            <a:p>
              <a:r>
                <a:rPr lang="zh-CN" altLang="en-US" dirty="0">
                  <a:solidFill>
                    <a:schemeClr val="bg1"/>
                  </a:solidFill>
                  <a:latin typeface="宋体" panose="02010600030101010101" pitchFamily="2" charset="-122"/>
                  <a:ea typeface="宋体" panose="02010600030101010101" pitchFamily="2" charset="-122"/>
                </a:rPr>
                <a:t>单击此处输入文字单击此处输入文字单击此处输入文字单击此处输入文字单击此处输入文字单击此处输入文字</a:t>
              </a:r>
            </a:p>
          </p:txBody>
        </p:sp>
      </p:grpSp>
      <p:grpSp>
        <p:nvGrpSpPr>
          <p:cNvPr id="7" name="组合 6">
            <a:extLst>
              <a:ext uri="{FF2B5EF4-FFF2-40B4-BE49-F238E27FC236}">
                <a16:creationId xmlns:a16="http://schemas.microsoft.com/office/drawing/2014/main" id="{AE5C87D1-72B3-4AAA-B5A6-9F967E5F7587}"/>
              </a:ext>
            </a:extLst>
          </p:cNvPr>
          <p:cNvGrpSpPr/>
          <p:nvPr/>
        </p:nvGrpSpPr>
        <p:grpSpPr>
          <a:xfrm>
            <a:off x="8167956" y="1900717"/>
            <a:ext cx="3452116" cy="1528283"/>
            <a:chOff x="8167956" y="1900717"/>
            <a:chExt cx="3452116" cy="1528283"/>
          </a:xfrm>
        </p:grpSpPr>
        <p:sp>
          <p:nvSpPr>
            <p:cNvPr id="14" name="矩形: 圆角 13"/>
            <p:cNvSpPr/>
            <p:nvPr/>
          </p:nvSpPr>
          <p:spPr>
            <a:xfrm>
              <a:off x="8167956" y="1900717"/>
              <a:ext cx="3452116" cy="1528283"/>
            </a:xfrm>
            <a:prstGeom prst="roundRect">
              <a:avLst/>
            </a:prstGeom>
            <a:noFill/>
            <a:ln w="19050" cap="flat" cmpd="sng" algn="ctr">
              <a:solidFill>
                <a:schemeClr val="accent3"/>
              </a:solidFill>
              <a:prstDash val="lgDash"/>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zh-CN" altLang="en-US"/>
            </a:p>
          </p:txBody>
        </p:sp>
        <p:sp>
          <p:nvSpPr>
            <p:cNvPr id="21" name="文本框 20"/>
            <p:cNvSpPr txBox="1"/>
            <p:nvPr/>
          </p:nvSpPr>
          <p:spPr>
            <a:xfrm>
              <a:off x="8388849" y="2064693"/>
              <a:ext cx="3092521" cy="1200329"/>
            </a:xfrm>
            <a:prstGeom prst="rect">
              <a:avLst/>
            </a:prstGeom>
            <a:noFill/>
          </p:spPr>
          <p:txBody>
            <a:bodyPr wrap="square" rtlCol="0">
              <a:spAutoFit/>
            </a:bodyPr>
            <a:lstStyle/>
            <a:p>
              <a:r>
                <a:rPr lang="zh-CN" altLang="en-US" dirty="0">
                  <a:solidFill>
                    <a:schemeClr val="bg1"/>
                  </a:solidFill>
                  <a:latin typeface="宋体" panose="02010600030101010101" pitchFamily="2" charset="-122"/>
                  <a:ea typeface="宋体" panose="02010600030101010101" pitchFamily="2" charset="-122"/>
                </a:rPr>
                <a:t>单击此处输入文字单击此处输入文字单击此处输入文字单击此处输入文字单击此处输入文字单击此处输入文字</a:t>
              </a: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left)">
                                      <p:cBhvr>
                                        <p:cTn id="16" dur="500"/>
                                        <p:tgtEl>
                                          <p:spTgt spid="18"/>
                                        </p:tgtEl>
                                      </p:cBhvr>
                                    </p:animEffect>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t="-9000" b="-9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a:clrChange>
              <a:clrFrom>
                <a:srgbClr val="310B0F"/>
              </a:clrFrom>
              <a:clrTo>
                <a:srgbClr val="310B0F">
                  <a:alpha val="0"/>
                </a:srgbClr>
              </a:clrTo>
            </a:clrChange>
          </a:blip>
          <a:stretch>
            <a:fillRect/>
          </a:stretch>
        </p:blipFill>
        <p:spPr>
          <a:xfrm>
            <a:off x="439612" y="219903"/>
            <a:ext cx="1157058" cy="1132648"/>
          </a:xfrm>
          <a:prstGeom prst="rect">
            <a:avLst/>
          </a:prstGeom>
        </p:spPr>
      </p:pic>
      <p:pic>
        <p:nvPicPr>
          <p:cNvPr id="3" name="图片 2"/>
          <p:cNvPicPr>
            <a:picLocks noChangeAspect="1"/>
          </p:cNvPicPr>
          <p:nvPr/>
        </p:nvPicPr>
        <p:blipFill>
          <a:blip r:embed="rId4">
            <a:clrChange>
              <a:clrFrom>
                <a:srgbClr val="000000"/>
              </a:clrFrom>
              <a:clrTo>
                <a:srgbClr val="000000">
                  <a:alpha val="0"/>
                </a:srgbClr>
              </a:clrTo>
            </a:clrChange>
            <a:extLst>
              <a:ext uri="{28A0092B-C50C-407E-A947-70E740481C1C}">
                <a14:useLocalDpi xmlns:a14="http://schemas.microsoft.com/office/drawing/2010/main" val="0"/>
              </a:ext>
            </a:extLst>
          </a:blip>
          <a:stretch>
            <a:fillRect/>
          </a:stretch>
        </p:blipFill>
        <p:spPr>
          <a:xfrm>
            <a:off x="1514120" y="77408"/>
            <a:ext cx="4725460" cy="1417638"/>
          </a:xfrm>
          <a:prstGeom prst="rect">
            <a:avLst/>
          </a:prstGeom>
        </p:spPr>
      </p:pic>
      <p:pic>
        <p:nvPicPr>
          <p:cNvPr id="6" name="图片 5"/>
          <p:cNvPicPr>
            <a:picLocks noChangeAspect="1"/>
          </p:cNvPicPr>
          <p:nvPr/>
        </p:nvPicPr>
        <p:blipFill>
          <a:blip r:embed="rId5">
            <a:extLst>
              <a:ext uri="{BEBA8EAE-BF5A-486C-A8C5-ECC9F3942E4B}">
                <a14:imgProps xmlns:a14="http://schemas.microsoft.com/office/drawing/2010/main">
                  <a14:imgLayer r:embed="rId6">
                    <a14:imgEffect>
                      <a14:artisticChalkSketch/>
                    </a14:imgEffect>
                    <a14:imgEffect>
                      <a14:backgroundRemoval t="3604" b="100000" l="4519" r="100000"/>
                    </a14:imgEffect>
                  </a14:imgLayer>
                </a14:imgProps>
              </a:ext>
            </a:extLst>
          </a:blip>
          <a:stretch>
            <a:fillRect/>
          </a:stretch>
        </p:blipFill>
        <p:spPr>
          <a:xfrm>
            <a:off x="3048000" y="4743450"/>
            <a:ext cx="9906000" cy="2114550"/>
          </a:xfrm>
          <a:prstGeom prst="rect">
            <a:avLst/>
          </a:prstGeom>
        </p:spPr>
      </p:pic>
      <p:sp>
        <p:nvSpPr>
          <p:cNvPr id="7" name="文本框 6"/>
          <p:cNvSpPr txBox="1"/>
          <p:nvPr/>
        </p:nvSpPr>
        <p:spPr>
          <a:xfrm>
            <a:off x="0" y="2457528"/>
            <a:ext cx="12192000" cy="1323439"/>
          </a:xfrm>
          <a:prstGeom prst="rect">
            <a:avLst/>
          </a:prstGeom>
          <a:noFill/>
        </p:spPr>
        <p:txBody>
          <a:bodyPr wrap="square" rtlCol="0">
            <a:spAutoFit/>
          </a:bodyPr>
          <a:lstStyle/>
          <a:p>
            <a:pPr algn="ctr"/>
            <a:r>
              <a:rPr lang="zh-CN" altLang="en-US" sz="8000" dirty="0">
                <a:solidFill>
                  <a:schemeClr val="bg1"/>
                </a:solidFill>
              </a:rPr>
              <a:t>第二章 请输入章节名称</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t="-9000" b="-9000"/>
          </a:stretch>
        </a:blipFill>
        <a:effectLst/>
      </p:bgPr>
    </p:bg>
    <p:spTree>
      <p:nvGrpSpPr>
        <p:cNvPr id="1" name=""/>
        <p:cNvGrpSpPr/>
        <p:nvPr/>
      </p:nvGrpSpPr>
      <p:grpSpPr>
        <a:xfrm>
          <a:off x="0" y="0"/>
          <a:ext cx="0" cy="0"/>
          <a:chOff x="0" y="0"/>
          <a:chExt cx="0" cy="0"/>
        </a:xfrm>
      </p:grpSpPr>
      <p:grpSp>
        <p:nvGrpSpPr>
          <p:cNvPr id="4" name="组合 3"/>
          <p:cNvGrpSpPr/>
          <p:nvPr/>
        </p:nvGrpSpPr>
        <p:grpSpPr>
          <a:xfrm>
            <a:off x="239718" y="274377"/>
            <a:ext cx="3233732" cy="751100"/>
            <a:chOff x="239718" y="274377"/>
            <a:chExt cx="3233732" cy="751100"/>
          </a:xfrm>
        </p:grpSpPr>
        <p:pic>
          <p:nvPicPr>
            <p:cNvPr id="5" name="图片 4"/>
            <p:cNvPicPr>
              <a:picLocks noChangeAspect="1"/>
            </p:cNvPicPr>
            <p:nvPr/>
          </p:nvPicPr>
          <p:blipFill>
            <a:blip r:embed="rId3"/>
            <a:stretch>
              <a:fillRect/>
            </a:stretch>
          </p:blipFill>
          <p:spPr>
            <a:xfrm>
              <a:off x="2935261" y="274377"/>
              <a:ext cx="538189" cy="751100"/>
            </a:xfrm>
            <a:prstGeom prst="rect">
              <a:avLst/>
            </a:prstGeom>
          </p:spPr>
        </p:pic>
        <p:sp>
          <p:nvSpPr>
            <p:cNvPr id="6" name="文本框 5"/>
            <p:cNvSpPr txBox="1"/>
            <p:nvPr/>
          </p:nvSpPr>
          <p:spPr>
            <a:xfrm>
              <a:off x="239718" y="274377"/>
              <a:ext cx="2833682" cy="400110"/>
            </a:xfrm>
            <a:prstGeom prst="rect">
              <a:avLst/>
            </a:prstGeom>
            <a:noFill/>
          </p:spPr>
          <p:txBody>
            <a:bodyPr wrap="square" rtlCol="0">
              <a:spAutoFit/>
            </a:bodyPr>
            <a:lstStyle/>
            <a:p>
              <a:r>
                <a:rPr lang="zh-CN" altLang="en-US" sz="2000" dirty="0">
                  <a:solidFill>
                    <a:schemeClr val="bg1"/>
                  </a:solidFill>
                </a:rPr>
                <a:t>第二章 请输入章节名称</a:t>
              </a:r>
            </a:p>
          </p:txBody>
        </p:sp>
      </p:grpSp>
      <p:pic>
        <p:nvPicPr>
          <p:cNvPr id="8" name="图片 7"/>
          <p:cNvPicPr>
            <a:picLocks noChangeAspect="1"/>
          </p:cNvPicPr>
          <p:nvPr/>
        </p:nvPicPr>
        <p:blipFill>
          <a:blip r:embed="rId4">
            <a:extLst>
              <a:ext uri="{BEBA8EAE-BF5A-486C-A8C5-ECC9F3942E4B}">
                <a14:imgProps xmlns:a14="http://schemas.microsoft.com/office/drawing/2010/main">
                  <a14:imgLayer r:embed="rId5">
                    <a14:imgEffect>
                      <a14:artisticChalkSketch/>
                    </a14:imgEffect>
                  </a14:imgLayer>
                </a14:imgProps>
              </a:ext>
            </a:extLst>
          </a:blip>
          <a:stretch>
            <a:fillRect/>
          </a:stretch>
        </p:blipFill>
        <p:spPr>
          <a:xfrm>
            <a:off x="7576432" y="5486400"/>
            <a:ext cx="4564768" cy="1658943"/>
          </a:xfrm>
          <a:prstGeom prst="rect">
            <a:avLst/>
          </a:prstGeom>
        </p:spPr>
      </p:pic>
      <p:grpSp>
        <p:nvGrpSpPr>
          <p:cNvPr id="7" name="组合 6"/>
          <p:cNvGrpSpPr/>
          <p:nvPr/>
        </p:nvGrpSpPr>
        <p:grpSpPr>
          <a:xfrm>
            <a:off x="1011896" y="1582555"/>
            <a:ext cx="1036955" cy="1036955"/>
            <a:chOff x="7900" y="650"/>
            <a:chExt cx="1633" cy="1633"/>
          </a:xfrm>
        </p:grpSpPr>
        <p:sp>
          <p:nvSpPr>
            <p:cNvPr id="9" name="Oval 5"/>
            <p:cNvSpPr>
              <a:spLocks noChangeArrowheads="1"/>
            </p:cNvSpPr>
            <p:nvPr/>
          </p:nvSpPr>
          <p:spPr bwMode="auto">
            <a:xfrm>
              <a:off x="7900" y="650"/>
              <a:ext cx="1633" cy="1633"/>
            </a:xfrm>
            <a:prstGeom prst="ellipse">
              <a:avLst/>
            </a:prstGeom>
            <a:noFill/>
            <a:ln w="7938" cap="flat">
              <a:solidFill>
                <a:srgbClr val="FFFFFF"/>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Freeform 21"/>
            <p:cNvSpPr/>
            <p:nvPr/>
          </p:nvSpPr>
          <p:spPr bwMode="auto">
            <a:xfrm>
              <a:off x="8313" y="1207"/>
              <a:ext cx="738" cy="715"/>
            </a:xfrm>
            <a:custGeom>
              <a:avLst/>
              <a:gdLst>
                <a:gd name="T0" fmla="*/ 0 w 251"/>
                <a:gd name="T1" fmla="*/ 241 h 243"/>
                <a:gd name="T2" fmla="*/ 15 w 251"/>
                <a:gd name="T3" fmla="*/ 241 h 243"/>
                <a:gd name="T4" fmla="*/ 19 w 251"/>
                <a:gd name="T5" fmla="*/ 195 h 243"/>
                <a:gd name="T6" fmla="*/ 25 w 251"/>
                <a:gd name="T7" fmla="*/ 127 h 243"/>
                <a:gd name="T8" fmla="*/ 28 w 251"/>
                <a:gd name="T9" fmla="*/ 119 h 243"/>
                <a:gd name="T10" fmla="*/ 37 w 251"/>
                <a:gd name="T11" fmla="*/ 113 h 243"/>
                <a:gd name="T12" fmla="*/ 128 w 251"/>
                <a:gd name="T13" fmla="*/ 113 h 243"/>
                <a:gd name="T14" fmla="*/ 137 w 251"/>
                <a:gd name="T15" fmla="*/ 119 h 243"/>
                <a:gd name="T16" fmla="*/ 139 w 251"/>
                <a:gd name="T17" fmla="*/ 121 h 243"/>
                <a:gd name="T18" fmla="*/ 131 w 251"/>
                <a:gd name="T19" fmla="*/ 121 h 243"/>
                <a:gd name="T20" fmla="*/ 116 w 251"/>
                <a:gd name="T21" fmla="*/ 133 h 243"/>
                <a:gd name="T22" fmla="*/ 99 w 251"/>
                <a:gd name="T23" fmla="*/ 224 h 243"/>
                <a:gd name="T24" fmla="*/ 112 w 251"/>
                <a:gd name="T25" fmla="*/ 243 h 243"/>
                <a:gd name="T26" fmla="*/ 115 w 251"/>
                <a:gd name="T27" fmla="*/ 243 h 243"/>
                <a:gd name="T28" fmla="*/ 130 w 251"/>
                <a:gd name="T29" fmla="*/ 230 h 243"/>
                <a:gd name="T30" fmla="*/ 144 w 251"/>
                <a:gd name="T31" fmla="*/ 157 h 243"/>
                <a:gd name="T32" fmla="*/ 147 w 251"/>
                <a:gd name="T33" fmla="*/ 195 h 243"/>
                <a:gd name="T34" fmla="*/ 151 w 251"/>
                <a:gd name="T35" fmla="*/ 241 h 243"/>
                <a:gd name="T36" fmla="*/ 166 w 251"/>
                <a:gd name="T37" fmla="*/ 241 h 243"/>
                <a:gd name="T38" fmla="*/ 159 w 251"/>
                <a:gd name="T39" fmla="*/ 152 h 243"/>
                <a:gd name="T40" fmla="*/ 216 w 251"/>
                <a:gd name="T41" fmla="*/ 152 h 243"/>
                <a:gd name="T42" fmla="*/ 229 w 251"/>
                <a:gd name="T43" fmla="*/ 146 h 243"/>
                <a:gd name="T44" fmla="*/ 245 w 251"/>
                <a:gd name="T45" fmla="*/ 120 h 243"/>
                <a:gd name="T46" fmla="*/ 245 w 251"/>
                <a:gd name="T47" fmla="*/ 35 h 243"/>
                <a:gd name="T48" fmla="*/ 206 w 251"/>
                <a:gd name="T49" fmla="*/ 7 h 243"/>
                <a:gd name="T50" fmla="*/ 188 w 251"/>
                <a:gd name="T51" fmla="*/ 37 h 243"/>
                <a:gd name="T52" fmla="*/ 190 w 251"/>
                <a:gd name="T53" fmla="*/ 36 h 243"/>
                <a:gd name="T54" fmla="*/ 206 w 251"/>
                <a:gd name="T55" fmla="*/ 24 h 243"/>
                <a:gd name="T56" fmla="*/ 206 w 251"/>
                <a:gd name="T57" fmla="*/ 24 h 243"/>
                <a:gd name="T58" fmla="*/ 206 w 251"/>
                <a:gd name="T59" fmla="*/ 24 h 243"/>
                <a:gd name="T60" fmla="*/ 206 w 251"/>
                <a:gd name="T61" fmla="*/ 24 h 243"/>
                <a:gd name="T62" fmla="*/ 222 w 251"/>
                <a:gd name="T63" fmla="*/ 21 h 243"/>
                <a:gd name="T64" fmla="*/ 225 w 251"/>
                <a:gd name="T65" fmla="*/ 37 h 243"/>
                <a:gd name="T66" fmla="*/ 204 w 251"/>
                <a:gd name="T67" fmla="*/ 54 h 243"/>
                <a:gd name="T68" fmla="*/ 191 w 251"/>
                <a:gd name="T69" fmla="*/ 61 h 243"/>
                <a:gd name="T70" fmla="*/ 189 w 251"/>
                <a:gd name="T71" fmla="*/ 109 h 243"/>
                <a:gd name="T72" fmla="*/ 189 w 251"/>
                <a:gd name="T73" fmla="*/ 121 h 243"/>
                <a:gd name="T74" fmla="*/ 155 w 251"/>
                <a:gd name="T75" fmla="*/ 121 h 243"/>
                <a:gd name="T76" fmla="*/ 152 w 251"/>
                <a:gd name="T77" fmla="*/ 113 h 243"/>
                <a:gd name="T78" fmla="*/ 158 w 251"/>
                <a:gd name="T79" fmla="*/ 113 h 243"/>
                <a:gd name="T80" fmla="*/ 162 w 251"/>
                <a:gd name="T81" fmla="*/ 109 h 243"/>
                <a:gd name="T82" fmla="*/ 162 w 251"/>
                <a:gd name="T83" fmla="*/ 95 h 243"/>
                <a:gd name="T84" fmla="*/ 158 w 251"/>
                <a:gd name="T85" fmla="*/ 90 h 243"/>
                <a:gd name="T86" fmla="*/ 8 w 251"/>
                <a:gd name="T87" fmla="*/ 90 h 243"/>
                <a:gd name="T88" fmla="*/ 4 w 251"/>
                <a:gd name="T89" fmla="*/ 95 h 243"/>
                <a:gd name="T90" fmla="*/ 4 w 251"/>
                <a:gd name="T91" fmla="*/ 109 h 243"/>
                <a:gd name="T92" fmla="*/ 8 w 251"/>
                <a:gd name="T93" fmla="*/ 113 h 243"/>
                <a:gd name="T94" fmla="*/ 13 w 251"/>
                <a:gd name="T95" fmla="*/ 113 h 243"/>
                <a:gd name="T96" fmla="*/ 10 w 251"/>
                <a:gd name="T97" fmla="*/ 126 h 243"/>
                <a:gd name="T98" fmla="*/ 0 w 251"/>
                <a:gd name="T99" fmla="*/ 241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1" h="243">
                  <a:moveTo>
                    <a:pt x="0" y="241"/>
                  </a:moveTo>
                  <a:cubicBezTo>
                    <a:pt x="15" y="241"/>
                    <a:pt x="15" y="241"/>
                    <a:pt x="15" y="241"/>
                  </a:cubicBezTo>
                  <a:cubicBezTo>
                    <a:pt x="16" y="232"/>
                    <a:pt x="17" y="214"/>
                    <a:pt x="19" y="195"/>
                  </a:cubicBezTo>
                  <a:cubicBezTo>
                    <a:pt x="21" y="167"/>
                    <a:pt x="24" y="142"/>
                    <a:pt x="25" y="127"/>
                  </a:cubicBezTo>
                  <a:cubicBezTo>
                    <a:pt x="26" y="123"/>
                    <a:pt x="27" y="121"/>
                    <a:pt x="28" y="119"/>
                  </a:cubicBezTo>
                  <a:cubicBezTo>
                    <a:pt x="30" y="117"/>
                    <a:pt x="34" y="115"/>
                    <a:pt x="37" y="113"/>
                  </a:cubicBezTo>
                  <a:cubicBezTo>
                    <a:pt x="128" y="113"/>
                    <a:pt x="128" y="113"/>
                    <a:pt x="128" y="113"/>
                  </a:cubicBezTo>
                  <a:cubicBezTo>
                    <a:pt x="132" y="115"/>
                    <a:pt x="135" y="117"/>
                    <a:pt x="137" y="119"/>
                  </a:cubicBezTo>
                  <a:cubicBezTo>
                    <a:pt x="138" y="119"/>
                    <a:pt x="138" y="120"/>
                    <a:pt x="139" y="121"/>
                  </a:cubicBezTo>
                  <a:cubicBezTo>
                    <a:pt x="131" y="121"/>
                    <a:pt x="131" y="121"/>
                    <a:pt x="131" y="121"/>
                  </a:cubicBezTo>
                  <a:cubicBezTo>
                    <a:pt x="124" y="121"/>
                    <a:pt x="117" y="126"/>
                    <a:pt x="116" y="133"/>
                  </a:cubicBezTo>
                  <a:cubicBezTo>
                    <a:pt x="99" y="224"/>
                    <a:pt x="99" y="224"/>
                    <a:pt x="99" y="224"/>
                  </a:cubicBezTo>
                  <a:cubicBezTo>
                    <a:pt x="98" y="233"/>
                    <a:pt x="103" y="241"/>
                    <a:pt x="112" y="243"/>
                  </a:cubicBezTo>
                  <a:cubicBezTo>
                    <a:pt x="113" y="243"/>
                    <a:pt x="114" y="243"/>
                    <a:pt x="115" y="243"/>
                  </a:cubicBezTo>
                  <a:cubicBezTo>
                    <a:pt x="122" y="243"/>
                    <a:pt x="129" y="238"/>
                    <a:pt x="130" y="230"/>
                  </a:cubicBezTo>
                  <a:cubicBezTo>
                    <a:pt x="144" y="157"/>
                    <a:pt x="144" y="157"/>
                    <a:pt x="144" y="157"/>
                  </a:cubicBezTo>
                  <a:cubicBezTo>
                    <a:pt x="145" y="168"/>
                    <a:pt x="146" y="181"/>
                    <a:pt x="147" y="195"/>
                  </a:cubicBezTo>
                  <a:cubicBezTo>
                    <a:pt x="148" y="214"/>
                    <a:pt x="150" y="232"/>
                    <a:pt x="151" y="241"/>
                  </a:cubicBezTo>
                  <a:cubicBezTo>
                    <a:pt x="166" y="241"/>
                    <a:pt x="166" y="241"/>
                    <a:pt x="166" y="241"/>
                  </a:cubicBezTo>
                  <a:cubicBezTo>
                    <a:pt x="165" y="226"/>
                    <a:pt x="162" y="183"/>
                    <a:pt x="159" y="152"/>
                  </a:cubicBezTo>
                  <a:cubicBezTo>
                    <a:pt x="216" y="152"/>
                    <a:pt x="216" y="152"/>
                    <a:pt x="216" y="152"/>
                  </a:cubicBezTo>
                  <a:cubicBezTo>
                    <a:pt x="221" y="152"/>
                    <a:pt x="226" y="149"/>
                    <a:pt x="229" y="146"/>
                  </a:cubicBezTo>
                  <a:cubicBezTo>
                    <a:pt x="236" y="141"/>
                    <a:pt x="242" y="132"/>
                    <a:pt x="245" y="120"/>
                  </a:cubicBezTo>
                  <a:cubicBezTo>
                    <a:pt x="251" y="92"/>
                    <a:pt x="251" y="63"/>
                    <a:pt x="245" y="35"/>
                  </a:cubicBezTo>
                  <a:cubicBezTo>
                    <a:pt x="240" y="12"/>
                    <a:pt x="220" y="0"/>
                    <a:pt x="206" y="7"/>
                  </a:cubicBezTo>
                  <a:cubicBezTo>
                    <a:pt x="195" y="13"/>
                    <a:pt x="189" y="25"/>
                    <a:pt x="188" y="37"/>
                  </a:cubicBezTo>
                  <a:cubicBezTo>
                    <a:pt x="189" y="37"/>
                    <a:pt x="189" y="36"/>
                    <a:pt x="190" y="36"/>
                  </a:cubicBezTo>
                  <a:cubicBezTo>
                    <a:pt x="201" y="31"/>
                    <a:pt x="205" y="25"/>
                    <a:pt x="206" y="24"/>
                  </a:cubicBezTo>
                  <a:cubicBezTo>
                    <a:pt x="206" y="24"/>
                    <a:pt x="206" y="24"/>
                    <a:pt x="206" y="24"/>
                  </a:cubicBezTo>
                  <a:cubicBezTo>
                    <a:pt x="206" y="24"/>
                    <a:pt x="206" y="24"/>
                    <a:pt x="206" y="24"/>
                  </a:cubicBezTo>
                  <a:cubicBezTo>
                    <a:pt x="206" y="24"/>
                    <a:pt x="206" y="24"/>
                    <a:pt x="206" y="24"/>
                  </a:cubicBezTo>
                  <a:cubicBezTo>
                    <a:pt x="210" y="19"/>
                    <a:pt x="217" y="18"/>
                    <a:pt x="222" y="21"/>
                  </a:cubicBezTo>
                  <a:cubicBezTo>
                    <a:pt x="227" y="25"/>
                    <a:pt x="228" y="32"/>
                    <a:pt x="225" y="37"/>
                  </a:cubicBezTo>
                  <a:cubicBezTo>
                    <a:pt x="224" y="38"/>
                    <a:pt x="218" y="46"/>
                    <a:pt x="204" y="54"/>
                  </a:cubicBezTo>
                  <a:cubicBezTo>
                    <a:pt x="201" y="57"/>
                    <a:pt x="196" y="59"/>
                    <a:pt x="191" y="61"/>
                  </a:cubicBezTo>
                  <a:cubicBezTo>
                    <a:pt x="193" y="77"/>
                    <a:pt x="192" y="93"/>
                    <a:pt x="189" y="109"/>
                  </a:cubicBezTo>
                  <a:cubicBezTo>
                    <a:pt x="188" y="112"/>
                    <a:pt x="188" y="117"/>
                    <a:pt x="189" y="121"/>
                  </a:cubicBezTo>
                  <a:cubicBezTo>
                    <a:pt x="155" y="121"/>
                    <a:pt x="155" y="121"/>
                    <a:pt x="155" y="121"/>
                  </a:cubicBezTo>
                  <a:cubicBezTo>
                    <a:pt x="155" y="118"/>
                    <a:pt x="154" y="115"/>
                    <a:pt x="152" y="113"/>
                  </a:cubicBezTo>
                  <a:cubicBezTo>
                    <a:pt x="158" y="113"/>
                    <a:pt x="158" y="113"/>
                    <a:pt x="158" y="113"/>
                  </a:cubicBezTo>
                  <a:cubicBezTo>
                    <a:pt x="160" y="113"/>
                    <a:pt x="162" y="111"/>
                    <a:pt x="162" y="109"/>
                  </a:cubicBezTo>
                  <a:cubicBezTo>
                    <a:pt x="162" y="95"/>
                    <a:pt x="162" y="95"/>
                    <a:pt x="162" y="95"/>
                  </a:cubicBezTo>
                  <a:cubicBezTo>
                    <a:pt x="162" y="92"/>
                    <a:pt x="160" y="90"/>
                    <a:pt x="158" y="90"/>
                  </a:cubicBezTo>
                  <a:cubicBezTo>
                    <a:pt x="8" y="90"/>
                    <a:pt x="8" y="90"/>
                    <a:pt x="8" y="90"/>
                  </a:cubicBezTo>
                  <a:cubicBezTo>
                    <a:pt x="6" y="90"/>
                    <a:pt x="4" y="92"/>
                    <a:pt x="4" y="95"/>
                  </a:cubicBezTo>
                  <a:cubicBezTo>
                    <a:pt x="4" y="109"/>
                    <a:pt x="4" y="109"/>
                    <a:pt x="4" y="109"/>
                  </a:cubicBezTo>
                  <a:cubicBezTo>
                    <a:pt x="4" y="111"/>
                    <a:pt x="6" y="113"/>
                    <a:pt x="8" y="113"/>
                  </a:cubicBezTo>
                  <a:cubicBezTo>
                    <a:pt x="13" y="113"/>
                    <a:pt x="13" y="113"/>
                    <a:pt x="13" y="113"/>
                  </a:cubicBezTo>
                  <a:cubicBezTo>
                    <a:pt x="11" y="117"/>
                    <a:pt x="10" y="121"/>
                    <a:pt x="10" y="126"/>
                  </a:cubicBezTo>
                  <a:cubicBezTo>
                    <a:pt x="7" y="151"/>
                    <a:pt x="1" y="221"/>
                    <a:pt x="0" y="24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Freeform 22"/>
            <p:cNvSpPr/>
            <p:nvPr/>
          </p:nvSpPr>
          <p:spPr bwMode="auto">
            <a:xfrm>
              <a:off x="8395" y="1170"/>
              <a:ext cx="348" cy="295"/>
            </a:xfrm>
            <a:custGeom>
              <a:avLst/>
              <a:gdLst>
                <a:gd name="T0" fmla="*/ 22 w 118"/>
                <a:gd name="T1" fmla="*/ 92 h 100"/>
                <a:gd name="T2" fmla="*/ 22 w 118"/>
                <a:gd name="T3" fmla="*/ 97 h 100"/>
                <a:gd name="T4" fmla="*/ 25 w 118"/>
                <a:gd name="T5" fmla="*/ 100 h 100"/>
                <a:gd name="T6" fmla="*/ 115 w 118"/>
                <a:gd name="T7" fmla="*/ 100 h 100"/>
                <a:gd name="T8" fmla="*/ 118 w 118"/>
                <a:gd name="T9" fmla="*/ 97 h 100"/>
                <a:gd name="T10" fmla="*/ 118 w 118"/>
                <a:gd name="T11" fmla="*/ 92 h 100"/>
                <a:gd name="T12" fmla="*/ 115 w 118"/>
                <a:gd name="T13" fmla="*/ 88 h 100"/>
                <a:gd name="T14" fmla="*/ 41 w 118"/>
                <a:gd name="T15" fmla="*/ 88 h 100"/>
                <a:gd name="T16" fmla="*/ 41 w 118"/>
                <a:gd name="T17" fmla="*/ 87 h 100"/>
                <a:gd name="T18" fmla="*/ 12 w 118"/>
                <a:gd name="T19" fmla="*/ 2 h 100"/>
                <a:gd name="T20" fmla="*/ 8 w 118"/>
                <a:gd name="T21" fmla="*/ 0 h 100"/>
                <a:gd name="T22" fmla="*/ 3 w 118"/>
                <a:gd name="T23" fmla="*/ 2 h 100"/>
                <a:gd name="T24" fmla="*/ 1 w 118"/>
                <a:gd name="T25" fmla="*/ 6 h 100"/>
                <a:gd name="T26" fmla="*/ 29 w 118"/>
                <a:gd name="T27" fmla="*/ 88 h 100"/>
                <a:gd name="T28" fmla="*/ 25 w 118"/>
                <a:gd name="T29" fmla="*/ 88 h 100"/>
                <a:gd name="T30" fmla="*/ 22 w 118"/>
                <a:gd name="T31" fmla="*/ 9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8" h="100">
                  <a:moveTo>
                    <a:pt x="22" y="92"/>
                  </a:moveTo>
                  <a:cubicBezTo>
                    <a:pt x="22" y="97"/>
                    <a:pt x="22" y="97"/>
                    <a:pt x="22" y="97"/>
                  </a:cubicBezTo>
                  <a:cubicBezTo>
                    <a:pt x="22" y="98"/>
                    <a:pt x="23" y="100"/>
                    <a:pt x="25" y="100"/>
                  </a:cubicBezTo>
                  <a:cubicBezTo>
                    <a:pt x="115" y="100"/>
                    <a:pt x="115" y="100"/>
                    <a:pt x="115" y="100"/>
                  </a:cubicBezTo>
                  <a:cubicBezTo>
                    <a:pt x="117" y="100"/>
                    <a:pt x="118" y="98"/>
                    <a:pt x="118" y="97"/>
                  </a:cubicBezTo>
                  <a:cubicBezTo>
                    <a:pt x="118" y="92"/>
                    <a:pt x="118" y="92"/>
                    <a:pt x="118" y="92"/>
                  </a:cubicBezTo>
                  <a:cubicBezTo>
                    <a:pt x="118" y="90"/>
                    <a:pt x="117" y="88"/>
                    <a:pt x="115" y="88"/>
                  </a:cubicBezTo>
                  <a:cubicBezTo>
                    <a:pt x="41" y="88"/>
                    <a:pt x="41" y="88"/>
                    <a:pt x="41" y="88"/>
                  </a:cubicBezTo>
                  <a:cubicBezTo>
                    <a:pt x="41" y="88"/>
                    <a:pt x="41" y="88"/>
                    <a:pt x="41" y="87"/>
                  </a:cubicBezTo>
                  <a:cubicBezTo>
                    <a:pt x="12" y="2"/>
                    <a:pt x="12" y="2"/>
                    <a:pt x="12" y="2"/>
                  </a:cubicBezTo>
                  <a:cubicBezTo>
                    <a:pt x="11" y="1"/>
                    <a:pt x="10" y="0"/>
                    <a:pt x="8" y="0"/>
                  </a:cubicBezTo>
                  <a:cubicBezTo>
                    <a:pt x="3" y="2"/>
                    <a:pt x="3" y="2"/>
                    <a:pt x="3" y="2"/>
                  </a:cubicBezTo>
                  <a:cubicBezTo>
                    <a:pt x="1" y="2"/>
                    <a:pt x="0" y="4"/>
                    <a:pt x="1" y="6"/>
                  </a:cubicBezTo>
                  <a:cubicBezTo>
                    <a:pt x="29" y="88"/>
                    <a:pt x="29" y="88"/>
                    <a:pt x="29" y="88"/>
                  </a:cubicBezTo>
                  <a:cubicBezTo>
                    <a:pt x="25" y="88"/>
                    <a:pt x="25" y="88"/>
                    <a:pt x="25" y="88"/>
                  </a:cubicBezTo>
                  <a:cubicBezTo>
                    <a:pt x="23" y="88"/>
                    <a:pt x="22" y="90"/>
                    <a:pt x="22" y="9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 name="Freeform 23"/>
            <p:cNvSpPr/>
            <p:nvPr/>
          </p:nvSpPr>
          <p:spPr bwMode="auto">
            <a:xfrm>
              <a:off x="8783" y="1012"/>
              <a:ext cx="210" cy="208"/>
            </a:xfrm>
            <a:custGeom>
              <a:avLst/>
              <a:gdLst>
                <a:gd name="T0" fmla="*/ 43 w 71"/>
                <a:gd name="T1" fmla="*/ 66 h 71"/>
                <a:gd name="T2" fmla="*/ 67 w 71"/>
                <a:gd name="T3" fmla="*/ 28 h 71"/>
                <a:gd name="T4" fmla="*/ 28 w 71"/>
                <a:gd name="T5" fmla="*/ 4 h 71"/>
                <a:gd name="T6" fmla="*/ 4 w 71"/>
                <a:gd name="T7" fmla="*/ 43 h 71"/>
                <a:gd name="T8" fmla="*/ 43 w 71"/>
                <a:gd name="T9" fmla="*/ 66 h 71"/>
              </a:gdLst>
              <a:ahLst/>
              <a:cxnLst>
                <a:cxn ang="0">
                  <a:pos x="T0" y="T1"/>
                </a:cxn>
                <a:cxn ang="0">
                  <a:pos x="T2" y="T3"/>
                </a:cxn>
                <a:cxn ang="0">
                  <a:pos x="T4" y="T5"/>
                </a:cxn>
                <a:cxn ang="0">
                  <a:pos x="T6" y="T7"/>
                </a:cxn>
                <a:cxn ang="0">
                  <a:pos x="T8" y="T9"/>
                </a:cxn>
              </a:cxnLst>
              <a:rect l="0" t="0" r="r" b="b"/>
              <a:pathLst>
                <a:path w="71" h="71">
                  <a:moveTo>
                    <a:pt x="43" y="66"/>
                  </a:moveTo>
                  <a:cubicBezTo>
                    <a:pt x="60" y="62"/>
                    <a:pt x="71" y="45"/>
                    <a:pt x="67" y="28"/>
                  </a:cubicBezTo>
                  <a:cubicBezTo>
                    <a:pt x="63" y="11"/>
                    <a:pt x="46" y="0"/>
                    <a:pt x="28" y="4"/>
                  </a:cubicBezTo>
                  <a:cubicBezTo>
                    <a:pt x="11" y="8"/>
                    <a:pt x="0" y="25"/>
                    <a:pt x="4" y="43"/>
                  </a:cubicBezTo>
                  <a:cubicBezTo>
                    <a:pt x="8" y="60"/>
                    <a:pt x="26" y="71"/>
                    <a:pt x="43" y="6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Freeform 24"/>
            <p:cNvSpPr/>
            <p:nvPr/>
          </p:nvSpPr>
          <p:spPr bwMode="auto">
            <a:xfrm>
              <a:off x="8640" y="1272"/>
              <a:ext cx="333" cy="133"/>
            </a:xfrm>
            <a:custGeom>
              <a:avLst/>
              <a:gdLst>
                <a:gd name="T0" fmla="*/ 92 w 114"/>
                <a:gd name="T1" fmla="*/ 30 h 45"/>
                <a:gd name="T2" fmla="*/ 112 w 114"/>
                <a:gd name="T3" fmla="*/ 13 h 45"/>
                <a:gd name="T4" fmla="*/ 109 w 114"/>
                <a:gd name="T5" fmla="*/ 2 h 45"/>
                <a:gd name="T6" fmla="*/ 104 w 114"/>
                <a:gd name="T7" fmla="*/ 0 h 45"/>
                <a:gd name="T8" fmla="*/ 97 w 114"/>
                <a:gd name="T9" fmla="*/ 4 h 45"/>
                <a:gd name="T10" fmla="*/ 97 w 114"/>
                <a:gd name="T11" fmla="*/ 4 h 45"/>
                <a:gd name="T12" fmla="*/ 97 w 114"/>
                <a:gd name="T13" fmla="*/ 4 h 45"/>
                <a:gd name="T14" fmla="*/ 97 w 114"/>
                <a:gd name="T15" fmla="*/ 4 h 45"/>
                <a:gd name="T16" fmla="*/ 97 w 114"/>
                <a:gd name="T17" fmla="*/ 4 h 45"/>
                <a:gd name="T18" fmla="*/ 80 w 114"/>
                <a:gd name="T19" fmla="*/ 17 h 45"/>
                <a:gd name="T20" fmla="*/ 77 w 114"/>
                <a:gd name="T21" fmla="*/ 18 h 45"/>
                <a:gd name="T22" fmla="*/ 26 w 114"/>
                <a:gd name="T23" fmla="*/ 28 h 45"/>
                <a:gd name="T24" fmla="*/ 9 w 114"/>
                <a:gd name="T25" fmla="*/ 27 h 45"/>
                <a:gd name="T26" fmla="*/ 9 w 114"/>
                <a:gd name="T27" fmla="*/ 27 h 45"/>
                <a:gd name="T28" fmla="*/ 0 w 114"/>
                <a:gd name="T29" fmla="*/ 35 h 45"/>
                <a:gd name="T30" fmla="*/ 8 w 114"/>
                <a:gd name="T31" fmla="*/ 44 h 45"/>
                <a:gd name="T32" fmla="*/ 26 w 114"/>
                <a:gd name="T33" fmla="*/ 45 h 45"/>
                <a:gd name="T34" fmla="*/ 26 w 114"/>
                <a:gd name="T35" fmla="*/ 45 h 45"/>
                <a:gd name="T36" fmla="*/ 80 w 114"/>
                <a:gd name="T37" fmla="*/ 36 h 45"/>
                <a:gd name="T38" fmla="*/ 92 w 114"/>
                <a:gd name="T39" fmla="*/ 3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4" h="45">
                  <a:moveTo>
                    <a:pt x="92" y="30"/>
                  </a:moveTo>
                  <a:cubicBezTo>
                    <a:pt x="105" y="22"/>
                    <a:pt x="111" y="14"/>
                    <a:pt x="112" y="13"/>
                  </a:cubicBezTo>
                  <a:cubicBezTo>
                    <a:pt x="114" y="10"/>
                    <a:pt x="113" y="4"/>
                    <a:pt x="109" y="2"/>
                  </a:cubicBezTo>
                  <a:cubicBezTo>
                    <a:pt x="108" y="1"/>
                    <a:pt x="106" y="0"/>
                    <a:pt x="104" y="0"/>
                  </a:cubicBezTo>
                  <a:cubicBezTo>
                    <a:pt x="102" y="0"/>
                    <a:pt x="99" y="1"/>
                    <a:pt x="97" y="4"/>
                  </a:cubicBezTo>
                  <a:cubicBezTo>
                    <a:pt x="97" y="4"/>
                    <a:pt x="97" y="4"/>
                    <a:pt x="97" y="4"/>
                  </a:cubicBezTo>
                  <a:cubicBezTo>
                    <a:pt x="97" y="4"/>
                    <a:pt x="97" y="4"/>
                    <a:pt x="97" y="4"/>
                  </a:cubicBezTo>
                  <a:cubicBezTo>
                    <a:pt x="97" y="4"/>
                    <a:pt x="97" y="4"/>
                    <a:pt x="97" y="4"/>
                  </a:cubicBezTo>
                  <a:cubicBezTo>
                    <a:pt x="97" y="4"/>
                    <a:pt x="97" y="4"/>
                    <a:pt x="97" y="4"/>
                  </a:cubicBezTo>
                  <a:cubicBezTo>
                    <a:pt x="96" y="6"/>
                    <a:pt x="91" y="11"/>
                    <a:pt x="80" y="17"/>
                  </a:cubicBezTo>
                  <a:cubicBezTo>
                    <a:pt x="79" y="17"/>
                    <a:pt x="78" y="18"/>
                    <a:pt x="77" y="18"/>
                  </a:cubicBezTo>
                  <a:cubicBezTo>
                    <a:pt x="63" y="24"/>
                    <a:pt x="46" y="28"/>
                    <a:pt x="26" y="28"/>
                  </a:cubicBezTo>
                  <a:cubicBezTo>
                    <a:pt x="21" y="28"/>
                    <a:pt x="15" y="27"/>
                    <a:pt x="9" y="27"/>
                  </a:cubicBezTo>
                  <a:cubicBezTo>
                    <a:pt x="9" y="27"/>
                    <a:pt x="9" y="27"/>
                    <a:pt x="9" y="27"/>
                  </a:cubicBezTo>
                  <a:cubicBezTo>
                    <a:pt x="4" y="27"/>
                    <a:pt x="0" y="30"/>
                    <a:pt x="0" y="35"/>
                  </a:cubicBezTo>
                  <a:cubicBezTo>
                    <a:pt x="0" y="40"/>
                    <a:pt x="3" y="44"/>
                    <a:pt x="8" y="44"/>
                  </a:cubicBezTo>
                  <a:cubicBezTo>
                    <a:pt x="14" y="45"/>
                    <a:pt x="20" y="45"/>
                    <a:pt x="26" y="45"/>
                  </a:cubicBezTo>
                  <a:cubicBezTo>
                    <a:pt x="26" y="45"/>
                    <a:pt x="26" y="45"/>
                    <a:pt x="26" y="45"/>
                  </a:cubicBezTo>
                  <a:cubicBezTo>
                    <a:pt x="50" y="45"/>
                    <a:pt x="68" y="41"/>
                    <a:pt x="80" y="36"/>
                  </a:cubicBezTo>
                  <a:cubicBezTo>
                    <a:pt x="85" y="34"/>
                    <a:pt x="89" y="32"/>
                    <a:pt x="92" y="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Freeform 25"/>
            <p:cNvSpPr/>
            <p:nvPr/>
          </p:nvSpPr>
          <p:spPr bwMode="auto">
            <a:xfrm>
              <a:off x="8835" y="1680"/>
              <a:ext cx="310" cy="230"/>
            </a:xfrm>
            <a:custGeom>
              <a:avLst/>
              <a:gdLst>
                <a:gd name="T0" fmla="*/ 0 w 124"/>
                <a:gd name="T1" fmla="*/ 92 h 92"/>
                <a:gd name="T2" fmla="*/ 124 w 124"/>
                <a:gd name="T3" fmla="*/ 92 h 92"/>
                <a:gd name="T4" fmla="*/ 108 w 124"/>
                <a:gd name="T5" fmla="*/ 0 h 92"/>
                <a:gd name="T6" fmla="*/ 17 w 124"/>
                <a:gd name="T7" fmla="*/ 0 h 92"/>
                <a:gd name="T8" fmla="*/ 0 w 124"/>
                <a:gd name="T9" fmla="*/ 92 h 92"/>
              </a:gdLst>
              <a:ahLst/>
              <a:cxnLst>
                <a:cxn ang="0">
                  <a:pos x="T0" y="T1"/>
                </a:cxn>
                <a:cxn ang="0">
                  <a:pos x="T2" y="T3"/>
                </a:cxn>
                <a:cxn ang="0">
                  <a:pos x="T4" y="T5"/>
                </a:cxn>
                <a:cxn ang="0">
                  <a:pos x="T6" y="T7"/>
                </a:cxn>
                <a:cxn ang="0">
                  <a:pos x="T8" y="T9"/>
                </a:cxn>
              </a:cxnLst>
              <a:rect l="0" t="0" r="r" b="b"/>
              <a:pathLst>
                <a:path w="124" h="92">
                  <a:moveTo>
                    <a:pt x="0" y="92"/>
                  </a:moveTo>
                  <a:lnTo>
                    <a:pt x="124" y="92"/>
                  </a:lnTo>
                  <a:lnTo>
                    <a:pt x="108" y="0"/>
                  </a:lnTo>
                  <a:lnTo>
                    <a:pt x="17" y="0"/>
                  </a:lnTo>
                  <a:lnTo>
                    <a:pt x="0" y="9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5" name="组合 14"/>
          <p:cNvGrpSpPr/>
          <p:nvPr/>
        </p:nvGrpSpPr>
        <p:grpSpPr>
          <a:xfrm>
            <a:off x="1005763" y="3796011"/>
            <a:ext cx="1036955" cy="1036955"/>
            <a:chOff x="10405" y="650"/>
            <a:chExt cx="1633" cy="1633"/>
          </a:xfrm>
        </p:grpSpPr>
        <p:sp>
          <p:nvSpPr>
            <p:cNvPr id="16" name="Oval 6"/>
            <p:cNvSpPr>
              <a:spLocks noChangeArrowheads="1"/>
            </p:cNvSpPr>
            <p:nvPr/>
          </p:nvSpPr>
          <p:spPr bwMode="auto">
            <a:xfrm>
              <a:off x="10405" y="650"/>
              <a:ext cx="1633" cy="1633"/>
            </a:xfrm>
            <a:prstGeom prst="ellipse">
              <a:avLst/>
            </a:prstGeom>
            <a:noFill/>
            <a:ln w="7938" cap="flat">
              <a:solidFill>
                <a:srgbClr val="FFFFFF"/>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Freeform 26"/>
            <p:cNvSpPr/>
            <p:nvPr/>
          </p:nvSpPr>
          <p:spPr bwMode="auto">
            <a:xfrm>
              <a:off x="11288" y="1002"/>
              <a:ext cx="188" cy="188"/>
            </a:xfrm>
            <a:custGeom>
              <a:avLst/>
              <a:gdLst>
                <a:gd name="T0" fmla="*/ 39 w 64"/>
                <a:gd name="T1" fmla="*/ 60 h 64"/>
                <a:gd name="T2" fmla="*/ 61 w 64"/>
                <a:gd name="T3" fmla="*/ 25 h 64"/>
                <a:gd name="T4" fmla="*/ 26 w 64"/>
                <a:gd name="T5" fmla="*/ 4 h 64"/>
                <a:gd name="T6" fmla="*/ 4 w 64"/>
                <a:gd name="T7" fmla="*/ 39 h 64"/>
                <a:gd name="T8" fmla="*/ 39 w 64"/>
                <a:gd name="T9" fmla="*/ 60 h 64"/>
              </a:gdLst>
              <a:ahLst/>
              <a:cxnLst>
                <a:cxn ang="0">
                  <a:pos x="T0" y="T1"/>
                </a:cxn>
                <a:cxn ang="0">
                  <a:pos x="T2" y="T3"/>
                </a:cxn>
                <a:cxn ang="0">
                  <a:pos x="T4" y="T5"/>
                </a:cxn>
                <a:cxn ang="0">
                  <a:pos x="T6" y="T7"/>
                </a:cxn>
                <a:cxn ang="0">
                  <a:pos x="T8" y="T9"/>
                </a:cxn>
              </a:cxnLst>
              <a:rect l="0" t="0" r="r" b="b"/>
              <a:pathLst>
                <a:path w="64" h="64">
                  <a:moveTo>
                    <a:pt x="39" y="60"/>
                  </a:moveTo>
                  <a:cubicBezTo>
                    <a:pt x="55" y="57"/>
                    <a:pt x="64" y="41"/>
                    <a:pt x="61" y="25"/>
                  </a:cubicBezTo>
                  <a:cubicBezTo>
                    <a:pt x="57" y="10"/>
                    <a:pt x="41" y="0"/>
                    <a:pt x="26" y="4"/>
                  </a:cubicBezTo>
                  <a:cubicBezTo>
                    <a:pt x="10" y="7"/>
                    <a:pt x="0" y="23"/>
                    <a:pt x="4" y="39"/>
                  </a:cubicBezTo>
                  <a:cubicBezTo>
                    <a:pt x="8" y="54"/>
                    <a:pt x="23" y="64"/>
                    <a:pt x="39" y="6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 name="Freeform 27"/>
            <p:cNvSpPr/>
            <p:nvPr/>
          </p:nvSpPr>
          <p:spPr bwMode="auto">
            <a:xfrm>
              <a:off x="11250" y="1182"/>
              <a:ext cx="323" cy="373"/>
            </a:xfrm>
            <a:custGeom>
              <a:avLst/>
              <a:gdLst>
                <a:gd name="T0" fmla="*/ 67 w 110"/>
                <a:gd name="T1" fmla="*/ 42 h 127"/>
                <a:gd name="T2" fmla="*/ 63 w 110"/>
                <a:gd name="T3" fmla="*/ 36 h 127"/>
                <a:gd name="T4" fmla="*/ 63 w 110"/>
                <a:gd name="T5" fmla="*/ 17 h 127"/>
                <a:gd name="T6" fmla="*/ 72 w 110"/>
                <a:gd name="T7" fmla="*/ 14 h 127"/>
                <a:gd name="T8" fmla="*/ 81 w 110"/>
                <a:gd name="T9" fmla="*/ 17 h 127"/>
                <a:gd name="T10" fmla="*/ 89 w 110"/>
                <a:gd name="T11" fmla="*/ 29 h 127"/>
                <a:gd name="T12" fmla="*/ 97 w 110"/>
                <a:gd name="T13" fmla="*/ 59 h 127"/>
                <a:gd name="T14" fmla="*/ 77 w 110"/>
                <a:gd name="T15" fmla="*/ 111 h 127"/>
                <a:gd name="T16" fmla="*/ 85 w 110"/>
                <a:gd name="T17" fmla="*/ 121 h 127"/>
                <a:gd name="T18" fmla="*/ 85 w 110"/>
                <a:gd name="T19" fmla="*/ 127 h 127"/>
                <a:gd name="T20" fmla="*/ 86 w 110"/>
                <a:gd name="T21" fmla="*/ 127 h 127"/>
                <a:gd name="T22" fmla="*/ 87 w 110"/>
                <a:gd name="T23" fmla="*/ 123 h 127"/>
                <a:gd name="T24" fmla="*/ 89 w 110"/>
                <a:gd name="T25" fmla="*/ 118 h 127"/>
                <a:gd name="T26" fmla="*/ 107 w 110"/>
                <a:gd name="T27" fmla="*/ 96 h 127"/>
                <a:gd name="T28" fmla="*/ 100 w 110"/>
                <a:gd name="T29" fmla="*/ 25 h 127"/>
                <a:gd name="T30" fmla="*/ 66 w 110"/>
                <a:gd name="T31" fmla="*/ 2 h 127"/>
                <a:gd name="T32" fmla="*/ 54 w 110"/>
                <a:gd name="T33" fmla="*/ 14 h 127"/>
                <a:gd name="T34" fmla="*/ 47 w 110"/>
                <a:gd name="T35" fmla="*/ 36 h 127"/>
                <a:gd name="T36" fmla="*/ 42 w 110"/>
                <a:gd name="T37" fmla="*/ 44 h 127"/>
                <a:gd name="T38" fmla="*/ 25 w 110"/>
                <a:gd name="T39" fmla="*/ 61 h 127"/>
                <a:gd name="T40" fmla="*/ 0 w 110"/>
                <a:gd name="T41" fmla="*/ 68 h 127"/>
                <a:gd name="T42" fmla="*/ 6 w 110"/>
                <a:gd name="T43" fmla="*/ 79 h 127"/>
                <a:gd name="T44" fmla="*/ 2 w 110"/>
                <a:gd name="T45" fmla="*/ 89 h 127"/>
                <a:gd name="T46" fmla="*/ 36 w 110"/>
                <a:gd name="T47" fmla="*/ 78 h 127"/>
                <a:gd name="T48" fmla="*/ 43 w 110"/>
                <a:gd name="T49" fmla="*/ 74 h 127"/>
                <a:gd name="T50" fmla="*/ 46 w 110"/>
                <a:gd name="T51" fmla="*/ 82 h 127"/>
                <a:gd name="T52" fmla="*/ 52 w 110"/>
                <a:gd name="T53" fmla="*/ 68 h 127"/>
                <a:gd name="T54" fmla="*/ 52 w 110"/>
                <a:gd name="T55" fmla="*/ 65 h 127"/>
                <a:gd name="T56" fmla="*/ 59 w 110"/>
                <a:gd name="T57" fmla="*/ 57 h 127"/>
                <a:gd name="T58" fmla="*/ 62 w 110"/>
                <a:gd name="T59" fmla="*/ 88 h 127"/>
                <a:gd name="T60" fmla="*/ 71 w 110"/>
                <a:gd name="T61" fmla="*/ 59 h 127"/>
                <a:gd name="T62" fmla="*/ 67 w 110"/>
                <a:gd name="T63" fmla="*/ 42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0" h="127">
                  <a:moveTo>
                    <a:pt x="67" y="42"/>
                  </a:moveTo>
                  <a:cubicBezTo>
                    <a:pt x="65" y="38"/>
                    <a:pt x="63" y="36"/>
                    <a:pt x="63" y="36"/>
                  </a:cubicBezTo>
                  <a:cubicBezTo>
                    <a:pt x="58" y="31"/>
                    <a:pt x="58" y="23"/>
                    <a:pt x="63" y="17"/>
                  </a:cubicBezTo>
                  <a:cubicBezTo>
                    <a:pt x="65" y="15"/>
                    <a:pt x="68" y="14"/>
                    <a:pt x="72" y="14"/>
                  </a:cubicBezTo>
                  <a:cubicBezTo>
                    <a:pt x="75" y="14"/>
                    <a:pt x="79" y="15"/>
                    <a:pt x="81" y="17"/>
                  </a:cubicBezTo>
                  <a:cubicBezTo>
                    <a:pt x="82" y="18"/>
                    <a:pt x="86" y="22"/>
                    <a:pt x="89" y="29"/>
                  </a:cubicBezTo>
                  <a:cubicBezTo>
                    <a:pt x="93" y="35"/>
                    <a:pt x="97" y="45"/>
                    <a:pt x="97" y="59"/>
                  </a:cubicBezTo>
                  <a:cubicBezTo>
                    <a:pt x="97" y="71"/>
                    <a:pt x="94" y="89"/>
                    <a:pt x="77" y="111"/>
                  </a:cubicBezTo>
                  <a:cubicBezTo>
                    <a:pt x="82" y="112"/>
                    <a:pt x="85" y="116"/>
                    <a:pt x="85" y="121"/>
                  </a:cubicBezTo>
                  <a:cubicBezTo>
                    <a:pt x="85" y="127"/>
                    <a:pt x="85" y="127"/>
                    <a:pt x="85" y="127"/>
                  </a:cubicBezTo>
                  <a:cubicBezTo>
                    <a:pt x="86" y="127"/>
                    <a:pt x="86" y="127"/>
                    <a:pt x="86" y="127"/>
                  </a:cubicBezTo>
                  <a:cubicBezTo>
                    <a:pt x="87" y="125"/>
                    <a:pt x="87" y="124"/>
                    <a:pt x="87" y="123"/>
                  </a:cubicBezTo>
                  <a:cubicBezTo>
                    <a:pt x="88" y="121"/>
                    <a:pt x="88" y="120"/>
                    <a:pt x="89" y="118"/>
                  </a:cubicBezTo>
                  <a:cubicBezTo>
                    <a:pt x="97" y="116"/>
                    <a:pt x="104" y="110"/>
                    <a:pt x="107" y="96"/>
                  </a:cubicBezTo>
                  <a:cubicBezTo>
                    <a:pt x="110" y="68"/>
                    <a:pt x="109" y="51"/>
                    <a:pt x="100" y="25"/>
                  </a:cubicBezTo>
                  <a:cubicBezTo>
                    <a:pt x="93" y="6"/>
                    <a:pt x="77" y="0"/>
                    <a:pt x="66" y="2"/>
                  </a:cubicBezTo>
                  <a:cubicBezTo>
                    <a:pt x="61" y="4"/>
                    <a:pt x="57" y="8"/>
                    <a:pt x="54" y="14"/>
                  </a:cubicBezTo>
                  <a:cubicBezTo>
                    <a:pt x="52" y="20"/>
                    <a:pt x="49" y="28"/>
                    <a:pt x="47" y="36"/>
                  </a:cubicBezTo>
                  <a:cubicBezTo>
                    <a:pt x="45" y="39"/>
                    <a:pt x="44" y="41"/>
                    <a:pt x="42" y="44"/>
                  </a:cubicBezTo>
                  <a:cubicBezTo>
                    <a:pt x="38" y="50"/>
                    <a:pt x="32" y="56"/>
                    <a:pt x="25" y="61"/>
                  </a:cubicBezTo>
                  <a:cubicBezTo>
                    <a:pt x="18" y="65"/>
                    <a:pt x="10" y="68"/>
                    <a:pt x="0" y="68"/>
                  </a:cubicBezTo>
                  <a:cubicBezTo>
                    <a:pt x="4" y="70"/>
                    <a:pt x="6" y="75"/>
                    <a:pt x="6" y="79"/>
                  </a:cubicBezTo>
                  <a:cubicBezTo>
                    <a:pt x="6" y="83"/>
                    <a:pt x="5" y="87"/>
                    <a:pt x="2" y="89"/>
                  </a:cubicBezTo>
                  <a:cubicBezTo>
                    <a:pt x="16" y="88"/>
                    <a:pt x="27" y="84"/>
                    <a:pt x="36" y="78"/>
                  </a:cubicBezTo>
                  <a:cubicBezTo>
                    <a:pt x="39" y="77"/>
                    <a:pt x="41" y="75"/>
                    <a:pt x="43" y="74"/>
                  </a:cubicBezTo>
                  <a:cubicBezTo>
                    <a:pt x="44" y="77"/>
                    <a:pt x="45" y="79"/>
                    <a:pt x="46" y="82"/>
                  </a:cubicBezTo>
                  <a:cubicBezTo>
                    <a:pt x="48" y="77"/>
                    <a:pt x="50" y="73"/>
                    <a:pt x="52" y="68"/>
                  </a:cubicBezTo>
                  <a:cubicBezTo>
                    <a:pt x="52" y="67"/>
                    <a:pt x="52" y="66"/>
                    <a:pt x="52" y="65"/>
                  </a:cubicBezTo>
                  <a:cubicBezTo>
                    <a:pt x="55" y="62"/>
                    <a:pt x="57" y="59"/>
                    <a:pt x="59" y="57"/>
                  </a:cubicBezTo>
                  <a:cubicBezTo>
                    <a:pt x="60" y="67"/>
                    <a:pt x="62" y="78"/>
                    <a:pt x="62" y="88"/>
                  </a:cubicBezTo>
                  <a:cubicBezTo>
                    <a:pt x="68" y="78"/>
                    <a:pt x="71" y="68"/>
                    <a:pt x="71" y="59"/>
                  </a:cubicBezTo>
                  <a:cubicBezTo>
                    <a:pt x="71" y="53"/>
                    <a:pt x="70" y="47"/>
                    <a:pt x="67" y="4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Freeform 28"/>
            <p:cNvSpPr/>
            <p:nvPr/>
          </p:nvSpPr>
          <p:spPr bwMode="auto">
            <a:xfrm>
              <a:off x="11403" y="1775"/>
              <a:ext cx="125" cy="133"/>
            </a:xfrm>
            <a:custGeom>
              <a:avLst/>
              <a:gdLst>
                <a:gd name="T0" fmla="*/ 9 w 43"/>
                <a:gd name="T1" fmla="*/ 34 h 45"/>
                <a:gd name="T2" fmla="*/ 24 w 43"/>
                <a:gd name="T3" fmla="*/ 45 h 45"/>
                <a:gd name="T4" fmla="*/ 30 w 43"/>
                <a:gd name="T5" fmla="*/ 44 h 45"/>
                <a:gd name="T6" fmla="*/ 39 w 43"/>
                <a:gd name="T7" fmla="*/ 23 h 45"/>
                <a:gd name="T8" fmla="*/ 33 w 43"/>
                <a:gd name="T9" fmla="*/ 0 h 45"/>
                <a:gd name="T10" fmla="*/ 0 w 43"/>
                <a:gd name="T11" fmla="*/ 0 h 45"/>
                <a:gd name="T12" fmla="*/ 9 w 43"/>
                <a:gd name="T13" fmla="*/ 34 h 45"/>
              </a:gdLst>
              <a:ahLst/>
              <a:cxnLst>
                <a:cxn ang="0">
                  <a:pos x="T0" y="T1"/>
                </a:cxn>
                <a:cxn ang="0">
                  <a:pos x="T2" y="T3"/>
                </a:cxn>
                <a:cxn ang="0">
                  <a:pos x="T4" y="T5"/>
                </a:cxn>
                <a:cxn ang="0">
                  <a:pos x="T6" y="T7"/>
                </a:cxn>
                <a:cxn ang="0">
                  <a:pos x="T8" y="T9"/>
                </a:cxn>
                <a:cxn ang="0">
                  <a:pos x="T10" y="T11"/>
                </a:cxn>
                <a:cxn ang="0">
                  <a:pos x="T12" y="T13"/>
                </a:cxn>
              </a:cxnLst>
              <a:rect l="0" t="0" r="r" b="b"/>
              <a:pathLst>
                <a:path w="43" h="45">
                  <a:moveTo>
                    <a:pt x="9" y="34"/>
                  </a:moveTo>
                  <a:cubicBezTo>
                    <a:pt x="12" y="41"/>
                    <a:pt x="18" y="45"/>
                    <a:pt x="24" y="45"/>
                  </a:cubicBezTo>
                  <a:cubicBezTo>
                    <a:pt x="26" y="45"/>
                    <a:pt x="28" y="44"/>
                    <a:pt x="30" y="44"/>
                  </a:cubicBezTo>
                  <a:cubicBezTo>
                    <a:pt x="38" y="41"/>
                    <a:pt x="43" y="31"/>
                    <a:pt x="39" y="23"/>
                  </a:cubicBezTo>
                  <a:cubicBezTo>
                    <a:pt x="36" y="15"/>
                    <a:pt x="34" y="7"/>
                    <a:pt x="33" y="0"/>
                  </a:cubicBezTo>
                  <a:cubicBezTo>
                    <a:pt x="0" y="0"/>
                    <a:pt x="0" y="0"/>
                    <a:pt x="0" y="0"/>
                  </a:cubicBezTo>
                  <a:cubicBezTo>
                    <a:pt x="2" y="11"/>
                    <a:pt x="5" y="22"/>
                    <a:pt x="9" y="3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 name="Freeform 29"/>
            <p:cNvSpPr/>
            <p:nvPr/>
          </p:nvSpPr>
          <p:spPr bwMode="auto">
            <a:xfrm>
              <a:off x="11405" y="1537"/>
              <a:ext cx="65" cy="18"/>
            </a:xfrm>
            <a:custGeom>
              <a:avLst/>
              <a:gdLst>
                <a:gd name="T0" fmla="*/ 22 w 22"/>
                <a:gd name="T1" fmla="*/ 6 h 6"/>
                <a:gd name="T2" fmla="*/ 22 w 22"/>
                <a:gd name="T3" fmla="*/ 0 h 6"/>
                <a:gd name="T4" fmla="*/ 16 w 22"/>
                <a:gd name="T5" fmla="*/ 0 h 6"/>
                <a:gd name="T6" fmla="*/ 7 w 22"/>
                <a:gd name="T7" fmla="*/ 3 h 6"/>
                <a:gd name="T8" fmla="*/ 1 w 22"/>
                <a:gd name="T9" fmla="*/ 1 h 6"/>
                <a:gd name="T10" fmla="*/ 0 w 22"/>
                <a:gd name="T11" fmla="*/ 6 h 6"/>
                <a:gd name="T12" fmla="*/ 22 w 22"/>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22" h="6">
                  <a:moveTo>
                    <a:pt x="22" y="6"/>
                  </a:moveTo>
                  <a:cubicBezTo>
                    <a:pt x="22" y="0"/>
                    <a:pt x="22" y="0"/>
                    <a:pt x="22" y="0"/>
                  </a:cubicBezTo>
                  <a:cubicBezTo>
                    <a:pt x="16" y="0"/>
                    <a:pt x="16" y="0"/>
                    <a:pt x="16" y="0"/>
                  </a:cubicBezTo>
                  <a:cubicBezTo>
                    <a:pt x="13" y="2"/>
                    <a:pt x="10" y="3"/>
                    <a:pt x="7" y="3"/>
                  </a:cubicBezTo>
                  <a:cubicBezTo>
                    <a:pt x="5" y="3"/>
                    <a:pt x="3" y="2"/>
                    <a:pt x="1" y="1"/>
                  </a:cubicBezTo>
                  <a:cubicBezTo>
                    <a:pt x="1" y="3"/>
                    <a:pt x="1" y="4"/>
                    <a:pt x="0" y="6"/>
                  </a:cubicBezTo>
                  <a:lnTo>
                    <a:pt x="22"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Freeform 30"/>
            <p:cNvSpPr/>
            <p:nvPr/>
          </p:nvSpPr>
          <p:spPr bwMode="auto">
            <a:xfrm>
              <a:off x="11020" y="1002"/>
              <a:ext cx="188" cy="188"/>
            </a:xfrm>
            <a:custGeom>
              <a:avLst/>
              <a:gdLst>
                <a:gd name="T0" fmla="*/ 26 w 64"/>
                <a:gd name="T1" fmla="*/ 60 h 64"/>
                <a:gd name="T2" fmla="*/ 61 w 64"/>
                <a:gd name="T3" fmla="*/ 39 h 64"/>
                <a:gd name="T4" fmla="*/ 39 w 64"/>
                <a:gd name="T5" fmla="*/ 4 h 64"/>
                <a:gd name="T6" fmla="*/ 4 w 64"/>
                <a:gd name="T7" fmla="*/ 25 h 64"/>
                <a:gd name="T8" fmla="*/ 26 w 64"/>
                <a:gd name="T9" fmla="*/ 60 h 64"/>
              </a:gdLst>
              <a:ahLst/>
              <a:cxnLst>
                <a:cxn ang="0">
                  <a:pos x="T0" y="T1"/>
                </a:cxn>
                <a:cxn ang="0">
                  <a:pos x="T2" y="T3"/>
                </a:cxn>
                <a:cxn ang="0">
                  <a:pos x="T4" y="T5"/>
                </a:cxn>
                <a:cxn ang="0">
                  <a:pos x="T6" y="T7"/>
                </a:cxn>
                <a:cxn ang="0">
                  <a:pos x="T8" y="T9"/>
                </a:cxn>
              </a:cxnLst>
              <a:rect l="0" t="0" r="r" b="b"/>
              <a:pathLst>
                <a:path w="64" h="64">
                  <a:moveTo>
                    <a:pt x="26" y="60"/>
                  </a:moveTo>
                  <a:cubicBezTo>
                    <a:pt x="41" y="64"/>
                    <a:pt x="57" y="54"/>
                    <a:pt x="61" y="39"/>
                  </a:cubicBezTo>
                  <a:cubicBezTo>
                    <a:pt x="64" y="23"/>
                    <a:pt x="55" y="7"/>
                    <a:pt x="39" y="4"/>
                  </a:cubicBezTo>
                  <a:cubicBezTo>
                    <a:pt x="23" y="0"/>
                    <a:pt x="8" y="10"/>
                    <a:pt x="4" y="25"/>
                  </a:cubicBezTo>
                  <a:cubicBezTo>
                    <a:pt x="0" y="41"/>
                    <a:pt x="10" y="57"/>
                    <a:pt x="26" y="6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 name="Freeform 31"/>
            <p:cNvSpPr/>
            <p:nvPr/>
          </p:nvSpPr>
          <p:spPr bwMode="auto">
            <a:xfrm>
              <a:off x="10923" y="1182"/>
              <a:ext cx="183" cy="725"/>
            </a:xfrm>
            <a:custGeom>
              <a:avLst/>
              <a:gdLst>
                <a:gd name="T0" fmla="*/ 35 w 62"/>
                <a:gd name="T1" fmla="*/ 60 h 247"/>
                <a:gd name="T2" fmla="*/ 23 w 62"/>
                <a:gd name="T3" fmla="*/ 27 h 247"/>
                <a:gd name="T4" fmla="*/ 23 w 62"/>
                <a:gd name="T5" fmla="*/ 27 h 247"/>
                <a:gd name="T6" fmla="*/ 27 w 62"/>
                <a:gd name="T7" fmla="*/ 18 h 247"/>
                <a:gd name="T8" fmla="*/ 36 w 62"/>
                <a:gd name="T9" fmla="*/ 14 h 247"/>
                <a:gd name="T10" fmla="*/ 36 w 62"/>
                <a:gd name="T11" fmla="*/ 14 h 247"/>
                <a:gd name="T12" fmla="*/ 49 w 62"/>
                <a:gd name="T13" fmla="*/ 26 h 247"/>
                <a:gd name="T14" fmla="*/ 49 w 62"/>
                <a:gd name="T15" fmla="*/ 26 h 247"/>
                <a:gd name="T16" fmla="*/ 50 w 62"/>
                <a:gd name="T17" fmla="*/ 29 h 247"/>
                <a:gd name="T18" fmla="*/ 52 w 62"/>
                <a:gd name="T19" fmla="*/ 38 h 247"/>
                <a:gd name="T20" fmla="*/ 55 w 62"/>
                <a:gd name="T21" fmla="*/ 43 h 247"/>
                <a:gd name="T22" fmla="*/ 57 w 62"/>
                <a:gd name="T23" fmla="*/ 33 h 247"/>
                <a:gd name="T24" fmla="*/ 45 w 62"/>
                <a:gd name="T25" fmla="*/ 2 h 247"/>
                <a:gd name="T26" fmla="*/ 11 w 62"/>
                <a:gd name="T27" fmla="*/ 25 h 247"/>
                <a:gd name="T28" fmla="*/ 4 w 62"/>
                <a:gd name="T29" fmla="*/ 96 h 247"/>
                <a:gd name="T30" fmla="*/ 22 w 62"/>
                <a:gd name="T31" fmla="*/ 118 h 247"/>
                <a:gd name="T32" fmla="*/ 29 w 62"/>
                <a:gd name="T33" fmla="*/ 168 h 247"/>
                <a:gd name="T34" fmla="*/ 19 w 62"/>
                <a:gd name="T35" fmla="*/ 225 h 247"/>
                <a:gd name="T36" fmla="*/ 29 w 62"/>
                <a:gd name="T37" fmla="*/ 246 h 247"/>
                <a:gd name="T38" fmla="*/ 34 w 62"/>
                <a:gd name="T39" fmla="*/ 247 h 247"/>
                <a:gd name="T40" fmla="*/ 50 w 62"/>
                <a:gd name="T41" fmla="*/ 236 h 247"/>
                <a:gd name="T42" fmla="*/ 62 w 62"/>
                <a:gd name="T43" fmla="*/ 168 h 247"/>
                <a:gd name="T44" fmla="*/ 50 w 62"/>
                <a:gd name="T45" fmla="*/ 100 h 247"/>
                <a:gd name="T46" fmla="*/ 50 w 62"/>
                <a:gd name="T47" fmla="*/ 76 h 247"/>
                <a:gd name="T48" fmla="*/ 35 w 62"/>
                <a:gd name="T49" fmla="*/ 6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2" h="247">
                  <a:moveTo>
                    <a:pt x="35" y="60"/>
                  </a:moveTo>
                  <a:cubicBezTo>
                    <a:pt x="25" y="46"/>
                    <a:pt x="24" y="32"/>
                    <a:pt x="23" y="27"/>
                  </a:cubicBezTo>
                  <a:cubicBezTo>
                    <a:pt x="23" y="27"/>
                    <a:pt x="23" y="27"/>
                    <a:pt x="23" y="27"/>
                  </a:cubicBezTo>
                  <a:cubicBezTo>
                    <a:pt x="23" y="24"/>
                    <a:pt x="24" y="20"/>
                    <a:pt x="27" y="18"/>
                  </a:cubicBezTo>
                  <a:cubicBezTo>
                    <a:pt x="29" y="15"/>
                    <a:pt x="32" y="14"/>
                    <a:pt x="36" y="14"/>
                  </a:cubicBezTo>
                  <a:cubicBezTo>
                    <a:pt x="36" y="14"/>
                    <a:pt x="36" y="14"/>
                    <a:pt x="36" y="14"/>
                  </a:cubicBezTo>
                  <a:cubicBezTo>
                    <a:pt x="43" y="14"/>
                    <a:pt x="49" y="19"/>
                    <a:pt x="49" y="26"/>
                  </a:cubicBezTo>
                  <a:cubicBezTo>
                    <a:pt x="49" y="26"/>
                    <a:pt x="49" y="26"/>
                    <a:pt x="49" y="26"/>
                  </a:cubicBezTo>
                  <a:cubicBezTo>
                    <a:pt x="49" y="27"/>
                    <a:pt x="49" y="28"/>
                    <a:pt x="50" y="29"/>
                  </a:cubicBezTo>
                  <a:cubicBezTo>
                    <a:pt x="50" y="31"/>
                    <a:pt x="51" y="34"/>
                    <a:pt x="52" y="38"/>
                  </a:cubicBezTo>
                  <a:cubicBezTo>
                    <a:pt x="53" y="40"/>
                    <a:pt x="54" y="42"/>
                    <a:pt x="55" y="43"/>
                  </a:cubicBezTo>
                  <a:cubicBezTo>
                    <a:pt x="55" y="40"/>
                    <a:pt x="56" y="36"/>
                    <a:pt x="57" y="33"/>
                  </a:cubicBezTo>
                  <a:cubicBezTo>
                    <a:pt x="60" y="21"/>
                    <a:pt x="56" y="5"/>
                    <a:pt x="45" y="2"/>
                  </a:cubicBezTo>
                  <a:cubicBezTo>
                    <a:pt x="34" y="0"/>
                    <a:pt x="18" y="6"/>
                    <a:pt x="11" y="25"/>
                  </a:cubicBezTo>
                  <a:cubicBezTo>
                    <a:pt x="2" y="51"/>
                    <a:pt x="0" y="68"/>
                    <a:pt x="4" y="96"/>
                  </a:cubicBezTo>
                  <a:cubicBezTo>
                    <a:pt x="6" y="110"/>
                    <a:pt x="14" y="116"/>
                    <a:pt x="22" y="118"/>
                  </a:cubicBezTo>
                  <a:cubicBezTo>
                    <a:pt x="25" y="129"/>
                    <a:pt x="29" y="147"/>
                    <a:pt x="29" y="168"/>
                  </a:cubicBezTo>
                  <a:cubicBezTo>
                    <a:pt x="29" y="185"/>
                    <a:pt x="27" y="205"/>
                    <a:pt x="19" y="225"/>
                  </a:cubicBezTo>
                  <a:cubicBezTo>
                    <a:pt x="16" y="233"/>
                    <a:pt x="20" y="243"/>
                    <a:pt x="29" y="246"/>
                  </a:cubicBezTo>
                  <a:cubicBezTo>
                    <a:pt x="31" y="246"/>
                    <a:pt x="33" y="247"/>
                    <a:pt x="34" y="247"/>
                  </a:cubicBezTo>
                  <a:cubicBezTo>
                    <a:pt x="41" y="247"/>
                    <a:pt x="47" y="243"/>
                    <a:pt x="50" y="236"/>
                  </a:cubicBezTo>
                  <a:cubicBezTo>
                    <a:pt x="59" y="212"/>
                    <a:pt x="62" y="189"/>
                    <a:pt x="62" y="168"/>
                  </a:cubicBezTo>
                  <a:cubicBezTo>
                    <a:pt x="62" y="136"/>
                    <a:pt x="54" y="111"/>
                    <a:pt x="50" y="100"/>
                  </a:cubicBezTo>
                  <a:cubicBezTo>
                    <a:pt x="49" y="92"/>
                    <a:pt x="49" y="84"/>
                    <a:pt x="50" y="76"/>
                  </a:cubicBezTo>
                  <a:cubicBezTo>
                    <a:pt x="44" y="72"/>
                    <a:pt x="39" y="66"/>
                    <a:pt x="35" y="6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 name="Freeform 32"/>
            <p:cNvSpPr/>
            <p:nvPr/>
          </p:nvSpPr>
          <p:spPr bwMode="auto">
            <a:xfrm>
              <a:off x="11000" y="1230"/>
              <a:ext cx="263" cy="218"/>
            </a:xfrm>
            <a:custGeom>
              <a:avLst/>
              <a:gdLst>
                <a:gd name="T0" fmla="*/ 89 w 89"/>
                <a:gd name="T1" fmla="*/ 63 h 74"/>
                <a:gd name="T2" fmla="*/ 79 w 89"/>
                <a:gd name="T3" fmla="*/ 53 h 74"/>
                <a:gd name="T4" fmla="*/ 78 w 89"/>
                <a:gd name="T5" fmla="*/ 53 h 74"/>
                <a:gd name="T6" fmla="*/ 45 w 89"/>
                <a:gd name="T7" fmla="*/ 46 h 74"/>
                <a:gd name="T8" fmla="*/ 24 w 89"/>
                <a:gd name="T9" fmla="*/ 23 h 74"/>
                <a:gd name="T10" fmla="*/ 21 w 89"/>
                <a:gd name="T11" fmla="*/ 13 h 74"/>
                <a:gd name="T12" fmla="*/ 21 w 89"/>
                <a:gd name="T13" fmla="*/ 11 h 74"/>
                <a:gd name="T14" fmla="*/ 20 w 89"/>
                <a:gd name="T15" fmla="*/ 10 h 74"/>
                <a:gd name="T16" fmla="*/ 20 w 89"/>
                <a:gd name="T17" fmla="*/ 10 h 74"/>
                <a:gd name="T18" fmla="*/ 10 w 89"/>
                <a:gd name="T19" fmla="*/ 0 h 74"/>
                <a:gd name="T20" fmla="*/ 0 w 89"/>
                <a:gd name="T21" fmla="*/ 11 h 74"/>
                <a:gd name="T22" fmla="*/ 0 w 89"/>
                <a:gd name="T23" fmla="*/ 11 h 74"/>
                <a:gd name="T24" fmla="*/ 11 w 89"/>
                <a:gd name="T25" fmla="*/ 43 h 74"/>
                <a:gd name="T26" fmla="*/ 35 w 89"/>
                <a:gd name="T27" fmla="*/ 64 h 74"/>
                <a:gd name="T28" fmla="*/ 78 w 89"/>
                <a:gd name="T29" fmla="*/ 74 h 74"/>
                <a:gd name="T30" fmla="*/ 78 w 89"/>
                <a:gd name="T31" fmla="*/ 74 h 74"/>
                <a:gd name="T32" fmla="*/ 79 w 89"/>
                <a:gd name="T33" fmla="*/ 74 h 74"/>
                <a:gd name="T34" fmla="*/ 89 w 89"/>
                <a:gd name="T35" fmla="*/ 6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9" h="74">
                  <a:moveTo>
                    <a:pt x="89" y="63"/>
                  </a:moveTo>
                  <a:cubicBezTo>
                    <a:pt x="89" y="58"/>
                    <a:pt x="84" y="53"/>
                    <a:pt x="79" y="53"/>
                  </a:cubicBezTo>
                  <a:cubicBezTo>
                    <a:pt x="78" y="53"/>
                    <a:pt x="78" y="53"/>
                    <a:pt x="78" y="53"/>
                  </a:cubicBezTo>
                  <a:cubicBezTo>
                    <a:pt x="63" y="53"/>
                    <a:pt x="52" y="50"/>
                    <a:pt x="45" y="46"/>
                  </a:cubicBezTo>
                  <a:cubicBezTo>
                    <a:pt x="33" y="40"/>
                    <a:pt x="27" y="31"/>
                    <a:pt x="24" y="23"/>
                  </a:cubicBezTo>
                  <a:cubicBezTo>
                    <a:pt x="22" y="19"/>
                    <a:pt x="21" y="16"/>
                    <a:pt x="21" y="13"/>
                  </a:cubicBezTo>
                  <a:cubicBezTo>
                    <a:pt x="21" y="12"/>
                    <a:pt x="21" y="11"/>
                    <a:pt x="21" y="11"/>
                  </a:cubicBezTo>
                  <a:cubicBezTo>
                    <a:pt x="21" y="10"/>
                    <a:pt x="20" y="10"/>
                    <a:pt x="20" y="10"/>
                  </a:cubicBezTo>
                  <a:cubicBezTo>
                    <a:pt x="20" y="10"/>
                    <a:pt x="20" y="10"/>
                    <a:pt x="20" y="10"/>
                  </a:cubicBezTo>
                  <a:cubicBezTo>
                    <a:pt x="20" y="4"/>
                    <a:pt x="15" y="0"/>
                    <a:pt x="10" y="0"/>
                  </a:cubicBezTo>
                  <a:cubicBezTo>
                    <a:pt x="4" y="0"/>
                    <a:pt x="0" y="5"/>
                    <a:pt x="0" y="11"/>
                  </a:cubicBezTo>
                  <a:cubicBezTo>
                    <a:pt x="0" y="11"/>
                    <a:pt x="0" y="11"/>
                    <a:pt x="0" y="11"/>
                  </a:cubicBezTo>
                  <a:cubicBezTo>
                    <a:pt x="0" y="12"/>
                    <a:pt x="1" y="27"/>
                    <a:pt x="11" y="43"/>
                  </a:cubicBezTo>
                  <a:cubicBezTo>
                    <a:pt x="16" y="50"/>
                    <a:pt x="24" y="58"/>
                    <a:pt x="35" y="64"/>
                  </a:cubicBezTo>
                  <a:cubicBezTo>
                    <a:pt x="46" y="70"/>
                    <a:pt x="60" y="74"/>
                    <a:pt x="78" y="74"/>
                  </a:cubicBezTo>
                  <a:cubicBezTo>
                    <a:pt x="78" y="74"/>
                    <a:pt x="78" y="74"/>
                    <a:pt x="78" y="74"/>
                  </a:cubicBezTo>
                  <a:cubicBezTo>
                    <a:pt x="78" y="74"/>
                    <a:pt x="78" y="74"/>
                    <a:pt x="79" y="74"/>
                  </a:cubicBezTo>
                  <a:cubicBezTo>
                    <a:pt x="84" y="74"/>
                    <a:pt x="89" y="69"/>
                    <a:pt x="89" y="6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Freeform 33"/>
            <p:cNvSpPr/>
            <p:nvPr/>
          </p:nvSpPr>
          <p:spPr bwMode="auto">
            <a:xfrm>
              <a:off x="11313" y="1515"/>
              <a:ext cx="225" cy="253"/>
            </a:xfrm>
            <a:custGeom>
              <a:avLst/>
              <a:gdLst>
                <a:gd name="T0" fmla="*/ 72 w 77"/>
                <a:gd name="T1" fmla="*/ 86 h 86"/>
                <a:gd name="T2" fmla="*/ 77 w 77"/>
                <a:gd name="T3" fmla="*/ 81 h 86"/>
                <a:gd name="T4" fmla="*/ 77 w 77"/>
                <a:gd name="T5" fmla="*/ 21 h 86"/>
                <a:gd name="T6" fmla="*/ 72 w 77"/>
                <a:gd name="T7" fmla="*/ 16 h 86"/>
                <a:gd name="T8" fmla="*/ 62 w 77"/>
                <a:gd name="T9" fmla="*/ 16 h 86"/>
                <a:gd name="T10" fmla="*/ 62 w 77"/>
                <a:gd name="T11" fmla="*/ 8 h 86"/>
                <a:gd name="T12" fmla="*/ 54 w 77"/>
                <a:gd name="T13" fmla="*/ 0 h 86"/>
                <a:gd name="T14" fmla="*/ 50 w 77"/>
                <a:gd name="T15" fmla="*/ 5 h 86"/>
                <a:gd name="T16" fmla="*/ 54 w 77"/>
                <a:gd name="T17" fmla="*/ 5 h 86"/>
                <a:gd name="T18" fmla="*/ 56 w 77"/>
                <a:gd name="T19" fmla="*/ 8 h 86"/>
                <a:gd name="T20" fmla="*/ 56 w 77"/>
                <a:gd name="T21" fmla="*/ 16 h 86"/>
                <a:gd name="T22" fmla="*/ 20 w 77"/>
                <a:gd name="T23" fmla="*/ 16 h 86"/>
                <a:gd name="T24" fmla="*/ 20 w 77"/>
                <a:gd name="T25" fmla="*/ 8 h 86"/>
                <a:gd name="T26" fmla="*/ 23 w 77"/>
                <a:gd name="T27" fmla="*/ 5 h 86"/>
                <a:gd name="T28" fmla="*/ 29 w 77"/>
                <a:gd name="T29" fmla="*/ 5 h 86"/>
                <a:gd name="T30" fmla="*/ 26 w 77"/>
                <a:gd name="T31" fmla="*/ 0 h 86"/>
                <a:gd name="T32" fmla="*/ 23 w 77"/>
                <a:gd name="T33" fmla="*/ 0 h 86"/>
                <a:gd name="T34" fmla="*/ 15 w 77"/>
                <a:gd name="T35" fmla="*/ 8 h 86"/>
                <a:gd name="T36" fmla="*/ 15 w 77"/>
                <a:gd name="T37" fmla="*/ 16 h 86"/>
                <a:gd name="T38" fmla="*/ 5 w 77"/>
                <a:gd name="T39" fmla="*/ 16 h 86"/>
                <a:gd name="T40" fmla="*/ 0 w 77"/>
                <a:gd name="T41" fmla="*/ 21 h 86"/>
                <a:gd name="T42" fmla="*/ 0 w 77"/>
                <a:gd name="T43" fmla="*/ 81 h 86"/>
                <a:gd name="T44" fmla="*/ 5 w 77"/>
                <a:gd name="T45" fmla="*/ 86 h 86"/>
                <a:gd name="T46" fmla="*/ 72 w 77"/>
                <a:gd name="T47"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7" h="86">
                  <a:moveTo>
                    <a:pt x="72" y="86"/>
                  </a:moveTo>
                  <a:cubicBezTo>
                    <a:pt x="75" y="86"/>
                    <a:pt x="77" y="84"/>
                    <a:pt x="77" y="81"/>
                  </a:cubicBezTo>
                  <a:cubicBezTo>
                    <a:pt x="77" y="21"/>
                    <a:pt x="77" y="21"/>
                    <a:pt x="77" y="21"/>
                  </a:cubicBezTo>
                  <a:cubicBezTo>
                    <a:pt x="77" y="18"/>
                    <a:pt x="75" y="16"/>
                    <a:pt x="72" y="16"/>
                  </a:cubicBezTo>
                  <a:cubicBezTo>
                    <a:pt x="62" y="16"/>
                    <a:pt x="62" y="16"/>
                    <a:pt x="62" y="16"/>
                  </a:cubicBezTo>
                  <a:cubicBezTo>
                    <a:pt x="62" y="8"/>
                    <a:pt x="62" y="8"/>
                    <a:pt x="62" y="8"/>
                  </a:cubicBezTo>
                  <a:cubicBezTo>
                    <a:pt x="62" y="4"/>
                    <a:pt x="58" y="0"/>
                    <a:pt x="54" y="0"/>
                  </a:cubicBezTo>
                  <a:cubicBezTo>
                    <a:pt x="53" y="2"/>
                    <a:pt x="52" y="4"/>
                    <a:pt x="50" y="5"/>
                  </a:cubicBezTo>
                  <a:cubicBezTo>
                    <a:pt x="54" y="5"/>
                    <a:pt x="54" y="5"/>
                    <a:pt x="54" y="5"/>
                  </a:cubicBezTo>
                  <a:cubicBezTo>
                    <a:pt x="55" y="5"/>
                    <a:pt x="56" y="7"/>
                    <a:pt x="56" y="8"/>
                  </a:cubicBezTo>
                  <a:cubicBezTo>
                    <a:pt x="56" y="16"/>
                    <a:pt x="56" y="16"/>
                    <a:pt x="56" y="16"/>
                  </a:cubicBezTo>
                  <a:cubicBezTo>
                    <a:pt x="20" y="16"/>
                    <a:pt x="20" y="16"/>
                    <a:pt x="20" y="16"/>
                  </a:cubicBezTo>
                  <a:cubicBezTo>
                    <a:pt x="20" y="8"/>
                    <a:pt x="20" y="8"/>
                    <a:pt x="20" y="8"/>
                  </a:cubicBezTo>
                  <a:cubicBezTo>
                    <a:pt x="20" y="7"/>
                    <a:pt x="21" y="5"/>
                    <a:pt x="23" y="5"/>
                  </a:cubicBezTo>
                  <a:cubicBezTo>
                    <a:pt x="29" y="5"/>
                    <a:pt x="29" y="5"/>
                    <a:pt x="29" y="5"/>
                  </a:cubicBezTo>
                  <a:cubicBezTo>
                    <a:pt x="28" y="4"/>
                    <a:pt x="27" y="2"/>
                    <a:pt x="26" y="0"/>
                  </a:cubicBezTo>
                  <a:cubicBezTo>
                    <a:pt x="23" y="0"/>
                    <a:pt x="23" y="0"/>
                    <a:pt x="23" y="0"/>
                  </a:cubicBezTo>
                  <a:cubicBezTo>
                    <a:pt x="19" y="0"/>
                    <a:pt x="15" y="4"/>
                    <a:pt x="15" y="8"/>
                  </a:cubicBezTo>
                  <a:cubicBezTo>
                    <a:pt x="15" y="16"/>
                    <a:pt x="15" y="16"/>
                    <a:pt x="15" y="16"/>
                  </a:cubicBezTo>
                  <a:cubicBezTo>
                    <a:pt x="5" y="16"/>
                    <a:pt x="5" y="16"/>
                    <a:pt x="5" y="16"/>
                  </a:cubicBezTo>
                  <a:cubicBezTo>
                    <a:pt x="2" y="16"/>
                    <a:pt x="0" y="18"/>
                    <a:pt x="0" y="21"/>
                  </a:cubicBezTo>
                  <a:cubicBezTo>
                    <a:pt x="0" y="81"/>
                    <a:pt x="0" y="81"/>
                    <a:pt x="0" y="81"/>
                  </a:cubicBezTo>
                  <a:cubicBezTo>
                    <a:pt x="0" y="84"/>
                    <a:pt x="2" y="86"/>
                    <a:pt x="5" y="86"/>
                  </a:cubicBezTo>
                  <a:lnTo>
                    <a:pt x="72" y="8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 name="Freeform 34"/>
            <p:cNvSpPr/>
            <p:nvPr/>
          </p:nvSpPr>
          <p:spPr bwMode="auto">
            <a:xfrm>
              <a:off x="11393" y="1225"/>
              <a:ext cx="135" cy="313"/>
            </a:xfrm>
            <a:custGeom>
              <a:avLst/>
              <a:gdLst>
                <a:gd name="T0" fmla="*/ 4 w 46"/>
                <a:gd name="T1" fmla="*/ 104 h 106"/>
                <a:gd name="T2" fmla="*/ 11 w 46"/>
                <a:gd name="T3" fmla="*/ 106 h 106"/>
                <a:gd name="T4" fmla="*/ 19 w 46"/>
                <a:gd name="T5" fmla="*/ 103 h 106"/>
                <a:gd name="T6" fmla="*/ 46 w 46"/>
                <a:gd name="T7" fmla="*/ 44 h 106"/>
                <a:gd name="T8" fmla="*/ 38 w 46"/>
                <a:gd name="T9" fmla="*/ 15 h 106"/>
                <a:gd name="T10" fmla="*/ 30 w 46"/>
                <a:gd name="T11" fmla="*/ 4 h 106"/>
                <a:gd name="T12" fmla="*/ 16 w 46"/>
                <a:gd name="T13" fmla="*/ 4 h 106"/>
                <a:gd name="T14" fmla="*/ 16 w 46"/>
                <a:gd name="T15" fmla="*/ 19 h 106"/>
                <a:gd name="T16" fmla="*/ 21 w 46"/>
                <a:gd name="T17" fmla="*/ 26 h 106"/>
                <a:gd name="T18" fmla="*/ 25 w 46"/>
                <a:gd name="T19" fmla="*/ 44 h 106"/>
                <a:gd name="T20" fmla="*/ 3 w 46"/>
                <a:gd name="T21" fmla="*/ 89 h 106"/>
                <a:gd name="T22" fmla="*/ 4 w 46"/>
                <a:gd name="T23" fmla="*/ 10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 h="106">
                  <a:moveTo>
                    <a:pt x="4" y="104"/>
                  </a:moveTo>
                  <a:cubicBezTo>
                    <a:pt x="6" y="106"/>
                    <a:pt x="9" y="106"/>
                    <a:pt x="11" y="106"/>
                  </a:cubicBezTo>
                  <a:cubicBezTo>
                    <a:pt x="14" y="106"/>
                    <a:pt x="17" y="105"/>
                    <a:pt x="19" y="103"/>
                  </a:cubicBezTo>
                  <a:cubicBezTo>
                    <a:pt x="39" y="81"/>
                    <a:pt x="46" y="60"/>
                    <a:pt x="46" y="44"/>
                  </a:cubicBezTo>
                  <a:cubicBezTo>
                    <a:pt x="46" y="31"/>
                    <a:pt x="42" y="22"/>
                    <a:pt x="38" y="15"/>
                  </a:cubicBezTo>
                  <a:cubicBezTo>
                    <a:pt x="34" y="8"/>
                    <a:pt x="31" y="5"/>
                    <a:pt x="30" y="4"/>
                  </a:cubicBezTo>
                  <a:cubicBezTo>
                    <a:pt x="26" y="0"/>
                    <a:pt x="19" y="0"/>
                    <a:pt x="16" y="4"/>
                  </a:cubicBezTo>
                  <a:cubicBezTo>
                    <a:pt x="12" y="8"/>
                    <a:pt x="12" y="15"/>
                    <a:pt x="16" y="19"/>
                  </a:cubicBezTo>
                  <a:cubicBezTo>
                    <a:pt x="16" y="19"/>
                    <a:pt x="18" y="22"/>
                    <a:pt x="21" y="26"/>
                  </a:cubicBezTo>
                  <a:cubicBezTo>
                    <a:pt x="23" y="30"/>
                    <a:pt x="25" y="36"/>
                    <a:pt x="25" y="44"/>
                  </a:cubicBezTo>
                  <a:cubicBezTo>
                    <a:pt x="25" y="55"/>
                    <a:pt x="21" y="70"/>
                    <a:pt x="3" y="89"/>
                  </a:cubicBezTo>
                  <a:cubicBezTo>
                    <a:pt x="0" y="93"/>
                    <a:pt x="0" y="100"/>
                    <a:pt x="4" y="10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26" name="组合 25"/>
          <p:cNvGrpSpPr/>
          <p:nvPr/>
        </p:nvGrpSpPr>
        <p:grpSpPr>
          <a:xfrm>
            <a:off x="6090844" y="1582555"/>
            <a:ext cx="1036955" cy="1036955"/>
            <a:chOff x="15410" y="3205"/>
            <a:chExt cx="1633" cy="1633"/>
          </a:xfrm>
        </p:grpSpPr>
        <p:sp>
          <p:nvSpPr>
            <p:cNvPr id="27" name="Oval 12"/>
            <p:cNvSpPr>
              <a:spLocks noChangeArrowheads="1"/>
            </p:cNvSpPr>
            <p:nvPr/>
          </p:nvSpPr>
          <p:spPr bwMode="auto">
            <a:xfrm>
              <a:off x="15410" y="3205"/>
              <a:ext cx="1633" cy="1633"/>
            </a:xfrm>
            <a:prstGeom prst="ellipse">
              <a:avLst/>
            </a:prstGeom>
            <a:noFill/>
            <a:ln w="7938" cap="flat">
              <a:solidFill>
                <a:srgbClr val="FFFFFF"/>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 name="Freeform 78"/>
            <p:cNvSpPr>
              <a:spLocks noEditPoints="1"/>
            </p:cNvSpPr>
            <p:nvPr/>
          </p:nvSpPr>
          <p:spPr bwMode="auto">
            <a:xfrm>
              <a:off x="16235" y="3552"/>
              <a:ext cx="433" cy="920"/>
            </a:xfrm>
            <a:custGeom>
              <a:avLst/>
              <a:gdLst>
                <a:gd name="T0" fmla="*/ 5 w 147"/>
                <a:gd name="T1" fmla="*/ 96 h 314"/>
                <a:gd name="T2" fmla="*/ 5 w 147"/>
                <a:gd name="T3" fmla="*/ 25 h 314"/>
                <a:gd name="T4" fmla="*/ 142 w 147"/>
                <a:gd name="T5" fmla="*/ 25 h 314"/>
                <a:gd name="T6" fmla="*/ 142 w 147"/>
                <a:gd name="T7" fmla="*/ 190 h 314"/>
                <a:gd name="T8" fmla="*/ 5 w 147"/>
                <a:gd name="T9" fmla="*/ 190 h 314"/>
                <a:gd name="T10" fmla="*/ 5 w 147"/>
                <a:gd name="T11" fmla="*/ 128 h 314"/>
                <a:gd name="T12" fmla="*/ 0 w 147"/>
                <a:gd name="T13" fmla="*/ 126 h 314"/>
                <a:gd name="T14" fmla="*/ 0 w 147"/>
                <a:gd name="T15" fmla="*/ 196 h 314"/>
                <a:gd name="T16" fmla="*/ 22 w 147"/>
                <a:gd name="T17" fmla="*/ 196 h 314"/>
                <a:gd name="T18" fmla="*/ 21 w 147"/>
                <a:gd name="T19" fmla="*/ 201 h 314"/>
                <a:gd name="T20" fmla="*/ 11 w 147"/>
                <a:gd name="T21" fmla="*/ 201 h 314"/>
                <a:gd name="T22" fmla="*/ 11 w 147"/>
                <a:gd name="T23" fmla="*/ 213 h 314"/>
                <a:gd name="T24" fmla="*/ 20 w 147"/>
                <a:gd name="T25" fmla="*/ 213 h 314"/>
                <a:gd name="T26" fmla="*/ 5 w 147"/>
                <a:gd name="T27" fmla="*/ 312 h 314"/>
                <a:gd name="T28" fmla="*/ 17 w 147"/>
                <a:gd name="T29" fmla="*/ 314 h 314"/>
                <a:gd name="T30" fmla="*/ 32 w 147"/>
                <a:gd name="T31" fmla="*/ 213 h 314"/>
                <a:gd name="T32" fmla="*/ 67 w 147"/>
                <a:gd name="T33" fmla="*/ 213 h 314"/>
                <a:gd name="T34" fmla="*/ 67 w 147"/>
                <a:gd name="T35" fmla="*/ 223 h 314"/>
                <a:gd name="T36" fmla="*/ 79 w 147"/>
                <a:gd name="T37" fmla="*/ 223 h 314"/>
                <a:gd name="T38" fmla="*/ 79 w 147"/>
                <a:gd name="T39" fmla="*/ 213 h 314"/>
                <a:gd name="T40" fmla="*/ 114 w 147"/>
                <a:gd name="T41" fmla="*/ 213 h 314"/>
                <a:gd name="T42" fmla="*/ 129 w 147"/>
                <a:gd name="T43" fmla="*/ 314 h 314"/>
                <a:gd name="T44" fmla="*/ 141 w 147"/>
                <a:gd name="T45" fmla="*/ 312 h 314"/>
                <a:gd name="T46" fmla="*/ 126 w 147"/>
                <a:gd name="T47" fmla="*/ 213 h 314"/>
                <a:gd name="T48" fmla="*/ 135 w 147"/>
                <a:gd name="T49" fmla="*/ 213 h 314"/>
                <a:gd name="T50" fmla="*/ 135 w 147"/>
                <a:gd name="T51" fmla="*/ 201 h 314"/>
                <a:gd name="T52" fmla="*/ 125 w 147"/>
                <a:gd name="T53" fmla="*/ 201 h 314"/>
                <a:gd name="T54" fmla="*/ 124 w 147"/>
                <a:gd name="T55" fmla="*/ 196 h 314"/>
                <a:gd name="T56" fmla="*/ 147 w 147"/>
                <a:gd name="T57" fmla="*/ 196 h 314"/>
                <a:gd name="T58" fmla="*/ 147 w 147"/>
                <a:gd name="T59" fmla="*/ 193 h 314"/>
                <a:gd name="T60" fmla="*/ 147 w 147"/>
                <a:gd name="T61" fmla="*/ 19 h 314"/>
                <a:gd name="T62" fmla="*/ 79 w 147"/>
                <a:gd name="T63" fmla="*/ 19 h 314"/>
                <a:gd name="T64" fmla="*/ 79 w 147"/>
                <a:gd name="T65" fmla="*/ 0 h 314"/>
                <a:gd name="T66" fmla="*/ 67 w 147"/>
                <a:gd name="T67" fmla="*/ 0 h 314"/>
                <a:gd name="T68" fmla="*/ 67 w 147"/>
                <a:gd name="T69" fmla="*/ 19 h 314"/>
                <a:gd name="T70" fmla="*/ 0 w 147"/>
                <a:gd name="T71" fmla="*/ 19 h 314"/>
                <a:gd name="T72" fmla="*/ 0 w 147"/>
                <a:gd name="T73" fmla="*/ 92 h 314"/>
                <a:gd name="T74" fmla="*/ 5 w 147"/>
                <a:gd name="T75" fmla="*/ 96 h 314"/>
                <a:gd name="T76" fmla="*/ 34 w 147"/>
                <a:gd name="T77" fmla="*/ 201 h 314"/>
                <a:gd name="T78" fmla="*/ 34 w 147"/>
                <a:gd name="T79" fmla="*/ 196 h 314"/>
                <a:gd name="T80" fmla="*/ 67 w 147"/>
                <a:gd name="T81" fmla="*/ 196 h 314"/>
                <a:gd name="T82" fmla="*/ 67 w 147"/>
                <a:gd name="T83" fmla="*/ 201 h 314"/>
                <a:gd name="T84" fmla="*/ 34 w 147"/>
                <a:gd name="T85" fmla="*/ 201 h 314"/>
                <a:gd name="T86" fmla="*/ 113 w 147"/>
                <a:gd name="T87" fmla="*/ 201 h 314"/>
                <a:gd name="T88" fmla="*/ 79 w 147"/>
                <a:gd name="T89" fmla="*/ 201 h 314"/>
                <a:gd name="T90" fmla="*/ 79 w 147"/>
                <a:gd name="T91" fmla="*/ 196 h 314"/>
                <a:gd name="T92" fmla="*/ 112 w 147"/>
                <a:gd name="T93" fmla="*/ 196 h 314"/>
                <a:gd name="T94" fmla="*/ 113 w 147"/>
                <a:gd name="T95" fmla="*/ 201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7" h="314">
                  <a:moveTo>
                    <a:pt x="5" y="96"/>
                  </a:moveTo>
                  <a:cubicBezTo>
                    <a:pt x="5" y="25"/>
                    <a:pt x="5" y="25"/>
                    <a:pt x="5" y="25"/>
                  </a:cubicBezTo>
                  <a:cubicBezTo>
                    <a:pt x="142" y="25"/>
                    <a:pt x="142" y="25"/>
                    <a:pt x="142" y="25"/>
                  </a:cubicBezTo>
                  <a:cubicBezTo>
                    <a:pt x="142" y="190"/>
                    <a:pt x="142" y="190"/>
                    <a:pt x="142" y="190"/>
                  </a:cubicBezTo>
                  <a:cubicBezTo>
                    <a:pt x="5" y="190"/>
                    <a:pt x="5" y="190"/>
                    <a:pt x="5" y="190"/>
                  </a:cubicBezTo>
                  <a:cubicBezTo>
                    <a:pt x="5" y="128"/>
                    <a:pt x="5" y="128"/>
                    <a:pt x="5" y="128"/>
                  </a:cubicBezTo>
                  <a:cubicBezTo>
                    <a:pt x="4" y="128"/>
                    <a:pt x="2" y="127"/>
                    <a:pt x="0" y="126"/>
                  </a:cubicBezTo>
                  <a:cubicBezTo>
                    <a:pt x="0" y="196"/>
                    <a:pt x="0" y="196"/>
                    <a:pt x="0" y="196"/>
                  </a:cubicBezTo>
                  <a:cubicBezTo>
                    <a:pt x="22" y="196"/>
                    <a:pt x="22" y="196"/>
                    <a:pt x="22" y="196"/>
                  </a:cubicBezTo>
                  <a:cubicBezTo>
                    <a:pt x="21" y="201"/>
                    <a:pt x="21" y="201"/>
                    <a:pt x="21" y="201"/>
                  </a:cubicBezTo>
                  <a:cubicBezTo>
                    <a:pt x="11" y="201"/>
                    <a:pt x="11" y="201"/>
                    <a:pt x="11" y="201"/>
                  </a:cubicBezTo>
                  <a:cubicBezTo>
                    <a:pt x="11" y="213"/>
                    <a:pt x="11" y="213"/>
                    <a:pt x="11" y="213"/>
                  </a:cubicBezTo>
                  <a:cubicBezTo>
                    <a:pt x="20" y="213"/>
                    <a:pt x="20" y="213"/>
                    <a:pt x="20" y="213"/>
                  </a:cubicBezTo>
                  <a:cubicBezTo>
                    <a:pt x="5" y="312"/>
                    <a:pt x="5" y="312"/>
                    <a:pt x="5" y="312"/>
                  </a:cubicBezTo>
                  <a:cubicBezTo>
                    <a:pt x="17" y="314"/>
                    <a:pt x="17" y="314"/>
                    <a:pt x="17" y="314"/>
                  </a:cubicBezTo>
                  <a:cubicBezTo>
                    <a:pt x="32" y="213"/>
                    <a:pt x="32" y="213"/>
                    <a:pt x="32" y="213"/>
                  </a:cubicBezTo>
                  <a:cubicBezTo>
                    <a:pt x="67" y="213"/>
                    <a:pt x="67" y="213"/>
                    <a:pt x="67" y="213"/>
                  </a:cubicBezTo>
                  <a:cubicBezTo>
                    <a:pt x="67" y="223"/>
                    <a:pt x="67" y="223"/>
                    <a:pt x="67" y="223"/>
                  </a:cubicBezTo>
                  <a:cubicBezTo>
                    <a:pt x="79" y="223"/>
                    <a:pt x="79" y="223"/>
                    <a:pt x="79" y="223"/>
                  </a:cubicBezTo>
                  <a:cubicBezTo>
                    <a:pt x="79" y="213"/>
                    <a:pt x="79" y="213"/>
                    <a:pt x="79" y="213"/>
                  </a:cubicBezTo>
                  <a:cubicBezTo>
                    <a:pt x="114" y="213"/>
                    <a:pt x="114" y="213"/>
                    <a:pt x="114" y="213"/>
                  </a:cubicBezTo>
                  <a:cubicBezTo>
                    <a:pt x="129" y="314"/>
                    <a:pt x="129" y="314"/>
                    <a:pt x="129" y="314"/>
                  </a:cubicBezTo>
                  <a:cubicBezTo>
                    <a:pt x="141" y="312"/>
                    <a:pt x="141" y="312"/>
                    <a:pt x="141" y="312"/>
                  </a:cubicBezTo>
                  <a:cubicBezTo>
                    <a:pt x="126" y="213"/>
                    <a:pt x="126" y="213"/>
                    <a:pt x="126" y="213"/>
                  </a:cubicBezTo>
                  <a:cubicBezTo>
                    <a:pt x="135" y="213"/>
                    <a:pt x="135" y="213"/>
                    <a:pt x="135" y="213"/>
                  </a:cubicBezTo>
                  <a:cubicBezTo>
                    <a:pt x="135" y="201"/>
                    <a:pt x="135" y="201"/>
                    <a:pt x="135" y="201"/>
                  </a:cubicBezTo>
                  <a:cubicBezTo>
                    <a:pt x="125" y="201"/>
                    <a:pt x="125" y="201"/>
                    <a:pt x="125" y="201"/>
                  </a:cubicBezTo>
                  <a:cubicBezTo>
                    <a:pt x="124" y="196"/>
                    <a:pt x="124" y="196"/>
                    <a:pt x="124" y="196"/>
                  </a:cubicBezTo>
                  <a:cubicBezTo>
                    <a:pt x="147" y="196"/>
                    <a:pt x="147" y="196"/>
                    <a:pt x="147" y="196"/>
                  </a:cubicBezTo>
                  <a:cubicBezTo>
                    <a:pt x="147" y="193"/>
                    <a:pt x="147" y="193"/>
                    <a:pt x="147" y="193"/>
                  </a:cubicBezTo>
                  <a:cubicBezTo>
                    <a:pt x="147" y="19"/>
                    <a:pt x="147" y="19"/>
                    <a:pt x="147" y="19"/>
                  </a:cubicBezTo>
                  <a:cubicBezTo>
                    <a:pt x="79" y="19"/>
                    <a:pt x="79" y="19"/>
                    <a:pt x="79" y="19"/>
                  </a:cubicBezTo>
                  <a:cubicBezTo>
                    <a:pt x="79" y="0"/>
                    <a:pt x="79" y="0"/>
                    <a:pt x="79" y="0"/>
                  </a:cubicBezTo>
                  <a:cubicBezTo>
                    <a:pt x="67" y="0"/>
                    <a:pt x="67" y="0"/>
                    <a:pt x="67" y="0"/>
                  </a:cubicBezTo>
                  <a:cubicBezTo>
                    <a:pt x="67" y="19"/>
                    <a:pt x="67" y="19"/>
                    <a:pt x="67" y="19"/>
                  </a:cubicBezTo>
                  <a:cubicBezTo>
                    <a:pt x="0" y="19"/>
                    <a:pt x="0" y="19"/>
                    <a:pt x="0" y="19"/>
                  </a:cubicBezTo>
                  <a:cubicBezTo>
                    <a:pt x="0" y="92"/>
                    <a:pt x="0" y="92"/>
                    <a:pt x="0" y="92"/>
                  </a:cubicBezTo>
                  <a:cubicBezTo>
                    <a:pt x="2" y="94"/>
                    <a:pt x="4" y="95"/>
                    <a:pt x="5" y="96"/>
                  </a:cubicBezTo>
                  <a:close/>
                  <a:moveTo>
                    <a:pt x="34" y="201"/>
                  </a:moveTo>
                  <a:cubicBezTo>
                    <a:pt x="34" y="196"/>
                    <a:pt x="34" y="196"/>
                    <a:pt x="34" y="196"/>
                  </a:cubicBezTo>
                  <a:cubicBezTo>
                    <a:pt x="67" y="196"/>
                    <a:pt x="67" y="196"/>
                    <a:pt x="67" y="196"/>
                  </a:cubicBezTo>
                  <a:cubicBezTo>
                    <a:pt x="67" y="201"/>
                    <a:pt x="67" y="201"/>
                    <a:pt x="67" y="201"/>
                  </a:cubicBezTo>
                  <a:lnTo>
                    <a:pt x="34" y="201"/>
                  </a:lnTo>
                  <a:close/>
                  <a:moveTo>
                    <a:pt x="113" y="201"/>
                  </a:moveTo>
                  <a:cubicBezTo>
                    <a:pt x="79" y="201"/>
                    <a:pt x="79" y="201"/>
                    <a:pt x="79" y="201"/>
                  </a:cubicBezTo>
                  <a:cubicBezTo>
                    <a:pt x="79" y="196"/>
                    <a:pt x="79" y="196"/>
                    <a:pt x="79" y="196"/>
                  </a:cubicBezTo>
                  <a:cubicBezTo>
                    <a:pt x="112" y="196"/>
                    <a:pt x="112" y="196"/>
                    <a:pt x="112" y="196"/>
                  </a:cubicBezTo>
                  <a:lnTo>
                    <a:pt x="113" y="20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 name="Freeform 79"/>
            <p:cNvSpPr/>
            <p:nvPr/>
          </p:nvSpPr>
          <p:spPr bwMode="auto">
            <a:xfrm>
              <a:off x="16343" y="3725"/>
              <a:ext cx="270" cy="298"/>
            </a:xfrm>
            <a:custGeom>
              <a:avLst/>
              <a:gdLst>
                <a:gd name="T0" fmla="*/ 70 w 92"/>
                <a:gd name="T1" fmla="*/ 93 h 101"/>
                <a:gd name="T2" fmla="*/ 70 w 92"/>
                <a:gd name="T3" fmla="*/ 93 h 101"/>
                <a:gd name="T4" fmla="*/ 71 w 92"/>
                <a:gd name="T5" fmla="*/ 91 h 101"/>
                <a:gd name="T6" fmla="*/ 78 w 92"/>
                <a:gd name="T7" fmla="*/ 79 h 101"/>
                <a:gd name="T8" fmla="*/ 79 w 92"/>
                <a:gd name="T9" fmla="*/ 68 h 101"/>
                <a:gd name="T10" fmla="*/ 74 w 92"/>
                <a:gd name="T11" fmla="*/ 63 h 101"/>
                <a:gd name="T12" fmla="*/ 67 w 92"/>
                <a:gd name="T13" fmla="*/ 63 h 101"/>
                <a:gd name="T14" fmla="*/ 52 w 92"/>
                <a:gd name="T15" fmla="*/ 69 h 101"/>
                <a:gd name="T16" fmla="*/ 25 w 92"/>
                <a:gd name="T17" fmla="*/ 78 h 101"/>
                <a:gd name="T18" fmla="*/ 14 w 92"/>
                <a:gd name="T19" fmla="*/ 79 h 101"/>
                <a:gd name="T20" fmla="*/ 11 w 92"/>
                <a:gd name="T21" fmla="*/ 76 h 101"/>
                <a:gd name="T22" fmla="*/ 22 w 92"/>
                <a:gd name="T23" fmla="*/ 56 h 101"/>
                <a:gd name="T24" fmla="*/ 27 w 92"/>
                <a:gd name="T25" fmla="*/ 49 h 101"/>
                <a:gd name="T26" fmla="*/ 25 w 92"/>
                <a:gd name="T27" fmla="*/ 44 h 101"/>
                <a:gd name="T28" fmla="*/ 31 w 92"/>
                <a:gd name="T29" fmla="*/ 43 h 101"/>
                <a:gd name="T30" fmla="*/ 36 w 92"/>
                <a:gd name="T31" fmla="*/ 36 h 101"/>
                <a:gd name="T32" fmla="*/ 50 w 92"/>
                <a:gd name="T33" fmla="*/ 12 h 101"/>
                <a:gd name="T34" fmla="*/ 49 w 92"/>
                <a:gd name="T35" fmla="*/ 5 h 101"/>
                <a:gd name="T36" fmla="*/ 43 w 92"/>
                <a:gd name="T37" fmla="*/ 1 h 101"/>
                <a:gd name="T38" fmla="*/ 33 w 92"/>
                <a:gd name="T39" fmla="*/ 3 h 101"/>
                <a:gd name="T40" fmla="*/ 20 w 92"/>
                <a:gd name="T41" fmla="*/ 11 h 101"/>
                <a:gd name="T42" fmla="*/ 8 w 92"/>
                <a:gd name="T43" fmla="*/ 21 h 101"/>
                <a:gd name="T44" fmla="*/ 4 w 92"/>
                <a:gd name="T45" fmla="*/ 24 h 101"/>
                <a:gd name="T46" fmla="*/ 6 w 92"/>
                <a:gd name="T47" fmla="*/ 23 h 101"/>
                <a:gd name="T48" fmla="*/ 13 w 92"/>
                <a:gd name="T49" fmla="*/ 25 h 101"/>
                <a:gd name="T50" fmla="*/ 24 w 92"/>
                <a:gd name="T51" fmla="*/ 18 h 101"/>
                <a:gd name="T52" fmla="*/ 37 w 92"/>
                <a:gd name="T53" fmla="*/ 10 h 101"/>
                <a:gd name="T54" fmla="*/ 41 w 92"/>
                <a:gd name="T55" fmla="*/ 9 h 101"/>
                <a:gd name="T56" fmla="*/ 41 w 92"/>
                <a:gd name="T57" fmla="*/ 10 h 101"/>
                <a:gd name="T58" fmla="*/ 28 w 92"/>
                <a:gd name="T59" fmla="*/ 30 h 101"/>
                <a:gd name="T60" fmla="*/ 22 w 92"/>
                <a:gd name="T61" fmla="*/ 39 h 101"/>
                <a:gd name="T62" fmla="*/ 25 w 92"/>
                <a:gd name="T63" fmla="*/ 40 h 101"/>
                <a:gd name="T64" fmla="*/ 22 w 92"/>
                <a:gd name="T65" fmla="*/ 47 h 101"/>
                <a:gd name="T66" fmla="*/ 19 w 92"/>
                <a:gd name="T67" fmla="*/ 45 h 101"/>
                <a:gd name="T68" fmla="*/ 19 w 92"/>
                <a:gd name="T69" fmla="*/ 46 h 101"/>
                <a:gd name="T70" fmla="*/ 6 w 92"/>
                <a:gd name="T71" fmla="*/ 61 h 101"/>
                <a:gd name="T72" fmla="*/ 1 w 92"/>
                <a:gd name="T73" fmla="*/ 75 h 101"/>
                <a:gd name="T74" fmla="*/ 3 w 92"/>
                <a:gd name="T75" fmla="*/ 85 h 101"/>
                <a:gd name="T76" fmla="*/ 12 w 92"/>
                <a:gd name="T77" fmla="*/ 90 h 101"/>
                <a:gd name="T78" fmla="*/ 28 w 92"/>
                <a:gd name="T79" fmla="*/ 89 h 101"/>
                <a:gd name="T80" fmla="*/ 56 w 92"/>
                <a:gd name="T81" fmla="*/ 78 h 101"/>
                <a:gd name="T82" fmla="*/ 69 w 92"/>
                <a:gd name="T83" fmla="*/ 72 h 101"/>
                <a:gd name="T84" fmla="*/ 70 w 92"/>
                <a:gd name="T85" fmla="*/ 75 h 101"/>
                <a:gd name="T86" fmla="*/ 64 w 92"/>
                <a:gd name="T87" fmla="*/ 87 h 101"/>
                <a:gd name="T88" fmla="*/ 63 w 92"/>
                <a:gd name="T89" fmla="*/ 97 h 101"/>
                <a:gd name="T90" fmla="*/ 72 w 92"/>
                <a:gd name="T91" fmla="*/ 100 h 101"/>
                <a:gd name="T92" fmla="*/ 92 w 92"/>
                <a:gd name="T93" fmla="*/ 82 h 101"/>
                <a:gd name="T94" fmla="*/ 70 w 92"/>
                <a:gd name="T95" fmla="*/ 9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2" h="101">
                  <a:moveTo>
                    <a:pt x="70" y="93"/>
                  </a:moveTo>
                  <a:cubicBezTo>
                    <a:pt x="70" y="93"/>
                    <a:pt x="70" y="93"/>
                    <a:pt x="70" y="93"/>
                  </a:cubicBezTo>
                  <a:cubicBezTo>
                    <a:pt x="70" y="93"/>
                    <a:pt x="70" y="92"/>
                    <a:pt x="71" y="91"/>
                  </a:cubicBezTo>
                  <a:cubicBezTo>
                    <a:pt x="73" y="87"/>
                    <a:pt x="76" y="84"/>
                    <a:pt x="78" y="79"/>
                  </a:cubicBezTo>
                  <a:cubicBezTo>
                    <a:pt x="79" y="76"/>
                    <a:pt x="81" y="73"/>
                    <a:pt x="79" y="68"/>
                  </a:cubicBezTo>
                  <a:cubicBezTo>
                    <a:pt x="77" y="66"/>
                    <a:pt x="76" y="64"/>
                    <a:pt x="74" y="63"/>
                  </a:cubicBezTo>
                  <a:cubicBezTo>
                    <a:pt x="71" y="62"/>
                    <a:pt x="69" y="62"/>
                    <a:pt x="67" y="63"/>
                  </a:cubicBezTo>
                  <a:cubicBezTo>
                    <a:pt x="61" y="64"/>
                    <a:pt x="56" y="67"/>
                    <a:pt x="52" y="69"/>
                  </a:cubicBezTo>
                  <a:cubicBezTo>
                    <a:pt x="43" y="73"/>
                    <a:pt x="34" y="77"/>
                    <a:pt x="25" y="78"/>
                  </a:cubicBezTo>
                  <a:cubicBezTo>
                    <a:pt x="21" y="79"/>
                    <a:pt x="17" y="80"/>
                    <a:pt x="14" y="79"/>
                  </a:cubicBezTo>
                  <a:cubicBezTo>
                    <a:pt x="10" y="78"/>
                    <a:pt x="12" y="79"/>
                    <a:pt x="11" y="76"/>
                  </a:cubicBezTo>
                  <a:cubicBezTo>
                    <a:pt x="14" y="65"/>
                    <a:pt x="22" y="56"/>
                    <a:pt x="22" y="56"/>
                  </a:cubicBezTo>
                  <a:cubicBezTo>
                    <a:pt x="22" y="56"/>
                    <a:pt x="24" y="54"/>
                    <a:pt x="27" y="49"/>
                  </a:cubicBezTo>
                  <a:cubicBezTo>
                    <a:pt x="25" y="47"/>
                    <a:pt x="25" y="45"/>
                    <a:pt x="25" y="44"/>
                  </a:cubicBezTo>
                  <a:cubicBezTo>
                    <a:pt x="26" y="43"/>
                    <a:pt x="28" y="43"/>
                    <a:pt x="31" y="43"/>
                  </a:cubicBezTo>
                  <a:cubicBezTo>
                    <a:pt x="32" y="41"/>
                    <a:pt x="34" y="39"/>
                    <a:pt x="36" y="36"/>
                  </a:cubicBezTo>
                  <a:cubicBezTo>
                    <a:pt x="40" y="29"/>
                    <a:pt x="46" y="23"/>
                    <a:pt x="50" y="12"/>
                  </a:cubicBezTo>
                  <a:cubicBezTo>
                    <a:pt x="50" y="10"/>
                    <a:pt x="50" y="8"/>
                    <a:pt x="49" y="5"/>
                  </a:cubicBezTo>
                  <a:cubicBezTo>
                    <a:pt x="47" y="3"/>
                    <a:pt x="45" y="1"/>
                    <a:pt x="43" y="1"/>
                  </a:cubicBezTo>
                  <a:cubicBezTo>
                    <a:pt x="39" y="0"/>
                    <a:pt x="36" y="2"/>
                    <a:pt x="33" y="3"/>
                  </a:cubicBezTo>
                  <a:cubicBezTo>
                    <a:pt x="28" y="5"/>
                    <a:pt x="24" y="8"/>
                    <a:pt x="20" y="11"/>
                  </a:cubicBezTo>
                  <a:cubicBezTo>
                    <a:pt x="16" y="14"/>
                    <a:pt x="12" y="18"/>
                    <a:pt x="8" y="21"/>
                  </a:cubicBezTo>
                  <a:cubicBezTo>
                    <a:pt x="7" y="22"/>
                    <a:pt x="5" y="23"/>
                    <a:pt x="4" y="24"/>
                  </a:cubicBezTo>
                  <a:cubicBezTo>
                    <a:pt x="5" y="24"/>
                    <a:pt x="5" y="23"/>
                    <a:pt x="6" y="23"/>
                  </a:cubicBezTo>
                  <a:cubicBezTo>
                    <a:pt x="9" y="23"/>
                    <a:pt x="11" y="24"/>
                    <a:pt x="13" y="25"/>
                  </a:cubicBezTo>
                  <a:cubicBezTo>
                    <a:pt x="17" y="23"/>
                    <a:pt x="21" y="20"/>
                    <a:pt x="24" y="18"/>
                  </a:cubicBezTo>
                  <a:cubicBezTo>
                    <a:pt x="28" y="15"/>
                    <a:pt x="33" y="12"/>
                    <a:pt x="37" y="10"/>
                  </a:cubicBezTo>
                  <a:cubicBezTo>
                    <a:pt x="38" y="10"/>
                    <a:pt x="40" y="9"/>
                    <a:pt x="41" y="9"/>
                  </a:cubicBezTo>
                  <a:cubicBezTo>
                    <a:pt x="41" y="9"/>
                    <a:pt x="41" y="10"/>
                    <a:pt x="41" y="10"/>
                  </a:cubicBezTo>
                  <a:cubicBezTo>
                    <a:pt x="39" y="17"/>
                    <a:pt x="32" y="24"/>
                    <a:pt x="28" y="30"/>
                  </a:cubicBezTo>
                  <a:cubicBezTo>
                    <a:pt x="26" y="33"/>
                    <a:pt x="24" y="36"/>
                    <a:pt x="22" y="39"/>
                  </a:cubicBezTo>
                  <a:cubicBezTo>
                    <a:pt x="25" y="40"/>
                    <a:pt x="25" y="40"/>
                    <a:pt x="25" y="40"/>
                  </a:cubicBezTo>
                  <a:cubicBezTo>
                    <a:pt x="22" y="47"/>
                    <a:pt x="22" y="47"/>
                    <a:pt x="22" y="47"/>
                  </a:cubicBezTo>
                  <a:cubicBezTo>
                    <a:pt x="19" y="45"/>
                    <a:pt x="19" y="45"/>
                    <a:pt x="19" y="45"/>
                  </a:cubicBezTo>
                  <a:cubicBezTo>
                    <a:pt x="19" y="45"/>
                    <a:pt x="19" y="45"/>
                    <a:pt x="19" y="46"/>
                  </a:cubicBezTo>
                  <a:cubicBezTo>
                    <a:pt x="15" y="52"/>
                    <a:pt x="11" y="57"/>
                    <a:pt x="6" y="61"/>
                  </a:cubicBezTo>
                  <a:cubicBezTo>
                    <a:pt x="4" y="64"/>
                    <a:pt x="2" y="69"/>
                    <a:pt x="1" y="75"/>
                  </a:cubicBezTo>
                  <a:cubicBezTo>
                    <a:pt x="0" y="78"/>
                    <a:pt x="1" y="82"/>
                    <a:pt x="3" y="85"/>
                  </a:cubicBezTo>
                  <a:cubicBezTo>
                    <a:pt x="6" y="88"/>
                    <a:pt x="9" y="89"/>
                    <a:pt x="12" y="90"/>
                  </a:cubicBezTo>
                  <a:cubicBezTo>
                    <a:pt x="17" y="91"/>
                    <a:pt x="23" y="90"/>
                    <a:pt x="28" y="89"/>
                  </a:cubicBezTo>
                  <a:cubicBezTo>
                    <a:pt x="38" y="86"/>
                    <a:pt x="47" y="82"/>
                    <a:pt x="56" y="78"/>
                  </a:cubicBezTo>
                  <a:cubicBezTo>
                    <a:pt x="61" y="75"/>
                    <a:pt x="65" y="73"/>
                    <a:pt x="69" y="72"/>
                  </a:cubicBezTo>
                  <a:cubicBezTo>
                    <a:pt x="70" y="72"/>
                    <a:pt x="71" y="71"/>
                    <a:pt x="70" y="75"/>
                  </a:cubicBezTo>
                  <a:cubicBezTo>
                    <a:pt x="68" y="79"/>
                    <a:pt x="66" y="83"/>
                    <a:pt x="64" y="87"/>
                  </a:cubicBezTo>
                  <a:cubicBezTo>
                    <a:pt x="63" y="90"/>
                    <a:pt x="61" y="92"/>
                    <a:pt x="63" y="97"/>
                  </a:cubicBezTo>
                  <a:cubicBezTo>
                    <a:pt x="65" y="101"/>
                    <a:pt x="70" y="101"/>
                    <a:pt x="72" y="100"/>
                  </a:cubicBezTo>
                  <a:cubicBezTo>
                    <a:pt x="88" y="92"/>
                    <a:pt x="92" y="83"/>
                    <a:pt x="92" y="82"/>
                  </a:cubicBezTo>
                  <a:cubicBezTo>
                    <a:pt x="91" y="80"/>
                    <a:pt x="82" y="89"/>
                    <a:pt x="70" y="9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 name="Freeform 80"/>
            <p:cNvSpPr/>
            <p:nvPr/>
          </p:nvSpPr>
          <p:spPr bwMode="auto">
            <a:xfrm>
              <a:off x="16278" y="3677"/>
              <a:ext cx="133" cy="143"/>
            </a:xfrm>
            <a:custGeom>
              <a:avLst/>
              <a:gdLst>
                <a:gd name="T0" fmla="*/ 16 w 45"/>
                <a:gd name="T1" fmla="*/ 46 h 48"/>
                <a:gd name="T2" fmla="*/ 22 w 45"/>
                <a:gd name="T3" fmla="*/ 41 h 48"/>
                <a:gd name="T4" fmla="*/ 30 w 45"/>
                <a:gd name="T5" fmla="*/ 21 h 48"/>
                <a:gd name="T6" fmla="*/ 44 w 45"/>
                <a:gd name="T7" fmla="*/ 0 h 48"/>
                <a:gd name="T8" fmla="*/ 27 w 45"/>
                <a:gd name="T9" fmla="*/ 19 h 48"/>
                <a:gd name="T10" fmla="*/ 17 w 45"/>
                <a:gd name="T11" fmla="*/ 41 h 48"/>
                <a:gd name="T12" fmla="*/ 3 w 45"/>
                <a:gd name="T13" fmla="*/ 34 h 48"/>
                <a:gd name="T14" fmla="*/ 0 w 45"/>
                <a:gd name="T15" fmla="*/ 40 h 48"/>
                <a:gd name="T16" fmla="*/ 15 w 45"/>
                <a:gd name="T17" fmla="*/ 48 h 48"/>
                <a:gd name="T18" fmla="*/ 16 w 45"/>
                <a:gd name="T19"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48">
                  <a:moveTo>
                    <a:pt x="16" y="46"/>
                  </a:moveTo>
                  <a:cubicBezTo>
                    <a:pt x="17" y="44"/>
                    <a:pt x="20" y="42"/>
                    <a:pt x="22" y="41"/>
                  </a:cubicBezTo>
                  <a:cubicBezTo>
                    <a:pt x="22" y="35"/>
                    <a:pt x="27" y="27"/>
                    <a:pt x="30" y="21"/>
                  </a:cubicBezTo>
                  <a:cubicBezTo>
                    <a:pt x="39" y="9"/>
                    <a:pt x="45" y="1"/>
                    <a:pt x="44" y="0"/>
                  </a:cubicBezTo>
                  <a:cubicBezTo>
                    <a:pt x="44" y="0"/>
                    <a:pt x="37" y="7"/>
                    <a:pt x="27" y="19"/>
                  </a:cubicBezTo>
                  <a:cubicBezTo>
                    <a:pt x="23" y="25"/>
                    <a:pt x="17" y="30"/>
                    <a:pt x="17" y="41"/>
                  </a:cubicBezTo>
                  <a:cubicBezTo>
                    <a:pt x="3" y="34"/>
                    <a:pt x="3" y="34"/>
                    <a:pt x="3" y="34"/>
                  </a:cubicBezTo>
                  <a:cubicBezTo>
                    <a:pt x="0" y="40"/>
                    <a:pt x="0" y="40"/>
                    <a:pt x="0" y="40"/>
                  </a:cubicBezTo>
                  <a:cubicBezTo>
                    <a:pt x="15" y="48"/>
                    <a:pt x="15" y="48"/>
                    <a:pt x="15" y="48"/>
                  </a:cubicBezTo>
                  <a:cubicBezTo>
                    <a:pt x="15" y="47"/>
                    <a:pt x="16" y="47"/>
                    <a:pt x="16" y="4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 name="Freeform 81"/>
            <p:cNvSpPr/>
            <p:nvPr/>
          </p:nvSpPr>
          <p:spPr bwMode="auto">
            <a:xfrm>
              <a:off x="16428" y="3855"/>
              <a:ext cx="53" cy="38"/>
            </a:xfrm>
            <a:custGeom>
              <a:avLst/>
              <a:gdLst>
                <a:gd name="T0" fmla="*/ 5 w 18"/>
                <a:gd name="T1" fmla="*/ 9 h 13"/>
                <a:gd name="T2" fmla="*/ 17 w 18"/>
                <a:gd name="T3" fmla="*/ 11 h 13"/>
                <a:gd name="T4" fmla="*/ 9 w 18"/>
                <a:gd name="T5" fmla="*/ 2 h 13"/>
                <a:gd name="T6" fmla="*/ 4 w 18"/>
                <a:gd name="T7" fmla="*/ 0 h 13"/>
                <a:gd name="T8" fmla="*/ 0 w 18"/>
                <a:gd name="T9" fmla="*/ 7 h 13"/>
                <a:gd name="T10" fmla="*/ 5 w 18"/>
                <a:gd name="T11" fmla="*/ 9 h 13"/>
              </a:gdLst>
              <a:ahLst/>
              <a:cxnLst>
                <a:cxn ang="0">
                  <a:pos x="T0" y="T1"/>
                </a:cxn>
                <a:cxn ang="0">
                  <a:pos x="T2" y="T3"/>
                </a:cxn>
                <a:cxn ang="0">
                  <a:pos x="T4" y="T5"/>
                </a:cxn>
                <a:cxn ang="0">
                  <a:pos x="T6" y="T7"/>
                </a:cxn>
                <a:cxn ang="0">
                  <a:pos x="T8" y="T9"/>
                </a:cxn>
                <a:cxn ang="0">
                  <a:pos x="T10" y="T11"/>
                </a:cxn>
              </a:cxnLst>
              <a:rect l="0" t="0" r="r" b="b"/>
              <a:pathLst>
                <a:path w="18" h="13">
                  <a:moveTo>
                    <a:pt x="5" y="9"/>
                  </a:moveTo>
                  <a:cubicBezTo>
                    <a:pt x="11" y="12"/>
                    <a:pt x="16" y="13"/>
                    <a:pt x="17" y="11"/>
                  </a:cubicBezTo>
                  <a:cubicBezTo>
                    <a:pt x="18" y="9"/>
                    <a:pt x="14" y="5"/>
                    <a:pt x="9" y="2"/>
                  </a:cubicBezTo>
                  <a:cubicBezTo>
                    <a:pt x="7" y="1"/>
                    <a:pt x="6" y="1"/>
                    <a:pt x="4" y="0"/>
                  </a:cubicBezTo>
                  <a:cubicBezTo>
                    <a:pt x="0" y="7"/>
                    <a:pt x="0" y="7"/>
                    <a:pt x="0" y="7"/>
                  </a:cubicBezTo>
                  <a:cubicBezTo>
                    <a:pt x="1" y="8"/>
                    <a:pt x="3" y="9"/>
                    <a:pt x="5"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 name="Freeform 82"/>
            <p:cNvSpPr>
              <a:spLocks noEditPoints="1"/>
            </p:cNvSpPr>
            <p:nvPr/>
          </p:nvSpPr>
          <p:spPr bwMode="auto">
            <a:xfrm>
              <a:off x="15855" y="3745"/>
              <a:ext cx="540" cy="728"/>
            </a:xfrm>
            <a:custGeom>
              <a:avLst/>
              <a:gdLst>
                <a:gd name="T0" fmla="*/ 9 w 184"/>
                <a:gd name="T1" fmla="*/ 63 h 248"/>
                <a:gd name="T2" fmla="*/ 18 w 184"/>
                <a:gd name="T3" fmla="*/ 64 h 248"/>
                <a:gd name="T4" fmla="*/ 36 w 184"/>
                <a:gd name="T5" fmla="*/ 61 h 248"/>
                <a:gd name="T6" fmla="*/ 37 w 184"/>
                <a:gd name="T7" fmla="*/ 61 h 248"/>
                <a:gd name="T8" fmla="*/ 37 w 184"/>
                <a:gd name="T9" fmla="*/ 82 h 248"/>
                <a:gd name="T10" fmla="*/ 23 w 184"/>
                <a:gd name="T11" fmla="*/ 228 h 248"/>
                <a:gd name="T12" fmla="*/ 38 w 184"/>
                <a:gd name="T13" fmla="*/ 246 h 248"/>
                <a:gd name="T14" fmla="*/ 55 w 184"/>
                <a:gd name="T15" fmla="*/ 231 h 248"/>
                <a:gd name="T16" fmla="*/ 67 w 184"/>
                <a:gd name="T17" fmla="*/ 111 h 248"/>
                <a:gd name="T18" fmla="*/ 78 w 184"/>
                <a:gd name="T19" fmla="*/ 111 h 248"/>
                <a:gd name="T20" fmla="*/ 90 w 184"/>
                <a:gd name="T21" fmla="*/ 232 h 248"/>
                <a:gd name="T22" fmla="*/ 108 w 184"/>
                <a:gd name="T23" fmla="*/ 247 h 248"/>
                <a:gd name="T24" fmla="*/ 123 w 184"/>
                <a:gd name="T25" fmla="*/ 229 h 248"/>
                <a:gd name="T26" fmla="*/ 109 w 184"/>
                <a:gd name="T27" fmla="*/ 82 h 248"/>
                <a:gd name="T28" fmla="*/ 109 w 184"/>
                <a:gd name="T29" fmla="*/ 41 h 248"/>
                <a:gd name="T30" fmla="*/ 123 w 184"/>
                <a:gd name="T31" fmla="*/ 52 h 248"/>
                <a:gd name="T32" fmla="*/ 146 w 184"/>
                <a:gd name="T33" fmla="*/ 60 h 248"/>
                <a:gd name="T34" fmla="*/ 147 w 184"/>
                <a:gd name="T35" fmla="*/ 60 h 248"/>
                <a:gd name="T36" fmla="*/ 165 w 184"/>
                <a:gd name="T37" fmla="*/ 54 h 248"/>
                <a:gd name="T38" fmla="*/ 181 w 184"/>
                <a:gd name="T39" fmla="*/ 36 h 248"/>
                <a:gd name="T40" fmla="*/ 178 w 184"/>
                <a:gd name="T41" fmla="*/ 22 h 248"/>
                <a:gd name="T42" fmla="*/ 163 w 184"/>
                <a:gd name="T43" fmla="*/ 25 h 248"/>
                <a:gd name="T44" fmla="*/ 154 w 184"/>
                <a:gd name="T45" fmla="*/ 36 h 248"/>
                <a:gd name="T46" fmla="*/ 146 w 184"/>
                <a:gd name="T47" fmla="*/ 38 h 248"/>
                <a:gd name="T48" fmla="*/ 134 w 184"/>
                <a:gd name="T49" fmla="*/ 34 h 248"/>
                <a:gd name="T50" fmla="*/ 115 w 184"/>
                <a:gd name="T51" fmla="*/ 16 h 248"/>
                <a:gd name="T52" fmla="*/ 109 w 184"/>
                <a:gd name="T53" fmla="*/ 8 h 248"/>
                <a:gd name="T54" fmla="*/ 108 w 184"/>
                <a:gd name="T55" fmla="*/ 7 h 248"/>
                <a:gd name="T56" fmla="*/ 98 w 184"/>
                <a:gd name="T57" fmla="*/ 0 h 248"/>
                <a:gd name="T58" fmla="*/ 47 w 184"/>
                <a:gd name="T59" fmla="*/ 0 h 248"/>
                <a:gd name="T60" fmla="*/ 44 w 184"/>
                <a:gd name="T61" fmla="*/ 1 h 248"/>
                <a:gd name="T62" fmla="*/ 43 w 184"/>
                <a:gd name="T63" fmla="*/ 1 h 248"/>
                <a:gd name="T64" fmla="*/ 31 w 184"/>
                <a:gd name="T65" fmla="*/ 9 h 248"/>
                <a:gd name="T66" fmla="*/ 12 w 184"/>
                <a:gd name="T67" fmla="*/ 26 h 248"/>
                <a:gd name="T68" fmla="*/ 4 w 184"/>
                <a:gd name="T69" fmla="*/ 37 h 248"/>
                <a:gd name="T70" fmla="*/ 0 w 184"/>
                <a:gd name="T71" fmla="*/ 49 h 248"/>
                <a:gd name="T72" fmla="*/ 2 w 184"/>
                <a:gd name="T73" fmla="*/ 56 h 248"/>
                <a:gd name="T74" fmla="*/ 9 w 184"/>
                <a:gd name="T75" fmla="*/ 63 h 248"/>
                <a:gd name="T76" fmla="*/ 37 w 184"/>
                <a:gd name="T77" fmla="*/ 31 h 248"/>
                <a:gd name="T78" fmla="*/ 37 w 184"/>
                <a:gd name="T79" fmla="*/ 38 h 248"/>
                <a:gd name="T80" fmla="*/ 30 w 184"/>
                <a:gd name="T81" fmla="*/ 41 h 248"/>
                <a:gd name="T82" fmla="*/ 27 w 184"/>
                <a:gd name="T83" fmla="*/ 42 h 248"/>
                <a:gd name="T84" fmla="*/ 37 w 184"/>
                <a:gd name="T85" fmla="*/ 31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4" h="248">
                  <a:moveTo>
                    <a:pt x="9" y="63"/>
                  </a:moveTo>
                  <a:cubicBezTo>
                    <a:pt x="12" y="64"/>
                    <a:pt x="15" y="64"/>
                    <a:pt x="18" y="64"/>
                  </a:cubicBezTo>
                  <a:cubicBezTo>
                    <a:pt x="23" y="64"/>
                    <a:pt x="29" y="63"/>
                    <a:pt x="36" y="61"/>
                  </a:cubicBezTo>
                  <a:cubicBezTo>
                    <a:pt x="36" y="61"/>
                    <a:pt x="37" y="61"/>
                    <a:pt x="37" y="61"/>
                  </a:cubicBezTo>
                  <a:cubicBezTo>
                    <a:pt x="37" y="82"/>
                    <a:pt x="37" y="82"/>
                    <a:pt x="37" y="82"/>
                  </a:cubicBezTo>
                  <a:cubicBezTo>
                    <a:pt x="23" y="228"/>
                    <a:pt x="23" y="228"/>
                    <a:pt x="23" y="228"/>
                  </a:cubicBezTo>
                  <a:cubicBezTo>
                    <a:pt x="22" y="237"/>
                    <a:pt x="29" y="245"/>
                    <a:pt x="38" y="246"/>
                  </a:cubicBezTo>
                  <a:cubicBezTo>
                    <a:pt x="47" y="247"/>
                    <a:pt x="55" y="240"/>
                    <a:pt x="55" y="231"/>
                  </a:cubicBezTo>
                  <a:cubicBezTo>
                    <a:pt x="67" y="111"/>
                    <a:pt x="67" y="111"/>
                    <a:pt x="67" y="111"/>
                  </a:cubicBezTo>
                  <a:cubicBezTo>
                    <a:pt x="78" y="111"/>
                    <a:pt x="78" y="111"/>
                    <a:pt x="78" y="111"/>
                  </a:cubicBezTo>
                  <a:cubicBezTo>
                    <a:pt x="90" y="232"/>
                    <a:pt x="90" y="232"/>
                    <a:pt x="90" y="232"/>
                  </a:cubicBezTo>
                  <a:cubicBezTo>
                    <a:pt x="91" y="241"/>
                    <a:pt x="99" y="248"/>
                    <a:pt x="108" y="247"/>
                  </a:cubicBezTo>
                  <a:cubicBezTo>
                    <a:pt x="117" y="246"/>
                    <a:pt x="124" y="238"/>
                    <a:pt x="123" y="229"/>
                  </a:cubicBezTo>
                  <a:cubicBezTo>
                    <a:pt x="109" y="82"/>
                    <a:pt x="109" y="82"/>
                    <a:pt x="109" y="82"/>
                  </a:cubicBezTo>
                  <a:cubicBezTo>
                    <a:pt x="109" y="41"/>
                    <a:pt x="109" y="41"/>
                    <a:pt x="109" y="41"/>
                  </a:cubicBezTo>
                  <a:cubicBezTo>
                    <a:pt x="113" y="45"/>
                    <a:pt x="117" y="49"/>
                    <a:pt x="123" y="52"/>
                  </a:cubicBezTo>
                  <a:cubicBezTo>
                    <a:pt x="129" y="56"/>
                    <a:pt x="137" y="60"/>
                    <a:pt x="146" y="60"/>
                  </a:cubicBezTo>
                  <a:cubicBezTo>
                    <a:pt x="146" y="60"/>
                    <a:pt x="146" y="60"/>
                    <a:pt x="147" y="60"/>
                  </a:cubicBezTo>
                  <a:cubicBezTo>
                    <a:pt x="153" y="60"/>
                    <a:pt x="159" y="58"/>
                    <a:pt x="165" y="54"/>
                  </a:cubicBezTo>
                  <a:cubicBezTo>
                    <a:pt x="171" y="50"/>
                    <a:pt x="177" y="44"/>
                    <a:pt x="181" y="36"/>
                  </a:cubicBezTo>
                  <a:cubicBezTo>
                    <a:pt x="184" y="32"/>
                    <a:pt x="183" y="25"/>
                    <a:pt x="178" y="22"/>
                  </a:cubicBezTo>
                  <a:cubicBezTo>
                    <a:pt x="173" y="19"/>
                    <a:pt x="166" y="20"/>
                    <a:pt x="163" y="25"/>
                  </a:cubicBezTo>
                  <a:cubicBezTo>
                    <a:pt x="160" y="31"/>
                    <a:pt x="157" y="34"/>
                    <a:pt x="154" y="36"/>
                  </a:cubicBezTo>
                  <a:cubicBezTo>
                    <a:pt x="151" y="38"/>
                    <a:pt x="149" y="38"/>
                    <a:pt x="146" y="38"/>
                  </a:cubicBezTo>
                  <a:cubicBezTo>
                    <a:pt x="143" y="38"/>
                    <a:pt x="139" y="37"/>
                    <a:pt x="134" y="34"/>
                  </a:cubicBezTo>
                  <a:cubicBezTo>
                    <a:pt x="127" y="30"/>
                    <a:pt x="120" y="22"/>
                    <a:pt x="115" y="16"/>
                  </a:cubicBezTo>
                  <a:cubicBezTo>
                    <a:pt x="112" y="13"/>
                    <a:pt x="110" y="10"/>
                    <a:pt x="109" y="8"/>
                  </a:cubicBezTo>
                  <a:cubicBezTo>
                    <a:pt x="108" y="8"/>
                    <a:pt x="108" y="7"/>
                    <a:pt x="108" y="7"/>
                  </a:cubicBezTo>
                  <a:cubicBezTo>
                    <a:pt x="106" y="3"/>
                    <a:pt x="103" y="0"/>
                    <a:pt x="98" y="0"/>
                  </a:cubicBezTo>
                  <a:cubicBezTo>
                    <a:pt x="47" y="0"/>
                    <a:pt x="47" y="0"/>
                    <a:pt x="47" y="0"/>
                  </a:cubicBezTo>
                  <a:cubicBezTo>
                    <a:pt x="46" y="0"/>
                    <a:pt x="45" y="0"/>
                    <a:pt x="44" y="1"/>
                  </a:cubicBezTo>
                  <a:cubicBezTo>
                    <a:pt x="44" y="1"/>
                    <a:pt x="43" y="1"/>
                    <a:pt x="43" y="1"/>
                  </a:cubicBezTo>
                  <a:cubicBezTo>
                    <a:pt x="38" y="3"/>
                    <a:pt x="35" y="5"/>
                    <a:pt x="31" y="9"/>
                  </a:cubicBezTo>
                  <a:cubicBezTo>
                    <a:pt x="24" y="13"/>
                    <a:pt x="17" y="20"/>
                    <a:pt x="12" y="26"/>
                  </a:cubicBezTo>
                  <a:cubicBezTo>
                    <a:pt x="9" y="30"/>
                    <a:pt x="6" y="33"/>
                    <a:pt x="4" y="37"/>
                  </a:cubicBezTo>
                  <a:cubicBezTo>
                    <a:pt x="2" y="40"/>
                    <a:pt x="1" y="44"/>
                    <a:pt x="0" y="49"/>
                  </a:cubicBezTo>
                  <a:cubicBezTo>
                    <a:pt x="0" y="51"/>
                    <a:pt x="1" y="53"/>
                    <a:pt x="2" y="56"/>
                  </a:cubicBezTo>
                  <a:cubicBezTo>
                    <a:pt x="3" y="59"/>
                    <a:pt x="6" y="62"/>
                    <a:pt x="9" y="63"/>
                  </a:cubicBezTo>
                  <a:close/>
                  <a:moveTo>
                    <a:pt x="37" y="31"/>
                  </a:moveTo>
                  <a:cubicBezTo>
                    <a:pt x="37" y="38"/>
                    <a:pt x="37" y="38"/>
                    <a:pt x="37" y="38"/>
                  </a:cubicBezTo>
                  <a:cubicBezTo>
                    <a:pt x="34" y="39"/>
                    <a:pt x="32" y="40"/>
                    <a:pt x="30" y="41"/>
                  </a:cubicBezTo>
                  <a:cubicBezTo>
                    <a:pt x="29" y="41"/>
                    <a:pt x="28" y="41"/>
                    <a:pt x="27" y="42"/>
                  </a:cubicBezTo>
                  <a:cubicBezTo>
                    <a:pt x="30" y="38"/>
                    <a:pt x="33" y="34"/>
                    <a:pt x="37" y="3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 name="Oval 83"/>
            <p:cNvSpPr>
              <a:spLocks noChangeArrowheads="1"/>
            </p:cNvSpPr>
            <p:nvPr/>
          </p:nvSpPr>
          <p:spPr bwMode="auto">
            <a:xfrm>
              <a:off x="16020" y="3555"/>
              <a:ext cx="175" cy="17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4" name="组合 33"/>
          <p:cNvGrpSpPr/>
          <p:nvPr/>
        </p:nvGrpSpPr>
        <p:grpSpPr>
          <a:xfrm>
            <a:off x="6123546" y="3796010"/>
            <a:ext cx="1036955" cy="1036955"/>
            <a:chOff x="7900" y="5797"/>
            <a:chExt cx="1633" cy="1633"/>
          </a:xfrm>
        </p:grpSpPr>
        <p:sp>
          <p:nvSpPr>
            <p:cNvPr id="35" name="Oval 13"/>
            <p:cNvSpPr>
              <a:spLocks noChangeArrowheads="1"/>
            </p:cNvSpPr>
            <p:nvPr/>
          </p:nvSpPr>
          <p:spPr bwMode="auto">
            <a:xfrm>
              <a:off x="7900" y="5797"/>
              <a:ext cx="1633" cy="1633"/>
            </a:xfrm>
            <a:prstGeom prst="ellipse">
              <a:avLst/>
            </a:prstGeom>
            <a:noFill/>
            <a:ln w="7938" cap="flat">
              <a:solidFill>
                <a:srgbClr val="FFFFFF"/>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 name="Freeform 84"/>
            <p:cNvSpPr/>
            <p:nvPr/>
          </p:nvSpPr>
          <p:spPr bwMode="auto">
            <a:xfrm>
              <a:off x="8893" y="6622"/>
              <a:ext cx="190" cy="405"/>
            </a:xfrm>
            <a:custGeom>
              <a:avLst/>
              <a:gdLst>
                <a:gd name="T0" fmla="*/ 11 w 65"/>
                <a:gd name="T1" fmla="*/ 1 h 138"/>
                <a:gd name="T2" fmla="*/ 0 w 65"/>
                <a:gd name="T3" fmla="*/ 0 h 138"/>
                <a:gd name="T4" fmla="*/ 13 w 65"/>
                <a:gd name="T5" fmla="*/ 72 h 138"/>
                <a:gd name="T6" fmla="*/ 16 w 65"/>
                <a:gd name="T7" fmla="*/ 87 h 138"/>
                <a:gd name="T8" fmla="*/ 26 w 65"/>
                <a:gd name="T9" fmla="*/ 118 h 138"/>
                <a:gd name="T10" fmla="*/ 26 w 65"/>
                <a:gd name="T11" fmla="*/ 118 h 138"/>
                <a:gd name="T12" fmla="*/ 27 w 65"/>
                <a:gd name="T13" fmla="*/ 124 h 138"/>
                <a:gd name="T14" fmla="*/ 15 w 65"/>
                <a:gd name="T15" fmla="*/ 138 h 138"/>
                <a:gd name="T16" fmla="*/ 65 w 65"/>
                <a:gd name="T17" fmla="*/ 138 h 138"/>
                <a:gd name="T18" fmla="*/ 65 w 65"/>
                <a:gd name="T19" fmla="*/ 123 h 138"/>
                <a:gd name="T20" fmla="*/ 60 w 65"/>
                <a:gd name="T21" fmla="*/ 118 h 138"/>
                <a:gd name="T22" fmla="*/ 32 w 65"/>
                <a:gd name="T23" fmla="*/ 118 h 138"/>
                <a:gd name="T24" fmla="*/ 18 w 65"/>
                <a:gd name="T25" fmla="*/ 38 h 138"/>
                <a:gd name="T26" fmla="*/ 11 w 65"/>
                <a:gd name="T27" fmla="*/ 1 h 138"/>
                <a:gd name="T28" fmla="*/ 11 w 65"/>
                <a:gd name="T29" fmla="*/ 1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38">
                  <a:moveTo>
                    <a:pt x="11" y="1"/>
                  </a:moveTo>
                  <a:cubicBezTo>
                    <a:pt x="7" y="1"/>
                    <a:pt x="3" y="1"/>
                    <a:pt x="0" y="0"/>
                  </a:cubicBezTo>
                  <a:cubicBezTo>
                    <a:pt x="4" y="24"/>
                    <a:pt x="9" y="50"/>
                    <a:pt x="13" y="72"/>
                  </a:cubicBezTo>
                  <a:cubicBezTo>
                    <a:pt x="14" y="77"/>
                    <a:pt x="15" y="82"/>
                    <a:pt x="16" y="87"/>
                  </a:cubicBezTo>
                  <a:cubicBezTo>
                    <a:pt x="20" y="96"/>
                    <a:pt x="23" y="107"/>
                    <a:pt x="26" y="118"/>
                  </a:cubicBezTo>
                  <a:cubicBezTo>
                    <a:pt x="26" y="118"/>
                    <a:pt x="26" y="118"/>
                    <a:pt x="26" y="118"/>
                  </a:cubicBezTo>
                  <a:cubicBezTo>
                    <a:pt x="27" y="120"/>
                    <a:pt x="27" y="122"/>
                    <a:pt x="27" y="124"/>
                  </a:cubicBezTo>
                  <a:cubicBezTo>
                    <a:pt x="26" y="130"/>
                    <a:pt x="22" y="136"/>
                    <a:pt x="15" y="138"/>
                  </a:cubicBezTo>
                  <a:cubicBezTo>
                    <a:pt x="65" y="138"/>
                    <a:pt x="65" y="138"/>
                    <a:pt x="65" y="138"/>
                  </a:cubicBezTo>
                  <a:cubicBezTo>
                    <a:pt x="65" y="123"/>
                    <a:pt x="65" y="123"/>
                    <a:pt x="65" y="123"/>
                  </a:cubicBezTo>
                  <a:cubicBezTo>
                    <a:pt x="65" y="120"/>
                    <a:pt x="63" y="118"/>
                    <a:pt x="60" y="118"/>
                  </a:cubicBezTo>
                  <a:cubicBezTo>
                    <a:pt x="32" y="118"/>
                    <a:pt x="32" y="118"/>
                    <a:pt x="32" y="118"/>
                  </a:cubicBezTo>
                  <a:cubicBezTo>
                    <a:pt x="30" y="106"/>
                    <a:pt x="24" y="73"/>
                    <a:pt x="18" y="38"/>
                  </a:cubicBezTo>
                  <a:cubicBezTo>
                    <a:pt x="15" y="26"/>
                    <a:pt x="13" y="13"/>
                    <a:pt x="11" y="1"/>
                  </a:cubicBezTo>
                  <a:cubicBezTo>
                    <a:pt x="11" y="1"/>
                    <a:pt x="11" y="1"/>
                    <a:pt x="1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 name="Freeform 85"/>
            <p:cNvSpPr/>
            <p:nvPr/>
          </p:nvSpPr>
          <p:spPr bwMode="auto">
            <a:xfrm>
              <a:off x="8390" y="6622"/>
              <a:ext cx="193" cy="405"/>
            </a:xfrm>
            <a:custGeom>
              <a:avLst/>
              <a:gdLst>
                <a:gd name="T0" fmla="*/ 41 w 66"/>
                <a:gd name="T1" fmla="*/ 131 h 138"/>
                <a:gd name="T2" fmla="*/ 39 w 66"/>
                <a:gd name="T3" fmla="*/ 124 h 138"/>
                <a:gd name="T4" fmla="*/ 39 w 66"/>
                <a:gd name="T5" fmla="*/ 118 h 138"/>
                <a:gd name="T6" fmla="*/ 40 w 66"/>
                <a:gd name="T7" fmla="*/ 118 h 138"/>
                <a:gd name="T8" fmla="*/ 50 w 66"/>
                <a:gd name="T9" fmla="*/ 87 h 138"/>
                <a:gd name="T10" fmla="*/ 65 w 66"/>
                <a:gd name="T11" fmla="*/ 7 h 138"/>
                <a:gd name="T12" fmla="*/ 66 w 66"/>
                <a:gd name="T13" fmla="*/ 0 h 138"/>
                <a:gd name="T14" fmla="*/ 55 w 66"/>
                <a:gd name="T15" fmla="*/ 1 h 138"/>
                <a:gd name="T16" fmla="*/ 55 w 66"/>
                <a:gd name="T17" fmla="*/ 1 h 138"/>
                <a:gd name="T18" fmla="*/ 55 w 66"/>
                <a:gd name="T19" fmla="*/ 1 h 138"/>
                <a:gd name="T20" fmla="*/ 55 w 66"/>
                <a:gd name="T21" fmla="*/ 1 h 138"/>
                <a:gd name="T22" fmla="*/ 55 w 66"/>
                <a:gd name="T23" fmla="*/ 1 h 138"/>
                <a:gd name="T24" fmla="*/ 33 w 66"/>
                <a:gd name="T25" fmla="*/ 118 h 138"/>
                <a:gd name="T26" fmla="*/ 6 w 66"/>
                <a:gd name="T27" fmla="*/ 118 h 138"/>
                <a:gd name="T28" fmla="*/ 0 w 66"/>
                <a:gd name="T29" fmla="*/ 123 h 138"/>
                <a:gd name="T30" fmla="*/ 0 w 66"/>
                <a:gd name="T31" fmla="*/ 138 h 138"/>
                <a:gd name="T32" fmla="*/ 51 w 66"/>
                <a:gd name="T33" fmla="*/ 138 h 138"/>
                <a:gd name="T34" fmla="*/ 41 w 66"/>
                <a:gd name="T35" fmla="*/ 131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6" h="138">
                  <a:moveTo>
                    <a:pt x="41" y="131"/>
                  </a:moveTo>
                  <a:cubicBezTo>
                    <a:pt x="40" y="129"/>
                    <a:pt x="39" y="126"/>
                    <a:pt x="39" y="124"/>
                  </a:cubicBezTo>
                  <a:cubicBezTo>
                    <a:pt x="39" y="122"/>
                    <a:pt x="39" y="120"/>
                    <a:pt x="39" y="118"/>
                  </a:cubicBezTo>
                  <a:cubicBezTo>
                    <a:pt x="39" y="118"/>
                    <a:pt x="39" y="118"/>
                    <a:pt x="40" y="118"/>
                  </a:cubicBezTo>
                  <a:cubicBezTo>
                    <a:pt x="42" y="107"/>
                    <a:pt x="46" y="96"/>
                    <a:pt x="50" y="87"/>
                  </a:cubicBezTo>
                  <a:cubicBezTo>
                    <a:pt x="54" y="64"/>
                    <a:pt x="59" y="34"/>
                    <a:pt x="65" y="7"/>
                  </a:cubicBezTo>
                  <a:cubicBezTo>
                    <a:pt x="65" y="5"/>
                    <a:pt x="65" y="2"/>
                    <a:pt x="66" y="0"/>
                  </a:cubicBezTo>
                  <a:cubicBezTo>
                    <a:pt x="62" y="1"/>
                    <a:pt x="59" y="1"/>
                    <a:pt x="55" y="1"/>
                  </a:cubicBezTo>
                  <a:cubicBezTo>
                    <a:pt x="55" y="1"/>
                    <a:pt x="55" y="1"/>
                    <a:pt x="55" y="1"/>
                  </a:cubicBezTo>
                  <a:cubicBezTo>
                    <a:pt x="55" y="1"/>
                    <a:pt x="55" y="1"/>
                    <a:pt x="55" y="1"/>
                  </a:cubicBezTo>
                  <a:cubicBezTo>
                    <a:pt x="55" y="1"/>
                    <a:pt x="55" y="1"/>
                    <a:pt x="55" y="1"/>
                  </a:cubicBezTo>
                  <a:cubicBezTo>
                    <a:pt x="55" y="1"/>
                    <a:pt x="55" y="1"/>
                    <a:pt x="55" y="1"/>
                  </a:cubicBezTo>
                  <a:cubicBezTo>
                    <a:pt x="46" y="47"/>
                    <a:pt x="36" y="102"/>
                    <a:pt x="33" y="118"/>
                  </a:cubicBezTo>
                  <a:cubicBezTo>
                    <a:pt x="6" y="118"/>
                    <a:pt x="6" y="118"/>
                    <a:pt x="6" y="118"/>
                  </a:cubicBezTo>
                  <a:cubicBezTo>
                    <a:pt x="3" y="118"/>
                    <a:pt x="0" y="120"/>
                    <a:pt x="0" y="123"/>
                  </a:cubicBezTo>
                  <a:cubicBezTo>
                    <a:pt x="0" y="138"/>
                    <a:pt x="0" y="138"/>
                    <a:pt x="0" y="138"/>
                  </a:cubicBezTo>
                  <a:cubicBezTo>
                    <a:pt x="51" y="138"/>
                    <a:pt x="51" y="138"/>
                    <a:pt x="51" y="138"/>
                  </a:cubicBezTo>
                  <a:cubicBezTo>
                    <a:pt x="47" y="137"/>
                    <a:pt x="43" y="134"/>
                    <a:pt x="41" y="13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 name="Freeform 86"/>
            <p:cNvSpPr/>
            <p:nvPr/>
          </p:nvSpPr>
          <p:spPr bwMode="auto">
            <a:xfrm>
              <a:off x="8565" y="6825"/>
              <a:ext cx="345" cy="203"/>
            </a:xfrm>
            <a:custGeom>
              <a:avLst/>
              <a:gdLst>
                <a:gd name="T0" fmla="*/ 106 w 117"/>
                <a:gd name="T1" fmla="*/ 57 h 69"/>
                <a:gd name="T2" fmla="*/ 103 w 117"/>
                <a:gd name="T3" fmla="*/ 49 h 69"/>
                <a:gd name="T4" fmla="*/ 65 w 117"/>
                <a:gd name="T5" fmla="*/ 49 h 69"/>
                <a:gd name="T6" fmla="*/ 65 w 117"/>
                <a:gd name="T7" fmla="*/ 13 h 69"/>
                <a:gd name="T8" fmla="*/ 78 w 117"/>
                <a:gd name="T9" fmla="*/ 13 h 69"/>
                <a:gd name="T10" fmla="*/ 83 w 117"/>
                <a:gd name="T11" fmla="*/ 9 h 69"/>
                <a:gd name="T12" fmla="*/ 74 w 117"/>
                <a:gd name="T13" fmla="*/ 4 h 69"/>
                <a:gd name="T14" fmla="*/ 73 w 117"/>
                <a:gd name="T15" fmla="*/ 3 h 69"/>
                <a:gd name="T16" fmla="*/ 70 w 117"/>
                <a:gd name="T17" fmla="*/ 3 h 69"/>
                <a:gd name="T18" fmla="*/ 68 w 117"/>
                <a:gd name="T19" fmla="*/ 3 h 69"/>
                <a:gd name="T20" fmla="*/ 58 w 117"/>
                <a:gd name="T21" fmla="*/ 0 h 69"/>
                <a:gd name="T22" fmla="*/ 49 w 117"/>
                <a:gd name="T23" fmla="*/ 3 h 69"/>
                <a:gd name="T24" fmla="*/ 47 w 117"/>
                <a:gd name="T25" fmla="*/ 3 h 69"/>
                <a:gd name="T26" fmla="*/ 44 w 117"/>
                <a:gd name="T27" fmla="*/ 3 h 69"/>
                <a:gd name="T28" fmla="*/ 43 w 117"/>
                <a:gd name="T29" fmla="*/ 4 h 69"/>
                <a:gd name="T30" fmla="*/ 35 w 117"/>
                <a:gd name="T31" fmla="*/ 9 h 69"/>
                <a:gd name="T32" fmla="*/ 34 w 117"/>
                <a:gd name="T33" fmla="*/ 9 h 69"/>
                <a:gd name="T34" fmla="*/ 39 w 117"/>
                <a:gd name="T35" fmla="*/ 13 h 69"/>
                <a:gd name="T36" fmla="*/ 52 w 117"/>
                <a:gd name="T37" fmla="*/ 13 h 69"/>
                <a:gd name="T38" fmla="*/ 52 w 117"/>
                <a:gd name="T39" fmla="*/ 49 h 69"/>
                <a:gd name="T40" fmla="*/ 13 w 117"/>
                <a:gd name="T41" fmla="*/ 49 h 69"/>
                <a:gd name="T42" fmla="*/ 11 w 117"/>
                <a:gd name="T43" fmla="*/ 57 h 69"/>
                <a:gd name="T44" fmla="*/ 0 w 117"/>
                <a:gd name="T45" fmla="*/ 69 h 69"/>
                <a:gd name="T46" fmla="*/ 117 w 117"/>
                <a:gd name="T47" fmla="*/ 69 h 69"/>
                <a:gd name="T48" fmla="*/ 106 w 117"/>
                <a:gd name="T49" fmla="*/ 5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69">
                  <a:moveTo>
                    <a:pt x="106" y="57"/>
                  </a:moveTo>
                  <a:cubicBezTo>
                    <a:pt x="105" y="54"/>
                    <a:pt x="104" y="52"/>
                    <a:pt x="103" y="49"/>
                  </a:cubicBezTo>
                  <a:cubicBezTo>
                    <a:pt x="65" y="49"/>
                    <a:pt x="65" y="49"/>
                    <a:pt x="65" y="49"/>
                  </a:cubicBezTo>
                  <a:cubicBezTo>
                    <a:pt x="65" y="13"/>
                    <a:pt x="65" y="13"/>
                    <a:pt x="65" y="13"/>
                  </a:cubicBezTo>
                  <a:cubicBezTo>
                    <a:pt x="78" y="13"/>
                    <a:pt x="78" y="13"/>
                    <a:pt x="78" y="13"/>
                  </a:cubicBezTo>
                  <a:cubicBezTo>
                    <a:pt x="80" y="13"/>
                    <a:pt x="82" y="11"/>
                    <a:pt x="83" y="9"/>
                  </a:cubicBezTo>
                  <a:cubicBezTo>
                    <a:pt x="80" y="7"/>
                    <a:pt x="77" y="5"/>
                    <a:pt x="74" y="4"/>
                  </a:cubicBezTo>
                  <a:cubicBezTo>
                    <a:pt x="74" y="3"/>
                    <a:pt x="73" y="3"/>
                    <a:pt x="73" y="3"/>
                  </a:cubicBezTo>
                  <a:cubicBezTo>
                    <a:pt x="72" y="3"/>
                    <a:pt x="71" y="3"/>
                    <a:pt x="70" y="3"/>
                  </a:cubicBezTo>
                  <a:cubicBezTo>
                    <a:pt x="69" y="3"/>
                    <a:pt x="69" y="3"/>
                    <a:pt x="68" y="3"/>
                  </a:cubicBezTo>
                  <a:cubicBezTo>
                    <a:pt x="65" y="3"/>
                    <a:pt x="61" y="2"/>
                    <a:pt x="58" y="0"/>
                  </a:cubicBezTo>
                  <a:cubicBezTo>
                    <a:pt x="56" y="2"/>
                    <a:pt x="52" y="3"/>
                    <a:pt x="49" y="3"/>
                  </a:cubicBezTo>
                  <a:cubicBezTo>
                    <a:pt x="48" y="3"/>
                    <a:pt x="47" y="3"/>
                    <a:pt x="47" y="3"/>
                  </a:cubicBezTo>
                  <a:cubicBezTo>
                    <a:pt x="46" y="3"/>
                    <a:pt x="45" y="3"/>
                    <a:pt x="44" y="3"/>
                  </a:cubicBezTo>
                  <a:cubicBezTo>
                    <a:pt x="43" y="3"/>
                    <a:pt x="43" y="3"/>
                    <a:pt x="43" y="4"/>
                  </a:cubicBezTo>
                  <a:cubicBezTo>
                    <a:pt x="40" y="5"/>
                    <a:pt x="37" y="6"/>
                    <a:pt x="35" y="9"/>
                  </a:cubicBezTo>
                  <a:cubicBezTo>
                    <a:pt x="34" y="9"/>
                    <a:pt x="34" y="9"/>
                    <a:pt x="34" y="9"/>
                  </a:cubicBezTo>
                  <a:cubicBezTo>
                    <a:pt x="35" y="11"/>
                    <a:pt x="37" y="13"/>
                    <a:pt x="39" y="13"/>
                  </a:cubicBezTo>
                  <a:cubicBezTo>
                    <a:pt x="52" y="13"/>
                    <a:pt x="52" y="13"/>
                    <a:pt x="52" y="13"/>
                  </a:cubicBezTo>
                  <a:cubicBezTo>
                    <a:pt x="52" y="49"/>
                    <a:pt x="52" y="49"/>
                    <a:pt x="52" y="49"/>
                  </a:cubicBezTo>
                  <a:cubicBezTo>
                    <a:pt x="13" y="49"/>
                    <a:pt x="13" y="49"/>
                    <a:pt x="13" y="49"/>
                  </a:cubicBezTo>
                  <a:cubicBezTo>
                    <a:pt x="13" y="52"/>
                    <a:pt x="12" y="54"/>
                    <a:pt x="11" y="57"/>
                  </a:cubicBezTo>
                  <a:cubicBezTo>
                    <a:pt x="10" y="63"/>
                    <a:pt x="5" y="67"/>
                    <a:pt x="0" y="69"/>
                  </a:cubicBezTo>
                  <a:cubicBezTo>
                    <a:pt x="117" y="69"/>
                    <a:pt x="117" y="69"/>
                    <a:pt x="117" y="69"/>
                  </a:cubicBezTo>
                  <a:cubicBezTo>
                    <a:pt x="111" y="67"/>
                    <a:pt x="107" y="63"/>
                    <a:pt x="106" y="5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9" name="Freeform 87"/>
            <p:cNvSpPr/>
            <p:nvPr/>
          </p:nvSpPr>
          <p:spPr bwMode="auto">
            <a:xfrm>
              <a:off x="8663" y="6405"/>
              <a:ext cx="150" cy="145"/>
            </a:xfrm>
            <a:custGeom>
              <a:avLst/>
              <a:gdLst>
                <a:gd name="T0" fmla="*/ 11 w 51"/>
                <a:gd name="T1" fmla="*/ 43 h 49"/>
                <a:gd name="T2" fmla="*/ 11 w 51"/>
                <a:gd name="T3" fmla="*/ 43 h 49"/>
                <a:gd name="T4" fmla="*/ 14 w 51"/>
                <a:gd name="T5" fmla="*/ 46 h 49"/>
                <a:gd name="T6" fmla="*/ 20 w 51"/>
                <a:gd name="T7" fmla="*/ 48 h 49"/>
                <a:gd name="T8" fmla="*/ 36 w 51"/>
                <a:gd name="T9" fmla="*/ 46 h 49"/>
                <a:gd name="T10" fmla="*/ 40 w 51"/>
                <a:gd name="T11" fmla="*/ 43 h 49"/>
                <a:gd name="T12" fmla="*/ 40 w 51"/>
                <a:gd name="T13" fmla="*/ 43 h 49"/>
                <a:gd name="T14" fmla="*/ 48 w 51"/>
                <a:gd name="T15" fmla="*/ 30 h 49"/>
                <a:gd name="T16" fmla="*/ 40 w 51"/>
                <a:gd name="T17" fmla="*/ 6 h 49"/>
                <a:gd name="T18" fmla="*/ 31 w 51"/>
                <a:gd name="T19" fmla="*/ 1 h 49"/>
                <a:gd name="T20" fmla="*/ 11 w 51"/>
                <a:gd name="T21" fmla="*/ 6 h 49"/>
                <a:gd name="T22" fmla="*/ 2 w 51"/>
                <a:gd name="T23" fmla="*/ 19 h 49"/>
                <a:gd name="T24" fmla="*/ 11 w 51"/>
                <a:gd name="T25" fmla="*/ 4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49">
                  <a:moveTo>
                    <a:pt x="11" y="43"/>
                  </a:moveTo>
                  <a:cubicBezTo>
                    <a:pt x="11" y="43"/>
                    <a:pt x="11" y="43"/>
                    <a:pt x="11" y="43"/>
                  </a:cubicBezTo>
                  <a:cubicBezTo>
                    <a:pt x="12" y="44"/>
                    <a:pt x="13" y="45"/>
                    <a:pt x="14" y="46"/>
                  </a:cubicBezTo>
                  <a:cubicBezTo>
                    <a:pt x="16" y="46"/>
                    <a:pt x="18" y="47"/>
                    <a:pt x="20" y="48"/>
                  </a:cubicBezTo>
                  <a:cubicBezTo>
                    <a:pt x="26" y="49"/>
                    <a:pt x="31" y="48"/>
                    <a:pt x="36" y="46"/>
                  </a:cubicBezTo>
                  <a:cubicBezTo>
                    <a:pt x="38" y="45"/>
                    <a:pt x="39" y="44"/>
                    <a:pt x="40" y="43"/>
                  </a:cubicBezTo>
                  <a:cubicBezTo>
                    <a:pt x="40" y="43"/>
                    <a:pt x="40" y="43"/>
                    <a:pt x="40" y="43"/>
                  </a:cubicBezTo>
                  <a:cubicBezTo>
                    <a:pt x="44" y="40"/>
                    <a:pt x="47" y="35"/>
                    <a:pt x="48" y="30"/>
                  </a:cubicBezTo>
                  <a:cubicBezTo>
                    <a:pt x="51" y="21"/>
                    <a:pt x="47" y="11"/>
                    <a:pt x="40" y="6"/>
                  </a:cubicBezTo>
                  <a:cubicBezTo>
                    <a:pt x="37" y="4"/>
                    <a:pt x="34" y="2"/>
                    <a:pt x="31" y="1"/>
                  </a:cubicBezTo>
                  <a:cubicBezTo>
                    <a:pt x="23" y="0"/>
                    <a:pt x="16" y="2"/>
                    <a:pt x="11" y="6"/>
                  </a:cubicBezTo>
                  <a:cubicBezTo>
                    <a:pt x="7" y="9"/>
                    <a:pt x="4" y="14"/>
                    <a:pt x="2" y="19"/>
                  </a:cubicBezTo>
                  <a:cubicBezTo>
                    <a:pt x="0" y="28"/>
                    <a:pt x="4" y="38"/>
                    <a:pt x="11" y="4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0" name="Freeform 88"/>
            <p:cNvSpPr/>
            <p:nvPr/>
          </p:nvSpPr>
          <p:spPr bwMode="auto">
            <a:xfrm>
              <a:off x="8485" y="6540"/>
              <a:ext cx="503" cy="485"/>
            </a:xfrm>
            <a:custGeom>
              <a:avLst/>
              <a:gdLst>
                <a:gd name="T0" fmla="*/ 148 w 171"/>
                <a:gd name="T1" fmla="*/ 27 h 165"/>
                <a:gd name="T2" fmla="*/ 149 w 171"/>
                <a:gd name="T3" fmla="*/ 27 h 165"/>
                <a:gd name="T4" fmla="*/ 171 w 171"/>
                <a:gd name="T5" fmla="*/ 3 h 165"/>
                <a:gd name="T6" fmla="*/ 145 w 171"/>
                <a:gd name="T7" fmla="*/ 8 h 165"/>
                <a:gd name="T8" fmla="*/ 129 w 171"/>
                <a:gd name="T9" fmla="*/ 5 h 165"/>
                <a:gd name="T10" fmla="*/ 124 w 171"/>
                <a:gd name="T11" fmla="*/ 3 h 165"/>
                <a:gd name="T12" fmla="*/ 121 w 171"/>
                <a:gd name="T13" fmla="*/ 2 h 165"/>
                <a:gd name="T14" fmla="*/ 121 w 171"/>
                <a:gd name="T15" fmla="*/ 2 h 165"/>
                <a:gd name="T16" fmla="*/ 113 w 171"/>
                <a:gd name="T17" fmla="*/ 0 h 165"/>
                <a:gd name="T18" fmla="*/ 100 w 171"/>
                <a:gd name="T19" fmla="*/ 0 h 165"/>
                <a:gd name="T20" fmla="*/ 80 w 171"/>
                <a:gd name="T21" fmla="*/ 4 h 165"/>
                <a:gd name="T22" fmla="*/ 70 w 171"/>
                <a:gd name="T23" fmla="*/ 0 h 165"/>
                <a:gd name="T24" fmla="*/ 52 w 171"/>
                <a:gd name="T25" fmla="*/ 1 h 165"/>
                <a:gd name="T26" fmla="*/ 47 w 171"/>
                <a:gd name="T27" fmla="*/ 3 h 165"/>
                <a:gd name="T28" fmla="*/ 37 w 171"/>
                <a:gd name="T29" fmla="*/ 6 h 165"/>
                <a:gd name="T30" fmla="*/ 22 w 171"/>
                <a:gd name="T31" fmla="*/ 8 h 165"/>
                <a:gd name="T32" fmla="*/ 0 w 171"/>
                <a:gd name="T33" fmla="*/ 24 h 165"/>
                <a:gd name="T34" fmla="*/ 22 w 171"/>
                <a:gd name="T35" fmla="*/ 27 h 165"/>
                <a:gd name="T36" fmla="*/ 33 w 171"/>
                <a:gd name="T37" fmla="*/ 26 h 165"/>
                <a:gd name="T38" fmla="*/ 47 w 171"/>
                <a:gd name="T39" fmla="*/ 23 h 165"/>
                <a:gd name="T40" fmla="*/ 60 w 171"/>
                <a:gd name="T41" fmla="*/ 71 h 165"/>
                <a:gd name="T42" fmla="*/ 32 w 171"/>
                <a:gd name="T43" fmla="*/ 93 h 165"/>
                <a:gd name="T44" fmla="*/ 9 w 171"/>
                <a:gd name="T45" fmla="*/ 146 h 165"/>
                <a:gd name="T46" fmla="*/ 8 w 171"/>
                <a:gd name="T47" fmla="*/ 152 h 165"/>
                <a:gd name="T48" fmla="*/ 22 w 171"/>
                <a:gd name="T49" fmla="*/ 165 h 165"/>
                <a:gd name="T50" fmla="*/ 38 w 171"/>
                <a:gd name="T51" fmla="*/ 146 h 165"/>
                <a:gd name="T52" fmla="*/ 61 w 171"/>
                <a:gd name="T53" fmla="*/ 104 h 165"/>
                <a:gd name="T54" fmla="*/ 71 w 171"/>
                <a:gd name="T55" fmla="*/ 98 h 165"/>
                <a:gd name="T56" fmla="*/ 74 w 171"/>
                <a:gd name="T57" fmla="*/ 98 h 165"/>
                <a:gd name="T58" fmla="*/ 97 w 171"/>
                <a:gd name="T59" fmla="*/ 98 h 165"/>
                <a:gd name="T60" fmla="*/ 100 w 171"/>
                <a:gd name="T61" fmla="*/ 98 h 165"/>
                <a:gd name="T62" fmla="*/ 110 w 171"/>
                <a:gd name="T63" fmla="*/ 104 h 165"/>
                <a:gd name="T64" fmla="*/ 133 w 171"/>
                <a:gd name="T65" fmla="*/ 146 h 165"/>
                <a:gd name="T66" fmla="*/ 148 w 171"/>
                <a:gd name="T67" fmla="*/ 165 h 165"/>
                <a:gd name="T68" fmla="*/ 163 w 171"/>
                <a:gd name="T69" fmla="*/ 152 h 165"/>
                <a:gd name="T70" fmla="*/ 162 w 171"/>
                <a:gd name="T71" fmla="*/ 146 h 165"/>
                <a:gd name="T72" fmla="*/ 130 w 171"/>
                <a:gd name="T73" fmla="*/ 83 h 165"/>
                <a:gd name="T74" fmla="*/ 111 w 171"/>
                <a:gd name="T75" fmla="*/ 71 h 165"/>
                <a:gd name="T76" fmla="*/ 124 w 171"/>
                <a:gd name="T77" fmla="*/ 23 h 165"/>
                <a:gd name="T78" fmla="*/ 138 w 171"/>
                <a:gd name="T79" fmla="*/ 26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1" h="165">
                  <a:moveTo>
                    <a:pt x="138" y="26"/>
                  </a:moveTo>
                  <a:cubicBezTo>
                    <a:pt x="141" y="27"/>
                    <a:pt x="145" y="27"/>
                    <a:pt x="148" y="27"/>
                  </a:cubicBezTo>
                  <a:cubicBezTo>
                    <a:pt x="148" y="27"/>
                    <a:pt x="148" y="27"/>
                    <a:pt x="149" y="27"/>
                  </a:cubicBezTo>
                  <a:cubicBezTo>
                    <a:pt x="149" y="27"/>
                    <a:pt x="149" y="27"/>
                    <a:pt x="149" y="27"/>
                  </a:cubicBezTo>
                  <a:cubicBezTo>
                    <a:pt x="156" y="27"/>
                    <a:pt x="163" y="26"/>
                    <a:pt x="171" y="24"/>
                  </a:cubicBezTo>
                  <a:cubicBezTo>
                    <a:pt x="171" y="3"/>
                    <a:pt x="171" y="3"/>
                    <a:pt x="171" y="3"/>
                  </a:cubicBezTo>
                  <a:cubicBezTo>
                    <a:pt x="163" y="7"/>
                    <a:pt x="155" y="8"/>
                    <a:pt x="147" y="8"/>
                  </a:cubicBezTo>
                  <a:cubicBezTo>
                    <a:pt x="147" y="8"/>
                    <a:pt x="146" y="8"/>
                    <a:pt x="145" y="8"/>
                  </a:cubicBezTo>
                  <a:cubicBezTo>
                    <a:pt x="141" y="8"/>
                    <a:pt x="137" y="7"/>
                    <a:pt x="134" y="6"/>
                  </a:cubicBezTo>
                  <a:cubicBezTo>
                    <a:pt x="132" y="6"/>
                    <a:pt x="131" y="5"/>
                    <a:pt x="129" y="5"/>
                  </a:cubicBezTo>
                  <a:cubicBezTo>
                    <a:pt x="129" y="5"/>
                    <a:pt x="129" y="5"/>
                    <a:pt x="129" y="5"/>
                  </a:cubicBezTo>
                  <a:cubicBezTo>
                    <a:pt x="126" y="4"/>
                    <a:pt x="125" y="4"/>
                    <a:pt x="124" y="3"/>
                  </a:cubicBezTo>
                  <a:cubicBezTo>
                    <a:pt x="123" y="3"/>
                    <a:pt x="123" y="3"/>
                    <a:pt x="123" y="3"/>
                  </a:cubicBezTo>
                  <a:cubicBezTo>
                    <a:pt x="122" y="2"/>
                    <a:pt x="122" y="2"/>
                    <a:pt x="121" y="2"/>
                  </a:cubicBezTo>
                  <a:cubicBezTo>
                    <a:pt x="121" y="2"/>
                    <a:pt x="121" y="2"/>
                    <a:pt x="121" y="2"/>
                  </a:cubicBezTo>
                  <a:cubicBezTo>
                    <a:pt x="121" y="2"/>
                    <a:pt x="121" y="2"/>
                    <a:pt x="121" y="2"/>
                  </a:cubicBezTo>
                  <a:cubicBezTo>
                    <a:pt x="120" y="2"/>
                    <a:pt x="119" y="1"/>
                    <a:pt x="119" y="1"/>
                  </a:cubicBezTo>
                  <a:cubicBezTo>
                    <a:pt x="117" y="0"/>
                    <a:pt x="115" y="0"/>
                    <a:pt x="113" y="0"/>
                  </a:cubicBezTo>
                  <a:cubicBezTo>
                    <a:pt x="100" y="0"/>
                    <a:pt x="100" y="0"/>
                    <a:pt x="100" y="0"/>
                  </a:cubicBezTo>
                  <a:cubicBezTo>
                    <a:pt x="100" y="0"/>
                    <a:pt x="100" y="0"/>
                    <a:pt x="100" y="0"/>
                  </a:cubicBezTo>
                  <a:cubicBezTo>
                    <a:pt x="96" y="3"/>
                    <a:pt x="91" y="4"/>
                    <a:pt x="85" y="4"/>
                  </a:cubicBezTo>
                  <a:cubicBezTo>
                    <a:pt x="83" y="4"/>
                    <a:pt x="81" y="4"/>
                    <a:pt x="80" y="4"/>
                  </a:cubicBezTo>
                  <a:cubicBezTo>
                    <a:pt x="76" y="3"/>
                    <a:pt x="73" y="2"/>
                    <a:pt x="71" y="0"/>
                  </a:cubicBezTo>
                  <a:cubicBezTo>
                    <a:pt x="70" y="0"/>
                    <a:pt x="70" y="0"/>
                    <a:pt x="70" y="0"/>
                  </a:cubicBezTo>
                  <a:cubicBezTo>
                    <a:pt x="57" y="0"/>
                    <a:pt x="57" y="0"/>
                    <a:pt x="57" y="0"/>
                  </a:cubicBezTo>
                  <a:cubicBezTo>
                    <a:pt x="56" y="0"/>
                    <a:pt x="54" y="0"/>
                    <a:pt x="52" y="1"/>
                  </a:cubicBezTo>
                  <a:cubicBezTo>
                    <a:pt x="51" y="1"/>
                    <a:pt x="50" y="2"/>
                    <a:pt x="50" y="2"/>
                  </a:cubicBezTo>
                  <a:cubicBezTo>
                    <a:pt x="49" y="2"/>
                    <a:pt x="49" y="3"/>
                    <a:pt x="47" y="3"/>
                  </a:cubicBezTo>
                  <a:cubicBezTo>
                    <a:pt x="46" y="4"/>
                    <a:pt x="44" y="4"/>
                    <a:pt x="41" y="5"/>
                  </a:cubicBezTo>
                  <a:cubicBezTo>
                    <a:pt x="40" y="6"/>
                    <a:pt x="39" y="6"/>
                    <a:pt x="37" y="6"/>
                  </a:cubicBezTo>
                  <a:cubicBezTo>
                    <a:pt x="34" y="7"/>
                    <a:pt x="30" y="8"/>
                    <a:pt x="26" y="8"/>
                  </a:cubicBezTo>
                  <a:cubicBezTo>
                    <a:pt x="25" y="8"/>
                    <a:pt x="23" y="8"/>
                    <a:pt x="22" y="8"/>
                  </a:cubicBezTo>
                  <a:cubicBezTo>
                    <a:pt x="15" y="8"/>
                    <a:pt x="8" y="7"/>
                    <a:pt x="0" y="4"/>
                  </a:cubicBezTo>
                  <a:cubicBezTo>
                    <a:pt x="0" y="24"/>
                    <a:pt x="0" y="24"/>
                    <a:pt x="0" y="24"/>
                  </a:cubicBezTo>
                  <a:cubicBezTo>
                    <a:pt x="8" y="26"/>
                    <a:pt x="15" y="27"/>
                    <a:pt x="22" y="27"/>
                  </a:cubicBezTo>
                  <a:cubicBezTo>
                    <a:pt x="22" y="27"/>
                    <a:pt x="22" y="27"/>
                    <a:pt x="22" y="27"/>
                  </a:cubicBezTo>
                  <a:cubicBezTo>
                    <a:pt x="22" y="27"/>
                    <a:pt x="22" y="27"/>
                    <a:pt x="22" y="27"/>
                  </a:cubicBezTo>
                  <a:cubicBezTo>
                    <a:pt x="26" y="27"/>
                    <a:pt x="30" y="27"/>
                    <a:pt x="33" y="26"/>
                  </a:cubicBezTo>
                  <a:cubicBezTo>
                    <a:pt x="37" y="26"/>
                    <a:pt x="41" y="25"/>
                    <a:pt x="45" y="24"/>
                  </a:cubicBezTo>
                  <a:cubicBezTo>
                    <a:pt x="45" y="24"/>
                    <a:pt x="46" y="24"/>
                    <a:pt x="47" y="23"/>
                  </a:cubicBezTo>
                  <a:cubicBezTo>
                    <a:pt x="47" y="23"/>
                    <a:pt x="48" y="23"/>
                    <a:pt x="49" y="23"/>
                  </a:cubicBezTo>
                  <a:cubicBezTo>
                    <a:pt x="60" y="71"/>
                    <a:pt x="60" y="71"/>
                    <a:pt x="60" y="71"/>
                  </a:cubicBezTo>
                  <a:cubicBezTo>
                    <a:pt x="60" y="72"/>
                    <a:pt x="60" y="72"/>
                    <a:pt x="60" y="72"/>
                  </a:cubicBezTo>
                  <a:cubicBezTo>
                    <a:pt x="51" y="75"/>
                    <a:pt x="41" y="81"/>
                    <a:pt x="32" y="93"/>
                  </a:cubicBezTo>
                  <a:cubicBezTo>
                    <a:pt x="26" y="101"/>
                    <a:pt x="20" y="112"/>
                    <a:pt x="15" y="126"/>
                  </a:cubicBezTo>
                  <a:cubicBezTo>
                    <a:pt x="13" y="132"/>
                    <a:pt x="11" y="139"/>
                    <a:pt x="9" y="146"/>
                  </a:cubicBezTo>
                  <a:cubicBezTo>
                    <a:pt x="9" y="146"/>
                    <a:pt x="9" y="147"/>
                    <a:pt x="8" y="147"/>
                  </a:cubicBezTo>
                  <a:cubicBezTo>
                    <a:pt x="8" y="149"/>
                    <a:pt x="8" y="151"/>
                    <a:pt x="8" y="152"/>
                  </a:cubicBezTo>
                  <a:cubicBezTo>
                    <a:pt x="9" y="158"/>
                    <a:pt x="13" y="163"/>
                    <a:pt x="19" y="164"/>
                  </a:cubicBezTo>
                  <a:cubicBezTo>
                    <a:pt x="20" y="164"/>
                    <a:pt x="21" y="165"/>
                    <a:pt x="22" y="165"/>
                  </a:cubicBezTo>
                  <a:cubicBezTo>
                    <a:pt x="29" y="165"/>
                    <a:pt x="34" y="160"/>
                    <a:pt x="36" y="154"/>
                  </a:cubicBezTo>
                  <a:cubicBezTo>
                    <a:pt x="37" y="151"/>
                    <a:pt x="37" y="148"/>
                    <a:pt x="38" y="146"/>
                  </a:cubicBezTo>
                  <a:cubicBezTo>
                    <a:pt x="45" y="122"/>
                    <a:pt x="54" y="110"/>
                    <a:pt x="60" y="104"/>
                  </a:cubicBezTo>
                  <a:cubicBezTo>
                    <a:pt x="60" y="104"/>
                    <a:pt x="60" y="104"/>
                    <a:pt x="61" y="104"/>
                  </a:cubicBezTo>
                  <a:cubicBezTo>
                    <a:pt x="64" y="101"/>
                    <a:pt x="67" y="99"/>
                    <a:pt x="69" y="99"/>
                  </a:cubicBezTo>
                  <a:cubicBezTo>
                    <a:pt x="70" y="98"/>
                    <a:pt x="70" y="98"/>
                    <a:pt x="71" y="98"/>
                  </a:cubicBezTo>
                  <a:cubicBezTo>
                    <a:pt x="72" y="98"/>
                    <a:pt x="73" y="98"/>
                    <a:pt x="74" y="98"/>
                  </a:cubicBezTo>
                  <a:cubicBezTo>
                    <a:pt x="74" y="98"/>
                    <a:pt x="74" y="98"/>
                    <a:pt x="74" y="98"/>
                  </a:cubicBezTo>
                  <a:cubicBezTo>
                    <a:pt x="78" y="98"/>
                    <a:pt x="82" y="97"/>
                    <a:pt x="85" y="94"/>
                  </a:cubicBezTo>
                  <a:cubicBezTo>
                    <a:pt x="88" y="97"/>
                    <a:pt x="93" y="98"/>
                    <a:pt x="97" y="98"/>
                  </a:cubicBezTo>
                  <a:cubicBezTo>
                    <a:pt x="97" y="98"/>
                    <a:pt x="97" y="98"/>
                    <a:pt x="97" y="98"/>
                  </a:cubicBezTo>
                  <a:cubicBezTo>
                    <a:pt x="98" y="98"/>
                    <a:pt x="99" y="98"/>
                    <a:pt x="100" y="98"/>
                  </a:cubicBezTo>
                  <a:cubicBezTo>
                    <a:pt x="101" y="98"/>
                    <a:pt x="101" y="98"/>
                    <a:pt x="102" y="99"/>
                  </a:cubicBezTo>
                  <a:cubicBezTo>
                    <a:pt x="104" y="99"/>
                    <a:pt x="107" y="101"/>
                    <a:pt x="110" y="104"/>
                  </a:cubicBezTo>
                  <a:cubicBezTo>
                    <a:pt x="112" y="105"/>
                    <a:pt x="114" y="108"/>
                    <a:pt x="116" y="110"/>
                  </a:cubicBezTo>
                  <a:cubicBezTo>
                    <a:pt x="122" y="117"/>
                    <a:pt x="128" y="129"/>
                    <a:pt x="133" y="146"/>
                  </a:cubicBezTo>
                  <a:cubicBezTo>
                    <a:pt x="133" y="148"/>
                    <a:pt x="134" y="151"/>
                    <a:pt x="135" y="154"/>
                  </a:cubicBezTo>
                  <a:cubicBezTo>
                    <a:pt x="136" y="160"/>
                    <a:pt x="142" y="165"/>
                    <a:pt x="148" y="165"/>
                  </a:cubicBezTo>
                  <a:cubicBezTo>
                    <a:pt x="150" y="165"/>
                    <a:pt x="151" y="164"/>
                    <a:pt x="152" y="164"/>
                  </a:cubicBezTo>
                  <a:cubicBezTo>
                    <a:pt x="158" y="163"/>
                    <a:pt x="162" y="158"/>
                    <a:pt x="163" y="152"/>
                  </a:cubicBezTo>
                  <a:cubicBezTo>
                    <a:pt x="163" y="151"/>
                    <a:pt x="163" y="149"/>
                    <a:pt x="162" y="147"/>
                  </a:cubicBezTo>
                  <a:cubicBezTo>
                    <a:pt x="162" y="147"/>
                    <a:pt x="162" y="146"/>
                    <a:pt x="162" y="146"/>
                  </a:cubicBezTo>
                  <a:cubicBezTo>
                    <a:pt x="160" y="139"/>
                    <a:pt x="158" y="132"/>
                    <a:pt x="156" y="126"/>
                  </a:cubicBezTo>
                  <a:cubicBezTo>
                    <a:pt x="149" y="105"/>
                    <a:pt x="139" y="92"/>
                    <a:pt x="130" y="83"/>
                  </a:cubicBezTo>
                  <a:cubicBezTo>
                    <a:pt x="123" y="77"/>
                    <a:pt x="117" y="74"/>
                    <a:pt x="111" y="72"/>
                  </a:cubicBezTo>
                  <a:cubicBezTo>
                    <a:pt x="111" y="72"/>
                    <a:pt x="111" y="72"/>
                    <a:pt x="111" y="71"/>
                  </a:cubicBezTo>
                  <a:cubicBezTo>
                    <a:pt x="122" y="23"/>
                    <a:pt x="122" y="23"/>
                    <a:pt x="122" y="23"/>
                  </a:cubicBezTo>
                  <a:cubicBezTo>
                    <a:pt x="123" y="23"/>
                    <a:pt x="123" y="23"/>
                    <a:pt x="124" y="23"/>
                  </a:cubicBezTo>
                  <a:cubicBezTo>
                    <a:pt x="126" y="24"/>
                    <a:pt x="127" y="24"/>
                    <a:pt x="129" y="25"/>
                  </a:cubicBezTo>
                  <a:cubicBezTo>
                    <a:pt x="132" y="25"/>
                    <a:pt x="135" y="26"/>
                    <a:pt x="138" y="2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1" name="Freeform 89"/>
            <p:cNvSpPr/>
            <p:nvPr/>
          </p:nvSpPr>
          <p:spPr bwMode="auto">
            <a:xfrm>
              <a:off x="8405" y="6102"/>
              <a:ext cx="665" cy="603"/>
            </a:xfrm>
            <a:custGeom>
              <a:avLst/>
              <a:gdLst>
                <a:gd name="T0" fmla="*/ 7 w 227"/>
                <a:gd name="T1" fmla="*/ 129 h 205"/>
                <a:gd name="T2" fmla="*/ 0 w 227"/>
                <a:gd name="T3" fmla="*/ 134 h 205"/>
                <a:gd name="T4" fmla="*/ 0 w 227"/>
                <a:gd name="T5" fmla="*/ 152 h 205"/>
                <a:gd name="T6" fmla="*/ 0 w 227"/>
                <a:gd name="T7" fmla="*/ 160 h 205"/>
                <a:gd name="T8" fmla="*/ 5 w 227"/>
                <a:gd name="T9" fmla="*/ 195 h 205"/>
                <a:gd name="T10" fmla="*/ 7 w 227"/>
                <a:gd name="T11" fmla="*/ 205 h 205"/>
                <a:gd name="T12" fmla="*/ 18 w 227"/>
                <a:gd name="T13" fmla="*/ 195 h 205"/>
                <a:gd name="T14" fmla="*/ 26 w 227"/>
                <a:gd name="T15" fmla="*/ 190 h 205"/>
                <a:gd name="T16" fmla="*/ 26 w 227"/>
                <a:gd name="T17" fmla="*/ 172 h 205"/>
                <a:gd name="T18" fmla="*/ 26 w 227"/>
                <a:gd name="T19" fmla="*/ 149 h 205"/>
                <a:gd name="T20" fmla="*/ 20 w 227"/>
                <a:gd name="T21" fmla="*/ 129 h 205"/>
                <a:gd name="T22" fmla="*/ 18 w 227"/>
                <a:gd name="T23" fmla="*/ 71 h 205"/>
                <a:gd name="T24" fmla="*/ 90 w 227"/>
                <a:gd name="T25" fmla="*/ 55 h 205"/>
                <a:gd name="T26" fmla="*/ 99 w 227"/>
                <a:gd name="T27" fmla="*/ 70 h 205"/>
                <a:gd name="T28" fmla="*/ 75 w 227"/>
                <a:gd name="T29" fmla="*/ 84 h 205"/>
                <a:gd name="T30" fmla="*/ 55 w 227"/>
                <a:gd name="T31" fmla="*/ 151 h 205"/>
                <a:gd name="T32" fmla="*/ 65 w 227"/>
                <a:gd name="T33" fmla="*/ 153 h 205"/>
                <a:gd name="T34" fmla="*/ 83 w 227"/>
                <a:gd name="T35" fmla="*/ 91 h 205"/>
                <a:gd name="T36" fmla="*/ 99 w 227"/>
                <a:gd name="T37" fmla="*/ 82 h 205"/>
                <a:gd name="T38" fmla="*/ 113 w 227"/>
                <a:gd name="T39" fmla="*/ 102 h 205"/>
                <a:gd name="T40" fmla="*/ 128 w 227"/>
                <a:gd name="T41" fmla="*/ 106 h 205"/>
                <a:gd name="T42" fmla="*/ 132 w 227"/>
                <a:gd name="T43" fmla="*/ 83 h 205"/>
                <a:gd name="T44" fmla="*/ 153 w 227"/>
                <a:gd name="T45" fmla="*/ 113 h 205"/>
                <a:gd name="T46" fmla="*/ 172 w 227"/>
                <a:gd name="T47" fmla="*/ 155 h 205"/>
                <a:gd name="T48" fmla="*/ 163 w 227"/>
                <a:gd name="T49" fmla="*/ 111 h 205"/>
                <a:gd name="T50" fmla="*/ 136 w 227"/>
                <a:gd name="T51" fmla="*/ 73 h 205"/>
                <a:gd name="T52" fmla="*/ 128 w 227"/>
                <a:gd name="T53" fmla="*/ 55 h 205"/>
                <a:gd name="T54" fmla="*/ 193 w 227"/>
                <a:gd name="T55" fmla="*/ 55 h 205"/>
                <a:gd name="T56" fmla="*/ 209 w 227"/>
                <a:gd name="T57" fmla="*/ 129 h 205"/>
                <a:gd name="T58" fmla="*/ 201 w 227"/>
                <a:gd name="T59" fmla="*/ 134 h 205"/>
                <a:gd name="T60" fmla="*/ 201 w 227"/>
                <a:gd name="T61" fmla="*/ 152 h 205"/>
                <a:gd name="T62" fmla="*/ 201 w 227"/>
                <a:gd name="T63" fmla="*/ 174 h 205"/>
                <a:gd name="T64" fmla="*/ 206 w 227"/>
                <a:gd name="T65" fmla="*/ 195 h 205"/>
                <a:gd name="T66" fmla="*/ 209 w 227"/>
                <a:gd name="T67" fmla="*/ 205 h 205"/>
                <a:gd name="T68" fmla="*/ 219 w 227"/>
                <a:gd name="T69" fmla="*/ 195 h 205"/>
                <a:gd name="T70" fmla="*/ 227 w 227"/>
                <a:gd name="T71" fmla="*/ 190 h 205"/>
                <a:gd name="T72" fmla="*/ 227 w 227"/>
                <a:gd name="T73" fmla="*/ 155 h 205"/>
                <a:gd name="T74" fmla="*/ 227 w 227"/>
                <a:gd name="T75" fmla="*/ 147 h 205"/>
                <a:gd name="T76" fmla="*/ 221 w 227"/>
                <a:gd name="T77" fmla="*/ 129 h 205"/>
                <a:gd name="T78" fmla="*/ 219 w 227"/>
                <a:gd name="T79" fmla="*/ 71 h 205"/>
                <a:gd name="T80" fmla="*/ 130 w 227"/>
                <a:gd name="T81" fmla="*/ 44 h 205"/>
                <a:gd name="T82" fmla="*/ 128 w 227"/>
                <a:gd name="T83" fmla="*/ 25 h 205"/>
                <a:gd name="T84" fmla="*/ 146 w 227"/>
                <a:gd name="T85" fmla="*/ 20 h 205"/>
                <a:gd name="T86" fmla="*/ 141 w 227"/>
                <a:gd name="T87" fmla="*/ 0 h 205"/>
                <a:gd name="T88" fmla="*/ 80 w 227"/>
                <a:gd name="T89" fmla="*/ 5 h 205"/>
                <a:gd name="T90" fmla="*/ 86 w 227"/>
                <a:gd name="T91" fmla="*/ 25 h 205"/>
                <a:gd name="T92" fmla="*/ 99 w 227"/>
                <a:gd name="T93" fmla="*/ 44 h 205"/>
                <a:gd name="T94" fmla="*/ 34 w 227"/>
                <a:gd name="T95" fmla="*/ 44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7" h="205">
                  <a:moveTo>
                    <a:pt x="7" y="71"/>
                  </a:moveTo>
                  <a:cubicBezTo>
                    <a:pt x="7" y="129"/>
                    <a:pt x="7" y="129"/>
                    <a:pt x="7" y="129"/>
                  </a:cubicBezTo>
                  <a:cubicBezTo>
                    <a:pt x="5" y="129"/>
                    <a:pt x="5" y="129"/>
                    <a:pt x="5" y="129"/>
                  </a:cubicBezTo>
                  <a:cubicBezTo>
                    <a:pt x="3" y="129"/>
                    <a:pt x="0" y="131"/>
                    <a:pt x="0" y="134"/>
                  </a:cubicBezTo>
                  <a:cubicBezTo>
                    <a:pt x="0" y="147"/>
                    <a:pt x="0" y="147"/>
                    <a:pt x="0" y="147"/>
                  </a:cubicBezTo>
                  <a:cubicBezTo>
                    <a:pt x="0" y="152"/>
                    <a:pt x="0" y="152"/>
                    <a:pt x="0" y="152"/>
                  </a:cubicBezTo>
                  <a:cubicBezTo>
                    <a:pt x="0" y="155"/>
                    <a:pt x="0" y="155"/>
                    <a:pt x="0" y="155"/>
                  </a:cubicBezTo>
                  <a:cubicBezTo>
                    <a:pt x="0" y="160"/>
                    <a:pt x="0" y="160"/>
                    <a:pt x="0" y="160"/>
                  </a:cubicBezTo>
                  <a:cubicBezTo>
                    <a:pt x="0" y="190"/>
                    <a:pt x="0" y="190"/>
                    <a:pt x="0" y="190"/>
                  </a:cubicBezTo>
                  <a:cubicBezTo>
                    <a:pt x="0" y="193"/>
                    <a:pt x="3" y="195"/>
                    <a:pt x="5" y="195"/>
                  </a:cubicBezTo>
                  <a:cubicBezTo>
                    <a:pt x="7" y="195"/>
                    <a:pt x="7" y="195"/>
                    <a:pt x="7" y="195"/>
                  </a:cubicBezTo>
                  <a:cubicBezTo>
                    <a:pt x="7" y="205"/>
                    <a:pt x="7" y="205"/>
                    <a:pt x="7" y="205"/>
                  </a:cubicBezTo>
                  <a:cubicBezTo>
                    <a:pt x="18" y="205"/>
                    <a:pt x="18" y="205"/>
                    <a:pt x="18" y="205"/>
                  </a:cubicBezTo>
                  <a:cubicBezTo>
                    <a:pt x="18" y="195"/>
                    <a:pt x="18" y="195"/>
                    <a:pt x="18" y="195"/>
                  </a:cubicBezTo>
                  <a:cubicBezTo>
                    <a:pt x="20" y="195"/>
                    <a:pt x="20" y="195"/>
                    <a:pt x="20" y="195"/>
                  </a:cubicBezTo>
                  <a:cubicBezTo>
                    <a:pt x="23" y="195"/>
                    <a:pt x="26" y="193"/>
                    <a:pt x="26" y="190"/>
                  </a:cubicBezTo>
                  <a:cubicBezTo>
                    <a:pt x="26" y="174"/>
                    <a:pt x="26" y="174"/>
                    <a:pt x="26" y="174"/>
                  </a:cubicBezTo>
                  <a:cubicBezTo>
                    <a:pt x="26" y="172"/>
                    <a:pt x="26" y="172"/>
                    <a:pt x="26" y="172"/>
                  </a:cubicBezTo>
                  <a:cubicBezTo>
                    <a:pt x="26" y="152"/>
                    <a:pt x="26" y="152"/>
                    <a:pt x="26" y="152"/>
                  </a:cubicBezTo>
                  <a:cubicBezTo>
                    <a:pt x="26" y="149"/>
                    <a:pt x="26" y="149"/>
                    <a:pt x="26" y="149"/>
                  </a:cubicBezTo>
                  <a:cubicBezTo>
                    <a:pt x="26" y="134"/>
                    <a:pt x="26" y="134"/>
                    <a:pt x="26" y="134"/>
                  </a:cubicBezTo>
                  <a:cubicBezTo>
                    <a:pt x="26" y="131"/>
                    <a:pt x="23" y="129"/>
                    <a:pt x="20" y="129"/>
                  </a:cubicBezTo>
                  <a:cubicBezTo>
                    <a:pt x="18" y="129"/>
                    <a:pt x="18" y="129"/>
                    <a:pt x="18" y="129"/>
                  </a:cubicBezTo>
                  <a:cubicBezTo>
                    <a:pt x="18" y="71"/>
                    <a:pt x="18" y="71"/>
                    <a:pt x="18" y="71"/>
                  </a:cubicBezTo>
                  <a:cubicBezTo>
                    <a:pt x="18" y="62"/>
                    <a:pt x="25" y="55"/>
                    <a:pt x="34" y="55"/>
                  </a:cubicBezTo>
                  <a:cubicBezTo>
                    <a:pt x="90" y="55"/>
                    <a:pt x="90" y="55"/>
                    <a:pt x="90" y="55"/>
                  </a:cubicBezTo>
                  <a:cubicBezTo>
                    <a:pt x="99" y="55"/>
                    <a:pt x="99" y="55"/>
                    <a:pt x="99" y="55"/>
                  </a:cubicBezTo>
                  <a:cubicBezTo>
                    <a:pt x="99" y="70"/>
                    <a:pt x="99" y="70"/>
                    <a:pt x="99" y="70"/>
                  </a:cubicBezTo>
                  <a:cubicBezTo>
                    <a:pt x="96" y="71"/>
                    <a:pt x="93" y="72"/>
                    <a:pt x="91" y="73"/>
                  </a:cubicBezTo>
                  <a:cubicBezTo>
                    <a:pt x="85" y="76"/>
                    <a:pt x="80" y="78"/>
                    <a:pt x="75" y="84"/>
                  </a:cubicBezTo>
                  <a:cubicBezTo>
                    <a:pt x="70" y="90"/>
                    <a:pt x="67" y="98"/>
                    <a:pt x="63" y="111"/>
                  </a:cubicBezTo>
                  <a:cubicBezTo>
                    <a:pt x="62" y="117"/>
                    <a:pt x="59" y="132"/>
                    <a:pt x="55" y="151"/>
                  </a:cubicBezTo>
                  <a:cubicBezTo>
                    <a:pt x="55" y="152"/>
                    <a:pt x="55" y="153"/>
                    <a:pt x="54" y="155"/>
                  </a:cubicBezTo>
                  <a:cubicBezTo>
                    <a:pt x="58" y="154"/>
                    <a:pt x="62" y="154"/>
                    <a:pt x="65" y="153"/>
                  </a:cubicBezTo>
                  <a:cubicBezTo>
                    <a:pt x="69" y="134"/>
                    <a:pt x="72" y="119"/>
                    <a:pt x="74" y="113"/>
                  </a:cubicBezTo>
                  <a:cubicBezTo>
                    <a:pt x="77" y="101"/>
                    <a:pt x="80" y="94"/>
                    <a:pt x="83" y="91"/>
                  </a:cubicBezTo>
                  <a:cubicBezTo>
                    <a:pt x="86" y="87"/>
                    <a:pt x="90" y="85"/>
                    <a:pt x="95" y="83"/>
                  </a:cubicBezTo>
                  <a:cubicBezTo>
                    <a:pt x="96" y="82"/>
                    <a:pt x="97" y="82"/>
                    <a:pt x="99" y="82"/>
                  </a:cubicBezTo>
                  <a:cubicBezTo>
                    <a:pt x="99" y="106"/>
                    <a:pt x="99" y="106"/>
                    <a:pt x="99" y="106"/>
                  </a:cubicBezTo>
                  <a:cubicBezTo>
                    <a:pt x="103" y="103"/>
                    <a:pt x="108" y="102"/>
                    <a:pt x="113" y="102"/>
                  </a:cubicBezTo>
                  <a:cubicBezTo>
                    <a:pt x="115" y="102"/>
                    <a:pt x="117" y="102"/>
                    <a:pt x="119" y="102"/>
                  </a:cubicBezTo>
                  <a:cubicBezTo>
                    <a:pt x="123" y="103"/>
                    <a:pt x="126" y="104"/>
                    <a:pt x="128" y="106"/>
                  </a:cubicBezTo>
                  <a:cubicBezTo>
                    <a:pt x="128" y="82"/>
                    <a:pt x="128" y="82"/>
                    <a:pt x="128" y="82"/>
                  </a:cubicBezTo>
                  <a:cubicBezTo>
                    <a:pt x="129" y="82"/>
                    <a:pt x="131" y="82"/>
                    <a:pt x="132" y="83"/>
                  </a:cubicBezTo>
                  <a:cubicBezTo>
                    <a:pt x="137" y="85"/>
                    <a:pt x="140" y="87"/>
                    <a:pt x="144" y="91"/>
                  </a:cubicBezTo>
                  <a:cubicBezTo>
                    <a:pt x="147" y="94"/>
                    <a:pt x="150" y="101"/>
                    <a:pt x="153" y="113"/>
                  </a:cubicBezTo>
                  <a:cubicBezTo>
                    <a:pt x="155" y="119"/>
                    <a:pt x="158" y="134"/>
                    <a:pt x="161" y="153"/>
                  </a:cubicBezTo>
                  <a:cubicBezTo>
                    <a:pt x="164" y="154"/>
                    <a:pt x="168" y="155"/>
                    <a:pt x="172" y="155"/>
                  </a:cubicBezTo>
                  <a:cubicBezTo>
                    <a:pt x="172" y="154"/>
                    <a:pt x="172" y="152"/>
                    <a:pt x="172" y="151"/>
                  </a:cubicBezTo>
                  <a:cubicBezTo>
                    <a:pt x="168" y="132"/>
                    <a:pt x="165" y="117"/>
                    <a:pt x="163" y="111"/>
                  </a:cubicBezTo>
                  <a:cubicBezTo>
                    <a:pt x="160" y="98"/>
                    <a:pt x="156" y="90"/>
                    <a:pt x="152" y="84"/>
                  </a:cubicBezTo>
                  <a:cubicBezTo>
                    <a:pt x="147" y="78"/>
                    <a:pt x="141" y="76"/>
                    <a:pt x="136" y="73"/>
                  </a:cubicBezTo>
                  <a:cubicBezTo>
                    <a:pt x="133" y="72"/>
                    <a:pt x="131" y="71"/>
                    <a:pt x="128" y="70"/>
                  </a:cubicBezTo>
                  <a:cubicBezTo>
                    <a:pt x="128" y="55"/>
                    <a:pt x="128" y="55"/>
                    <a:pt x="128" y="55"/>
                  </a:cubicBezTo>
                  <a:cubicBezTo>
                    <a:pt x="130" y="55"/>
                    <a:pt x="130" y="55"/>
                    <a:pt x="130" y="55"/>
                  </a:cubicBezTo>
                  <a:cubicBezTo>
                    <a:pt x="193" y="55"/>
                    <a:pt x="193" y="55"/>
                    <a:pt x="193" y="55"/>
                  </a:cubicBezTo>
                  <a:cubicBezTo>
                    <a:pt x="202" y="55"/>
                    <a:pt x="209" y="62"/>
                    <a:pt x="209" y="71"/>
                  </a:cubicBezTo>
                  <a:cubicBezTo>
                    <a:pt x="209" y="129"/>
                    <a:pt x="209" y="129"/>
                    <a:pt x="209" y="129"/>
                  </a:cubicBezTo>
                  <a:cubicBezTo>
                    <a:pt x="206" y="129"/>
                    <a:pt x="206" y="129"/>
                    <a:pt x="206" y="129"/>
                  </a:cubicBezTo>
                  <a:cubicBezTo>
                    <a:pt x="204" y="129"/>
                    <a:pt x="201" y="131"/>
                    <a:pt x="201" y="134"/>
                  </a:cubicBezTo>
                  <a:cubicBezTo>
                    <a:pt x="201" y="149"/>
                    <a:pt x="201" y="149"/>
                    <a:pt x="201" y="149"/>
                  </a:cubicBezTo>
                  <a:cubicBezTo>
                    <a:pt x="201" y="152"/>
                    <a:pt x="201" y="152"/>
                    <a:pt x="201" y="152"/>
                  </a:cubicBezTo>
                  <a:cubicBezTo>
                    <a:pt x="201" y="172"/>
                    <a:pt x="201" y="172"/>
                    <a:pt x="201" y="172"/>
                  </a:cubicBezTo>
                  <a:cubicBezTo>
                    <a:pt x="201" y="174"/>
                    <a:pt x="201" y="174"/>
                    <a:pt x="201" y="174"/>
                  </a:cubicBezTo>
                  <a:cubicBezTo>
                    <a:pt x="201" y="190"/>
                    <a:pt x="201" y="190"/>
                    <a:pt x="201" y="190"/>
                  </a:cubicBezTo>
                  <a:cubicBezTo>
                    <a:pt x="201" y="193"/>
                    <a:pt x="204" y="195"/>
                    <a:pt x="206" y="195"/>
                  </a:cubicBezTo>
                  <a:cubicBezTo>
                    <a:pt x="209" y="195"/>
                    <a:pt x="209" y="195"/>
                    <a:pt x="209" y="195"/>
                  </a:cubicBezTo>
                  <a:cubicBezTo>
                    <a:pt x="209" y="205"/>
                    <a:pt x="209" y="205"/>
                    <a:pt x="209" y="205"/>
                  </a:cubicBezTo>
                  <a:cubicBezTo>
                    <a:pt x="219" y="205"/>
                    <a:pt x="219" y="205"/>
                    <a:pt x="219" y="205"/>
                  </a:cubicBezTo>
                  <a:cubicBezTo>
                    <a:pt x="219" y="195"/>
                    <a:pt x="219" y="195"/>
                    <a:pt x="219" y="195"/>
                  </a:cubicBezTo>
                  <a:cubicBezTo>
                    <a:pt x="221" y="195"/>
                    <a:pt x="221" y="195"/>
                    <a:pt x="221" y="195"/>
                  </a:cubicBezTo>
                  <a:cubicBezTo>
                    <a:pt x="224" y="195"/>
                    <a:pt x="227" y="193"/>
                    <a:pt x="227" y="190"/>
                  </a:cubicBezTo>
                  <a:cubicBezTo>
                    <a:pt x="227" y="160"/>
                    <a:pt x="227" y="160"/>
                    <a:pt x="227" y="160"/>
                  </a:cubicBezTo>
                  <a:cubicBezTo>
                    <a:pt x="227" y="155"/>
                    <a:pt x="227" y="155"/>
                    <a:pt x="227" y="155"/>
                  </a:cubicBezTo>
                  <a:cubicBezTo>
                    <a:pt x="227" y="152"/>
                    <a:pt x="227" y="152"/>
                    <a:pt x="227" y="152"/>
                  </a:cubicBezTo>
                  <a:cubicBezTo>
                    <a:pt x="227" y="147"/>
                    <a:pt x="227" y="147"/>
                    <a:pt x="227" y="147"/>
                  </a:cubicBezTo>
                  <a:cubicBezTo>
                    <a:pt x="227" y="134"/>
                    <a:pt x="227" y="134"/>
                    <a:pt x="227" y="134"/>
                  </a:cubicBezTo>
                  <a:cubicBezTo>
                    <a:pt x="227" y="131"/>
                    <a:pt x="224" y="129"/>
                    <a:pt x="221" y="129"/>
                  </a:cubicBezTo>
                  <a:cubicBezTo>
                    <a:pt x="219" y="129"/>
                    <a:pt x="219" y="129"/>
                    <a:pt x="219" y="129"/>
                  </a:cubicBezTo>
                  <a:cubicBezTo>
                    <a:pt x="219" y="71"/>
                    <a:pt x="219" y="71"/>
                    <a:pt x="219" y="71"/>
                  </a:cubicBezTo>
                  <a:cubicBezTo>
                    <a:pt x="219" y="56"/>
                    <a:pt x="207" y="44"/>
                    <a:pt x="193" y="44"/>
                  </a:cubicBezTo>
                  <a:cubicBezTo>
                    <a:pt x="130" y="44"/>
                    <a:pt x="130" y="44"/>
                    <a:pt x="130" y="44"/>
                  </a:cubicBezTo>
                  <a:cubicBezTo>
                    <a:pt x="128" y="44"/>
                    <a:pt x="128" y="44"/>
                    <a:pt x="128" y="44"/>
                  </a:cubicBezTo>
                  <a:cubicBezTo>
                    <a:pt x="128" y="25"/>
                    <a:pt x="128" y="25"/>
                    <a:pt x="128" y="25"/>
                  </a:cubicBezTo>
                  <a:cubicBezTo>
                    <a:pt x="141" y="25"/>
                    <a:pt x="141" y="25"/>
                    <a:pt x="141" y="25"/>
                  </a:cubicBezTo>
                  <a:cubicBezTo>
                    <a:pt x="144" y="25"/>
                    <a:pt x="146" y="23"/>
                    <a:pt x="146" y="20"/>
                  </a:cubicBezTo>
                  <a:cubicBezTo>
                    <a:pt x="146" y="5"/>
                    <a:pt x="146" y="5"/>
                    <a:pt x="146" y="5"/>
                  </a:cubicBezTo>
                  <a:cubicBezTo>
                    <a:pt x="146" y="3"/>
                    <a:pt x="144" y="0"/>
                    <a:pt x="141" y="0"/>
                  </a:cubicBezTo>
                  <a:cubicBezTo>
                    <a:pt x="86" y="0"/>
                    <a:pt x="86" y="0"/>
                    <a:pt x="86" y="0"/>
                  </a:cubicBezTo>
                  <a:cubicBezTo>
                    <a:pt x="83" y="0"/>
                    <a:pt x="80" y="3"/>
                    <a:pt x="80" y="5"/>
                  </a:cubicBezTo>
                  <a:cubicBezTo>
                    <a:pt x="80" y="20"/>
                    <a:pt x="80" y="20"/>
                    <a:pt x="80" y="20"/>
                  </a:cubicBezTo>
                  <a:cubicBezTo>
                    <a:pt x="80" y="23"/>
                    <a:pt x="83" y="25"/>
                    <a:pt x="86" y="25"/>
                  </a:cubicBezTo>
                  <a:cubicBezTo>
                    <a:pt x="99" y="25"/>
                    <a:pt x="99" y="25"/>
                    <a:pt x="99" y="25"/>
                  </a:cubicBezTo>
                  <a:cubicBezTo>
                    <a:pt x="99" y="44"/>
                    <a:pt x="99" y="44"/>
                    <a:pt x="99" y="44"/>
                  </a:cubicBezTo>
                  <a:cubicBezTo>
                    <a:pt x="90" y="44"/>
                    <a:pt x="90" y="44"/>
                    <a:pt x="90" y="44"/>
                  </a:cubicBezTo>
                  <a:cubicBezTo>
                    <a:pt x="34" y="44"/>
                    <a:pt x="34" y="44"/>
                    <a:pt x="34" y="44"/>
                  </a:cubicBezTo>
                  <a:cubicBezTo>
                    <a:pt x="19" y="44"/>
                    <a:pt x="7" y="56"/>
                    <a:pt x="7"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2" name="文本框 1"/>
          <p:cNvSpPr txBox="1"/>
          <p:nvPr/>
        </p:nvSpPr>
        <p:spPr>
          <a:xfrm>
            <a:off x="2262528" y="1217837"/>
            <a:ext cx="3614638" cy="1754326"/>
          </a:xfrm>
          <a:prstGeom prst="rect">
            <a:avLst/>
          </a:prstGeom>
          <a:noFill/>
        </p:spPr>
        <p:txBody>
          <a:bodyPr wrap="square" rtlCol="0">
            <a:spAutoFit/>
          </a:bodyPr>
          <a:lstStyle/>
          <a:p>
            <a:r>
              <a:rPr lang="zh-CN" altLang="en-US" dirty="0">
                <a:solidFill>
                  <a:schemeClr val="bg1"/>
                </a:solidFill>
                <a:latin typeface="宋体" panose="02010600030101010101" pitchFamily="2" charset="-122"/>
                <a:ea typeface="宋体" panose="02010600030101010101" pitchFamily="2" charset="-122"/>
              </a:rPr>
              <a:t>情况</a:t>
            </a:r>
            <a:r>
              <a:rPr lang="en-US" altLang="zh-CN" dirty="0">
                <a:solidFill>
                  <a:schemeClr val="bg1"/>
                </a:solidFill>
                <a:latin typeface="宋体" panose="02010600030101010101" pitchFamily="2" charset="-122"/>
                <a:ea typeface="宋体" panose="02010600030101010101" pitchFamily="2" charset="-122"/>
              </a:rPr>
              <a:t>1</a:t>
            </a:r>
            <a:r>
              <a:rPr lang="zh-CN" altLang="en-US" dirty="0">
                <a:solidFill>
                  <a:schemeClr val="bg1"/>
                </a:solidFill>
                <a:latin typeface="宋体" panose="02010600030101010101" pitchFamily="2" charset="-122"/>
                <a:ea typeface="宋体" panose="02010600030101010101" pitchFamily="2" charset="-122"/>
              </a:rPr>
              <a:t>：</a:t>
            </a:r>
            <a:endParaRPr lang="en-US" altLang="zh-CN" dirty="0">
              <a:solidFill>
                <a:schemeClr val="bg1"/>
              </a:solidFill>
              <a:latin typeface="宋体" panose="02010600030101010101" pitchFamily="2" charset="-122"/>
              <a:ea typeface="宋体" panose="02010600030101010101" pitchFamily="2" charset="-122"/>
            </a:endParaRPr>
          </a:p>
          <a:p>
            <a:r>
              <a:rPr lang="zh-CN" altLang="en-US" dirty="0">
                <a:solidFill>
                  <a:schemeClr val="bg1"/>
                </a:solidFill>
                <a:latin typeface="宋体" panose="02010600030101010101" pitchFamily="2" charset="-122"/>
                <a:ea typeface="宋体" panose="02010600030101010101" pitchFamily="2" charset="-122"/>
              </a:rPr>
              <a:t>单击此处输入文本单击此处输入文本单击此处输入文本单击此处输入文本单击此处输入文本单击此处输入文本单击此处输入文本单击此处输入文本单击此处输入文本。</a:t>
            </a:r>
          </a:p>
        </p:txBody>
      </p:sp>
      <p:sp>
        <p:nvSpPr>
          <p:cNvPr id="42" name="文本框 41"/>
          <p:cNvSpPr txBox="1"/>
          <p:nvPr/>
        </p:nvSpPr>
        <p:spPr>
          <a:xfrm>
            <a:off x="2262528" y="3437324"/>
            <a:ext cx="3614638" cy="1754326"/>
          </a:xfrm>
          <a:prstGeom prst="rect">
            <a:avLst/>
          </a:prstGeom>
          <a:noFill/>
        </p:spPr>
        <p:txBody>
          <a:bodyPr wrap="square" rtlCol="0">
            <a:spAutoFit/>
          </a:bodyPr>
          <a:lstStyle/>
          <a:p>
            <a:r>
              <a:rPr lang="zh-CN" altLang="en-US" dirty="0">
                <a:solidFill>
                  <a:schemeClr val="bg1"/>
                </a:solidFill>
                <a:latin typeface="宋体" panose="02010600030101010101" pitchFamily="2" charset="-122"/>
                <a:ea typeface="宋体" panose="02010600030101010101" pitchFamily="2" charset="-122"/>
              </a:rPr>
              <a:t>情况</a:t>
            </a:r>
            <a:r>
              <a:rPr lang="en-US" altLang="zh-CN" dirty="0">
                <a:solidFill>
                  <a:schemeClr val="bg1"/>
                </a:solidFill>
                <a:latin typeface="宋体" panose="02010600030101010101" pitchFamily="2" charset="-122"/>
                <a:ea typeface="宋体" panose="02010600030101010101" pitchFamily="2" charset="-122"/>
              </a:rPr>
              <a:t>3</a:t>
            </a:r>
            <a:r>
              <a:rPr lang="zh-CN" altLang="en-US" dirty="0">
                <a:solidFill>
                  <a:schemeClr val="bg1"/>
                </a:solidFill>
                <a:latin typeface="宋体" panose="02010600030101010101" pitchFamily="2" charset="-122"/>
                <a:ea typeface="宋体" panose="02010600030101010101" pitchFamily="2" charset="-122"/>
              </a:rPr>
              <a:t>：</a:t>
            </a:r>
            <a:endParaRPr lang="en-US" altLang="zh-CN" dirty="0">
              <a:solidFill>
                <a:schemeClr val="bg1"/>
              </a:solidFill>
              <a:latin typeface="宋体" panose="02010600030101010101" pitchFamily="2" charset="-122"/>
              <a:ea typeface="宋体" panose="02010600030101010101" pitchFamily="2" charset="-122"/>
            </a:endParaRPr>
          </a:p>
          <a:p>
            <a:r>
              <a:rPr lang="zh-CN" altLang="en-US" dirty="0">
                <a:solidFill>
                  <a:schemeClr val="bg1"/>
                </a:solidFill>
                <a:latin typeface="宋体" panose="02010600030101010101" pitchFamily="2" charset="-122"/>
                <a:ea typeface="宋体" panose="02010600030101010101" pitchFamily="2" charset="-122"/>
              </a:rPr>
              <a:t>单击此处输入文本单击此处输入文本单击此处输入文本单击此处输入文本单击此处输入文本单击此处输入文本单击此处输入文本单击此处输入文本单击此处输入文本。</a:t>
            </a:r>
          </a:p>
        </p:txBody>
      </p:sp>
      <p:sp>
        <p:nvSpPr>
          <p:cNvPr id="43" name="文本框 42"/>
          <p:cNvSpPr txBox="1"/>
          <p:nvPr/>
        </p:nvSpPr>
        <p:spPr>
          <a:xfrm>
            <a:off x="7341477" y="1286099"/>
            <a:ext cx="3614638" cy="1754326"/>
          </a:xfrm>
          <a:prstGeom prst="rect">
            <a:avLst/>
          </a:prstGeom>
          <a:noFill/>
        </p:spPr>
        <p:txBody>
          <a:bodyPr wrap="square" rtlCol="0">
            <a:spAutoFit/>
          </a:bodyPr>
          <a:lstStyle/>
          <a:p>
            <a:r>
              <a:rPr lang="zh-CN" altLang="en-US" dirty="0">
                <a:solidFill>
                  <a:schemeClr val="bg1"/>
                </a:solidFill>
                <a:latin typeface="宋体" panose="02010600030101010101" pitchFamily="2" charset="-122"/>
                <a:ea typeface="宋体" panose="02010600030101010101" pitchFamily="2" charset="-122"/>
              </a:rPr>
              <a:t>情况</a:t>
            </a:r>
            <a:r>
              <a:rPr lang="en-US" altLang="zh-CN" dirty="0">
                <a:solidFill>
                  <a:schemeClr val="bg1"/>
                </a:solidFill>
                <a:latin typeface="宋体" panose="02010600030101010101" pitchFamily="2" charset="-122"/>
                <a:ea typeface="宋体" panose="02010600030101010101" pitchFamily="2" charset="-122"/>
              </a:rPr>
              <a:t>1</a:t>
            </a:r>
            <a:r>
              <a:rPr lang="zh-CN" altLang="en-US" dirty="0">
                <a:solidFill>
                  <a:schemeClr val="bg1"/>
                </a:solidFill>
                <a:latin typeface="宋体" panose="02010600030101010101" pitchFamily="2" charset="-122"/>
                <a:ea typeface="宋体" panose="02010600030101010101" pitchFamily="2" charset="-122"/>
              </a:rPr>
              <a:t>：</a:t>
            </a:r>
            <a:endParaRPr lang="en-US" altLang="zh-CN" dirty="0">
              <a:solidFill>
                <a:schemeClr val="bg1"/>
              </a:solidFill>
              <a:latin typeface="宋体" panose="02010600030101010101" pitchFamily="2" charset="-122"/>
              <a:ea typeface="宋体" panose="02010600030101010101" pitchFamily="2" charset="-122"/>
            </a:endParaRPr>
          </a:p>
          <a:p>
            <a:r>
              <a:rPr lang="zh-CN" altLang="en-US" dirty="0">
                <a:solidFill>
                  <a:schemeClr val="bg1"/>
                </a:solidFill>
                <a:latin typeface="宋体" panose="02010600030101010101" pitchFamily="2" charset="-122"/>
                <a:ea typeface="宋体" panose="02010600030101010101" pitchFamily="2" charset="-122"/>
              </a:rPr>
              <a:t>单击此处输入文本单击此处输入文本单击此处输入文本单击此处输入文本单击此处输入文本单击此处输入文本单击此处输入文本单击此处输入文本单击此处输入文本。</a:t>
            </a:r>
          </a:p>
        </p:txBody>
      </p:sp>
      <p:sp>
        <p:nvSpPr>
          <p:cNvPr id="44" name="文本框 43"/>
          <p:cNvSpPr txBox="1"/>
          <p:nvPr/>
        </p:nvSpPr>
        <p:spPr>
          <a:xfrm>
            <a:off x="7357351" y="3571309"/>
            <a:ext cx="3614638" cy="1754326"/>
          </a:xfrm>
          <a:prstGeom prst="rect">
            <a:avLst/>
          </a:prstGeom>
          <a:noFill/>
        </p:spPr>
        <p:txBody>
          <a:bodyPr wrap="square" rtlCol="0">
            <a:spAutoFit/>
          </a:bodyPr>
          <a:lstStyle/>
          <a:p>
            <a:r>
              <a:rPr lang="zh-CN" altLang="en-US" dirty="0">
                <a:solidFill>
                  <a:schemeClr val="bg1"/>
                </a:solidFill>
                <a:latin typeface="宋体" panose="02010600030101010101" pitchFamily="2" charset="-122"/>
                <a:ea typeface="宋体" panose="02010600030101010101" pitchFamily="2" charset="-122"/>
              </a:rPr>
              <a:t>情况</a:t>
            </a:r>
            <a:r>
              <a:rPr lang="en-US" altLang="zh-CN" dirty="0">
                <a:solidFill>
                  <a:schemeClr val="bg1"/>
                </a:solidFill>
                <a:latin typeface="宋体" panose="02010600030101010101" pitchFamily="2" charset="-122"/>
                <a:ea typeface="宋体" panose="02010600030101010101" pitchFamily="2" charset="-122"/>
              </a:rPr>
              <a:t>1</a:t>
            </a:r>
            <a:r>
              <a:rPr lang="zh-CN" altLang="en-US" dirty="0">
                <a:solidFill>
                  <a:schemeClr val="bg1"/>
                </a:solidFill>
                <a:latin typeface="宋体" panose="02010600030101010101" pitchFamily="2" charset="-122"/>
                <a:ea typeface="宋体" panose="02010600030101010101" pitchFamily="2" charset="-122"/>
              </a:rPr>
              <a:t>：</a:t>
            </a:r>
            <a:endParaRPr lang="en-US" altLang="zh-CN" dirty="0">
              <a:solidFill>
                <a:schemeClr val="bg1"/>
              </a:solidFill>
              <a:latin typeface="宋体" panose="02010600030101010101" pitchFamily="2" charset="-122"/>
              <a:ea typeface="宋体" panose="02010600030101010101" pitchFamily="2" charset="-122"/>
            </a:endParaRPr>
          </a:p>
          <a:p>
            <a:r>
              <a:rPr lang="zh-CN" altLang="en-US" dirty="0">
                <a:solidFill>
                  <a:schemeClr val="bg1"/>
                </a:solidFill>
                <a:latin typeface="宋体" panose="02010600030101010101" pitchFamily="2" charset="-122"/>
                <a:ea typeface="宋体" panose="02010600030101010101" pitchFamily="2" charset="-122"/>
              </a:rPr>
              <a:t>单击此处输入文本单击此处输入文本单击此处输入文本单击此处输入文本单击此处输入文本单击此处输入文本单击此处输入文本单击此处输入文本单击此处输入文本。</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t="-9000" b="-9000"/>
          </a:stretch>
        </a:blipFill>
        <a:effectLst/>
      </p:bgPr>
    </p:bg>
    <p:spTree>
      <p:nvGrpSpPr>
        <p:cNvPr id="1" name=""/>
        <p:cNvGrpSpPr/>
        <p:nvPr/>
      </p:nvGrpSpPr>
      <p:grpSpPr>
        <a:xfrm>
          <a:off x="0" y="0"/>
          <a:ext cx="0" cy="0"/>
          <a:chOff x="0" y="0"/>
          <a:chExt cx="0" cy="0"/>
        </a:xfrm>
      </p:grpSpPr>
      <p:grpSp>
        <p:nvGrpSpPr>
          <p:cNvPr id="2" name="组合 1"/>
          <p:cNvGrpSpPr/>
          <p:nvPr/>
        </p:nvGrpSpPr>
        <p:grpSpPr>
          <a:xfrm>
            <a:off x="239718" y="274377"/>
            <a:ext cx="3233732" cy="751100"/>
            <a:chOff x="239718" y="274377"/>
            <a:chExt cx="3233732" cy="751100"/>
          </a:xfrm>
        </p:grpSpPr>
        <p:pic>
          <p:nvPicPr>
            <p:cNvPr id="3" name="图片 2"/>
            <p:cNvPicPr>
              <a:picLocks noChangeAspect="1"/>
            </p:cNvPicPr>
            <p:nvPr/>
          </p:nvPicPr>
          <p:blipFill>
            <a:blip r:embed="rId3"/>
            <a:stretch>
              <a:fillRect/>
            </a:stretch>
          </p:blipFill>
          <p:spPr>
            <a:xfrm>
              <a:off x="2935261" y="274377"/>
              <a:ext cx="538189" cy="751100"/>
            </a:xfrm>
            <a:prstGeom prst="rect">
              <a:avLst/>
            </a:prstGeom>
          </p:spPr>
        </p:pic>
        <p:sp>
          <p:nvSpPr>
            <p:cNvPr id="4" name="文本框 3"/>
            <p:cNvSpPr txBox="1"/>
            <p:nvPr/>
          </p:nvSpPr>
          <p:spPr>
            <a:xfrm>
              <a:off x="239718" y="274377"/>
              <a:ext cx="2833682" cy="400110"/>
            </a:xfrm>
            <a:prstGeom prst="rect">
              <a:avLst/>
            </a:prstGeom>
            <a:noFill/>
          </p:spPr>
          <p:txBody>
            <a:bodyPr wrap="square" rtlCol="0">
              <a:spAutoFit/>
            </a:bodyPr>
            <a:lstStyle/>
            <a:p>
              <a:r>
                <a:rPr lang="zh-CN" altLang="en-US" sz="2000" dirty="0">
                  <a:solidFill>
                    <a:schemeClr val="bg1"/>
                  </a:solidFill>
                </a:rPr>
                <a:t>第二章 请输入章节名称</a:t>
              </a:r>
            </a:p>
          </p:txBody>
        </p:sp>
      </p:grpSp>
      <p:pic>
        <p:nvPicPr>
          <p:cNvPr id="5" name="图片 4"/>
          <p:cNvPicPr>
            <a:picLocks noChangeAspect="1"/>
          </p:cNvPicPr>
          <p:nvPr/>
        </p:nvPicPr>
        <p:blipFill>
          <a:blip r:embed="rId4">
            <a:extLst>
              <a:ext uri="{BEBA8EAE-BF5A-486C-A8C5-ECC9F3942E4B}">
                <a14:imgProps xmlns:a14="http://schemas.microsoft.com/office/drawing/2010/main">
                  <a14:imgLayer r:embed="rId5">
                    <a14:imgEffect>
                      <a14:artisticChalkSketch/>
                    </a14:imgEffect>
                  </a14:imgLayer>
                </a14:imgProps>
              </a:ext>
            </a:extLst>
          </a:blip>
          <a:stretch>
            <a:fillRect/>
          </a:stretch>
        </p:blipFill>
        <p:spPr>
          <a:xfrm>
            <a:off x="7582750" y="5487188"/>
            <a:ext cx="4564800" cy="1647807"/>
          </a:xfrm>
          <a:prstGeom prst="rect">
            <a:avLst/>
          </a:prstGeom>
        </p:spPr>
      </p:pic>
      <p:graphicFrame>
        <p:nvGraphicFramePr>
          <p:cNvPr id="8" name="图表 7"/>
          <p:cNvGraphicFramePr/>
          <p:nvPr/>
        </p:nvGraphicFramePr>
        <p:xfrm>
          <a:off x="369869" y="1025476"/>
          <a:ext cx="5504205" cy="3514773"/>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1" name="图表 10"/>
          <p:cNvGraphicFramePr/>
          <p:nvPr/>
        </p:nvGraphicFramePr>
        <p:xfrm>
          <a:off x="6140450" y="1031827"/>
          <a:ext cx="5697980" cy="3514772"/>
        </p:xfrm>
        <a:graphic>
          <a:graphicData uri="http://schemas.openxmlformats.org/drawingml/2006/chart">
            <c:chart xmlns:c="http://schemas.openxmlformats.org/drawingml/2006/chart" xmlns:r="http://schemas.openxmlformats.org/officeDocument/2006/relationships" r:id="rId7"/>
          </a:graphicData>
        </a:graphic>
      </p:graphicFrame>
      <p:sp>
        <p:nvSpPr>
          <p:cNvPr id="12" name="文本框 11"/>
          <p:cNvSpPr txBox="1"/>
          <p:nvPr/>
        </p:nvSpPr>
        <p:spPr>
          <a:xfrm>
            <a:off x="406169" y="4693728"/>
            <a:ext cx="11468561" cy="646331"/>
          </a:xfrm>
          <a:prstGeom prst="rect">
            <a:avLst/>
          </a:prstGeom>
          <a:noFill/>
        </p:spPr>
        <p:txBody>
          <a:bodyPr wrap="square" rtlCol="0">
            <a:spAutoFit/>
          </a:bodyPr>
          <a:lstStyle/>
          <a:p>
            <a:r>
              <a:rPr lang="zh-CN" altLang="en-US" dirty="0">
                <a:solidFill>
                  <a:schemeClr val="bg1"/>
                </a:solidFill>
              </a:rPr>
              <a:t>单击此处输入文本单击此处输入文本单击此处输入文本单击此处输入文本单击此处输入文本单击此处输入文本单击此处输入文本单击此处输入文本单击此处输入文本单击此处输入文本单击此处输入文本单击此处输入文本单击</a:t>
            </a:r>
          </a:p>
        </p:txBody>
      </p:sp>
      <p:sp>
        <p:nvSpPr>
          <p:cNvPr id="13" name="矩形: 圆角 12"/>
          <p:cNvSpPr/>
          <p:nvPr/>
        </p:nvSpPr>
        <p:spPr>
          <a:xfrm>
            <a:off x="425218" y="5493538"/>
            <a:ext cx="6712181" cy="1090085"/>
          </a:xfrm>
          <a:prstGeom prst="round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r>
              <a:rPr lang="zh-CN" altLang="en-US" dirty="0"/>
              <a:t>单击此处输入文字单击此处输入文字单击此处输入文字单击此处输入文字单击此处输入文字单击此处输入文字单击此处输入文字单击此处输入文字单击此处输入文字单击此处输入文字单击此处</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DOC_GUID" val="{46330335-69ad-48ec-9ffe-ec025d893af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TotalTime>
  <Words>1815</Words>
  <Application>Microsoft Office PowerPoint</Application>
  <PresentationFormat>宽屏</PresentationFormat>
  <Paragraphs>135</Paragraphs>
  <Slides>26</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26</vt:i4>
      </vt:variant>
    </vt:vector>
  </HeadingPairs>
  <TitlesOfParts>
    <vt:vector size="41" baseType="lpstr">
      <vt:lpstr>华文新魏</vt:lpstr>
      <vt:lpstr>宋体</vt:lpstr>
      <vt:lpstr>微软雅黑</vt:lpstr>
      <vt:lpstr>方正粗黑宋简体</vt:lpstr>
      <vt:lpstr>楷体</vt:lpstr>
      <vt:lpstr>等线</vt:lpstr>
      <vt:lpstr>等线 Light</vt:lpstr>
      <vt:lpstr>黑体</vt:lpstr>
      <vt:lpstr>Arial</vt:lpstr>
      <vt:lpstr>Calibri</vt:lpstr>
      <vt:lpstr>Century Gothic</vt:lpstr>
      <vt:lpstr>Segoe UI</vt:lpstr>
      <vt:lpstr>Segoe UI Light</vt:lpstr>
      <vt:lpstr>Office 主题​​</vt:lpstr>
      <vt:lpstr>1_OfficePLUS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苏 瑞</dc:creator>
  <cp:lastModifiedBy>Yunxuan Liu (Chinasoft International)</cp:lastModifiedBy>
  <cp:revision>75</cp:revision>
  <dcterms:created xsi:type="dcterms:W3CDTF">2019-03-26T08:49:00Z</dcterms:created>
  <dcterms:modified xsi:type="dcterms:W3CDTF">2019-04-12T06:44:30Z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2052-11.1.0.8527</vt:lpwstr>
  </property>
  <property fmtid="{D5CDD505-2E9C-101B-9397-08002B2CF9AE}" pid="3" name="MSIP_Label_f42aa342-8706-4288-bd11-ebb85995028c_Enabled">
    <vt:lpwstr>True</vt:lpwstr>
  </property>
  <property fmtid="{D5CDD505-2E9C-101B-9397-08002B2CF9AE}" pid="4" name="MSIP_Label_f42aa342-8706-4288-bd11-ebb85995028c_SiteId">
    <vt:lpwstr>72f988bf-86f1-41af-91ab-2d7cd011db47</vt:lpwstr>
  </property>
  <property fmtid="{D5CDD505-2E9C-101B-9397-08002B2CF9AE}" pid="5" name="MSIP_Label_f42aa342-8706-4288-bd11-ebb85995028c_Owner">
    <vt:lpwstr>v-yunxl@microsoft.com</vt:lpwstr>
  </property>
  <property fmtid="{D5CDD505-2E9C-101B-9397-08002B2CF9AE}" pid="6" name="MSIP_Label_f42aa342-8706-4288-bd11-ebb85995028c_SetDate">
    <vt:lpwstr>2019-04-12T06:44:30.5115932Z</vt:lpwstr>
  </property>
  <property fmtid="{D5CDD505-2E9C-101B-9397-08002B2CF9AE}" pid="7" name="MSIP_Label_f42aa342-8706-4288-bd11-ebb85995028c_Name">
    <vt:lpwstr>General</vt:lpwstr>
  </property>
  <property fmtid="{D5CDD505-2E9C-101B-9397-08002B2CF9AE}" pid="8" name="MSIP_Label_f42aa342-8706-4288-bd11-ebb85995028c_Application">
    <vt:lpwstr>Microsoft Azure Information Protection</vt:lpwstr>
  </property>
  <property fmtid="{D5CDD505-2E9C-101B-9397-08002B2CF9AE}" pid="9" name="MSIP_Label_f42aa342-8706-4288-bd11-ebb85995028c_ActionId">
    <vt:lpwstr>579f90a9-e0db-4206-a330-cbe455ade1d3</vt:lpwstr>
  </property>
  <property fmtid="{D5CDD505-2E9C-101B-9397-08002B2CF9AE}" pid="10" name="MSIP_Label_f42aa342-8706-4288-bd11-ebb85995028c_Extended_MSFT_Method">
    <vt:lpwstr>Automatic</vt:lpwstr>
  </property>
  <property fmtid="{D5CDD505-2E9C-101B-9397-08002B2CF9AE}" pid="11" name="Sensitivity">
    <vt:lpwstr>General</vt:lpwstr>
  </property>
</Properties>
</file>