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haansoftxlsx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78" r:id="rId6"/>
    <p:sldId id="279" r:id="rId7"/>
    <p:sldId id="269" r:id="rId8"/>
    <p:sldId id="260" r:id="rId9"/>
    <p:sldId id="280" r:id="rId10"/>
    <p:sldId id="261" r:id="rId11"/>
    <p:sldId id="281" r:id="rId12"/>
    <p:sldId id="272" r:id="rId13"/>
    <p:sldId id="265" r:id="rId14"/>
    <p:sldId id="266" r:id="rId15"/>
    <p:sldId id="262" r:id="rId16"/>
    <p:sldId id="270" r:id="rId17"/>
    <p:sldId id="273" r:id="rId18"/>
    <p:sldId id="274" r:id="rId19"/>
    <p:sldId id="275" r:id="rId20"/>
    <p:sldId id="263" r:id="rId21"/>
    <p:sldId id="276" r:id="rId22"/>
    <p:sldId id="277" r:id="rId23"/>
    <p:sldId id="268" r:id="rId24"/>
    <p:sldId id="259" r:id="rId25"/>
    <p:sldId id="264" r:id="rId26"/>
    <p:sldId id="40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5D8"/>
    <a:srgbClr val="2E4A4E"/>
    <a:srgbClr val="C5A086"/>
    <a:srgbClr val="BA764F"/>
    <a:srgbClr val="8BB6CB"/>
    <a:srgbClr val="D9D5CA"/>
    <a:srgbClr val="91B4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46" d="100"/>
          <a:sy n="146" d="100"/>
        </p:scale>
        <p:origin x="13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55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66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77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88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99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1010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11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1212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131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思源黑体 CN Light" panose="020B0300000000000000" pitchFamily="34" charset="-122"/>
          <a:ea typeface="思源黑体 CN Normal" panose="020B0400000000000000" pitchFamily="34" charset="-122"/>
          <a:sym typeface="思源黑体 CN Light" panose="020B0300000000000000" pitchFamily="34" charset="-122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2E4A4E"/>
              </a:solidFill>
            </c:spPr>
            <c:extLst>
              <c:ext xmlns:c16="http://schemas.microsoft.com/office/drawing/2014/chart" uri="{C3380CC4-5D6E-409C-BE32-E72D297353CC}">
                <c16:uniqueId val="{00000001-6E2D-4D85-B1CD-044EE9561D9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6E2D-4D85-B1CD-044EE9561D95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E2D-4D85-B1CD-044EE9561D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思源黑体 CN Light" panose="020B0300000000000000" pitchFamily="34" charset="-122"/>
          <a:ea typeface="思源黑体 CN Normal" panose="020B0400000000000000" pitchFamily="34" charset="-122"/>
          <a:sym typeface="思源黑体 CN Light" panose="020B0300000000000000" pitchFamily="34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2E4A4E"/>
              </a:solidFill>
            </c:spPr>
            <c:extLst>
              <c:ext xmlns:c16="http://schemas.microsoft.com/office/drawing/2014/chart" uri="{C3380CC4-5D6E-409C-BE32-E72D297353CC}">
                <c16:uniqueId val="{00000001-DEAF-4E47-B811-02DFCAC4BE75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DEAF-4E47-B811-02DFCAC4BE7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EAF-4E47-B811-02DFCAC4BE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思源黑体 CN Light" panose="020B0300000000000000" pitchFamily="34" charset="-122"/>
          <a:ea typeface="思源黑体 CN Normal" panose="020B0400000000000000" pitchFamily="34" charset="-122"/>
          <a:sym typeface="思源黑体 CN Light" panose="020B0300000000000000" pitchFamily="34" charset="-122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C5A086"/>
              </a:solidFill>
            </c:spPr>
            <c:extLst>
              <c:ext xmlns:c16="http://schemas.microsoft.com/office/drawing/2014/chart" uri="{C3380CC4-5D6E-409C-BE32-E72D297353CC}">
                <c16:uniqueId val="{00000001-8903-4A2D-AF1C-1C2689C4DA13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903-4A2D-AF1C-1C2689C4DA1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903-4A2D-AF1C-1C2689C4DA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思源黑体 CN Light" panose="020B0300000000000000" pitchFamily="34" charset="-122"/>
          <a:ea typeface="思源黑体 CN Normal" panose="020B0400000000000000" pitchFamily="34" charset="-122"/>
          <a:sym typeface="思源黑体 CN Light" panose="020B0300000000000000" pitchFamily="34" charset="-122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C5A086"/>
              </a:solidFill>
            </c:spPr>
            <c:extLst>
              <c:ext xmlns:c16="http://schemas.microsoft.com/office/drawing/2014/chart" uri="{C3380CC4-5D6E-409C-BE32-E72D297353CC}">
                <c16:uniqueId val="{00000001-DD7E-478F-9DC6-FC972449EE0A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DD7E-478F-9DC6-FC972449EE0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D7E-478F-9DC6-FC972449EE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思源黑体 CN Light" panose="020B0300000000000000" pitchFamily="34" charset="-122"/>
          <a:ea typeface="思源黑体 CN Normal" panose="020B0400000000000000" pitchFamily="34" charset="-122"/>
          <a:sym typeface="思源黑体 CN Light" panose="020B0300000000000000" pitchFamily="34" charset="-122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BA764F"/>
              </a:solidFill>
            </c:spPr>
            <c:extLst>
              <c:ext xmlns:c16="http://schemas.microsoft.com/office/drawing/2014/chart" uri="{C3380CC4-5D6E-409C-BE32-E72D297353CC}">
                <c16:uniqueId val="{00000001-5952-455D-83EA-1B106FC77BEE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5952-455D-83EA-1B106FC77BEE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952-455D-83EA-1B106FC77B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思源黑体 CN Light" panose="020B0300000000000000" pitchFamily="34" charset="-122"/>
          <a:ea typeface="思源黑体 CN Normal" panose="020B0400000000000000" pitchFamily="34" charset="-122"/>
          <a:sym typeface="思源黑体 CN Light" panose="020B0300000000000000" pitchFamily="34" charset="-122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BA764F"/>
              </a:solidFill>
            </c:spPr>
            <c:extLst>
              <c:ext xmlns:c16="http://schemas.microsoft.com/office/drawing/2014/chart" uri="{C3380CC4-5D6E-409C-BE32-E72D297353CC}">
                <c16:uniqueId val="{00000001-5B87-4012-8CCD-2407C29F6305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5B87-4012-8CCD-2407C29F630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B87-4012-8CCD-2407C29F63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思源黑体 CN Light" panose="020B0300000000000000" pitchFamily="34" charset="-122"/>
          <a:ea typeface="思源黑体 CN Normal" panose="020B0400000000000000" pitchFamily="34" charset="-122"/>
          <a:sym typeface="思源黑体 CN Light" panose="020B0300000000000000" pitchFamily="34" charset="-122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8BB6CB"/>
              </a:solidFill>
            </c:spPr>
            <c:extLst>
              <c:ext xmlns:c16="http://schemas.microsoft.com/office/drawing/2014/chart" uri="{C3380CC4-5D6E-409C-BE32-E72D297353CC}">
                <c16:uniqueId val="{00000001-D891-4BA6-907E-134AD435132B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D891-4BA6-907E-134AD435132B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891-4BA6-907E-134AD43513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思源黑体 CN Light" panose="020B0300000000000000" pitchFamily="34" charset="-122"/>
          <a:ea typeface="思源黑体 CN Normal" panose="020B0400000000000000" pitchFamily="34" charset="-122"/>
          <a:sym typeface="思源黑体 CN Light" panose="020B0300000000000000" pitchFamily="34" charset="-122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8BB6CB"/>
              </a:solidFill>
            </c:spPr>
            <c:extLst>
              <c:ext xmlns:c16="http://schemas.microsoft.com/office/drawing/2014/chart" uri="{C3380CC4-5D6E-409C-BE32-E72D297353CC}">
                <c16:uniqueId val="{00000001-63AA-4FD9-B23D-FCEDF8843196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63AA-4FD9-B23D-FCEDF8843196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3AA-4FD9-B23D-FCEDF88431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思源黑体 CN Light" panose="020B0300000000000000" pitchFamily="34" charset="-122"/>
          <a:ea typeface="思源黑体 CN Normal" panose="020B0400000000000000" pitchFamily="34" charset="-122"/>
          <a:sym typeface="思源黑体 CN Light" panose="020B0300000000000000" pitchFamily="34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36816-5B8F-4B07-93C3-896EFB035242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437A0-83CD-403F-BEA8-D637971F5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74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744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1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79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199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1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99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8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39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03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B9642-1EBE-45E7-B5AE-0172AB928B26}" type="datetimeFigureOut">
              <a:rPr lang="zh-CN" altLang="en-US" smtClean="0"/>
              <a:t>2020/5/2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10" Type="http://schemas.openxmlformats.org/officeDocument/2006/relationships/chart" Target="../charts/chart9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935207" y="-1063682"/>
            <a:ext cx="2127364" cy="2127364"/>
          </a:xfrm>
          <a:prstGeom prst="ellipse">
            <a:avLst/>
          </a:prstGeom>
          <a:solidFill>
            <a:srgbClr val="267FAB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667241" y="1044272"/>
            <a:ext cx="1147266" cy="1147266"/>
          </a:xfrm>
          <a:prstGeom prst="ellipse">
            <a:avLst/>
          </a:prstGeom>
          <a:solidFill>
            <a:srgbClr val="C5A0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520739" y="4093269"/>
            <a:ext cx="2179250" cy="2179250"/>
          </a:xfrm>
          <a:prstGeom prst="ellipse">
            <a:avLst/>
          </a:prstGeom>
          <a:solidFill>
            <a:srgbClr val="2E4A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57137" y="2019278"/>
            <a:ext cx="2103920" cy="2103920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3625" y="6052907"/>
            <a:ext cx="3272306" cy="3272306"/>
          </a:xfrm>
          <a:prstGeom prst="ellipse">
            <a:avLst/>
          </a:prstGeom>
          <a:solidFill>
            <a:srgbClr val="D9D5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30786" y="1688805"/>
            <a:ext cx="330428" cy="330428"/>
          </a:xfrm>
          <a:prstGeom prst="ellipse">
            <a:avLst/>
          </a:prstGeom>
          <a:solidFill>
            <a:srgbClr val="C5A0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791295" y="3955471"/>
            <a:ext cx="546214" cy="546214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65359" y="1143817"/>
            <a:ext cx="546214" cy="546214"/>
          </a:xfrm>
          <a:prstGeom prst="ellipse">
            <a:avLst/>
          </a:prstGeom>
          <a:solidFill>
            <a:srgbClr val="2E4A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-1853205" y="5658751"/>
            <a:ext cx="394156" cy="394156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178694" y="5256364"/>
            <a:ext cx="258502" cy="258502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1375484" y="3194220"/>
            <a:ext cx="228245" cy="228245"/>
          </a:xfrm>
          <a:prstGeom prst="ellipse">
            <a:avLst/>
          </a:prstGeom>
          <a:solidFill>
            <a:srgbClr val="C5A0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872924" y="2444838"/>
            <a:ext cx="93232" cy="93232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128475" y="2681248"/>
            <a:ext cx="93232" cy="93232"/>
          </a:xfrm>
          <a:prstGeom prst="ellipse">
            <a:avLst/>
          </a:prstGeom>
          <a:solidFill>
            <a:srgbClr val="D9D5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6950449" y="1104857"/>
            <a:ext cx="228245" cy="228245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V="1">
            <a:off x="8035132" y="1206810"/>
            <a:ext cx="664294" cy="773419"/>
            <a:chOff x="280875" y="2330441"/>
            <a:chExt cx="664294" cy="773419"/>
          </a:xfrm>
          <a:solidFill>
            <a:srgbClr val="D9D5CA"/>
          </a:solidFill>
        </p:grpSpPr>
        <p:sp>
          <p:nvSpPr>
            <p:cNvPr id="19" name="椭圆 18"/>
            <p:cNvSpPr/>
            <p:nvPr/>
          </p:nvSpPr>
          <p:spPr>
            <a:xfrm flipH="1">
              <a:off x="851937" y="2330441"/>
              <a:ext cx="93232" cy="9323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H="1">
              <a:off x="280875" y="3010628"/>
              <a:ext cx="93232" cy="9323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2127598" y="3429000"/>
            <a:ext cx="608533" cy="608533"/>
          </a:xfrm>
          <a:prstGeom prst="ellipse">
            <a:avLst/>
          </a:prstGeom>
          <a:solidFill>
            <a:srgbClr val="267FAB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文本框 9"/>
          <p:cNvSpPr>
            <a:spLocks noChangeArrowheads="1"/>
          </p:cNvSpPr>
          <p:nvPr/>
        </p:nvSpPr>
        <p:spPr bwMode="auto">
          <a:xfrm>
            <a:off x="4738389" y="3515261"/>
            <a:ext cx="4880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kern="0" spc="5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  <a:sym typeface="思源黑体 CN Light" panose="020B0300000000000000" pitchFamily="34" charset="-122"/>
              </a:rPr>
              <a:t>莫兰迪色工作汇报</a:t>
            </a:r>
            <a:r>
              <a:rPr lang="en-US" altLang="zh-CN" sz="2800" kern="0" spc="5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  <a:sym typeface="思源黑体 CN Light" panose="020B0300000000000000" pitchFamily="34" charset="-122"/>
              </a:rPr>
              <a:t>PPT</a:t>
            </a:r>
            <a:endParaRPr lang="zh-CN" altLang="en-US" sz="2800" kern="0" spc="500" dirty="0"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Normal" panose="020B0400000000000000" charset="-122"/>
              <a:sym typeface="思源黑体 CN Light" panose="020B0300000000000000" pitchFamily="34" charset="-122"/>
            </a:endParaRPr>
          </a:p>
        </p:txBody>
      </p:sp>
      <p:sp>
        <p:nvSpPr>
          <p:cNvPr id="29" name="2"/>
          <p:cNvSpPr/>
          <p:nvPr/>
        </p:nvSpPr>
        <p:spPr>
          <a:xfrm>
            <a:off x="5090484" y="2584152"/>
            <a:ext cx="3872213" cy="1015663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7000" b="1">
                <a:solidFill>
                  <a:srgbClr val="FFFFFF"/>
                </a:solidFill>
                <a:latin typeface="Montserrat Semi"/>
                <a:ea typeface="Montserrat Semi"/>
                <a:cs typeface="Montserrat Semi"/>
                <a:sym typeface="Montserrat Semi"/>
              </a:defRPr>
            </a:lvl1pPr>
          </a:lstStyle>
          <a:p>
            <a:pPr algn="r"/>
            <a:r>
              <a:rPr lang="en-US" sz="6000" b="0" kern="0" spc="700" dirty="0" err="1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Morandi</a:t>
            </a:r>
            <a:endParaRPr lang="en-US" sz="6000" b="0" kern="0" spc="700" dirty="0">
              <a:solidFill>
                <a:schemeClr val="tx1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57491" y="5706948"/>
            <a:ext cx="3272306" cy="3272306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966892" y="3131936"/>
            <a:ext cx="2569540" cy="256954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1459050" y="-1094206"/>
            <a:ext cx="2378589" cy="2378589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99940" y="4427220"/>
            <a:ext cx="29921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kern="0" spc="800" dirty="0"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cs typeface="思源黑体 CN Normal" panose="020B0400000000000000" charset="-122"/>
                <a:sym typeface="思源黑体 CN Light" panose="020B0300000000000000" pitchFamily="34" charset="-122"/>
              </a:rPr>
              <a:t>汇报</a:t>
            </a:r>
            <a:r>
              <a:rPr lang="zh-CN" altLang="en-US" sz="1400" kern="0" spc="800"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cs typeface="思源黑体 CN Normal" panose="020B0400000000000000" charset="-122"/>
                <a:sym typeface="思源黑体 CN Light" panose="020B0300000000000000" pitchFamily="34" charset="-122"/>
              </a:rPr>
              <a:t>人：</a:t>
            </a:r>
            <a:r>
              <a:rPr lang="en-US" altLang="zh-CN" sz="1400" kern="0" spc="800"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cs typeface="思源黑体 CN Normal" panose="020B0400000000000000" charset="-122"/>
                <a:sym typeface="思源黑体 CN Light" panose="020B0300000000000000" pitchFamily="34" charset="-122"/>
              </a:rPr>
              <a:t>XXX</a:t>
            </a:r>
            <a:endParaRPr lang="zh-CN" altLang="en-US" sz="1400" dirty="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976485" y="997585"/>
            <a:ext cx="838200" cy="83820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21" name="进取的钢琴">
            <a:hlinkClick r:id="" action="ppaction://media"/>
            <a:extLst>
              <a:ext uri="{FF2B5EF4-FFF2-40B4-BE49-F238E27FC236}">
                <a16:creationId xmlns:a16="http://schemas.microsoft.com/office/drawing/2014/main" id="{639CFF91-8B04-4FBD-839F-DCB3D91644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67512" y="627251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"/>
                            </p:stCondLst>
                            <p:childTnLst>
                              <p:par>
                                <p:cTn id="5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4">
            <a:extLst>
              <a:ext uri="{FF2B5EF4-FFF2-40B4-BE49-F238E27FC236}">
                <a16:creationId xmlns:a16="http://schemas.microsoft.com/office/drawing/2014/main" id="{B280DC67-4E8D-42AF-898E-AC01A0740B88}"/>
              </a:ext>
            </a:extLst>
          </p:cNvPr>
          <p:cNvSpPr/>
          <p:nvPr/>
        </p:nvSpPr>
        <p:spPr>
          <a:xfrm rot="2700000">
            <a:off x="5097097" y="4541500"/>
            <a:ext cx="1822246" cy="632208"/>
          </a:xfrm>
          <a:prstGeom prst="homePlate">
            <a:avLst/>
          </a:prstGeom>
          <a:solidFill>
            <a:srgbClr val="C5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五边形 5">
            <a:extLst>
              <a:ext uri="{FF2B5EF4-FFF2-40B4-BE49-F238E27FC236}">
                <a16:creationId xmlns:a16="http://schemas.microsoft.com/office/drawing/2014/main" id="{3A4E06D6-E5CC-4D26-B863-DBFDD18EE010}"/>
              </a:ext>
            </a:extLst>
          </p:cNvPr>
          <p:cNvSpPr/>
          <p:nvPr/>
        </p:nvSpPr>
        <p:spPr>
          <a:xfrm rot="8100000">
            <a:off x="4198280" y="3644255"/>
            <a:ext cx="1822247" cy="632208"/>
          </a:xfrm>
          <a:prstGeom prst="homePlate">
            <a:avLst/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" name="五边形 6">
            <a:extLst>
              <a:ext uri="{FF2B5EF4-FFF2-40B4-BE49-F238E27FC236}">
                <a16:creationId xmlns:a16="http://schemas.microsoft.com/office/drawing/2014/main" id="{2FC1612B-5FA2-4AFA-BEA7-8C4DC465FB1E}"/>
              </a:ext>
            </a:extLst>
          </p:cNvPr>
          <p:cNvSpPr/>
          <p:nvPr/>
        </p:nvSpPr>
        <p:spPr>
          <a:xfrm rot="13500000">
            <a:off x="5097097" y="2756441"/>
            <a:ext cx="1822246" cy="632208"/>
          </a:xfrm>
          <a:prstGeom prst="homePlate">
            <a:avLst/>
          </a:prstGeom>
          <a:solidFill>
            <a:srgbClr val="C5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五边形 7">
            <a:extLst>
              <a:ext uri="{FF2B5EF4-FFF2-40B4-BE49-F238E27FC236}">
                <a16:creationId xmlns:a16="http://schemas.microsoft.com/office/drawing/2014/main" id="{16AF0D0A-F811-4A40-B0A5-0A71111D462C}"/>
              </a:ext>
            </a:extLst>
          </p:cNvPr>
          <p:cNvSpPr/>
          <p:nvPr/>
        </p:nvSpPr>
        <p:spPr>
          <a:xfrm rot="18900000">
            <a:off x="6008219" y="3644255"/>
            <a:ext cx="1822247" cy="632208"/>
          </a:xfrm>
          <a:prstGeom prst="homePlate">
            <a:avLst/>
          </a:prstGeom>
          <a:solidFill>
            <a:srgbClr val="BA7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EF28597-BB03-408E-B423-6E9623D6EB06}"/>
              </a:ext>
            </a:extLst>
          </p:cNvPr>
          <p:cNvSpPr/>
          <p:nvPr/>
        </p:nvSpPr>
        <p:spPr>
          <a:xfrm>
            <a:off x="7787124" y="2772405"/>
            <a:ext cx="42741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Summary of work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DB33ED-9C2B-4592-A398-8DC53EB4F775}"/>
              </a:ext>
            </a:extLst>
          </p:cNvPr>
          <p:cNvSpPr txBox="1"/>
          <p:nvPr/>
        </p:nvSpPr>
        <p:spPr>
          <a:xfrm>
            <a:off x="7787124" y="3101858"/>
            <a:ext cx="3271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consectetuer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 Maecenas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porttitor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congue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massa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  <a:r>
              <a:rPr lang="it-IT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Fusce posuere, magna sed pulvinar ultricies,purus lectus malesuada libero, sit amet commodo magna eros quis urna.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8C6DA87-7ECA-4B55-9D71-F2F2C0349569}"/>
              </a:ext>
            </a:extLst>
          </p:cNvPr>
          <p:cNvSpPr/>
          <p:nvPr/>
        </p:nvSpPr>
        <p:spPr>
          <a:xfrm>
            <a:off x="6894159" y="5019823"/>
            <a:ext cx="42741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Summary of work 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EA4819-356B-4006-872B-249118F5C0E3}"/>
              </a:ext>
            </a:extLst>
          </p:cNvPr>
          <p:cNvSpPr txBox="1"/>
          <p:nvPr/>
        </p:nvSpPr>
        <p:spPr>
          <a:xfrm>
            <a:off x="6894159" y="5349276"/>
            <a:ext cx="3271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consectetuer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 Maecenas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porttitor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congue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massa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  <a:r>
              <a:rPr lang="it-IT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Fusce posuere, magna sed pulvinar ultricies,purus lectus malesuada libero, sit amet commodo magna eros quis urna.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9ED50AE-D70C-4256-B780-C93C1351B23D}"/>
              </a:ext>
            </a:extLst>
          </p:cNvPr>
          <p:cNvSpPr/>
          <p:nvPr/>
        </p:nvSpPr>
        <p:spPr>
          <a:xfrm>
            <a:off x="835225" y="2052280"/>
            <a:ext cx="42741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Summary of work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CE9AF40-EC38-47C9-BB82-D8DA7561B276}"/>
              </a:ext>
            </a:extLst>
          </p:cNvPr>
          <p:cNvSpPr txBox="1"/>
          <p:nvPr/>
        </p:nvSpPr>
        <p:spPr>
          <a:xfrm>
            <a:off x="1837588" y="2381733"/>
            <a:ext cx="3271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consectetuer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 Maecenas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porttitor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congue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massa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  <a:r>
              <a:rPr lang="it-IT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Fusce posuere, magna sed pulvinar ultricies,purus lectus malesuada libero, sit amet commodo magna eros quis urna.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31EF0BF-276F-468D-9B50-543CBFD16C83}"/>
              </a:ext>
            </a:extLst>
          </p:cNvPr>
          <p:cNvSpPr txBox="1"/>
          <p:nvPr/>
        </p:nvSpPr>
        <p:spPr>
          <a:xfrm>
            <a:off x="932619" y="4289812"/>
            <a:ext cx="3271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consectetuer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 Maecenas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porttitor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congue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massa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  <a:r>
              <a:rPr lang="it-IT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Fusce posuere, magna sed pulvinar ultricies,purus lectus malesuada libero, sit amet commodo magna eros quis urna.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0" name="write_51768">
            <a:extLst>
              <a:ext uri="{FF2B5EF4-FFF2-40B4-BE49-F238E27FC236}">
                <a16:creationId xmlns:a16="http://schemas.microsoft.com/office/drawing/2014/main" id="{BEEFFB12-BF66-4DBD-8BC8-038F9C95043D}"/>
              </a:ext>
            </a:extLst>
          </p:cNvPr>
          <p:cNvSpPr>
            <a:spLocks noChangeAspect="1"/>
          </p:cNvSpPr>
          <p:nvPr/>
        </p:nvSpPr>
        <p:spPr bwMode="auto">
          <a:xfrm>
            <a:off x="5490850" y="2531313"/>
            <a:ext cx="378914" cy="36933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1" name="write_51768">
            <a:extLst>
              <a:ext uri="{FF2B5EF4-FFF2-40B4-BE49-F238E27FC236}">
                <a16:creationId xmlns:a16="http://schemas.microsoft.com/office/drawing/2014/main" id="{8CA112F6-26C7-40ED-B775-09F6ED417043}"/>
              </a:ext>
            </a:extLst>
          </p:cNvPr>
          <p:cNvSpPr>
            <a:spLocks noChangeAspect="1"/>
          </p:cNvSpPr>
          <p:nvPr/>
        </p:nvSpPr>
        <p:spPr bwMode="auto">
          <a:xfrm>
            <a:off x="7142105" y="3425595"/>
            <a:ext cx="378914" cy="36933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2" name="write_51768">
            <a:extLst>
              <a:ext uri="{FF2B5EF4-FFF2-40B4-BE49-F238E27FC236}">
                <a16:creationId xmlns:a16="http://schemas.microsoft.com/office/drawing/2014/main" id="{B00E4760-F1CE-45A1-9D8B-6CC6B2E41AD3}"/>
              </a:ext>
            </a:extLst>
          </p:cNvPr>
          <p:cNvSpPr>
            <a:spLocks noChangeAspect="1"/>
          </p:cNvSpPr>
          <p:nvPr/>
        </p:nvSpPr>
        <p:spPr bwMode="auto">
          <a:xfrm>
            <a:off x="4553474" y="4145025"/>
            <a:ext cx="378914" cy="36933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3" name="write_51768">
            <a:extLst>
              <a:ext uri="{FF2B5EF4-FFF2-40B4-BE49-F238E27FC236}">
                <a16:creationId xmlns:a16="http://schemas.microsoft.com/office/drawing/2014/main" id="{0BEDC35B-F172-4C45-8DE4-9F27DBB84F9E}"/>
              </a:ext>
            </a:extLst>
          </p:cNvPr>
          <p:cNvSpPr>
            <a:spLocks noChangeAspect="1"/>
          </p:cNvSpPr>
          <p:nvPr/>
        </p:nvSpPr>
        <p:spPr bwMode="auto">
          <a:xfrm>
            <a:off x="6223778" y="5019823"/>
            <a:ext cx="378914" cy="36933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CB3CD88-917E-436D-ABE4-C351E7B8BFBA}"/>
              </a:ext>
            </a:extLst>
          </p:cNvPr>
          <p:cNvSpPr/>
          <p:nvPr/>
        </p:nvSpPr>
        <p:spPr>
          <a:xfrm>
            <a:off x="-96798" y="3920480"/>
            <a:ext cx="42741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Summary of work 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05C4831-B489-48C3-8AD6-4BD89DFF3E37}"/>
              </a:ext>
            </a:extLst>
          </p:cNvPr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9BF65350-A7D1-4409-A184-EB789C3B9327}"/>
                </a:ext>
              </a:extLst>
            </p:cNvPr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7F7CB46-CFC1-48AA-AF44-2D71650A5DDD}"/>
                </a:ext>
              </a:extLst>
            </p:cNvPr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10B0C02-E1B7-4A67-ACBF-4288A574E945}"/>
                </a:ext>
              </a:extLst>
            </p:cNvPr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0EDD4D7C-6FE8-4A7A-B462-A953F90F5E8B}"/>
                </a:ext>
              </a:extLst>
            </p:cNvPr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3EB689F-08D0-4C90-B5FD-5A75759E1DB8}"/>
                </a:ext>
              </a:extLst>
            </p:cNvPr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31" name="文本框 58">
            <a:extLst>
              <a:ext uri="{FF2B5EF4-FFF2-40B4-BE49-F238E27FC236}">
                <a16:creationId xmlns:a16="http://schemas.microsoft.com/office/drawing/2014/main" id="{B5CC967B-0199-4AB0-A8CB-3C126344EABD}"/>
              </a:ext>
            </a:extLst>
          </p:cNvPr>
          <p:cNvSpPr txBox="1"/>
          <p:nvPr/>
        </p:nvSpPr>
        <p:spPr>
          <a:xfrm>
            <a:off x="835225" y="530733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市场数据分析</a:t>
            </a:r>
          </a:p>
        </p:txBody>
      </p:sp>
    </p:spTree>
    <p:extLst>
      <p:ext uri="{BB962C8B-B14F-4D97-AF65-F5344CB8AC3E}">
        <p14:creationId xmlns:p14="http://schemas.microsoft.com/office/powerpoint/2010/main" val="268526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56" name="椭圆 55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43" name="文本框 58"/>
          <p:cNvSpPr txBox="1"/>
          <p:nvPr/>
        </p:nvSpPr>
        <p:spPr>
          <a:xfrm>
            <a:off x="835225" y="530733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市场数据分析</a:t>
            </a:r>
          </a:p>
        </p:txBody>
      </p:sp>
      <p:sp>
        <p:nvSpPr>
          <p:cNvPr id="16" name="流程图: 延期 15"/>
          <p:cNvSpPr/>
          <p:nvPr/>
        </p:nvSpPr>
        <p:spPr>
          <a:xfrm rot="5400000">
            <a:off x="5072539" y="458263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7" name="流程图: 延期 16"/>
          <p:cNvSpPr/>
          <p:nvPr/>
        </p:nvSpPr>
        <p:spPr>
          <a:xfrm rot="16200000" flipV="1">
            <a:off x="5072539" y="2102961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01908" y="3248342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9" name="矩形 15"/>
          <p:cNvSpPr/>
          <p:nvPr/>
        </p:nvSpPr>
        <p:spPr>
          <a:xfrm>
            <a:off x="5338445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01908" y="390080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01908" y="259588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 flipH="1" flipV="1">
            <a:off x="5109845" y="4553267"/>
            <a:ext cx="457200" cy="523875"/>
          </a:xfrm>
          <a:prstGeom prst="roundRect">
            <a:avLst>
              <a:gd name="adj" fmla="val 50000"/>
            </a:avLst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3" name="TextBox 95"/>
          <p:cNvSpPr txBox="1">
            <a:spLocks noChangeArrowheads="1"/>
          </p:cNvSpPr>
          <p:nvPr/>
        </p:nvSpPr>
        <p:spPr bwMode="auto">
          <a:xfrm>
            <a:off x="5033645" y="4638992"/>
            <a:ext cx="606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15%</a:t>
            </a:r>
            <a:endParaRPr lang="zh-CN" altLang="en-US" sz="1200">
              <a:solidFill>
                <a:sysClr val="window" lastClr="FFFFFF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4" name="流程图: 延期 23"/>
          <p:cNvSpPr/>
          <p:nvPr/>
        </p:nvSpPr>
        <p:spPr>
          <a:xfrm rot="16200000" flipV="1">
            <a:off x="5962333" y="2106929"/>
            <a:ext cx="515938" cy="455613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92495" y="3251517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6" name="流程图: 延期 25"/>
          <p:cNvSpPr/>
          <p:nvPr/>
        </p:nvSpPr>
        <p:spPr>
          <a:xfrm rot="5400000">
            <a:off x="5962333" y="4583429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7" name="矩形 15"/>
          <p:cNvSpPr/>
          <p:nvPr/>
        </p:nvSpPr>
        <p:spPr>
          <a:xfrm>
            <a:off x="6213158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矩形 15"/>
          <p:cNvSpPr/>
          <p:nvPr/>
        </p:nvSpPr>
        <p:spPr>
          <a:xfrm flipH="1">
            <a:off x="5770245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990908" y="3902392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92495" y="2599055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 flipH="1" flipV="1">
            <a:off x="5990908" y="4362767"/>
            <a:ext cx="457200" cy="706438"/>
          </a:xfrm>
          <a:prstGeom prst="roundRect">
            <a:avLst>
              <a:gd name="adj" fmla="val 50000"/>
            </a:avLst>
          </a:pr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0" name="TextBox 104"/>
          <p:cNvSpPr txBox="1">
            <a:spLocks noChangeArrowheads="1"/>
          </p:cNvSpPr>
          <p:nvPr/>
        </p:nvSpPr>
        <p:spPr bwMode="auto">
          <a:xfrm>
            <a:off x="5925820" y="4538980"/>
            <a:ext cx="593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20%</a:t>
            </a:r>
            <a:endParaRPr lang="zh-CN" altLang="en-US" sz="1200">
              <a:solidFill>
                <a:sysClr val="window" lastClr="FFFFFF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1" name="流程图: 延期 40"/>
          <p:cNvSpPr/>
          <p:nvPr/>
        </p:nvSpPr>
        <p:spPr>
          <a:xfrm rot="16200000" flipV="1">
            <a:off x="6844189" y="210613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873558" y="3251517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1" name="流程图: 延期 60"/>
          <p:cNvSpPr/>
          <p:nvPr/>
        </p:nvSpPr>
        <p:spPr>
          <a:xfrm rot="5400000">
            <a:off x="6844189" y="4582636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2" name="矩形 15"/>
          <p:cNvSpPr/>
          <p:nvPr/>
        </p:nvSpPr>
        <p:spPr>
          <a:xfrm>
            <a:off x="7094220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3" name="矩形 15"/>
          <p:cNvSpPr/>
          <p:nvPr/>
        </p:nvSpPr>
        <p:spPr>
          <a:xfrm flipH="1">
            <a:off x="6651308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873558" y="3902392"/>
            <a:ext cx="455612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873558" y="259905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 flipH="1" flipV="1">
            <a:off x="6873558" y="4137342"/>
            <a:ext cx="455612" cy="931863"/>
          </a:xfrm>
          <a:prstGeom prst="roundRect">
            <a:avLst>
              <a:gd name="adj" fmla="val 50000"/>
            </a:avLst>
          </a:pr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7" name="TextBox 113"/>
          <p:cNvSpPr txBox="1">
            <a:spLocks noChangeArrowheads="1"/>
          </p:cNvSpPr>
          <p:nvPr/>
        </p:nvSpPr>
        <p:spPr bwMode="auto">
          <a:xfrm>
            <a:off x="6770370" y="4323080"/>
            <a:ext cx="6572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25%</a:t>
            </a:r>
            <a:endParaRPr lang="zh-CN" altLang="en-US" sz="1200">
              <a:solidFill>
                <a:sysClr val="window" lastClr="FFFFFF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8" name="流程图: 延期 67"/>
          <p:cNvSpPr/>
          <p:nvPr/>
        </p:nvSpPr>
        <p:spPr>
          <a:xfrm rot="16200000" flipV="1">
            <a:off x="7725251" y="210613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754620" y="3249930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0" name="流程图: 延期 69"/>
          <p:cNvSpPr/>
          <p:nvPr/>
        </p:nvSpPr>
        <p:spPr>
          <a:xfrm rot="5400000">
            <a:off x="7725251" y="4582636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1" name="矩形 15"/>
          <p:cNvSpPr/>
          <p:nvPr/>
        </p:nvSpPr>
        <p:spPr>
          <a:xfrm>
            <a:off x="7976870" y="4823142"/>
            <a:ext cx="455613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2" name="矩形 15"/>
          <p:cNvSpPr/>
          <p:nvPr/>
        </p:nvSpPr>
        <p:spPr>
          <a:xfrm flipH="1">
            <a:off x="7533958" y="4823142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754620" y="3902392"/>
            <a:ext cx="455613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754620" y="259905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 flipH="1" flipV="1">
            <a:off x="7754620" y="3572192"/>
            <a:ext cx="455613" cy="1497013"/>
          </a:xfrm>
          <a:prstGeom prst="roundRect">
            <a:avLst>
              <a:gd name="adj" fmla="val 50000"/>
            </a:avLst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6" name="TextBox 122"/>
          <p:cNvSpPr txBox="1">
            <a:spLocks noChangeArrowheads="1"/>
          </p:cNvSpPr>
          <p:nvPr/>
        </p:nvSpPr>
        <p:spPr bwMode="auto">
          <a:xfrm>
            <a:off x="7687945" y="3784917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45%</a:t>
            </a:r>
            <a:endParaRPr lang="zh-CN" altLang="en-US" sz="1200">
              <a:solidFill>
                <a:sysClr val="window" lastClr="FFFFFF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7" name="流程图: 延期 76"/>
          <p:cNvSpPr/>
          <p:nvPr/>
        </p:nvSpPr>
        <p:spPr>
          <a:xfrm rot="16200000" flipV="1">
            <a:off x="8606314" y="210613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635683" y="3249930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9" name="流程图: 延期 78"/>
          <p:cNvSpPr/>
          <p:nvPr/>
        </p:nvSpPr>
        <p:spPr>
          <a:xfrm rot="5400000">
            <a:off x="8606314" y="4582636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0" name="矩形 15"/>
          <p:cNvSpPr/>
          <p:nvPr/>
        </p:nvSpPr>
        <p:spPr>
          <a:xfrm>
            <a:off x="8857933" y="4823142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1" name="矩形 15"/>
          <p:cNvSpPr/>
          <p:nvPr/>
        </p:nvSpPr>
        <p:spPr>
          <a:xfrm flipH="1">
            <a:off x="8400733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635683" y="3902392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635683" y="259905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4" name="圆角矩形 83"/>
          <p:cNvSpPr/>
          <p:nvPr/>
        </p:nvSpPr>
        <p:spPr>
          <a:xfrm flipH="1" flipV="1">
            <a:off x="8635683" y="3245167"/>
            <a:ext cx="457200" cy="1824038"/>
          </a:xfrm>
          <a:prstGeom prst="roundRect">
            <a:avLst>
              <a:gd name="adj" fmla="val 50000"/>
            </a:avLst>
          </a:pr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5" name="TextBox 131"/>
          <p:cNvSpPr txBox="1">
            <a:spLocks noChangeArrowheads="1"/>
          </p:cNvSpPr>
          <p:nvPr/>
        </p:nvSpPr>
        <p:spPr bwMode="auto">
          <a:xfrm>
            <a:off x="8527733" y="3507105"/>
            <a:ext cx="6746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60%</a:t>
            </a:r>
            <a:endParaRPr lang="zh-CN" altLang="en-US" sz="1200">
              <a:solidFill>
                <a:sysClr val="window" lastClr="FFFFFF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6" name="流程图: 延期 85"/>
          <p:cNvSpPr/>
          <p:nvPr/>
        </p:nvSpPr>
        <p:spPr>
          <a:xfrm rot="16200000" flipV="1">
            <a:off x="9488170" y="2106930"/>
            <a:ext cx="515938" cy="455612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7" name="矩形 15"/>
          <p:cNvSpPr/>
          <p:nvPr/>
        </p:nvSpPr>
        <p:spPr>
          <a:xfrm>
            <a:off x="9751695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8" name="矩形 15"/>
          <p:cNvSpPr/>
          <p:nvPr/>
        </p:nvSpPr>
        <p:spPr>
          <a:xfrm flipH="1">
            <a:off x="9308783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9518333" y="2599055"/>
            <a:ext cx="455612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0" name="圆角矩形 89"/>
          <p:cNvSpPr/>
          <p:nvPr/>
        </p:nvSpPr>
        <p:spPr>
          <a:xfrm flipH="1" flipV="1">
            <a:off x="9521508" y="2699067"/>
            <a:ext cx="457200" cy="2370138"/>
          </a:xfrm>
          <a:prstGeom prst="roundRect">
            <a:avLst>
              <a:gd name="adj" fmla="val 50000"/>
            </a:avLst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1" name="TextBox 141"/>
          <p:cNvSpPr txBox="1">
            <a:spLocks noChangeArrowheads="1"/>
          </p:cNvSpPr>
          <p:nvPr/>
        </p:nvSpPr>
        <p:spPr bwMode="auto">
          <a:xfrm>
            <a:off x="9450070" y="3035617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75%</a:t>
            </a:r>
            <a:endParaRPr lang="zh-CN" altLang="en-US" sz="1200">
              <a:solidFill>
                <a:sysClr val="window" lastClr="FFFFFF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2" name="流程图: 延期 91"/>
          <p:cNvSpPr/>
          <p:nvPr/>
        </p:nvSpPr>
        <p:spPr>
          <a:xfrm rot="16200000" flipV="1">
            <a:off x="10369233" y="2106929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0399395" y="3249930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4" name="流程图: 延期 93"/>
          <p:cNvSpPr/>
          <p:nvPr/>
        </p:nvSpPr>
        <p:spPr>
          <a:xfrm rot="5400000">
            <a:off x="10369233" y="4583429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5" name="矩形 15"/>
          <p:cNvSpPr/>
          <p:nvPr/>
        </p:nvSpPr>
        <p:spPr>
          <a:xfrm flipH="1">
            <a:off x="10177145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0397808" y="3902392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0399395" y="2599055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8" name="圆角矩形 97"/>
          <p:cNvSpPr/>
          <p:nvPr/>
        </p:nvSpPr>
        <p:spPr>
          <a:xfrm flipH="1" flipV="1">
            <a:off x="10397808" y="2076767"/>
            <a:ext cx="457200" cy="3000375"/>
          </a:xfrm>
          <a:prstGeom prst="roundRect">
            <a:avLst>
              <a:gd name="adj" fmla="val 50000"/>
            </a:avLst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9" name="TextBox 150"/>
          <p:cNvSpPr txBox="1">
            <a:spLocks noChangeArrowheads="1"/>
          </p:cNvSpPr>
          <p:nvPr/>
        </p:nvSpPr>
        <p:spPr bwMode="auto">
          <a:xfrm>
            <a:off x="10229533" y="2259330"/>
            <a:ext cx="7985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100%</a:t>
            </a:r>
            <a:endParaRPr lang="zh-CN" altLang="en-US" sz="1200">
              <a:solidFill>
                <a:sysClr val="window" lastClr="FFFFFF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5332095" y="5323205"/>
            <a:ext cx="5287963" cy="0"/>
          </a:xfrm>
          <a:prstGeom prst="line">
            <a:avLst/>
          </a:prstGeom>
          <a:ln w="9525">
            <a:solidFill>
              <a:sysClr val="windowText" lastClr="000000"/>
            </a:solidFill>
            <a:prstDash val="dash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101" name="椭圆 100"/>
          <p:cNvSpPr>
            <a:spLocks noChangeAspect="1"/>
          </p:cNvSpPr>
          <p:nvPr/>
        </p:nvSpPr>
        <p:spPr>
          <a:xfrm>
            <a:off x="5292408" y="5256530"/>
            <a:ext cx="131762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2" name="椭圆 101"/>
          <p:cNvSpPr>
            <a:spLocks noChangeAspect="1"/>
          </p:cNvSpPr>
          <p:nvPr/>
        </p:nvSpPr>
        <p:spPr>
          <a:xfrm>
            <a:off x="7092633" y="5256530"/>
            <a:ext cx="131762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3" name="椭圆 102"/>
          <p:cNvSpPr>
            <a:spLocks noChangeAspect="1"/>
          </p:cNvSpPr>
          <p:nvPr/>
        </p:nvSpPr>
        <p:spPr>
          <a:xfrm>
            <a:off x="6179820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4" name="椭圆 103"/>
          <p:cNvSpPr>
            <a:spLocks noChangeAspect="1"/>
          </p:cNvSpPr>
          <p:nvPr/>
        </p:nvSpPr>
        <p:spPr>
          <a:xfrm>
            <a:off x="7943533" y="5256530"/>
            <a:ext cx="131762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5" name="椭圆 104"/>
          <p:cNvSpPr>
            <a:spLocks noChangeAspect="1"/>
          </p:cNvSpPr>
          <p:nvPr/>
        </p:nvSpPr>
        <p:spPr>
          <a:xfrm>
            <a:off x="8805545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6" name="椭圆 105"/>
          <p:cNvSpPr>
            <a:spLocks noChangeAspect="1"/>
          </p:cNvSpPr>
          <p:nvPr/>
        </p:nvSpPr>
        <p:spPr>
          <a:xfrm>
            <a:off x="9705658" y="5256530"/>
            <a:ext cx="131762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7" name="椭圆 106"/>
          <p:cNvSpPr>
            <a:spLocks noChangeAspect="1"/>
          </p:cNvSpPr>
          <p:nvPr/>
        </p:nvSpPr>
        <p:spPr>
          <a:xfrm>
            <a:off x="10526395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8" name="TextBox 159"/>
          <p:cNvSpPr txBox="1">
            <a:spLocks noChangeArrowheads="1"/>
          </p:cNvSpPr>
          <p:nvPr/>
        </p:nvSpPr>
        <p:spPr bwMode="auto">
          <a:xfrm>
            <a:off x="4968558" y="5420042"/>
            <a:ext cx="766762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2013</a:t>
            </a: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9" name="TextBox 160"/>
          <p:cNvSpPr txBox="1">
            <a:spLocks noChangeArrowheads="1"/>
          </p:cNvSpPr>
          <p:nvPr/>
        </p:nvSpPr>
        <p:spPr bwMode="auto">
          <a:xfrm>
            <a:off x="5855970" y="5439092"/>
            <a:ext cx="766763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2014</a:t>
            </a: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0" name="TextBox 161"/>
          <p:cNvSpPr txBox="1">
            <a:spLocks noChangeArrowheads="1"/>
          </p:cNvSpPr>
          <p:nvPr/>
        </p:nvSpPr>
        <p:spPr bwMode="auto">
          <a:xfrm>
            <a:off x="6768783" y="5439092"/>
            <a:ext cx="766762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2015</a:t>
            </a: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1" name="TextBox 162"/>
          <p:cNvSpPr txBox="1">
            <a:spLocks noChangeArrowheads="1"/>
          </p:cNvSpPr>
          <p:nvPr/>
        </p:nvSpPr>
        <p:spPr bwMode="auto">
          <a:xfrm>
            <a:off x="7618095" y="5439092"/>
            <a:ext cx="766763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2016</a:t>
            </a: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2" name="TextBox 163"/>
          <p:cNvSpPr txBox="1">
            <a:spLocks noChangeArrowheads="1"/>
          </p:cNvSpPr>
          <p:nvPr/>
        </p:nvSpPr>
        <p:spPr bwMode="auto">
          <a:xfrm>
            <a:off x="8475345" y="5439092"/>
            <a:ext cx="766763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2018</a:t>
            </a: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3" name="TextBox 164"/>
          <p:cNvSpPr txBox="1">
            <a:spLocks noChangeArrowheads="1"/>
          </p:cNvSpPr>
          <p:nvPr/>
        </p:nvSpPr>
        <p:spPr bwMode="auto">
          <a:xfrm>
            <a:off x="9381808" y="5439092"/>
            <a:ext cx="766762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2020</a:t>
            </a: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4" name="TextBox 165"/>
          <p:cNvSpPr txBox="1">
            <a:spLocks noChangeArrowheads="1"/>
          </p:cNvSpPr>
          <p:nvPr/>
        </p:nvSpPr>
        <p:spPr bwMode="auto">
          <a:xfrm>
            <a:off x="10202545" y="5439092"/>
            <a:ext cx="766763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20XX</a:t>
            </a:r>
            <a:endParaRPr lang="zh-CN" altLang="en-US" sz="140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1234989" y="2486448"/>
            <a:ext cx="2854804" cy="1192329"/>
            <a:chOff x="1531599" y="3689289"/>
            <a:chExt cx="2854804" cy="1192329"/>
          </a:xfrm>
        </p:grpSpPr>
        <p:sp>
          <p:nvSpPr>
            <p:cNvPr id="116" name="矩形 115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1531599" y="3689289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234989" y="4006638"/>
            <a:ext cx="2854804" cy="1192329"/>
            <a:chOff x="1531599" y="3689289"/>
            <a:chExt cx="2854804" cy="1192329"/>
          </a:xfrm>
        </p:grpSpPr>
        <p:sp>
          <p:nvSpPr>
            <p:cNvPr id="119" name="矩形 118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1531599" y="3689289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3995E1A8-854C-455D-B4EB-643555505A2A}"/>
              </a:ext>
            </a:extLst>
          </p:cNvPr>
          <p:cNvSpPr/>
          <p:nvPr/>
        </p:nvSpPr>
        <p:spPr>
          <a:xfrm>
            <a:off x="1842970" y="2206182"/>
            <a:ext cx="2002972" cy="2002972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666AA8A7-0762-441E-93B9-CBA08A14CB5C}"/>
              </a:ext>
            </a:extLst>
          </p:cNvPr>
          <p:cNvSpPr/>
          <p:nvPr/>
        </p:nvSpPr>
        <p:spPr>
          <a:xfrm>
            <a:off x="5116811" y="2204889"/>
            <a:ext cx="2002972" cy="2002972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4F57A916-8269-4B54-A78D-070976B9C712}"/>
              </a:ext>
            </a:extLst>
          </p:cNvPr>
          <p:cNvSpPr/>
          <p:nvPr/>
        </p:nvSpPr>
        <p:spPr>
          <a:xfrm>
            <a:off x="8388042" y="2204889"/>
            <a:ext cx="2002972" cy="2002972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08757" y="4414465"/>
            <a:ext cx="2771358" cy="1192329"/>
            <a:chOff x="2024889" y="3689289"/>
            <a:chExt cx="2771358" cy="1192329"/>
          </a:xfrm>
        </p:grpSpPr>
        <p:sp>
          <p:nvSpPr>
            <p:cNvPr id="16" name="矩形 15"/>
            <p:cNvSpPr/>
            <p:nvPr/>
          </p:nvSpPr>
          <p:spPr>
            <a:xfrm>
              <a:off x="2024889" y="4050621"/>
              <a:ext cx="2771358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29557" y="3689289"/>
              <a:ext cx="17620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32618" y="4414465"/>
            <a:ext cx="2771358" cy="1192329"/>
            <a:chOff x="2024889" y="3689289"/>
            <a:chExt cx="2771358" cy="1192329"/>
          </a:xfrm>
        </p:grpSpPr>
        <p:sp>
          <p:nvSpPr>
            <p:cNvPr id="19" name="矩形 18"/>
            <p:cNvSpPr/>
            <p:nvPr/>
          </p:nvSpPr>
          <p:spPr>
            <a:xfrm>
              <a:off x="2024889" y="4050621"/>
              <a:ext cx="2771358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29556" y="3689289"/>
              <a:ext cx="17620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05590" y="4414465"/>
            <a:ext cx="2771358" cy="1192329"/>
            <a:chOff x="2024889" y="3689289"/>
            <a:chExt cx="2771358" cy="1192329"/>
          </a:xfrm>
        </p:grpSpPr>
        <p:sp>
          <p:nvSpPr>
            <p:cNvPr id="22" name="矩形 21"/>
            <p:cNvSpPr/>
            <p:nvPr/>
          </p:nvSpPr>
          <p:spPr>
            <a:xfrm>
              <a:off x="2024889" y="4050621"/>
              <a:ext cx="2771358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529556" y="3689289"/>
              <a:ext cx="17620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8" name="椭圆 7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4" name="文本框 58"/>
          <p:cNvSpPr txBox="1"/>
          <p:nvPr/>
        </p:nvSpPr>
        <p:spPr>
          <a:xfrm>
            <a:off x="835225" y="530733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市场数据分析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56" name="椭圆 55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43" name="文本框 58"/>
          <p:cNvSpPr txBox="1"/>
          <p:nvPr/>
        </p:nvSpPr>
        <p:spPr>
          <a:xfrm>
            <a:off x="835225" y="530733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市场数据分析</a:t>
            </a:r>
          </a:p>
        </p:txBody>
      </p:sp>
      <p:grpSp>
        <p:nvGrpSpPr>
          <p:cNvPr id="3" name="1"/>
          <p:cNvGrpSpPr>
            <a:grpSpLocks noChangeAspect="1"/>
          </p:cNvGrpSpPr>
          <p:nvPr/>
        </p:nvGrpSpPr>
        <p:grpSpPr>
          <a:xfrm>
            <a:off x="4223025" y="1981200"/>
            <a:ext cx="3610338" cy="3616326"/>
            <a:chOff x="3958965" y="1520788"/>
            <a:chExt cx="4138458" cy="4145322"/>
          </a:xfrm>
        </p:grpSpPr>
        <p:sp>
          <p:nvSpPr>
            <p:cNvPr id="4" name="Freeform: Shape 29"/>
            <p:cNvSpPr/>
            <p:nvPr/>
          </p:nvSpPr>
          <p:spPr bwMode="auto">
            <a:xfrm>
              <a:off x="7593658" y="3012222"/>
              <a:ext cx="433346" cy="1086978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rgbClr val="D9D5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" name="Freeform: Shape 30"/>
            <p:cNvSpPr/>
            <p:nvPr/>
          </p:nvSpPr>
          <p:spPr bwMode="auto">
            <a:xfrm>
              <a:off x="5519014" y="1591207"/>
              <a:ext cx="1088784" cy="433347"/>
            </a:xfrm>
            <a:custGeom>
              <a:avLst/>
              <a:gdLst/>
              <a:ahLst/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rgbClr val="D9D5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6" name="Freeform: Shape 31"/>
            <p:cNvSpPr/>
            <p:nvPr/>
          </p:nvSpPr>
          <p:spPr bwMode="auto">
            <a:xfrm>
              <a:off x="3958965" y="3012222"/>
              <a:ext cx="433346" cy="1086978"/>
            </a:xfrm>
            <a:custGeom>
              <a:avLst/>
              <a:gdLst/>
              <a:ahLst/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rgbClr val="D9D5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Freeform: Shape 32"/>
            <p:cNvSpPr/>
            <p:nvPr/>
          </p:nvSpPr>
          <p:spPr bwMode="auto">
            <a:xfrm>
              <a:off x="5519014" y="5225901"/>
              <a:ext cx="1088784" cy="433347"/>
            </a:xfrm>
            <a:custGeom>
              <a:avLst/>
              <a:gdLst/>
              <a:ahLst/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rgbClr val="D9D5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grpSp>
          <p:nvGrpSpPr>
            <p:cNvPr id="8" name="Group 33"/>
            <p:cNvGrpSpPr/>
            <p:nvPr/>
          </p:nvGrpSpPr>
          <p:grpSpPr>
            <a:xfrm>
              <a:off x="3998951" y="1520788"/>
              <a:ext cx="1792706" cy="1837213"/>
              <a:chOff x="2792646" y="1157288"/>
              <a:chExt cx="1576154" cy="1615284"/>
            </a:xfrm>
          </p:grpSpPr>
          <p:sp>
            <p:nvSpPr>
              <p:cNvPr id="38" name="Freeform: Shape 34"/>
              <p:cNvSpPr/>
              <p:nvPr/>
            </p:nvSpPr>
            <p:spPr bwMode="auto">
              <a:xfrm>
                <a:off x="2803525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9" name="Freeform: Shape 35"/>
              <p:cNvSpPr/>
              <p:nvPr/>
            </p:nvSpPr>
            <p:spPr bwMode="auto">
              <a:xfrm>
                <a:off x="2792646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rgbClr val="2E4A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9" name="Group 36"/>
            <p:cNvGrpSpPr/>
            <p:nvPr/>
          </p:nvGrpSpPr>
          <p:grpSpPr>
            <a:xfrm>
              <a:off x="6317091" y="1520788"/>
              <a:ext cx="1780332" cy="1837213"/>
              <a:chOff x="4830763" y="1157288"/>
              <a:chExt cx="1565275" cy="1615284"/>
            </a:xfrm>
          </p:grpSpPr>
          <p:sp>
            <p:nvSpPr>
              <p:cNvPr id="36" name="Freeform: Shape 37"/>
              <p:cNvSpPr/>
              <p:nvPr/>
            </p:nvSpPr>
            <p:spPr bwMode="auto">
              <a:xfrm>
                <a:off x="4830763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7" name="Freeform: Shape 38"/>
              <p:cNvSpPr/>
              <p:nvPr/>
            </p:nvSpPr>
            <p:spPr bwMode="auto">
              <a:xfrm>
                <a:off x="4830763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rgbClr val="BA764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0" name="Group 39"/>
            <p:cNvGrpSpPr/>
            <p:nvPr/>
          </p:nvGrpSpPr>
          <p:grpSpPr>
            <a:xfrm>
              <a:off x="6304717" y="3826552"/>
              <a:ext cx="1792706" cy="1839558"/>
              <a:chOff x="4819884" y="3184525"/>
              <a:chExt cx="1576154" cy="1617345"/>
            </a:xfrm>
          </p:grpSpPr>
          <p:sp>
            <p:nvSpPr>
              <p:cNvPr id="34" name="Freeform: Shape 40"/>
              <p:cNvSpPr/>
              <p:nvPr/>
            </p:nvSpPr>
            <p:spPr bwMode="auto">
              <a:xfrm>
                <a:off x="4830763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5" name="Freeform: Shape 41"/>
              <p:cNvSpPr/>
              <p:nvPr/>
            </p:nvSpPr>
            <p:spPr bwMode="auto">
              <a:xfrm>
                <a:off x="4819884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</a:cxnLst>
                <a:rect l="0" t="0" r="r" b="b"/>
                <a:pathLst>
                  <a:path w="922" h="922">
                    <a:moveTo>
                      <a:pt x="490" y="16"/>
                    </a:move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lnTo>
                      <a:pt x="490" y="16"/>
                    </a:lnTo>
                    <a:close/>
                  </a:path>
                </a:pathLst>
              </a:custGeom>
              <a:solidFill>
                <a:srgbClr val="2E4A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1" name="Group 42"/>
            <p:cNvGrpSpPr/>
            <p:nvPr/>
          </p:nvGrpSpPr>
          <p:grpSpPr>
            <a:xfrm>
              <a:off x="4011325" y="3826552"/>
              <a:ext cx="1780332" cy="1839558"/>
              <a:chOff x="2803525" y="3184525"/>
              <a:chExt cx="1565275" cy="1617345"/>
            </a:xfrm>
          </p:grpSpPr>
          <p:sp>
            <p:nvSpPr>
              <p:cNvPr id="32" name="Freeform: Shape 43"/>
              <p:cNvSpPr/>
              <p:nvPr/>
            </p:nvSpPr>
            <p:spPr bwMode="auto">
              <a:xfrm>
                <a:off x="2803525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3" name="Freeform: Shape 44"/>
              <p:cNvSpPr/>
              <p:nvPr/>
            </p:nvSpPr>
            <p:spPr bwMode="auto">
              <a:xfrm>
                <a:off x="2803525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</a:cxnLst>
                <a:rect l="0" t="0" r="r" b="b"/>
                <a:pathLst>
                  <a:path w="922" h="922">
                    <a:moveTo>
                      <a:pt x="906" y="432"/>
                    </a:move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lose/>
                  </a:path>
                </a:pathLst>
              </a:custGeom>
              <a:solidFill>
                <a:srgbClr val="BA764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12" name="Freeform: Shape 46"/>
            <p:cNvSpPr/>
            <p:nvPr/>
          </p:nvSpPr>
          <p:spPr bwMode="auto">
            <a:xfrm>
              <a:off x="4707641" y="2114296"/>
              <a:ext cx="387709" cy="570912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3" name="Freeform: Shape 49"/>
            <p:cNvSpPr>
              <a:spLocks noChangeAspect="1"/>
            </p:cNvSpPr>
            <p:nvPr/>
          </p:nvSpPr>
          <p:spPr bwMode="auto">
            <a:xfrm>
              <a:off x="6990006" y="2168461"/>
              <a:ext cx="434506" cy="46747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4" name="Freeform: Shape 52"/>
            <p:cNvSpPr/>
            <p:nvPr/>
          </p:nvSpPr>
          <p:spPr bwMode="auto">
            <a:xfrm>
              <a:off x="6992070" y="4492283"/>
              <a:ext cx="473708" cy="443870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5" name="Freeform: Shape 55"/>
            <p:cNvSpPr>
              <a:spLocks noChangeAspect="1"/>
            </p:cNvSpPr>
            <p:nvPr/>
          </p:nvSpPr>
          <p:spPr bwMode="auto">
            <a:xfrm>
              <a:off x="4650329" y="4492283"/>
              <a:ext cx="502324" cy="46421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44424" y="2043853"/>
            <a:ext cx="2854804" cy="1192329"/>
            <a:chOff x="1531599" y="3689289"/>
            <a:chExt cx="2854804" cy="1192329"/>
          </a:xfrm>
        </p:grpSpPr>
        <p:sp>
          <p:nvSpPr>
            <p:cNvPr id="44" name="矩形 43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31599" y="3689289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44424" y="4164375"/>
            <a:ext cx="2854804" cy="1192329"/>
            <a:chOff x="1531599" y="3689289"/>
            <a:chExt cx="2854804" cy="1192329"/>
          </a:xfrm>
        </p:grpSpPr>
        <p:sp>
          <p:nvSpPr>
            <p:cNvPr id="47" name="矩形 46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31599" y="3689289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71506" y="2043853"/>
            <a:ext cx="2854804" cy="1192329"/>
            <a:chOff x="1531599" y="3689289"/>
            <a:chExt cx="2854804" cy="1192329"/>
          </a:xfrm>
        </p:grpSpPr>
        <p:sp>
          <p:nvSpPr>
            <p:cNvPr id="50" name="矩形 49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624382" y="3689289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71506" y="4164375"/>
            <a:ext cx="2854804" cy="1192329"/>
            <a:chOff x="1531599" y="3689289"/>
            <a:chExt cx="2854804" cy="1192329"/>
          </a:xfrm>
        </p:grpSpPr>
        <p:sp>
          <p:nvSpPr>
            <p:cNvPr id="53" name="矩形 52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624382" y="3689289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 flipV="1">
            <a:off x="8210550" y="1291649"/>
            <a:ext cx="2362200" cy="2362200"/>
          </a:xfrm>
          <a:prstGeom prst="ellipse">
            <a:avLst/>
          </a:prstGeom>
          <a:solidFill>
            <a:srgbClr val="8BB6CB">
              <a:alpha val="5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57150" y="0"/>
            <a:ext cx="2362200" cy="2362200"/>
          </a:xfrm>
          <a:prstGeom prst="ellipse">
            <a:avLst/>
          </a:prstGeom>
          <a:solidFill>
            <a:srgbClr val="D9D5CA">
              <a:alpha val="87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432685" y="1291649"/>
            <a:ext cx="1266288" cy="1266288"/>
          </a:xfrm>
          <a:prstGeom prst="ellipse">
            <a:avLst/>
          </a:prstGeom>
          <a:solidFill>
            <a:srgbClr val="2E4A4E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C5A086">
              <a:alpha val="77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flipV="1">
            <a:off x="2745313" y="621446"/>
            <a:ext cx="491074" cy="491074"/>
          </a:xfrm>
          <a:prstGeom prst="ellipse">
            <a:avLst/>
          </a:prstGeom>
          <a:solidFill>
            <a:srgbClr val="BA764F">
              <a:alpha val="83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 flipV="1">
            <a:off x="578740" y="1805940"/>
            <a:ext cx="4410075" cy="4410075"/>
          </a:xfrm>
          <a:prstGeom prst="ellipse">
            <a:avLst/>
          </a:prstGeom>
          <a:solidFill>
            <a:srgbClr val="BA764F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0964" y="2225040"/>
            <a:ext cx="603886" cy="603886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100829" y="5487994"/>
            <a:ext cx="417506" cy="417506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5" name="文本框 58"/>
          <p:cNvSpPr txBox="1"/>
          <p:nvPr/>
        </p:nvSpPr>
        <p:spPr>
          <a:xfrm>
            <a:off x="6174105" y="3702558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面临问题及解决措施</a:t>
            </a:r>
          </a:p>
        </p:txBody>
      </p:sp>
      <p:sp>
        <p:nvSpPr>
          <p:cNvPr id="2" name="椭圆 1"/>
          <p:cNvSpPr/>
          <p:nvPr/>
        </p:nvSpPr>
        <p:spPr>
          <a:xfrm>
            <a:off x="8844915" y="4939030"/>
            <a:ext cx="1092835" cy="1092835"/>
          </a:xfrm>
          <a:prstGeom prst="ellipse">
            <a:avLst/>
          </a:prstGeom>
          <a:solidFill>
            <a:srgbClr val="8BB6CB">
              <a:alpha val="87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1132205" y="1291590"/>
            <a:ext cx="2673350" cy="267335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514205" y="5157470"/>
            <a:ext cx="880745" cy="88074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E67FB98-8128-4E7E-9BA5-509E487ECE2F}"/>
              </a:ext>
            </a:extLst>
          </p:cNvPr>
          <p:cNvSpPr txBox="1"/>
          <p:nvPr/>
        </p:nvSpPr>
        <p:spPr>
          <a:xfrm>
            <a:off x="6080169" y="701546"/>
            <a:ext cx="423866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</a:t>
            </a:r>
          </a:p>
          <a:p>
            <a:r>
              <a:rPr lang="en-US" altLang="zh-CN" sz="9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THREE</a:t>
            </a:r>
            <a:endParaRPr lang="zh-CN" altLang="en-US" sz="960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3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面临问题及解决措施</a:t>
            </a:r>
          </a:p>
        </p:txBody>
      </p:sp>
      <p:sp>
        <p:nvSpPr>
          <p:cNvPr id="18" name="3"/>
          <p:cNvSpPr/>
          <p:nvPr/>
        </p:nvSpPr>
        <p:spPr>
          <a:xfrm>
            <a:off x="874395" y="1931670"/>
            <a:ext cx="3502660" cy="2183765"/>
          </a:xfrm>
          <a:prstGeom prst="rect">
            <a:avLst/>
          </a:prstGeom>
          <a:solidFill>
            <a:srgbClr val="2E4A4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5" name="2"/>
          <p:cNvSpPr/>
          <p:nvPr/>
        </p:nvSpPr>
        <p:spPr>
          <a:xfrm>
            <a:off x="4377055" y="4115435"/>
            <a:ext cx="3502660" cy="2183765"/>
          </a:xfrm>
          <a:prstGeom prst="rect">
            <a:avLst/>
          </a:prstGeom>
          <a:solidFill>
            <a:srgbClr val="BA76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2" name="1"/>
          <p:cNvSpPr/>
          <p:nvPr/>
        </p:nvSpPr>
        <p:spPr>
          <a:xfrm>
            <a:off x="7879715" y="1931670"/>
            <a:ext cx="3502660" cy="2183765"/>
          </a:xfrm>
          <a:prstGeom prst="rect">
            <a:avLst/>
          </a:prstGeom>
          <a:solidFill>
            <a:srgbClr val="C5A08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37945" y="2428240"/>
            <a:ext cx="2576195" cy="1191260"/>
            <a:chOff x="1634" y="4265"/>
            <a:chExt cx="4057" cy="1876"/>
          </a:xfrm>
        </p:grpSpPr>
        <p:sp>
          <p:nvSpPr>
            <p:cNvPr id="35" name="矩形 34"/>
            <p:cNvSpPr/>
            <p:nvPr/>
          </p:nvSpPr>
          <p:spPr>
            <a:xfrm>
              <a:off x="1634" y="4834"/>
              <a:ext cx="4057" cy="13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275" y="4265"/>
              <a:ext cx="2775" cy="6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43265" y="2428240"/>
            <a:ext cx="2576195" cy="1191260"/>
            <a:chOff x="1634" y="4265"/>
            <a:chExt cx="4057" cy="1876"/>
          </a:xfrm>
        </p:grpSpPr>
        <p:sp>
          <p:nvSpPr>
            <p:cNvPr id="30" name="矩形 29"/>
            <p:cNvSpPr/>
            <p:nvPr/>
          </p:nvSpPr>
          <p:spPr>
            <a:xfrm>
              <a:off x="1634" y="4834"/>
              <a:ext cx="4057" cy="13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275" y="4265"/>
              <a:ext cx="2775" cy="6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40605" y="4612005"/>
            <a:ext cx="2576195" cy="1191260"/>
            <a:chOff x="1634" y="4265"/>
            <a:chExt cx="4057" cy="1876"/>
          </a:xfrm>
        </p:grpSpPr>
        <p:sp>
          <p:nvSpPr>
            <p:cNvPr id="34" name="矩形 33"/>
            <p:cNvSpPr/>
            <p:nvPr/>
          </p:nvSpPr>
          <p:spPr>
            <a:xfrm>
              <a:off x="1634" y="4834"/>
              <a:ext cx="4057" cy="13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275" y="4265"/>
              <a:ext cx="2775" cy="6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  <p:sp>
        <p:nvSpPr>
          <p:cNvPr id="24" name="3">
            <a:extLst>
              <a:ext uri="{FF2B5EF4-FFF2-40B4-BE49-F238E27FC236}">
                <a16:creationId xmlns:a16="http://schemas.microsoft.com/office/drawing/2014/main" id="{2FD33117-2F67-473C-A12D-95639833A4D3}"/>
              </a:ext>
            </a:extLst>
          </p:cNvPr>
          <p:cNvSpPr/>
          <p:nvPr/>
        </p:nvSpPr>
        <p:spPr>
          <a:xfrm>
            <a:off x="7879715" y="4115434"/>
            <a:ext cx="3502660" cy="218376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790E4AF5-8160-48E0-A668-EF960905D84C}"/>
              </a:ext>
            </a:extLst>
          </p:cNvPr>
          <p:cNvSpPr/>
          <p:nvPr/>
        </p:nvSpPr>
        <p:spPr>
          <a:xfrm>
            <a:off x="4377055" y="1930400"/>
            <a:ext cx="3502660" cy="218376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1809BE15-452F-4C6E-96BA-FACAB1741ED4}"/>
              </a:ext>
            </a:extLst>
          </p:cNvPr>
          <p:cNvSpPr/>
          <p:nvPr/>
        </p:nvSpPr>
        <p:spPr>
          <a:xfrm>
            <a:off x="874395" y="4115433"/>
            <a:ext cx="3502660" cy="218376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3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面临问题及解决措施</a:t>
            </a:r>
          </a:p>
        </p:txBody>
      </p:sp>
      <p:cxnSp>
        <p:nvCxnSpPr>
          <p:cNvPr id="29" name="直线连接符 4">
            <a:extLst>
              <a:ext uri="{FF2B5EF4-FFF2-40B4-BE49-F238E27FC236}">
                <a16:creationId xmlns:a16="http://schemas.microsoft.com/office/drawing/2014/main" id="{BDE86294-0F6A-4659-8AE7-D40D715A5BF5}"/>
              </a:ext>
            </a:extLst>
          </p:cNvPr>
          <p:cNvCxnSpPr/>
          <p:nvPr/>
        </p:nvCxnSpPr>
        <p:spPr>
          <a:xfrm>
            <a:off x="1341120" y="4807131"/>
            <a:ext cx="9849394" cy="0"/>
          </a:xfrm>
          <a:prstGeom prst="line">
            <a:avLst/>
          </a:prstGeom>
          <a:ln>
            <a:solidFill>
              <a:srgbClr val="BB99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 50">
            <a:extLst>
              <a:ext uri="{FF2B5EF4-FFF2-40B4-BE49-F238E27FC236}">
                <a16:creationId xmlns:a16="http://schemas.microsoft.com/office/drawing/2014/main" id="{F609C4EF-6721-411D-B8E5-8AC3B5CB554E}"/>
              </a:ext>
            </a:extLst>
          </p:cNvPr>
          <p:cNvSpPr/>
          <p:nvPr/>
        </p:nvSpPr>
        <p:spPr>
          <a:xfrm>
            <a:off x="770707" y="4532811"/>
            <a:ext cx="1750422" cy="548640"/>
          </a:xfrm>
          <a:prstGeom prst="roundRect">
            <a:avLst>
              <a:gd name="adj" fmla="val 4762"/>
            </a:avLst>
          </a:prstGeom>
          <a:solidFill>
            <a:srgbClr val="C5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Step 01</a:t>
            </a:r>
            <a:endParaRPr kumimoji="1" lang="zh-CN" altLang="en-US" dirty="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8" name="圆角矩形 52">
            <a:extLst>
              <a:ext uri="{FF2B5EF4-FFF2-40B4-BE49-F238E27FC236}">
                <a16:creationId xmlns:a16="http://schemas.microsoft.com/office/drawing/2014/main" id="{70CC70EA-9899-4602-9E21-0ABA2D3F0C54}"/>
              </a:ext>
            </a:extLst>
          </p:cNvPr>
          <p:cNvSpPr/>
          <p:nvPr/>
        </p:nvSpPr>
        <p:spPr>
          <a:xfrm>
            <a:off x="3022864" y="3190222"/>
            <a:ext cx="1750422" cy="548640"/>
          </a:xfrm>
          <a:prstGeom prst="roundRect">
            <a:avLst>
              <a:gd name="adj" fmla="val 4762"/>
            </a:avLst>
          </a:prstGeom>
          <a:solidFill>
            <a:srgbClr val="BA7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Step 02</a:t>
            </a:r>
            <a:endParaRPr kumimoji="1" lang="zh-CN" altLang="en-US" dirty="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cxnSp>
        <p:nvCxnSpPr>
          <p:cNvPr id="39" name="直线连接符 7">
            <a:extLst>
              <a:ext uri="{FF2B5EF4-FFF2-40B4-BE49-F238E27FC236}">
                <a16:creationId xmlns:a16="http://schemas.microsoft.com/office/drawing/2014/main" id="{100E24D8-1154-43F0-B225-B35F1437368F}"/>
              </a:ext>
            </a:extLst>
          </p:cNvPr>
          <p:cNvCxnSpPr/>
          <p:nvPr/>
        </p:nvCxnSpPr>
        <p:spPr>
          <a:xfrm flipH="1">
            <a:off x="3022864" y="3738862"/>
            <a:ext cx="2174" cy="1068269"/>
          </a:xfrm>
          <a:prstGeom prst="line">
            <a:avLst/>
          </a:prstGeom>
          <a:ln>
            <a:solidFill>
              <a:srgbClr val="BB99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 54">
            <a:extLst>
              <a:ext uri="{FF2B5EF4-FFF2-40B4-BE49-F238E27FC236}">
                <a16:creationId xmlns:a16="http://schemas.microsoft.com/office/drawing/2014/main" id="{00D06803-CB91-47DB-85C2-372CD494EB4A}"/>
              </a:ext>
            </a:extLst>
          </p:cNvPr>
          <p:cNvSpPr/>
          <p:nvPr/>
        </p:nvSpPr>
        <p:spPr>
          <a:xfrm>
            <a:off x="5287158" y="2121953"/>
            <a:ext cx="1750422" cy="548640"/>
          </a:xfrm>
          <a:prstGeom prst="roundRect">
            <a:avLst>
              <a:gd name="adj" fmla="val 4762"/>
            </a:avLst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Step 03</a:t>
            </a:r>
            <a:endParaRPr kumimoji="1" lang="zh-CN" altLang="en-US" dirty="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cxnSp>
        <p:nvCxnSpPr>
          <p:cNvPr id="41" name="直线连接符 79">
            <a:extLst>
              <a:ext uri="{FF2B5EF4-FFF2-40B4-BE49-F238E27FC236}">
                <a16:creationId xmlns:a16="http://schemas.microsoft.com/office/drawing/2014/main" id="{0F7AF7F3-0258-4D46-A90A-7B1F7AC2FEB0}"/>
              </a:ext>
            </a:extLst>
          </p:cNvPr>
          <p:cNvCxnSpPr/>
          <p:nvPr/>
        </p:nvCxnSpPr>
        <p:spPr>
          <a:xfrm>
            <a:off x="5291511" y="2670593"/>
            <a:ext cx="0" cy="2136538"/>
          </a:xfrm>
          <a:prstGeom prst="line">
            <a:avLst/>
          </a:prstGeom>
          <a:ln>
            <a:solidFill>
              <a:srgbClr val="BB99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圆角矩形 80">
            <a:extLst>
              <a:ext uri="{FF2B5EF4-FFF2-40B4-BE49-F238E27FC236}">
                <a16:creationId xmlns:a16="http://schemas.microsoft.com/office/drawing/2014/main" id="{3F479194-046F-4BE1-82A8-A120842E6AE7}"/>
              </a:ext>
            </a:extLst>
          </p:cNvPr>
          <p:cNvSpPr/>
          <p:nvPr/>
        </p:nvSpPr>
        <p:spPr>
          <a:xfrm>
            <a:off x="7653714" y="1435392"/>
            <a:ext cx="1750422" cy="548640"/>
          </a:xfrm>
          <a:prstGeom prst="roundRect">
            <a:avLst>
              <a:gd name="adj" fmla="val 4762"/>
            </a:avLst>
          </a:prstGeom>
          <a:solidFill>
            <a:srgbClr val="C5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Step 04</a:t>
            </a:r>
            <a:endParaRPr kumimoji="1" lang="zh-CN" altLang="en-US" dirty="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cxnSp>
        <p:nvCxnSpPr>
          <p:cNvPr id="43" name="直线连接符 81">
            <a:extLst>
              <a:ext uri="{FF2B5EF4-FFF2-40B4-BE49-F238E27FC236}">
                <a16:creationId xmlns:a16="http://schemas.microsoft.com/office/drawing/2014/main" id="{120B9FF0-D2CC-461C-A34E-CD2D448DE1F4}"/>
              </a:ext>
            </a:extLst>
          </p:cNvPr>
          <p:cNvCxnSpPr/>
          <p:nvPr/>
        </p:nvCxnSpPr>
        <p:spPr>
          <a:xfrm flipH="1">
            <a:off x="7653714" y="1984032"/>
            <a:ext cx="13062" cy="2823099"/>
          </a:xfrm>
          <a:prstGeom prst="line">
            <a:avLst/>
          </a:prstGeom>
          <a:ln>
            <a:solidFill>
              <a:srgbClr val="BB99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82">
            <a:extLst>
              <a:ext uri="{FF2B5EF4-FFF2-40B4-BE49-F238E27FC236}">
                <a16:creationId xmlns:a16="http://schemas.microsoft.com/office/drawing/2014/main" id="{F4F192B6-6BAE-44E2-8794-0E26E37D95D9}"/>
              </a:ext>
            </a:extLst>
          </p:cNvPr>
          <p:cNvSpPr/>
          <p:nvPr/>
        </p:nvSpPr>
        <p:spPr>
          <a:xfrm>
            <a:off x="9638211" y="3871694"/>
            <a:ext cx="1857103" cy="1870874"/>
          </a:xfrm>
          <a:prstGeom prst="roundRect">
            <a:avLst>
              <a:gd name="adj" fmla="val 4762"/>
            </a:avLst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Step 05</a:t>
            </a:r>
            <a:endParaRPr kumimoji="1" lang="zh-CN" altLang="en-US" dirty="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B441E212-7DA4-4762-8F05-9D5EB233728B}"/>
              </a:ext>
            </a:extLst>
          </p:cNvPr>
          <p:cNvSpPr/>
          <p:nvPr/>
        </p:nvSpPr>
        <p:spPr>
          <a:xfrm>
            <a:off x="2935005" y="4719273"/>
            <a:ext cx="175718" cy="175718"/>
          </a:xfrm>
          <a:prstGeom prst="ellipse">
            <a:avLst/>
          </a:prstGeom>
          <a:solidFill>
            <a:srgbClr val="4A3D3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44AE3A92-58E0-44B8-9A63-3B8D737C4DBF}"/>
              </a:ext>
            </a:extLst>
          </p:cNvPr>
          <p:cNvSpPr/>
          <p:nvPr/>
        </p:nvSpPr>
        <p:spPr>
          <a:xfrm>
            <a:off x="5201909" y="4719273"/>
            <a:ext cx="175718" cy="175718"/>
          </a:xfrm>
          <a:prstGeom prst="ellipse">
            <a:avLst/>
          </a:prstGeom>
          <a:solidFill>
            <a:srgbClr val="5F6F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7E8E0652-827C-46C6-9871-E0C61EFDDD9C}"/>
              </a:ext>
            </a:extLst>
          </p:cNvPr>
          <p:cNvSpPr/>
          <p:nvPr/>
        </p:nvSpPr>
        <p:spPr>
          <a:xfrm>
            <a:off x="7572386" y="4719273"/>
            <a:ext cx="175718" cy="175718"/>
          </a:xfrm>
          <a:prstGeom prst="ellipse">
            <a:avLst/>
          </a:prstGeom>
          <a:solidFill>
            <a:srgbClr val="BB99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BF975EE6-64B1-4BF6-93D5-EA4047EBF0D4}"/>
              </a:ext>
            </a:extLst>
          </p:cNvPr>
          <p:cNvSpPr/>
          <p:nvPr/>
        </p:nvSpPr>
        <p:spPr>
          <a:xfrm>
            <a:off x="696686" y="5287183"/>
            <a:ext cx="2129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Fusce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posuere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magna sed pulvinar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ultricies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purus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lectus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malesuada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libero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57E5380F-E55D-435D-B750-FC936F7795F5}"/>
              </a:ext>
            </a:extLst>
          </p:cNvPr>
          <p:cNvSpPr/>
          <p:nvPr/>
        </p:nvSpPr>
        <p:spPr>
          <a:xfrm>
            <a:off x="3157912" y="3886480"/>
            <a:ext cx="2129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Fusce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posuere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magna sed pulvinar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ultricies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purus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lectus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malesuada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libero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F6E9A060-1DAB-4818-87F0-4EA23F384E8A}"/>
              </a:ext>
            </a:extLst>
          </p:cNvPr>
          <p:cNvSpPr/>
          <p:nvPr/>
        </p:nvSpPr>
        <p:spPr>
          <a:xfrm>
            <a:off x="5404467" y="2958236"/>
            <a:ext cx="2129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Fusce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posuere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magna sed pulvinar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ultricies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purus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lectus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malesuada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libero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BD2C831B-1058-4255-908F-4F26AFB44CB7}"/>
              </a:ext>
            </a:extLst>
          </p:cNvPr>
          <p:cNvSpPr/>
          <p:nvPr/>
        </p:nvSpPr>
        <p:spPr>
          <a:xfrm>
            <a:off x="5400113" y="3781597"/>
            <a:ext cx="2129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Fusce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posuere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magna sed pulvinar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ultricies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purus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lectus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malesuada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libero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FFB80F88-06AC-49E1-BFF5-5703EF1D2CC4}"/>
              </a:ext>
            </a:extLst>
          </p:cNvPr>
          <p:cNvSpPr/>
          <p:nvPr/>
        </p:nvSpPr>
        <p:spPr>
          <a:xfrm>
            <a:off x="7813617" y="2212400"/>
            <a:ext cx="2129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Fusce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posuere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magna sed pulvinar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ultricies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purus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lectus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malesuada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libero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0CF178AE-48F3-4D72-B84B-2DEFEB1B0360}"/>
              </a:ext>
            </a:extLst>
          </p:cNvPr>
          <p:cNvSpPr/>
          <p:nvPr/>
        </p:nvSpPr>
        <p:spPr>
          <a:xfrm>
            <a:off x="7809263" y="3035761"/>
            <a:ext cx="2129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Fusce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posuere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magna sed pulvinar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ultricies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purus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lectus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malesuada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libero</a:t>
            </a:r>
          </a:p>
        </p:txBody>
      </p:sp>
    </p:spTree>
    <p:extLst>
      <p:ext uri="{BB962C8B-B14F-4D97-AF65-F5344CB8AC3E}">
        <p14:creationId xmlns:p14="http://schemas.microsoft.com/office/powerpoint/2010/main" val="289542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8" grpId="0" animBg="1"/>
      <p:bldP spid="40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3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面临问题及解决措施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DCEDB8C-1E3C-4692-9028-2E0C51F5ACC0}"/>
              </a:ext>
            </a:extLst>
          </p:cNvPr>
          <p:cNvSpPr/>
          <p:nvPr/>
        </p:nvSpPr>
        <p:spPr>
          <a:xfrm>
            <a:off x="1132713" y="2160156"/>
            <a:ext cx="2710723" cy="625033"/>
          </a:xfrm>
          <a:prstGeom prst="rect">
            <a:avLst/>
          </a:prstGeom>
          <a:noFill/>
          <a:ln>
            <a:solidFill>
              <a:srgbClr val="BA7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Work  </a:t>
            </a:r>
            <a:r>
              <a:rPr lang="en-US" altLang="zh-CN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01</a:t>
            </a:r>
            <a:r>
              <a:rPr lang="zh-CN" altLang="en-US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BA5F4F98-C359-4ACB-BC78-7611F0C31CFC}"/>
              </a:ext>
            </a:extLst>
          </p:cNvPr>
          <p:cNvCxnSpPr>
            <a:cxnSpLocks/>
          </p:cNvCxnSpPr>
          <p:nvPr/>
        </p:nvCxnSpPr>
        <p:spPr>
          <a:xfrm>
            <a:off x="4510910" y="2785189"/>
            <a:ext cx="6624577" cy="0"/>
          </a:xfrm>
          <a:prstGeom prst="line">
            <a:avLst/>
          </a:prstGeom>
          <a:ln>
            <a:solidFill>
              <a:srgbClr val="BA76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E2209431-9CFF-4B03-92EF-B707F9B16FC2}"/>
              </a:ext>
            </a:extLst>
          </p:cNvPr>
          <p:cNvSpPr txBox="1"/>
          <p:nvPr/>
        </p:nvSpPr>
        <p:spPr>
          <a:xfrm>
            <a:off x="4510909" y="2073687"/>
            <a:ext cx="6624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Fusce posuere, magna sed pulvinar ultricies, 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CAAC095A-2A0F-4E66-9FFC-9C3CB86E570E}"/>
              </a:ext>
            </a:extLst>
          </p:cNvPr>
          <p:cNvSpPr/>
          <p:nvPr/>
        </p:nvSpPr>
        <p:spPr>
          <a:xfrm>
            <a:off x="3568691" y="1887616"/>
            <a:ext cx="545079" cy="545079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0" name="comments-bubble-with-a-pencil_15547">
            <a:extLst>
              <a:ext uri="{FF2B5EF4-FFF2-40B4-BE49-F238E27FC236}">
                <a16:creationId xmlns:a16="http://schemas.microsoft.com/office/drawing/2014/main" id="{A121C109-ED83-47B6-ABA3-39C551D798A7}"/>
              </a:ext>
            </a:extLst>
          </p:cNvPr>
          <p:cNvSpPr>
            <a:spLocks noChangeAspect="1"/>
          </p:cNvSpPr>
          <p:nvPr/>
        </p:nvSpPr>
        <p:spPr bwMode="auto">
          <a:xfrm>
            <a:off x="3688809" y="2063527"/>
            <a:ext cx="304841" cy="225373"/>
          </a:xfrm>
          <a:custGeom>
            <a:avLst/>
            <a:gdLst>
              <a:gd name="T0" fmla="*/ 396 w 416"/>
              <a:gd name="T1" fmla="*/ 246 h 308"/>
              <a:gd name="T2" fmla="*/ 365 w 416"/>
              <a:gd name="T3" fmla="*/ 220 h 308"/>
              <a:gd name="T4" fmla="*/ 208 w 416"/>
              <a:gd name="T5" fmla="*/ 0 h 308"/>
              <a:gd name="T6" fmla="*/ 71 w 416"/>
              <a:gd name="T7" fmla="*/ 233 h 308"/>
              <a:gd name="T8" fmla="*/ 60 w 416"/>
              <a:gd name="T9" fmla="*/ 307 h 308"/>
              <a:gd name="T10" fmla="*/ 174 w 416"/>
              <a:gd name="T11" fmla="*/ 264 h 308"/>
              <a:gd name="T12" fmla="*/ 293 w 416"/>
              <a:gd name="T13" fmla="*/ 255 h 308"/>
              <a:gd name="T14" fmla="*/ 351 w 416"/>
              <a:gd name="T15" fmla="*/ 302 h 308"/>
              <a:gd name="T16" fmla="*/ 364 w 416"/>
              <a:gd name="T17" fmla="*/ 306 h 308"/>
              <a:gd name="T18" fmla="*/ 387 w 416"/>
              <a:gd name="T19" fmla="*/ 296 h 308"/>
              <a:gd name="T20" fmla="*/ 403 w 416"/>
              <a:gd name="T21" fmla="*/ 257 h 308"/>
              <a:gd name="T22" fmla="*/ 208 w 416"/>
              <a:gd name="T23" fmla="*/ 239 h 308"/>
              <a:gd name="T24" fmla="*/ 163 w 416"/>
              <a:gd name="T25" fmla="*/ 236 h 308"/>
              <a:gd name="T26" fmla="*/ 81 w 416"/>
              <a:gd name="T27" fmla="*/ 281 h 308"/>
              <a:gd name="T28" fmla="*/ 94 w 416"/>
              <a:gd name="T29" fmla="*/ 215 h 308"/>
              <a:gd name="T30" fmla="*/ 208 w 416"/>
              <a:gd name="T31" fmla="*/ 27 h 308"/>
              <a:gd name="T32" fmla="*/ 343 w 416"/>
              <a:gd name="T33" fmla="*/ 203 h 308"/>
              <a:gd name="T34" fmla="*/ 232 w 416"/>
              <a:gd name="T35" fmla="*/ 112 h 308"/>
              <a:gd name="T36" fmla="*/ 227 w 416"/>
              <a:gd name="T37" fmla="*/ 108 h 308"/>
              <a:gd name="T38" fmla="*/ 223 w 416"/>
              <a:gd name="T39" fmla="*/ 107 h 308"/>
              <a:gd name="T40" fmla="*/ 149 w 416"/>
              <a:gd name="T41" fmla="*/ 83 h 308"/>
              <a:gd name="T42" fmla="*/ 179 w 416"/>
              <a:gd name="T43" fmla="*/ 161 h 308"/>
              <a:gd name="T44" fmla="*/ 182 w 416"/>
              <a:gd name="T45" fmla="*/ 164 h 308"/>
              <a:gd name="T46" fmla="*/ 187 w 416"/>
              <a:gd name="T47" fmla="*/ 169 h 308"/>
              <a:gd name="T48" fmla="*/ 266 w 416"/>
              <a:gd name="T49" fmla="*/ 233 h 308"/>
              <a:gd name="T50" fmla="*/ 209 w 416"/>
              <a:gd name="T51" fmla="*/ 163 h 308"/>
              <a:gd name="T52" fmla="*/ 296 w 416"/>
              <a:gd name="T53" fmla="*/ 225 h 308"/>
              <a:gd name="T54" fmla="*/ 208 w 416"/>
              <a:gd name="T55" fmla="*/ 165 h 308"/>
              <a:gd name="T56" fmla="*/ 205 w 416"/>
              <a:gd name="T57" fmla="*/ 136 h 308"/>
              <a:gd name="T58" fmla="*/ 160 w 416"/>
              <a:gd name="T59" fmla="*/ 100 h 308"/>
              <a:gd name="T60" fmla="*/ 211 w 416"/>
              <a:gd name="T61" fmla="*/ 129 h 308"/>
              <a:gd name="T62" fmla="*/ 319 w 416"/>
              <a:gd name="T63" fmla="*/ 255 h 308"/>
              <a:gd name="T64" fmla="*/ 320 w 416"/>
              <a:gd name="T65" fmla="*/ 245 h 308"/>
              <a:gd name="T66" fmla="*/ 319 w 416"/>
              <a:gd name="T67" fmla="*/ 255 h 308"/>
              <a:gd name="T68" fmla="*/ 354 w 416"/>
              <a:gd name="T69" fmla="*/ 270 h 308"/>
              <a:gd name="T70" fmla="*/ 328 w 416"/>
              <a:gd name="T71" fmla="*/ 266 h 308"/>
              <a:gd name="T72" fmla="*/ 376 w 416"/>
              <a:gd name="T73" fmla="*/ 246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6" h="308">
                <a:moveTo>
                  <a:pt x="398" y="247"/>
                </a:moveTo>
                <a:cubicBezTo>
                  <a:pt x="397" y="246"/>
                  <a:pt x="397" y="246"/>
                  <a:pt x="396" y="246"/>
                </a:cubicBezTo>
                <a:cubicBezTo>
                  <a:pt x="396" y="245"/>
                  <a:pt x="395" y="245"/>
                  <a:pt x="395" y="244"/>
                </a:cubicBezTo>
                <a:lnTo>
                  <a:pt x="365" y="220"/>
                </a:lnTo>
                <a:cubicBezTo>
                  <a:pt x="397" y="197"/>
                  <a:pt x="416" y="167"/>
                  <a:pt x="416" y="133"/>
                </a:cubicBezTo>
                <a:cubicBezTo>
                  <a:pt x="416" y="58"/>
                  <a:pt x="324" y="0"/>
                  <a:pt x="208" y="0"/>
                </a:cubicBezTo>
                <a:cubicBezTo>
                  <a:pt x="91" y="0"/>
                  <a:pt x="0" y="58"/>
                  <a:pt x="0" y="133"/>
                </a:cubicBezTo>
                <a:cubicBezTo>
                  <a:pt x="0" y="172"/>
                  <a:pt x="26" y="208"/>
                  <a:pt x="71" y="233"/>
                </a:cubicBezTo>
                <a:lnTo>
                  <a:pt x="42" y="305"/>
                </a:lnTo>
                <a:lnTo>
                  <a:pt x="60" y="307"/>
                </a:lnTo>
                <a:cubicBezTo>
                  <a:pt x="65" y="308"/>
                  <a:pt x="71" y="308"/>
                  <a:pt x="76" y="308"/>
                </a:cubicBezTo>
                <a:cubicBezTo>
                  <a:pt x="124" y="308"/>
                  <a:pt x="155" y="285"/>
                  <a:pt x="174" y="264"/>
                </a:cubicBezTo>
                <a:cubicBezTo>
                  <a:pt x="185" y="265"/>
                  <a:pt x="197" y="266"/>
                  <a:pt x="208" y="266"/>
                </a:cubicBezTo>
                <a:cubicBezTo>
                  <a:pt x="238" y="266"/>
                  <a:pt x="267" y="262"/>
                  <a:pt x="293" y="255"/>
                </a:cubicBezTo>
                <a:lnTo>
                  <a:pt x="349" y="300"/>
                </a:lnTo>
                <a:cubicBezTo>
                  <a:pt x="350" y="301"/>
                  <a:pt x="350" y="301"/>
                  <a:pt x="351" y="302"/>
                </a:cubicBezTo>
                <a:cubicBezTo>
                  <a:pt x="352" y="302"/>
                  <a:pt x="352" y="302"/>
                  <a:pt x="352" y="303"/>
                </a:cubicBezTo>
                <a:cubicBezTo>
                  <a:pt x="356" y="305"/>
                  <a:pt x="360" y="306"/>
                  <a:pt x="364" y="306"/>
                </a:cubicBezTo>
                <a:cubicBezTo>
                  <a:pt x="365" y="306"/>
                  <a:pt x="365" y="306"/>
                  <a:pt x="366" y="306"/>
                </a:cubicBezTo>
                <a:cubicBezTo>
                  <a:pt x="374" y="306"/>
                  <a:pt x="381" y="303"/>
                  <a:pt x="387" y="296"/>
                </a:cubicBezTo>
                <a:lnTo>
                  <a:pt x="399" y="282"/>
                </a:lnTo>
                <a:cubicBezTo>
                  <a:pt x="404" y="275"/>
                  <a:pt x="406" y="266"/>
                  <a:pt x="403" y="257"/>
                </a:cubicBezTo>
                <a:cubicBezTo>
                  <a:pt x="403" y="253"/>
                  <a:pt x="401" y="249"/>
                  <a:pt x="398" y="247"/>
                </a:cubicBezTo>
                <a:close/>
                <a:moveTo>
                  <a:pt x="208" y="239"/>
                </a:moveTo>
                <a:cubicBezTo>
                  <a:pt x="195" y="239"/>
                  <a:pt x="183" y="238"/>
                  <a:pt x="171" y="237"/>
                </a:cubicBezTo>
                <a:lnTo>
                  <a:pt x="163" y="236"/>
                </a:lnTo>
                <a:lnTo>
                  <a:pt x="159" y="242"/>
                </a:lnTo>
                <a:cubicBezTo>
                  <a:pt x="138" y="267"/>
                  <a:pt x="112" y="280"/>
                  <a:pt x="81" y="281"/>
                </a:cubicBezTo>
                <a:lnTo>
                  <a:pt x="105" y="221"/>
                </a:lnTo>
                <a:lnTo>
                  <a:pt x="94" y="215"/>
                </a:lnTo>
                <a:cubicBezTo>
                  <a:pt x="51" y="195"/>
                  <a:pt x="27" y="165"/>
                  <a:pt x="27" y="133"/>
                </a:cubicBezTo>
                <a:cubicBezTo>
                  <a:pt x="27" y="75"/>
                  <a:pt x="110" y="27"/>
                  <a:pt x="208" y="27"/>
                </a:cubicBezTo>
                <a:cubicBezTo>
                  <a:pt x="306" y="27"/>
                  <a:pt x="389" y="75"/>
                  <a:pt x="389" y="133"/>
                </a:cubicBezTo>
                <a:cubicBezTo>
                  <a:pt x="389" y="159"/>
                  <a:pt x="372" y="184"/>
                  <a:pt x="343" y="203"/>
                </a:cubicBezTo>
                <a:lnTo>
                  <a:pt x="248" y="125"/>
                </a:lnTo>
                <a:lnTo>
                  <a:pt x="232" y="112"/>
                </a:lnTo>
                <a:cubicBezTo>
                  <a:pt x="231" y="111"/>
                  <a:pt x="230" y="110"/>
                  <a:pt x="228" y="109"/>
                </a:cubicBezTo>
                <a:lnTo>
                  <a:pt x="227" y="108"/>
                </a:lnTo>
                <a:lnTo>
                  <a:pt x="227" y="108"/>
                </a:lnTo>
                <a:cubicBezTo>
                  <a:pt x="226" y="108"/>
                  <a:pt x="225" y="107"/>
                  <a:pt x="223" y="107"/>
                </a:cubicBezTo>
                <a:lnTo>
                  <a:pt x="156" y="85"/>
                </a:lnTo>
                <a:cubicBezTo>
                  <a:pt x="153" y="84"/>
                  <a:pt x="151" y="83"/>
                  <a:pt x="149" y="83"/>
                </a:cubicBezTo>
                <a:cubicBezTo>
                  <a:pt x="141" y="83"/>
                  <a:pt x="138" y="90"/>
                  <a:pt x="144" y="100"/>
                </a:cubicBezTo>
                <a:lnTo>
                  <a:pt x="179" y="161"/>
                </a:lnTo>
                <a:cubicBezTo>
                  <a:pt x="180" y="162"/>
                  <a:pt x="181" y="163"/>
                  <a:pt x="182" y="164"/>
                </a:cubicBezTo>
                <a:lnTo>
                  <a:pt x="182" y="164"/>
                </a:lnTo>
                <a:lnTo>
                  <a:pt x="182" y="165"/>
                </a:lnTo>
                <a:cubicBezTo>
                  <a:pt x="184" y="166"/>
                  <a:pt x="185" y="168"/>
                  <a:pt x="187" y="169"/>
                </a:cubicBezTo>
                <a:lnTo>
                  <a:pt x="209" y="186"/>
                </a:lnTo>
                <a:lnTo>
                  <a:pt x="266" y="233"/>
                </a:lnTo>
                <a:cubicBezTo>
                  <a:pt x="248" y="237"/>
                  <a:pt x="228" y="239"/>
                  <a:pt x="208" y="239"/>
                </a:cubicBezTo>
                <a:close/>
                <a:moveTo>
                  <a:pt x="209" y="163"/>
                </a:moveTo>
                <a:lnTo>
                  <a:pt x="213" y="158"/>
                </a:lnTo>
                <a:lnTo>
                  <a:pt x="296" y="225"/>
                </a:lnTo>
                <a:cubicBezTo>
                  <a:pt x="292" y="226"/>
                  <a:pt x="289" y="227"/>
                  <a:pt x="286" y="228"/>
                </a:cubicBezTo>
                <a:lnTo>
                  <a:pt x="208" y="165"/>
                </a:lnTo>
                <a:cubicBezTo>
                  <a:pt x="208" y="164"/>
                  <a:pt x="209" y="164"/>
                  <a:pt x="209" y="163"/>
                </a:cubicBezTo>
                <a:close/>
                <a:moveTo>
                  <a:pt x="205" y="136"/>
                </a:moveTo>
                <a:lnTo>
                  <a:pt x="191" y="154"/>
                </a:lnTo>
                <a:lnTo>
                  <a:pt x="160" y="100"/>
                </a:lnTo>
                <a:lnTo>
                  <a:pt x="219" y="119"/>
                </a:lnTo>
                <a:lnTo>
                  <a:pt x="211" y="129"/>
                </a:lnTo>
                <a:lnTo>
                  <a:pt x="205" y="136"/>
                </a:lnTo>
                <a:close/>
                <a:moveTo>
                  <a:pt x="319" y="255"/>
                </a:moveTo>
                <a:lnTo>
                  <a:pt x="311" y="249"/>
                </a:lnTo>
                <a:cubicBezTo>
                  <a:pt x="314" y="248"/>
                  <a:pt x="317" y="246"/>
                  <a:pt x="320" y="245"/>
                </a:cubicBezTo>
                <a:lnTo>
                  <a:pt x="324" y="249"/>
                </a:lnTo>
                <a:lnTo>
                  <a:pt x="319" y="255"/>
                </a:lnTo>
                <a:close/>
                <a:moveTo>
                  <a:pt x="366" y="255"/>
                </a:moveTo>
                <a:lnTo>
                  <a:pt x="354" y="270"/>
                </a:lnTo>
                <a:cubicBezTo>
                  <a:pt x="351" y="273"/>
                  <a:pt x="349" y="278"/>
                  <a:pt x="348" y="282"/>
                </a:cubicBezTo>
                <a:lnTo>
                  <a:pt x="328" y="266"/>
                </a:lnTo>
                <a:lnTo>
                  <a:pt x="357" y="230"/>
                </a:lnTo>
                <a:lnTo>
                  <a:pt x="376" y="246"/>
                </a:lnTo>
                <a:cubicBezTo>
                  <a:pt x="373" y="248"/>
                  <a:pt x="369" y="251"/>
                  <a:pt x="366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99A0114-3436-4B97-9B79-DD10427DB77B}"/>
              </a:ext>
            </a:extLst>
          </p:cNvPr>
          <p:cNvSpPr/>
          <p:nvPr/>
        </p:nvSpPr>
        <p:spPr>
          <a:xfrm>
            <a:off x="1132713" y="3299771"/>
            <a:ext cx="2710723" cy="625033"/>
          </a:xfrm>
          <a:prstGeom prst="rect">
            <a:avLst/>
          </a:prstGeom>
          <a:noFill/>
          <a:ln>
            <a:solidFill>
              <a:srgbClr val="BA7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Work  </a:t>
            </a:r>
            <a:r>
              <a:rPr lang="en-US" altLang="zh-CN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02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C76791FD-DA4B-42B9-A675-253B673E9A3E}"/>
              </a:ext>
            </a:extLst>
          </p:cNvPr>
          <p:cNvCxnSpPr>
            <a:cxnSpLocks/>
          </p:cNvCxnSpPr>
          <p:nvPr/>
        </p:nvCxnSpPr>
        <p:spPr>
          <a:xfrm>
            <a:off x="4510910" y="3924804"/>
            <a:ext cx="6624577" cy="0"/>
          </a:xfrm>
          <a:prstGeom prst="line">
            <a:avLst/>
          </a:prstGeom>
          <a:ln>
            <a:solidFill>
              <a:srgbClr val="BA76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17">
            <a:extLst>
              <a:ext uri="{FF2B5EF4-FFF2-40B4-BE49-F238E27FC236}">
                <a16:creationId xmlns:a16="http://schemas.microsoft.com/office/drawing/2014/main" id="{6420E632-6C7E-498F-8E5C-C9996FDB4154}"/>
              </a:ext>
            </a:extLst>
          </p:cNvPr>
          <p:cNvSpPr txBox="1"/>
          <p:nvPr/>
        </p:nvSpPr>
        <p:spPr>
          <a:xfrm>
            <a:off x="4510909" y="3213302"/>
            <a:ext cx="6624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Fusce posuere, magna sed pulvinar ultricies, 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B57E4740-DE4D-4433-AFE6-2842501A4150}"/>
              </a:ext>
            </a:extLst>
          </p:cNvPr>
          <p:cNvSpPr/>
          <p:nvPr/>
        </p:nvSpPr>
        <p:spPr>
          <a:xfrm>
            <a:off x="3568691" y="3027231"/>
            <a:ext cx="545079" cy="545079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5" name="comments-bubble-with-a-pencil_15547">
            <a:extLst>
              <a:ext uri="{FF2B5EF4-FFF2-40B4-BE49-F238E27FC236}">
                <a16:creationId xmlns:a16="http://schemas.microsoft.com/office/drawing/2014/main" id="{EDCA3CAD-ED2D-4DFD-8435-41A5F41516AD}"/>
              </a:ext>
            </a:extLst>
          </p:cNvPr>
          <p:cNvSpPr>
            <a:spLocks noChangeAspect="1"/>
          </p:cNvSpPr>
          <p:nvPr/>
        </p:nvSpPr>
        <p:spPr bwMode="auto">
          <a:xfrm>
            <a:off x="3690714" y="3154313"/>
            <a:ext cx="304841" cy="303979"/>
          </a:xfrm>
          <a:custGeom>
            <a:avLst/>
            <a:gdLst>
              <a:gd name="connsiteX0" fmla="*/ 303461 w 607465"/>
              <a:gd name="connsiteY0" fmla="*/ 241994 h 605749"/>
              <a:gd name="connsiteX1" fmla="*/ 354648 w 607465"/>
              <a:gd name="connsiteY1" fmla="*/ 293112 h 605749"/>
              <a:gd name="connsiteX2" fmla="*/ 303461 w 607465"/>
              <a:gd name="connsiteY2" fmla="*/ 344230 h 605749"/>
              <a:gd name="connsiteX3" fmla="*/ 252274 w 607465"/>
              <a:gd name="connsiteY3" fmla="*/ 293112 h 605749"/>
              <a:gd name="connsiteX4" fmla="*/ 303461 w 607465"/>
              <a:gd name="connsiteY4" fmla="*/ 241994 h 605749"/>
              <a:gd name="connsiteX5" fmla="*/ 303860 w 607465"/>
              <a:gd name="connsiteY5" fmla="*/ 130222 h 605749"/>
              <a:gd name="connsiteX6" fmla="*/ 141170 w 607465"/>
              <a:gd name="connsiteY6" fmla="*/ 292690 h 605749"/>
              <a:gd name="connsiteX7" fmla="*/ 303860 w 607465"/>
              <a:gd name="connsiteY7" fmla="*/ 456018 h 605749"/>
              <a:gd name="connsiteX8" fmla="*/ 466549 w 607465"/>
              <a:gd name="connsiteY8" fmla="*/ 292690 h 605749"/>
              <a:gd name="connsiteX9" fmla="*/ 303860 w 607465"/>
              <a:gd name="connsiteY9" fmla="*/ 130222 h 605749"/>
              <a:gd name="connsiteX10" fmla="*/ 390369 w 607465"/>
              <a:gd name="connsiteY10" fmla="*/ 527 h 605749"/>
              <a:gd name="connsiteX11" fmla="*/ 418345 w 607465"/>
              <a:gd name="connsiteY11" fmla="*/ 8156 h 605749"/>
              <a:gd name="connsiteX12" fmla="*/ 455359 w 607465"/>
              <a:gd name="connsiteY12" fmla="*/ 34804 h 605749"/>
              <a:gd name="connsiteX13" fmla="*/ 459663 w 607465"/>
              <a:gd name="connsiteY13" fmla="*/ 73487 h 605749"/>
              <a:gd name="connsiteX14" fmla="*/ 450194 w 607465"/>
              <a:gd name="connsiteY14" fmla="*/ 97556 h 605749"/>
              <a:gd name="connsiteX15" fmla="*/ 458802 w 607465"/>
              <a:gd name="connsiteY15" fmla="*/ 131941 h 605749"/>
              <a:gd name="connsiteX16" fmla="*/ 465688 w 607465"/>
              <a:gd name="connsiteY16" fmla="*/ 137958 h 605749"/>
              <a:gd name="connsiteX17" fmla="*/ 500120 w 607465"/>
              <a:gd name="connsiteY17" fmla="*/ 144835 h 605749"/>
              <a:gd name="connsiteX18" fmla="*/ 524222 w 607465"/>
              <a:gd name="connsiteY18" fmla="*/ 134520 h 605749"/>
              <a:gd name="connsiteX19" fmla="*/ 562958 w 607465"/>
              <a:gd name="connsiteY19" fmla="*/ 136239 h 605749"/>
              <a:gd name="connsiteX20" fmla="*/ 594807 w 607465"/>
              <a:gd name="connsiteY20" fmla="*/ 179220 h 605749"/>
              <a:gd name="connsiteX21" fmla="*/ 601694 w 607465"/>
              <a:gd name="connsiteY21" fmla="*/ 222201 h 605749"/>
              <a:gd name="connsiteX22" fmla="*/ 576731 w 607465"/>
              <a:gd name="connsiteY22" fmla="*/ 252288 h 605749"/>
              <a:gd name="connsiteX23" fmla="*/ 549185 w 607465"/>
              <a:gd name="connsiteY23" fmla="*/ 264323 h 605749"/>
              <a:gd name="connsiteX24" fmla="*/ 530248 w 607465"/>
              <a:gd name="connsiteY24" fmla="*/ 283234 h 605749"/>
              <a:gd name="connsiteX25" fmla="*/ 530248 w 607465"/>
              <a:gd name="connsiteY25" fmla="*/ 292690 h 605749"/>
              <a:gd name="connsiteX26" fmla="*/ 530248 w 607465"/>
              <a:gd name="connsiteY26" fmla="*/ 307303 h 605749"/>
              <a:gd name="connsiteX27" fmla="*/ 549185 w 607465"/>
              <a:gd name="connsiteY27" fmla="*/ 328794 h 605749"/>
              <a:gd name="connsiteX28" fmla="*/ 579313 w 607465"/>
              <a:gd name="connsiteY28" fmla="*/ 340829 h 605749"/>
              <a:gd name="connsiteX29" fmla="*/ 605998 w 607465"/>
              <a:gd name="connsiteY29" fmla="*/ 369196 h 605749"/>
              <a:gd name="connsiteX30" fmla="*/ 599111 w 607465"/>
              <a:gd name="connsiteY30" fmla="*/ 425071 h 605749"/>
              <a:gd name="connsiteX31" fmla="*/ 573288 w 607465"/>
              <a:gd name="connsiteY31" fmla="*/ 459456 h 605749"/>
              <a:gd name="connsiteX32" fmla="*/ 533691 w 607465"/>
              <a:gd name="connsiteY32" fmla="*/ 461175 h 605749"/>
              <a:gd name="connsiteX33" fmla="*/ 494095 w 607465"/>
              <a:gd name="connsiteY33" fmla="*/ 446562 h 605749"/>
              <a:gd name="connsiteX34" fmla="*/ 459663 w 607465"/>
              <a:gd name="connsiteY34" fmla="*/ 452579 h 605749"/>
              <a:gd name="connsiteX35" fmla="*/ 453637 w 607465"/>
              <a:gd name="connsiteY35" fmla="*/ 484385 h 605749"/>
              <a:gd name="connsiteX36" fmla="*/ 471714 w 607465"/>
              <a:gd name="connsiteY36" fmla="*/ 525647 h 605749"/>
              <a:gd name="connsiteX37" fmla="*/ 472575 w 607465"/>
              <a:gd name="connsiteY37" fmla="*/ 565189 h 605749"/>
              <a:gd name="connsiteX38" fmla="*/ 435561 w 607465"/>
              <a:gd name="connsiteY38" fmla="*/ 593557 h 605749"/>
              <a:gd name="connsiteX39" fmla="*/ 384774 w 607465"/>
              <a:gd name="connsiteY39" fmla="*/ 602153 h 605749"/>
              <a:gd name="connsiteX40" fmla="*/ 354646 w 607465"/>
              <a:gd name="connsiteY40" fmla="*/ 578943 h 605749"/>
              <a:gd name="connsiteX41" fmla="*/ 332266 w 607465"/>
              <a:gd name="connsiteY41" fmla="*/ 528226 h 605749"/>
              <a:gd name="connsiteX42" fmla="*/ 318493 w 607465"/>
              <a:gd name="connsiteY42" fmla="*/ 508454 h 605749"/>
              <a:gd name="connsiteX43" fmla="*/ 314189 w 607465"/>
              <a:gd name="connsiteY43" fmla="*/ 508454 h 605749"/>
              <a:gd name="connsiteX44" fmla="*/ 303860 w 607465"/>
              <a:gd name="connsiteY44" fmla="*/ 508454 h 605749"/>
              <a:gd name="connsiteX45" fmla="*/ 286644 w 607465"/>
              <a:gd name="connsiteY45" fmla="*/ 528226 h 605749"/>
              <a:gd name="connsiteX46" fmla="*/ 266846 w 607465"/>
              <a:gd name="connsiteY46" fmla="*/ 579803 h 605749"/>
              <a:gd name="connsiteX47" fmla="*/ 238439 w 607465"/>
              <a:gd name="connsiteY47" fmla="*/ 605591 h 605749"/>
              <a:gd name="connsiteX48" fmla="*/ 189374 w 607465"/>
              <a:gd name="connsiteY48" fmla="*/ 596136 h 605749"/>
              <a:gd name="connsiteX49" fmla="*/ 148917 w 607465"/>
              <a:gd name="connsiteY49" fmla="*/ 572926 h 605749"/>
              <a:gd name="connsiteX50" fmla="*/ 146335 w 607465"/>
              <a:gd name="connsiteY50" fmla="*/ 533383 h 605749"/>
              <a:gd name="connsiteX51" fmla="*/ 166994 w 607465"/>
              <a:gd name="connsiteY51" fmla="*/ 479227 h 605749"/>
              <a:gd name="connsiteX52" fmla="*/ 165272 w 607465"/>
              <a:gd name="connsiteY52" fmla="*/ 450000 h 605749"/>
              <a:gd name="connsiteX53" fmla="*/ 136005 w 607465"/>
              <a:gd name="connsiteY53" fmla="*/ 450000 h 605749"/>
              <a:gd name="connsiteX54" fmla="*/ 82636 w 607465"/>
              <a:gd name="connsiteY54" fmla="*/ 474070 h 605749"/>
              <a:gd name="connsiteX55" fmla="*/ 43900 w 607465"/>
              <a:gd name="connsiteY55" fmla="*/ 472350 h 605749"/>
              <a:gd name="connsiteX56" fmla="*/ 15494 w 607465"/>
              <a:gd name="connsiteY56" fmla="*/ 431089 h 605749"/>
              <a:gd name="connsiteX57" fmla="*/ 3443 w 607465"/>
              <a:gd name="connsiteY57" fmla="*/ 386388 h 605749"/>
              <a:gd name="connsiteX58" fmla="*/ 29267 w 607465"/>
              <a:gd name="connsiteY58" fmla="*/ 356302 h 605749"/>
              <a:gd name="connsiteX59" fmla="*/ 80054 w 607465"/>
              <a:gd name="connsiteY59" fmla="*/ 333952 h 605749"/>
              <a:gd name="connsiteX60" fmla="*/ 98130 w 607465"/>
              <a:gd name="connsiteY60" fmla="*/ 310742 h 605749"/>
              <a:gd name="connsiteX61" fmla="*/ 76610 w 607465"/>
              <a:gd name="connsiteY61" fmla="*/ 288392 h 605749"/>
              <a:gd name="connsiteX62" fmla="*/ 26685 w 607465"/>
              <a:gd name="connsiteY62" fmla="*/ 269480 h 605749"/>
              <a:gd name="connsiteX63" fmla="*/ 0 w 607465"/>
              <a:gd name="connsiteY63" fmla="*/ 241113 h 605749"/>
              <a:gd name="connsiteX64" fmla="*/ 9469 w 607465"/>
              <a:gd name="connsiteY64" fmla="*/ 192114 h 605749"/>
              <a:gd name="connsiteX65" fmla="*/ 33571 w 607465"/>
              <a:gd name="connsiteY65" fmla="*/ 151712 h 605749"/>
              <a:gd name="connsiteX66" fmla="*/ 72307 w 607465"/>
              <a:gd name="connsiteY66" fmla="*/ 148274 h 605749"/>
              <a:gd name="connsiteX67" fmla="*/ 113625 w 607465"/>
              <a:gd name="connsiteY67" fmla="*/ 163747 h 605749"/>
              <a:gd name="connsiteX68" fmla="*/ 145474 w 607465"/>
              <a:gd name="connsiteY68" fmla="*/ 156870 h 605749"/>
              <a:gd name="connsiteX69" fmla="*/ 148917 w 607465"/>
              <a:gd name="connsiteY69" fmla="*/ 122485 h 605749"/>
              <a:gd name="connsiteX70" fmla="*/ 131701 w 607465"/>
              <a:gd name="connsiteY70" fmla="*/ 84662 h 605749"/>
              <a:gd name="connsiteX71" fmla="*/ 133423 w 607465"/>
              <a:gd name="connsiteY71" fmla="*/ 45979 h 605749"/>
              <a:gd name="connsiteX72" fmla="*/ 174741 w 607465"/>
              <a:gd name="connsiteY72" fmla="*/ 18471 h 605749"/>
              <a:gd name="connsiteX73" fmla="*/ 220363 w 607465"/>
              <a:gd name="connsiteY73" fmla="*/ 6437 h 605749"/>
              <a:gd name="connsiteX74" fmla="*/ 249630 w 607465"/>
              <a:gd name="connsiteY74" fmla="*/ 32225 h 605749"/>
              <a:gd name="connsiteX75" fmla="*/ 262542 w 607465"/>
              <a:gd name="connsiteY75" fmla="*/ 60593 h 605749"/>
              <a:gd name="connsiteX76" fmla="*/ 292669 w 607465"/>
              <a:gd name="connsiteY76" fmla="*/ 76925 h 605749"/>
              <a:gd name="connsiteX77" fmla="*/ 314189 w 607465"/>
              <a:gd name="connsiteY77" fmla="*/ 76066 h 605749"/>
              <a:gd name="connsiteX78" fmla="*/ 316772 w 607465"/>
              <a:gd name="connsiteY78" fmla="*/ 76066 h 605749"/>
              <a:gd name="connsiteX79" fmla="*/ 327962 w 607465"/>
              <a:gd name="connsiteY79" fmla="*/ 56295 h 605749"/>
              <a:gd name="connsiteX80" fmla="*/ 338291 w 607465"/>
              <a:gd name="connsiteY80" fmla="*/ 27068 h 605749"/>
              <a:gd name="connsiteX81" fmla="*/ 367558 w 607465"/>
              <a:gd name="connsiteY81" fmla="*/ 1279 h 605749"/>
              <a:gd name="connsiteX82" fmla="*/ 390369 w 607465"/>
              <a:gd name="connsiteY82" fmla="*/ 527 h 60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7465" h="605749">
                <a:moveTo>
                  <a:pt x="303461" y="241994"/>
                </a:moveTo>
                <a:cubicBezTo>
                  <a:pt x="331731" y="241994"/>
                  <a:pt x="354648" y="264880"/>
                  <a:pt x="354648" y="293112"/>
                </a:cubicBezTo>
                <a:cubicBezTo>
                  <a:pt x="354648" y="321344"/>
                  <a:pt x="331731" y="344230"/>
                  <a:pt x="303461" y="344230"/>
                </a:cubicBezTo>
                <a:cubicBezTo>
                  <a:pt x="275191" y="344230"/>
                  <a:pt x="252274" y="321344"/>
                  <a:pt x="252274" y="293112"/>
                </a:cubicBezTo>
                <a:cubicBezTo>
                  <a:pt x="252274" y="264880"/>
                  <a:pt x="275191" y="241994"/>
                  <a:pt x="303461" y="241994"/>
                </a:cubicBezTo>
                <a:close/>
                <a:moveTo>
                  <a:pt x="303860" y="130222"/>
                </a:moveTo>
                <a:cubicBezTo>
                  <a:pt x="213476" y="130222"/>
                  <a:pt x="141170" y="203290"/>
                  <a:pt x="141170" y="292690"/>
                </a:cubicBezTo>
                <a:cubicBezTo>
                  <a:pt x="141170" y="382950"/>
                  <a:pt x="213476" y="456018"/>
                  <a:pt x="303860" y="456018"/>
                </a:cubicBezTo>
                <a:cubicBezTo>
                  <a:pt x="393382" y="456018"/>
                  <a:pt x="466549" y="382950"/>
                  <a:pt x="466549" y="292690"/>
                </a:cubicBezTo>
                <a:cubicBezTo>
                  <a:pt x="466549" y="203290"/>
                  <a:pt x="393382" y="130222"/>
                  <a:pt x="303860" y="130222"/>
                </a:cubicBezTo>
                <a:close/>
                <a:moveTo>
                  <a:pt x="390369" y="527"/>
                </a:moveTo>
                <a:cubicBezTo>
                  <a:pt x="398977" y="1494"/>
                  <a:pt x="408446" y="3858"/>
                  <a:pt x="418345" y="8156"/>
                </a:cubicBezTo>
                <a:cubicBezTo>
                  <a:pt x="436422" y="15892"/>
                  <a:pt x="448473" y="26208"/>
                  <a:pt x="455359" y="34804"/>
                </a:cubicBezTo>
                <a:cubicBezTo>
                  <a:pt x="463967" y="43400"/>
                  <a:pt x="463967" y="62312"/>
                  <a:pt x="459663" y="73487"/>
                </a:cubicBezTo>
                <a:lnTo>
                  <a:pt x="450194" y="97556"/>
                </a:lnTo>
                <a:cubicBezTo>
                  <a:pt x="445890" y="109591"/>
                  <a:pt x="450194" y="124205"/>
                  <a:pt x="458802" y="131941"/>
                </a:cubicBezTo>
                <a:cubicBezTo>
                  <a:pt x="461385" y="133660"/>
                  <a:pt x="463106" y="136239"/>
                  <a:pt x="465688" y="137958"/>
                </a:cubicBezTo>
                <a:cubicBezTo>
                  <a:pt x="474296" y="146555"/>
                  <a:pt x="488930" y="149993"/>
                  <a:pt x="500120" y="144835"/>
                </a:cubicBezTo>
                <a:lnTo>
                  <a:pt x="524222" y="134520"/>
                </a:lnTo>
                <a:cubicBezTo>
                  <a:pt x="534552" y="129362"/>
                  <a:pt x="553489" y="129362"/>
                  <a:pt x="562958" y="136239"/>
                </a:cubicBezTo>
                <a:cubicBezTo>
                  <a:pt x="573288" y="143976"/>
                  <a:pt x="586199" y="157730"/>
                  <a:pt x="594807" y="179220"/>
                </a:cubicBezTo>
                <a:cubicBezTo>
                  <a:pt x="601694" y="196413"/>
                  <a:pt x="602554" y="211026"/>
                  <a:pt x="601694" y="222201"/>
                </a:cubicBezTo>
                <a:cubicBezTo>
                  <a:pt x="600833" y="234236"/>
                  <a:pt x="587921" y="247130"/>
                  <a:pt x="576731" y="252288"/>
                </a:cubicBezTo>
                <a:lnTo>
                  <a:pt x="549185" y="264323"/>
                </a:lnTo>
                <a:cubicBezTo>
                  <a:pt x="537995" y="269480"/>
                  <a:pt x="530248" y="277217"/>
                  <a:pt x="530248" y="283234"/>
                </a:cubicBezTo>
                <a:cubicBezTo>
                  <a:pt x="530248" y="285813"/>
                  <a:pt x="530248" y="289251"/>
                  <a:pt x="530248" y="292690"/>
                </a:cubicBezTo>
                <a:cubicBezTo>
                  <a:pt x="530248" y="296988"/>
                  <a:pt x="530248" y="302146"/>
                  <a:pt x="530248" y="307303"/>
                </a:cubicBezTo>
                <a:cubicBezTo>
                  <a:pt x="529387" y="315040"/>
                  <a:pt x="537134" y="324496"/>
                  <a:pt x="549185" y="328794"/>
                </a:cubicBezTo>
                <a:lnTo>
                  <a:pt x="579313" y="340829"/>
                </a:lnTo>
                <a:cubicBezTo>
                  <a:pt x="590503" y="345127"/>
                  <a:pt x="603415" y="357161"/>
                  <a:pt x="605998" y="369196"/>
                </a:cubicBezTo>
                <a:cubicBezTo>
                  <a:pt x="608580" y="383810"/>
                  <a:pt x="608580" y="403581"/>
                  <a:pt x="599111" y="425071"/>
                </a:cubicBezTo>
                <a:cubicBezTo>
                  <a:pt x="591364" y="442264"/>
                  <a:pt x="581895" y="453439"/>
                  <a:pt x="573288" y="459456"/>
                </a:cubicBezTo>
                <a:cubicBezTo>
                  <a:pt x="563819" y="467193"/>
                  <a:pt x="544881" y="465473"/>
                  <a:pt x="533691" y="461175"/>
                </a:cubicBezTo>
                <a:lnTo>
                  <a:pt x="494095" y="446562"/>
                </a:lnTo>
                <a:cubicBezTo>
                  <a:pt x="482904" y="442264"/>
                  <a:pt x="467410" y="444843"/>
                  <a:pt x="459663" y="452579"/>
                </a:cubicBezTo>
                <a:cubicBezTo>
                  <a:pt x="451916" y="459456"/>
                  <a:pt x="448473" y="474070"/>
                  <a:pt x="453637" y="484385"/>
                </a:cubicBezTo>
                <a:lnTo>
                  <a:pt x="471714" y="525647"/>
                </a:lnTo>
                <a:cubicBezTo>
                  <a:pt x="476879" y="536822"/>
                  <a:pt x="479461" y="555734"/>
                  <a:pt x="472575" y="565189"/>
                </a:cubicBezTo>
                <a:cubicBezTo>
                  <a:pt x="466549" y="575505"/>
                  <a:pt x="455359" y="585820"/>
                  <a:pt x="435561" y="593557"/>
                </a:cubicBezTo>
                <a:cubicBezTo>
                  <a:pt x="415763" y="601293"/>
                  <a:pt x="397686" y="602153"/>
                  <a:pt x="384774" y="602153"/>
                </a:cubicBezTo>
                <a:cubicBezTo>
                  <a:pt x="372723" y="601293"/>
                  <a:pt x="358950" y="589259"/>
                  <a:pt x="354646" y="578943"/>
                </a:cubicBezTo>
                <a:lnTo>
                  <a:pt x="332266" y="528226"/>
                </a:lnTo>
                <a:cubicBezTo>
                  <a:pt x="327101" y="517910"/>
                  <a:pt x="321075" y="508454"/>
                  <a:pt x="318493" y="508454"/>
                </a:cubicBezTo>
                <a:cubicBezTo>
                  <a:pt x="316772" y="508454"/>
                  <a:pt x="315050" y="508454"/>
                  <a:pt x="314189" y="508454"/>
                </a:cubicBezTo>
                <a:cubicBezTo>
                  <a:pt x="310746" y="508454"/>
                  <a:pt x="307303" y="508454"/>
                  <a:pt x="303860" y="508454"/>
                </a:cubicBezTo>
                <a:cubicBezTo>
                  <a:pt x="298695" y="508454"/>
                  <a:pt x="290948" y="517051"/>
                  <a:pt x="286644" y="528226"/>
                </a:cubicBezTo>
                <a:lnTo>
                  <a:pt x="266846" y="579803"/>
                </a:lnTo>
                <a:cubicBezTo>
                  <a:pt x="262542" y="590978"/>
                  <a:pt x="250490" y="605591"/>
                  <a:pt x="238439" y="605591"/>
                </a:cubicBezTo>
                <a:cubicBezTo>
                  <a:pt x="228110" y="606451"/>
                  <a:pt x="211755" y="603872"/>
                  <a:pt x="189374" y="596136"/>
                </a:cubicBezTo>
                <a:cubicBezTo>
                  <a:pt x="168715" y="589259"/>
                  <a:pt x="156664" y="580663"/>
                  <a:pt x="148917" y="572926"/>
                </a:cubicBezTo>
                <a:cubicBezTo>
                  <a:pt x="141170" y="564330"/>
                  <a:pt x="142031" y="544558"/>
                  <a:pt x="146335" y="533383"/>
                </a:cubicBezTo>
                <a:lnTo>
                  <a:pt x="166994" y="479227"/>
                </a:lnTo>
                <a:cubicBezTo>
                  <a:pt x="171298" y="467193"/>
                  <a:pt x="170437" y="455158"/>
                  <a:pt x="165272" y="450000"/>
                </a:cubicBezTo>
                <a:cubicBezTo>
                  <a:pt x="160107" y="444843"/>
                  <a:pt x="147195" y="444843"/>
                  <a:pt x="136005" y="450000"/>
                </a:cubicBezTo>
                <a:lnTo>
                  <a:pt x="82636" y="474070"/>
                </a:lnTo>
                <a:cubicBezTo>
                  <a:pt x="71446" y="479227"/>
                  <a:pt x="52508" y="480947"/>
                  <a:pt x="43900" y="472350"/>
                </a:cubicBezTo>
                <a:cubicBezTo>
                  <a:pt x="35292" y="465473"/>
                  <a:pt x="25824" y="452579"/>
                  <a:pt x="15494" y="431089"/>
                </a:cubicBezTo>
                <a:cubicBezTo>
                  <a:pt x="6026" y="411317"/>
                  <a:pt x="3443" y="396704"/>
                  <a:pt x="3443" y="386388"/>
                </a:cubicBezTo>
                <a:cubicBezTo>
                  <a:pt x="4304" y="374354"/>
                  <a:pt x="18077" y="361460"/>
                  <a:pt x="29267" y="356302"/>
                </a:cubicBezTo>
                <a:lnTo>
                  <a:pt x="80054" y="333952"/>
                </a:lnTo>
                <a:cubicBezTo>
                  <a:pt x="90383" y="328794"/>
                  <a:pt x="98991" y="318479"/>
                  <a:pt x="98130" y="310742"/>
                </a:cubicBezTo>
                <a:cubicBezTo>
                  <a:pt x="97270" y="302146"/>
                  <a:pt x="87801" y="292690"/>
                  <a:pt x="76610" y="288392"/>
                </a:cubicBezTo>
                <a:lnTo>
                  <a:pt x="26685" y="269480"/>
                </a:lnTo>
                <a:cubicBezTo>
                  <a:pt x="15494" y="265182"/>
                  <a:pt x="861" y="253147"/>
                  <a:pt x="0" y="241113"/>
                </a:cubicBezTo>
                <a:cubicBezTo>
                  <a:pt x="0" y="229938"/>
                  <a:pt x="1722" y="214465"/>
                  <a:pt x="9469" y="192114"/>
                </a:cubicBezTo>
                <a:cubicBezTo>
                  <a:pt x="17216" y="170624"/>
                  <a:pt x="25824" y="158589"/>
                  <a:pt x="33571" y="151712"/>
                </a:cubicBezTo>
                <a:cubicBezTo>
                  <a:pt x="42179" y="143116"/>
                  <a:pt x="61116" y="143976"/>
                  <a:pt x="72307" y="148274"/>
                </a:cubicBezTo>
                <a:lnTo>
                  <a:pt x="113625" y="163747"/>
                </a:lnTo>
                <a:cubicBezTo>
                  <a:pt x="124815" y="168045"/>
                  <a:pt x="138588" y="164607"/>
                  <a:pt x="145474" y="156870"/>
                </a:cubicBezTo>
                <a:cubicBezTo>
                  <a:pt x="152360" y="148274"/>
                  <a:pt x="154082" y="133660"/>
                  <a:pt x="148917" y="122485"/>
                </a:cubicBezTo>
                <a:lnTo>
                  <a:pt x="131701" y="84662"/>
                </a:lnTo>
                <a:cubicBezTo>
                  <a:pt x="127397" y="73487"/>
                  <a:pt x="125676" y="54575"/>
                  <a:pt x="133423" y="45979"/>
                </a:cubicBezTo>
                <a:cubicBezTo>
                  <a:pt x="141170" y="38243"/>
                  <a:pt x="153221" y="27927"/>
                  <a:pt x="174741" y="18471"/>
                </a:cubicBezTo>
                <a:cubicBezTo>
                  <a:pt x="194539" y="9015"/>
                  <a:pt x="209172" y="6437"/>
                  <a:pt x="220363" y="6437"/>
                </a:cubicBezTo>
                <a:cubicBezTo>
                  <a:pt x="232414" y="6437"/>
                  <a:pt x="244465" y="21050"/>
                  <a:pt x="249630" y="32225"/>
                </a:cubicBezTo>
                <a:lnTo>
                  <a:pt x="262542" y="60593"/>
                </a:lnTo>
                <a:cubicBezTo>
                  <a:pt x="267706" y="71768"/>
                  <a:pt x="280618" y="78645"/>
                  <a:pt x="292669" y="76925"/>
                </a:cubicBezTo>
                <a:cubicBezTo>
                  <a:pt x="299556" y="76925"/>
                  <a:pt x="306442" y="76066"/>
                  <a:pt x="314189" y="76066"/>
                </a:cubicBezTo>
                <a:cubicBezTo>
                  <a:pt x="315050" y="76066"/>
                  <a:pt x="315911" y="76066"/>
                  <a:pt x="316772" y="76066"/>
                </a:cubicBezTo>
                <a:cubicBezTo>
                  <a:pt x="318493" y="76066"/>
                  <a:pt x="323658" y="67470"/>
                  <a:pt x="327962" y="56295"/>
                </a:cubicBezTo>
                <a:lnTo>
                  <a:pt x="338291" y="27068"/>
                </a:lnTo>
                <a:cubicBezTo>
                  <a:pt x="342595" y="15892"/>
                  <a:pt x="355507" y="2998"/>
                  <a:pt x="367558" y="1279"/>
                </a:cubicBezTo>
                <a:cubicBezTo>
                  <a:pt x="374014" y="-10"/>
                  <a:pt x="381761" y="-440"/>
                  <a:pt x="390369" y="5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6D5FEE9A-6F18-46DC-90B7-5CFBE6AA519D}"/>
              </a:ext>
            </a:extLst>
          </p:cNvPr>
          <p:cNvSpPr/>
          <p:nvPr/>
        </p:nvSpPr>
        <p:spPr>
          <a:xfrm>
            <a:off x="1132713" y="4439386"/>
            <a:ext cx="2710723" cy="625033"/>
          </a:xfrm>
          <a:prstGeom prst="rect">
            <a:avLst/>
          </a:prstGeom>
          <a:noFill/>
          <a:ln>
            <a:solidFill>
              <a:srgbClr val="BA7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Work  </a:t>
            </a:r>
            <a:r>
              <a:rPr lang="en-US" altLang="zh-CN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03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AAB4DEB1-9FDE-4CF8-B729-229454CB561F}"/>
              </a:ext>
            </a:extLst>
          </p:cNvPr>
          <p:cNvCxnSpPr>
            <a:cxnSpLocks/>
          </p:cNvCxnSpPr>
          <p:nvPr/>
        </p:nvCxnSpPr>
        <p:spPr>
          <a:xfrm>
            <a:off x="4510910" y="5064419"/>
            <a:ext cx="6624577" cy="0"/>
          </a:xfrm>
          <a:prstGeom prst="line">
            <a:avLst/>
          </a:prstGeom>
          <a:ln>
            <a:solidFill>
              <a:srgbClr val="BA76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23">
            <a:extLst>
              <a:ext uri="{FF2B5EF4-FFF2-40B4-BE49-F238E27FC236}">
                <a16:creationId xmlns:a16="http://schemas.microsoft.com/office/drawing/2014/main" id="{531A473D-3A1A-462C-859C-412E02235D94}"/>
              </a:ext>
            </a:extLst>
          </p:cNvPr>
          <p:cNvSpPr txBox="1"/>
          <p:nvPr/>
        </p:nvSpPr>
        <p:spPr>
          <a:xfrm>
            <a:off x="4510909" y="4352917"/>
            <a:ext cx="6624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Fusce posuere, magna sed pulvinar ultricies, 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93EDD774-84F2-4D00-9EA6-B973537DC643}"/>
              </a:ext>
            </a:extLst>
          </p:cNvPr>
          <p:cNvSpPr/>
          <p:nvPr/>
        </p:nvSpPr>
        <p:spPr>
          <a:xfrm>
            <a:off x="3568691" y="4166846"/>
            <a:ext cx="545079" cy="545079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0" name="comments-bubble-with-a-pencil_15547">
            <a:extLst>
              <a:ext uri="{FF2B5EF4-FFF2-40B4-BE49-F238E27FC236}">
                <a16:creationId xmlns:a16="http://schemas.microsoft.com/office/drawing/2014/main" id="{49839D0E-4C85-42E4-957A-9893525BB9C7}"/>
              </a:ext>
            </a:extLst>
          </p:cNvPr>
          <p:cNvSpPr>
            <a:spLocks noChangeAspect="1"/>
          </p:cNvSpPr>
          <p:nvPr/>
        </p:nvSpPr>
        <p:spPr bwMode="auto">
          <a:xfrm>
            <a:off x="3702197" y="4303023"/>
            <a:ext cx="278062" cy="304841"/>
          </a:xfrm>
          <a:custGeom>
            <a:avLst/>
            <a:gdLst>
              <a:gd name="connsiteX0" fmla="*/ 1627 w 547904"/>
              <a:gd name="connsiteY0" fmla="*/ 34552 h 600669"/>
              <a:gd name="connsiteX1" fmla="*/ 17985 w 547904"/>
              <a:gd name="connsiteY1" fmla="*/ 45405 h 600669"/>
              <a:gd name="connsiteX2" fmla="*/ 249572 w 547904"/>
              <a:gd name="connsiteY2" fmla="*/ 295574 h 600669"/>
              <a:gd name="connsiteX3" fmla="*/ 270234 w 547904"/>
              <a:gd name="connsiteY3" fmla="*/ 368648 h 600669"/>
              <a:gd name="connsiteX4" fmla="*/ 228049 w 547904"/>
              <a:gd name="connsiteY4" fmla="*/ 582710 h 600669"/>
              <a:gd name="connsiteX5" fmla="*/ 204804 w 547904"/>
              <a:gd name="connsiteY5" fmla="*/ 584429 h 600669"/>
              <a:gd name="connsiteX6" fmla="*/ 3349 w 547904"/>
              <a:gd name="connsiteY6" fmla="*/ 54002 h 600669"/>
              <a:gd name="connsiteX7" fmla="*/ 1627 w 547904"/>
              <a:gd name="connsiteY7" fmla="*/ 34552 h 600669"/>
              <a:gd name="connsiteX8" fmla="*/ 41173 w 547904"/>
              <a:gd name="connsiteY8" fmla="*/ 1195 h 600669"/>
              <a:gd name="connsiteX9" fmla="*/ 60114 w 547904"/>
              <a:gd name="connsiteY9" fmla="*/ 5063 h 600669"/>
              <a:gd name="connsiteX10" fmla="*/ 532782 w 547904"/>
              <a:gd name="connsiteY10" fmla="*/ 235459 h 600669"/>
              <a:gd name="connsiteX11" fmla="*/ 529338 w 547904"/>
              <a:gd name="connsiteY11" fmla="*/ 262109 h 600669"/>
              <a:gd name="connsiteX12" fmla="*/ 357146 w 547904"/>
              <a:gd name="connsiteY12" fmla="*/ 295637 h 600669"/>
              <a:gd name="connsiteX13" fmla="*/ 285686 w 547904"/>
              <a:gd name="connsiteY13" fmla="*/ 272425 h 600669"/>
              <a:gd name="connsiteX14" fmla="*/ 50643 w 547904"/>
              <a:gd name="connsiteY14" fmla="*/ 17959 h 600669"/>
              <a:gd name="connsiteX15" fmla="*/ 41173 w 547904"/>
              <a:gd name="connsiteY15" fmla="*/ 1195 h 600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47904" h="600669">
                <a:moveTo>
                  <a:pt x="1627" y="34552"/>
                </a:moveTo>
                <a:cubicBezTo>
                  <a:pt x="4210" y="32940"/>
                  <a:pt x="9806" y="36379"/>
                  <a:pt x="17985" y="45405"/>
                </a:cubicBezTo>
                <a:lnTo>
                  <a:pt x="249572" y="295574"/>
                </a:lnTo>
                <a:cubicBezTo>
                  <a:pt x="265069" y="312768"/>
                  <a:pt x="274539" y="345436"/>
                  <a:pt x="270234" y="368648"/>
                </a:cubicBezTo>
                <a:lnTo>
                  <a:pt x="228049" y="582710"/>
                </a:lnTo>
                <a:cubicBezTo>
                  <a:pt x="223745" y="605921"/>
                  <a:pt x="213414" y="606781"/>
                  <a:pt x="204804" y="584429"/>
                </a:cubicBezTo>
                <a:lnTo>
                  <a:pt x="3349" y="54002"/>
                </a:lnTo>
                <a:cubicBezTo>
                  <a:pt x="-525" y="42826"/>
                  <a:pt x="-955" y="36164"/>
                  <a:pt x="1627" y="34552"/>
                </a:cubicBezTo>
                <a:close/>
                <a:moveTo>
                  <a:pt x="41173" y="1195"/>
                </a:moveTo>
                <a:cubicBezTo>
                  <a:pt x="42895" y="-1169"/>
                  <a:pt x="49352" y="-95"/>
                  <a:pt x="60114" y="5063"/>
                </a:cubicBezTo>
                <a:lnTo>
                  <a:pt x="532782" y="235459"/>
                </a:lnTo>
                <a:cubicBezTo>
                  <a:pt x="554306" y="245775"/>
                  <a:pt x="552584" y="257811"/>
                  <a:pt x="529338" y="262109"/>
                </a:cubicBezTo>
                <a:lnTo>
                  <a:pt x="357146" y="295637"/>
                </a:lnTo>
                <a:cubicBezTo>
                  <a:pt x="333900" y="299935"/>
                  <a:pt x="302044" y="289619"/>
                  <a:pt x="285686" y="272425"/>
                </a:cubicBezTo>
                <a:lnTo>
                  <a:pt x="50643" y="17959"/>
                </a:lnTo>
                <a:cubicBezTo>
                  <a:pt x="42464" y="9362"/>
                  <a:pt x="39451" y="3559"/>
                  <a:pt x="41173" y="11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2B97482B-4B7C-49C8-8001-CBE069DE7B32}"/>
              </a:ext>
            </a:extLst>
          </p:cNvPr>
          <p:cNvSpPr/>
          <p:nvPr/>
        </p:nvSpPr>
        <p:spPr>
          <a:xfrm>
            <a:off x="1132713" y="5579001"/>
            <a:ext cx="2710723" cy="625033"/>
          </a:xfrm>
          <a:prstGeom prst="rect">
            <a:avLst/>
          </a:prstGeom>
          <a:noFill/>
          <a:ln>
            <a:solidFill>
              <a:srgbClr val="BA7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Work </a:t>
            </a:r>
            <a:r>
              <a:rPr lang="en-US" altLang="zh-CN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04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238C863A-78C9-4697-8E6B-269D70BD9510}"/>
              </a:ext>
            </a:extLst>
          </p:cNvPr>
          <p:cNvCxnSpPr>
            <a:cxnSpLocks/>
          </p:cNvCxnSpPr>
          <p:nvPr/>
        </p:nvCxnSpPr>
        <p:spPr>
          <a:xfrm>
            <a:off x="4510910" y="6204034"/>
            <a:ext cx="6624577" cy="0"/>
          </a:xfrm>
          <a:prstGeom prst="line">
            <a:avLst/>
          </a:prstGeom>
          <a:ln>
            <a:solidFill>
              <a:srgbClr val="BA76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29">
            <a:extLst>
              <a:ext uri="{FF2B5EF4-FFF2-40B4-BE49-F238E27FC236}">
                <a16:creationId xmlns:a16="http://schemas.microsoft.com/office/drawing/2014/main" id="{E3875926-4802-41B7-9CE3-6F341007D08A}"/>
              </a:ext>
            </a:extLst>
          </p:cNvPr>
          <p:cNvSpPr txBox="1"/>
          <p:nvPr/>
        </p:nvSpPr>
        <p:spPr>
          <a:xfrm>
            <a:off x="4510909" y="5492532"/>
            <a:ext cx="6624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Fusce posuere, magna sed pulvinar ultricies, 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CE3283E8-526D-41EF-A53F-B0B66B0AB7AF}"/>
              </a:ext>
            </a:extLst>
          </p:cNvPr>
          <p:cNvSpPr/>
          <p:nvPr/>
        </p:nvSpPr>
        <p:spPr>
          <a:xfrm>
            <a:off x="3568691" y="5306461"/>
            <a:ext cx="545079" cy="545079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5" name="comments-bubble-with-a-pencil_15547">
            <a:extLst>
              <a:ext uri="{FF2B5EF4-FFF2-40B4-BE49-F238E27FC236}">
                <a16:creationId xmlns:a16="http://schemas.microsoft.com/office/drawing/2014/main" id="{4ECD7718-6CD2-4F86-95DC-589700A1BC2C}"/>
              </a:ext>
            </a:extLst>
          </p:cNvPr>
          <p:cNvSpPr>
            <a:spLocks noChangeAspect="1"/>
          </p:cNvSpPr>
          <p:nvPr/>
        </p:nvSpPr>
        <p:spPr bwMode="auto">
          <a:xfrm>
            <a:off x="3688809" y="5422561"/>
            <a:ext cx="304841" cy="304353"/>
          </a:xfrm>
          <a:custGeom>
            <a:avLst/>
            <a:gdLst>
              <a:gd name="connsiteX0" fmla="*/ 266714 w 575660"/>
              <a:gd name="connsiteY0" fmla="*/ 194506 h 574740"/>
              <a:gd name="connsiteX1" fmla="*/ 268508 w 575660"/>
              <a:gd name="connsiteY1" fmla="*/ 200775 h 574740"/>
              <a:gd name="connsiteX2" fmla="*/ 268508 w 575660"/>
              <a:gd name="connsiteY2" fmla="*/ 249494 h 574740"/>
              <a:gd name="connsiteX3" fmla="*/ 290038 w 575660"/>
              <a:gd name="connsiteY3" fmla="*/ 249494 h 574740"/>
              <a:gd name="connsiteX4" fmla="*/ 420659 w 575660"/>
              <a:gd name="connsiteY4" fmla="*/ 249494 h 574740"/>
              <a:gd name="connsiteX5" fmla="*/ 427836 w 575660"/>
              <a:gd name="connsiteY5" fmla="*/ 258092 h 574740"/>
              <a:gd name="connsiteX6" fmla="*/ 427836 w 575660"/>
              <a:gd name="connsiteY6" fmla="*/ 326871 h 574740"/>
              <a:gd name="connsiteX7" fmla="*/ 422094 w 575660"/>
              <a:gd name="connsiteY7" fmla="*/ 334036 h 574740"/>
              <a:gd name="connsiteX8" fmla="*/ 291474 w 575660"/>
              <a:gd name="connsiteY8" fmla="*/ 334036 h 574740"/>
              <a:gd name="connsiteX9" fmla="*/ 268508 w 575660"/>
              <a:gd name="connsiteY9" fmla="*/ 334036 h 574740"/>
              <a:gd name="connsiteX10" fmla="*/ 268508 w 575660"/>
              <a:gd name="connsiteY10" fmla="*/ 378456 h 574740"/>
              <a:gd name="connsiteX11" fmla="*/ 257024 w 575660"/>
              <a:gd name="connsiteY11" fmla="*/ 381322 h 574740"/>
              <a:gd name="connsiteX12" fmla="*/ 152241 w 575660"/>
              <a:gd name="connsiteY12" fmla="*/ 299646 h 574740"/>
              <a:gd name="connsiteX13" fmla="*/ 153676 w 575660"/>
              <a:gd name="connsiteY13" fmla="*/ 285317 h 574740"/>
              <a:gd name="connsiteX14" fmla="*/ 257024 w 575660"/>
              <a:gd name="connsiteY14" fmla="*/ 199342 h 574740"/>
              <a:gd name="connsiteX15" fmla="*/ 266714 w 575660"/>
              <a:gd name="connsiteY15" fmla="*/ 194506 h 574740"/>
              <a:gd name="connsiteX16" fmla="*/ 287112 w 575660"/>
              <a:gd name="connsiteY16" fmla="*/ 47298 h 574740"/>
              <a:gd name="connsiteX17" fmla="*/ 47374 w 575660"/>
              <a:gd name="connsiteY17" fmla="*/ 286653 h 574740"/>
              <a:gd name="connsiteX18" fmla="*/ 287112 w 575660"/>
              <a:gd name="connsiteY18" fmla="*/ 526009 h 574740"/>
              <a:gd name="connsiteX19" fmla="*/ 526851 w 575660"/>
              <a:gd name="connsiteY19" fmla="*/ 286653 h 574740"/>
              <a:gd name="connsiteX20" fmla="*/ 287112 w 575660"/>
              <a:gd name="connsiteY20" fmla="*/ 47298 h 574740"/>
              <a:gd name="connsiteX21" fmla="*/ 287112 w 575660"/>
              <a:gd name="connsiteY21" fmla="*/ 0 h 574740"/>
              <a:gd name="connsiteX22" fmla="*/ 575660 w 575660"/>
              <a:gd name="connsiteY22" fmla="*/ 286653 h 574740"/>
              <a:gd name="connsiteX23" fmla="*/ 287112 w 575660"/>
              <a:gd name="connsiteY23" fmla="*/ 574740 h 574740"/>
              <a:gd name="connsiteX24" fmla="*/ 0 w 575660"/>
              <a:gd name="connsiteY24" fmla="*/ 286653 h 574740"/>
              <a:gd name="connsiteX25" fmla="*/ 287112 w 575660"/>
              <a:gd name="connsiteY25" fmla="*/ 0 h 574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75660" h="574740">
                <a:moveTo>
                  <a:pt x="266714" y="194506"/>
                </a:moveTo>
                <a:cubicBezTo>
                  <a:pt x="267790" y="195312"/>
                  <a:pt x="268508" y="197193"/>
                  <a:pt x="268508" y="200775"/>
                </a:cubicBezTo>
                <a:lnTo>
                  <a:pt x="268508" y="249494"/>
                </a:lnTo>
                <a:lnTo>
                  <a:pt x="290038" y="249494"/>
                </a:lnTo>
                <a:lnTo>
                  <a:pt x="420659" y="249494"/>
                </a:lnTo>
                <a:cubicBezTo>
                  <a:pt x="420659" y="249494"/>
                  <a:pt x="427836" y="248061"/>
                  <a:pt x="427836" y="258092"/>
                </a:cubicBezTo>
                <a:lnTo>
                  <a:pt x="427836" y="326871"/>
                </a:lnTo>
                <a:cubicBezTo>
                  <a:pt x="427836" y="334036"/>
                  <a:pt x="422094" y="334036"/>
                  <a:pt x="422094" y="334036"/>
                </a:cubicBezTo>
                <a:lnTo>
                  <a:pt x="291474" y="334036"/>
                </a:lnTo>
                <a:lnTo>
                  <a:pt x="268508" y="334036"/>
                </a:lnTo>
                <a:lnTo>
                  <a:pt x="268508" y="378456"/>
                </a:lnTo>
                <a:cubicBezTo>
                  <a:pt x="268508" y="395651"/>
                  <a:pt x="257024" y="381322"/>
                  <a:pt x="257024" y="381322"/>
                </a:cubicBezTo>
                <a:cubicBezTo>
                  <a:pt x="257024" y="381322"/>
                  <a:pt x="162289" y="309676"/>
                  <a:pt x="152241" y="299646"/>
                </a:cubicBezTo>
                <a:cubicBezTo>
                  <a:pt x="145064" y="292481"/>
                  <a:pt x="153676" y="285317"/>
                  <a:pt x="153676" y="285317"/>
                </a:cubicBezTo>
                <a:lnTo>
                  <a:pt x="257024" y="199342"/>
                </a:lnTo>
                <a:cubicBezTo>
                  <a:pt x="257024" y="199342"/>
                  <a:pt x="263484" y="192088"/>
                  <a:pt x="266714" y="194506"/>
                </a:cubicBezTo>
                <a:close/>
                <a:moveTo>
                  <a:pt x="287112" y="47298"/>
                </a:moveTo>
                <a:cubicBezTo>
                  <a:pt x="155041" y="47298"/>
                  <a:pt x="47374" y="154793"/>
                  <a:pt x="47374" y="286653"/>
                </a:cubicBezTo>
                <a:cubicBezTo>
                  <a:pt x="47374" y="419947"/>
                  <a:pt x="155041" y="526009"/>
                  <a:pt x="287112" y="526009"/>
                </a:cubicBezTo>
                <a:cubicBezTo>
                  <a:pt x="419184" y="526009"/>
                  <a:pt x="526851" y="419947"/>
                  <a:pt x="526851" y="286653"/>
                </a:cubicBezTo>
                <a:cubicBezTo>
                  <a:pt x="526851" y="154793"/>
                  <a:pt x="419184" y="47298"/>
                  <a:pt x="287112" y="47298"/>
                </a:cubicBezTo>
                <a:close/>
                <a:moveTo>
                  <a:pt x="287112" y="0"/>
                </a:moveTo>
                <a:cubicBezTo>
                  <a:pt x="446459" y="0"/>
                  <a:pt x="575660" y="128994"/>
                  <a:pt x="575660" y="286653"/>
                </a:cubicBezTo>
                <a:cubicBezTo>
                  <a:pt x="575660" y="445746"/>
                  <a:pt x="446459" y="574740"/>
                  <a:pt x="287112" y="574740"/>
                </a:cubicBezTo>
                <a:cubicBezTo>
                  <a:pt x="129201" y="574740"/>
                  <a:pt x="0" y="445746"/>
                  <a:pt x="0" y="286653"/>
                </a:cubicBezTo>
                <a:cubicBezTo>
                  <a:pt x="0" y="128994"/>
                  <a:pt x="129201" y="0"/>
                  <a:pt x="2871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46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8" grpId="0"/>
      <p:bldP spid="39" grpId="0" animBg="1"/>
      <p:bldP spid="41" grpId="0" animBg="1"/>
      <p:bldP spid="43" grpId="0"/>
      <p:bldP spid="44" grpId="0" animBg="1"/>
      <p:bldP spid="45" grpId="0" animBg="1"/>
      <p:bldP spid="46" grpId="0" animBg="1"/>
      <p:bldP spid="48" grpId="0"/>
      <p:bldP spid="49" grpId="0" animBg="1"/>
      <p:bldP spid="50" grpId="0" animBg="1"/>
      <p:bldP spid="51" grpId="0" animBg="1"/>
      <p:bldP spid="53" grpId="0"/>
      <p:bldP spid="54" grpId="0" animBg="1"/>
      <p:bldP spid="5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3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面临问题及解决措施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4368713-5B06-453F-89B4-05C1045B367E}"/>
              </a:ext>
            </a:extLst>
          </p:cNvPr>
          <p:cNvGrpSpPr/>
          <p:nvPr/>
        </p:nvGrpSpPr>
        <p:grpSpPr>
          <a:xfrm>
            <a:off x="5288549" y="1805485"/>
            <a:ext cx="1926826" cy="4120703"/>
            <a:chOff x="5288549" y="1805485"/>
            <a:chExt cx="1926826" cy="4120703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15FFEEEA-55FB-4D0E-AB81-68F0543CFE8B}"/>
                </a:ext>
              </a:extLst>
            </p:cNvPr>
            <p:cNvCxnSpPr/>
            <p:nvPr/>
          </p:nvCxnSpPr>
          <p:spPr>
            <a:xfrm>
              <a:off x="5579019" y="4253896"/>
              <a:ext cx="0" cy="1020079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FCB9C010-9E0C-4890-9819-BF120ED4F03E}"/>
                </a:ext>
              </a:extLst>
            </p:cNvPr>
            <p:cNvCxnSpPr/>
            <p:nvPr/>
          </p:nvCxnSpPr>
          <p:spPr>
            <a:xfrm>
              <a:off x="5579019" y="2460925"/>
              <a:ext cx="0" cy="1027111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AE9EC5B5-9001-4D3A-B2C9-B3BAF6D8CA6C}"/>
                </a:ext>
              </a:extLst>
            </p:cNvPr>
            <p:cNvCxnSpPr/>
            <p:nvPr/>
          </p:nvCxnSpPr>
          <p:spPr>
            <a:xfrm flipH="1">
              <a:off x="5579020" y="2973519"/>
              <a:ext cx="960522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BB84367A-F3DE-4C59-861B-1FC97F95D0DF}"/>
                </a:ext>
              </a:extLst>
            </p:cNvPr>
            <p:cNvCxnSpPr/>
            <p:nvPr/>
          </p:nvCxnSpPr>
          <p:spPr>
            <a:xfrm flipH="1">
              <a:off x="5579020" y="4750726"/>
              <a:ext cx="960522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81D29CC8-D732-4D12-9BC6-558B8B4703C4}"/>
                </a:ext>
              </a:extLst>
            </p:cNvPr>
            <p:cNvSpPr/>
            <p:nvPr/>
          </p:nvSpPr>
          <p:spPr>
            <a:xfrm rot="2700000">
              <a:off x="6640801" y="2692018"/>
              <a:ext cx="574574" cy="574574"/>
            </a:xfrm>
            <a:prstGeom prst="rect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7D3EAD6E-62BE-4C46-BE9D-4C9C4C6F8A1F}"/>
                </a:ext>
              </a:extLst>
            </p:cNvPr>
            <p:cNvGrpSpPr/>
            <p:nvPr/>
          </p:nvGrpSpPr>
          <p:grpSpPr>
            <a:xfrm>
              <a:off x="6768285" y="2813609"/>
              <a:ext cx="319607" cy="331392"/>
              <a:chOff x="26712863" y="-9386888"/>
              <a:chExt cx="731838" cy="758825"/>
            </a:xfrm>
            <a:solidFill>
              <a:srgbClr val="191E22"/>
            </a:solidFill>
          </p:grpSpPr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730B0815-79AD-4304-B084-C96C78863A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12863" y="-9386888"/>
                <a:ext cx="731838" cy="758825"/>
              </a:xfrm>
              <a:custGeom>
                <a:avLst/>
                <a:gdLst>
                  <a:gd name="T0" fmla="*/ 0 w 461"/>
                  <a:gd name="T1" fmla="*/ 0 h 478"/>
                  <a:gd name="T2" fmla="*/ 0 w 461"/>
                  <a:gd name="T3" fmla="*/ 384 h 478"/>
                  <a:gd name="T4" fmla="*/ 87 w 461"/>
                  <a:gd name="T5" fmla="*/ 384 h 478"/>
                  <a:gd name="T6" fmla="*/ 87 w 461"/>
                  <a:gd name="T7" fmla="*/ 478 h 478"/>
                  <a:gd name="T8" fmla="*/ 205 w 461"/>
                  <a:gd name="T9" fmla="*/ 384 h 478"/>
                  <a:gd name="T10" fmla="*/ 461 w 461"/>
                  <a:gd name="T11" fmla="*/ 384 h 478"/>
                  <a:gd name="T12" fmla="*/ 461 w 461"/>
                  <a:gd name="T13" fmla="*/ 0 h 478"/>
                  <a:gd name="T14" fmla="*/ 0 w 461"/>
                  <a:gd name="T15" fmla="*/ 0 h 478"/>
                  <a:gd name="T16" fmla="*/ 423 w 461"/>
                  <a:gd name="T17" fmla="*/ 346 h 478"/>
                  <a:gd name="T18" fmla="*/ 194 w 461"/>
                  <a:gd name="T19" fmla="*/ 346 h 478"/>
                  <a:gd name="T20" fmla="*/ 125 w 461"/>
                  <a:gd name="T21" fmla="*/ 400 h 478"/>
                  <a:gd name="T22" fmla="*/ 125 w 461"/>
                  <a:gd name="T23" fmla="*/ 346 h 478"/>
                  <a:gd name="T24" fmla="*/ 37 w 461"/>
                  <a:gd name="T25" fmla="*/ 346 h 478"/>
                  <a:gd name="T26" fmla="*/ 37 w 461"/>
                  <a:gd name="T27" fmla="*/ 38 h 478"/>
                  <a:gd name="T28" fmla="*/ 423 w 461"/>
                  <a:gd name="T29" fmla="*/ 38 h 478"/>
                  <a:gd name="T30" fmla="*/ 423 w 461"/>
                  <a:gd name="T31" fmla="*/ 34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1" h="478">
                    <a:moveTo>
                      <a:pt x="0" y="0"/>
                    </a:moveTo>
                    <a:lnTo>
                      <a:pt x="0" y="384"/>
                    </a:lnTo>
                    <a:lnTo>
                      <a:pt x="87" y="384"/>
                    </a:lnTo>
                    <a:lnTo>
                      <a:pt x="87" y="478"/>
                    </a:lnTo>
                    <a:lnTo>
                      <a:pt x="205" y="384"/>
                    </a:lnTo>
                    <a:lnTo>
                      <a:pt x="461" y="384"/>
                    </a:lnTo>
                    <a:lnTo>
                      <a:pt x="461" y="0"/>
                    </a:lnTo>
                    <a:lnTo>
                      <a:pt x="0" y="0"/>
                    </a:lnTo>
                    <a:close/>
                    <a:moveTo>
                      <a:pt x="423" y="346"/>
                    </a:moveTo>
                    <a:lnTo>
                      <a:pt x="194" y="346"/>
                    </a:lnTo>
                    <a:lnTo>
                      <a:pt x="125" y="400"/>
                    </a:lnTo>
                    <a:lnTo>
                      <a:pt x="125" y="346"/>
                    </a:lnTo>
                    <a:lnTo>
                      <a:pt x="37" y="346"/>
                    </a:lnTo>
                    <a:lnTo>
                      <a:pt x="37" y="38"/>
                    </a:lnTo>
                    <a:lnTo>
                      <a:pt x="423" y="38"/>
                    </a:lnTo>
                    <a:lnTo>
                      <a:pt x="423" y="3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3" name="Rectangle 7">
                <a:extLst>
                  <a:ext uri="{FF2B5EF4-FFF2-40B4-BE49-F238E27FC236}">
                    <a16:creationId xmlns:a16="http://schemas.microsoft.com/office/drawing/2014/main" id="{13FA1D63-E536-451B-BAD7-2F425BFCE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92251" y="-9115426"/>
                <a:ext cx="368300" cy="587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4" name="Rectangle 8">
                <a:extLst>
                  <a:ext uri="{FF2B5EF4-FFF2-40B4-BE49-F238E27FC236}">
                    <a16:creationId xmlns:a16="http://schemas.microsoft.com/office/drawing/2014/main" id="{395117C2-607D-4352-BFB0-B3028F2938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92251" y="-9026526"/>
                <a:ext cx="98425" cy="603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5" name="Rectangle 9">
                <a:extLst>
                  <a:ext uri="{FF2B5EF4-FFF2-40B4-BE49-F238E27FC236}">
                    <a16:creationId xmlns:a16="http://schemas.microsoft.com/office/drawing/2014/main" id="{6FE0DA91-75F5-4762-BF99-DFE5262B7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43063" y="-9026526"/>
                <a:ext cx="217488" cy="603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6" name="Rectangle 10">
                <a:extLst>
                  <a:ext uri="{FF2B5EF4-FFF2-40B4-BE49-F238E27FC236}">
                    <a16:creationId xmlns:a16="http://schemas.microsoft.com/office/drawing/2014/main" id="{3DCA2AF6-7961-43EE-B8FB-AB42DA9FA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92251" y="-9205913"/>
                <a:ext cx="195263" cy="603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7" name="Rectangle 11">
                <a:extLst>
                  <a:ext uri="{FF2B5EF4-FFF2-40B4-BE49-F238E27FC236}">
                    <a16:creationId xmlns:a16="http://schemas.microsoft.com/office/drawing/2014/main" id="{611C6F32-B467-4A1E-9D81-ACE62238B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44663" y="-9205913"/>
                <a:ext cx="115888" cy="603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A8D353F7-9781-4820-A564-5386DED27555}"/>
                </a:ext>
              </a:extLst>
            </p:cNvPr>
            <p:cNvSpPr/>
            <p:nvPr/>
          </p:nvSpPr>
          <p:spPr>
            <a:xfrm rot="2700000">
              <a:off x="5288549" y="1805485"/>
              <a:ext cx="574574" cy="574574"/>
            </a:xfrm>
            <a:prstGeom prst="rect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DB16F2BF-CEA0-44C3-8283-22D5E70E5A7A}"/>
                </a:ext>
              </a:extLst>
            </p:cNvPr>
            <p:cNvGrpSpPr/>
            <p:nvPr/>
          </p:nvGrpSpPr>
          <p:grpSpPr>
            <a:xfrm>
              <a:off x="5402168" y="1921184"/>
              <a:ext cx="347337" cy="343177"/>
              <a:chOff x="28849638" y="-9447213"/>
              <a:chExt cx="795338" cy="785812"/>
            </a:xfrm>
            <a:solidFill>
              <a:srgbClr val="191E22"/>
            </a:solidFill>
          </p:grpSpPr>
          <p:sp>
            <p:nvSpPr>
              <p:cNvPr id="50" name="Freeform 12">
                <a:extLst>
                  <a:ext uri="{FF2B5EF4-FFF2-40B4-BE49-F238E27FC236}">
                    <a16:creationId xmlns:a16="http://schemas.microsoft.com/office/drawing/2014/main" id="{BD814440-D3E3-420E-AF3D-1694A79870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849638" y="-9299576"/>
                <a:ext cx="795338" cy="638175"/>
              </a:xfrm>
              <a:custGeom>
                <a:avLst/>
                <a:gdLst>
                  <a:gd name="T0" fmla="*/ 72 w 212"/>
                  <a:gd name="T1" fmla="*/ 92 h 170"/>
                  <a:gd name="T2" fmla="*/ 44 w 212"/>
                  <a:gd name="T3" fmla="*/ 82 h 170"/>
                  <a:gd name="T4" fmla="*/ 0 w 212"/>
                  <a:gd name="T5" fmla="*/ 126 h 170"/>
                  <a:gd name="T6" fmla="*/ 44 w 212"/>
                  <a:gd name="T7" fmla="*/ 170 h 170"/>
                  <a:gd name="T8" fmla="*/ 88 w 212"/>
                  <a:gd name="T9" fmla="*/ 126 h 170"/>
                  <a:gd name="T10" fmla="*/ 88 w 212"/>
                  <a:gd name="T11" fmla="*/ 51 h 170"/>
                  <a:gd name="T12" fmla="*/ 196 w 212"/>
                  <a:gd name="T13" fmla="*/ 21 h 170"/>
                  <a:gd name="T14" fmla="*/ 196 w 212"/>
                  <a:gd name="T15" fmla="*/ 56 h 170"/>
                  <a:gd name="T16" fmla="*/ 168 w 212"/>
                  <a:gd name="T17" fmla="*/ 46 h 170"/>
                  <a:gd name="T18" fmla="*/ 124 w 212"/>
                  <a:gd name="T19" fmla="*/ 90 h 170"/>
                  <a:gd name="T20" fmla="*/ 168 w 212"/>
                  <a:gd name="T21" fmla="*/ 134 h 170"/>
                  <a:gd name="T22" fmla="*/ 212 w 212"/>
                  <a:gd name="T23" fmla="*/ 92 h 170"/>
                  <a:gd name="T24" fmla="*/ 212 w 212"/>
                  <a:gd name="T25" fmla="*/ 92 h 170"/>
                  <a:gd name="T26" fmla="*/ 212 w 212"/>
                  <a:gd name="T27" fmla="*/ 0 h 170"/>
                  <a:gd name="T28" fmla="*/ 72 w 212"/>
                  <a:gd name="T29" fmla="*/ 38 h 170"/>
                  <a:gd name="T30" fmla="*/ 72 w 212"/>
                  <a:gd name="T31" fmla="*/ 92 h 170"/>
                  <a:gd name="T32" fmla="*/ 168 w 212"/>
                  <a:gd name="T33" fmla="*/ 118 h 170"/>
                  <a:gd name="T34" fmla="*/ 140 w 212"/>
                  <a:gd name="T35" fmla="*/ 90 h 170"/>
                  <a:gd name="T36" fmla="*/ 168 w 212"/>
                  <a:gd name="T37" fmla="*/ 62 h 170"/>
                  <a:gd name="T38" fmla="*/ 196 w 212"/>
                  <a:gd name="T39" fmla="*/ 90 h 170"/>
                  <a:gd name="T40" fmla="*/ 168 w 212"/>
                  <a:gd name="T41" fmla="*/ 118 h 170"/>
                  <a:gd name="T42" fmla="*/ 44 w 212"/>
                  <a:gd name="T43" fmla="*/ 154 h 170"/>
                  <a:gd name="T44" fmla="*/ 16 w 212"/>
                  <a:gd name="T45" fmla="*/ 126 h 170"/>
                  <a:gd name="T46" fmla="*/ 44 w 212"/>
                  <a:gd name="T47" fmla="*/ 98 h 170"/>
                  <a:gd name="T48" fmla="*/ 72 w 212"/>
                  <a:gd name="T49" fmla="*/ 126 h 170"/>
                  <a:gd name="T50" fmla="*/ 44 w 212"/>
                  <a:gd name="T51" fmla="*/ 15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2" h="170">
                    <a:moveTo>
                      <a:pt x="72" y="92"/>
                    </a:moveTo>
                    <a:cubicBezTo>
                      <a:pt x="65" y="86"/>
                      <a:pt x="55" y="82"/>
                      <a:pt x="44" y="82"/>
                    </a:cubicBezTo>
                    <a:cubicBezTo>
                      <a:pt x="20" y="82"/>
                      <a:pt x="0" y="102"/>
                      <a:pt x="0" y="126"/>
                    </a:cubicBezTo>
                    <a:cubicBezTo>
                      <a:pt x="0" y="150"/>
                      <a:pt x="20" y="170"/>
                      <a:pt x="44" y="170"/>
                    </a:cubicBezTo>
                    <a:cubicBezTo>
                      <a:pt x="69" y="170"/>
                      <a:pt x="88" y="150"/>
                      <a:pt x="88" y="126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196" y="21"/>
                      <a:pt x="196" y="21"/>
                      <a:pt x="196" y="21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188" y="50"/>
                      <a:pt x="179" y="46"/>
                      <a:pt x="168" y="46"/>
                    </a:cubicBezTo>
                    <a:cubicBezTo>
                      <a:pt x="144" y="46"/>
                      <a:pt x="124" y="66"/>
                      <a:pt x="124" y="90"/>
                    </a:cubicBezTo>
                    <a:cubicBezTo>
                      <a:pt x="124" y="114"/>
                      <a:pt x="144" y="134"/>
                      <a:pt x="168" y="134"/>
                    </a:cubicBezTo>
                    <a:cubicBezTo>
                      <a:pt x="192" y="134"/>
                      <a:pt x="211" y="115"/>
                      <a:pt x="212" y="92"/>
                    </a:cubicBezTo>
                    <a:cubicBezTo>
                      <a:pt x="212" y="92"/>
                      <a:pt x="212" y="92"/>
                      <a:pt x="212" y="92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72" y="38"/>
                      <a:pt x="72" y="38"/>
                      <a:pt x="72" y="38"/>
                    </a:cubicBezTo>
                    <a:lnTo>
                      <a:pt x="72" y="92"/>
                    </a:lnTo>
                    <a:close/>
                    <a:moveTo>
                      <a:pt x="168" y="118"/>
                    </a:moveTo>
                    <a:cubicBezTo>
                      <a:pt x="152" y="118"/>
                      <a:pt x="140" y="105"/>
                      <a:pt x="140" y="90"/>
                    </a:cubicBezTo>
                    <a:cubicBezTo>
                      <a:pt x="140" y="74"/>
                      <a:pt x="152" y="62"/>
                      <a:pt x="168" y="62"/>
                    </a:cubicBezTo>
                    <a:cubicBezTo>
                      <a:pt x="183" y="62"/>
                      <a:pt x="196" y="74"/>
                      <a:pt x="196" y="90"/>
                    </a:cubicBezTo>
                    <a:cubicBezTo>
                      <a:pt x="196" y="105"/>
                      <a:pt x="183" y="118"/>
                      <a:pt x="168" y="118"/>
                    </a:cubicBezTo>
                    <a:close/>
                    <a:moveTo>
                      <a:pt x="44" y="154"/>
                    </a:moveTo>
                    <a:cubicBezTo>
                      <a:pt x="29" y="154"/>
                      <a:pt x="16" y="142"/>
                      <a:pt x="16" y="126"/>
                    </a:cubicBezTo>
                    <a:cubicBezTo>
                      <a:pt x="16" y="111"/>
                      <a:pt x="29" y="98"/>
                      <a:pt x="44" y="98"/>
                    </a:cubicBezTo>
                    <a:cubicBezTo>
                      <a:pt x="60" y="98"/>
                      <a:pt x="72" y="111"/>
                      <a:pt x="72" y="126"/>
                    </a:cubicBezTo>
                    <a:cubicBezTo>
                      <a:pt x="72" y="142"/>
                      <a:pt x="60" y="154"/>
                      <a:pt x="44" y="1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1" name="Freeform 13">
                <a:extLst>
                  <a:ext uri="{FF2B5EF4-FFF2-40B4-BE49-F238E27FC236}">
                    <a16:creationId xmlns:a16="http://schemas.microsoft.com/office/drawing/2014/main" id="{C2033A60-D369-41E7-B525-6A65402FED6B}"/>
                  </a:ext>
                </a:extLst>
              </p:cNvPr>
              <p:cNvSpPr/>
              <p:nvPr/>
            </p:nvSpPr>
            <p:spPr bwMode="auto">
              <a:xfrm>
                <a:off x="29119513" y="-9447213"/>
                <a:ext cx="525463" cy="211138"/>
              </a:xfrm>
              <a:custGeom>
                <a:avLst/>
                <a:gdLst>
                  <a:gd name="T0" fmla="*/ 0 w 331"/>
                  <a:gd name="T1" fmla="*/ 95 h 133"/>
                  <a:gd name="T2" fmla="*/ 0 w 331"/>
                  <a:gd name="T3" fmla="*/ 133 h 133"/>
                  <a:gd name="T4" fmla="*/ 331 w 331"/>
                  <a:gd name="T5" fmla="*/ 38 h 133"/>
                  <a:gd name="T6" fmla="*/ 331 w 331"/>
                  <a:gd name="T7" fmla="*/ 0 h 133"/>
                  <a:gd name="T8" fmla="*/ 0 w 331"/>
                  <a:gd name="T9" fmla="*/ 9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133">
                    <a:moveTo>
                      <a:pt x="0" y="95"/>
                    </a:moveTo>
                    <a:lnTo>
                      <a:pt x="0" y="133"/>
                    </a:lnTo>
                    <a:lnTo>
                      <a:pt x="331" y="38"/>
                    </a:lnTo>
                    <a:lnTo>
                      <a:pt x="331" y="0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D7E383B7-4E64-4FEB-9242-51C55AAD5A89}"/>
                </a:ext>
              </a:extLst>
            </p:cNvPr>
            <p:cNvSpPr/>
            <p:nvPr/>
          </p:nvSpPr>
          <p:spPr>
            <a:xfrm rot="2700000">
              <a:off x="5288549" y="5351614"/>
              <a:ext cx="574574" cy="574574"/>
            </a:xfrm>
            <a:prstGeom prst="rect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4F74F501-CAF1-46D9-B876-9F1025C681DB}"/>
                </a:ext>
              </a:extLst>
            </p:cNvPr>
            <p:cNvGrpSpPr/>
            <p:nvPr/>
          </p:nvGrpSpPr>
          <p:grpSpPr>
            <a:xfrm>
              <a:off x="5422620" y="5485685"/>
              <a:ext cx="306433" cy="306433"/>
              <a:chOff x="31126113" y="-5078413"/>
              <a:chExt cx="701675" cy="701675"/>
            </a:xfrm>
            <a:solidFill>
              <a:srgbClr val="191E22"/>
            </a:solidFill>
          </p:grpSpPr>
          <p:sp>
            <p:nvSpPr>
              <p:cNvPr id="54" name="Freeform 14">
                <a:extLst>
                  <a:ext uri="{FF2B5EF4-FFF2-40B4-BE49-F238E27FC236}">
                    <a16:creationId xmlns:a16="http://schemas.microsoft.com/office/drawing/2014/main" id="{AD364B96-9516-4E09-BC06-F2E609583B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26113" y="-5078413"/>
                <a:ext cx="701675" cy="701675"/>
              </a:xfrm>
              <a:custGeom>
                <a:avLst/>
                <a:gdLst>
                  <a:gd name="T0" fmla="*/ 0 w 442"/>
                  <a:gd name="T1" fmla="*/ 0 h 442"/>
                  <a:gd name="T2" fmla="*/ 0 w 442"/>
                  <a:gd name="T3" fmla="*/ 442 h 442"/>
                  <a:gd name="T4" fmla="*/ 442 w 442"/>
                  <a:gd name="T5" fmla="*/ 442 h 442"/>
                  <a:gd name="T6" fmla="*/ 442 w 442"/>
                  <a:gd name="T7" fmla="*/ 0 h 442"/>
                  <a:gd name="T8" fmla="*/ 0 w 442"/>
                  <a:gd name="T9" fmla="*/ 0 h 442"/>
                  <a:gd name="T10" fmla="*/ 404 w 442"/>
                  <a:gd name="T11" fmla="*/ 405 h 442"/>
                  <a:gd name="T12" fmla="*/ 37 w 442"/>
                  <a:gd name="T13" fmla="*/ 405 h 442"/>
                  <a:gd name="T14" fmla="*/ 37 w 442"/>
                  <a:gd name="T15" fmla="*/ 38 h 442"/>
                  <a:gd name="T16" fmla="*/ 404 w 442"/>
                  <a:gd name="T17" fmla="*/ 38 h 442"/>
                  <a:gd name="T18" fmla="*/ 404 w 442"/>
                  <a:gd name="T19" fmla="*/ 40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2" h="442">
                    <a:moveTo>
                      <a:pt x="0" y="0"/>
                    </a:moveTo>
                    <a:lnTo>
                      <a:pt x="0" y="442"/>
                    </a:lnTo>
                    <a:lnTo>
                      <a:pt x="442" y="442"/>
                    </a:lnTo>
                    <a:lnTo>
                      <a:pt x="442" y="0"/>
                    </a:lnTo>
                    <a:lnTo>
                      <a:pt x="0" y="0"/>
                    </a:lnTo>
                    <a:close/>
                    <a:moveTo>
                      <a:pt x="404" y="405"/>
                    </a:moveTo>
                    <a:lnTo>
                      <a:pt x="37" y="405"/>
                    </a:lnTo>
                    <a:lnTo>
                      <a:pt x="37" y="38"/>
                    </a:lnTo>
                    <a:lnTo>
                      <a:pt x="404" y="38"/>
                    </a:lnTo>
                    <a:lnTo>
                      <a:pt x="404" y="4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5" name="Freeform 15">
                <a:extLst>
                  <a:ext uri="{FF2B5EF4-FFF2-40B4-BE49-F238E27FC236}">
                    <a16:creationId xmlns:a16="http://schemas.microsoft.com/office/drawing/2014/main" id="{2C5FEA46-2AD3-4D25-99A4-26582B0C2B31}"/>
                  </a:ext>
                </a:extLst>
              </p:cNvPr>
              <p:cNvSpPr/>
              <p:nvPr/>
            </p:nvSpPr>
            <p:spPr bwMode="auto">
              <a:xfrm>
                <a:off x="31395988" y="-4891088"/>
                <a:ext cx="192088" cy="315913"/>
              </a:xfrm>
              <a:custGeom>
                <a:avLst/>
                <a:gdLst>
                  <a:gd name="T0" fmla="*/ 121 w 121"/>
                  <a:gd name="T1" fmla="*/ 161 h 199"/>
                  <a:gd name="T2" fmla="*/ 38 w 121"/>
                  <a:gd name="T3" fmla="*/ 161 h 199"/>
                  <a:gd name="T4" fmla="*/ 38 w 121"/>
                  <a:gd name="T5" fmla="*/ 97 h 199"/>
                  <a:gd name="T6" fmla="*/ 99 w 121"/>
                  <a:gd name="T7" fmla="*/ 97 h 199"/>
                  <a:gd name="T8" fmla="*/ 99 w 121"/>
                  <a:gd name="T9" fmla="*/ 59 h 199"/>
                  <a:gd name="T10" fmla="*/ 38 w 121"/>
                  <a:gd name="T11" fmla="*/ 59 h 199"/>
                  <a:gd name="T12" fmla="*/ 38 w 121"/>
                  <a:gd name="T13" fmla="*/ 0 h 199"/>
                  <a:gd name="T14" fmla="*/ 0 w 121"/>
                  <a:gd name="T15" fmla="*/ 0 h 199"/>
                  <a:gd name="T16" fmla="*/ 0 w 121"/>
                  <a:gd name="T17" fmla="*/ 199 h 199"/>
                  <a:gd name="T18" fmla="*/ 121 w 121"/>
                  <a:gd name="T19" fmla="*/ 199 h 199"/>
                  <a:gd name="T20" fmla="*/ 121 w 121"/>
                  <a:gd name="T21" fmla="*/ 16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199">
                    <a:moveTo>
                      <a:pt x="121" y="161"/>
                    </a:moveTo>
                    <a:lnTo>
                      <a:pt x="38" y="161"/>
                    </a:lnTo>
                    <a:lnTo>
                      <a:pt x="38" y="97"/>
                    </a:lnTo>
                    <a:lnTo>
                      <a:pt x="99" y="97"/>
                    </a:lnTo>
                    <a:lnTo>
                      <a:pt x="99" y="59"/>
                    </a:lnTo>
                    <a:lnTo>
                      <a:pt x="38" y="59"/>
                    </a:lnTo>
                    <a:lnTo>
                      <a:pt x="38" y="0"/>
                    </a:lnTo>
                    <a:lnTo>
                      <a:pt x="0" y="0"/>
                    </a:lnTo>
                    <a:lnTo>
                      <a:pt x="0" y="199"/>
                    </a:lnTo>
                    <a:lnTo>
                      <a:pt x="121" y="199"/>
                    </a:lnTo>
                    <a:lnTo>
                      <a:pt x="121" y="1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73583DD0-394B-433E-9151-FA41E84DC3F0}"/>
                </a:ext>
              </a:extLst>
            </p:cNvPr>
            <p:cNvSpPr/>
            <p:nvPr/>
          </p:nvSpPr>
          <p:spPr>
            <a:xfrm rot="2700000">
              <a:off x="5288549" y="3578550"/>
              <a:ext cx="574574" cy="574574"/>
            </a:xfrm>
            <a:prstGeom prst="rect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EE36A7AB-8D9C-495B-9D7D-6D72C706E520}"/>
                </a:ext>
              </a:extLst>
            </p:cNvPr>
            <p:cNvGrpSpPr/>
            <p:nvPr/>
          </p:nvGrpSpPr>
          <p:grpSpPr>
            <a:xfrm>
              <a:off x="5409447" y="3699102"/>
              <a:ext cx="332778" cy="333471"/>
              <a:chOff x="26704926" y="-7291388"/>
              <a:chExt cx="762000" cy="763587"/>
            </a:xfrm>
            <a:solidFill>
              <a:srgbClr val="191E22"/>
            </a:solidFill>
          </p:grpSpPr>
          <p:sp>
            <p:nvSpPr>
              <p:cNvPr id="58" name="Freeform 16">
                <a:extLst>
                  <a:ext uri="{FF2B5EF4-FFF2-40B4-BE49-F238E27FC236}">
                    <a16:creationId xmlns:a16="http://schemas.microsoft.com/office/drawing/2014/main" id="{B5C1EF99-71E6-4C16-BA0D-66983FE961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41438" y="-7291388"/>
                <a:ext cx="725488" cy="725488"/>
              </a:xfrm>
              <a:custGeom>
                <a:avLst/>
                <a:gdLst>
                  <a:gd name="T0" fmla="*/ 242 w 457"/>
                  <a:gd name="T1" fmla="*/ 0 h 457"/>
                  <a:gd name="T2" fmla="*/ 0 w 457"/>
                  <a:gd name="T3" fmla="*/ 244 h 457"/>
                  <a:gd name="T4" fmla="*/ 213 w 457"/>
                  <a:gd name="T5" fmla="*/ 457 h 457"/>
                  <a:gd name="T6" fmla="*/ 457 w 457"/>
                  <a:gd name="T7" fmla="*/ 213 h 457"/>
                  <a:gd name="T8" fmla="*/ 242 w 457"/>
                  <a:gd name="T9" fmla="*/ 0 h 457"/>
                  <a:gd name="T10" fmla="*/ 55 w 457"/>
                  <a:gd name="T11" fmla="*/ 244 h 457"/>
                  <a:gd name="T12" fmla="*/ 242 w 457"/>
                  <a:gd name="T13" fmla="*/ 55 h 457"/>
                  <a:gd name="T14" fmla="*/ 403 w 457"/>
                  <a:gd name="T15" fmla="*/ 213 h 457"/>
                  <a:gd name="T16" fmla="*/ 213 w 457"/>
                  <a:gd name="T17" fmla="*/ 403 h 457"/>
                  <a:gd name="T18" fmla="*/ 55 w 457"/>
                  <a:gd name="T19" fmla="*/ 244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7" h="457">
                    <a:moveTo>
                      <a:pt x="242" y="0"/>
                    </a:moveTo>
                    <a:lnTo>
                      <a:pt x="0" y="244"/>
                    </a:lnTo>
                    <a:lnTo>
                      <a:pt x="213" y="457"/>
                    </a:lnTo>
                    <a:lnTo>
                      <a:pt x="457" y="213"/>
                    </a:lnTo>
                    <a:lnTo>
                      <a:pt x="242" y="0"/>
                    </a:lnTo>
                    <a:close/>
                    <a:moveTo>
                      <a:pt x="55" y="244"/>
                    </a:moveTo>
                    <a:lnTo>
                      <a:pt x="242" y="55"/>
                    </a:lnTo>
                    <a:lnTo>
                      <a:pt x="403" y="213"/>
                    </a:lnTo>
                    <a:lnTo>
                      <a:pt x="213" y="403"/>
                    </a:lnTo>
                    <a:lnTo>
                      <a:pt x="55" y="2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9" name="Freeform 17">
                <a:extLst>
                  <a:ext uri="{FF2B5EF4-FFF2-40B4-BE49-F238E27FC236}">
                    <a16:creationId xmlns:a16="http://schemas.microsoft.com/office/drawing/2014/main" id="{4D59D896-7D6E-49BA-9421-6E1A98ADEA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04926" y="-6810376"/>
                <a:ext cx="280988" cy="282575"/>
              </a:xfrm>
              <a:custGeom>
                <a:avLst/>
                <a:gdLst>
                  <a:gd name="T0" fmla="*/ 0 w 177"/>
                  <a:gd name="T1" fmla="*/ 178 h 178"/>
                  <a:gd name="T2" fmla="*/ 177 w 177"/>
                  <a:gd name="T3" fmla="*/ 156 h 178"/>
                  <a:gd name="T4" fmla="*/ 21 w 177"/>
                  <a:gd name="T5" fmla="*/ 0 h 178"/>
                  <a:gd name="T6" fmla="*/ 0 w 177"/>
                  <a:gd name="T7" fmla="*/ 178 h 178"/>
                  <a:gd name="T8" fmla="*/ 49 w 177"/>
                  <a:gd name="T9" fmla="*/ 81 h 178"/>
                  <a:gd name="T10" fmla="*/ 97 w 177"/>
                  <a:gd name="T11" fmla="*/ 128 h 178"/>
                  <a:gd name="T12" fmla="*/ 42 w 177"/>
                  <a:gd name="T13" fmla="*/ 135 h 178"/>
                  <a:gd name="T14" fmla="*/ 49 w 177"/>
                  <a:gd name="T15" fmla="*/ 8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7" h="178">
                    <a:moveTo>
                      <a:pt x="0" y="178"/>
                    </a:moveTo>
                    <a:lnTo>
                      <a:pt x="177" y="156"/>
                    </a:lnTo>
                    <a:lnTo>
                      <a:pt x="21" y="0"/>
                    </a:lnTo>
                    <a:lnTo>
                      <a:pt x="0" y="178"/>
                    </a:lnTo>
                    <a:close/>
                    <a:moveTo>
                      <a:pt x="49" y="81"/>
                    </a:moveTo>
                    <a:lnTo>
                      <a:pt x="97" y="128"/>
                    </a:lnTo>
                    <a:lnTo>
                      <a:pt x="42" y="135"/>
                    </a:lnTo>
                    <a:lnTo>
                      <a:pt x="49" y="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880006CB-7AF0-4166-8E8E-4E789A1CD5BF}"/>
                </a:ext>
              </a:extLst>
            </p:cNvPr>
            <p:cNvSpPr/>
            <p:nvPr/>
          </p:nvSpPr>
          <p:spPr>
            <a:xfrm rot="2700000">
              <a:off x="6640801" y="4465082"/>
              <a:ext cx="574574" cy="574574"/>
            </a:xfrm>
            <a:prstGeom prst="rect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350A478C-9DD0-4712-9865-CB289E999F92}"/>
                </a:ext>
              </a:extLst>
            </p:cNvPr>
            <p:cNvGrpSpPr/>
            <p:nvPr/>
          </p:nvGrpSpPr>
          <p:grpSpPr>
            <a:xfrm>
              <a:off x="6744367" y="4608165"/>
              <a:ext cx="367443" cy="288408"/>
              <a:chOff x="24461788" y="-2840038"/>
              <a:chExt cx="841375" cy="660400"/>
            </a:xfrm>
            <a:solidFill>
              <a:srgbClr val="191E22"/>
            </a:solidFill>
          </p:grpSpPr>
          <p:sp>
            <p:nvSpPr>
              <p:cNvPr id="62" name="Freeform 18">
                <a:extLst>
                  <a:ext uri="{FF2B5EF4-FFF2-40B4-BE49-F238E27FC236}">
                    <a16:creationId xmlns:a16="http://schemas.microsoft.com/office/drawing/2014/main" id="{8FA90B28-819A-4892-8DCD-378546BEA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461788" y="-2840038"/>
                <a:ext cx="841375" cy="660400"/>
              </a:xfrm>
              <a:custGeom>
                <a:avLst/>
                <a:gdLst>
                  <a:gd name="T0" fmla="*/ 530 w 530"/>
                  <a:gd name="T1" fmla="*/ 116 h 416"/>
                  <a:gd name="T2" fmla="*/ 473 w 530"/>
                  <a:gd name="T3" fmla="*/ 28 h 416"/>
                  <a:gd name="T4" fmla="*/ 429 w 530"/>
                  <a:gd name="T5" fmla="*/ 57 h 416"/>
                  <a:gd name="T6" fmla="*/ 429 w 530"/>
                  <a:gd name="T7" fmla="*/ 0 h 416"/>
                  <a:gd name="T8" fmla="*/ 0 w 530"/>
                  <a:gd name="T9" fmla="*/ 0 h 416"/>
                  <a:gd name="T10" fmla="*/ 0 w 530"/>
                  <a:gd name="T11" fmla="*/ 416 h 416"/>
                  <a:gd name="T12" fmla="*/ 429 w 530"/>
                  <a:gd name="T13" fmla="*/ 416 h 416"/>
                  <a:gd name="T14" fmla="*/ 429 w 530"/>
                  <a:gd name="T15" fmla="*/ 185 h 416"/>
                  <a:gd name="T16" fmla="*/ 530 w 530"/>
                  <a:gd name="T17" fmla="*/ 116 h 416"/>
                  <a:gd name="T18" fmla="*/ 478 w 530"/>
                  <a:gd name="T19" fmla="*/ 107 h 416"/>
                  <a:gd name="T20" fmla="*/ 279 w 530"/>
                  <a:gd name="T21" fmla="*/ 237 h 416"/>
                  <a:gd name="T22" fmla="*/ 263 w 530"/>
                  <a:gd name="T23" fmla="*/ 211 h 416"/>
                  <a:gd name="T24" fmla="*/ 462 w 530"/>
                  <a:gd name="T25" fmla="*/ 80 h 416"/>
                  <a:gd name="T26" fmla="*/ 478 w 530"/>
                  <a:gd name="T27" fmla="*/ 107 h 416"/>
                  <a:gd name="T28" fmla="*/ 391 w 530"/>
                  <a:gd name="T29" fmla="*/ 379 h 416"/>
                  <a:gd name="T30" fmla="*/ 38 w 530"/>
                  <a:gd name="T31" fmla="*/ 379 h 416"/>
                  <a:gd name="T32" fmla="*/ 38 w 530"/>
                  <a:gd name="T33" fmla="*/ 38 h 416"/>
                  <a:gd name="T34" fmla="*/ 391 w 530"/>
                  <a:gd name="T35" fmla="*/ 38 h 416"/>
                  <a:gd name="T36" fmla="*/ 391 w 530"/>
                  <a:gd name="T37" fmla="*/ 83 h 416"/>
                  <a:gd name="T38" fmla="*/ 211 w 530"/>
                  <a:gd name="T39" fmla="*/ 201 h 416"/>
                  <a:gd name="T40" fmla="*/ 268 w 530"/>
                  <a:gd name="T41" fmla="*/ 289 h 416"/>
                  <a:gd name="T42" fmla="*/ 391 w 530"/>
                  <a:gd name="T43" fmla="*/ 211 h 416"/>
                  <a:gd name="T44" fmla="*/ 391 w 530"/>
                  <a:gd name="T45" fmla="*/ 379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0" h="416">
                    <a:moveTo>
                      <a:pt x="530" y="116"/>
                    </a:moveTo>
                    <a:lnTo>
                      <a:pt x="473" y="28"/>
                    </a:lnTo>
                    <a:lnTo>
                      <a:pt x="429" y="57"/>
                    </a:lnTo>
                    <a:lnTo>
                      <a:pt x="429" y="0"/>
                    </a:lnTo>
                    <a:lnTo>
                      <a:pt x="0" y="0"/>
                    </a:lnTo>
                    <a:lnTo>
                      <a:pt x="0" y="416"/>
                    </a:lnTo>
                    <a:lnTo>
                      <a:pt x="429" y="416"/>
                    </a:lnTo>
                    <a:lnTo>
                      <a:pt x="429" y="185"/>
                    </a:lnTo>
                    <a:lnTo>
                      <a:pt x="530" y="116"/>
                    </a:lnTo>
                    <a:close/>
                    <a:moveTo>
                      <a:pt x="478" y="107"/>
                    </a:moveTo>
                    <a:lnTo>
                      <a:pt x="279" y="237"/>
                    </a:lnTo>
                    <a:lnTo>
                      <a:pt x="263" y="211"/>
                    </a:lnTo>
                    <a:lnTo>
                      <a:pt x="462" y="80"/>
                    </a:lnTo>
                    <a:lnTo>
                      <a:pt x="478" y="107"/>
                    </a:lnTo>
                    <a:close/>
                    <a:moveTo>
                      <a:pt x="391" y="379"/>
                    </a:moveTo>
                    <a:lnTo>
                      <a:pt x="38" y="379"/>
                    </a:lnTo>
                    <a:lnTo>
                      <a:pt x="38" y="38"/>
                    </a:lnTo>
                    <a:lnTo>
                      <a:pt x="391" y="38"/>
                    </a:lnTo>
                    <a:lnTo>
                      <a:pt x="391" y="83"/>
                    </a:lnTo>
                    <a:lnTo>
                      <a:pt x="211" y="201"/>
                    </a:lnTo>
                    <a:lnTo>
                      <a:pt x="268" y="289"/>
                    </a:lnTo>
                    <a:lnTo>
                      <a:pt x="391" y="211"/>
                    </a:lnTo>
                    <a:lnTo>
                      <a:pt x="391" y="3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3" name="Freeform 19">
                <a:extLst>
                  <a:ext uri="{FF2B5EF4-FFF2-40B4-BE49-F238E27FC236}">
                    <a16:creationId xmlns:a16="http://schemas.microsoft.com/office/drawing/2014/main" id="{F9DEA67B-3A1D-4CA9-9555-EC45D768438D}"/>
                  </a:ext>
                </a:extLst>
              </p:cNvPr>
              <p:cNvSpPr/>
              <p:nvPr/>
            </p:nvSpPr>
            <p:spPr bwMode="auto">
              <a:xfrm>
                <a:off x="24698326" y="-2449513"/>
                <a:ext cx="101600" cy="90488"/>
              </a:xfrm>
              <a:custGeom>
                <a:avLst/>
                <a:gdLst>
                  <a:gd name="T0" fmla="*/ 22 w 64"/>
                  <a:gd name="T1" fmla="*/ 14 h 57"/>
                  <a:gd name="T2" fmla="*/ 0 w 64"/>
                  <a:gd name="T3" fmla="*/ 57 h 57"/>
                  <a:gd name="T4" fmla="*/ 48 w 64"/>
                  <a:gd name="T5" fmla="*/ 55 h 57"/>
                  <a:gd name="T6" fmla="*/ 64 w 64"/>
                  <a:gd name="T7" fmla="*/ 55 h 57"/>
                  <a:gd name="T8" fmla="*/ 29 w 64"/>
                  <a:gd name="T9" fmla="*/ 0 h 57"/>
                  <a:gd name="T10" fmla="*/ 22 w 64"/>
                  <a:gd name="T11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57">
                    <a:moveTo>
                      <a:pt x="22" y="14"/>
                    </a:moveTo>
                    <a:lnTo>
                      <a:pt x="0" y="57"/>
                    </a:lnTo>
                    <a:lnTo>
                      <a:pt x="48" y="55"/>
                    </a:lnTo>
                    <a:lnTo>
                      <a:pt x="64" y="55"/>
                    </a:lnTo>
                    <a:lnTo>
                      <a:pt x="29" y="0"/>
                    </a:lnTo>
                    <a:lnTo>
                      <a:pt x="22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id="{19FC2577-496F-4F7B-BC07-0B8F1224CDCE}"/>
              </a:ext>
            </a:extLst>
          </p:cNvPr>
          <p:cNvSpPr/>
          <p:nvPr/>
        </p:nvSpPr>
        <p:spPr>
          <a:xfrm>
            <a:off x="7721278" y="2384443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Lack of existence 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9D50CF0-E30B-4F82-8108-6EC3D0F2C7D9}"/>
              </a:ext>
            </a:extLst>
          </p:cNvPr>
          <p:cNvSpPr txBox="1"/>
          <p:nvPr/>
        </p:nvSpPr>
        <p:spPr>
          <a:xfrm>
            <a:off x="7813129" y="2779219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25FB4CAD-AF79-4943-8699-9F6A4BA50909}"/>
              </a:ext>
            </a:extLst>
          </p:cNvPr>
          <p:cNvSpPr/>
          <p:nvPr/>
        </p:nvSpPr>
        <p:spPr>
          <a:xfrm>
            <a:off x="7629427" y="4151048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Lack of existence 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1CB8767-ECA2-4E15-9259-67B2E8EB65BA}"/>
              </a:ext>
            </a:extLst>
          </p:cNvPr>
          <p:cNvSpPr txBox="1"/>
          <p:nvPr/>
        </p:nvSpPr>
        <p:spPr>
          <a:xfrm>
            <a:off x="7721278" y="4545824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865BA00-A284-4AF5-8425-88A0B0CBAD3D}"/>
              </a:ext>
            </a:extLst>
          </p:cNvPr>
          <p:cNvSpPr/>
          <p:nvPr/>
        </p:nvSpPr>
        <p:spPr>
          <a:xfrm>
            <a:off x="1492938" y="1512123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Lack of existence 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2282757-1208-45B8-874D-D75AFB74C850}"/>
              </a:ext>
            </a:extLst>
          </p:cNvPr>
          <p:cNvSpPr txBox="1"/>
          <p:nvPr/>
        </p:nvSpPr>
        <p:spPr>
          <a:xfrm>
            <a:off x="1584789" y="1906899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CAD86865-4755-4217-ABE6-A502243375C0}"/>
              </a:ext>
            </a:extLst>
          </p:cNvPr>
          <p:cNvSpPr/>
          <p:nvPr/>
        </p:nvSpPr>
        <p:spPr>
          <a:xfrm>
            <a:off x="1585778" y="5092570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Lack of existence 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6B9577A-99A3-4CB3-9AB8-7FF2E4A0D120}"/>
              </a:ext>
            </a:extLst>
          </p:cNvPr>
          <p:cNvSpPr txBox="1"/>
          <p:nvPr/>
        </p:nvSpPr>
        <p:spPr>
          <a:xfrm>
            <a:off x="1677629" y="5487346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1B1672B5-ABB7-471F-AB1A-6658551F2672}"/>
              </a:ext>
            </a:extLst>
          </p:cNvPr>
          <p:cNvSpPr/>
          <p:nvPr/>
        </p:nvSpPr>
        <p:spPr>
          <a:xfrm>
            <a:off x="1587123" y="3357983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Lack of existence 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976F5C37-3A23-46B1-AE26-1CE72F06FAAA}"/>
              </a:ext>
            </a:extLst>
          </p:cNvPr>
          <p:cNvSpPr txBox="1"/>
          <p:nvPr/>
        </p:nvSpPr>
        <p:spPr>
          <a:xfrm>
            <a:off x="1678974" y="3752759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755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432685" y="1291649"/>
            <a:ext cx="1266288" cy="1266288"/>
          </a:xfrm>
          <a:prstGeom prst="ellipse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6358561" y="-1194376"/>
            <a:ext cx="4972050" cy="4972050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flipV="1">
            <a:off x="2745313" y="621446"/>
            <a:ext cx="491074" cy="491074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0964" y="2225040"/>
            <a:ext cx="603886" cy="603886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100829" y="5487994"/>
            <a:ext cx="417506" cy="417506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052457" y="2618228"/>
            <a:ext cx="1647900" cy="1647900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554961" y="6119824"/>
            <a:ext cx="1147116" cy="1147116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1194111" y="5223204"/>
            <a:ext cx="217476" cy="217476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5" name="文本框 58"/>
          <p:cNvSpPr txBox="1"/>
          <p:nvPr/>
        </p:nvSpPr>
        <p:spPr>
          <a:xfrm>
            <a:off x="4636770" y="4460748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下一步工作计划</a:t>
            </a:r>
          </a:p>
        </p:txBody>
      </p:sp>
      <p:sp>
        <p:nvSpPr>
          <p:cNvPr id="6" name="椭圆 5"/>
          <p:cNvSpPr/>
          <p:nvPr/>
        </p:nvSpPr>
        <p:spPr>
          <a:xfrm>
            <a:off x="-974725" y="789305"/>
            <a:ext cx="2115185" cy="211518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298430" y="323850"/>
            <a:ext cx="3563620" cy="356362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875915" y="6381750"/>
            <a:ext cx="1269365" cy="126936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7F3C0D4-B01D-4206-8F5A-171BAA58C5AC}"/>
              </a:ext>
            </a:extLst>
          </p:cNvPr>
          <p:cNvSpPr txBox="1"/>
          <p:nvPr/>
        </p:nvSpPr>
        <p:spPr>
          <a:xfrm>
            <a:off x="4598091" y="1527106"/>
            <a:ext cx="359713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</a:t>
            </a:r>
          </a:p>
          <a:p>
            <a:r>
              <a:rPr lang="en-US" altLang="zh-CN" sz="9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FOUR</a:t>
            </a:r>
            <a:endParaRPr lang="zh-CN" altLang="en-US" sz="960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36764" y="3027508"/>
            <a:ext cx="2000422" cy="2000422"/>
          </a:xfrm>
          <a:prstGeom prst="ellipse">
            <a:avLst/>
          </a:prstGeom>
          <a:solidFill>
            <a:srgbClr val="8BB6C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1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95164" y="3027508"/>
            <a:ext cx="2000422" cy="2000422"/>
          </a:xfrm>
          <a:prstGeom prst="ellipse">
            <a:avLst/>
          </a:prstGeom>
          <a:solidFill>
            <a:srgbClr val="BA764F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111965" y="3027508"/>
            <a:ext cx="2000422" cy="2000422"/>
          </a:xfrm>
          <a:prstGeom prst="ellipse">
            <a:avLst/>
          </a:prstGeom>
          <a:solidFill>
            <a:srgbClr val="C5A086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4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453564" y="3027508"/>
            <a:ext cx="2000422" cy="2000422"/>
          </a:xfrm>
          <a:prstGeom prst="ellipse">
            <a:avLst/>
          </a:prstGeom>
          <a:solidFill>
            <a:srgbClr val="2E4A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3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6800" y="514049"/>
            <a:ext cx="2658401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Light" panose="020B0300000000000000" pitchFamily="34" charset="-122"/>
              </a:rPr>
              <a:t>目录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" y="1622479"/>
            <a:ext cx="12191998" cy="646331"/>
          </a:xfrm>
          <a:prstGeom prst="rect">
            <a:avLst/>
          </a:prstGeom>
          <a:solidFill>
            <a:srgbClr val="BA764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CONTENTS</a:t>
            </a:r>
            <a:endParaRPr lang="zh-CN" altLang="en-US" sz="3600" dirty="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" name="文本框 58"/>
          <p:cNvSpPr txBox="1"/>
          <p:nvPr/>
        </p:nvSpPr>
        <p:spPr>
          <a:xfrm>
            <a:off x="1131135" y="5253228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工作内容回顾</a:t>
            </a:r>
          </a:p>
        </p:txBody>
      </p:sp>
      <p:sp>
        <p:nvSpPr>
          <p:cNvPr id="9" name="文本框 58"/>
          <p:cNvSpPr txBox="1"/>
          <p:nvPr/>
        </p:nvSpPr>
        <p:spPr>
          <a:xfrm>
            <a:off x="3779713" y="5253228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市场数据分析</a:t>
            </a:r>
          </a:p>
        </p:txBody>
      </p:sp>
      <p:sp>
        <p:nvSpPr>
          <p:cNvPr id="10" name="文本框 58"/>
          <p:cNvSpPr txBox="1"/>
          <p:nvPr/>
        </p:nvSpPr>
        <p:spPr>
          <a:xfrm>
            <a:off x="5976447" y="5253228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面临问题及解决措施</a:t>
            </a:r>
          </a:p>
        </p:txBody>
      </p:sp>
      <p:sp>
        <p:nvSpPr>
          <p:cNvPr id="11" name="文本框 58"/>
          <p:cNvSpPr txBox="1"/>
          <p:nvPr/>
        </p:nvSpPr>
        <p:spPr>
          <a:xfrm>
            <a:off x="8942625" y="5253228"/>
            <a:ext cx="239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下一步工作计划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7">
            <a:extLst>
              <a:ext uri="{FF2B5EF4-FFF2-40B4-BE49-F238E27FC236}">
                <a16:creationId xmlns:a16="http://schemas.microsoft.com/office/drawing/2014/main" id="{99B511AD-B1FA-4ADA-ABB2-8E21AC02F5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1591008"/>
              </p:ext>
            </p:extLst>
          </p:nvPr>
        </p:nvGraphicFramePr>
        <p:xfrm>
          <a:off x="1007784" y="4565452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5">
            <a:extLst>
              <a:ext uri="{FF2B5EF4-FFF2-40B4-BE49-F238E27FC236}">
                <a16:creationId xmlns:a16="http://schemas.microsoft.com/office/drawing/2014/main" id="{FF20CA88-5E79-4438-B138-3BB7BFE3A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7874574"/>
              </p:ext>
            </p:extLst>
          </p:nvPr>
        </p:nvGraphicFramePr>
        <p:xfrm>
          <a:off x="6340562" y="4565452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4">
            <a:extLst>
              <a:ext uri="{FF2B5EF4-FFF2-40B4-BE49-F238E27FC236}">
                <a16:creationId xmlns:a16="http://schemas.microsoft.com/office/drawing/2014/main" id="{E90D30F7-1CC2-47B7-AA4F-665334E917BB}"/>
              </a:ext>
            </a:extLst>
          </p:cNvPr>
          <p:cNvSpPr txBox="1"/>
          <p:nvPr/>
        </p:nvSpPr>
        <p:spPr>
          <a:xfrm>
            <a:off x="8249785" y="4396500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Arial" pitchFamily="34" charset="0"/>
                <a:sym typeface="思源黑体 CN Light" panose="020B0300000000000000" pitchFamily="34" charset="-122"/>
              </a:rPr>
              <a:t>40%</a:t>
            </a:r>
            <a:endParaRPr lang="ko-KR" altLang="en-US" sz="2400" b="1" dirty="0">
              <a:solidFill>
                <a:srgbClr val="2E4A4E"/>
              </a:solidFill>
              <a:latin typeface="思源黑体 CN Light" panose="020B0300000000000000" pitchFamily="34" charset="-122"/>
              <a:cs typeface="Arial" pitchFamily="34" charset="0"/>
              <a:sym typeface="思源黑体 CN Light" panose="020B0300000000000000" pitchFamily="34" charset="-122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D9BC3E79-A513-4E2C-BE54-1AED1A3A8446}"/>
              </a:ext>
            </a:extLst>
          </p:cNvPr>
          <p:cNvSpPr txBox="1"/>
          <p:nvPr/>
        </p:nvSpPr>
        <p:spPr>
          <a:xfrm>
            <a:off x="2916555" y="4396500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Arial" pitchFamily="34" charset="0"/>
                <a:sym typeface="思源黑体 CN Light" panose="020B0300000000000000" pitchFamily="34" charset="-122"/>
              </a:rPr>
              <a:t>80%</a:t>
            </a:r>
            <a:endParaRPr lang="ko-KR" altLang="en-US" sz="2400" b="1" dirty="0">
              <a:solidFill>
                <a:srgbClr val="2E4A4E"/>
              </a:solidFill>
              <a:latin typeface="思源黑体 CN Light" panose="020B0300000000000000" pitchFamily="34" charset="-122"/>
              <a:cs typeface="Arial" pitchFamily="34" charset="0"/>
              <a:sym typeface="思源黑体 CN Light" panose="020B0300000000000000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FFAA1D3D-D197-4B06-95C2-D78C8D450929}"/>
              </a:ext>
            </a:extLst>
          </p:cNvPr>
          <p:cNvSpPr txBox="1"/>
          <p:nvPr/>
        </p:nvSpPr>
        <p:spPr>
          <a:xfrm>
            <a:off x="2916555" y="2038146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Arial" pitchFamily="34" charset="0"/>
                <a:sym typeface="思源黑体 CN Light" panose="020B0300000000000000" pitchFamily="34" charset="-122"/>
              </a:rPr>
              <a:t>60%</a:t>
            </a:r>
            <a:endParaRPr lang="ko-KR" altLang="en-US" sz="2400" b="1" dirty="0">
              <a:solidFill>
                <a:srgbClr val="2E4A4E"/>
              </a:solidFill>
              <a:latin typeface="思源黑体 CN Light" panose="020B0300000000000000" pitchFamily="34" charset="-122"/>
              <a:cs typeface="Arial" pitchFamily="34" charset="0"/>
              <a:sym typeface="思源黑体 CN Light" panose="020B0300000000000000" pitchFamily="34" charset="-122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3C17F183-3891-46AA-82AA-F52C9524AD31}"/>
              </a:ext>
            </a:extLst>
          </p:cNvPr>
          <p:cNvSpPr txBox="1"/>
          <p:nvPr/>
        </p:nvSpPr>
        <p:spPr>
          <a:xfrm>
            <a:off x="8249785" y="2038145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Arial" pitchFamily="34" charset="0"/>
                <a:sym typeface="思源黑体 CN Light" panose="020B0300000000000000" pitchFamily="34" charset="-122"/>
              </a:rPr>
              <a:t>50%</a:t>
            </a:r>
            <a:endParaRPr lang="ko-KR" altLang="en-US" sz="2400" b="1" dirty="0">
              <a:solidFill>
                <a:srgbClr val="2E4A4E"/>
              </a:solidFill>
              <a:latin typeface="思源黑体 CN Light" panose="020B0300000000000000" pitchFamily="34" charset="-122"/>
              <a:cs typeface="Arial" pitchFamily="34" charset="0"/>
              <a:sym typeface="思源黑体 CN Light" panose="020B0300000000000000" pitchFamily="34" charset="-122"/>
            </a:endParaRPr>
          </a:p>
        </p:txBody>
      </p:sp>
      <p:graphicFrame>
        <p:nvGraphicFramePr>
          <p:cNvPr id="15" name="Chart 10">
            <a:extLst>
              <a:ext uri="{FF2B5EF4-FFF2-40B4-BE49-F238E27FC236}">
                <a16:creationId xmlns:a16="http://schemas.microsoft.com/office/drawing/2014/main" id="{0E806E51-65B5-4C0F-BC4F-F729C23CD2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0695712"/>
              </p:ext>
            </p:extLst>
          </p:nvPr>
        </p:nvGraphicFramePr>
        <p:xfrm>
          <a:off x="6552025" y="4767014"/>
          <a:ext cx="1243450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6" name="Group 14">
            <a:extLst>
              <a:ext uri="{FF2B5EF4-FFF2-40B4-BE49-F238E27FC236}">
                <a16:creationId xmlns:a16="http://schemas.microsoft.com/office/drawing/2014/main" id="{748DA4DD-F370-49FC-861F-FE980A83CD0D}"/>
              </a:ext>
            </a:extLst>
          </p:cNvPr>
          <p:cNvGrpSpPr/>
          <p:nvPr/>
        </p:nvGrpSpPr>
        <p:grpSpPr>
          <a:xfrm>
            <a:off x="2916555" y="2556123"/>
            <a:ext cx="3265170" cy="1232690"/>
            <a:chOff x="803640" y="3362835"/>
            <a:chExt cx="2059657" cy="1232690"/>
          </a:xfrm>
        </p:grpSpPr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AD96F004-AADA-401A-9D13-4140585A96FC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Easy to change colors, photos and Text. 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  <p:sp>
          <p:nvSpPr>
            <p:cNvPr id="18" name="TextBox 11">
              <a:extLst>
                <a:ext uri="{FF2B5EF4-FFF2-40B4-BE49-F238E27FC236}">
                  <a16:creationId xmlns:a16="http://schemas.microsoft.com/office/drawing/2014/main" id="{D8F096BA-0868-4D7E-B9A6-EBA0D3026A01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id="{F2594F9C-83CF-47AB-AF91-4C0A2FE82A3D}"/>
              </a:ext>
            </a:extLst>
          </p:cNvPr>
          <p:cNvGrpSpPr/>
          <p:nvPr/>
        </p:nvGrpSpPr>
        <p:grpSpPr>
          <a:xfrm>
            <a:off x="8249785" y="2556123"/>
            <a:ext cx="3265170" cy="1232690"/>
            <a:chOff x="803640" y="3362835"/>
            <a:chExt cx="2059657" cy="1232690"/>
          </a:xfrm>
        </p:grpSpPr>
        <p:sp>
          <p:nvSpPr>
            <p:cNvPr id="20" name="TextBox 13">
              <a:extLst>
                <a:ext uri="{FF2B5EF4-FFF2-40B4-BE49-F238E27FC236}">
                  <a16:creationId xmlns:a16="http://schemas.microsoft.com/office/drawing/2014/main" id="{C58F875F-7F42-4ACF-95F4-CBFE485E8D1B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Easy to change colors, photos and Text. 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  <p:sp>
          <p:nvSpPr>
            <p:cNvPr id="21" name="TextBox 14">
              <a:extLst>
                <a:ext uri="{FF2B5EF4-FFF2-40B4-BE49-F238E27FC236}">
                  <a16:creationId xmlns:a16="http://schemas.microsoft.com/office/drawing/2014/main" id="{0AA23C65-454C-4407-92EB-78AED02D342A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2" name="Group 20">
            <a:extLst>
              <a:ext uri="{FF2B5EF4-FFF2-40B4-BE49-F238E27FC236}">
                <a16:creationId xmlns:a16="http://schemas.microsoft.com/office/drawing/2014/main" id="{D679C088-B552-4174-9B69-10020F750664}"/>
              </a:ext>
            </a:extLst>
          </p:cNvPr>
          <p:cNvGrpSpPr/>
          <p:nvPr/>
        </p:nvGrpSpPr>
        <p:grpSpPr>
          <a:xfrm>
            <a:off x="2916555" y="4909910"/>
            <a:ext cx="3265170" cy="1232690"/>
            <a:chOff x="803640" y="3362835"/>
            <a:chExt cx="2059657" cy="1232690"/>
          </a:xfrm>
        </p:grpSpPr>
        <p:sp>
          <p:nvSpPr>
            <p:cNvPr id="23" name="TextBox 16">
              <a:extLst>
                <a:ext uri="{FF2B5EF4-FFF2-40B4-BE49-F238E27FC236}">
                  <a16:creationId xmlns:a16="http://schemas.microsoft.com/office/drawing/2014/main" id="{2FD98A2B-DFA0-4A61-A3F0-5C0A1ED7521C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Easy to change colors, photos and Text. 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  <p:sp>
          <p:nvSpPr>
            <p:cNvPr id="24" name="TextBox 17">
              <a:extLst>
                <a:ext uri="{FF2B5EF4-FFF2-40B4-BE49-F238E27FC236}">
                  <a16:creationId xmlns:a16="http://schemas.microsoft.com/office/drawing/2014/main" id="{318E9373-7D38-40DC-B59D-2FD16DEB26C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5" name="Group 23">
            <a:extLst>
              <a:ext uri="{FF2B5EF4-FFF2-40B4-BE49-F238E27FC236}">
                <a16:creationId xmlns:a16="http://schemas.microsoft.com/office/drawing/2014/main" id="{2BEA1D28-7C94-49C6-9164-24633D941211}"/>
              </a:ext>
            </a:extLst>
          </p:cNvPr>
          <p:cNvGrpSpPr/>
          <p:nvPr/>
        </p:nvGrpSpPr>
        <p:grpSpPr>
          <a:xfrm>
            <a:off x="8249785" y="4909910"/>
            <a:ext cx="3265170" cy="1232690"/>
            <a:chOff x="803640" y="3362835"/>
            <a:chExt cx="2059657" cy="1232690"/>
          </a:xfrm>
        </p:grpSpPr>
        <p:sp>
          <p:nvSpPr>
            <p:cNvPr id="26" name="TextBox 19">
              <a:extLst>
                <a:ext uri="{FF2B5EF4-FFF2-40B4-BE49-F238E27FC236}">
                  <a16:creationId xmlns:a16="http://schemas.microsoft.com/office/drawing/2014/main" id="{96F565AB-4689-4A50-9FAA-5B95B923E4A9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Easy to change colors, photos and Text. Get a modern PowerPoint  Presentation that is beautifully designed.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  <p:sp>
          <p:nvSpPr>
            <p:cNvPr id="27" name="TextBox 20">
              <a:extLst>
                <a:ext uri="{FF2B5EF4-FFF2-40B4-BE49-F238E27FC236}">
                  <a16:creationId xmlns:a16="http://schemas.microsoft.com/office/drawing/2014/main" id="{82F6DB51-DFD2-4C60-8735-FDC74568B691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graphicFrame>
        <p:nvGraphicFramePr>
          <p:cNvPr id="28" name="Chart 5">
            <a:extLst>
              <a:ext uri="{FF2B5EF4-FFF2-40B4-BE49-F238E27FC236}">
                <a16:creationId xmlns:a16="http://schemas.microsoft.com/office/drawing/2014/main" id="{B566C257-5D8C-429D-B960-E693B97C93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9315273"/>
              </p:ext>
            </p:extLst>
          </p:nvPr>
        </p:nvGraphicFramePr>
        <p:xfrm>
          <a:off x="1007784" y="4606102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Chart 10">
            <a:extLst>
              <a:ext uri="{FF2B5EF4-FFF2-40B4-BE49-F238E27FC236}">
                <a16:creationId xmlns:a16="http://schemas.microsoft.com/office/drawing/2014/main" id="{888B297D-0857-42F9-8A7E-ABE707282A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5815506"/>
              </p:ext>
            </p:extLst>
          </p:nvPr>
        </p:nvGraphicFramePr>
        <p:xfrm>
          <a:off x="1223808" y="4807664"/>
          <a:ext cx="1243450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Chart 5">
            <a:extLst>
              <a:ext uri="{FF2B5EF4-FFF2-40B4-BE49-F238E27FC236}">
                <a16:creationId xmlns:a16="http://schemas.microsoft.com/office/drawing/2014/main" id="{CC6CCAE6-B1B7-4275-A4AD-46FF0272C2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8977434"/>
              </p:ext>
            </p:extLst>
          </p:nvPr>
        </p:nvGraphicFramePr>
        <p:xfrm>
          <a:off x="6340562" y="2182161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Chart 10">
            <a:extLst>
              <a:ext uri="{FF2B5EF4-FFF2-40B4-BE49-F238E27FC236}">
                <a16:creationId xmlns:a16="http://schemas.microsoft.com/office/drawing/2014/main" id="{47015D33-D462-4115-B154-3CB816479D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4396067"/>
              </p:ext>
            </p:extLst>
          </p:nvPr>
        </p:nvGraphicFramePr>
        <p:xfrm>
          <a:off x="6556586" y="2383723"/>
          <a:ext cx="1243450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Chart 5">
            <a:extLst>
              <a:ext uri="{FF2B5EF4-FFF2-40B4-BE49-F238E27FC236}">
                <a16:creationId xmlns:a16="http://schemas.microsoft.com/office/drawing/2014/main" id="{E98B9B0C-B763-4954-8A11-70C95D6436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8546233"/>
              </p:ext>
            </p:extLst>
          </p:nvPr>
        </p:nvGraphicFramePr>
        <p:xfrm>
          <a:off x="1007784" y="2182161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Chart 10">
            <a:extLst>
              <a:ext uri="{FF2B5EF4-FFF2-40B4-BE49-F238E27FC236}">
                <a16:creationId xmlns:a16="http://schemas.microsoft.com/office/drawing/2014/main" id="{758ECDF3-1C2C-4C5A-A2D7-02EA60C574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5077785"/>
              </p:ext>
            </p:extLst>
          </p:nvPr>
        </p:nvGraphicFramePr>
        <p:xfrm>
          <a:off x="1223808" y="2383723"/>
          <a:ext cx="1243450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34" name="组合 33">
            <a:extLst>
              <a:ext uri="{FF2B5EF4-FFF2-40B4-BE49-F238E27FC236}">
                <a16:creationId xmlns:a16="http://schemas.microsoft.com/office/drawing/2014/main" id="{76C41D58-65AE-4489-B16D-C7504332AB4D}"/>
              </a:ext>
            </a:extLst>
          </p:cNvPr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05D86267-058E-46DF-B8DB-61F2C250C80D}"/>
                </a:ext>
              </a:extLst>
            </p:cNvPr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B1D232B-24D8-46BF-A746-ED8FECF72ED6}"/>
                </a:ext>
              </a:extLst>
            </p:cNvPr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D301CF8-6102-4A9A-B247-F85986E2602D}"/>
                </a:ext>
              </a:extLst>
            </p:cNvPr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BE03357-801A-4699-86D7-E57C924F3E40}"/>
                </a:ext>
              </a:extLst>
            </p:cNvPr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4BC48496-C06C-4A99-814E-CB38DD6B808C}"/>
                </a:ext>
              </a:extLst>
            </p:cNvPr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40" name="文本框 58">
            <a:extLst>
              <a:ext uri="{FF2B5EF4-FFF2-40B4-BE49-F238E27FC236}">
                <a16:creationId xmlns:a16="http://schemas.microsoft.com/office/drawing/2014/main" id="{C36388E4-D906-4587-BF0D-20ED5626C6AD}"/>
              </a:ext>
            </a:extLst>
          </p:cNvPr>
          <p:cNvSpPr txBox="1"/>
          <p:nvPr/>
        </p:nvSpPr>
        <p:spPr>
          <a:xfrm>
            <a:off x="835225" y="530733"/>
            <a:ext cx="239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下一步工作计划</a:t>
            </a:r>
          </a:p>
        </p:txBody>
      </p:sp>
    </p:spTree>
    <p:extLst>
      <p:ext uri="{BB962C8B-B14F-4D97-AF65-F5344CB8AC3E}">
        <p14:creationId xmlns:p14="http://schemas.microsoft.com/office/powerpoint/2010/main" val="11583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10" grpId="0">
        <p:bldAsOne/>
      </p:bldGraphic>
      <p:bldP spid="11" grpId="0"/>
      <p:bldP spid="12" grpId="0"/>
      <p:bldP spid="13" grpId="0"/>
      <p:bldP spid="14" grpId="0"/>
      <p:bldGraphic spid="15" grpId="0">
        <p:bldAsOne/>
      </p:bldGraphic>
      <p:bldGraphic spid="28" grpId="0">
        <p:bldAsOne/>
      </p:bldGraphic>
      <p:bldGraphic spid="29" grpId="0">
        <p:bldAsOne/>
      </p:bldGraphic>
      <p:bldGraphic spid="30" grpId="0">
        <p:bldAsOne/>
      </p:bldGraphic>
      <p:bldGraphic spid="31" grpId="0">
        <p:bldAsOne/>
      </p:bldGraphic>
      <p:bldGraphic spid="32" grpId="0">
        <p:bldAsOne/>
      </p:bldGraphic>
      <p:bldGraphic spid="33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7071">
            <a:extLst>
              <a:ext uri="{FF2B5EF4-FFF2-40B4-BE49-F238E27FC236}">
                <a16:creationId xmlns:a16="http://schemas.microsoft.com/office/drawing/2014/main" id="{5B7B371F-C2D4-4EB7-8297-CACF37C81DCE}"/>
              </a:ext>
            </a:extLst>
          </p:cNvPr>
          <p:cNvSpPr/>
          <p:nvPr/>
        </p:nvSpPr>
        <p:spPr>
          <a:xfrm rot="13500000">
            <a:off x="3505043" y="3126228"/>
            <a:ext cx="2157560" cy="1919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4384" y="0"/>
                  <a:pt x="14384" y="0"/>
                  <a:pt x="14384" y="0"/>
                </a:cubicBezTo>
                <a:cubicBezTo>
                  <a:pt x="14384" y="0"/>
                  <a:pt x="19272" y="3504"/>
                  <a:pt x="21600" y="9336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C5A086"/>
          </a:solidFill>
          <a:ln w="12700">
            <a:miter lim="400000"/>
          </a:ln>
        </p:spPr>
        <p:txBody>
          <a:bodyPr lIns="45719" rIns="45719"/>
          <a:lstStyle/>
          <a:p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Shape 7072">
            <a:extLst>
              <a:ext uri="{FF2B5EF4-FFF2-40B4-BE49-F238E27FC236}">
                <a16:creationId xmlns:a16="http://schemas.microsoft.com/office/drawing/2014/main" id="{AF9B0543-E801-4E93-A76C-4587C49273CA}"/>
              </a:ext>
            </a:extLst>
          </p:cNvPr>
          <p:cNvSpPr/>
          <p:nvPr/>
        </p:nvSpPr>
        <p:spPr>
          <a:xfrm rot="2700000">
            <a:off x="6433813" y="3237381"/>
            <a:ext cx="1786580" cy="158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4384" y="0"/>
                  <a:pt x="14384" y="0"/>
                  <a:pt x="14384" y="0"/>
                </a:cubicBezTo>
                <a:cubicBezTo>
                  <a:pt x="14384" y="0"/>
                  <a:pt x="19272" y="3504"/>
                  <a:pt x="21600" y="9336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2E4A4E"/>
          </a:solidFill>
          <a:ln w="12700">
            <a:miter lim="400000"/>
          </a:ln>
        </p:spPr>
        <p:txBody>
          <a:bodyPr lIns="45719" rIns="45719"/>
          <a:lstStyle/>
          <a:p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" name="Shape 7073">
            <a:extLst>
              <a:ext uri="{FF2B5EF4-FFF2-40B4-BE49-F238E27FC236}">
                <a16:creationId xmlns:a16="http://schemas.microsoft.com/office/drawing/2014/main" id="{1B2BA95F-3137-49D4-A500-B03D6DF6803A}"/>
              </a:ext>
            </a:extLst>
          </p:cNvPr>
          <p:cNvSpPr/>
          <p:nvPr/>
        </p:nvSpPr>
        <p:spPr>
          <a:xfrm rot="21169052">
            <a:off x="5930100" y="1836335"/>
            <a:ext cx="2463174" cy="21908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4384" y="0"/>
                  <a:pt x="14384" y="0"/>
                  <a:pt x="14384" y="0"/>
                </a:cubicBezTo>
                <a:cubicBezTo>
                  <a:pt x="14384" y="0"/>
                  <a:pt x="19272" y="3504"/>
                  <a:pt x="21600" y="9336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C5A086"/>
          </a:solidFill>
          <a:ln w="12700">
            <a:miter lim="400000"/>
          </a:ln>
        </p:spPr>
        <p:txBody>
          <a:bodyPr lIns="45719" rIns="45719"/>
          <a:lstStyle/>
          <a:p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4" name="Shape 7074">
            <a:extLst>
              <a:ext uri="{FF2B5EF4-FFF2-40B4-BE49-F238E27FC236}">
                <a16:creationId xmlns:a16="http://schemas.microsoft.com/office/drawing/2014/main" id="{C2B6B6E1-2BBD-4FAA-84F3-DB7E9BF9114A}"/>
              </a:ext>
            </a:extLst>
          </p:cNvPr>
          <p:cNvSpPr/>
          <p:nvPr/>
        </p:nvSpPr>
        <p:spPr>
          <a:xfrm rot="3429917">
            <a:off x="5563437" y="4097589"/>
            <a:ext cx="3076116" cy="1336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8708" y="0"/>
                  <a:pt x="18708" y="0"/>
                  <a:pt x="18708" y="0"/>
                </a:cubicBezTo>
                <a:cubicBezTo>
                  <a:pt x="18708" y="0"/>
                  <a:pt x="21579" y="8914"/>
                  <a:pt x="21600" y="19371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C5A086"/>
          </a:solidFill>
          <a:ln w="12700">
            <a:miter lim="400000"/>
          </a:ln>
        </p:spPr>
        <p:txBody>
          <a:bodyPr lIns="45719" rIns="45719"/>
          <a:lstStyle/>
          <a:p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5" name="Shape 7075">
            <a:extLst>
              <a:ext uri="{FF2B5EF4-FFF2-40B4-BE49-F238E27FC236}">
                <a16:creationId xmlns:a16="http://schemas.microsoft.com/office/drawing/2014/main" id="{F7D4B009-78A8-42AF-B83D-60A15A68614F}"/>
              </a:ext>
            </a:extLst>
          </p:cNvPr>
          <p:cNvSpPr/>
          <p:nvPr/>
        </p:nvSpPr>
        <p:spPr>
          <a:xfrm rot="8100000">
            <a:off x="4222335" y="4457616"/>
            <a:ext cx="2173405" cy="985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8" h="21600" extrusionOk="0">
                <a:moveTo>
                  <a:pt x="0" y="3202"/>
                </a:moveTo>
                <a:cubicBezTo>
                  <a:pt x="20882" y="0"/>
                  <a:pt x="20882" y="0"/>
                  <a:pt x="20882" y="0"/>
                </a:cubicBezTo>
                <a:cubicBezTo>
                  <a:pt x="20882" y="0"/>
                  <a:pt x="21600" y="11411"/>
                  <a:pt x="19471" y="21600"/>
                </a:cubicBezTo>
                <a:lnTo>
                  <a:pt x="0" y="3202"/>
                </a:lnTo>
                <a:close/>
              </a:path>
            </a:pathLst>
          </a:custGeom>
          <a:solidFill>
            <a:srgbClr val="2E4A4E"/>
          </a:solidFill>
          <a:ln w="12700">
            <a:miter lim="400000"/>
          </a:ln>
        </p:spPr>
        <p:txBody>
          <a:bodyPr lIns="45719" rIns="45719"/>
          <a:lstStyle/>
          <a:p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6" name="Shape 7076">
            <a:extLst>
              <a:ext uri="{FF2B5EF4-FFF2-40B4-BE49-F238E27FC236}">
                <a16:creationId xmlns:a16="http://schemas.microsoft.com/office/drawing/2014/main" id="{E8534AE3-934C-421B-99AF-0515B36C2696}"/>
              </a:ext>
            </a:extLst>
          </p:cNvPr>
          <p:cNvSpPr/>
          <p:nvPr/>
        </p:nvSpPr>
        <p:spPr>
          <a:xfrm rot="11700000">
            <a:off x="4430683" y="2553784"/>
            <a:ext cx="1865872" cy="1519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10781"/>
                  <a:pt x="21600" y="10781"/>
                  <a:pt x="21600" y="10781"/>
                </a:cubicBezTo>
                <a:cubicBezTo>
                  <a:pt x="21600" y="10781"/>
                  <a:pt x="19879" y="17378"/>
                  <a:pt x="15547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2E4A4E"/>
          </a:solidFill>
          <a:ln w="12700">
            <a:miter lim="400000"/>
          </a:ln>
        </p:spPr>
        <p:txBody>
          <a:bodyPr lIns="45719" rIns="45719"/>
          <a:lstStyle/>
          <a:p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7" name="Group 7079">
            <a:extLst>
              <a:ext uri="{FF2B5EF4-FFF2-40B4-BE49-F238E27FC236}">
                <a16:creationId xmlns:a16="http://schemas.microsoft.com/office/drawing/2014/main" id="{F550DB88-46BB-48C5-B359-BBD655DEFA68}"/>
              </a:ext>
            </a:extLst>
          </p:cNvPr>
          <p:cNvGrpSpPr/>
          <p:nvPr/>
        </p:nvGrpSpPr>
        <p:grpSpPr>
          <a:xfrm>
            <a:off x="5021369" y="3032339"/>
            <a:ext cx="2168317" cy="2168318"/>
            <a:chOff x="0" y="0"/>
            <a:chExt cx="2168316" cy="2168316"/>
          </a:xfrm>
        </p:grpSpPr>
        <p:sp>
          <p:nvSpPr>
            <p:cNvPr id="18" name="Shape 7077">
              <a:extLst>
                <a:ext uri="{FF2B5EF4-FFF2-40B4-BE49-F238E27FC236}">
                  <a16:creationId xmlns:a16="http://schemas.microsoft.com/office/drawing/2014/main" id="{573B8D11-CF3F-4260-ABD3-3508572339C9}"/>
                </a:ext>
              </a:extLst>
            </p:cNvPr>
            <p:cNvSpPr/>
            <p:nvPr/>
          </p:nvSpPr>
          <p:spPr>
            <a:xfrm>
              <a:off x="-1" y="-1"/>
              <a:ext cx="2168318" cy="2168318"/>
            </a:xfrm>
            <a:prstGeom prst="ellipse">
              <a:avLst/>
            </a:prstGeom>
            <a:solidFill>
              <a:srgbClr val="BA764F"/>
            </a:solidFill>
            <a:ln w="76200" cap="flat">
              <a:solidFill>
                <a:srgbClr val="F9F9F9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9F9F9"/>
                  </a:solidFill>
                </a:defRPr>
              </a:pPr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9" name="Shape 7078">
              <a:extLst>
                <a:ext uri="{FF2B5EF4-FFF2-40B4-BE49-F238E27FC236}">
                  <a16:creationId xmlns:a16="http://schemas.microsoft.com/office/drawing/2014/main" id="{D6FF5F92-9360-45AF-977F-6E8268AB0FB1}"/>
                </a:ext>
              </a:extLst>
            </p:cNvPr>
            <p:cNvSpPr/>
            <p:nvPr/>
          </p:nvSpPr>
          <p:spPr>
            <a:xfrm>
              <a:off x="660570" y="719269"/>
              <a:ext cx="727905" cy="729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2945"/>
                  </a:moveTo>
                  <a:cubicBezTo>
                    <a:pt x="11414" y="2945"/>
                    <a:pt x="11536" y="2945"/>
                    <a:pt x="11659" y="2823"/>
                  </a:cubicBezTo>
                  <a:cubicBezTo>
                    <a:pt x="12764" y="1718"/>
                    <a:pt x="12764" y="1718"/>
                    <a:pt x="12764" y="1718"/>
                  </a:cubicBezTo>
                  <a:cubicBezTo>
                    <a:pt x="12764" y="7364"/>
                    <a:pt x="12764" y="7364"/>
                    <a:pt x="12764" y="7364"/>
                  </a:cubicBezTo>
                  <a:cubicBezTo>
                    <a:pt x="12764" y="7609"/>
                    <a:pt x="13009" y="7855"/>
                    <a:pt x="13255" y="7855"/>
                  </a:cubicBezTo>
                  <a:cubicBezTo>
                    <a:pt x="13500" y="7855"/>
                    <a:pt x="13745" y="7609"/>
                    <a:pt x="13745" y="7364"/>
                  </a:cubicBezTo>
                  <a:cubicBezTo>
                    <a:pt x="13745" y="1718"/>
                    <a:pt x="13745" y="1718"/>
                    <a:pt x="13745" y="1718"/>
                  </a:cubicBezTo>
                  <a:cubicBezTo>
                    <a:pt x="14850" y="2823"/>
                    <a:pt x="14850" y="2823"/>
                    <a:pt x="14850" y="2823"/>
                  </a:cubicBezTo>
                  <a:cubicBezTo>
                    <a:pt x="14973" y="2945"/>
                    <a:pt x="15095" y="2945"/>
                    <a:pt x="15218" y="2945"/>
                  </a:cubicBezTo>
                  <a:cubicBezTo>
                    <a:pt x="15464" y="2945"/>
                    <a:pt x="15709" y="2700"/>
                    <a:pt x="15709" y="2455"/>
                  </a:cubicBezTo>
                  <a:cubicBezTo>
                    <a:pt x="15709" y="2332"/>
                    <a:pt x="15709" y="2209"/>
                    <a:pt x="15586" y="2086"/>
                  </a:cubicBezTo>
                  <a:cubicBezTo>
                    <a:pt x="13623" y="123"/>
                    <a:pt x="13623" y="123"/>
                    <a:pt x="13623" y="123"/>
                  </a:cubicBezTo>
                  <a:cubicBezTo>
                    <a:pt x="13500" y="0"/>
                    <a:pt x="13377" y="0"/>
                    <a:pt x="13255" y="0"/>
                  </a:cubicBezTo>
                  <a:cubicBezTo>
                    <a:pt x="13132" y="0"/>
                    <a:pt x="13009" y="0"/>
                    <a:pt x="12886" y="123"/>
                  </a:cubicBezTo>
                  <a:cubicBezTo>
                    <a:pt x="10923" y="2086"/>
                    <a:pt x="10923" y="2086"/>
                    <a:pt x="10923" y="2086"/>
                  </a:cubicBezTo>
                  <a:cubicBezTo>
                    <a:pt x="10800" y="2209"/>
                    <a:pt x="10800" y="2332"/>
                    <a:pt x="10800" y="2455"/>
                  </a:cubicBezTo>
                  <a:cubicBezTo>
                    <a:pt x="10800" y="2700"/>
                    <a:pt x="11045" y="2945"/>
                    <a:pt x="11291" y="2945"/>
                  </a:cubicBezTo>
                  <a:moveTo>
                    <a:pt x="19636" y="18286"/>
                  </a:moveTo>
                  <a:cubicBezTo>
                    <a:pt x="19636" y="18286"/>
                    <a:pt x="19636" y="18286"/>
                    <a:pt x="19636" y="18286"/>
                  </a:cubicBezTo>
                  <a:cubicBezTo>
                    <a:pt x="21600" y="9450"/>
                    <a:pt x="21600" y="9450"/>
                    <a:pt x="21600" y="9450"/>
                  </a:cubicBezTo>
                  <a:cubicBezTo>
                    <a:pt x="21600" y="9450"/>
                    <a:pt x="21600" y="9450"/>
                    <a:pt x="21600" y="9450"/>
                  </a:cubicBezTo>
                  <a:cubicBezTo>
                    <a:pt x="21600" y="9450"/>
                    <a:pt x="21600" y="9327"/>
                    <a:pt x="21600" y="9327"/>
                  </a:cubicBezTo>
                  <a:cubicBezTo>
                    <a:pt x="21600" y="9082"/>
                    <a:pt x="21355" y="8836"/>
                    <a:pt x="21109" y="8836"/>
                  </a:cubicBezTo>
                  <a:cubicBezTo>
                    <a:pt x="5400" y="8836"/>
                    <a:pt x="5400" y="8836"/>
                    <a:pt x="5400" y="8836"/>
                  </a:cubicBezTo>
                  <a:cubicBezTo>
                    <a:pt x="4664" y="6259"/>
                    <a:pt x="4664" y="6259"/>
                    <a:pt x="4664" y="6259"/>
                  </a:cubicBezTo>
                  <a:cubicBezTo>
                    <a:pt x="4664" y="6259"/>
                    <a:pt x="4664" y="6259"/>
                    <a:pt x="4664" y="6259"/>
                  </a:cubicBezTo>
                  <a:cubicBezTo>
                    <a:pt x="4664" y="6014"/>
                    <a:pt x="4418" y="5891"/>
                    <a:pt x="4173" y="5891"/>
                  </a:cubicBezTo>
                  <a:cubicBezTo>
                    <a:pt x="491" y="5891"/>
                    <a:pt x="491" y="5891"/>
                    <a:pt x="491" y="5891"/>
                  </a:cubicBezTo>
                  <a:cubicBezTo>
                    <a:pt x="245" y="5891"/>
                    <a:pt x="0" y="6136"/>
                    <a:pt x="0" y="6382"/>
                  </a:cubicBezTo>
                  <a:cubicBezTo>
                    <a:pt x="0" y="6627"/>
                    <a:pt x="245" y="6873"/>
                    <a:pt x="491" y="6873"/>
                  </a:cubicBezTo>
                  <a:cubicBezTo>
                    <a:pt x="3805" y="6873"/>
                    <a:pt x="3805" y="6873"/>
                    <a:pt x="3805" y="6873"/>
                  </a:cubicBezTo>
                  <a:cubicBezTo>
                    <a:pt x="6873" y="18286"/>
                    <a:pt x="6873" y="18286"/>
                    <a:pt x="6873" y="18286"/>
                  </a:cubicBezTo>
                  <a:cubicBezTo>
                    <a:pt x="6873" y="18286"/>
                    <a:pt x="6873" y="18286"/>
                    <a:pt x="6873" y="18286"/>
                  </a:cubicBezTo>
                  <a:cubicBezTo>
                    <a:pt x="6995" y="18409"/>
                    <a:pt x="6995" y="18532"/>
                    <a:pt x="7118" y="18655"/>
                  </a:cubicBezTo>
                  <a:cubicBezTo>
                    <a:pt x="6995" y="18900"/>
                    <a:pt x="6873" y="19268"/>
                    <a:pt x="6873" y="19636"/>
                  </a:cubicBezTo>
                  <a:cubicBezTo>
                    <a:pt x="6873" y="20741"/>
                    <a:pt x="7732" y="21600"/>
                    <a:pt x="8836" y="21600"/>
                  </a:cubicBezTo>
                  <a:cubicBezTo>
                    <a:pt x="9941" y="21600"/>
                    <a:pt x="10800" y="20741"/>
                    <a:pt x="10800" y="19636"/>
                  </a:cubicBezTo>
                  <a:cubicBezTo>
                    <a:pt x="10800" y="19268"/>
                    <a:pt x="10677" y="18900"/>
                    <a:pt x="10555" y="18655"/>
                  </a:cubicBezTo>
                  <a:cubicBezTo>
                    <a:pt x="15955" y="18655"/>
                    <a:pt x="15955" y="18655"/>
                    <a:pt x="15955" y="18655"/>
                  </a:cubicBezTo>
                  <a:cubicBezTo>
                    <a:pt x="15832" y="18900"/>
                    <a:pt x="15709" y="19268"/>
                    <a:pt x="15709" y="19636"/>
                  </a:cubicBezTo>
                  <a:cubicBezTo>
                    <a:pt x="15709" y="20741"/>
                    <a:pt x="16568" y="21600"/>
                    <a:pt x="17673" y="21600"/>
                  </a:cubicBezTo>
                  <a:cubicBezTo>
                    <a:pt x="18777" y="21600"/>
                    <a:pt x="19636" y="20741"/>
                    <a:pt x="19636" y="19636"/>
                  </a:cubicBezTo>
                  <a:cubicBezTo>
                    <a:pt x="19636" y="19268"/>
                    <a:pt x="19514" y="18900"/>
                    <a:pt x="19391" y="18655"/>
                  </a:cubicBezTo>
                  <a:cubicBezTo>
                    <a:pt x="19514" y="18532"/>
                    <a:pt x="19636" y="18409"/>
                    <a:pt x="19636" y="18286"/>
                  </a:cubicBezTo>
                  <a:moveTo>
                    <a:pt x="17673" y="9818"/>
                  </a:moveTo>
                  <a:cubicBezTo>
                    <a:pt x="20495" y="9818"/>
                    <a:pt x="20495" y="9818"/>
                    <a:pt x="20495" y="9818"/>
                  </a:cubicBezTo>
                  <a:cubicBezTo>
                    <a:pt x="20005" y="11782"/>
                    <a:pt x="20005" y="11782"/>
                    <a:pt x="20005" y="11782"/>
                  </a:cubicBezTo>
                  <a:cubicBezTo>
                    <a:pt x="17427" y="11782"/>
                    <a:pt x="17427" y="11782"/>
                    <a:pt x="17427" y="11782"/>
                  </a:cubicBezTo>
                  <a:lnTo>
                    <a:pt x="17673" y="9818"/>
                  </a:lnTo>
                  <a:close/>
                  <a:moveTo>
                    <a:pt x="5645" y="9818"/>
                  </a:moveTo>
                  <a:cubicBezTo>
                    <a:pt x="8836" y="9818"/>
                    <a:pt x="8836" y="9818"/>
                    <a:pt x="8836" y="9818"/>
                  </a:cubicBezTo>
                  <a:cubicBezTo>
                    <a:pt x="9082" y="11782"/>
                    <a:pt x="9082" y="11782"/>
                    <a:pt x="9082" y="11782"/>
                  </a:cubicBezTo>
                  <a:cubicBezTo>
                    <a:pt x="6136" y="11782"/>
                    <a:pt x="6136" y="11782"/>
                    <a:pt x="6136" y="11782"/>
                  </a:cubicBezTo>
                  <a:lnTo>
                    <a:pt x="5645" y="9818"/>
                  </a:lnTo>
                  <a:close/>
                  <a:moveTo>
                    <a:pt x="6995" y="14727"/>
                  </a:moveTo>
                  <a:cubicBezTo>
                    <a:pt x="6382" y="12764"/>
                    <a:pt x="6382" y="12764"/>
                    <a:pt x="6382" y="12764"/>
                  </a:cubicBezTo>
                  <a:cubicBezTo>
                    <a:pt x="9205" y="12764"/>
                    <a:pt x="9205" y="12764"/>
                    <a:pt x="9205" y="12764"/>
                  </a:cubicBezTo>
                  <a:cubicBezTo>
                    <a:pt x="9450" y="14727"/>
                    <a:pt x="9450" y="14727"/>
                    <a:pt x="9450" y="14727"/>
                  </a:cubicBezTo>
                  <a:lnTo>
                    <a:pt x="6995" y="14727"/>
                  </a:lnTo>
                  <a:close/>
                  <a:moveTo>
                    <a:pt x="7241" y="15709"/>
                  </a:moveTo>
                  <a:cubicBezTo>
                    <a:pt x="9573" y="15709"/>
                    <a:pt x="9573" y="15709"/>
                    <a:pt x="9573" y="15709"/>
                  </a:cubicBezTo>
                  <a:cubicBezTo>
                    <a:pt x="9818" y="17673"/>
                    <a:pt x="9818" y="17673"/>
                    <a:pt x="9818" y="17673"/>
                  </a:cubicBezTo>
                  <a:cubicBezTo>
                    <a:pt x="7732" y="17673"/>
                    <a:pt x="7732" y="17673"/>
                    <a:pt x="7732" y="17673"/>
                  </a:cubicBezTo>
                  <a:lnTo>
                    <a:pt x="7241" y="15709"/>
                  </a:lnTo>
                  <a:close/>
                  <a:moveTo>
                    <a:pt x="8836" y="20618"/>
                  </a:moveTo>
                  <a:cubicBezTo>
                    <a:pt x="8345" y="20618"/>
                    <a:pt x="7855" y="20127"/>
                    <a:pt x="7855" y="19636"/>
                  </a:cubicBezTo>
                  <a:cubicBezTo>
                    <a:pt x="7855" y="19145"/>
                    <a:pt x="8345" y="18655"/>
                    <a:pt x="8836" y="18655"/>
                  </a:cubicBezTo>
                  <a:cubicBezTo>
                    <a:pt x="9327" y="18655"/>
                    <a:pt x="9818" y="19145"/>
                    <a:pt x="9818" y="19636"/>
                  </a:cubicBezTo>
                  <a:cubicBezTo>
                    <a:pt x="9818" y="20127"/>
                    <a:pt x="9327" y="20618"/>
                    <a:pt x="8836" y="20618"/>
                  </a:cubicBezTo>
                  <a:moveTo>
                    <a:pt x="12764" y="17673"/>
                  </a:moveTo>
                  <a:cubicBezTo>
                    <a:pt x="10800" y="17673"/>
                    <a:pt x="10800" y="17673"/>
                    <a:pt x="10800" y="17673"/>
                  </a:cubicBezTo>
                  <a:cubicBezTo>
                    <a:pt x="10555" y="15709"/>
                    <a:pt x="10555" y="15709"/>
                    <a:pt x="10555" y="15709"/>
                  </a:cubicBezTo>
                  <a:cubicBezTo>
                    <a:pt x="12764" y="15709"/>
                    <a:pt x="12764" y="15709"/>
                    <a:pt x="12764" y="15709"/>
                  </a:cubicBezTo>
                  <a:lnTo>
                    <a:pt x="12764" y="17673"/>
                  </a:lnTo>
                  <a:close/>
                  <a:moveTo>
                    <a:pt x="12764" y="14727"/>
                  </a:moveTo>
                  <a:cubicBezTo>
                    <a:pt x="10432" y="14727"/>
                    <a:pt x="10432" y="14727"/>
                    <a:pt x="10432" y="14727"/>
                  </a:cubicBezTo>
                  <a:cubicBezTo>
                    <a:pt x="10186" y="12764"/>
                    <a:pt x="10186" y="12764"/>
                    <a:pt x="10186" y="12764"/>
                  </a:cubicBezTo>
                  <a:cubicBezTo>
                    <a:pt x="12764" y="12764"/>
                    <a:pt x="12764" y="12764"/>
                    <a:pt x="12764" y="12764"/>
                  </a:cubicBezTo>
                  <a:lnTo>
                    <a:pt x="12764" y="14727"/>
                  </a:lnTo>
                  <a:close/>
                  <a:moveTo>
                    <a:pt x="12764" y="11782"/>
                  </a:moveTo>
                  <a:cubicBezTo>
                    <a:pt x="10064" y="11782"/>
                    <a:pt x="10064" y="11782"/>
                    <a:pt x="10064" y="11782"/>
                  </a:cubicBezTo>
                  <a:cubicBezTo>
                    <a:pt x="9818" y="9818"/>
                    <a:pt x="9818" y="9818"/>
                    <a:pt x="9818" y="9818"/>
                  </a:cubicBezTo>
                  <a:cubicBezTo>
                    <a:pt x="12764" y="9818"/>
                    <a:pt x="12764" y="9818"/>
                    <a:pt x="12764" y="9818"/>
                  </a:cubicBezTo>
                  <a:lnTo>
                    <a:pt x="12764" y="11782"/>
                  </a:lnTo>
                  <a:close/>
                  <a:moveTo>
                    <a:pt x="15709" y="17673"/>
                  </a:moveTo>
                  <a:cubicBezTo>
                    <a:pt x="13745" y="17673"/>
                    <a:pt x="13745" y="17673"/>
                    <a:pt x="13745" y="17673"/>
                  </a:cubicBezTo>
                  <a:cubicBezTo>
                    <a:pt x="13745" y="15709"/>
                    <a:pt x="13745" y="15709"/>
                    <a:pt x="13745" y="15709"/>
                  </a:cubicBezTo>
                  <a:cubicBezTo>
                    <a:pt x="15955" y="15709"/>
                    <a:pt x="15955" y="15709"/>
                    <a:pt x="15955" y="15709"/>
                  </a:cubicBezTo>
                  <a:lnTo>
                    <a:pt x="15709" y="17673"/>
                  </a:lnTo>
                  <a:close/>
                  <a:moveTo>
                    <a:pt x="16077" y="14727"/>
                  </a:moveTo>
                  <a:cubicBezTo>
                    <a:pt x="13745" y="14727"/>
                    <a:pt x="13745" y="14727"/>
                    <a:pt x="13745" y="14727"/>
                  </a:cubicBezTo>
                  <a:cubicBezTo>
                    <a:pt x="13745" y="12764"/>
                    <a:pt x="13745" y="12764"/>
                    <a:pt x="13745" y="12764"/>
                  </a:cubicBezTo>
                  <a:cubicBezTo>
                    <a:pt x="16323" y="12764"/>
                    <a:pt x="16323" y="12764"/>
                    <a:pt x="16323" y="12764"/>
                  </a:cubicBezTo>
                  <a:lnTo>
                    <a:pt x="16077" y="14727"/>
                  </a:lnTo>
                  <a:close/>
                  <a:moveTo>
                    <a:pt x="16445" y="11782"/>
                  </a:moveTo>
                  <a:cubicBezTo>
                    <a:pt x="13745" y="11782"/>
                    <a:pt x="13745" y="11782"/>
                    <a:pt x="13745" y="11782"/>
                  </a:cubicBezTo>
                  <a:cubicBezTo>
                    <a:pt x="13745" y="9818"/>
                    <a:pt x="13745" y="9818"/>
                    <a:pt x="13745" y="9818"/>
                  </a:cubicBezTo>
                  <a:cubicBezTo>
                    <a:pt x="16691" y="9818"/>
                    <a:pt x="16691" y="9818"/>
                    <a:pt x="16691" y="9818"/>
                  </a:cubicBezTo>
                  <a:lnTo>
                    <a:pt x="16445" y="11782"/>
                  </a:lnTo>
                  <a:close/>
                  <a:moveTo>
                    <a:pt x="17673" y="20618"/>
                  </a:moveTo>
                  <a:cubicBezTo>
                    <a:pt x="17182" y="20618"/>
                    <a:pt x="16691" y="20127"/>
                    <a:pt x="16691" y="19636"/>
                  </a:cubicBezTo>
                  <a:cubicBezTo>
                    <a:pt x="16691" y="19145"/>
                    <a:pt x="17182" y="18655"/>
                    <a:pt x="17673" y="18655"/>
                  </a:cubicBezTo>
                  <a:cubicBezTo>
                    <a:pt x="18164" y="18655"/>
                    <a:pt x="18655" y="19145"/>
                    <a:pt x="18655" y="19636"/>
                  </a:cubicBezTo>
                  <a:cubicBezTo>
                    <a:pt x="18655" y="20127"/>
                    <a:pt x="18164" y="20618"/>
                    <a:pt x="17673" y="20618"/>
                  </a:cubicBezTo>
                  <a:moveTo>
                    <a:pt x="18777" y="17673"/>
                  </a:moveTo>
                  <a:cubicBezTo>
                    <a:pt x="16691" y="17673"/>
                    <a:pt x="16691" y="17673"/>
                    <a:pt x="16691" y="17673"/>
                  </a:cubicBezTo>
                  <a:cubicBezTo>
                    <a:pt x="16936" y="15709"/>
                    <a:pt x="16936" y="15709"/>
                    <a:pt x="16936" y="15709"/>
                  </a:cubicBezTo>
                  <a:cubicBezTo>
                    <a:pt x="19145" y="15709"/>
                    <a:pt x="19145" y="15709"/>
                    <a:pt x="19145" y="15709"/>
                  </a:cubicBezTo>
                  <a:lnTo>
                    <a:pt x="18777" y="17673"/>
                  </a:lnTo>
                  <a:close/>
                  <a:moveTo>
                    <a:pt x="17059" y="14727"/>
                  </a:moveTo>
                  <a:cubicBezTo>
                    <a:pt x="17305" y="12764"/>
                    <a:pt x="17305" y="12764"/>
                    <a:pt x="17305" y="12764"/>
                  </a:cubicBezTo>
                  <a:cubicBezTo>
                    <a:pt x="19882" y="12764"/>
                    <a:pt x="19882" y="12764"/>
                    <a:pt x="19882" y="12764"/>
                  </a:cubicBezTo>
                  <a:cubicBezTo>
                    <a:pt x="19391" y="14727"/>
                    <a:pt x="19391" y="14727"/>
                    <a:pt x="19391" y="14727"/>
                  </a:cubicBezTo>
                  <a:lnTo>
                    <a:pt x="17059" y="14727"/>
                  </a:ln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0" name="Shape 7080">
            <a:extLst>
              <a:ext uri="{FF2B5EF4-FFF2-40B4-BE49-F238E27FC236}">
                <a16:creationId xmlns:a16="http://schemas.microsoft.com/office/drawing/2014/main" id="{EE31C08E-4FDF-43CA-BD59-31896AF56961}"/>
              </a:ext>
            </a:extLst>
          </p:cNvPr>
          <p:cNvSpPr/>
          <p:nvPr/>
        </p:nvSpPr>
        <p:spPr>
          <a:xfrm>
            <a:off x="7477697" y="2153994"/>
            <a:ext cx="343985" cy="6298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7"/>
                </a:moveTo>
                <a:cubicBezTo>
                  <a:pt x="11250" y="20127"/>
                  <a:pt x="11700" y="19882"/>
                  <a:pt x="11700" y="19636"/>
                </a:cubicBezTo>
                <a:cubicBezTo>
                  <a:pt x="11700" y="19391"/>
                  <a:pt x="11250" y="19145"/>
                  <a:pt x="10800" y="19145"/>
                </a:cubicBezTo>
                <a:cubicBezTo>
                  <a:pt x="10350" y="19145"/>
                  <a:pt x="9900" y="19391"/>
                  <a:pt x="9900" y="19636"/>
                </a:cubicBezTo>
                <a:cubicBezTo>
                  <a:pt x="9900" y="19882"/>
                  <a:pt x="10350" y="20127"/>
                  <a:pt x="10800" y="20127"/>
                </a:cubicBezTo>
                <a:moveTo>
                  <a:pt x="18000" y="0"/>
                </a:moveTo>
                <a:cubicBezTo>
                  <a:pt x="3600" y="0"/>
                  <a:pt x="3600" y="0"/>
                  <a:pt x="3600" y="0"/>
                </a:cubicBezTo>
                <a:cubicBezTo>
                  <a:pt x="1575" y="0"/>
                  <a:pt x="0" y="859"/>
                  <a:pt x="0" y="1964"/>
                </a:cubicBezTo>
                <a:cubicBezTo>
                  <a:pt x="0" y="19636"/>
                  <a:pt x="0" y="19636"/>
                  <a:pt x="0" y="19636"/>
                </a:cubicBezTo>
                <a:cubicBezTo>
                  <a:pt x="0" y="20741"/>
                  <a:pt x="1575" y="21600"/>
                  <a:pt x="3600" y="21600"/>
                </a:cubicBezTo>
                <a:cubicBezTo>
                  <a:pt x="18000" y="21600"/>
                  <a:pt x="18000" y="21600"/>
                  <a:pt x="18000" y="21600"/>
                </a:cubicBezTo>
                <a:cubicBezTo>
                  <a:pt x="20025" y="21600"/>
                  <a:pt x="21600" y="20741"/>
                  <a:pt x="21600" y="19636"/>
                </a:cubicBezTo>
                <a:cubicBezTo>
                  <a:pt x="21600" y="1964"/>
                  <a:pt x="21600" y="1964"/>
                  <a:pt x="21600" y="1964"/>
                </a:cubicBezTo>
                <a:cubicBezTo>
                  <a:pt x="21600" y="859"/>
                  <a:pt x="20025" y="0"/>
                  <a:pt x="18000" y="0"/>
                </a:cubicBezTo>
                <a:moveTo>
                  <a:pt x="19800" y="19636"/>
                </a:moveTo>
                <a:cubicBezTo>
                  <a:pt x="19800" y="20127"/>
                  <a:pt x="18900" y="20618"/>
                  <a:pt x="18000" y="20618"/>
                </a:cubicBezTo>
                <a:cubicBezTo>
                  <a:pt x="3600" y="20618"/>
                  <a:pt x="3600" y="20618"/>
                  <a:pt x="3600" y="20618"/>
                </a:cubicBezTo>
                <a:cubicBezTo>
                  <a:pt x="2700" y="20618"/>
                  <a:pt x="1800" y="20127"/>
                  <a:pt x="1800" y="19636"/>
                </a:cubicBezTo>
                <a:cubicBezTo>
                  <a:pt x="1800" y="18655"/>
                  <a:pt x="1800" y="18655"/>
                  <a:pt x="1800" y="18655"/>
                </a:cubicBezTo>
                <a:cubicBezTo>
                  <a:pt x="19800" y="18655"/>
                  <a:pt x="19800" y="18655"/>
                  <a:pt x="19800" y="18655"/>
                </a:cubicBezTo>
                <a:lnTo>
                  <a:pt x="19800" y="19636"/>
                </a:lnTo>
                <a:close/>
                <a:moveTo>
                  <a:pt x="19800" y="17673"/>
                </a:moveTo>
                <a:cubicBezTo>
                  <a:pt x="1800" y="17673"/>
                  <a:pt x="1800" y="17673"/>
                  <a:pt x="1800" y="17673"/>
                </a:cubicBezTo>
                <a:cubicBezTo>
                  <a:pt x="1800" y="3927"/>
                  <a:pt x="1800" y="3927"/>
                  <a:pt x="1800" y="3927"/>
                </a:cubicBezTo>
                <a:cubicBezTo>
                  <a:pt x="19800" y="3927"/>
                  <a:pt x="19800" y="3927"/>
                  <a:pt x="19800" y="3927"/>
                </a:cubicBezTo>
                <a:lnTo>
                  <a:pt x="19800" y="17673"/>
                </a:lnTo>
                <a:close/>
                <a:moveTo>
                  <a:pt x="19800" y="2945"/>
                </a:moveTo>
                <a:cubicBezTo>
                  <a:pt x="1800" y="2945"/>
                  <a:pt x="1800" y="2945"/>
                  <a:pt x="1800" y="2945"/>
                </a:cubicBezTo>
                <a:cubicBezTo>
                  <a:pt x="1800" y="1964"/>
                  <a:pt x="1800" y="1964"/>
                  <a:pt x="1800" y="1964"/>
                </a:cubicBezTo>
                <a:cubicBezTo>
                  <a:pt x="1800" y="1473"/>
                  <a:pt x="2700" y="982"/>
                  <a:pt x="3600" y="982"/>
                </a:cubicBezTo>
                <a:cubicBezTo>
                  <a:pt x="18000" y="982"/>
                  <a:pt x="18000" y="982"/>
                  <a:pt x="18000" y="982"/>
                </a:cubicBezTo>
                <a:cubicBezTo>
                  <a:pt x="18900" y="982"/>
                  <a:pt x="19800" y="1473"/>
                  <a:pt x="19800" y="1964"/>
                </a:cubicBezTo>
                <a:lnTo>
                  <a:pt x="19800" y="2945"/>
                </a:lnTo>
                <a:close/>
                <a:moveTo>
                  <a:pt x="11700" y="1473"/>
                </a:moveTo>
                <a:cubicBezTo>
                  <a:pt x="9900" y="1473"/>
                  <a:pt x="9900" y="1473"/>
                  <a:pt x="9900" y="1473"/>
                </a:cubicBezTo>
                <a:cubicBezTo>
                  <a:pt x="9450" y="1473"/>
                  <a:pt x="9000" y="1718"/>
                  <a:pt x="9000" y="1964"/>
                </a:cubicBezTo>
                <a:cubicBezTo>
                  <a:pt x="9000" y="2209"/>
                  <a:pt x="9450" y="2455"/>
                  <a:pt x="9900" y="2455"/>
                </a:cubicBezTo>
                <a:cubicBezTo>
                  <a:pt x="11700" y="2455"/>
                  <a:pt x="11700" y="2455"/>
                  <a:pt x="11700" y="2455"/>
                </a:cubicBezTo>
                <a:cubicBezTo>
                  <a:pt x="12150" y="2455"/>
                  <a:pt x="12600" y="2209"/>
                  <a:pt x="12600" y="1964"/>
                </a:cubicBezTo>
                <a:cubicBezTo>
                  <a:pt x="12600" y="1718"/>
                  <a:pt x="12150" y="1473"/>
                  <a:pt x="11700" y="1473"/>
                </a:cubicBezTo>
              </a:path>
            </a:pathLst>
          </a:custGeom>
          <a:solidFill>
            <a:srgbClr val="F9F9F9"/>
          </a:solidFill>
          <a:ln w="12700">
            <a:miter lim="400000"/>
          </a:ln>
        </p:spPr>
        <p:txBody>
          <a:bodyPr lIns="45719" rIns="45719"/>
          <a:lstStyle/>
          <a:p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1" name="Shape 7081">
            <a:extLst>
              <a:ext uri="{FF2B5EF4-FFF2-40B4-BE49-F238E27FC236}">
                <a16:creationId xmlns:a16="http://schemas.microsoft.com/office/drawing/2014/main" id="{70545AF1-AA08-4B32-B4B9-D79022376FAF}"/>
              </a:ext>
            </a:extLst>
          </p:cNvPr>
          <p:cNvSpPr/>
          <p:nvPr/>
        </p:nvSpPr>
        <p:spPr>
          <a:xfrm>
            <a:off x="7230341" y="5270001"/>
            <a:ext cx="704640" cy="514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77" y="20588"/>
                </a:moveTo>
                <a:cubicBezTo>
                  <a:pt x="21477" y="20588"/>
                  <a:pt x="21477" y="20588"/>
                  <a:pt x="21477" y="20588"/>
                </a:cubicBezTo>
                <a:cubicBezTo>
                  <a:pt x="19636" y="16538"/>
                  <a:pt x="19636" y="16538"/>
                  <a:pt x="19636" y="16538"/>
                </a:cubicBezTo>
                <a:cubicBezTo>
                  <a:pt x="19636" y="16538"/>
                  <a:pt x="19636" y="16369"/>
                  <a:pt x="19636" y="16200"/>
                </a:cubicBezTo>
                <a:cubicBezTo>
                  <a:pt x="19636" y="1350"/>
                  <a:pt x="19636" y="1350"/>
                  <a:pt x="19636" y="1350"/>
                </a:cubicBezTo>
                <a:cubicBezTo>
                  <a:pt x="19636" y="675"/>
                  <a:pt x="19145" y="0"/>
                  <a:pt x="18655" y="0"/>
                </a:cubicBezTo>
                <a:cubicBezTo>
                  <a:pt x="2945" y="0"/>
                  <a:pt x="2945" y="0"/>
                  <a:pt x="2945" y="0"/>
                </a:cubicBezTo>
                <a:cubicBezTo>
                  <a:pt x="2455" y="0"/>
                  <a:pt x="1964" y="675"/>
                  <a:pt x="1964" y="1350"/>
                </a:cubicBezTo>
                <a:cubicBezTo>
                  <a:pt x="1964" y="16200"/>
                  <a:pt x="1964" y="16200"/>
                  <a:pt x="1964" y="16200"/>
                </a:cubicBezTo>
                <a:cubicBezTo>
                  <a:pt x="1964" y="16369"/>
                  <a:pt x="1964" y="16538"/>
                  <a:pt x="1964" y="16538"/>
                </a:cubicBezTo>
                <a:cubicBezTo>
                  <a:pt x="123" y="20588"/>
                  <a:pt x="123" y="20588"/>
                  <a:pt x="123" y="20588"/>
                </a:cubicBezTo>
                <a:cubicBezTo>
                  <a:pt x="123" y="20588"/>
                  <a:pt x="123" y="20588"/>
                  <a:pt x="123" y="20588"/>
                </a:cubicBezTo>
                <a:cubicBezTo>
                  <a:pt x="0" y="20588"/>
                  <a:pt x="0" y="20756"/>
                  <a:pt x="0" y="20925"/>
                </a:cubicBezTo>
                <a:cubicBezTo>
                  <a:pt x="0" y="21263"/>
                  <a:pt x="245" y="21600"/>
                  <a:pt x="491" y="21600"/>
                </a:cubicBezTo>
                <a:cubicBezTo>
                  <a:pt x="21109" y="21600"/>
                  <a:pt x="21109" y="21600"/>
                  <a:pt x="21109" y="21600"/>
                </a:cubicBezTo>
                <a:cubicBezTo>
                  <a:pt x="21355" y="21600"/>
                  <a:pt x="21600" y="21263"/>
                  <a:pt x="21600" y="20925"/>
                </a:cubicBezTo>
                <a:cubicBezTo>
                  <a:pt x="21600" y="20756"/>
                  <a:pt x="21600" y="20588"/>
                  <a:pt x="21477" y="20588"/>
                </a:cubicBezTo>
                <a:moveTo>
                  <a:pt x="2945" y="1350"/>
                </a:moveTo>
                <a:cubicBezTo>
                  <a:pt x="18655" y="1350"/>
                  <a:pt x="18655" y="1350"/>
                  <a:pt x="18655" y="1350"/>
                </a:cubicBezTo>
                <a:cubicBezTo>
                  <a:pt x="18655" y="16200"/>
                  <a:pt x="18655" y="16200"/>
                  <a:pt x="18655" y="16200"/>
                </a:cubicBezTo>
                <a:cubicBezTo>
                  <a:pt x="2945" y="16200"/>
                  <a:pt x="2945" y="16200"/>
                  <a:pt x="2945" y="16200"/>
                </a:cubicBezTo>
                <a:lnTo>
                  <a:pt x="2945" y="1350"/>
                </a:lnTo>
                <a:close/>
                <a:moveTo>
                  <a:pt x="1350" y="20250"/>
                </a:moveTo>
                <a:cubicBezTo>
                  <a:pt x="2700" y="17550"/>
                  <a:pt x="2700" y="17550"/>
                  <a:pt x="2700" y="17550"/>
                </a:cubicBezTo>
                <a:cubicBezTo>
                  <a:pt x="2823" y="17550"/>
                  <a:pt x="2823" y="17550"/>
                  <a:pt x="2945" y="17550"/>
                </a:cubicBezTo>
                <a:cubicBezTo>
                  <a:pt x="18655" y="17550"/>
                  <a:pt x="18655" y="17550"/>
                  <a:pt x="18655" y="17550"/>
                </a:cubicBezTo>
                <a:cubicBezTo>
                  <a:pt x="18777" y="17550"/>
                  <a:pt x="18777" y="17550"/>
                  <a:pt x="18900" y="17550"/>
                </a:cubicBezTo>
                <a:cubicBezTo>
                  <a:pt x="20250" y="20250"/>
                  <a:pt x="20250" y="20250"/>
                  <a:pt x="20250" y="20250"/>
                </a:cubicBezTo>
                <a:lnTo>
                  <a:pt x="1350" y="20250"/>
                </a:lnTo>
                <a:close/>
              </a:path>
            </a:pathLst>
          </a:custGeom>
          <a:solidFill>
            <a:srgbClr val="F9F9F9"/>
          </a:solidFill>
          <a:ln w="12700">
            <a:miter lim="400000"/>
          </a:ln>
        </p:spPr>
        <p:txBody>
          <a:bodyPr lIns="45719" rIns="45719"/>
          <a:lstStyle/>
          <a:p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2" name="Shape 7082">
            <a:extLst>
              <a:ext uri="{FF2B5EF4-FFF2-40B4-BE49-F238E27FC236}">
                <a16:creationId xmlns:a16="http://schemas.microsoft.com/office/drawing/2014/main" id="{E02D0EB7-9550-41A7-936D-43CEFA173B73}"/>
              </a:ext>
            </a:extLst>
          </p:cNvPr>
          <p:cNvSpPr/>
          <p:nvPr/>
        </p:nvSpPr>
        <p:spPr>
          <a:xfrm>
            <a:off x="3785342" y="3742778"/>
            <a:ext cx="558390" cy="558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cubicBezTo>
                  <a:pt x="1964" y="0"/>
                  <a:pt x="1964" y="0"/>
                  <a:pt x="1964" y="0"/>
                </a:cubicBezTo>
                <a:cubicBezTo>
                  <a:pt x="859" y="0"/>
                  <a:pt x="0" y="859"/>
                  <a:pt x="0" y="1964"/>
                </a:cubicBezTo>
                <a:cubicBezTo>
                  <a:pt x="0" y="16691"/>
                  <a:pt x="0" y="16691"/>
                  <a:pt x="0" y="16691"/>
                </a:cubicBezTo>
                <a:cubicBezTo>
                  <a:pt x="0" y="17795"/>
                  <a:pt x="859" y="18655"/>
                  <a:pt x="1964" y="18655"/>
                </a:cubicBezTo>
                <a:cubicBezTo>
                  <a:pt x="8836" y="18655"/>
                  <a:pt x="8836" y="18655"/>
                  <a:pt x="8836" y="18655"/>
                </a:cubicBezTo>
                <a:cubicBezTo>
                  <a:pt x="8836" y="20618"/>
                  <a:pt x="8836" y="20618"/>
                  <a:pt x="8836" y="20618"/>
                </a:cubicBezTo>
                <a:cubicBezTo>
                  <a:pt x="7364" y="20618"/>
                  <a:pt x="7364" y="20618"/>
                  <a:pt x="7364" y="20618"/>
                </a:cubicBezTo>
                <a:cubicBezTo>
                  <a:pt x="7118" y="20618"/>
                  <a:pt x="6873" y="20864"/>
                  <a:pt x="6873" y="21109"/>
                </a:cubicBezTo>
                <a:cubicBezTo>
                  <a:pt x="6873" y="21355"/>
                  <a:pt x="7118" y="21600"/>
                  <a:pt x="7364" y="21600"/>
                </a:cubicBezTo>
                <a:cubicBezTo>
                  <a:pt x="14236" y="21600"/>
                  <a:pt x="14236" y="21600"/>
                  <a:pt x="14236" y="21600"/>
                </a:cubicBezTo>
                <a:cubicBezTo>
                  <a:pt x="14482" y="21600"/>
                  <a:pt x="14727" y="21355"/>
                  <a:pt x="14727" y="21109"/>
                </a:cubicBezTo>
                <a:cubicBezTo>
                  <a:pt x="14727" y="20864"/>
                  <a:pt x="14482" y="20618"/>
                  <a:pt x="14236" y="20618"/>
                </a:cubicBezTo>
                <a:cubicBezTo>
                  <a:pt x="12764" y="20618"/>
                  <a:pt x="12764" y="20618"/>
                  <a:pt x="12764" y="20618"/>
                </a:cubicBezTo>
                <a:cubicBezTo>
                  <a:pt x="12764" y="18655"/>
                  <a:pt x="12764" y="18655"/>
                  <a:pt x="12764" y="18655"/>
                </a:cubicBezTo>
                <a:cubicBezTo>
                  <a:pt x="19636" y="18655"/>
                  <a:pt x="19636" y="18655"/>
                  <a:pt x="19636" y="18655"/>
                </a:cubicBezTo>
                <a:cubicBezTo>
                  <a:pt x="20741" y="18655"/>
                  <a:pt x="21600" y="17795"/>
                  <a:pt x="21600" y="16691"/>
                </a:cubicBezTo>
                <a:cubicBezTo>
                  <a:pt x="21600" y="1964"/>
                  <a:pt x="21600" y="1964"/>
                  <a:pt x="21600" y="1964"/>
                </a:cubicBezTo>
                <a:cubicBezTo>
                  <a:pt x="21600" y="859"/>
                  <a:pt x="20741" y="0"/>
                  <a:pt x="19636" y="0"/>
                </a:cubicBezTo>
                <a:moveTo>
                  <a:pt x="11782" y="20618"/>
                </a:moveTo>
                <a:cubicBezTo>
                  <a:pt x="9818" y="20618"/>
                  <a:pt x="9818" y="20618"/>
                  <a:pt x="9818" y="20618"/>
                </a:cubicBezTo>
                <a:cubicBezTo>
                  <a:pt x="9818" y="18655"/>
                  <a:pt x="9818" y="18655"/>
                  <a:pt x="9818" y="18655"/>
                </a:cubicBezTo>
                <a:cubicBezTo>
                  <a:pt x="11782" y="18655"/>
                  <a:pt x="11782" y="18655"/>
                  <a:pt x="11782" y="18655"/>
                </a:cubicBezTo>
                <a:lnTo>
                  <a:pt x="11782" y="20618"/>
                </a:lnTo>
                <a:close/>
                <a:moveTo>
                  <a:pt x="20618" y="16691"/>
                </a:moveTo>
                <a:cubicBezTo>
                  <a:pt x="20618" y="17182"/>
                  <a:pt x="20127" y="17673"/>
                  <a:pt x="19636" y="17673"/>
                </a:cubicBezTo>
                <a:cubicBezTo>
                  <a:pt x="1964" y="17673"/>
                  <a:pt x="1964" y="17673"/>
                  <a:pt x="1964" y="17673"/>
                </a:cubicBezTo>
                <a:cubicBezTo>
                  <a:pt x="1473" y="17673"/>
                  <a:pt x="982" y="17182"/>
                  <a:pt x="982" y="16691"/>
                </a:cubicBezTo>
                <a:cubicBezTo>
                  <a:pt x="982" y="15709"/>
                  <a:pt x="982" y="15709"/>
                  <a:pt x="982" y="15709"/>
                </a:cubicBezTo>
                <a:cubicBezTo>
                  <a:pt x="20618" y="15709"/>
                  <a:pt x="20618" y="15709"/>
                  <a:pt x="20618" y="15709"/>
                </a:cubicBezTo>
                <a:lnTo>
                  <a:pt x="20618" y="16691"/>
                </a:lnTo>
                <a:close/>
                <a:moveTo>
                  <a:pt x="20618" y="14727"/>
                </a:moveTo>
                <a:cubicBezTo>
                  <a:pt x="982" y="14727"/>
                  <a:pt x="982" y="14727"/>
                  <a:pt x="982" y="14727"/>
                </a:cubicBezTo>
                <a:cubicBezTo>
                  <a:pt x="982" y="1964"/>
                  <a:pt x="982" y="1964"/>
                  <a:pt x="982" y="1964"/>
                </a:cubicBezTo>
                <a:cubicBezTo>
                  <a:pt x="982" y="1473"/>
                  <a:pt x="1473" y="982"/>
                  <a:pt x="1964" y="982"/>
                </a:cubicBezTo>
                <a:cubicBezTo>
                  <a:pt x="19636" y="982"/>
                  <a:pt x="19636" y="982"/>
                  <a:pt x="19636" y="982"/>
                </a:cubicBezTo>
                <a:cubicBezTo>
                  <a:pt x="20127" y="982"/>
                  <a:pt x="20618" y="1473"/>
                  <a:pt x="20618" y="1964"/>
                </a:cubicBezTo>
                <a:lnTo>
                  <a:pt x="20618" y="14727"/>
                </a:lnTo>
                <a:close/>
              </a:path>
            </a:pathLst>
          </a:custGeom>
          <a:solidFill>
            <a:srgbClr val="F9F9F9"/>
          </a:solidFill>
          <a:ln w="12700">
            <a:miter lim="400000"/>
          </a:ln>
        </p:spPr>
        <p:txBody>
          <a:bodyPr lIns="45719" rIns="45719"/>
          <a:lstStyle/>
          <a:p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3" name="Shape 7083">
            <a:extLst>
              <a:ext uri="{FF2B5EF4-FFF2-40B4-BE49-F238E27FC236}">
                <a16:creationId xmlns:a16="http://schemas.microsoft.com/office/drawing/2014/main" id="{FC1A7F4F-7314-46A5-9624-A9792BBF6DFB}"/>
              </a:ext>
            </a:extLst>
          </p:cNvPr>
          <p:cNvSpPr/>
          <p:nvPr/>
        </p:nvSpPr>
        <p:spPr>
          <a:xfrm>
            <a:off x="4758999" y="2755010"/>
            <a:ext cx="466168" cy="381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45" y="3600"/>
                </a:moveTo>
                <a:cubicBezTo>
                  <a:pt x="13255" y="3600"/>
                  <a:pt x="13255" y="3600"/>
                  <a:pt x="13255" y="3600"/>
                </a:cubicBezTo>
                <a:cubicBezTo>
                  <a:pt x="13500" y="3600"/>
                  <a:pt x="13745" y="3300"/>
                  <a:pt x="13745" y="3000"/>
                </a:cubicBezTo>
                <a:cubicBezTo>
                  <a:pt x="13745" y="2700"/>
                  <a:pt x="13500" y="2400"/>
                  <a:pt x="13255" y="2400"/>
                </a:cubicBezTo>
                <a:cubicBezTo>
                  <a:pt x="8345" y="2400"/>
                  <a:pt x="8345" y="2400"/>
                  <a:pt x="8345" y="2400"/>
                </a:cubicBezTo>
                <a:cubicBezTo>
                  <a:pt x="8100" y="2400"/>
                  <a:pt x="7855" y="2700"/>
                  <a:pt x="7855" y="3000"/>
                </a:cubicBezTo>
                <a:cubicBezTo>
                  <a:pt x="7855" y="3300"/>
                  <a:pt x="8100" y="3600"/>
                  <a:pt x="8345" y="3600"/>
                </a:cubicBezTo>
                <a:moveTo>
                  <a:pt x="10800" y="8400"/>
                </a:moveTo>
                <a:cubicBezTo>
                  <a:pt x="9205" y="8400"/>
                  <a:pt x="7855" y="10050"/>
                  <a:pt x="7855" y="12000"/>
                </a:cubicBezTo>
                <a:cubicBezTo>
                  <a:pt x="7855" y="13950"/>
                  <a:pt x="9205" y="15600"/>
                  <a:pt x="10800" y="15600"/>
                </a:cubicBezTo>
                <a:cubicBezTo>
                  <a:pt x="12395" y="15600"/>
                  <a:pt x="13745" y="13950"/>
                  <a:pt x="13745" y="12000"/>
                </a:cubicBezTo>
                <a:cubicBezTo>
                  <a:pt x="13745" y="10050"/>
                  <a:pt x="12395" y="8400"/>
                  <a:pt x="10800" y="8400"/>
                </a:cubicBezTo>
                <a:moveTo>
                  <a:pt x="10800" y="14400"/>
                </a:moveTo>
                <a:cubicBezTo>
                  <a:pt x="9695" y="14400"/>
                  <a:pt x="8836" y="13350"/>
                  <a:pt x="8836" y="12000"/>
                </a:cubicBezTo>
                <a:cubicBezTo>
                  <a:pt x="8836" y="10650"/>
                  <a:pt x="9695" y="9600"/>
                  <a:pt x="10800" y="9600"/>
                </a:cubicBezTo>
                <a:cubicBezTo>
                  <a:pt x="11905" y="9600"/>
                  <a:pt x="12764" y="10650"/>
                  <a:pt x="12764" y="12000"/>
                </a:cubicBezTo>
                <a:cubicBezTo>
                  <a:pt x="12764" y="13350"/>
                  <a:pt x="11905" y="14400"/>
                  <a:pt x="10800" y="14400"/>
                </a:cubicBezTo>
                <a:moveTo>
                  <a:pt x="10800" y="6000"/>
                </a:moveTo>
                <a:cubicBezTo>
                  <a:pt x="8100" y="6000"/>
                  <a:pt x="5891" y="8700"/>
                  <a:pt x="5891" y="12000"/>
                </a:cubicBezTo>
                <a:cubicBezTo>
                  <a:pt x="5891" y="15300"/>
                  <a:pt x="8100" y="18000"/>
                  <a:pt x="10800" y="18000"/>
                </a:cubicBezTo>
                <a:cubicBezTo>
                  <a:pt x="13500" y="18000"/>
                  <a:pt x="15709" y="15300"/>
                  <a:pt x="15709" y="12000"/>
                </a:cubicBezTo>
                <a:cubicBezTo>
                  <a:pt x="15709" y="8700"/>
                  <a:pt x="13500" y="6000"/>
                  <a:pt x="10800" y="6000"/>
                </a:cubicBezTo>
                <a:moveTo>
                  <a:pt x="10800" y="16800"/>
                </a:moveTo>
                <a:cubicBezTo>
                  <a:pt x="8591" y="16800"/>
                  <a:pt x="6873" y="14700"/>
                  <a:pt x="6873" y="12000"/>
                </a:cubicBezTo>
                <a:cubicBezTo>
                  <a:pt x="6873" y="9300"/>
                  <a:pt x="8591" y="7200"/>
                  <a:pt x="10800" y="7200"/>
                </a:cubicBezTo>
                <a:cubicBezTo>
                  <a:pt x="13009" y="7200"/>
                  <a:pt x="14727" y="9300"/>
                  <a:pt x="14727" y="12000"/>
                </a:cubicBezTo>
                <a:cubicBezTo>
                  <a:pt x="14727" y="14700"/>
                  <a:pt x="13009" y="16800"/>
                  <a:pt x="10800" y="16800"/>
                </a:cubicBezTo>
                <a:moveTo>
                  <a:pt x="18164" y="9600"/>
                </a:moveTo>
                <a:cubicBezTo>
                  <a:pt x="17918" y="9600"/>
                  <a:pt x="17673" y="9900"/>
                  <a:pt x="17673" y="10200"/>
                </a:cubicBezTo>
                <a:cubicBezTo>
                  <a:pt x="17673" y="10500"/>
                  <a:pt x="17918" y="10800"/>
                  <a:pt x="18164" y="10800"/>
                </a:cubicBezTo>
                <a:cubicBezTo>
                  <a:pt x="18409" y="10800"/>
                  <a:pt x="18655" y="10500"/>
                  <a:pt x="18655" y="10200"/>
                </a:cubicBezTo>
                <a:cubicBezTo>
                  <a:pt x="18655" y="9900"/>
                  <a:pt x="18409" y="9600"/>
                  <a:pt x="18164" y="9600"/>
                </a:cubicBezTo>
                <a:moveTo>
                  <a:pt x="18164" y="4800"/>
                </a:moveTo>
                <a:cubicBezTo>
                  <a:pt x="17305" y="4800"/>
                  <a:pt x="16691" y="5550"/>
                  <a:pt x="16691" y="6600"/>
                </a:cubicBezTo>
                <a:cubicBezTo>
                  <a:pt x="16691" y="7650"/>
                  <a:pt x="17305" y="8400"/>
                  <a:pt x="18164" y="8400"/>
                </a:cubicBezTo>
                <a:cubicBezTo>
                  <a:pt x="19023" y="8400"/>
                  <a:pt x="19636" y="7650"/>
                  <a:pt x="19636" y="6600"/>
                </a:cubicBezTo>
                <a:cubicBezTo>
                  <a:pt x="19636" y="5550"/>
                  <a:pt x="19023" y="4800"/>
                  <a:pt x="18164" y="4800"/>
                </a:cubicBezTo>
                <a:moveTo>
                  <a:pt x="18164" y="7200"/>
                </a:moveTo>
                <a:cubicBezTo>
                  <a:pt x="17918" y="7200"/>
                  <a:pt x="17673" y="6900"/>
                  <a:pt x="17673" y="6600"/>
                </a:cubicBezTo>
                <a:cubicBezTo>
                  <a:pt x="17673" y="6300"/>
                  <a:pt x="17918" y="6000"/>
                  <a:pt x="18164" y="6000"/>
                </a:cubicBezTo>
                <a:cubicBezTo>
                  <a:pt x="18409" y="6000"/>
                  <a:pt x="18655" y="6300"/>
                  <a:pt x="18655" y="6600"/>
                </a:cubicBezTo>
                <a:cubicBezTo>
                  <a:pt x="18655" y="6900"/>
                  <a:pt x="18409" y="7200"/>
                  <a:pt x="18164" y="7200"/>
                </a:cubicBezTo>
                <a:moveTo>
                  <a:pt x="19636" y="2400"/>
                </a:moveTo>
                <a:cubicBezTo>
                  <a:pt x="17673" y="2400"/>
                  <a:pt x="17673" y="2400"/>
                  <a:pt x="17673" y="2400"/>
                </a:cubicBezTo>
                <a:cubicBezTo>
                  <a:pt x="16200" y="2400"/>
                  <a:pt x="16200" y="0"/>
                  <a:pt x="14236" y="0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7364" y="0"/>
                  <a:pt x="7364" y="0"/>
                  <a:pt x="7364" y="0"/>
                </a:cubicBezTo>
                <a:cubicBezTo>
                  <a:pt x="5400" y="0"/>
                  <a:pt x="5400" y="2400"/>
                  <a:pt x="3927" y="2400"/>
                </a:cubicBezTo>
                <a:cubicBezTo>
                  <a:pt x="1964" y="2400"/>
                  <a:pt x="1964" y="2400"/>
                  <a:pt x="1964" y="2400"/>
                </a:cubicBezTo>
                <a:cubicBezTo>
                  <a:pt x="859" y="2400"/>
                  <a:pt x="0" y="3450"/>
                  <a:pt x="0" y="4800"/>
                </a:cubicBezTo>
                <a:cubicBezTo>
                  <a:pt x="0" y="19200"/>
                  <a:pt x="0" y="19200"/>
                  <a:pt x="0" y="19200"/>
                </a:cubicBezTo>
                <a:cubicBezTo>
                  <a:pt x="0" y="20550"/>
                  <a:pt x="859" y="21600"/>
                  <a:pt x="1964" y="21600"/>
                </a:cubicBezTo>
                <a:cubicBezTo>
                  <a:pt x="19636" y="21600"/>
                  <a:pt x="19636" y="21600"/>
                  <a:pt x="19636" y="21600"/>
                </a:cubicBezTo>
                <a:cubicBezTo>
                  <a:pt x="20741" y="21600"/>
                  <a:pt x="21600" y="20550"/>
                  <a:pt x="21600" y="19200"/>
                </a:cubicBezTo>
                <a:cubicBezTo>
                  <a:pt x="21600" y="4800"/>
                  <a:pt x="21600" y="4800"/>
                  <a:pt x="21600" y="4800"/>
                </a:cubicBezTo>
                <a:cubicBezTo>
                  <a:pt x="21600" y="3450"/>
                  <a:pt x="20741" y="2400"/>
                  <a:pt x="19636" y="2400"/>
                </a:cubicBezTo>
                <a:moveTo>
                  <a:pt x="20618" y="14400"/>
                </a:moveTo>
                <a:cubicBezTo>
                  <a:pt x="16323" y="14400"/>
                  <a:pt x="16323" y="14400"/>
                  <a:pt x="16323" y="14400"/>
                </a:cubicBezTo>
                <a:cubicBezTo>
                  <a:pt x="16200" y="14850"/>
                  <a:pt x="16077" y="15150"/>
                  <a:pt x="15955" y="15600"/>
                </a:cubicBezTo>
                <a:cubicBezTo>
                  <a:pt x="20618" y="15600"/>
                  <a:pt x="20618" y="15600"/>
                  <a:pt x="20618" y="15600"/>
                </a:cubicBezTo>
                <a:cubicBezTo>
                  <a:pt x="20618" y="19200"/>
                  <a:pt x="20618" y="19200"/>
                  <a:pt x="20618" y="19200"/>
                </a:cubicBezTo>
                <a:cubicBezTo>
                  <a:pt x="20618" y="19800"/>
                  <a:pt x="20127" y="20400"/>
                  <a:pt x="19636" y="20400"/>
                </a:cubicBezTo>
                <a:cubicBezTo>
                  <a:pt x="1964" y="20400"/>
                  <a:pt x="1964" y="20400"/>
                  <a:pt x="1964" y="20400"/>
                </a:cubicBezTo>
                <a:cubicBezTo>
                  <a:pt x="1473" y="20400"/>
                  <a:pt x="982" y="19800"/>
                  <a:pt x="982" y="19200"/>
                </a:cubicBezTo>
                <a:cubicBezTo>
                  <a:pt x="982" y="15600"/>
                  <a:pt x="982" y="15600"/>
                  <a:pt x="982" y="15600"/>
                </a:cubicBezTo>
                <a:cubicBezTo>
                  <a:pt x="5645" y="15600"/>
                  <a:pt x="5645" y="15600"/>
                  <a:pt x="5645" y="15600"/>
                </a:cubicBezTo>
                <a:cubicBezTo>
                  <a:pt x="5523" y="15150"/>
                  <a:pt x="5400" y="14850"/>
                  <a:pt x="5277" y="14400"/>
                </a:cubicBezTo>
                <a:cubicBezTo>
                  <a:pt x="982" y="14400"/>
                  <a:pt x="982" y="14400"/>
                  <a:pt x="982" y="14400"/>
                </a:cubicBezTo>
                <a:cubicBezTo>
                  <a:pt x="982" y="4800"/>
                  <a:pt x="982" y="4800"/>
                  <a:pt x="982" y="4800"/>
                </a:cubicBezTo>
                <a:cubicBezTo>
                  <a:pt x="982" y="4200"/>
                  <a:pt x="1473" y="3600"/>
                  <a:pt x="1964" y="3600"/>
                </a:cubicBezTo>
                <a:cubicBezTo>
                  <a:pt x="3927" y="3600"/>
                  <a:pt x="3927" y="3600"/>
                  <a:pt x="3927" y="3600"/>
                </a:cubicBezTo>
                <a:cubicBezTo>
                  <a:pt x="5891" y="3600"/>
                  <a:pt x="5891" y="1200"/>
                  <a:pt x="7364" y="1200"/>
                </a:cubicBezTo>
                <a:cubicBezTo>
                  <a:pt x="10800" y="1200"/>
                  <a:pt x="10800" y="1200"/>
                  <a:pt x="10800" y="1200"/>
                </a:cubicBezTo>
                <a:cubicBezTo>
                  <a:pt x="14236" y="1200"/>
                  <a:pt x="14236" y="1200"/>
                  <a:pt x="14236" y="1200"/>
                </a:cubicBezTo>
                <a:cubicBezTo>
                  <a:pt x="15709" y="1200"/>
                  <a:pt x="15709" y="3600"/>
                  <a:pt x="17673" y="3600"/>
                </a:cubicBezTo>
                <a:cubicBezTo>
                  <a:pt x="19636" y="3600"/>
                  <a:pt x="19636" y="3600"/>
                  <a:pt x="19636" y="3600"/>
                </a:cubicBezTo>
                <a:cubicBezTo>
                  <a:pt x="20127" y="3600"/>
                  <a:pt x="20618" y="4200"/>
                  <a:pt x="20618" y="4800"/>
                </a:cubicBezTo>
                <a:lnTo>
                  <a:pt x="20618" y="14400"/>
                </a:lnTo>
                <a:close/>
              </a:path>
            </a:pathLst>
          </a:custGeom>
          <a:solidFill>
            <a:srgbClr val="F9F9F9"/>
          </a:solidFill>
          <a:ln w="12700">
            <a:miter lim="400000"/>
          </a:ln>
        </p:spPr>
        <p:txBody>
          <a:bodyPr lIns="45719" rIns="45719"/>
          <a:lstStyle/>
          <a:p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4" name="Shape 7084">
            <a:extLst>
              <a:ext uri="{FF2B5EF4-FFF2-40B4-BE49-F238E27FC236}">
                <a16:creationId xmlns:a16="http://schemas.microsoft.com/office/drawing/2014/main" id="{C6D43C8F-EB1C-433B-84E8-16349124AF5B}"/>
              </a:ext>
            </a:extLst>
          </p:cNvPr>
          <p:cNvSpPr/>
          <p:nvPr/>
        </p:nvSpPr>
        <p:spPr>
          <a:xfrm>
            <a:off x="8058261" y="1574584"/>
            <a:ext cx="1288344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pPr>
              <a:defRPr sz="1800">
                <a:solidFill>
                  <a:srgbClr val="1A242E"/>
                </a:solidFill>
              </a:defRPr>
            </a:pPr>
            <a:r>
              <a:rPr sz="1200">
                <a:solidFill>
                  <a:srgbClr val="C5A086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Mobile Phone</a:t>
            </a:r>
          </a:p>
        </p:txBody>
      </p:sp>
      <p:sp>
        <p:nvSpPr>
          <p:cNvPr id="25" name="Shape 7085">
            <a:extLst>
              <a:ext uri="{FF2B5EF4-FFF2-40B4-BE49-F238E27FC236}">
                <a16:creationId xmlns:a16="http://schemas.microsoft.com/office/drawing/2014/main" id="{64016D13-ED23-40A3-A12D-088610EC078D}"/>
              </a:ext>
            </a:extLst>
          </p:cNvPr>
          <p:cNvSpPr/>
          <p:nvPr/>
        </p:nvSpPr>
        <p:spPr>
          <a:xfrm>
            <a:off x="8067668" y="1790787"/>
            <a:ext cx="1371601" cy="525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50000"/>
              </a:lnSpc>
              <a:defRPr sz="1000"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pPr>
              <a:defRPr sz="1800">
                <a:latin typeface="+mn-lt"/>
                <a:ea typeface="+mn-ea"/>
                <a:cs typeface="+mn-cs"/>
                <a:sym typeface="Helvetica"/>
              </a:defRPr>
            </a:pPr>
            <a:r>
              <a:rPr sz="10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is simply dummy text.</a:t>
            </a:r>
          </a:p>
        </p:txBody>
      </p:sp>
      <p:sp>
        <p:nvSpPr>
          <p:cNvPr id="26" name="Shape 7086">
            <a:extLst>
              <a:ext uri="{FF2B5EF4-FFF2-40B4-BE49-F238E27FC236}">
                <a16:creationId xmlns:a16="http://schemas.microsoft.com/office/drawing/2014/main" id="{194688BD-FB24-4220-9D2D-1C5FD9B88B72}"/>
              </a:ext>
            </a:extLst>
          </p:cNvPr>
          <p:cNvSpPr/>
          <p:nvPr/>
        </p:nvSpPr>
        <p:spPr>
          <a:xfrm>
            <a:off x="4598075" y="5257666"/>
            <a:ext cx="447676" cy="408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18" extrusionOk="0">
                <a:moveTo>
                  <a:pt x="9327" y="12395"/>
                </a:moveTo>
                <a:cubicBezTo>
                  <a:pt x="9082" y="12395"/>
                  <a:pt x="8836" y="12663"/>
                  <a:pt x="8836" y="12932"/>
                </a:cubicBezTo>
                <a:cubicBezTo>
                  <a:pt x="8836" y="13200"/>
                  <a:pt x="9082" y="13468"/>
                  <a:pt x="9327" y="13468"/>
                </a:cubicBezTo>
                <a:cubicBezTo>
                  <a:pt x="9573" y="13468"/>
                  <a:pt x="9818" y="13200"/>
                  <a:pt x="9818" y="12932"/>
                </a:cubicBezTo>
                <a:cubicBezTo>
                  <a:pt x="9818" y="12663"/>
                  <a:pt x="9573" y="12395"/>
                  <a:pt x="9327" y="12395"/>
                </a:cubicBezTo>
                <a:moveTo>
                  <a:pt x="12273" y="12395"/>
                </a:moveTo>
                <a:cubicBezTo>
                  <a:pt x="12027" y="12395"/>
                  <a:pt x="11782" y="12663"/>
                  <a:pt x="11782" y="12932"/>
                </a:cubicBezTo>
                <a:cubicBezTo>
                  <a:pt x="11782" y="13200"/>
                  <a:pt x="12027" y="13468"/>
                  <a:pt x="12273" y="13468"/>
                </a:cubicBezTo>
                <a:cubicBezTo>
                  <a:pt x="12518" y="13468"/>
                  <a:pt x="12764" y="13200"/>
                  <a:pt x="12764" y="12932"/>
                </a:cubicBezTo>
                <a:cubicBezTo>
                  <a:pt x="12764" y="12663"/>
                  <a:pt x="12518" y="12395"/>
                  <a:pt x="12273" y="12395"/>
                </a:cubicBezTo>
                <a:moveTo>
                  <a:pt x="6873" y="15078"/>
                </a:moveTo>
                <a:cubicBezTo>
                  <a:pt x="5891" y="15078"/>
                  <a:pt x="5891" y="15078"/>
                  <a:pt x="5891" y="15078"/>
                </a:cubicBezTo>
                <a:cubicBezTo>
                  <a:pt x="5891" y="14005"/>
                  <a:pt x="5891" y="14005"/>
                  <a:pt x="5891" y="14005"/>
                </a:cubicBezTo>
                <a:cubicBezTo>
                  <a:pt x="5891" y="13737"/>
                  <a:pt x="5645" y="13468"/>
                  <a:pt x="5400" y="13468"/>
                </a:cubicBezTo>
                <a:cubicBezTo>
                  <a:pt x="5155" y="13468"/>
                  <a:pt x="4909" y="13737"/>
                  <a:pt x="4909" y="14005"/>
                </a:cubicBezTo>
                <a:cubicBezTo>
                  <a:pt x="4909" y="15078"/>
                  <a:pt x="4909" y="15078"/>
                  <a:pt x="4909" y="15078"/>
                </a:cubicBezTo>
                <a:cubicBezTo>
                  <a:pt x="3927" y="15078"/>
                  <a:pt x="3927" y="15078"/>
                  <a:pt x="3927" y="15078"/>
                </a:cubicBezTo>
                <a:cubicBezTo>
                  <a:pt x="3682" y="15078"/>
                  <a:pt x="3436" y="15347"/>
                  <a:pt x="3436" y="15615"/>
                </a:cubicBezTo>
                <a:cubicBezTo>
                  <a:pt x="3436" y="15883"/>
                  <a:pt x="3682" y="16152"/>
                  <a:pt x="3927" y="16152"/>
                </a:cubicBezTo>
                <a:cubicBezTo>
                  <a:pt x="4909" y="16152"/>
                  <a:pt x="4909" y="16152"/>
                  <a:pt x="4909" y="16152"/>
                </a:cubicBezTo>
                <a:cubicBezTo>
                  <a:pt x="4909" y="17225"/>
                  <a:pt x="4909" y="17225"/>
                  <a:pt x="4909" y="17225"/>
                </a:cubicBezTo>
                <a:cubicBezTo>
                  <a:pt x="4909" y="17493"/>
                  <a:pt x="5155" y="17761"/>
                  <a:pt x="5400" y="17761"/>
                </a:cubicBezTo>
                <a:cubicBezTo>
                  <a:pt x="5645" y="17761"/>
                  <a:pt x="5891" y="17493"/>
                  <a:pt x="5891" y="17225"/>
                </a:cubicBezTo>
                <a:cubicBezTo>
                  <a:pt x="5891" y="16152"/>
                  <a:pt x="5891" y="16152"/>
                  <a:pt x="5891" y="16152"/>
                </a:cubicBezTo>
                <a:cubicBezTo>
                  <a:pt x="6873" y="16152"/>
                  <a:pt x="6873" y="16152"/>
                  <a:pt x="6873" y="16152"/>
                </a:cubicBezTo>
                <a:cubicBezTo>
                  <a:pt x="7118" y="16152"/>
                  <a:pt x="7364" y="15883"/>
                  <a:pt x="7364" y="15615"/>
                </a:cubicBezTo>
                <a:cubicBezTo>
                  <a:pt x="7364" y="15347"/>
                  <a:pt x="7118" y="15078"/>
                  <a:pt x="6873" y="15078"/>
                </a:cubicBezTo>
                <a:moveTo>
                  <a:pt x="16200" y="9712"/>
                </a:moveTo>
                <a:cubicBezTo>
                  <a:pt x="11291" y="9712"/>
                  <a:pt x="11291" y="9712"/>
                  <a:pt x="11291" y="9712"/>
                </a:cubicBezTo>
                <a:cubicBezTo>
                  <a:pt x="10800" y="8773"/>
                  <a:pt x="11168" y="8236"/>
                  <a:pt x="11905" y="7431"/>
                </a:cubicBezTo>
                <a:cubicBezTo>
                  <a:pt x="12518" y="6894"/>
                  <a:pt x="13255" y="6089"/>
                  <a:pt x="13255" y="4882"/>
                </a:cubicBezTo>
                <a:cubicBezTo>
                  <a:pt x="13255" y="1930"/>
                  <a:pt x="10186" y="186"/>
                  <a:pt x="10064" y="52"/>
                </a:cubicBezTo>
                <a:cubicBezTo>
                  <a:pt x="9818" y="-82"/>
                  <a:pt x="9450" y="52"/>
                  <a:pt x="9327" y="320"/>
                </a:cubicBezTo>
                <a:cubicBezTo>
                  <a:pt x="9205" y="589"/>
                  <a:pt x="9327" y="991"/>
                  <a:pt x="9573" y="1125"/>
                </a:cubicBezTo>
                <a:cubicBezTo>
                  <a:pt x="9573" y="1125"/>
                  <a:pt x="12273" y="2601"/>
                  <a:pt x="12273" y="4882"/>
                </a:cubicBezTo>
                <a:cubicBezTo>
                  <a:pt x="12273" y="5687"/>
                  <a:pt x="11782" y="6089"/>
                  <a:pt x="11291" y="6760"/>
                </a:cubicBezTo>
                <a:cubicBezTo>
                  <a:pt x="10555" y="7431"/>
                  <a:pt x="9818" y="8370"/>
                  <a:pt x="10309" y="9712"/>
                </a:cubicBezTo>
                <a:cubicBezTo>
                  <a:pt x="5400" y="9712"/>
                  <a:pt x="5400" y="9712"/>
                  <a:pt x="5400" y="9712"/>
                </a:cubicBezTo>
                <a:cubicBezTo>
                  <a:pt x="2455" y="9712"/>
                  <a:pt x="0" y="12395"/>
                  <a:pt x="0" y="15615"/>
                </a:cubicBezTo>
                <a:cubicBezTo>
                  <a:pt x="0" y="18835"/>
                  <a:pt x="2455" y="21518"/>
                  <a:pt x="5400" y="21518"/>
                </a:cubicBezTo>
                <a:cubicBezTo>
                  <a:pt x="7118" y="21518"/>
                  <a:pt x="8591" y="20713"/>
                  <a:pt x="9573" y="19371"/>
                </a:cubicBezTo>
                <a:cubicBezTo>
                  <a:pt x="12027" y="19371"/>
                  <a:pt x="12027" y="19371"/>
                  <a:pt x="12027" y="19371"/>
                </a:cubicBezTo>
                <a:cubicBezTo>
                  <a:pt x="13009" y="20713"/>
                  <a:pt x="14482" y="21518"/>
                  <a:pt x="16200" y="21518"/>
                </a:cubicBezTo>
                <a:cubicBezTo>
                  <a:pt x="19145" y="21518"/>
                  <a:pt x="21600" y="18835"/>
                  <a:pt x="21600" y="15615"/>
                </a:cubicBezTo>
                <a:cubicBezTo>
                  <a:pt x="21600" y="12395"/>
                  <a:pt x="19145" y="9712"/>
                  <a:pt x="16200" y="9712"/>
                </a:cubicBezTo>
                <a:moveTo>
                  <a:pt x="16200" y="20445"/>
                </a:moveTo>
                <a:cubicBezTo>
                  <a:pt x="14727" y="20445"/>
                  <a:pt x="13377" y="19640"/>
                  <a:pt x="12518" y="18298"/>
                </a:cubicBezTo>
                <a:cubicBezTo>
                  <a:pt x="9082" y="18298"/>
                  <a:pt x="9082" y="18298"/>
                  <a:pt x="9082" y="18298"/>
                </a:cubicBezTo>
                <a:cubicBezTo>
                  <a:pt x="8223" y="19640"/>
                  <a:pt x="6873" y="20445"/>
                  <a:pt x="5400" y="20445"/>
                </a:cubicBezTo>
                <a:cubicBezTo>
                  <a:pt x="2945" y="20445"/>
                  <a:pt x="982" y="18298"/>
                  <a:pt x="982" y="15615"/>
                </a:cubicBezTo>
                <a:cubicBezTo>
                  <a:pt x="982" y="12932"/>
                  <a:pt x="2945" y="10785"/>
                  <a:pt x="5400" y="10785"/>
                </a:cubicBezTo>
                <a:cubicBezTo>
                  <a:pt x="16200" y="10785"/>
                  <a:pt x="16200" y="10785"/>
                  <a:pt x="16200" y="10785"/>
                </a:cubicBezTo>
                <a:cubicBezTo>
                  <a:pt x="18655" y="10785"/>
                  <a:pt x="20618" y="12932"/>
                  <a:pt x="20618" y="15615"/>
                </a:cubicBezTo>
                <a:cubicBezTo>
                  <a:pt x="20618" y="18298"/>
                  <a:pt x="18655" y="20445"/>
                  <a:pt x="16200" y="20445"/>
                </a:cubicBezTo>
                <a:moveTo>
                  <a:pt x="15218" y="15615"/>
                </a:moveTo>
                <a:cubicBezTo>
                  <a:pt x="14727" y="15615"/>
                  <a:pt x="14236" y="16152"/>
                  <a:pt x="14236" y="16688"/>
                </a:cubicBezTo>
                <a:cubicBezTo>
                  <a:pt x="14236" y="17225"/>
                  <a:pt x="14727" y="17761"/>
                  <a:pt x="15218" y="17761"/>
                </a:cubicBezTo>
                <a:cubicBezTo>
                  <a:pt x="15709" y="17761"/>
                  <a:pt x="16200" y="17225"/>
                  <a:pt x="16200" y="16688"/>
                </a:cubicBezTo>
                <a:cubicBezTo>
                  <a:pt x="16200" y="16152"/>
                  <a:pt x="15709" y="15615"/>
                  <a:pt x="15218" y="15615"/>
                </a:cubicBezTo>
                <a:moveTo>
                  <a:pt x="17182" y="13468"/>
                </a:moveTo>
                <a:cubicBezTo>
                  <a:pt x="16691" y="13468"/>
                  <a:pt x="16200" y="14005"/>
                  <a:pt x="16200" y="14542"/>
                </a:cubicBezTo>
                <a:cubicBezTo>
                  <a:pt x="16200" y="15078"/>
                  <a:pt x="16691" y="15615"/>
                  <a:pt x="17182" y="15615"/>
                </a:cubicBezTo>
                <a:cubicBezTo>
                  <a:pt x="17673" y="15615"/>
                  <a:pt x="18164" y="15078"/>
                  <a:pt x="18164" y="14542"/>
                </a:cubicBezTo>
                <a:cubicBezTo>
                  <a:pt x="18164" y="14005"/>
                  <a:pt x="17673" y="13468"/>
                  <a:pt x="17182" y="13468"/>
                </a:cubicBezTo>
              </a:path>
            </a:pathLst>
          </a:custGeom>
          <a:solidFill>
            <a:srgbClr val="F9F9F9"/>
          </a:solidFill>
          <a:ln w="12700">
            <a:miter lim="400000"/>
          </a:ln>
        </p:spPr>
        <p:txBody>
          <a:bodyPr lIns="45719" rIns="45719"/>
          <a:lstStyle/>
          <a:p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7" name="Shape 7087">
            <a:extLst>
              <a:ext uri="{FF2B5EF4-FFF2-40B4-BE49-F238E27FC236}">
                <a16:creationId xmlns:a16="http://schemas.microsoft.com/office/drawing/2014/main" id="{69381B06-0649-42B8-8033-9AD6F04A059D}"/>
              </a:ext>
            </a:extLst>
          </p:cNvPr>
          <p:cNvSpPr/>
          <p:nvPr/>
        </p:nvSpPr>
        <p:spPr>
          <a:xfrm>
            <a:off x="7610585" y="3871843"/>
            <a:ext cx="447676" cy="447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3745"/>
                </a:moveTo>
                <a:cubicBezTo>
                  <a:pt x="19636" y="5891"/>
                  <a:pt x="19636" y="5891"/>
                  <a:pt x="19636" y="5891"/>
                </a:cubicBezTo>
                <a:cubicBezTo>
                  <a:pt x="19636" y="2577"/>
                  <a:pt x="17059" y="0"/>
                  <a:pt x="13745" y="0"/>
                </a:cubicBezTo>
                <a:cubicBezTo>
                  <a:pt x="7855" y="0"/>
                  <a:pt x="7855" y="0"/>
                  <a:pt x="7855" y="0"/>
                </a:cubicBezTo>
                <a:cubicBezTo>
                  <a:pt x="4541" y="0"/>
                  <a:pt x="1964" y="2577"/>
                  <a:pt x="1964" y="5891"/>
                </a:cubicBezTo>
                <a:cubicBezTo>
                  <a:pt x="1964" y="13745"/>
                  <a:pt x="1964" y="13745"/>
                  <a:pt x="1964" y="13745"/>
                </a:cubicBezTo>
                <a:cubicBezTo>
                  <a:pt x="859" y="13745"/>
                  <a:pt x="0" y="14605"/>
                  <a:pt x="0" y="15709"/>
                </a:cubicBezTo>
                <a:cubicBezTo>
                  <a:pt x="0" y="17673"/>
                  <a:pt x="0" y="17673"/>
                  <a:pt x="0" y="17673"/>
                </a:cubicBezTo>
                <a:cubicBezTo>
                  <a:pt x="0" y="18777"/>
                  <a:pt x="859" y="19636"/>
                  <a:pt x="1964" y="19636"/>
                </a:cubicBezTo>
                <a:cubicBezTo>
                  <a:pt x="1964" y="19636"/>
                  <a:pt x="1964" y="19636"/>
                  <a:pt x="1964" y="19636"/>
                </a:cubicBezTo>
                <a:cubicBezTo>
                  <a:pt x="2209" y="20741"/>
                  <a:pt x="3191" y="21600"/>
                  <a:pt x="4418" y="21600"/>
                </a:cubicBezTo>
                <a:cubicBezTo>
                  <a:pt x="5768" y="21600"/>
                  <a:pt x="6873" y="20495"/>
                  <a:pt x="6873" y="19145"/>
                </a:cubicBezTo>
                <a:cubicBezTo>
                  <a:pt x="6873" y="14236"/>
                  <a:pt x="6873" y="14236"/>
                  <a:pt x="6873" y="14236"/>
                </a:cubicBezTo>
                <a:cubicBezTo>
                  <a:pt x="6873" y="12886"/>
                  <a:pt x="5768" y="11782"/>
                  <a:pt x="4418" y="11782"/>
                </a:cubicBezTo>
                <a:cubicBezTo>
                  <a:pt x="3805" y="11782"/>
                  <a:pt x="3314" y="12027"/>
                  <a:pt x="2945" y="12273"/>
                </a:cubicBezTo>
                <a:cubicBezTo>
                  <a:pt x="2945" y="5891"/>
                  <a:pt x="2945" y="5891"/>
                  <a:pt x="2945" y="5891"/>
                </a:cubicBezTo>
                <a:cubicBezTo>
                  <a:pt x="2945" y="3191"/>
                  <a:pt x="5155" y="982"/>
                  <a:pt x="7855" y="982"/>
                </a:cubicBezTo>
                <a:cubicBezTo>
                  <a:pt x="13745" y="982"/>
                  <a:pt x="13745" y="982"/>
                  <a:pt x="13745" y="982"/>
                </a:cubicBezTo>
                <a:cubicBezTo>
                  <a:pt x="16445" y="982"/>
                  <a:pt x="18655" y="3191"/>
                  <a:pt x="18655" y="5891"/>
                </a:cubicBezTo>
                <a:cubicBezTo>
                  <a:pt x="18655" y="12273"/>
                  <a:pt x="18655" y="12273"/>
                  <a:pt x="18655" y="12273"/>
                </a:cubicBezTo>
                <a:cubicBezTo>
                  <a:pt x="18286" y="12027"/>
                  <a:pt x="17795" y="11782"/>
                  <a:pt x="17182" y="11782"/>
                </a:cubicBezTo>
                <a:cubicBezTo>
                  <a:pt x="15832" y="11782"/>
                  <a:pt x="14727" y="12886"/>
                  <a:pt x="14727" y="14236"/>
                </a:cubicBezTo>
                <a:cubicBezTo>
                  <a:pt x="14727" y="19145"/>
                  <a:pt x="14727" y="19145"/>
                  <a:pt x="14727" y="19145"/>
                </a:cubicBezTo>
                <a:cubicBezTo>
                  <a:pt x="14727" y="20495"/>
                  <a:pt x="15832" y="21600"/>
                  <a:pt x="17182" y="21600"/>
                </a:cubicBezTo>
                <a:cubicBezTo>
                  <a:pt x="18409" y="21600"/>
                  <a:pt x="19391" y="20741"/>
                  <a:pt x="19636" y="19636"/>
                </a:cubicBezTo>
                <a:cubicBezTo>
                  <a:pt x="19636" y="19636"/>
                  <a:pt x="19636" y="19636"/>
                  <a:pt x="19636" y="19636"/>
                </a:cubicBezTo>
                <a:cubicBezTo>
                  <a:pt x="20741" y="19636"/>
                  <a:pt x="21600" y="18777"/>
                  <a:pt x="21600" y="17673"/>
                </a:cubicBezTo>
                <a:cubicBezTo>
                  <a:pt x="21600" y="15709"/>
                  <a:pt x="21600" y="15709"/>
                  <a:pt x="21600" y="15709"/>
                </a:cubicBezTo>
                <a:cubicBezTo>
                  <a:pt x="21600" y="14605"/>
                  <a:pt x="20741" y="13745"/>
                  <a:pt x="19636" y="13745"/>
                </a:cubicBezTo>
                <a:moveTo>
                  <a:pt x="1964" y="18655"/>
                </a:moveTo>
                <a:cubicBezTo>
                  <a:pt x="1473" y="18655"/>
                  <a:pt x="982" y="18164"/>
                  <a:pt x="982" y="17673"/>
                </a:cubicBezTo>
                <a:cubicBezTo>
                  <a:pt x="982" y="15709"/>
                  <a:pt x="982" y="15709"/>
                  <a:pt x="982" y="15709"/>
                </a:cubicBezTo>
                <a:cubicBezTo>
                  <a:pt x="982" y="15218"/>
                  <a:pt x="1473" y="14727"/>
                  <a:pt x="1964" y="14727"/>
                </a:cubicBezTo>
                <a:lnTo>
                  <a:pt x="1964" y="18655"/>
                </a:lnTo>
                <a:close/>
                <a:moveTo>
                  <a:pt x="4418" y="12764"/>
                </a:moveTo>
                <a:cubicBezTo>
                  <a:pt x="5277" y="12764"/>
                  <a:pt x="5891" y="13377"/>
                  <a:pt x="5891" y="14236"/>
                </a:cubicBezTo>
                <a:cubicBezTo>
                  <a:pt x="5891" y="19145"/>
                  <a:pt x="5891" y="19145"/>
                  <a:pt x="5891" y="19145"/>
                </a:cubicBezTo>
                <a:cubicBezTo>
                  <a:pt x="5891" y="20005"/>
                  <a:pt x="5277" y="20618"/>
                  <a:pt x="4418" y="20618"/>
                </a:cubicBezTo>
                <a:cubicBezTo>
                  <a:pt x="3559" y="20618"/>
                  <a:pt x="2945" y="20005"/>
                  <a:pt x="2945" y="19145"/>
                </a:cubicBezTo>
                <a:cubicBezTo>
                  <a:pt x="2945" y="14236"/>
                  <a:pt x="2945" y="14236"/>
                  <a:pt x="2945" y="14236"/>
                </a:cubicBezTo>
                <a:cubicBezTo>
                  <a:pt x="2945" y="13377"/>
                  <a:pt x="3559" y="12764"/>
                  <a:pt x="4418" y="12764"/>
                </a:cubicBezTo>
                <a:moveTo>
                  <a:pt x="18655" y="19145"/>
                </a:moveTo>
                <a:cubicBezTo>
                  <a:pt x="18655" y="20005"/>
                  <a:pt x="18041" y="20618"/>
                  <a:pt x="17182" y="20618"/>
                </a:cubicBezTo>
                <a:cubicBezTo>
                  <a:pt x="16323" y="20618"/>
                  <a:pt x="15709" y="20005"/>
                  <a:pt x="15709" y="19145"/>
                </a:cubicBezTo>
                <a:cubicBezTo>
                  <a:pt x="15709" y="14236"/>
                  <a:pt x="15709" y="14236"/>
                  <a:pt x="15709" y="14236"/>
                </a:cubicBezTo>
                <a:cubicBezTo>
                  <a:pt x="15709" y="13377"/>
                  <a:pt x="16323" y="12764"/>
                  <a:pt x="17182" y="12764"/>
                </a:cubicBezTo>
                <a:cubicBezTo>
                  <a:pt x="18041" y="12764"/>
                  <a:pt x="18655" y="13377"/>
                  <a:pt x="18655" y="14236"/>
                </a:cubicBezTo>
                <a:lnTo>
                  <a:pt x="18655" y="19145"/>
                </a:lnTo>
                <a:close/>
                <a:moveTo>
                  <a:pt x="20618" y="17673"/>
                </a:moveTo>
                <a:cubicBezTo>
                  <a:pt x="20618" y="18164"/>
                  <a:pt x="20127" y="18655"/>
                  <a:pt x="19636" y="18655"/>
                </a:cubicBezTo>
                <a:cubicBezTo>
                  <a:pt x="19636" y="14727"/>
                  <a:pt x="19636" y="14727"/>
                  <a:pt x="19636" y="14727"/>
                </a:cubicBezTo>
                <a:cubicBezTo>
                  <a:pt x="20127" y="14727"/>
                  <a:pt x="20618" y="15218"/>
                  <a:pt x="20618" y="15709"/>
                </a:cubicBezTo>
                <a:lnTo>
                  <a:pt x="20618" y="17673"/>
                </a:lnTo>
                <a:close/>
              </a:path>
            </a:pathLst>
          </a:custGeom>
          <a:solidFill>
            <a:srgbClr val="F9F9F9"/>
          </a:solidFill>
          <a:ln w="12700">
            <a:miter lim="400000"/>
          </a:ln>
        </p:spPr>
        <p:txBody>
          <a:bodyPr lIns="45719" rIns="45719"/>
          <a:lstStyle/>
          <a:p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Shape 7088">
            <a:extLst>
              <a:ext uri="{FF2B5EF4-FFF2-40B4-BE49-F238E27FC236}">
                <a16:creationId xmlns:a16="http://schemas.microsoft.com/office/drawing/2014/main" id="{A4C87A81-4481-4C94-86F3-DCE6C2B7E2A1}"/>
              </a:ext>
            </a:extLst>
          </p:cNvPr>
          <p:cNvSpPr/>
          <p:nvPr/>
        </p:nvSpPr>
        <p:spPr>
          <a:xfrm>
            <a:off x="8181478" y="3797123"/>
            <a:ext cx="1165128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200">
                <a:solidFill>
                  <a:schemeClr val="accent6"/>
                </a:solidFill>
              </a:defRPr>
            </a:lvl1pPr>
          </a:lstStyle>
          <a:p>
            <a:pPr>
              <a:defRPr sz="1800">
                <a:solidFill>
                  <a:srgbClr val="1A242E"/>
                </a:solidFill>
              </a:defRPr>
            </a:pPr>
            <a:r>
              <a:rPr sz="120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Music Player</a:t>
            </a:r>
          </a:p>
        </p:txBody>
      </p:sp>
      <p:sp>
        <p:nvSpPr>
          <p:cNvPr id="29" name="Shape 7089">
            <a:extLst>
              <a:ext uri="{FF2B5EF4-FFF2-40B4-BE49-F238E27FC236}">
                <a16:creationId xmlns:a16="http://schemas.microsoft.com/office/drawing/2014/main" id="{E5B4E354-1E2A-4D45-B149-C80603C6CCE1}"/>
              </a:ext>
            </a:extLst>
          </p:cNvPr>
          <p:cNvSpPr/>
          <p:nvPr/>
        </p:nvSpPr>
        <p:spPr>
          <a:xfrm>
            <a:off x="8190883" y="4013325"/>
            <a:ext cx="1371601" cy="525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50000"/>
              </a:lnSpc>
              <a:defRPr sz="1000"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pPr>
              <a:defRPr sz="1800">
                <a:latin typeface="+mn-lt"/>
                <a:ea typeface="+mn-ea"/>
                <a:cs typeface="+mn-cs"/>
                <a:sym typeface="Helvetica"/>
              </a:defRPr>
            </a:pPr>
            <a:r>
              <a:rPr sz="10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is simply dummy text.</a:t>
            </a:r>
          </a:p>
        </p:txBody>
      </p:sp>
      <p:sp>
        <p:nvSpPr>
          <p:cNvPr id="30" name="Shape 7090">
            <a:extLst>
              <a:ext uri="{FF2B5EF4-FFF2-40B4-BE49-F238E27FC236}">
                <a16:creationId xmlns:a16="http://schemas.microsoft.com/office/drawing/2014/main" id="{992A83B5-4A94-410C-8D5B-60332E624558}"/>
              </a:ext>
            </a:extLst>
          </p:cNvPr>
          <p:cNvSpPr/>
          <p:nvPr/>
        </p:nvSpPr>
        <p:spPr>
          <a:xfrm>
            <a:off x="8181478" y="5593927"/>
            <a:ext cx="1165128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200">
                <a:solidFill>
                  <a:schemeClr val="accent2"/>
                </a:solidFill>
              </a:defRPr>
            </a:lvl1pPr>
          </a:lstStyle>
          <a:p>
            <a:pPr>
              <a:defRPr sz="1800">
                <a:solidFill>
                  <a:srgbClr val="1A242E"/>
                </a:solidFill>
              </a:defRPr>
            </a:pPr>
            <a:r>
              <a:rPr sz="1200">
                <a:solidFill>
                  <a:srgbClr val="C5A086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Notebook</a:t>
            </a:r>
          </a:p>
        </p:txBody>
      </p:sp>
      <p:sp>
        <p:nvSpPr>
          <p:cNvPr id="31" name="Shape 7091">
            <a:extLst>
              <a:ext uri="{FF2B5EF4-FFF2-40B4-BE49-F238E27FC236}">
                <a16:creationId xmlns:a16="http://schemas.microsoft.com/office/drawing/2014/main" id="{1E2AED58-8EDE-47DE-830F-4A6FE34D3412}"/>
              </a:ext>
            </a:extLst>
          </p:cNvPr>
          <p:cNvSpPr/>
          <p:nvPr/>
        </p:nvSpPr>
        <p:spPr>
          <a:xfrm>
            <a:off x="8190883" y="5810130"/>
            <a:ext cx="1371601" cy="525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50000"/>
              </a:lnSpc>
              <a:defRPr sz="1000"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pPr>
              <a:defRPr sz="1800">
                <a:latin typeface="+mn-lt"/>
                <a:ea typeface="+mn-ea"/>
                <a:cs typeface="+mn-cs"/>
                <a:sym typeface="Helvetica"/>
              </a:defRPr>
            </a:pPr>
            <a:r>
              <a:rPr sz="10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is simply dummy text.</a:t>
            </a:r>
          </a:p>
        </p:txBody>
      </p:sp>
      <p:sp>
        <p:nvSpPr>
          <p:cNvPr id="32" name="Shape 7092">
            <a:extLst>
              <a:ext uri="{FF2B5EF4-FFF2-40B4-BE49-F238E27FC236}">
                <a16:creationId xmlns:a16="http://schemas.microsoft.com/office/drawing/2014/main" id="{A76478C4-3E42-4828-9E8F-FAE630407492}"/>
              </a:ext>
            </a:extLst>
          </p:cNvPr>
          <p:cNvSpPr/>
          <p:nvPr/>
        </p:nvSpPr>
        <p:spPr>
          <a:xfrm>
            <a:off x="3540255" y="2208329"/>
            <a:ext cx="1165129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1200">
                <a:solidFill>
                  <a:schemeClr val="accent5"/>
                </a:solidFill>
              </a:defRPr>
            </a:lvl1pPr>
          </a:lstStyle>
          <a:p>
            <a:pPr>
              <a:defRPr sz="1800">
                <a:solidFill>
                  <a:srgbClr val="1A242E"/>
                </a:solidFill>
              </a:defRPr>
            </a:pPr>
            <a:r>
              <a:rPr sz="120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Camera</a:t>
            </a:r>
          </a:p>
        </p:txBody>
      </p:sp>
      <p:sp>
        <p:nvSpPr>
          <p:cNvPr id="33" name="Shape 7093">
            <a:extLst>
              <a:ext uri="{FF2B5EF4-FFF2-40B4-BE49-F238E27FC236}">
                <a16:creationId xmlns:a16="http://schemas.microsoft.com/office/drawing/2014/main" id="{C99A749F-CA00-4914-93F5-14196DE70E58}"/>
              </a:ext>
            </a:extLst>
          </p:cNvPr>
          <p:cNvSpPr/>
          <p:nvPr/>
        </p:nvSpPr>
        <p:spPr>
          <a:xfrm>
            <a:off x="3333782" y="2393098"/>
            <a:ext cx="1371601" cy="525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lnSpc>
                <a:spcPct val="150000"/>
              </a:lnSpc>
              <a:defRPr sz="1000"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pPr>
              <a:defRPr sz="1800">
                <a:latin typeface="+mn-lt"/>
                <a:ea typeface="+mn-ea"/>
                <a:cs typeface="+mn-cs"/>
                <a:sym typeface="Helvetica"/>
              </a:defRPr>
            </a:pPr>
            <a:r>
              <a:rPr sz="10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is simply dummy text.</a:t>
            </a:r>
          </a:p>
        </p:txBody>
      </p:sp>
      <p:sp>
        <p:nvSpPr>
          <p:cNvPr id="34" name="Shape 7094">
            <a:extLst>
              <a:ext uri="{FF2B5EF4-FFF2-40B4-BE49-F238E27FC236}">
                <a16:creationId xmlns:a16="http://schemas.microsoft.com/office/drawing/2014/main" id="{B56D77AF-1582-47DC-A760-DEB8E1A3DBC6}"/>
              </a:ext>
            </a:extLst>
          </p:cNvPr>
          <p:cNvSpPr/>
          <p:nvPr/>
        </p:nvSpPr>
        <p:spPr>
          <a:xfrm>
            <a:off x="2378193" y="3616669"/>
            <a:ext cx="1165129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pPr>
              <a:defRPr sz="1800">
                <a:solidFill>
                  <a:srgbClr val="1A242E"/>
                </a:solidFill>
              </a:defRPr>
            </a:pPr>
            <a:r>
              <a:rPr sz="1200">
                <a:solidFill>
                  <a:srgbClr val="C5A086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Desktop</a:t>
            </a:r>
          </a:p>
        </p:txBody>
      </p:sp>
      <p:sp>
        <p:nvSpPr>
          <p:cNvPr id="35" name="Shape 7095">
            <a:extLst>
              <a:ext uri="{FF2B5EF4-FFF2-40B4-BE49-F238E27FC236}">
                <a16:creationId xmlns:a16="http://schemas.microsoft.com/office/drawing/2014/main" id="{769D7B42-278A-4E9A-9F2D-E0A6EC51024E}"/>
              </a:ext>
            </a:extLst>
          </p:cNvPr>
          <p:cNvSpPr/>
          <p:nvPr/>
        </p:nvSpPr>
        <p:spPr>
          <a:xfrm>
            <a:off x="2171719" y="3801438"/>
            <a:ext cx="1371601" cy="525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lnSpc>
                <a:spcPct val="150000"/>
              </a:lnSpc>
              <a:defRPr sz="1000"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pPr>
              <a:defRPr sz="1800">
                <a:latin typeface="+mn-lt"/>
                <a:ea typeface="+mn-ea"/>
                <a:cs typeface="+mn-cs"/>
                <a:sym typeface="Helvetica"/>
              </a:defRPr>
            </a:pPr>
            <a:r>
              <a:rPr sz="10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is simply dummy text.</a:t>
            </a:r>
          </a:p>
        </p:txBody>
      </p:sp>
      <p:sp>
        <p:nvSpPr>
          <p:cNvPr id="36" name="Shape 7096">
            <a:extLst>
              <a:ext uri="{FF2B5EF4-FFF2-40B4-BE49-F238E27FC236}">
                <a16:creationId xmlns:a16="http://schemas.microsoft.com/office/drawing/2014/main" id="{8D3C4BAB-7D52-4564-9F54-A81C2A3D834E}"/>
              </a:ext>
            </a:extLst>
          </p:cNvPr>
          <p:cNvSpPr/>
          <p:nvPr/>
        </p:nvSpPr>
        <p:spPr>
          <a:xfrm>
            <a:off x="3063721" y="5409158"/>
            <a:ext cx="1339324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1200">
                <a:solidFill>
                  <a:schemeClr val="accent4"/>
                </a:solidFill>
              </a:defRPr>
            </a:lvl1pPr>
          </a:lstStyle>
          <a:p>
            <a:pPr>
              <a:defRPr sz="1800">
                <a:solidFill>
                  <a:srgbClr val="1A242E"/>
                </a:solidFill>
              </a:defRPr>
            </a:pPr>
            <a:r>
              <a:rPr sz="120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Game Console</a:t>
            </a:r>
          </a:p>
        </p:txBody>
      </p:sp>
      <p:sp>
        <p:nvSpPr>
          <p:cNvPr id="37" name="Shape 7097">
            <a:extLst>
              <a:ext uri="{FF2B5EF4-FFF2-40B4-BE49-F238E27FC236}">
                <a16:creationId xmlns:a16="http://schemas.microsoft.com/office/drawing/2014/main" id="{D70C111B-95B8-45F0-A5FE-BE9FE1926C28}"/>
              </a:ext>
            </a:extLst>
          </p:cNvPr>
          <p:cNvSpPr/>
          <p:nvPr/>
        </p:nvSpPr>
        <p:spPr>
          <a:xfrm>
            <a:off x="3031444" y="5593929"/>
            <a:ext cx="1371601" cy="525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lnSpc>
                <a:spcPct val="150000"/>
              </a:lnSpc>
              <a:defRPr sz="1000"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pPr>
              <a:defRPr sz="1800">
                <a:latin typeface="+mn-lt"/>
                <a:ea typeface="+mn-ea"/>
                <a:cs typeface="+mn-cs"/>
                <a:sym typeface="Helvetica"/>
              </a:defRPr>
            </a:pPr>
            <a:r>
              <a:rPr sz="10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is simply dummy text.</a:t>
            </a:r>
          </a:p>
        </p:txBody>
      </p:sp>
      <p:sp>
        <p:nvSpPr>
          <p:cNvPr id="38" name="Shape 7098">
            <a:extLst>
              <a:ext uri="{FF2B5EF4-FFF2-40B4-BE49-F238E27FC236}">
                <a16:creationId xmlns:a16="http://schemas.microsoft.com/office/drawing/2014/main" id="{DCC49311-4928-433F-AAE2-E6846D083840}"/>
              </a:ext>
            </a:extLst>
          </p:cNvPr>
          <p:cNvSpPr/>
          <p:nvPr/>
        </p:nvSpPr>
        <p:spPr>
          <a:xfrm>
            <a:off x="9141752" y="1459153"/>
            <a:ext cx="799256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r>
              <a:rPr sz="2800">
                <a:solidFill>
                  <a:srgbClr val="C5A086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80%</a:t>
            </a:r>
          </a:p>
        </p:txBody>
      </p:sp>
      <p:sp>
        <p:nvSpPr>
          <p:cNvPr id="39" name="Shape 7099">
            <a:extLst>
              <a:ext uri="{FF2B5EF4-FFF2-40B4-BE49-F238E27FC236}">
                <a16:creationId xmlns:a16="http://schemas.microsoft.com/office/drawing/2014/main" id="{E2797AD0-A284-4C8F-8029-F0D22625031C}"/>
              </a:ext>
            </a:extLst>
          </p:cNvPr>
          <p:cNvSpPr/>
          <p:nvPr/>
        </p:nvSpPr>
        <p:spPr>
          <a:xfrm>
            <a:off x="9008799" y="5471560"/>
            <a:ext cx="799256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r>
              <a:rPr sz="2800">
                <a:solidFill>
                  <a:srgbClr val="C5A086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70%</a:t>
            </a:r>
          </a:p>
        </p:txBody>
      </p:sp>
      <p:sp>
        <p:nvSpPr>
          <p:cNvPr id="40" name="Shape 7100">
            <a:extLst>
              <a:ext uri="{FF2B5EF4-FFF2-40B4-BE49-F238E27FC236}">
                <a16:creationId xmlns:a16="http://schemas.microsoft.com/office/drawing/2014/main" id="{5E0DDA6F-1A46-4D83-8AFF-F1296394512A}"/>
              </a:ext>
            </a:extLst>
          </p:cNvPr>
          <p:cNvSpPr/>
          <p:nvPr/>
        </p:nvSpPr>
        <p:spPr>
          <a:xfrm>
            <a:off x="9174560" y="3677520"/>
            <a:ext cx="799256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r>
              <a:rPr sz="280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65%</a:t>
            </a:r>
          </a:p>
        </p:txBody>
      </p:sp>
      <p:sp>
        <p:nvSpPr>
          <p:cNvPr id="41" name="Shape 7101">
            <a:extLst>
              <a:ext uri="{FF2B5EF4-FFF2-40B4-BE49-F238E27FC236}">
                <a16:creationId xmlns:a16="http://schemas.microsoft.com/office/drawing/2014/main" id="{73038740-09EA-428B-AB2A-22E0756B5C82}"/>
              </a:ext>
            </a:extLst>
          </p:cNvPr>
          <p:cNvSpPr/>
          <p:nvPr/>
        </p:nvSpPr>
        <p:spPr>
          <a:xfrm>
            <a:off x="2015316" y="3498752"/>
            <a:ext cx="799256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r"/>
            <a:r>
              <a:rPr sz="2800">
                <a:solidFill>
                  <a:srgbClr val="C5A086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70%</a:t>
            </a:r>
          </a:p>
        </p:txBody>
      </p:sp>
      <p:sp>
        <p:nvSpPr>
          <p:cNvPr id="42" name="Shape 7102">
            <a:extLst>
              <a:ext uri="{FF2B5EF4-FFF2-40B4-BE49-F238E27FC236}">
                <a16:creationId xmlns:a16="http://schemas.microsoft.com/office/drawing/2014/main" id="{3C3C68CF-A447-41B0-BCF1-1208CBA80BA1}"/>
              </a:ext>
            </a:extLst>
          </p:cNvPr>
          <p:cNvSpPr/>
          <p:nvPr/>
        </p:nvSpPr>
        <p:spPr>
          <a:xfrm>
            <a:off x="3220328" y="2085216"/>
            <a:ext cx="799256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r"/>
            <a:r>
              <a:rPr sz="2800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40%</a:t>
            </a:r>
          </a:p>
        </p:txBody>
      </p:sp>
      <p:sp>
        <p:nvSpPr>
          <p:cNvPr id="43" name="Shape 7103">
            <a:extLst>
              <a:ext uri="{FF2B5EF4-FFF2-40B4-BE49-F238E27FC236}">
                <a16:creationId xmlns:a16="http://schemas.microsoft.com/office/drawing/2014/main" id="{7CDDEF86-0DDA-45D0-BB50-5EF930A4B0F2}"/>
              </a:ext>
            </a:extLst>
          </p:cNvPr>
          <p:cNvSpPr/>
          <p:nvPr/>
        </p:nvSpPr>
        <p:spPr>
          <a:xfrm>
            <a:off x="2453766" y="5280664"/>
            <a:ext cx="799256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r"/>
            <a:r>
              <a:rPr sz="280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55%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1499596-6513-441E-B2F7-8C521809AA7E}"/>
              </a:ext>
            </a:extLst>
          </p:cNvPr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85865D98-50D1-455B-9AA0-E92F5907AD0E}"/>
                </a:ext>
              </a:extLst>
            </p:cNvPr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9A0A274F-F158-4BDE-9FD0-5635362373FA}"/>
                </a:ext>
              </a:extLst>
            </p:cNvPr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5F426BEB-C188-4D25-8410-11E68BFDBD2C}"/>
                </a:ext>
              </a:extLst>
            </p:cNvPr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01DC4016-4140-4631-B435-5EA9419160DB}"/>
                </a:ext>
              </a:extLst>
            </p:cNvPr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47269090-1B67-4732-B1B7-7188B1F86E6B}"/>
                </a:ext>
              </a:extLst>
            </p:cNvPr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50" name="文本框 58">
            <a:extLst>
              <a:ext uri="{FF2B5EF4-FFF2-40B4-BE49-F238E27FC236}">
                <a16:creationId xmlns:a16="http://schemas.microsoft.com/office/drawing/2014/main" id="{2FBD4CB6-A0A3-43CD-B0AB-A5D47D548862}"/>
              </a:ext>
            </a:extLst>
          </p:cNvPr>
          <p:cNvSpPr txBox="1"/>
          <p:nvPr/>
        </p:nvSpPr>
        <p:spPr>
          <a:xfrm>
            <a:off x="835225" y="530733"/>
            <a:ext cx="239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下一步工作计划</a:t>
            </a:r>
          </a:p>
        </p:txBody>
      </p:sp>
    </p:spTree>
    <p:extLst>
      <p:ext uri="{BB962C8B-B14F-4D97-AF65-F5344CB8AC3E}">
        <p14:creationId xmlns:p14="http://schemas.microsoft.com/office/powerpoint/2010/main" val="412554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4" grpId="0" animBg="1"/>
      <p:bldP spid="2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3"/>
            <a:ext cx="239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下一步工作计划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933693" y="3481129"/>
            <a:ext cx="1154154" cy="1154155"/>
            <a:chOff x="1935163" y="3871654"/>
            <a:chExt cx="1154154" cy="1154155"/>
          </a:xfrm>
        </p:grpSpPr>
        <p:sp>
          <p:nvSpPr>
            <p:cNvPr id="10" name="Speech Bubble: Oval 7"/>
            <p:cNvSpPr/>
            <p:nvPr/>
          </p:nvSpPr>
          <p:spPr bwMode="auto">
            <a:xfrm>
              <a:off x="1935163" y="3871654"/>
              <a:ext cx="1154154" cy="1154155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9" name="Freeform: Shape 31"/>
            <p:cNvSpPr/>
            <p:nvPr/>
          </p:nvSpPr>
          <p:spPr bwMode="auto">
            <a:xfrm>
              <a:off x="2323413" y="4017210"/>
              <a:ext cx="379554" cy="37955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020213" y="4412865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文字添加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461293" y="2400488"/>
            <a:ext cx="2634707" cy="2633235"/>
            <a:chOff x="3462763" y="2791013"/>
            <a:chExt cx="2634707" cy="2633235"/>
          </a:xfrm>
        </p:grpSpPr>
        <p:sp>
          <p:nvSpPr>
            <p:cNvPr id="11" name="Speech Bubble: Oval 13"/>
            <p:cNvSpPr/>
            <p:nvPr/>
          </p:nvSpPr>
          <p:spPr bwMode="auto">
            <a:xfrm rot="20135657" flipH="1">
              <a:off x="3462763" y="2791013"/>
              <a:ext cx="2634707" cy="2633235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602860" y="3262869"/>
              <a:ext cx="2354511" cy="1429573"/>
              <a:chOff x="3602860" y="3262869"/>
              <a:chExt cx="2354511" cy="1429573"/>
            </a:xfrm>
          </p:grpSpPr>
          <p:sp>
            <p:nvSpPr>
              <p:cNvPr id="18" name="Freeform: Shape 30"/>
              <p:cNvSpPr/>
              <p:nvPr/>
            </p:nvSpPr>
            <p:spPr bwMode="auto">
              <a:xfrm>
                <a:off x="4559826" y="3262869"/>
                <a:ext cx="447963" cy="44796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602860" y="3861445"/>
                <a:ext cx="2354511" cy="83099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Normal" panose="020B0400000000000000" pitchFamily="34" charset="-122"/>
                    <a:sym typeface="思源黑体 CN Light" panose="020B0300000000000000" pitchFamily="34" charset="-122"/>
                  </a:rPr>
                  <a:t>The user can demonstrate on a projector or computer, or print the presentation and make it into a film to be used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8163186" y="1680062"/>
            <a:ext cx="2092181" cy="2093650"/>
            <a:chOff x="8164656" y="2070587"/>
            <a:chExt cx="2092181" cy="2093650"/>
          </a:xfrm>
        </p:grpSpPr>
        <p:sp>
          <p:nvSpPr>
            <p:cNvPr id="12" name="Speech Bubble: Oval 19"/>
            <p:cNvSpPr/>
            <p:nvPr/>
          </p:nvSpPr>
          <p:spPr bwMode="auto">
            <a:xfrm rot="16200000" flipH="1">
              <a:off x="8163922" y="2071321"/>
              <a:ext cx="2093650" cy="2092181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2" name="Freeform: Shape 35"/>
            <p:cNvSpPr/>
            <p:nvPr/>
          </p:nvSpPr>
          <p:spPr bwMode="auto">
            <a:xfrm>
              <a:off x="9015302" y="2364339"/>
              <a:ext cx="447963" cy="447963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324551" y="2971411"/>
              <a:ext cx="1772391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72352" y="3626685"/>
            <a:ext cx="1772391" cy="1631989"/>
            <a:chOff x="6773822" y="4017210"/>
            <a:chExt cx="1772391" cy="1631989"/>
          </a:xfrm>
        </p:grpSpPr>
        <p:sp>
          <p:nvSpPr>
            <p:cNvPr id="14" name="Speech Bubble: Oval 10"/>
            <p:cNvSpPr/>
            <p:nvPr/>
          </p:nvSpPr>
          <p:spPr bwMode="auto">
            <a:xfrm flipH="1">
              <a:off x="6810547" y="4017210"/>
              <a:ext cx="1631989" cy="1631989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1" name="Freeform: Shape 34"/>
            <p:cNvSpPr/>
            <p:nvPr/>
          </p:nvSpPr>
          <p:spPr bwMode="auto">
            <a:xfrm>
              <a:off x="7436037" y="4228161"/>
              <a:ext cx="447963" cy="447963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773822" y="4727612"/>
              <a:ext cx="1772391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51825" y="2326976"/>
            <a:ext cx="1154155" cy="1154154"/>
            <a:chOff x="6353295" y="2717501"/>
            <a:chExt cx="1154155" cy="1154154"/>
          </a:xfrm>
        </p:grpSpPr>
        <p:sp>
          <p:nvSpPr>
            <p:cNvPr id="15" name="Speech Bubble: Oval 16"/>
            <p:cNvSpPr/>
            <p:nvPr/>
          </p:nvSpPr>
          <p:spPr bwMode="auto">
            <a:xfrm rot="16200000">
              <a:off x="6353296" y="2717500"/>
              <a:ext cx="1154154" cy="1154155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0" name="Freeform: Shape 32"/>
            <p:cNvSpPr/>
            <p:nvPr/>
          </p:nvSpPr>
          <p:spPr bwMode="auto">
            <a:xfrm>
              <a:off x="6748565" y="2875585"/>
              <a:ext cx="381855" cy="381855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437399" y="3308626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文字添加</a:t>
              </a: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71EAEABE-EF70-44C7-9DB6-011F9A963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29726"/>
            <a:ext cx="12192000" cy="15622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2"/>
          <p:cNvSpPr txBox="1"/>
          <p:nvPr/>
        </p:nvSpPr>
        <p:spPr>
          <a:xfrm>
            <a:off x="1985645" y="1116330"/>
            <a:ext cx="584390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1400" dirty="0">
                <a:solidFill>
                  <a:sysClr val="window" lastClr="FFFFFF">
                    <a:lumMod val="50000"/>
                  </a:sys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Morbi dignissim nisl in diam sagittis, id dapibus nulla pretium. Sed vitae quam metus. Morbi dignissim nisl in diam sagittis, id dapibus nulla pretium. Sed vitae quam metus.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2892425" y="5486229"/>
            <a:ext cx="5976938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13" name="椭圆 12"/>
          <p:cNvSpPr>
            <a:spLocks noChangeAspect="1"/>
          </p:cNvSpPr>
          <p:nvPr/>
        </p:nvSpPr>
        <p:spPr>
          <a:xfrm>
            <a:off x="2825750" y="5421141"/>
            <a:ext cx="131763" cy="1301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5222875" y="5406854"/>
            <a:ext cx="130175" cy="131762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4024313" y="5406854"/>
            <a:ext cx="131762" cy="131762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421438" y="5414791"/>
            <a:ext cx="130175" cy="1301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7620000" y="5421141"/>
            <a:ext cx="130175" cy="1301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8802688" y="5414791"/>
            <a:ext cx="131762" cy="1301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9" name="TextBox 160"/>
          <p:cNvSpPr txBox="1"/>
          <p:nvPr/>
        </p:nvSpPr>
        <p:spPr>
          <a:xfrm>
            <a:off x="2579688" y="5513216"/>
            <a:ext cx="582612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2015</a:t>
            </a:r>
          </a:p>
        </p:txBody>
      </p:sp>
      <p:sp>
        <p:nvSpPr>
          <p:cNvPr id="20" name="TextBox 161"/>
          <p:cNvSpPr txBox="1"/>
          <p:nvPr/>
        </p:nvSpPr>
        <p:spPr>
          <a:xfrm>
            <a:off x="3817938" y="5532266"/>
            <a:ext cx="582612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2016</a:t>
            </a:r>
          </a:p>
        </p:txBody>
      </p:sp>
      <p:sp>
        <p:nvSpPr>
          <p:cNvPr id="21" name="TextBox 162"/>
          <p:cNvSpPr txBox="1"/>
          <p:nvPr/>
        </p:nvSpPr>
        <p:spPr>
          <a:xfrm>
            <a:off x="5014913" y="5513216"/>
            <a:ext cx="584200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2017</a:t>
            </a:r>
          </a:p>
        </p:txBody>
      </p:sp>
      <p:sp>
        <p:nvSpPr>
          <p:cNvPr id="22" name="TextBox 163"/>
          <p:cNvSpPr txBox="1"/>
          <p:nvPr/>
        </p:nvSpPr>
        <p:spPr>
          <a:xfrm>
            <a:off x="6213475" y="5532266"/>
            <a:ext cx="582613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2018</a:t>
            </a:r>
          </a:p>
        </p:txBody>
      </p:sp>
      <p:sp>
        <p:nvSpPr>
          <p:cNvPr id="23" name="TextBox 164"/>
          <p:cNvSpPr txBox="1"/>
          <p:nvPr/>
        </p:nvSpPr>
        <p:spPr>
          <a:xfrm>
            <a:off x="7394575" y="5532266"/>
            <a:ext cx="582613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2019</a:t>
            </a:r>
          </a:p>
        </p:txBody>
      </p:sp>
      <p:sp>
        <p:nvSpPr>
          <p:cNvPr id="24" name="TextBox 165"/>
          <p:cNvSpPr txBox="1"/>
          <p:nvPr/>
        </p:nvSpPr>
        <p:spPr>
          <a:xfrm>
            <a:off x="8577263" y="5532266"/>
            <a:ext cx="582612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2020</a:t>
            </a:r>
          </a:p>
        </p:txBody>
      </p:sp>
      <p:sp>
        <p:nvSpPr>
          <p:cNvPr id="25" name="饼形 3"/>
          <p:cNvSpPr/>
          <p:nvPr/>
        </p:nvSpPr>
        <p:spPr>
          <a:xfrm rot="10800000">
            <a:off x="2266950" y="4878216"/>
            <a:ext cx="1249363" cy="35718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6" name="饼形 3"/>
          <p:cNvSpPr/>
          <p:nvPr/>
        </p:nvSpPr>
        <p:spPr>
          <a:xfrm rot="10800000">
            <a:off x="3465513" y="4452766"/>
            <a:ext cx="1249362" cy="7826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91B4C3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7" name="饼形 3"/>
          <p:cNvSpPr/>
          <p:nvPr/>
        </p:nvSpPr>
        <p:spPr>
          <a:xfrm rot="10800000">
            <a:off x="4663440" y="3952704"/>
            <a:ext cx="1249363" cy="1282700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C5A086">
              <a:alpha val="92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饼形 3"/>
          <p:cNvSpPr/>
          <p:nvPr/>
        </p:nvSpPr>
        <p:spPr>
          <a:xfrm rot="10800000">
            <a:off x="5862638" y="3309766"/>
            <a:ext cx="1249362" cy="19256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2E4A4E">
              <a:alpha val="62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9" name="饼形 3"/>
          <p:cNvSpPr/>
          <p:nvPr/>
        </p:nvSpPr>
        <p:spPr>
          <a:xfrm rot="10800000">
            <a:off x="7061200" y="2954166"/>
            <a:ext cx="1247775" cy="22812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BA764F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0" name="饼形 3"/>
          <p:cNvSpPr/>
          <p:nvPr/>
        </p:nvSpPr>
        <p:spPr>
          <a:xfrm rot="10800000">
            <a:off x="8243888" y="2025479"/>
            <a:ext cx="1249362" cy="3211512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C5A086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1" name="三十二角星 30"/>
          <p:cNvSpPr/>
          <p:nvPr/>
        </p:nvSpPr>
        <p:spPr>
          <a:xfrm>
            <a:off x="2608263" y="4273379"/>
            <a:ext cx="488950" cy="487362"/>
          </a:xfrm>
          <a:prstGeom prst="star32">
            <a:avLst/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2" name="三十二角星 31"/>
          <p:cNvSpPr/>
          <p:nvPr/>
        </p:nvSpPr>
        <p:spPr>
          <a:xfrm>
            <a:off x="8624888" y="1485729"/>
            <a:ext cx="487362" cy="488950"/>
          </a:xfrm>
          <a:prstGeom prst="star32">
            <a:avLst/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3" name="文本框 30"/>
          <p:cNvSpPr txBox="1">
            <a:spLocks noChangeArrowheads="1"/>
          </p:cNvSpPr>
          <p:nvPr/>
        </p:nvSpPr>
        <p:spPr bwMode="auto">
          <a:xfrm>
            <a:off x="2208213" y="5724354"/>
            <a:ext cx="13668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TEXT</a:t>
            </a:r>
          </a:p>
        </p:txBody>
      </p:sp>
      <p:sp>
        <p:nvSpPr>
          <p:cNvPr id="34" name="文本框 31"/>
          <p:cNvSpPr txBox="1">
            <a:spLocks noChangeArrowheads="1"/>
          </p:cNvSpPr>
          <p:nvPr/>
        </p:nvSpPr>
        <p:spPr bwMode="auto">
          <a:xfrm>
            <a:off x="3406775" y="5724354"/>
            <a:ext cx="1366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tx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TEXT</a:t>
            </a: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>
            <a:off x="4603750" y="5724354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TEXT</a:t>
            </a:r>
          </a:p>
        </p:txBody>
      </p:sp>
      <p:sp>
        <p:nvSpPr>
          <p:cNvPr id="36" name="文本框 33"/>
          <p:cNvSpPr txBox="1">
            <a:spLocks noChangeArrowheads="1"/>
          </p:cNvSpPr>
          <p:nvPr/>
        </p:nvSpPr>
        <p:spPr bwMode="auto">
          <a:xfrm>
            <a:off x="5802313" y="5724354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TEXT</a:t>
            </a:r>
          </a:p>
        </p:txBody>
      </p:sp>
      <p:sp>
        <p:nvSpPr>
          <p:cNvPr id="37" name="文本框 34"/>
          <p:cNvSpPr txBox="1">
            <a:spLocks noChangeArrowheads="1"/>
          </p:cNvSpPr>
          <p:nvPr/>
        </p:nvSpPr>
        <p:spPr bwMode="auto">
          <a:xfrm>
            <a:off x="7000875" y="5724354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tx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TEXT</a:t>
            </a:r>
          </a:p>
        </p:txBody>
      </p:sp>
      <p:sp>
        <p:nvSpPr>
          <p:cNvPr id="38" name="文本框 35"/>
          <p:cNvSpPr txBox="1">
            <a:spLocks noChangeArrowheads="1"/>
          </p:cNvSpPr>
          <p:nvPr/>
        </p:nvSpPr>
        <p:spPr bwMode="auto">
          <a:xfrm>
            <a:off x="8185150" y="5724354"/>
            <a:ext cx="1366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tx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TEXT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41" name="椭圆 40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47" name="文本框 58"/>
          <p:cNvSpPr txBox="1"/>
          <p:nvPr/>
        </p:nvSpPr>
        <p:spPr>
          <a:xfrm>
            <a:off x="835225" y="530733"/>
            <a:ext cx="239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下一步工作计划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7171055" y="1107440"/>
            <a:ext cx="301625" cy="301625"/>
          </a:xfrm>
          <a:prstGeom prst="ellipse">
            <a:avLst/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117965" y="2513330"/>
            <a:ext cx="748665" cy="748665"/>
          </a:xfrm>
          <a:prstGeom prst="ellipse">
            <a:avLst/>
          </a:pr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442845" y="1409065"/>
            <a:ext cx="939165" cy="939165"/>
          </a:xfrm>
          <a:prstGeom prst="ellipse">
            <a:avLst/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51630" y="4824730"/>
            <a:ext cx="532765" cy="532765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 flipH="1">
            <a:off x="1426383" y="2513235"/>
            <a:ext cx="228245" cy="228245"/>
          </a:xfrm>
          <a:prstGeom prst="ellipse">
            <a:avLst/>
          </a:pr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 flipH="1">
            <a:off x="699537" y="2001061"/>
            <a:ext cx="93232" cy="93232"/>
          </a:xfrm>
          <a:prstGeom prst="ellipse">
            <a:avLst/>
          </a:pr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128475" y="2681248"/>
            <a:ext cx="93232" cy="93232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10165617" y="1539398"/>
            <a:ext cx="228245" cy="228245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 flipV="1">
            <a:off x="11701780" y="2606675"/>
            <a:ext cx="93345" cy="93345"/>
          </a:xfrm>
          <a:prstGeom prst="ellipse">
            <a:avLst/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 flipH="1" flipV="1">
            <a:off x="10941685" y="2513330"/>
            <a:ext cx="93345" cy="93345"/>
          </a:xfrm>
          <a:prstGeom prst="ellipse">
            <a:avLst/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4" name="1"/>
          <p:cNvSpPr/>
          <p:nvPr/>
        </p:nvSpPr>
        <p:spPr bwMode="auto">
          <a:xfrm>
            <a:off x="2497120" y="2782542"/>
            <a:ext cx="6928289" cy="680986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ysClr val="window" lastClr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wrap="non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cap="small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Light" panose="020B0300000000000000" pitchFamily="34" charset="-122"/>
              </a:rPr>
              <a:t>THANKS FOR YOUR COMING</a:t>
            </a:r>
          </a:p>
        </p:txBody>
      </p:sp>
      <p:sp>
        <p:nvSpPr>
          <p:cNvPr id="35" name="文本框 12"/>
          <p:cNvSpPr txBox="1"/>
          <p:nvPr/>
        </p:nvSpPr>
        <p:spPr>
          <a:xfrm>
            <a:off x="1654628" y="3430231"/>
            <a:ext cx="85957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ysClr val="window" lastClr="FFFFFF">
                    <a:lumMod val="50000"/>
                  </a:sys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思源黑体 CN Light" panose="020B0300000000000000" pitchFamily="34" charset="-122"/>
              </a:rPr>
              <a:t>Morbi dignissim nisl in diam sagittis, id dapibus nulla pretium. Sed vitae quam metus. Etiam fermentum turpis vel lectus dignissim consectetur. </a:t>
            </a:r>
          </a:p>
        </p:txBody>
      </p:sp>
      <p:sp>
        <p:nvSpPr>
          <p:cNvPr id="2" name="椭圆 1"/>
          <p:cNvSpPr/>
          <p:nvPr/>
        </p:nvSpPr>
        <p:spPr>
          <a:xfrm>
            <a:off x="9591040" y="2893695"/>
            <a:ext cx="457200" cy="45720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027170" y="4902835"/>
            <a:ext cx="568960" cy="56896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17440" y="5694571"/>
            <a:ext cx="330428" cy="330428"/>
          </a:xfrm>
          <a:prstGeom prst="ellipse">
            <a:avLst/>
          </a:pr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447290" y="1598930"/>
            <a:ext cx="813435" cy="81343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539174" y="361106"/>
            <a:ext cx="8982691" cy="5536955"/>
          </a:xfrm>
          <a:noFill/>
        </p:spPr>
        <p:txBody>
          <a:bodyPr anchor="t">
            <a:normAutofit fontScale="92500" lnSpcReduction="20000"/>
          </a:bodyPr>
          <a:lstStyle/>
          <a:p>
            <a:pPr>
              <a:spcBef>
                <a:spcPts val="1439"/>
              </a:spcBef>
            </a:pPr>
            <a:r>
              <a:rPr lang="en-US" altLang="zh-CN" sz="5198" dirty="0" err="1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版权声明</a:t>
            </a:r>
            <a:endParaRPr lang="en-US" altLang="zh-CN" sz="5198" dirty="0">
              <a:solidFill>
                <a:srgbClr val="2E4A4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字魂71号-御守锦书" panose="00000500000000000000" pitchFamily="2" charset="-122"/>
            </a:endParaRPr>
          </a:p>
          <a:p>
            <a:pPr algn="l">
              <a:spcBef>
                <a:spcPts val="1439"/>
              </a:spcBef>
            </a:pPr>
            <a:endParaRPr lang="en-US" altLang="zh-CN" sz="1599" dirty="0">
              <a:solidFill>
                <a:srgbClr val="2E4A4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字魂71号-御守锦书" panose="00000500000000000000" pitchFamily="2" charset="-122"/>
            </a:endParaRPr>
          </a:p>
          <a:p>
            <a:pPr>
              <a:spcBef>
                <a:spcPts val="1439"/>
              </a:spcBef>
            </a:pPr>
            <a:r>
              <a:rPr lang="en-US" altLang="zh-CN" sz="3099" dirty="0" err="1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感谢您支持原创设计事业，支持设计版权产品</a:t>
            </a:r>
            <a:r>
              <a:rPr lang="en-US" altLang="zh-CN" sz="3099" dirty="0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！</a:t>
            </a:r>
          </a:p>
          <a:p>
            <a:pPr algn="l">
              <a:spcBef>
                <a:spcPts val="1439"/>
              </a:spcBef>
            </a:pPr>
            <a:endParaRPr lang="en-US" dirty="0">
              <a:solidFill>
                <a:srgbClr val="2E4A4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字魂71号-御守锦书" panose="00000500000000000000" pitchFamily="2" charset="-122"/>
            </a:endParaRPr>
          </a:p>
          <a:p>
            <a:pPr algn="l">
              <a:spcBef>
                <a:spcPts val="1439"/>
              </a:spcBef>
            </a:pPr>
            <a:r>
              <a:rPr lang="en-US" dirty="0" err="1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感谢您下载千图网</a:t>
            </a:r>
            <a:r>
              <a:rPr lang="zh-CN" altLang="en-US" sz="1399" dirty="0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原创</a:t>
            </a:r>
            <a:r>
              <a:rPr lang="en-US" altLang="zh-CN" sz="1399" dirty="0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PPT</a:t>
            </a:r>
            <a:r>
              <a:rPr lang="zh-CN" altLang="en-US" sz="1399" dirty="0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模板。</a:t>
            </a:r>
            <a:r>
              <a:rPr lang="en-US" sz="1399" dirty="0" err="1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为了您和千图网以及原创作者的利益，请勿复制、传播、销售，否则将承担法律责任</a:t>
            </a:r>
            <a:r>
              <a:rPr lang="en-US" sz="1399" dirty="0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！</a:t>
            </a:r>
          </a:p>
          <a:p>
            <a:pPr algn="l">
              <a:spcBef>
                <a:spcPts val="1439"/>
              </a:spcBef>
            </a:pPr>
            <a:r>
              <a:rPr lang="en-US" sz="1399" dirty="0" err="1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千图网将对作品进行维权，按照传播下载次数的十倍进行索取赔偿</a:t>
            </a:r>
            <a:r>
              <a:rPr lang="zh-CN" altLang="en-US" sz="1399" dirty="0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金</a:t>
            </a:r>
            <a:r>
              <a:rPr lang="en-US" sz="1399" dirty="0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！</a:t>
            </a:r>
          </a:p>
          <a:p>
            <a:pPr algn="l">
              <a:spcBef>
                <a:spcPts val="1439"/>
              </a:spcBef>
            </a:pPr>
            <a:r>
              <a:rPr lang="en-US" sz="1399" dirty="0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1、千图网网站出售的PPT模版是免版税类（RF：Royalty-free）正版受《中华人民共和国著作法》和《世界版权公约》的保护，作品的所有权、版权和著作权归千图网所有，您下载的是PPT模版素材使用权。</a:t>
            </a:r>
          </a:p>
          <a:p>
            <a:pPr algn="l">
              <a:spcBef>
                <a:spcPts val="1439"/>
              </a:spcBef>
            </a:pPr>
            <a:r>
              <a:rPr lang="en-US" sz="1399" dirty="0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2、不得将千图网的PPT模版、PPT素材，本身用于再出售，或者出租、出借、转让、分销、发布或者作为礼物供他人使用，不得转授权、出卖、转让本协议或本协议中的权利。</a:t>
            </a:r>
          </a:p>
          <a:p>
            <a:pPr algn="l">
              <a:spcBef>
                <a:spcPts val="1439"/>
              </a:spcBef>
            </a:pPr>
            <a:r>
              <a:rPr lang="en-US" sz="1399" dirty="0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3、禁止把作品纳入商标或服务标记。</a:t>
            </a:r>
          </a:p>
          <a:p>
            <a:pPr algn="l">
              <a:spcBef>
                <a:spcPts val="1439"/>
              </a:spcBef>
            </a:pPr>
            <a:r>
              <a:rPr lang="en-US" sz="1399" dirty="0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4、禁止用户用下载格式在网上传播作品。或者作品可以让第三方单</a:t>
            </a:r>
            <a:r>
              <a:rPr lang="en-US" dirty="0">
                <a:solidFill>
                  <a:srgbClr val="2E4A4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字魂71号-御守锦书" panose="00000500000000000000" pitchFamily="2" charset="-122"/>
              </a:rPr>
              <a:t>独付费或共享免费下载、或通过转移电话服务系统传播。</a:t>
            </a:r>
          </a:p>
        </p:txBody>
      </p:sp>
    </p:spTree>
    <p:extLst>
      <p:ext uri="{BB962C8B-B14F-4D97-AF65-F5344CB8AC3E}">
        <p14:creationId xmlns:p14="http://schemas.microsoft.com/office/powerpoint/2010/main" val="160809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1805305" y="-1043305"/>
            <a:ext cx="3124200" cy="3124200"/>
          </a:xfrm>
          <a:prstGeom prst="ellipse">
            <a:avLst/>
          </a:prstGeom>
          <a:solidFill>
            <a:srgbClr val="8BB6CB">
              <a:alpha val="8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775" y="1920240"/>
            <a:ext cx="1562100" cy="1562100"/>
          </a:xfrm>
          <a:prstGeom prst="ellipse">
            <a:avLst/>
          </a:prstGeom>
          <a:solidFill>
            <a:srgbClr val="C5A086">
              <a:alpha val="83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10454640" y="3246120"/>
            <a:ext cx="2362200" cy="2362200"/>
          </a:xfrm>
          <a:prstGeom prst="ellipse">
            <a:avLst/>
          </a:pr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flipV="1">
            <a:off x="9490710" y="4629785"/>
            <a:ext cx="3124200" cy="3124200"/>
          </a:xfrm>
          <a:prstGeom prst="ellipse">
            <a:avLst/>
          </a:prstGeom>
          <a:solidFill>
            <a:srgbClr val="BA764F">
              <a:alpha val="91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 flipV="1">
            <a:off x="8649970" y="4704080"/>
            <a:ext cx="1235710" cy="1235710"/>
          </a:xfrm>
          <a:prstGeom prst="ellipse">
            <a:avLst/>
          </a:prstGeom>
          <a:solidFill>
            <a:srgbClr val="2E4A4E">
              <a:alpha val="82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246802" y="4036811"/>
            <a:ext cx="2569540" cy="256954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1528003" y="116"/>
            <a:ext cx="2569540" cy="256954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843270" y="1469390"/>
            <a:ext cx="2012950" cy="2012950"/>
          </a:xfrm>
          <a:prstGeom prst="ellipse">
            <a:avLst/>
          </a:prstGeom>
          <a:solidFill>
            <a:srgbClr val="BA764F">
              <a:alpha val="6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5" name="文本框 58"/>
          <p:cNvSpPr txBox="1"/>
          <p:nvPr/>
        </p:nvSpPr>
        <p:spPr>
          <a:xfrm>
            <a:off x="4250055" y="4629658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工作内容回顾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3F6C7A-FE7E-40CE-9700-C3D9BDFB2D7F}"/>
              </a:ext>
            </a:extLst>
          </p:cNvPr>
          <p:cNvSpPr txBox="1"/>
          <p:nvPr/>
        </p:nvSpPr>
        <p:spPr>
          <a:xfrm>
            <a:off x="4120548" y="1722626"/>
            <a:ext cx="331116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</a:t>
            </a:r>
          </a:p>
          <a:p>
            <a:r>
              <a:rPr lang="en-US" altLang="zh-CN" sz="9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ONE</a:t>
            </a:r>
            <a:endParaRPr lang="zh-CN" altLang="en-US" sz="960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ardrop 6">
            <a:extLst>
              <a:ext uri="{FF2B5EF4-FFF2-40B4-BE49-F238E27FC236}">
                <a16:creationId xmlns:a16="http://schemas.microsoft.com/office/drawing/2014/main" id="{E8B74D4F-488A-4D59-8B77-184CC4449B25}"/>
              </a:ext>
            </a:extLst>
          </p:cNvPr>
          <p:cNvSpPr/>
          <p:nvPr/>
        </p:nvSpPr>
        <p:spPr>
          <a:xfrm rot="8100000">
            <a:off x="5488533" y="2216004"/>
            <a:ext cx="1214932" cy="1214933"/>
          </a:xfrm>
          <a:custGeom>
            <a:avLst/>
            <a:gdLst/>
            <a:ahLst/>
            <a:cxnLst/>
            <a:rect l="l" t="t" r="r" b="b"/>
            <a:pathLst>
              <a:path w="914400" h="914401">
                <a:moveTo>
                  <a:pt x="0" y="914400"/>
                </a:moveTo>
                <a:lnTo>
                  <a:pt x="0" y="457204"/>
                </a:lnTo>
                <a:lnTo>
                  <a:pt x="0" y="457200"/>
                </a:lnTo>
                <a:cubicBezTo>
                  <a:pt x="0" y="204695"/>
                  <a:pt x="204695" y="0"/>
                  <a:pt x="457200" y="0"/>
                </a:cubicBezTo>
                <a:lnTo>
                  <a:pt x="914400" y="0"/>
                </a:lnTo>
                <a:lnTo>
                  <a:pt x="914400" y="457197"/>
                </a:lnTo>
                <a:cubicBezTo>
                  <a:pt x="914400" y="457198"/>
                  <a:pt x="914400" y="457199"/>
                  <a:pt x="914400" y="457201"/>
                </a:cubicBezTo>
                <a:cubicBezTo>
                  <a:pt x="914400" y="709706"/>
                  <a:pt x="709705" y="914401"/>
                  <a:pt x="457200" y="914401"/>
                </a:cubicBezTo>
                <a:close/>
              </a:path>
            </a:pathLst>
          </a:custGeom>
          <a:noFill/>
          <a:ln w="63500">
            <a:solidFill>
              <a:srgbClr val="C5A0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Teardrop 6">
            <a:extLst>
              <a:ext uri="{FF2B5EF4-FFF2-40B4-BE49-F238E27FC236}">
                <a16:creationId xmlns:a16="http://schemas.microsoft.com/office/drawing/2014/main" id="{E219CDFD-C879-459B-800B-78C7187A7AE9}"/>
              </a:ext>
            </a:extLst>
          </p:cNvPr>
          <p:cNvSpPr/>
          <p:nvPr/>
        </p:nvSpPr>
        <p:spPr>
          <a:xfrm rot="2700000">
            <a:off x="4434129" y="3221414"/>
            <a:ext cx="1214932" cy="1214933"/>
          </a:xfrm>
          <a:custGeom>
            <a:avLst/>
            <a:gdLst/>
            <a:ahLst/>
            <a:cxnLst/>
            <a:rect l="l" t="t" r="r" b="b"/>
            <a:pathLst>
              <a:path w="914400" h="914401">
                <a:moveTo>
                  <a:pt x="0" y="914400"/>
                </a:moveTo>
                <a:lnTo>
                  <a:pt x="0" y="457204"/>
                </a:lnTo>
                <a:lnTo>
                  <a:pt x="0" y="457200"/>
                </a:lnTo>
                <a:cubicBezTo>
                  <a:pt x="0" y="204695"/>
                  <a:pt x="204695" y="0"/>
                  <a:pt x="457200" y="0"/>
                </a:cubicBezTo>
                <a:lnTo>
                  <a:pt x="914400" y="0"/>
                </a:lnTo>
                <a:lnTo>
                  <a:pt x="914400" y="457197"/>
                </a:lnTo>
                <a:cubicBezTo>
                  <a:pt x="914400" y="457198"/>
                  <a:pt x="914400" y="457199"/>
                  <a:pt x="914400" y="457201"/>
                </a:cubicBezTo>
                <a:cubicBezTo>
                  <a:pt x="914400" y="709706"/>
                  <a:pt x="709705" y="914401"/>
                  <a:pt x="457200" y="914401"/>
                </a:cubicBezTo>
                <a:close/>
              </a:path>
            </a:pathLst>
          </a:custGeom>
          <a:noFill/>
          <a:ln w="63500">
            <a:solidFill>
              <a:srgbClr val="8B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" name="Teardrop 6">
            <a:extLst>
              <a:ext uri="{FF2B5EF4-FFF2-40B4-BE49-F238E27FC236}">
                <a16:creationId xmlns:a16="http://schemas.microsoft.com/office/drawing/2014/main" id="{85B083E5-9271-49DD-9EE6-ABF30174269A}"/>
              </a:ext>
            </a:extLst>
          </p:cNvPr>
          <p:cNvSpPr/>
          <p:nvPr/>
        </p:nvSpPr>
        <p:spPr>
          <a:xfrm rot="18900000">
            <a:off x="5488533" y="4225169"/>
            <a:ext cx="1214932" cy="1214933"/>
          </a:xfrm>
          <a:custGeom>
            <a:avLst/>
            <a:gdLst/>
            <a:ahLst/>
            <a:cxnLst/>
            <a:rect l="l" t="t" r="r" b="b"/>
            <a:pathLst>
              <a:path w="914400" h="914401">
                <a:moveTo>
                  <a:pt x="0" y="914400"/>
                </a:moveTo>
                <a:lnTo>
                  <a:pt x="0" y="457204"/>
                </a:lnTo>
                <a:lnTo>
                  <a:pt x="0" y="457200"/>
                </a:lnTo>
                <a:cubicBezTo>
                  <a:pt x="0" y="204695"/>
                  <a:pt x="204695" y="0"/>
                  <a:pt x="457200" y="0"/>
                </a:cubicBezTo>
                <a:lnTo>
                  <a:pt x="914400" y="0"/>
                </a:lnTo>
                <a:lnTo>
                  <a:pt x="914400" y="457197"/>
                </a:lnTo>
                <a:cubicBezTo>
                  <a:pt x="914400" y="457198"/>
                  <a:pt x="914400" y="457199"/>
                  <a:pt x="914400" y="457201"/>
                </a:cubicBezTo>
                <a:cubicBezTo>
                  <a:pt x="914400" y="709706"/>
                  <a:pt x="709705" y="914401"/>
                  <a:pt x="457200" y="914401"/>
                </a:cubicBezTo>
                <a:close/>
              </a:path>
            </a:pathLst>
          </a:custGeom>
          <a:noFill/>
          <a:ln w="63500">
            <a:solidFill>
              <a:srgbClr val="2E4A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Teardrop 6">
            <a:extLst>
              <a:ext uri="{FF2B5EF4-FFF2-40B4-BE49-F238E27FC236}">
                <a16:creationId xmlns:a16="http://schemas.microsoft.com/office/drawing/2014/main" id="{0F969AD6-6155-4B27-839B-1D0F4AC164A1}"/>
              </a:ext>
            </a:extLst>
          </p:cNvPr>
          <p:cNvSpPr/>
          <p:nvPr/>
        </p:nvSpPr>
        <p:spPr>
          <a:xfrm rot="2700000">
            <a:off x="6542936" y="3221414"/>
            <a:ext cx="1214932" cy="1214933"/>
          </a:xfrm>
          <a:custGeom>
            <a:avLst/>
            <a:gdLst/>
            <a:ahLst/>
            <a:cxnLst/>
            <a:rect l="l" t="t" r="r" b="b"/>
            <a:pathLst>
              <a:path w="914400" h="914401">
                <a:moveTo>
                  <a:pt x="0" y="914400"/>
                </a:moveTo>
                <a:lnTo>
                  <a:pt x="0" y="457204"/>
                </a:lnTo>
                <a:lnTo>
                  <a:pt x="0" y="457200"/>
                </a:lnTo>
                <a:cubicBezTo>
                  <a:pt x="0" y="204695"/>
                  <a:pt x="204695" y="0"/>
                  <a:pt x="457200" y="0"/>
                </a:cubicBezTo>
                <a:lnTo>
                  <a:pt x="914400" y="0"/>
                </a:lnTo>
                <a:lnTo>
                  <a:pt x="914400" y="457197"/>
                </a:lnTo>
                <a:cubicBezTo>
                  <a:pt x="914400" y="457198"/>
                  <a:pt x="914400" y="457199"/>
                  <a:pt x="914400" y="457201"/>
                </a:cubicBezTo>
                <a:cubicBezTo>
                  <a:pt x="914400" y="709706"/>
                  <a:pt x="709705" y="914401"/>
                  <a:pt x="457200" y="914401"/>
                </a:cubicBezTo>
                <a:close/>
              </a:path>
            </a:pathLst>
          </a:custGeom>
          <a:noFill/>
          <a:ln w="63500">
            <a:solidFill>
              <a:srgbClr val="BA7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" name="Oval 21">
            <a:extLst>
              <a:ext uri="{FF2B5EF4-FFF2-40B4-BE49-F238E27FC236}">
                <a16:creationId xmlns:a16="http://schemas.microsoft.com/office/drawing/2014/main" id="{05925325-E2CC-4124-8D0E-E84BD176169B}"/>
              </a:ext>
            </a:extLst>
          </p:cNvPr>
          <p:cNvSpPr>
            <a:spLocks noChangeAspect="1"/>
          </p:cNvSpPr>
          <p:nvPr/>
        </p:nvSpPr>
        <p:spPr>
          <a:xfrm>
            <a:off x="4792530" y="3604833"/>
            <a:ext cx="444381" cy="448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8BB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0B807CE2-0F54-40B2-B207-6ABE374C61B4}"/>
              </a:ext>
            </a:extLst>
          </p:cNvPr>
          <p:cNvSpPr/>
          <p:nvPr/>
        </p:nvSpPr>
        <p:spPr>
          <a:xfrm>
            <a:off x="5901582" y="2595985"/>
            <a:ext cx="399330" cy="373808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rgbClr val="C5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5" name="Rounded Rectangle 7">
            <a:extLst>
              <a:ext uri="{FF2B5EF4-FFF2-40B4-BE49-F238E27FC236}">
                <a16:creationId xmlns:a16="http://schemas.microsoft.com/office/drawing/2014/main" id="{B63FF659-9485-4375-A506-FC64A7AF8E20}"/>
              </a:ext>
            </a:extLst>
          </p:cNvPr>
          <p:cNvSpPr/>
          <p:nvPr/>
        </p:nvSpPr>
        <p:spPr>
          <a:xfrm>
            <a:off x="6955086" y="3613889"/>
            <a:ext cx="419159" cy="36172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rgbClr val="BA7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6" name="Rectangle 36">
            <a:extLst>
              <a:ext uri="{FF2B5EF4-FFF2-40B4-BE49-F238E27FC236}">
                <a16:creationId xmlns:a16="http://schemas.microsoft.com/office/drawing/2014/main" id="{91C7CE60-20C0-4709-8B5F-83EA464409D6}"/>
              </a:ext>
            </a:extLst>
          </p:cNvPr>
          <p:cNvSpPr/>
          <p:nvPr/>
        </p:nvSpPr>
        <p:spPr>
          <a:xfrm>
            <a:off x="5880573" y="4648168"/>
            <a:ext cx="441348" cy="36893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7" name="TextBox 30">
            <a:extLst>
              <a:ext uri="{FF2B5EF4-FFF2-40B4-BE49-F238E27FC236}">
                <a16:creationId xmlns:a16="http://schemas.microsoft.com/office/drawing/2014/main" id="{BD8EDEBC-F477-455D-8482-777F1BD70819}"/>
              </a:ext>
            </a:extLst>
          </p:cNvPr>
          <p:cNvSpPr txBox="1"/>
          <p:nvPr/>
        </p:nvSpPr>
        <p:spPr>
          <a:xfrm>
            <a:off x="8222048" y="2433443"/>
            <a:ext cx="2191186" cy="697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9170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Y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our </a:t>
            </a: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Title Here </a:t>
            </a:r>
          </a:p>
          <a:p>
            <a:pPr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dolor sit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amet</a:t>
            </a: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consectetuer</a:t>
            </a: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adipiscing</a:t>
            </a: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elit</a:t>
            </a:r>
            <a:endParaRPr lang="en-US" sz="1333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8" name="TextBox 30">
            <a:extLst>
              <a:ext uri="{FF2B5EF4-FFF2-40B4-BE49-F238E27FC236}">
                <a16:creationId xmlns:a16="http://schemas.microsoft.com/office/drawing/2014/main" id="{D0461AD2-D9CE-4D49-9291-CCE2B582FF57}"/>
              </a:ext>
            </a:extLst>
          </p:cNvPr>
          <p:cNvSpPr txBox="1"/>
          <p:nvPr/>
        </p:nvSpPr>
        <p:spPr>
          <a:xfrm>
            <a:off x="8222048" y="4688903"/>
            <a:ext cx="2191186" cy="697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9170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Y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our </a:t>
            </a: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Title Here </a:t>
            </a:r>
          </a:p>
          <a:p>
            <a:pPr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dolor sit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amet</a:t>
            </a: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consectetuer</a:t>
            </a: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adipiscing</a:t>
            </a: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elit</a:t>
            </a:r>
            <a:endParaRPr lang="en-US" sz="1333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9" name="TextBox 30">
            <a:extLst>
              <a:ext uri="{FF2B5EF4-FFF2-40B4-BE49-F238E27FC236}">
                <a16:creationId xmlns:a16="http://schemas.microsoft.com/office/drawing/2014/main" id="{DCE18696-2699-47B3-9979-743719801433}"/>
              </a:ext>
            </a:extLst>
          </p:cNvPr>
          <p:cNvSpPr txBox="1"/>
          <p:nvPr/>
        </p:nvSpPr>
        <p:spPr>
          <a:xfrm>
            <a:off x="1777064" y="2437963"/>
            <a:ext cx="2191186" cy="697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9170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Y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our </a:t>
            </a: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Title Here </a:t>
            </a:r>
          </a:p>
          <a:p>
            <a:pPr algn="r"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dolor sit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amet</a:t>
            </a: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consectetuer</a:t>
            </a: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adipiscing</a:t>
            </a: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elit</a:t>
            </a:r>
            <a:endParaRPr lang="en-US" sz="1333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2362EB29-1A27-4C97-8B56-1CEAA4C619B6}"/>
              </a:ext>
            </a:extLst>
          </p:cNvPr>
          <p:cNvSpPr txBox="1"/>
          <p:nvPr/>
        </p:nvSpPr>
        <p:spPr>
          <a:xfrm>
            <a:off x="1777064" y="4693423"/>
            <a:ext cx="2191186" cy="697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9170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Y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our </a:t>
            </a: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Title Here </a:t>
            </a:r>
          </a:p>
          <a:p>
            <a:pPr algn="r"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Lorem ipsum dolor sit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amet</a:t>
            </a: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,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consectetuer</a:t>
            </a: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adipiscing</a:t>
            </a:r>
            <a:r>
              <a:rPr 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 </a:t>
            </a:r>
            <a:r>
              <a:rPr lang="en-US" sz="1333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elit</a:t>
            </a:r>
            <a:endParaRPr lang="en-US" sz="1333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FC6BF8E-D1D2-43E5-B535-A089DBDDA67F}"/>
              </a:ext>
            </a:extLst>
          </p:cNvPr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F3DD8B5-670B-446B-A91E-E81C40F5BC84}"/>
                </a:ext>
              </a:extLst>
            </p:cNvPr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92B0F6B-0EEE-4B85-8D90-9D7B2FF24ADB}"/>
                </a:ext>
              </a:extLst>
            </p:cNvPr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82B3280-8A1C-48CD-B487-1134E6F7A34E}"/>
                </a:ext>
              </a:extLst>
            </p:cNvPr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0526E1E-9A9E-4140-A046-30CDE6444693}"/>
                </a:ext>
              </a:extLst>
            </p:cNvPr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5691AB1-3410-4D02-BB05-006F426D9FF8}"/>
                </a:ext>
              </a:extLst>
            </p:cNvPr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7" name="文本框 58">
            <a:extLst>
              <a:ext uri="{FF2B5EF4-FFF2-40B4-BE49-F238E27FC236}">
                <a16:creationId xmlns:a16="http://schemas.microsoft.com/office/drawing/2014/main" id="{B371BC17-2035-4248-97CA-61E139BFBF48}"/>
              </a:ext>
            </a:extLst>
          </p:cNvPr>
          <p:cNvSpPr txBox="1"/>
          <p:nvPr/>
        </p:nvSpPr>
        <p:spPr>
          <a:xfrm>
            <a:off x="835225" y="530733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工作内容回顾</a:t>
            </a:r>
          </a:p>
        </p:txBody>
      </p:sp>
    </p:spTree>
    <p:extLst>
      <p:ext uri="{BB962C8B-B14F-4D97-AF65-F5344CB8AC3E}">
        <p14:creationId xmlns:p14="http://schemas.microsoft.com/office/powerpoint/2010/main" val="267745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100">
            <a:extLst>
              <a:ext uri="{FF2B5EF4-FFF2-40B4-BE49-F238E27FC236}">
                <a16:creationId xmlns:a16="http://schemas.microsoft.com/office/drawing/2014/main" id="{EE4C4C48-5D03-496C-9157-93D97E2D278D}"/>
              </a:ext>
            </a:extLst>
          </p:cNvPr>
          <p:cNvSpPr/>
          <p:nvPr/>
        </p:nvSpPr>
        <p:spPr>
          <a:xfrm>
            <a:off x="6465850" y="3474265"/>
            <a:ext cx="693414" cy="693414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Oval 101">
            <a:extLst>
              <a:ext uri="{FF2B5EF4-FFF2-40B4-BE49-F238E27FC236}">
                <a16:creationId xmlns:a16="http://schemas.microsoft.com/office/drawing/2014/main" id="{E8313BB8-3A6D-4501-90B2-E98DDEAB3214}"/>
              </a:ext>
            </a:extLst>
          </p:cNvPr>
          <p:cNvSpPr/>
          <p:nvPr/>
        </p:nvSpPr>
        <p:spPr>
          <a:xfrm>
            <a:off x="4916160" y="4157824"/>
            <a:ext cx="693414" cy="693414"/>
          </a:xfrm>
          <a:prstGeom prst="ellipse">
            <a:avLst/>
          </a:prstGeom>
          <a:solidFill>
            <a:srgbClr val="C5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" name="Oval 102">
            <a:extLst>
              <a:ext uri="{FF2B5EF4-FFF2-40B4-BE49-F238E27FC236}">
                <a16:creationId xmlns:a16="http://schemas.microsoft.com/office/drawing/2014/main" id="{6232DF0A-2D62-4371-B7FB-971649725135}"/>
              </a:ext>
            </a:extLst>
          </p:cNvPr>
          <p:cNvSpPr/>
          <p:nvPr/>
        </p:nvSpPr>
        <p:spPr>
          <a:xfrm>
            <a:off x="3366470" y="3474265"/>
            <a:ext cx="693414" cy="693414"/>
          </a:xfrm>
          <a:prstGeom prst="ellipse">
            <a:avLst/>
          </a:prstGeom>
          <a:solidFill>
            <a:srgbClr val="D9D5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Oval 103">
            <a:extLst>
              <a:ext uri="{FF2B5EF4-FFF2-40B4-BE49-F238E27FC236}">
                <a16:creationId xmlns:a16="http://schemas.microsoft.com/office/drawing/2014/main" id="{0B40CF85-FB7E-41B6-B9C9-59E68562ACDE}"/>
              </a:ext>
            </a:extLst>
          </p:cNvPr>
          <p:cNvSpPr/>
          <p:nvPr/>
        </p:nvSpPr>
        <p:spPr>
          <a:xfrm>
            <a:off x="1816780" y="4157824"/>
            <a:ext cx="693414" cy="693414"/>
          </a:xfrm>
          <a:prstGeom prst="ellipse">
            <a:avLst/>
          </a:prstGeom>
          <a:solidFill>
            <a:srgbClr val="BA7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" name="Oval 104">
            <a:extLst>
              <a:ext uri="{FF2B5EF4-FFF2-40B4-BE49-F238E27FC236}">
                <a16:creationId xmlns:a16="http://schemas.microsoft.com/office/drawing/2014/main" id="{00F5BC52-E159-43F8-84A2-B5279C225B59}"/>
              </a:ext>
            </a:extLst>
          </p:cNvPr>
          <p:cNvSpPr/>
          <p:nvPr/>
        </p:nvSpPr>
        <p:spPr>
          <a:xfrm>
            <a:off x="8015540" y="4157824"/>
            <a:ext cx="693414" cy="693414"/>
          </a:xfrm>
          <a:prstGeom prst="ellipse">
            <a:avLst/>
          </a:prstGeom>
          <a:solidFill>
            <a:srgbClr val="8BB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4" name="Group 110">
            <a:extLst>
              <a:ext uri="{FF2B5EF4-FFF2-40B4-BE49-F238E27FC236}">
                <a16:creationId xmlns:a16="http://schemas.microsoft.com/office/drawing/2014/main" id="{B8F623B3-1810-4791-ACB2-A954D7C3BB97}"/>
              </a:ext>
            </a:extLst>
          </p:cNvPr>
          <p:cNvGrpSpPr/>
          <p:nvPr/>
        </p:nvGrpSpPr>
        <p:grpSpPr>
          <a:xfrm>
            <a:off x="1221834" y="1951672"/>
            <a:ext cx="1883306" cy="1661994"/>
            <a:chOff x="611560" y="1877923"/>
            <a:chExt cx="1883306" cy="1661994"/>
          </a:xfrm>
        </p:grpSpPr>
        <p:sp>
          <p:nvSpPr>
            <p:cNvPr id="15" name="TextBox 8">
              <a:extLst>
                <a:ext uri="{FF2B5EF4-FFF2-40B4-BE49-F238E27FC236}">
                  <a16:creationId xmlns:a16="http://schemas.microsoft.com/office/drawing/2014/main" id="{A58AF36A-1AEF-45CF-B765-057D18A452F8}"/>
                </a:ext>
              </a:extLst>
            </p:cNvPr>
            <p:cNvSpPr txBox="1"/>
            <p:nvPr/>
          </p:nvSpPr>
          <p:spPr>
            <a:xfrm>
              <a:off x="621347" y="2154922"/>
              <a:ext cx="187351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Easy to change colors, photos and Text.</a:t>
              </a:r>
            </a:p>
          </p:txBody>
        </p:sp>
        <p:sp>
          <p:nvSpPr>
            <p:cNvPr id="16" name="TextBox 9">
              <a:extLst>
                <a:ext uri="{FF2B5EF4-FFF2-40B4-BE49-F238E27FC236}">
                  <a16:creationId xmlns:a16="http://schemas.microsoft.com/office/drawing/2014/main" id="{DCAC68E4-AF68-4E59-85C7-31A7C76A7F64}"/>
                </a:ext>
              </a:extLst>
            </p:cNvPr>
            <p:cNvSpPr txBox="1"/>
            <p:nvPr/>
          </p:nvSpPr>
          <p:spPr>
            <a:xfrm>
              <a:off x="611560" y="1877923"/>
              <a:ext cx="187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Contents Graph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7" name="Group 114">
            <a:extLst>
              <a:ext uri="{FF2B5EF4-FFF2-40B4-BE49-F238E27FC236}">
                <a16:creationId xmlns:a16="http://schemas.microsoft.com/office/drawing/2014/main" id="{A2FBE567-4DF5-4004-BB07-B8254B5A5B49}"/>
              </a:ext>
            </a:extLst>
          </p:cNvPr>
          <p:cNvGrpSpPr/>
          <p:nvPr/>
        </p:nvGrpSpPr>
        <p:grpSpPr>
          <a:xfrm>
            <a:off x="2771524" y="4679226"/>
            <a:ext cx="1883306" cy="1661994"/>
            <a:chOff x="611560" y="1877923"/>
            <a:chExt cx="1883306" cy="1661994"/>
          </a:xfrm>
        </p:grpSpPr>
        <p:sp>
          <p:nvSpPr>
            <p:cNvPr id="18" name="TextBox 11">
              <a:extLst>
                <a:ext uri="{FF2B5EF4-FFF2-40B4-BE49-F238E27FC236}">
                  <a16:creationId xmlns:a16="http://schemas.microsoft.com/office/drawing/2014/main" id="{C6F9EEC0-3FDE-4A95-99B5-C03EA6D84F88}"/>
                </a:ext>
              </a:extLst>
            </p:cNvPr>
            <p:cNvSpPr txBox="1"/>
            <p:nvPr/>
          </p:nvSpPr>
          <p:spPr>
            <a:xfrm>
              <a:off x="621347" y="2154922"/>
              <a:ext cx="187351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Easy to change colors, photos and Text.</a:t>
              </a:r>
            </a:p>
          </p:txBody>
        </p:sp>
        <p:sp>
          <p:nvSpPr>
            <p:cNvPr id="19" name="TextBox 12">
              <a:extLst>
                <a:ext uri="{FF2B5EF4-FFF2-40B4-BE49-F238E27FC236}">
                  <a16:creationId xmlns:a16="http://schemas.microsoft.com/office/drawing/2014/main" id="{C331545F-7817-470E-AB32-9C5879FFE25B}"/>
                </a:ext>
              </a:extLst>
            </p:cNvPr>
            <p:cNvSpPr txBox="1"/>
            <p:nvPr/>
          </p:nvSpPr>
          <p:spPr>
            <a:xfrm>
              <a:off x="611560" y="1877923"/>
              <a:ext cx="187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Contents Graph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0" name="Group 118">
            <a:extLst>
              <a:ext uri="{FF2B5EF4-FFF2-40B4-BE49-F238E27FC236}">
                <a16:creationId xmlns:a16="http://schemas.microsoft.com/office/drawing/2014/main" id="{A6420CC5-3B99-4EF6-AF12-4E2F9A251E46}"/>
              </a:ext>
            </a:extLst>
          </p:cNvPr>
          <p:cNvGrpSpPr/>
          <p:nvPr/>
        </p:nvGrpSpPr>
        <p:grpSpPr>
          <a:xfrm>
            <a:off x="5870904" y="4679226"/>
            <a:ext cx="1883306" cy="1661994"/>
            <a:chOff x="611560" y="1877923"/>
            <a:chExt cx="1883306" cy="1661994"/>
          </a:xfrm>
        </p:grpSpPr>
        <p:sp>
          <p:nvSpPr>
            <p:cNvPr id="21" name="TextBox 14">
              <a:extLst>
                <a:ext uri="{FF2B5EF4-FFF2-40B4-BE49-F238E27FC236}">
                  <a16:creationId xmlns:a16="http://schemas.microsoft.com/office/drawing/2014/main" id="{11631250-8539-4BBB-B409-AD855B80A77D}"/>
                </a:ext>
              </a:extLst>
            </p:cNvPr>
            <p:cNvSpPr txBox="1"/>
            <p:nvPr/>
          </p:nvSpPr>
          <p:spPr>
            <a:xfrm>
              <a:off x="621347" y="2154922"/>
              <a:ext cx="187351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Easy to change colors, photos and Text.</a:t>
              </a:r>
            </a:p>
          </p:txBody>
        </p:sp>
        <p:sp>
          <p:nvSpPr>
            <p:cNvPr id="22" name="TextBox 15">
              <a:extLst>
                <a:ext uri="{FF2B5EF4-FFF2-40B4-BE49-F238E27FC236}">
                  <a16:creationId xmlns:a16="http://schemas.microsoft.com/office/drawing/2014/main" id="{1011383A-863D-4E3A-A5B0-BB86B63B623E}"/>
                </a:ext>
              </a:extLst>
            </p:cNvPr>
            <p:cNvSpPr txBox="1"/>
            <p:nvPr/>
          </p:nvSpPr>
          <p:spPr>
            <a:xfrm>
              <a:off x="611560" y="1877923"/>
              <a:ext cx="187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Contents Graph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3" name="Group 149">
            <a:extLst>
              <a:ext uri="{FF2B5EF4-FFF2-40B4-BE49-F238E27FC236}">
                <a16:creationId xmlns:a16="http://schemas.microsoft.com/office/drawing/2014/main" id="{3BA286B9-3AAF-40BE-B3E5-0A2B7088F96A}"/>
              </a:ext>
            </a:extLst>
          </p:cNvPr>
          <p:cNvGrpSpPr/>
          <p:nvPr/>
        </p:nvGrpSpPr>
        <p:grpSpPr>
          <a:xfrm>
            <a:off x="4321214" y="1951672"/>
            <a:ext cx="1883306" cy="1661994"/>
            <a:chOff x="611560" y="1877923"/>
            <a:chExt cx="1883306" cy="1661994"/>
          </a:xfrm>
        </p:grpSpPr>
        <p:sp>
          <p:nvSpPr>
            <p:cNvPr id="24" name="TextBox 17">
              <a:extLst>
                <a:ext uri="{FF2B5EF4-FFF2-40B4-BE49-F238E27FC236}">
                  <a16:creationId xmlns:a16="http://schemas.microsoft.com/office/drawing/2014/main" id="{16A0A478-6116-4DA9-9FEB-C3B9866412CF}"/>
                </a:ext>
              </a:extLst>
            </p:cNvPr>
            <p:cNvSpPr txBox="1"/>
            <p:nvPr/>
          </p:nvSpPr>
          <p:spPr>
            <a:xfrm>
              <a:off x="621347" y="2154922"/>
              <a:ext cx="187351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Easy to change colors, photos and Text.</a:t>
              </a:r>
            </a:p>
          </p:txBody>
        </p:sp>
        <p:sp>
          <p:nvSpPr>
            <p:cNvPr id="25" name="TextBox 18">
              <a:extLst>
                <a:ext uri="{FF2B5EF4-FFF2-40B4-BE49-F238E27FC236}">
                  <a16:creationId xmlns:a16="http://schemas.microsoft.com/office/drawing/2014/main" id="{80800A7C-A9AB-47EC-AC78-4F7AA1F86984}"/>
                </a:ext>
              </a:extLst>
            </p:cNvPr>
            <p:cNvSpPr txBox="1"/>
            <p:nvPr/>
          </p:nvSpPr>
          <p:spPr>
            <a:xfrm>
              <a:off x="611560" y="1877923"/>
              <a:ext cx="187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Contents Graph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6" name="Group 153">
            <a:extLst>
              <a:ext uri="{FF2B5EF4-FFF2-40B4-BE49-F238E27FC236}">
                <a16:creationId xmlns:a16="http://schemas.microsoft.com/office/drawing/2014/main" id="{635E015C-FFF5-404E-8EB1-89B5FFB3CCE1}"/>
              </a:ext>
            </a:extLst>
          </p:cNvPr>
          <p:cNvGrpSpPr/>
          <p:nvPr/>
        </p:nvGrpSpPr>
        <p:grpSpPr>
          <a:xfrm>
            <a:off x="7420594" y="1951672"/>
            <a:ext cx="1883306" cy="1661994"/>
            <a:chOff x="611560" y="1877923"/>
            <a:chExt cx="1883306" cy="1661994"/>
          </a:xfrm>
        </p:grpSpPr>
        <p:sp>
          <p:nvSpPr>
            <p:cNvPr id="27" name="TextBox 20">
              <a:extLst>
                <a:ext uri="{FF2B5EF4-FFF2-40B4-BE49-F238E27FC236}">
                  <a16:creationId xmlns:a16="http://schemas.microsoft.com/office/drawing/2014/main" id="{190766F5-CF19-46AE-95B6-DD16802B6945}"/>
                </a:ext>
              </a:extLst>
            </p:cNvPr>
            <p:cNvSpPr txBox="1"/>
            <p:nvPr/>
          </p:nvSpPr>
          <p:spPr>
            <a:xfrm>
              <a:off x="621347" y="2154922"/>
              <a:ext cx="187351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Easy to change colors, photos and Text.</a:t>
              </a:r>
            </a:p>
          </p:txBody>
        </p:sp>
        <p:sp>
          <p:nvSpPr>
            <p:cNvPr id="28" name="TextBox 21">
              <a:extLst>
                <a:ext uri="{FF2B5EF4-FFF2-40B4-BE49-F238E27FC236}">
                  <a16:creationId xmlns:a16="http://schemas.microsoft.com/office/drawing/2014/main" id="{774A41CA-9845-4538-99D4-C619317A8B91}"/>
                </a:ext>
              </a:extLst>
            </p:cNvPr>
            <p:cNvSpPr txBox="1"/>
            <p:nvPr/>
          </p:nvSpPr>
          <p:spPr>
            <a:xfrm>
              <a:off x="611560" y="1877923"/>
              <a:ext cx="187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Contents Graph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9" name="Block Arc 92">
            <a:extLst>
              <a:ext uri="{FF2B5EF4-FFF2-40B4-BE49-F238E27FC236}">
                <a16:creationId xmlns:a16="http://schemas.microsoft.com/office/drawing/2014/main" id="{FEDDC551-FDFA-4155-819E-D822C8832958}"/>
              </a:ext>
            </a:extLst>
          </p:cNvPr>
          <p:cNvSpPr/>
          <p:nvPr/>
        </p:nvSpPr>
        <p:spPr>
          <a:xfrm>
            <a:off x="1284237" y="3510185"/>
            <a:ext cx="1834703" cy="1834703"/>
          </a:xfrm>
          <a:prstGeom prst="blockArc">
            <a:avLst>
              <a:gd name="adj1" fmla="val 12399071"/>
              <a:gd name="adj2" fmla="val 20021087"/>
              <a:gd name="adj3" fmla="val 6481"/>
            </a:avLst>
          </a:prstGeom>
          <a:solidFill>
            <a:srgbClr val="BA7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0" name="Block Arc 157">
            <a:extLst>
              <a:ext uri="{FF2B5EF4-FFF2-40B4-BE49-F238E27FC236}">
                <a16:creationId xmlns:a16="http://schemas.microsoft.com/office/drawing/2014/main" id="{4D055196-1199-4059-BF9E-DF844B1D9A97}"/>
              </a:ext>
            </a:extLst>
          </p:cNvPr>
          <p:cNvSpPr/>
          <p:nvPr/>
        </p:nvSpPr>
        <p:spPr>
          <a:xfrm rot="10800000">
            <a:off x="2814877" y="2727287"/>
            <a:ext cx="1834703" cy="1834703"/>
          </a:xfrm>
          <a:prstGeom prst="blockArc">
            <a:avLst>
              <a:gd name="adj1" fmla="val 12399071"/>
              <a:gd name="adj2" fmla="val 20021087"/>
              <a:gd name="adj3" fmla="val 6481"/>
            </a:avLst>
          </a:prstGeom>
          <a:solidFill>
            <a:srgbClr val="D9D5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1" name="Block Arc 158">
            <a:extLst>
              <a:ext uri="{FF2B5EF4-FFF2-40B4-BE49-F238E27FC236}">
                <a16:creationId xmlns:a16="http://schemas.microsoft.com/office/drawing/2014/main" id="{1E526582-F62F-4156-ADB7-7974B1724A9B}"/>
              </a:ext>
            </a:extLst>
          </p:cNvPr>
          <p:cNvSpPr/>
          <p:nvPr/>
        </p:nvSpPr>
        <p:spPr>
          <a:xfrm>
            <a:off x="7406797" y="3510185"/>
            <a:ext cx="1834703" cy="1834703"/>
          </a:xfrm>
          <a:prstGeom prst="blockArc">
            <a:avLst>
              <a:gd name="adj1" fmla="val 12399071"/>
              <a:gd name="adj2" fmla="val 20021087"/>
              <a:gd name="adj3" fmla="val 6481"/>
            </a:avLst>
          </a:prstGeom>
          <a:solidFill>
            <a:srgbClr val="8BB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2" name="Block Arc 159">
            <a:extLst>
              <a:ext uri="{FF2B5EF4-FFF2-40B4-BE49-F238E27FC236}">
                <a16:creationId xmlns:a16="http://schemas.microsoft.com/office/drawing/2014/main" id="{31C7C93C-16C9-4F16-B1B1-8084B6B2A557}"/>
              </a:ext>
            </a:extLst>
          </p:cNvPr>
          <p:cNvSpPr/>
          <p:nvPr/>
        </p:nvSpPr>
        <p:spPr>
          <a:xfrm>
            <a:off x="4345517" y="3510185"/>
            <a:ext cx="1834703" cy="1834703"/>
          </a:xfrm>
          <a:prstGeom prst="blockArc">
            <a:avLst>
              <a:gd name="adj1" fmla="val 12399071"/>
              <a:gd name="adj2" fmla="val 20021087"/>
              <a:gd name="adj3" fmla="val 6481"/>
            </a:avLst>
          </a:prstGeom>
          <a:solidFill>
            <a:srgbClr val="C5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3" name="Block Arc 160">
            <a:extLst>
              <a:ext uri="{FF2B5EF4-FFF2-40B4-BE49-F238E27FC236}">
                <a16:creationId xmlns:a16="http://schemas.microsoft.com/office/drawing/2014/main" id="{8747AEB7-8133-42A9-AD04-815AD0C96979}"/>
              </a:ext>
            </a:extLst>
          </p:cNvPr>
          <p:cNvSpPr/>
          <p:nvPr/>
        </p:nvSpPr>
        <p:spPr>
          <a:xfrm rot="10800000">
            <a:off x="5876157" y="2727287"/>
            <a:ext cx="1834703" cy="1834703"/>
          </a:xfrm>
          <a:prstGeom prst="blockArc">
            <a:avLst>
              <a:gd name="adj1" fmla="val 12399071"/>
              <a:gd name="adj2" fmla="val 20021087"/>
              <a:gd name="adj3" fmla="val 6481"/>
            </a:avLst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4" name="Oval 100">
            <a:extLst>
              <a:ext uri="{FF2B5EF4-FFF2-40B4-BE49-F238E27FC236}">
                <a16:creationId xmlns:a16="http://schemas.microsoft.com/office/drawing/2014/main" id="{6958BA46-856A-41EC-BF2C-DE33B8758DD6}"/>
              </a:ext>
            </a:extLst>
          </p:cNvPr>
          <p:cNvSpPr/>
          <p:nvPr/>
        </p:nvSpPr>
        <p:spPr>
          <a:xfrm>
            <a:off x="9537359" y="3474265"/>
            <a:ext cx="693414" cy="693414"/>
          </a:xfrm>
          <a:prstGeom prst="ellipse">
            <a:avLst/>
          </a:prstGeom>
          <a:solidFill>
            <a:srgbClr val="D9D5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35" name="Group 118">
            <a:extLst>
              <a:ext uri="{FF2B5EF4-FFF2-40B4-BE49-F238E27FC236}">
                <a16:creationId xmlns:a16="http://schemas.microsoft.com/office/drawing/2014/main" id="{91FEC345-9AF0-4991-990F-2A485D4F5B59}"/>
              </a:ext>
            </a:extLst>
          </p:cNvPr>
          <p:cNvGrpSpPr/>
          <p:nvPr/>
        </p:nvGrpSpPr>
        <p:grpSpPr>
          <a:xfrm>
            <a:off x="8942413" y="4679226"/>
            <a:ext cx="1883306" cy="1661994"/>
            <a:chOff x="611560" y="1877923"/>
            <a:chExt cx="1883306" cy="1661994"/>
          </a:xfrm>
        </p:grpSpPr>
        <p:sp>
          <p:nvSpPr>
            <p:cNvPr id="36" name="TextBox 29">
              <a:extLst>
                <a:ext uri="{FF2B5EF4-FFF2-40B4-BE49-F238E27FC236}">
                  <a16:creationId xmlns:a16="http://schemas.microsoft.com/office/drawing/2014/main" id="{97F953E4-660B-4999-94E3-C6096B14C69B}"/>
                </a:ext>
              </a:extLst>
            </p:cNvPr>
            <p:cNvSpPr txBox="1"/>
            <p:nvPr/>
          </p:nvSpPr>
          <p:spPr>
            <a:xfrm>
              <a:off x="621347" y="2154922"/>
              <a:ext cx="187351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Easy to change colors, photos and Text.</a:t>
              </a:r>
            </a:p>
          </p:txBody>
        </p:sp>
        <p:sp>
          <p:nvSpPr>
            <p:cNvPr id="37" name="TextBox 30">
              <a:extLst>
                <a:ext uri="{FF2B5EF4-FFF2-40B4-BE49-F238E27FC236}">
                  <a16:creationId xmlns:a16="http://schemas.microsoft.com/office/drawing/2014/main" id="{EF372CA8-A31E-47A2-8F21-83340EFE93B3}"/>
                </a:ext>
              </a:extLst>
            </p:cNvPr>
            <p:cNvSpPr txBox="1"/>
            <p:nvPr/>
          </p:nvSpPr>
          <p:spPr>
            <a:xfrm>
              <a:off x="611560" y="1877923"/>
              <a:ext cx="187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Contents Graph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38" name="Block Arc 160">
            <a:extLst>
              <a:ext uri="{FF2B5EF4-FFF2-40B4-BE49-F238E27FC236}">
                <a16:creationId xmlns:a16="http://schemas.microsoft.com/office/drawing/2014/main" id="{6EE10B05-FFD2-4D40-95BC-1B929423397E}"/>
              </a:ext>
            </a:extLst>
          </p:cNvPr>
          <p:cNvSpPr/>
          <p:nvPr/>
        </p:nvSpPr>
        <p:spPr>
          <a:xfrm rot="10800000">
            <a:off x="8947666" y="2727287"/>
            <a:ext cx="1834703" cy="1834703"/>
          </a:xfrm>
          <a:prstGeom prst="blockArc">
            <a:avLst>
              <a:gd name="adj1" fmla="val 12399071"/>
              <a:gd name="adj2" fmla="val 20021087"/>
              <a:gd name="adj3" fmla="val 6481"/>
            </a:avLst>
          </a:prstGeom>
          <a:solidFill>
            <a:srgbClr val="D9D5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10F2458D-042B-4EEA-A9FE-E3448E53F471}"/>
              </a:ext>
            </a:extLst>
          </p:cNvPr>
          <p:cNvSpPr/>
          <p:nvPr/>
        </p:nvSpPr>
        <p:spPr>
          <a:xfrm flipH="1">
            <a:off x="8186771" y="4363540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0" name="Teardrop 1">
            <a:extLst>
              <a:ext uri="{FF2B5EF4-FFF2-40B4-BE49-F238E27FC236}">
                <a16:creationId xmlns:a16="http://schemas.microsoft.com/office/drawing/2014/main" id="{23227A4F-ABA1-4F00-8703-F0370F8BBAC6}"/>
              </a:ext>
            </a:extLst>
          </p:cNvPr>
          <p:cNvSpPr/>
          <p:nvPr/>
        </p:nvSpPr>
        <p:spPr>
          <a:xfrm rot="18805991">
            <a:off x="9700528" y="3629217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1" name="Rounded Rectangle 25">
            <a:extLst>
              <a:ext uri="{FF2B5EF4-FFF2-40B4-BE49-F238E27FC236}">
                <a16:creationId xmlns:a16="http://schemas.microsoft.com/office/drawing/2014/main" id="{8C6E280A-9F4C-4240-AADC-A3AB28D2D36C}"/>
              </a:ext>
            </a:extLst>
          </p:cNvPr>
          <p:cNvSpPr/>
          <p:nvPr/>
        </p:nvSpPr>
        <p:spPr>
          <a:xfrm>
            <a:off x="1972822" y="4351598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2" name="Donut 39">
            <a:extLst>
              <a:ext uri="{FF2B5EF4-FFF2-40B4-BE49-F238E27FC236}">
                <a16:creationId xmlns:a16="http://schemas.microsoft.com/office/drawing/2014/main" id="{EB49A4A8-70E3-4CB7-BCB6-D036E64184BF}"/>
              </a:ext>
            </a:extLst>
          </p:cNvPr>
          <p:cNvSpPr/>
          <p:nvPr/>
        </p:nvSpPr>
        <p:spPr>
          <a:xfrm>
            <a:off x="3493341" y="3619147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3" name="Rectangle 36">
            <a:extLst>
              <a:ext uri="{FF2B5EF4-FFF2-40B4-BE49-F238E27FC236}">
                <a16:creationId xmlns:a16="http://schemas.microsoft.com/office/drawing/2014/main" id="{98E6226F-F41C-4EDC-8CE5-966F91DF1D8A}"/>
              </a:ext>
            </a:extLst>
          </p:cNvPr>
          <p:cNvSpPr/>
          <p:nvPr/>
        </p:nvSpPr>
        <p:spPr>
          <a:xfrm>
            <a:off x="6628127" y="3652942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4" name="Chord 15">
            <a:extLst>
              <a:ext uri="{FF2B5EF4-FFF2-40B4-BE49-F238E27FC236}">
                <a16:creationId xmlns:a16="http://schemas.microsoft.com/office/drawing/2014/main" id="{73BA47B8-F055-42CA-9796-7CE4A84EB548}"/>
              </a:ext>
            </a:extLst>
          </p:cNvPr>
          <p:cNvSpPr/>
          <p:nvPr/>
        </p:nvSpPr>
        <p:spPr>
          <a:xfrm>
            <a:off x="5158760" y="4255071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084711A-9D57-4C95-B292-C5D5F2408ABB}"/>
              </a:ext>
            </a:extLst>
          </p:cNvPr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48034C36-4EB0-49EF-BCA9-20B2A1A3D2DB}"/>
                </a:ext>
              </a:extLst>
            </p:cNvPr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AD044FA8-EFC1-4B49-B450-093E28B2EDBB}"/>
                </a:ext>
              </a:extLst>
            </p:cNvPr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8393696C-9EC8-4CDB-8727-C1CE53FE7C25}"/>
                </a:ext>
              </a:extLst>
            </p:cNvPr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FFC32BA-F10E-4A15-84D0-1A7281BFA78E}"/>
                </a:ext>
              </a:extLst>
            </p:cNvPr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49EFE4E1-EB3F-45A4-9C9A-B998811B9DDE}"/>
                </a:ext>
              </a:extLst>
            </p:cNvPr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51" name="文本框 58">
            <a:extLst>
              <a:ext uri="{FF2B5EF4-FFF2-40B4-BE49-F238E27FC236}">
                <a16:creationId xmlns:a16="http://schemas.microsoft.com/office/drawing/2014/main" id="{801899E1-8230-41D8-94C6-E6655F9B948C}"/>
              </a:ext>
            </a:extLst>
          </p:cNvPr>
          <p:cNvSpPr txBox="1"/>
          <p:nvPr/>
        </p:nvSpPr>
        <p:spPr>
          <a:xfrm>
            <a:off x="835225" y="530733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工作内容回顾</a:t>
            </a:r>
          </a:p>
        </p:txBody>
      </p:sp>
    </p:spTree>
    <p:extLst>
      <p:ext uri="{BB962C8B-B14F-4D97-AF65-F5344CB8AC3E}">
        <p14:creationId xmlns:p14="http://schemas.microsoft.com/office/powerpoint/2010/main" val="408766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682464" y="1756452"/>
            <a:ext cx="4096644" cy="2893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33340" y="1756452"/>
            <a:ext cx="4096644" cy="2893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3359FF9-95D7-48AC-B038-2A077358A2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4"/>
          <a:stretch/>
        </p:blipFill>
        <p:spPr>
          <a:xfrm>
            <a:off x="1820244" y="1875862"/>
            <a:ext cx="3827974" cy="26545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221B472-2FD7-45A1-8F32-31FB1C597A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" t="59" r="3076" b="-59"/>
          <a:stretch/>
        </p:blipFill>
        <p:spPr>
          <a:xfrm>
            <a:off x="6764231" y="1875862"/>
            <a:ext cx="3827974" cy="265455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3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工作内容回顾</a:t>
            </a:r>
          </a:p>
        </p:txBody>
      </p:sp>
      <p:sp>
        <p:nvSpPr>
          <p:cNvPr id="16" name="平行四边形 15"/>
          <p:cNvSpPr/>
          <p:nvPr/>
        </p:nvSpPr>
        <p:spPr>
          <a:xfrm rot="5400000" flipH="1">
            <a:off x="1467757" y="1957380"/>
            <a:ext cx="349041" cy="360522"/>
          </a:xfrm>
          <a:prstGeom prst="parallelogram">
            <a:avLst>
              <a:gd name="adj" fmla="val 32376"/>
            </a:avLst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7" name="平行四边形 16"/>
          <p:cNvSpPr/>
          <p:nvPr/>
        </p:nvSpPr>
        <p:spPr>
          <a:xfrm rot="5400000" flipH="1">
            <a:off x="6418633" y="1957380"/>
            <a:ext cx="349041" cy="360522"/>
          </a:xfrm>
          <a:prstGeom prst="parallelogram">
            <a:avLst>
              <a:gd name="adj" fmla="val 32376"/>
            </a:avLst>
          </a:prstGeom>
          <a:solidFill>
            <a:srgbClr val="BA7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62017" y="2082531"/>
            <a:ext cx="1777356" cy="601637"/>
          </a:xfrm>
          <a:prstGeom prst="rect">
            <a:avLst/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4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2020</a:t>
            </a:r>
          </a:p>
        </p:txBody>
      </p:sp>
      <p:sp>
        <p:nvSpPr>
          <p:cNvPr id="27" name="矩形 26"/>
          <p:cNvSpPr/>
          <p:nvPr/>
        </p:nvSpPr>
        <p:spPr>
          <a:xfrm>
            <a:off x="6412893" y="2082531"/>
            <a:ext cx="1777356" cy="601637"/>
          </a:xfrm>
          <a:prstGeom prst="rect">
            <a:avLst/>
          </a:prstGeom>
          <a:solidFill>
            <a:srgbClr val="BA7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40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20XX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820244" y="4769232"/>
            <a:ext cx="3757939" cy="1007663"/>
            <a:chOff x="1531598" y="3689289"/>
            <a:chExt cx="3757939" cy="1007663"/>
          </a:xfrm>
        </p:grpSpPr>
        <p:sp>
          <p:nvSpPr>
            <p:cNvPr id="35" name="矩形 34"/>
            <p:cNvSpPr/>
            <p:nvPr/>
          </p:nvSpPr>
          <p:spPr>
            <a:xfrm>
              <a:off x="1531598" y="4050621"/>
              <a:ext cx="3757939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31599" y="3689289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34266" y="4769232"/>
            <a:ext cx="3757939" cy="1007663"/>
            <a:chOff x="1531598" y="3689289"/>
            <a:chExt cx="3757939" cy="1007663"/>
          </a:xfrm>
        </p:grpSpPr>
        <p:sp>
          <p:nvSpPr>
            <p:cNvPr id="38" name="矩形 37"/>
            <p:cNvSpPr/>
            <p:nvPr/>
          </p:nvSpPr>
          <p:spPr>
            <a:xfrm>
              <a:off x="1531598" y="4050621"/>
              <a:ext cx="3757939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531599" y="3689289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3" grpId="0" bldLvl="0" animBg="1"/>
      <p:bldP spid="16" grpId="0" bldLvl="0" animBg="1"/>
      <p:bldP spid="17" grpId="0" bldLvl="0" animBg="1"/>
      <p:bldP spid="2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413B1894-1B62-4A25-BD60-D1508C907D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9" r="4839"/>
          <a:stretch/>
        </p:blipFill>
        <p:spPr>
          <a:xfrm>
            <a:off x="1" y="1617568"/>
            <a:ext cx="6095997" cy="4499069"/>
          </a:xfrm>
          <a:prstGeom prst="rect">
            <a:avLst/>
          </a:prstGeom>
        </p:spPr>
      </p:pic>
      <p:grpSp>
        <p:nvGrpSpPr>
          <p:cNvPr id="4" name="1"/>
          <p:cNvGrpSpPr>
            <a:grpSpLocks noChangeAspect="1"/>
          </p:cNvGrpSpPr>
          <p:nvPr/>
        </p:nvGrpSpPr>
        <p:grpSpPr>
          <a:xfrm>
            <a:off x="719138" y="1618203"/>
            <a:ext cx="11472862" cy="4498435"/>
            <a:chOff x="719138" y="1618203"/>
            <a:chExt cx="11472862" cy="4498435"/>
          </a:xfrm>
        </p:grpSpPr>
        <p:sp>
          <p:nvSpPr>
            <p:cNvPr id="6" name="矩形 5"/>
            <p:cNvSpPr/>
            <p:nvPr/>
          </p:nvSpPr>
          <p:spPr>
            <a:xfrm>
              <a:off x="719138" y="2564904"/>
              <a:ext cx="10753725" cy="2808312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987987" y="5265204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9" name="流程图: 决策 8"/>
            <p:cNvSpPr/>
            <p:nvPr/>
          </p:nvSpPr>
          <p:spPr>
            <a:xfrm>
              <a:off x="10488488" y="4581128"/>
              <a:ext cx="72008" cy="432662"/>
            </a:xfrm>
            <a:prstGeom prst="flowChartDecisi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0" name="流程图: 决策 9"/>
            <p:cNvSpPr/>
            <p:nvPr/>
          </p:nvSpPr>
          <p:spPr>
            <a:xfrm rot="16200000">
              <a:off x="10488488" y="4581128"/>
              <a:ext cx="72008" cy="432662"/>
            </a:xfrm>
            <a:prstGeom prst="flowChartDecisi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095999" y="1618203"/>
              <a:ext cx="6096001" cy="4498435"/>
            </a:xfrm>
            <a:prstGeom prst="rect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766553" y="3100114"/>
            <a:ext cx="3757939" cy="1376995"/>
            <a:chOff x="1531598" y="3689289"/>
            <a:chExt cx="3757939" cy="1376995"/>
          </a:xfrm>
        </p:grpSpPr>
        <p:sp>
          <p:nvSpPr>
            <p:cNvPr id="40" name="矩形 39"/>
            <p:cNvSpPr/>
            <p:nvPr/>
          </p:nvSpPr>
          <p:spPr>
            <a:xfrm>
              <a:off x="1531598" y="4050621"/>
              <a:ext cx="3757939" cy="10156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The user can demonstrate on a projector or computer, or print the presentation and make it into a film to be </a:t>
              </a:r>
              <a:r>
                <a:rPr lang="en-US" altLang="zh-CN" sz="1200" dirty="0" err="1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usedThe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 user can demonstrate on a projector or computer, or print the presentation and make it into a film to be used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31599" y="3689289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sym typeface="思源黑体 CN Light" panose="020B0300000000000000" pitchFamily="34" charset="-122"/>
                </a:rPr>
                <a:t>标题文字添加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46" name="椭圆 45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51" name="文本框 58"/>
          <p:cNvSpPr txBox="1"/>
          <p:nvPr/>
        </p:nvSpPr>
        <p:spPr>
          <a:xfrm>
            <a:off x="835225" y="530733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工作内容回顾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49F07FA-263B-4C31-A222-AD8ABDD554C9}"/>
              </a:ext>
            </a:extLst>
          </p:cNvPr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4718222-B090-4B22-AFF3-6C78D6166374}"/>
                </a:ext>
              </a:extLst>
            </p:cNvPr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849A3DEE-BEBF-4020-BA71-C115A8B6071D}"/>
                </a:ext>
              </a:extLst>
            </p:cNvPr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1CB6470-283B-4AA9-BA27-1E7B077C319D}"/>
                </a:ext>
              </a:extLst>
            </p:cNvPr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6B06160-B233-4BE5-AD2A-52F82946A4A7}"/>
                </a:ext>
              </a:extLst>
            </p:cNvPr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CCA8939-24FF-4B47-B619-6DCECE14B50B}"/>
                </a:ext>
              </a:extLst>
            </p:cNvPr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5" name="文本框 58">
            <a:extLst>
              <a:ext uri="{FF2B5EF4-FFF2-40B4-BE49-F238E27FC236}">
                <a16:creationId xmlns:a16="http://schemas.microsoft.com/office/drawing/2014/main" id="{06A39F77-C189-4239-9DA1-270D2160B5D8}"/>
              </a:ext>
            </a:extLst>
          </p:cNvPr>
          <p:cNvSpPr txBox="1"/>
          <p:nvPr/>
        </p:nvSpPr>
        <p:spPr>
          <a:xfrm>
            <a:off x="835225" y="530733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工作内容回顾</a:t>
            </a:r>
          </a:p>
        </p:txBody>
      </p:sp>
      <p:grpSp>
        <p:nvGrpSpPr>
          <p:cNvPr id="29" name="Group 6">
            <a:extLst>
              <a:ext uri="{FF2B5EF4-FFF2-40B4-BE49-F238E27FC236}">
                <a16:creationId xmlns:a16="http://schemas.microsoft.com/office/drawing/2014/main" id="{C0D1E2CF-B945-4814-95A2-0D9A01DC789D}"/>
              </a:ext>
            </a:extLst>
          </p:cNvPr>
          <p:cNvGrpSpPr/>
          <p:nvPr/>
        </p:nvGrpSpPr>
        <p:grpSpPr>
          <a:xfrm>
            <a:off x="4967237" y="2594378"/>
            <a:ext cx="1033445" cy="1033445"/>
            <a:chOff x="3563888" y="1923678"/>
            <a:chExt cx="900000" cy="900000"/>
          </a:xfrm>
        </p:grpSpPr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D37D239F-0469-4752-88BA-F88E39514813}"/>
                </a:ext>
              </a:extLst>
            </p:cNvPr>
            <p:cNvSpPr/>
            <p:nvPr/>
          </p:nvSpPr>
          <p:spPr>
            <a:xfrm>
              <a:off x="3563888" y="1923678"/>
              <a:ext cx="900000" cy="900000"/>
            </a:xfrm>
            <a:prstGeom prst="rect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1" name="Right Triangle 4">
              <a:extLst>
                <a:ext uri="{FF2B5EF4-FFF2-40B4-BE49-F238E27FC236}">
                  <a16:creationId xmlns:a16="http://schemas.microsoft.com/office/drawing/2014/main" id="{9AA4E0E4-CB55-4B32-B07D-3065D8D08DA0}"/>
                </a:ext>
              </a:extLst>
            </p:cNvPr>
            <p:cNvSpPr/>
            <p:nvPr/>
          </p:nvSpPr>
          <p:spPr>
            <a:xfrm rot="16200000">
              <a:off x="3731757" y="2089433"/>
              <a:ext cx="648000" cy="6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2" name="Group 7">
            <a:extLst>
              <a:ext uri="{FF2B5EF4-FFF2-40B4-BE49-F238E27FC236}">
                <a16:creationId xmlns:a16="http://schemas.microsoft.com/office/drawing/2014/main" id="{1801ECFB-C034-4A0A-AE59-E0693F106045}"/>
              </a:ext>
            </a:extLst>
          </p:cNvPr>
          <p:cNvGrpSpPr/>
          <p:nvPr/>
        </p:nvGrpSpPr>
        <p:grpSpPr>
          <a:xfrm rot="5400000">
            <a:off x="6127900" y="2305013"/>
            <a:ext cx="1322810" cy="1322810"/>
            <a:chOff x="3563888" y="1923678"/>
            <a:chExt cx="900000" cy="900000"/>
          </a:xfrm>
        </p:grpSpPr>
        <p:sp>
          <p:nvSpPr>
            <p:cNvPr id="33" name="Rectangle 8">
              <a:extLst>
                <a:ext uri="{FF2B5EF4-FFF2-40B4-BE49-F238E27FC236}">
                  <a16:creationId xmlns:a16="http://schemas.microsoft.com/office/drawing/2014/main" id="{E36425C8-8E5A-4EB9-9BCE-A5432481C7C2}"/>
                </a:ext>
              </a:extLst>
            </p:cNvPr>
            <p:cNvSpPr/>
            <p:nvPr/>
          </p:nvSpPr>
          <p:spPr>
            <a:xfrm>
              <a:off x="3563888" y="1923678"/>
              <a:ext cx="900000" cy="900000"/>
            </a:xfrm>
            <a:prstGeom prst="rect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4" name="Right Triangle 9">
              <a:extLst>
                <a:ext uri="{FF2B5EF4-FFF2-40B4-BE49-F238E27FC236}">
                  <a16:creationId xmlns:a16="http://schemas.microsoft.com/office/drawing/2014/main" id="{61961ED2-61C2-4BE2-9463-838BD16D7186}"/>
                </a:ext>
              </a:extLst>
            </p:cNvPr>
            <p:cNvSpPr/>
            <p:nvPr/>
          </p:nvSpPr>
          <p:spPr>
            <a:xfrm rot="16200000">
              <a:off x="3731757" y="2089433"/>
              <a:ext cx="648000" cy="6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5" name="Group 10">
            <a:extLst>
              <a:ext uri="{FF2B5EF4-FFF2-40B4-BE49-F238E27FC236}">
                <a16:creationId xmlns:a16="http://schemas.microsoft.com/office/drawing/2014/main" id="{645EF207-3F9D-4B72-9318-E494A92B9C76}"/>
              </a:ext>
            </a:extLst>
          </p:cNvPr>
          <p:cNvGrpSpPr/>
          <p:nvPr/>
        </p:nvGrpSpPr>
        <p:grpSpPr>
          <a:xfrm rot="10800000">
            <a:off x="6127900" y="3756761"/>
            <a:ext cx="826756" cy="826756"/>
            <a:chOff x="3563888" y="1923678"/>
            <a:chExt cx="900000" cy="900000"/>
          </a:xfrm>
        </p:grpSpPr>
        <p:sp>
          <p:nvSpPr>
            <p:cNvPr id="36" name="Rectangle 11">
              <a:extLst>
                <a:ext uri="{FF2B5EF4-FFF2-40B4-BE49-F238E27FC236}">
                  <a16:creationId xmlns:a16="http://schemas.microsoft.com/office/drawing/2014/main" id="{9908417A-71A2-462C-8000-FEB197BB0B9C}"/>
                </a:ext>
              </a:extLst>
            </p:cNvPr>
            <p:cNvSpPr/>
            <p:nvPr/>
          </p:nvSpPr>
          <p:spPr>
            <a:xfrm>
              <a:off x="3563888" y="1923678"/>
              <a:ext cx="900000" cy="900000"/>
            </a:xfrm>
            <a:prstGeom prst="rect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7" name="Right Triangle 12">
              <a:extLst>
                <a:ext uri="{FF2B5EF4-FFF2-40B4-BE49-F238E27FC236}">
                  <a16:creationId xmlns:a16="http://schemas.microsoft.com/office/drawing/2014/main" id="{726932C0-83E7-472B-804D-10704057282B}"/>
                </a:ext>
              </a:extLst>
            </p:cNvPr>
            <p:cNvSpPr/>
            <p:nvPr/>
          </p:nvSpPr>
          <p:spPr>
            <a:xfrm rot="16200000">
              <a:off x="3731757" y="2089433"/>
              <a:ext cx="648000" cy="6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8" name="Group 13">
            <a:extLst>
              <a:ext uri="{FF2B5EF4-FFF2-40B4-BE49-F238E27FC236}">
                <a16:creationId xmlns:a16="http://schemas.microsoft.com/office/drawing/2014/main" id="{87FBB7AD-D1BF-477B-BC5A-832F1B1B70F1}"/>
              </a:ext>
            </a:extLst>
          </p:cNvPr>
          <p:cNvGrpSpPr/>
          <p:nvPr/>
        </p:nvGrpSpPr>
        <p:grpSpPr>
          <a:xfrm rot="16200000">
            <a:off x="4843186" y="3756762"/>
            <a:ext cx="1157497" cy="1157497"/>
            <a:chOff x="3563888" y="1923678"/>
            <a:chExt cx="900000" cy="900000"/>
          </a:xfrm>
        </p:grpSpPr>
        <p:sp>
          <p:nvSpPr>
            <p:cNvPr id="39" name="Rectangle 14">
              <a:extLst>
                <a:ext uri="{FF2B5EF4-FFF2-40B4-BE49-F238E27FC236}">
                  <a16:creationId xmlns:a16="http://schemas.microsoft.com/office/drawing/2014/main" id="{C9E22D52-2B80-4443-A531-97D30ABBB8BE}"/>
                </a:ext>
              </a:extLst>
            </p:cNvPr>
            <p:cNvSpPr/>
            <p:nvPr/>
          </p:nvSpPr>
          <p:spPr>
            <a:xfrm>
              <a:off x="3563888" y="1923678"/>
              <a:ext cx="900000" cy="900000"/>
            </a:xfrm>
            <a:prstGeom prst="rect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0" name="Right Triangle 15">
              <a:extLst>
                <a:ext uri="{FF2B5EF4-FFF2-40B4-BE49-F238E27FC236}">
                  <a16:creationId xmlns:a16="http://schemas.microsoft.com/office/drawing/2014/main" id="{61FB10B2-E718-4B6C-9328-C8BAE7A19653}"/>
                </a:ext>
              </a:extLst>
            </p:cNvPr>
            <p:cNvSpPr/>
            <p:nvPr/>
          </p:nvSpPr>
          <p:spPr>
            <a:xfrm rot="16200000">
              <a:off x="3731757" y="2089433"/>
              <a:ext cx="648000" cy="6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41" name="TextBox 16">
            <a:extLst>
              <a:ext uri="{FF2B5EF4-FFF2-40B4-BE49-F238E27FC236}">
                <a16:creationId xmlns:a16="http://schemas.microsoft.com/office/drawing/2014/main" id="{C3E67202-04E7-40AA-BA7B-C94A0DF1DFC4}"/>
              </a:ext>
            </a:extLst>
          </p:cNvPr>
          <p:cNvSpPr txBox="1"/>
          <p:nvPr/>
        </p:nvSpPr>
        <p:spPr>
          <a:xfrm>
            <a:off x="5437114" y="3074947"/>
            <a:ext cx="462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Arial" pitchFamily="34" charset="0"/>
                <a:sym typeface="思源黑体 CN Light" panose="020B0300000000000000" pitchFamily="34" charset="-122"/>
              </a:rPr>
              <a:t>A</a:t>
            </a:r>
            <a:endParaRPr lang="ko-KR" altLang="en-US" sz="2000" b="1" dirty="0">
              <a:solidFill>
                <a:srgbClr val="2E4A4E"/>
              </a:solidFill>
              <a:latin typeface="思源黑体 CN Light" panose="020B0300000000000000" pitchFamily="34" charset="-122"/>
              <a:cs typeface="Arial" pitchFamily="34" charset="0"/>
              <a:sym typeface="思源黑体 CN Light" panose="020B0300000000000000" pitchFamily="34" charset="-122"/>
            </a:endParaRPr>
          </a:p>
        </p:txBody>
      </p:sp>
      <p:sp>
        <p:nvSpPr>
          <p:cNvPr id="42" name="TextBox 17">
            <a:extLst>
              <a:ext uri="{FF2B5EF4-FFF2-40B4-BE49-F238E27FC236}">
                <a16:creationId xmlns:a16="http://schemas.microsoft.com/office/drawing/2014/main" id="{170867E1-FCA7-4FD6-8264-521BC023ED38}"/>
              </a:ext>
            </a:extLst>
          </p:cNvPr>
          <p:cNvSpPr txBox="1"/>
          <p:nvPr/>
        </p:nvSpPr>
        <p:spPr>
          <a:xfrm>
            <a:off x="6250323" y="3029356"/>
            <a:ext cx="462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BA764F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Arial" pitchFamily="34" charset="0"/>
                <a:sym typeface="思源黑体 CN Light" panose="020B0300000000000000" pitchFamily="34" charset="-122"/>
              </a:rPr>
              <a:t>B</a:t>
            </a:r>
            <a:endParaRPr lang="ko-KR" altLang="en-US" sz="2000" b="1" dirty="0">
              <a:solidFill>
                <a:srgbClr val="BA764F"/>
              </a:solidFill>
              <a:latin typeface="思源黑体 CN Light" panose="020B0300000000000000" pitchFamily="34" charset="-122"/>
              <a:cs typeface="Arial" pitchFamily="34" charset="0"/>
              <a:sym typeface="思源黑体 CN Light" panose="020B0300000000000000" pitchFamily="34" charset="-122"/>
            </a:endParaRPr>
          </a:p>
        </p:txBody>
      </p:sp>
      <p:sp>
        <p:nvSpPr>
          <p:cNvPr id="43" name="TextBox 18">
            <a:extLst>
              <a:ext uri="{FF2B5EF4-FFF2-40B4-BE49-F238E27FC236}">
                <a16:creationId xmlns:a16="http://schemas.microsoft.com/office/drawing/2014/main" id="{DD8839C8-59E6-4E71-88D2-8EB9337DCB42}"/>
              </a:ext>
            </a:extLst>
          </p:cNvPr>
          <p:cNvSpPr txBox="1"/>
          <p:nvPr/>
        </p:nvSpPr>
        <p:spPr>
          <a:xfrm>
            <a:off x="5437114" y="3864964"/>
            <a:ext cx="462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BA764F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Arial" pitchFamily="34" charset="0"/>
                <a:sym typeface="思源黑体 CN Light" panose="020B0300000000000000" pitchFamily="34" charset="-122"/>
              </a:rPr>
              <a:t>C</a:t>
            </a:r>
            <a:endParaRPr lang="ko-KR" altLang="en-US" sz="2000" b="1" dirty="0">
              <a:solidFill>
                <a:srgbClr val="BA764F"/>
              </a:solidFill>
              <a:latin typeface="思源黑体 CN Light" panose="020B0300000000000000" pitchFamily="34" charset="-122"/>
              <a:cs typeface="Arial" pitchFamily="34" charset="0"/>
              <a:sym typeface="思源黑体 CN Light" panose="020B0300000000000000" pitchFamily="34" charset="-122"/>
            </a:endParaRPr>
          </a:p>
        </p:txBody>
      </p:sp>
      <p:sp>
        <p:nvSpPr>
          <p:cNvPr id="44" name="TextBox 19">
            <a:extLst>
              <a:ext uri="{FF2B5EF4-FFF2-40B4-BE49-F238E27FC236}">
                <a16:creationId xmlns:a16="http://schemas.microsoft.com/office/drawing/2014/main" id="{B0D52456-7E08-419A-97FD-CCA423887A7C}"/>
              </a:ext>
            </a:extLst>
          </p:cNvPr>
          <p:cNvSpPr txBox="1"/>
          <p:nvPr/>
        </p:nvSpPr>
        <p:spPr>
          <a:xfrm>
            <a:off x="6141275" y="3775087"/>
            <a:ext cx="462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2E4A4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Arial" pitchFamily="34" charset="0"/>
                <a:sym typeface="思源黑体 CN Light" panose="020B0300000000000000" pitchFamily="34" charset="-122"/>
              </a:rPr>
              <a:t>D</a:t>
            </a:r>
            <a:endParaRPr lang="ko-KR" altLang="en-US" sz="2000" b="1" dirty="0">
              <a:solidFill>
                <a:srgbClr val="2E4A4E"/>
              </a:solidFill>
              <a:latin typeface="思源黑体 CN Light" panose="020B0300000000000000" pitchFamily="34" charset="-122"/>
              <a:cs typeface="Arial" pitchFamily="34" charset="0"/>
              <a:sym typeface="思源黑体 CN Light" panose="020B0300000000000000" pitchFamily="34" charset="-122"/>
            </a:endParaRPr>
          </a:p>
        </p:txBody>
      </p:sp>
      <p:sp>
        <p:nvSpPr>
          <p:cNvPr id="45" name="Rectangle 9">
            <a:extLst>
              <a:ext uri="{FF2B5EF4-FFF2-40B4-BE49-F238E27FC236}">
                <a16:creationId xmlns:a16="http://schemas.microsoft.com/office/drawing/2014/main" id="{76499DE9-3A22-4FCB-AC61-0633E63260C1}"/>
              </a:ext>
            </a:extLst>
          </p:cNvPr>
          <p:cNvSpPr/>
          <p:nvPr/>
        </p:nvSpPr>
        <p:spPr>
          <a:xfrm>
            <a:off x="5099084" y="2721545"/>
            <a:ext cx="370496" cy="34681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6" name="Rectangle 16">
            <a:extLst>
              <a:ext uri="{FF2B5EF4-FFF2-40B4-BE49-F238E27FC236}">
                <a16:creationId xmlns:a16="http://schemas.microsoft.com/office/drawing/2014/main" id="{37A84929-60D3-406C-8555-06CFE83FEC34}"/>
              </a:ext>
            </a:extLst>
          </p:cNvPr>
          <p:cNvSpPr/>
          <p:nvPr/>
        </p:nvSpPr>
        <p:spPr>
          <a:xfrm rot="2700000">
            <a:off x="5071628" y="4307205"/>
            <a:ext cx="280693" cy="50322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7" name="Oval 21">
            <a:extLst>
              <a:ext uri="{FF2B5EF4-FFF2-40B4-BE49-F238E27FC236}">
                <a16:creationId xmlns:a16="http://schemas.microsoft.com/office/drawing/2014/main" id="{DF16C392-41B1-4B32-8764-A0CECEBF0E45}"/>
              </a:ext>
            </a:extLst>
          </p:cNvPr>
          <p:cNvSpPr>
            <a:spLocks noChangeAspect="1"/>
          </p:cNvSpPr>
          <p:nvPr/>
        </p:nvSpPr>
        <p:spPr>
          <a:xfrm>
            <a:off x="6824679" y="2513155"/>
            <a:ext cx="449510" cy="453263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8" name="Rounded Rectangle 27">
            <a:extLst>
              <a:ext uri="{FF2B5EF4-FFF2-40B4-BE49-F238E27FC236}">
                <a16:creationId xmlns:a16="http://schemas.microsoft.com/office/drawing/2014/main" id="{8DCFF8C6-D6C5-4C4A-AED5-13AC6F4D52E0}"/>
              </a:ext>
            </a:extLst>
          </p:cNvPr>
          <p:cNvSpPr/>
          <p:nvPr/>
        </p:nvSpPr>
        <p:spPr>
          <a:xfrm>
            <a:off x="6495609" y="4205332"/>
            <a:ext cx="338945" cy="26035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latin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49" name="Group 24">
            <a:extLst>
              <a:ext uri="{FF2B5EF4-FFF2-40B4-BE49-F238E27FC236}">
                <a16:creationId xmlns:a16="http://schemas.microsoft.com/office/drawing/2014/main" id="{4A5F75E7-826D-474A-868C-93BC818F1C8E}"/>
              </a:ext>
            </a:extLst>
          </p:cNvPr>
          <p:cNvGrpSpPr/>
          <p:nvPr/>
        </p:nvGrpSpPr>
        <p:grpSpPr>
          <a:xfrm>
            <a:off x="1437745" y="2377108"/>
            <a:ext cx="2916019" cy="895537"/>
            <a:chOff x="803640" y="3362835"/>
            <a:chExt cx="2059657" cy="779900"/>
          </a:xfrm>
        </p:grpSpPr>
        <p:sp>
          <p:nvSpPr>
            <p:cNvPr id="50" name="TextBox 25">
              <a:extLst>
                <a:ext uri="{FF2B5EF4-FFF2-40B4-BE49-F238E27FC236}">
                  <a16:creationId xmlns:a16="http://schemas.microsoft.com/office/drawing/2014/main" id="{EFAD7A9C-D242-4F69-84EC-D7F0A30C3CDA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562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  <p:sp>
          <p:nvSpPr>
            <p:cNvPr id="51" name="TextBox 26">
              <a:extLst>
                <a:ext uri="{FF2B5EF4-FFF2-40B4-BE49-F238E27FC236}">
                  <a16:creationId xmlns:a16="http://schemas.microsoft.com/office/drawing/2014/main" id="{77B7BEF1-3784-417A-AB0C-E51B77412A1F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4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52" name="Group 27">
            <a:extLst>
              <a:ext uri="{FF2B5EF4-FFF2-40B4-BE49-F238E27FC236}">
                <a16:creationId xmlns:a16="http://schemas.microsoft.com/office/drawing/2014/main" id="{5F29794F-B9A9-4041-B630-2F18351FDFAA}"/>
              </a:ext>
            </a:extLst>
          </p:cNvPr>
          <p:cNvGrpSpPr/>
          <p:nvPr/>
        </p:nvGrpSpPr>
        <p:grpSpPr>
          <a:xfrm>
            <a:off x="1437745" y="4444228"/>
            <a:ext cx="2916019" cy="895537"/>
            <a:chOff x="803640" y="3362835"/>
            <a:chExt cx="2059657" cy="779900"/>
          </a:xfrm>
        </p:grpSpPr>
        <p:sp>
          <p:nvSpPr>
            <p:cNvPr id="53" name="TextBox 28">
              <a:extLst>
                <a:ext uri="{FF2B5EF4-FFF2-40B4-BE49-F238E27FC236}">
                  <a16:creationId xmlns:a16="http://schemas.microsoft.com/office/drawing/2014/main" id="{0055DD32-96A8-47A0-B5E7-87F93DF496EF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562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  <p:sp>
          <p:nvSpPr>
            <p:cNvPr id="54" name="TextBox 29">
              <a:extLst>
                <a:ext uri="{FF2B5EF4-FFF2-40B4-BE49-F238E27FC236}">
                  <a16:creationId xmlns:a16="http://schemas.microsoft.com/office/drawing/2014/main" id="{1FA69B92-F5AC-4458-A620-75D55BD9865D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4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55" name="Group 30">
            <a:extLst>
              <a:ext uri="{FF2B5EF4-FFF2-40B4-BE49-F238E27FC236}">
                <a16:creationId xmlns:a16="http://schemas.microsoft.com/office/drawing/2014/main" id="{CF51291B-35B8-49C7-977F-3D87027DFAA1}"/>
              </a:ext>
            </a:extLst>
          </p:cNvPr>
          <p:cNvGrpSpPr/>
          <p:nvPr/>
        </p:nvGrpSpPr>
        <p:grpSpPr>
          <a:xfrm>
            <a:off x="7838235" y="2377108"/>
            <a:ext cx="2916019" cy="895537"/>
            <a:chOff x="803640" y="3362835"/>
            <a:chExt cx="2059657" cy="779900"/>
          </a:xfrm>
        </p:grpSpPr>
        <p:sp>
          <p:nvSpPr>
            <p:cNvPr id="56" name="TextBox 31">
              <a:extLst>
                <a:ext uri="{FF2B5EF4-FFF2-40B4-BE49-F238E27FC236}">
                  <a16:creationId xmlns:a16="http://schemas.microsoft.com/office/drawing/2014/main" id="{9640383B-1EF0-4656-8979-276BE111C2FF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562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  <p:sp>
          <p:nvSpPr>
            <p:cNvPr id="57" name="TextBox 32">
              <a:extLst>
                <a:ext uri="{FF2B5EF4-FFF2-40B4-BE49-F238E27FC236}">
                  <a16:creationId xmlns:a16="http://schemas.microsoft.com/office/drawing/2014/main" id="{AE801878-36B0-470B-941F-AB5A02531DA0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4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58" name="Group 33">
            <a:extLst>
              <a:ext uri="{FF2B5EF4-FFF2-40B4-BE49-F238E27FC236}">
                <a16:creationId xmlns:a16="http://schemas.microsoft.com/office/drawing/2014/main" id="{E0923C9E-33A3-4FB8-BA96-7D0340B049DC}"/>
              </a:ext>
            </a:extLst>
          </p:cNvPr>
          <p:cNvGrpSpPr/>
          <p:nvPr/>
        </p:nvGrpSpPr>
        <p:grpSpPr>
          <a:xfrm>
            <a:off x="7838235" y="4444228"/>
            <a:ext cx="2916019" cy="895537"/>
            <a:chOff x="803640" y="3362835"/>
            <a:chExt cx="2059657" cy="779900"/>
          </a:xfrm>
        </p:grpSpPr>
        <p:sp>
          <p:nvSpPr>
            <p:cNvPr id="59" name="TextBox 34">
              <a:extLst>
                <a:ext uri="{FF2B5EF4-FFF2-40B4-BE49-F238E27FC236}">
                  <a16:creationId xmlns:a16="http://schemas.microsoft.com/office/drawing/2014/main" id="{8D39552A-AC2A-415E-BA33-65CBF1A12B1A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562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 can simply impress your audience and add a unique zing and appeal to your Presentations.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  <p:sp>
          <p:nvSpPr>
            <p:cNvPr id="60" name="TextBox 35">
              <a:extLst>
                <a:ext uri="{FF2B5EF4-FFF2-40B4-BE49-F238E27FC236}">
                  <a16:creationId xmlns:a16="http://schemas.microsoft.com/office/drawing/2014/main" id="{56ADC254-17F7-4100-8AD8-68B0E986153B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4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Arial" pitchFamily="34" charset="0"/>
                  <a:sym typeface="思源黑体 CN Light" panose="020B0300000000000000" pitchFamily="34" charset="-122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cs typeface="Arial" pitchFamily="34" charset="0"/>
                <a:sym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095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V="1">
            <a:off x="7718425" y="2162175"/>
            <a:ext cx="5615940" cy="5615940"/>
          </a:xfrm>
          <a:prstGeom prst="ellipse">
            <a:avLst/>
          </a:prstGeom>
          <a:solidFill>
            <a:srgbClr val="C5A086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8BB6CB">
              <a:alpha val="9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942465" y="59"/>
            <a:ext cx="1266288" cy="1266288"/>
          </a:xfrm>
          <a:prstGeom prst="ellipse">
            <a:avLst/>
          </a:prstGeom>
          <a:solidFill>
            <a:srgbClr val="2E4A4E">
              <a:alpha val="5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BA764F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7254240" y="5367655"/>
            <a:ext cx="1054735" cy="1054735"/>
          </a:xfrm>
          <a:prstGeom prst="ellipse">
            <a:avLst/>
          </a:prstGeom>
          <a:solidFill>
            <a:srgbClr val="BA764F">
              <a:alpha val="56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0964" y="2225040"/>
            <a:ext cx="603886" cy="603886"/>
          </a:xfrm>
          <a:prstGeom prst="ellipse">
            <a:avLst/>
          </a:prstGeom>
          <a:solidFill>
            <a:srgbClr val="2E4A4E">
              <a:alpha val="87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5" name="文本框 58"/>
          <p:cNvSpPr txBox="1"/>
          <p:nvPr/>
        </p:nvSpPr>
        <p:spPr>
          <a:xfrm>
            <a:off x="4937760" y="4084193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市场数据分析</a:t>
            </a:r>
          </a:p>
        </p:txBody>
      </p:sp>
      <p:sp>
        <p:nvSpPr>
          <p:cNvPr id="4" name="椭圆 3"/>
          <p:cNvSpPr/>
          <p:nvPr/>
        </p:nvSpPr>
        <p:spPr>
          <a:xfrm>
            <a:off x="7384415" y="1920875"/>
            <a:ext cx="2023110" cy="2023110"/>
          </a:xfrm>
          <a:prstGeom prst="ellipse">
            <a:avLst/>
          </a:prstGeom>
          <a:solidFill>
            <a:srgbClr val="2E4A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178435" y="415925"/>
            <a:ext cx="2370455" cy="237045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047355" y="4273550"/>
            <a:ext cx="4144010" cy="414401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192020" y="4389120"/>
            <a:ext cx="1336675" cy="1336675"/>
          </a:xfrm>
          <a:prstGeom prst="ellipse">
            <a:avLst/>
          </a:prstGeom>
          <a:solidFill>
            <a:srgbClr val="D9D5CA">
              <a:alpha val="5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65700A3-420F-4664-A02E-55E82AC55A84}"/>
              </a:ext>
            </a:extLst>
          </p:cNvPr>
          <p:cNvSpPr txBox="1"/>
          <p:nvPr/>
        </p:nvSpPr>
        <p:spPr>
          <a:xfrm>
            <a:off x="4877298" y="1105912"/>
            <a:ext cx="331116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</a:t>
            </a:r>
          </a:p>
          <a:p>
            <a:r>
              <a:rPr lang="en-US" altLang="zh-CN" sz="9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TWO</a:t>
            </a:r>
            <a:endParaRPr lang="zh-CN" altLang="en-US" sz="960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1827</Words>
  <Application>Microsoft Office PowerPoint</Application>
  <PresentationFormat>宽屏</PresentationFormat>
  <Paragraphs>218</Paragraphs>
  <Slides>25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Lato Hairline</vt:lpstr>
      <vt:lpstr>Lato Light</vt:lpstr>
      <vt:lpstr>Lato Regular</vt:lpstr>
      <vt:lpstr>等线</vt:lpstr>
      <vt:lpstr>等线 Light</vt:lpstr>
      <vt:lpstr>思源黑体 CN Bold</vt:lpstr>
      <vt:lpstr>思源黑体 CN Light</vt:lpstr>
      <vt:lpstr>思源黑体 CN Medium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莫兰迪色年终总结PPT</dc:title>
  <dc:creator>Cha小薰</dc:creator>
  <cp:lastModifiedBy>Administrator</cp:lastModifiedBy>
  <cp:revision>21</cp:revision>
  <dcterms:created xsi:type="dcterms:W3CDTF">2019-12-25T01:46:00Z</dcterms:created>
  <dcterms:modified xsi:type="dcterms:W3CDTF">2020-05-02T05:20:20Z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