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59" r:id="rId4"/>
    <p:sldId id="260" r:id="rId5"/>
    <p:sldId id="264" r:id="rId6"/>
    <p:sldId id="265" r:id="rId7"/>
    <p:sldId id="266" r:id="rId8"/>
    <p:sldId id="267" r:id="rId9"/>
    <p:sldId id="268" r:id="rId10"/>
    <p:sldId id="261" r:id="rId11"/>
    <p:sldId id="270" r:id="rId12"/>
    <p:sldId id="271" r:id="rId13"/>
    <p:sldId id="272" r:id="rId14"/>
    <p:sldId id="273" r:id="rId15"/>
    <p:sldId id="269" r:id="rId16"/>
    <p:sldId id="262" r:id="rId17"/>
    <p:sldId id="274" r:id="rId18"/>
    <p:sldId id="275" r:id="rId19"/>
    <p:sldId id="276" r:id="rId20"/>
    <p:sldId id="277" r:id="rId21"/>
    <p:sldId id="278" r:id="rId22"/>
    <p:sldId id="263" r:id="rId23"/>
    <p:sldId id="279" r:id="rId24"/>
    <p:sldId id="280" r:id="rId25"/>
    <p:sldId id="281" r:id="rId26"/>
    <p:sldId id="282" r:id="rId27"/>
    <p:sldId id="257"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07" autoAdjust="0"/>
    <p:restoredTop sz="94496" autoAdjust="0"/>
  </p:normalViewPr>
  <p:slideViewPr>
    <p:cSldViewPr snapToGrid="0" showGuides="1">
      <p:cViewPr varScale="1">
        <p:scale>
          <a:sx n="100" d="100"/>
          <a:sy n="100" d="100"/>
        </p:scale>
        <p:origin x="72" y="19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tags" Target="tags/tag24.xml" /><Relationship Id="rId3" Type="http://schemas.openxmlformats.org/officeDocument/2006/relationships/slide" Target="slides/slide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044DC3-A18F-4022-908F-7E9C8FDCF2CE}"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19FABD-524A-446D-A66D-D9B1D0C24A8E}"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4AB64B5-1F27-41FC-923E-2DC507E07E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00BA37-0955-4DBA-8F7D-0B0913CAB74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4AB64B5-1F27-41FC-923E-2DC507E07E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00BA37-0955-4DBA-8F7D-0B0913CAB74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4AB64B5-1F27-41FC-923E-2DC507E07E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00BA37-0955-4DBA-8F7D-0B0913CAB74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4AB64B5-1F27-41FC-923E-2DC507E07E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00BA37-0955-4DBA-8F7D-0B0913CAB74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4AB64B5-1F27-41FC-923E-2DC507E07E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00BA37-0955-4DBA-8F7D-0B0913CAB74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4AB64B5-1F27-41FC-923E-2DC507E07E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00BA37-0955-4DBA-8F7D-0B0913CAB74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4AB64B5-1F27-41FC-923E-2DC507E07ED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00BA37-0955-4DBA-8F7D-0B0913CAB74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4AB64B5-1F27-41FC-923E-2DC507E07ED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00BA37-0955-4DBA-8F7D-0B0913CAB74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94AB64B5-1F27-41FC-923E-2DC507E07ED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00BA37-0955-4DBA-8F7D-0B0913CAB74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4AB64B5-1F27-41FC-923E-2DC507E07E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00BA37-0955-4DBA-8F7D-0B0913CAB744}"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4AB64B5-1F27-41FC-923E-2DC507E07E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00BA37-0955-4DBA-8F7D-0B0913CAB74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AB64B5-1F27-41FC-923E-2DC507E07ED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00BA37-0955-4DBA-8F7D-0B0913CAB744}"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xml" /><Relationship Id="rId3" Type="http://schemas.openxmlformats.org/officeDocument/2006/relationships/image" Target="../media/image1.png" /><Relationship Id="rId4" Type="http://schemas.microsoft.com/office/2007/relationships/media" Target="../media/media1.mp3" /><Relationship Id="rId5" Type="http://schemas.microsoft.com/office/2007/relationships/media" Target="../media/media1.mp3" TargetMode="Internal" /><Relationship Id="rId6"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xml" /><Relationship Id="rId3" Type="http://schemas.openxmlformats.org/officeDocument/2006/relationships/image" Target="../media/image1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xml" /><Relationship Id="rId3" Type="http://schemas.openxmlformats.org/officeDocument/2006/relationships/image" Target="../media/image14.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xml" /><Relationship Id="rId3" Type="http://schemas.openxmlformats.org/officeDocument/2006/relationships/image" Target="../media/image15.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xml" /><Relationship Id="rId3" Type="http://schemas.openxmlformats.org/officeDocument/2006/relationships/image" Target="../media/image16.jpeg" /><Relationship Id="rId4" Type="http://schemas.openxmlformats.org/officeDocument/2006/relationships/image" Target="../media/image17.jpeg" /><Relationship Id="rId5" Type="http://schemas.openxmlformats.org/officeDocument/2006/relationships/image" Target="../media/image18.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xml" /><Relationship Id="rId3" Type="http://schemas.openxmlformats.org/officeDocument/2006/relationships/image" Target="../media/image1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xml" /><Relationship Id="rId3" Type="http://schemas.openxmlformats.org/officeDocument/2006/relationships/image" Target="../media/image20.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xml" /><Relationship Id="rId3" Type="http://schemas.openxmlformats.org/officeDocument/2006/relationships/image" Target="../media/image21.jpeg" /><Relationship Id="rId4" Type="http://schemas.openxmlformats.org/officeDocument/2006/relationships/image" Target="../media/image22.jpeg" /><Relationship Id="rId5" Type="http://schemas.openxmlformats.org/officeDocument/2006/relationships/image" Target="../media/image23.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xml" /><Relationship Id="rId3" Type="http://schemas.openxmlformats.org/officeDocument/2006/relationships/image" Target="../media/image1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xml" /><Relationship Id="rId3" Type="http://schemas.openxmlformats.org/officeDocument/2006/relationships/image" Target="../media/image24.jpeg" /><Relationship Id="rId4" Type="http://schemas.openxmlformats.org/officeDocument/2006/relationships/image" Target="../media/image25.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xml" /><Relationship Id="rId3" Type="http://schemas.openxmlformats.org/officeDocument/2006/relationships/image" Target="../media/image2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4.jpeg" /><Relationship Id="rId4" Type="http://schemas.openxmlformats.org/officeDocument/2006/relationships/image" Target="../media/image5.jpeg" /><Relationship Id="rId5" Type="http://schemas.openxmlformats.org/officeDocument/2006/relationships/image" Target="../media/image6.jpeg" /><Relationship Id="rId6"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xml" /><Relationship Id="rId3" Type="http://schemas.openxmlformats.org/officeDocument/2006/relationships/image" Target="../media/image2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xml" /><Relationship Id="rId3" Type="http://schemas.openxmlformats.org/officeDocument/2006/relationships/image" Target="../media/image28.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xml" /><Relationship Id="rId3" Type="http://schemas.openxmlformats.org/officeDocument/2006/relationships/image" Target="../media/image29.jpeg" /><Relationship Id="rId4" Type="http://schemas.openxmlformats.org/officeDocument/2006/relationships/image" Target="../media/image30.jpeg" /><Relationship Id="rId5" Type="http://schemas.openxmlformats.org/officeDocument/2006/relationships/image" Target="../media/image3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xml" /><Relationship Id="rId3" Type="http://schemas.openxmlformats.org/officeDocument/2006/relationships/image" Target="../media/image3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xml" /><Relationship Id="rId3" Type="http://schemas.openxmlformats.org/officeDocument/2006/relationships/image" Target="../media/image33.jpeg" /><Relationship Id="rId4" Type="http://schemas.openxmlformats.org/officeDocument/2006/relationships/image" Target="../media/image34.jpeg" /><Relationship Id="rId5" Type="http://schemas.openxmlformats.org/officeDocument/2006/relationships/image" Target="../media/image35.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xml" /><Relationship Id="rId3" Type="http://schemas.openxmlformats.org/officeDocument/2006/relationships/image" Target="../media/image36.jpeg" /><Relationship Id="rId4" Type="http://schemas.openxmlformats.org/officeDocument/2006/relationships/image" Target="../media/image37.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2.xml" /><Relationship Id="rId3" Type="http://schemas.openxmlformats.org/officeDocument/2006/relationships/image" Target="../media/image1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xml" /><Relationship Id="rId3"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xml" /><Relationship Id="rId3" Type="http://schemas.openxmlformats.org/officeDocument/2006/relationships/image" Target="../media/image7.jpeg" /><Relationship Id="rId4" Type="http://schemas.openxmlformats.org/officeDocument/2006/relationships/image" Target="../media/image8.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xml" /><Relationship Id="rId3" Type="http://schemas.openxmlformats.org/officeDocument/2006/relationships/image" Target="../media/image9.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xml" /><Relationship Id="rId3" Type="http://schemas.openxmlformats.org/officeDocument/2006/relationships/image" Target="../media/image10.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xml" /><Relationship Id="rId3" Type="http://schemas.openxmlformats.org/officeDocument/2006/relationships/image" Target="../media/image11.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xml" /><Relationship Id="rId3" Type="http://schemas.openxmlformats.org/officeDocument/2006/relationships/image" Target="../media/image12.jpeg" /><Relationship Id="rId4" Type="http://schemas.openxmlformats.org/officeDocument/2006/relationships/image" Target="../media/image1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xml" /><Relationship Id="rId3"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t="-9000" b="-9000"/>
          </a:stretch>
        </a:blipFill>
        <a:effectLst/>
      </p:bgPr>
    </p:bg>
    <p:spTree>
      <p:nvGrpSpPr>
        <p:cNvPr id="1" name=""/>
        <p:cNvGrpSpPr/>
        <p:nvPr/>
      </p:nvGrpSpPr>
      <p:grpSpPr>
        <a:xfrm>
          <a:off x="0" y="0"/>
          <a:ext cx="0" cy="0"/>
        </a:xfrm>
      </p:grpSpPr>
      <p:sp>
        <p:nvSpPr>
          <p:cNvPr id="8" name="文本框 7"/>
          <p:cNvSpPr txBox="1"/>
          <p:nvPr/>
        </p:nvSpPr>
        <p:spPr>
          <a:xfrm>
            <a:off x="7591496" y="132080"/>
            <a:ext cx="3525520" cy="369332"/>
          </a:xfrm>
          <a:prstGeom prst="rect">
            <a:avLst/>
          </a:prstGeom>
          <a:noFill/>
        </p:spPr>
        <p:txBody>
          <a:bodyPr wrap="square" rtlCol="0">
            <a:spAutoFit/>
          </a:bodyPr>
          <a:lstStyle/>
          <a:p>
            <a:pPr algn="r"/>
            <a:r>
              <a:rPr lang="en-US" altLang="zh-CN" b="1" i="1" spc="2000">
                <a:solidFill>
                  <a:schemeClr val="tx1">
                    <a:lumMod val="75000"/>
                    <a:lumOff val="25000"/>
                  </a:schemeClr>
                </a:solidFill>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202X.X.X</a:t>
            </a:r>
            <a:endParaRPr lang="zh-CN" altLang="en-US" b="1" i="1" spc="2000">
              <a:solidFill>
                <a:schemeClr val="tx1">
                  <a:lumMod val="75000"/>
                  <a:lumOff val="25000"/>
                </a:schemeClr>
              </a:solidFill>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endParaRPr>
          </a:p>
        </p:txBody>
      </p:sp>
      <p:grpSp>
        <p:nvGrpSpPr>
          <p:cNvPr id="3" name="组合 2"/>
          <p:cNvGrpSpPr/>
          <p:nvPr/>
        </p:nvGrpSpPr>
        <p:grpSpPr>
          <a:xfrm>
            <a:off x="0" y="609917"/>
            <a:ext cx="12192000" cy="5120323"/>
            <a:chOff x="0" y="609917"/>
            <a:chExt cx="12192000" cy="5120323"/>
          </a:xfrm>
        </p:grpSpPr>
        <p:sp>
          <p:nvSpPr>
            <p:cNvPr id="19" name="矩形 18"/>
            <p:cNvSpPr/>
            <p:nvPr/>
          </p:nvSpPr>
          <p:spPr>
            <a:xfrm>
              <a:off x="0" y="609917"/>
              <a:ext cx="12192000" cy="2819083"/>
            </a:xfrm>
            <a:prstGeom prst="rect">
              <a:avLst/>
            </a:prstGeom>
            <a:solidFill>
              <a:schemeClr val="accent1">
                <a:lumMod val="60000"/>
                <a:lumOff val="4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Open Sans" panose="020b0606030504020204" pitchFamily="34" charset="0"/>
                  <a:ea typeface="微软雅黑" panose="020b0503020204020204" pitchFamily="34" charset="-122"/>
                  <a:sym typeface="Open Sans" panose="020b0606030504020204" pitchFamily="34" charset="0"/>
                </a:rPr>
                <a:t>s</a:t>
              </a: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23" name="组合 22"/>
            <p:cNvGrpSpPr/>
            <p:nvPr/>
          </p:nvGrpSpPr>
          <p:grpSpPr>
            <a:xfrm>
              <a:off x="705485" y="2179320"/>
              <a:ext cx="10791190" cy="3550920"/>
              <a:chOff x="705485" y="2179320"/>
              <a:chExt cx="10791190" cy="3550920"/>
            </a:xfrm>
          </p:grpSpPr>
          <p:grpSp>
            <p:nvGrpSpPr>
              <p:cNvPr id="12" name="组合 11"/>
              <p:cNvGrpSpPr/>
              <p:nvPr/>
            </p:nvGrpSpPr>
            <p:grpSpPr>
              <a:xfrm>
                <a:off x="705485" y="2179320"/>
                <a:ext cx="10791190" cy="2489200"/>
                <a:chOff x="705485" y="1564640"/>
                <a:chExt cx="10791190" cy="2489200"/>
              </a:xfrm>
            </p:grpSpPr>
            <p:sp>
              <p:nvSpPr>
                <p:cNvPr id="15" name="矩形 14"/>
                <p:cNvSpPr/>
                <p:nvPr/>
              </p:nvSpPr>
              <p:spPr>
                <a:xfrm>
                  <a:off x="705485" y="1564640"/>
                  <a:ext cx="10791190" cy="2489200"/>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16" name="文本框 15"/>
                <p:cNvSpPr txBox="1"/>
                <p:nvPr/>
              </p:nvSpPr>
              <p:spPr>
                <a:xfrm>
                  <a:off x="1628775" y="1706880"/>
                  <a:ext cx="9000490" cy="1131955"/>
                </a:xfrm>
                <a:prstGeom prst="rect">
                  <a:avLst/>
                </a:prstGeom>
                <a:noFill/>
              </p:spPr>
              <p:txBody>
                <a:bodyPr wrap="square" rtlCol="0">
                  <a:spAutoFit/>
                </a:bodyPr>
                <a:lstStyle/>
                <a:p>
                  <a:pPr algn="ctr"/>
                  <a:r>
                    <a:rPr lang="en-US" altLang="zh-CN" sz="8000" spc="1400">
                      <a:solidFill>
                        <a:schemeClr val="bg1"/>
                      </a:solidFill>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2020</a:t>
                  </a:r>
                  <a:r>
                    <a:rPr lang="zh-CN" altLang="en-US" sz="8000" spc="1400">
                      <a:solidFill>
                        <a:schemeClr val="bg1"/>
                      </a:solidFill>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工作汇报</a:t>
                  </a:r>
                  <a:endParaRPr lang="zh-CN" altLang="en-US" sz="8000" spc="1400">
                    <a:solidFill>
                      <a:schemeClr val="bg1"/>
                    </a:solidFill>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endParaRPr>
                </a:p>
              </p:txBody>
            </p:sp>
            <p:cxnSp>
              <p:nvCxnSpPr>
                <p:cNvPr id="17" name="直接连接符 16"/>
                <p:cNvCxnSpPr/>
                <p:nvPr/>
              </p:nvCxnSpPr>
              <p:spPr>
                <a:xfrm>
                  <a:off x="2600960" y="2997200"/>
                  <a:ext cx="6959600" cy="0"/>
                </a:xfrm>
                <a:prstGeom prst="line">
                  <a:avLst/>
                </a:prstGeom>
                <a:ln w="476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834640" y="3269863"/>
                  <a:ext cx="6522720" cy="400110"/>
                </a:xfrm>
                <a:prstGeom prst="rect">
                  <a:avLst/>
                </a:prstGeom>
                <a:noFill/>
              </p:spPr>
              <p:txBody>
                <a:bodyPr wrap="square" rtlCol="0">
                  <a:spAutoFit/>
                </a:bodyPr>
                <a:lstStyle/>
                <a:p>
                  <a:pPr algn="ctr"/>
                  <a:r>
                    <a:rPr lang="zh-CN" altLang="en-US"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rPr>
                    <a:t>计划总结</a:t>
                  </a:r>
                  <a:r>
                    <a:rPr lang="en-US" altLang="zh-CN"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rPr>
                    <a:t>/</a:t>
                  </a:r>
                  <a:r>
                    <a:rPr lang="zh-CN" altLang="en-US"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rPr>
                    <a:t>工作汇报</a:t>
                  </a:r>
                  <a:r>
                    <a:rPr lang="en-US" altLang="zh-CN"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rPr>
                    <a:t>/</a:t>
                  </a:r>
                  <a:r>
                    <a:rPr lang="zh-CN" altLang="en-US"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rPr>
                    <a:t>商务通用汇报</a:t>
                  </a:r>
                  <a:endParaRPr lang="zh-CN" altLang="en-US"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22" name="组合 21"/>
              <p:cNvGrpSpPr/>
              <p:nvPr/>
            </p:nvGrpSpPr>
            <p:grpSpPr>
              <a:xfrm rot="5400000">
                <a:off x="5829300" y="5196840"/>
                <a:ext cx="533400" cy="533400"/>
                <a:chOff x="10756339" y="3063240"/>
                <a:chExt cx="721360" cy="721360"/>
              </a:xfrm>
            </p:grpSpPr>
            <p:sp>
              <p:nvSpPr>
                <p:cNvPr id="20" name="椭圆 19"/>
                <p:cNvSpPr/>
                <p:nvPr/>
              </p:nvSpPr>
              <p:spPr>
                <a:xfrm>
                  <a:off x="10756339" y="3063240"/>
                  <a:ext cx="721360" cy="72136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21" name="燕尾形 20"/>
                <p:cNvSpPr/>
                <p:nvPr/>
              </p:nvSpPr>
              <p:spPr>
                <a:xfrm>
                  <a:off x="10939485" y="3246386"/>
                  <a:ext cx="355068" cy="3550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Open Sans" panose="020b0606030504020204" pitchFamily="34" charset="0"/>
                    <a:ea typeface="微软雅黑" panose="020b0503020204020204" pitchFamily="34" charset="-122"/>
                    <a:sym typeface="Open Sans" panose="020b0606030504020204" pitchFamily="34" charset="0"/>
                  </a:endParaRPr>
                </a:p>
              </p:txBody>
            </p:sp>
          </p:grpSp>
        </p:grpSp>
      </p:grpSp>
      <p:pic>
        <p:nvPicPr>
          <p:cNvPr id="2" name="Two Steps From Hell - I Love You Forever">
            <a:hlinkClick action="ppaction://media"/>
          </p:cNvPr>
          <p:cNvPicPr>
            <a:picLocks noChangeAspect="1"/>
          </p:cNvPicPr>
          <p:nvPr>
            <a:audioFile r:link="rId4"/>
            <p:extLst>
              <p:ext uri="{DAA4B4D4-6D71-4841-9C94-3DE7FCFB9230}">
                <p14:media r:embed="rId5">
                  <p14:fade in="5000.000000" out="5000.000000"/>
                </p14:media>
              </p:ext>
            </p:extLst>
          </p:nvPr>
        </p:nvPicPr>
        <p:blipFill>
          <a:blip r:embed="rId3"/>
          <a:stretch>
            <a:fillRect/>
          </a:stretch>
        </p:blipFill>
        <p:spPr>
          <a:xfrm>
            <a:off x="13335000" y="3225800"/>
            <a:ext cx="406400" cy="406400"/>
          </a:xfrm>
          <a:prstGeom prst="rect">
            <a:avLst/>
          </a:prstGeom>
        </p:spPr>
      </p:pic>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8" fill="hold" nodeType="afterGroup">
                            <p:stCondLst>
                              <p:cond delay="1"/>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公司介绍</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27" name="e989f097-3239-41a3-89a3-3db5af8eceb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669926" y="1721882"/>
            <a:ext cx="10864412" cy="5043604"/>
            <a:chOff x="669926" y="1125537"/>
            <a:chExt cx="10864412" cy="5043604"/>
          </a:xfrm>
        </p:grpSpPr>
        <p:sp>
          <p:nvSpPr>
            <p:cNvPr id="28" name="ïṡḻïḍe"/>
            <p:cNvSpPr/>
            <p:nvPr/>
          </p:nvSpPr>
          <p:spPr bwMode="auto">
            <a:xfrm>
              <a:off x="669926" y="1125537"/>
              <a:ext cx="10864412" cy="2303463"/>
            </a:xfrm>
            <a:prstGeom prst="rect">
              <a:avLst/>
            </a:prstGeom>
            <a:blipFill dpi="0" rotWithShape="1">
              <a:blip r:embed="rId3">
                <a:extLst>
                  <a:ext uri="{28A0092B-C50C-407E-A947-70E740481C1C}">
                    <a14:useLocalDpi xmlns:a14="http://schemas.microsoft.com/office/drawing/2010/main" val="0"/>
                  </a:ext>
                </a:extLst>
              </a:blip>
              <a:stretch>
                <a:fillRect/>
              </a:stretch>
            </a:blip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9" name="išḷîḋê"/>
            <p:cNvSpPr/>
            <p:nvPr/>
          </p:nvSpPr>
          <p:spPr bwMode="auto">
            <a:xfrm>
              <a:off x="669926" y="1125538"/>
              <a:ext cx="5426074" cy="2303462"/>
            </a:xfrm>
            <a:prstGeom prst="rect">
              <a:avLst/>
            </a:prstGeom>
            <a:solidFill>
              <a:schemeClr val="accent6">
                <a:lumMod val="60000"/>
                <a:lumOff val="40000"/>
                <a:alpha val="8000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solidFill>
                  <a:schemeClr val="dk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30" name="ïṥlîḓè"/>
            <p:cNvSpPr txBox="1"/>
            <p:nvPr/>
          </p:nvSpPr>
          <p:spPr>
            <a:xfrm>
              <a:off x="670968" y="1743443"/>
              <a:ext cx="5200032" cy="1089212"/>
            </a:xfrm>
            <a:prstGeom prst="rect">
              <a:avLst/>
            </a:prstGeom>
            <a:noFill/>
          </p:spPr>
          <p:txBody>
            <a:bodyPr wrap="square" lIns="90000" tIns="46800" rIns="90000" bIns="46800" rtlCol="0">
              <a:normAutofit fontScale="70000" lnSpcReduction="20000"/>
            </a:bodyPr>
            <a:lstStyle/>
            <a:p>
              <a:pPr>
                <a:spcBef>
                  <a:spcPct val="20000"/>
                </a:spcBef>
              </a:pPr>
              <a:r>
                <a:rPr lang="zh-CN" altLang="en-US" sz="21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a:t>
              </a:r>
              <a:endParaRPr lang="en-US" altLang="zh-CN" sz="2100">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r>
                <a:rPr lang="zh-CN" altLang="en-US" sz="15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单击此处可编辑内容，根据您的需要自由拉伸文本框大小单击此处可编辑内容单击此处可编辑内容，根据您的需要自由拉伸文本框大小单击此处可编辑内容</a:t>
              </a:r>
              <a:endParaRPr lang="en-US" altLang="zh-CN" sz="1500">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r>
                <a:rPr lang="zh-CN" altLang="en-US" sz="15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a:t>
              </a:r>
              <a:endParaRPr lang="en-US" altLang="zh-CN" sz="1500">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endParaRPr lang="en-US" altLang="zh-CN">
                <a:latin typeface="Arial" panose="020b0604020202020204" pitchFamily="34" charset="0"/>
                <a:ea typeface="微软雅黑" panose="020b0503020204020204" pitchFamily="34" charset="-122"/>
                <a:sym typeface="Arial" panose="020b0604020202020204" pitchFamily="34" charset="0"/>
              </a:endParaRPr>
            </a:p>
          </p:txBody>
        </p:sp>
        <p:cxnSp>
          <p:nvCxnSpPr>
            <p:cNvPr id="31" name="直接连接符 30"/>
            <p:cNvCxnSpPr/>
            <p:nvPr/>
          </p:nvCxnSpPr>
          <p:spPr>
            <a:xfrm flipH="1">
              <a:off x="6096000" y="3519000"/>
              <a:ext cx="0" cy="262462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2" name="ïṡḻîḓé"/>
            <p:cNvSpPr txBox="1"/>
            <p:nvPr/>
          </p:nvSpPr>
          <p:spPr>
            <a:xfrm>
              <a:off x="6096003" y="3519675"/>
              <a:ext cx="4859997" cy="588331"/>
            </a:xfrm>
            <a:prstGeom prst="rect">
              <a:avLst/>
            </a:prstGeom>
            <a:noFill/>
          </p:spPr>
          <p:txBody>
            <a:bodyPr wrap="none" lIns="90000" tIns="46800" rIns="90000" bIns="46800" rtlCol="0" anchor="ctr" anchorCtr="0">
              <a:normAutofit/>
            </a:bodyPr>
            <a:lstStyle/>
            <a:p>
              <a:r>
                <a:rPr lang="zh-CN" altLang="en-US"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b="1">
                <a:latin typeface="Open Sans" panose="020b0606030504020204" pitchFamily="34" charset="0"/>
                <a:ea typeface="微软雅黑" panose="020b0503020204020204" pitchFamily="34" charset="-122"/>
                <a:sym typeface="Open Sans" panose="020b0606030504020204" pitchFamily="34" charset="0"/>
              </a:endParaRPr>
            </a:p>
          </p:txBody>
        </p:sp>
        <p:sp>
          <p:nvSpPr>
            <p:cNvPr id="33" name="íṥḻiḑê"/>
            <p:cNvSpPr txBox="1"/>
            <p:nvPr/>
          </p:nvSpPr>
          <p:spPr>
            <a:xfrm>
              <a:off x="6096004" y="4108008"/>
              <a:ext cx="4859996" cy="986668"/>
            </a:xfrm>
            <a:prstGeom prst="rect">
              <a:avLst/>
            </a:prstGeom>
            <a:noFill/>
          </p:spPr>
          <p:txBody>
            <a:bodyPr wrap="square" lIns="90000" tIns="46800" rIns="90000" bIns="46800" rtlCol="0">
              <a:normAutofit/>
            </a:bodyPr>
            <a:lstStyle/>
            <a:p>
              <a:pPr marL="171450" indent="-171450">
                <a:spcBef>
                  <a:spcPct val="20000"/>
                </a:spcBef>
                <a:buFont typeface="Arial" panose="020b0604020202020204" pitchFamily="34" charset="0"/>
                <a:buChar char="•"/>
              </a:pPr>
              <a:r>
                <a:rPr lang="zh-CN" altLang="en-US" sz="10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a:t>
              </a:r>
              <a:endParaRPr lang="en-US" altLang="zh-CN" sz="1000">
                <a:latin typeface="Arial" panose="020b0604020202020204" pitchFamily="34" charset="0"/>
                <a:ea typeface="微软雅黑" panose="020b0503020204020204" pitchFamily="34" charset="-122"/>
                <a:sym typeface="Arial" panose="020b0604020202020204" pitchFamily="34" charset="0"/>
              </a:endParaRPr>
            </a:p>
            <a:p>
              <a:pPr marL="171450" indent="-171450">
                <a:spcBef>
                  <a:spcPct val="20000"/>
                </a:spcBef>
                <a:buFont typeface="Arial" panose="020b0604020202020204" pitchFamily="34" charset="0"/>
                <a:buChar char="•"/>
              </a:pPr>
              <a:r>
                <a:rPr lang="zh-CN" altLang="en-US" sz="10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a:t>
              </a:r>
              <a:endParaRPr lang="en-US" altLang="zh-CN" sz="1000">
                <a:latin typeface="Arial" panose="020b0604020202020204" pitchFamily="34" charset="0"/>
                <a:ea typeface="微软雅黑" panose="020b0503020204020204" pitchFamily="34" charset="-122"/>
                <a:sym typeface="Arial" panose="020b0604020202020204" pitchFamily="34" charset="0"/>
              </a:endParaRPr>
            </a:p>
            <a:p>
              <a:pPr marL="171450" indent="-171450">
                <a:spcBef>
                  <a:spcPct val="20000"/>
                </a:spcBef>
                <a:buFont typeface="Arial" panose="020b0604020202020204" pitchFamily="34" charset="0"/>
                <a:buChar char="•"/>
              </a:pPr>
              <a:r>
                <a:rPr lang="zh-CN" altLang="en-US" sz="10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a:t>
              </a:r>
              <a:endParaRPr lang="en-US" altLang="zh-CN" sz="1000">
                <a:latin typeface="Arial" panose="020b0604020202020204" pitchFamily="34" charset="0"/>
                <a:ea typeface="微软雅黑" panose="020b0503020204020204" pitchFamily="34" charset="-122"/>
                <a:sym typeface="Arial" panose="020b0604020202020204" pitchFamily="34" charset="0"/>
              </a:endParaRPr>
            </a:p>
            <a:p>
              <a:pPr marL="171450" indent="-171450">
                <a:spcBef>
                  <a:spcPct val="20000"/>
                </a:spcBef>
                <a:buFont typeface="Arial" panose="020b0604020202020204" pitchFamily="34" charset="0"/>
                <a:buChar char="•"/>
              </a:pPr>
              <a:endParaRPr lang="en-US" altLang="zh-CN" sz="1000">
                <a:latin typeface="Arial" panose="020b0604020202020204" pitchFamily="34" charset="0"/>
                <a:ea typeface="微软雅黑" panose="020b0503020204020204" pitchFamily="34" charset="-122"/>
                <a:sym typeface="Arial" panose="020b0604020202020204" pitchFamily="34" charset="0"/>
              </a:endParaRPr>
            </a:p>
          </p:txBody>
        </p:sp>
        <p:sp>
          <p:nvSpPr>
            <p:cNvPr id="34" name="îsḷîḑé"/>
            <p:cNvSpPr/>
            <p:nvPr/>
          </p:nvSpPr>
          <p:spPr bwMode="auto">
            <a:xfrm>
              <a:off x="6186000" y="5330817"/>
              <a:ext cx="854996" cy="838324"/>
            </a:xfrm>
            <a:custGeom>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accent2">
                <a:alpha val="15000"/>
              </a:schemeClr>
            </a:solidFill>
            <a:ln>
              <a:noFill/>
            </a:ln>
          </p:spPr>
          <p:txBody>
            <a:bodyPr/>
            <a:lstStyle/>
            <a:p>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250"/>
                                        <p:tgtEl>
                                          <p:spTgt spid="27"/>
                                        </p:tgtEl>
                                      </p:cBhvr>
                                    </p:animEffect>
                                    <p:anim calcmode="lin" valueType="num">
                                      <p:cBhvr>
                                        <p:cTn id="8" dur="1250" fill="hold"/>
                                        <p:tgtEl>
                                          <p:spTgt spid="27"/>
                                        </p:tgtEl>
                                        <p:attrNameLst>
                                          <p:attrName>ppt_x</p:attrName>
                                        </p:attrNameLst>
                                      </p:cBhvr>
                                      <p:tavLst>
                                        <p:tav tm="0">
                                          <p:val>
                                            <p:strVal val="#ppt_x"/>
                                          </p:val>
                                        </p:tav>
                                        <p:tav tm="100000">
                                          <p:val>
                                            <p:strVal val="#ppt_x"/>
                                          </p:val>
                                        </p:tav>
                                      </p:tavLst>
                                    </p:anim>
                                    <p:anim calcmode="lin" valueType="num">
                                      <p:cBhvr>
                                        <p:cTn id="9" dur="1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公司介绍</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0e6118d3-1e15-4e4a-86c4-55f6303f225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672570" y="1381489"/>
            <a:ext cx="10849123" cy="4911925"/>
            <a:chOff x="672570" y="1212523"/>
            <a:chExt cx="10849123" cy="4911925"/>
          </a:xfrm>
        </p:grpSpPr>
        <p:grpSp>
          <p:nvGrpSpPr>
            <p:cNvPr id="7" name="îṧ1iḑe"/>
            <p:cNvGrpSpPr/>
            <p:nvPr/>
          </p:nvGrpSpPr>
          <p:grpSpPr>
            <a:xfrm>
              <a:off x="7930753" y="1212523"/>
              <a:ext cx="3520247" cy="1946459"/>
              <a:chOff x="503602" y="2132856"/>
              <a:chExt cx="5859098" cy="3239723"/>
            </a:xfrm>
          </p:grpSpPr>
          <p:grpSp>
            <p:nvGrpSpPr>
              <p:cNvPr id="26" name="íṧ1ídè"/>
              <p:cNvGrpSpPr/>
              <p:nvPr/>
            </p:nvGrpSpPr>
            <p:grpSpPr>
              <a:xfrm>
                <a:off x="503602" y="5249660"/>
                <a:ext cx="5859098" cy="122919"/>
                <a:chOff x="-1348120" y="5777968"/>
                <a:chExt cx="9361040" cy="187524"/>
              </a:xfrm>
            </p:grpSpPr>
            <p:sp>
              <p:nvSpPr>
                <p:cNvPr id="34"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35" name="išľíde"/>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27" name="îṩḷíḓê"/>
              <p:cNvGrpSpPr/>
              <p:nvPr/>
            </p:nvGrpSpPr>
            <p:grpSpPr>
              <a:xfrm>
                <a:off x="1002671" y="2132856"/>
                <a:ext cx="4860960" cy="3080807"/>
                <a:chOff x="-375492" y="1139528"/>
                <a:chExt cx="7415785" cy="4700016"/>
              </a:xfrm>
            </p:grpSpPr>
            <p:grpSp>
              <p:nvGrpSpPr>
                <p:cNvPr id="29" name="ïšḻíďe"/>
                <p:cNvGrpSpPr/>
                <p:nvPr/>
              </p:nvGrpSpPr>
              <p:grpSpPr>
                <a:xfrm>
                  <a:off x="-375492" y="1139528"/>
                  <a:ext cx="7415785" cy="4700016"/>
                  <a:chOff x="-375492" y="1139528"/>
                  <a:chExt cx="7415785" cy="4700016"/>
                </a:xfrm>
              </p:grpSpPr>
              <p:sp>
                <p:nvSpPr>
                  <p:cNvPr id="31" name="íSḷíḑe"/>
                  <p:cNvSpPr/>
                  <p:nvPr/>
                </p:nvSpPr>
                <p:spPr>
                  <a:xfrm>
                    <a:off x="-375492" y="1139528"/>
                    <a:ext cx="7415784" cy="4700016"/>
                  </a:xfrm>
                  <a:custGeom>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3"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32" name="isļíḑê"/>
                  <p:cNvSpPr/>
                  <p:nvPr/>
                </p:nvSpPr>
                <p:spPr>
                  <a:xfrm>
                    <a:off x="-358011" y="1160080"/>
                    <a:ext cx="7380820" cy="4658913"/>
                  </a:xfrm>
                  <a:custGeom>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33" name="iSlide" hidden="1"/>
                  <p:cNvSpPr/>
                  <p:nvPr/>
                </p:nvSpPr>
                <p:spPr>
                  <a:xfrm>
                    <a:off x="4509683" y="1139528"/>
                    <a:ext cx="2530610" cy="4700016"/>
                  </a:xfrm>
                  <a:custGeom>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30"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28" name="ï$liḍê"/>
              <p:cNvSpPr/>
              <p:nvPr/>
            </p:nvSpPr>
            <p:spPr>
              <a:xfrm>
                <a:off x="1166336" y="2313357"/>
                <a:ext cx="4515875" cy="2699819"/>
              </a:xfrm>
              <a:prstGeom prst="rect">
                <a:avLst/>
              </a:prstGeom>
              <a:blipFill dpi="0" rotWithShape="1">
                <a:blip r:embed="rId3">
                  <a:extLst>
                    <a:ext uri="{28A0092B-C50C-407E-A947-70E740481C1C}">
                      <a14:useLocalDpi xmlns:a14="http://schemas.microsoft.com/office/drawing/2010/main" val="0"/>
                    </a:ext>
                  </a:extLst>
                </a:blip>
                <a:stretch>
                  <a:fillRect/>
                </a:stretch>
              </a:blipFill>
              <a:ln w="6350"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8" name="íSľîḓè"/>
            <p:cNvSpPr/>
            <p:nvPr/>
          </p:nvSpPr>
          <p:spPr bwMode="auto">
            <a:xfrm>
              <a:off x="672570" y="3332023"/>
              <a:ext cx="1096556" cy="726977"/>
            </a:xfrm>
            <a:prstGeom prst="rect">
              <a:avLst/>
            </a:prstGeom>
            <a:noFill/>
            <a:ln>
              <a:noFill/>
            </a:ln>
          </p:spPr>
          <p:txBody>
            <a:bodyPr wrap="none" lIns="90000" tIns="46800" rIns="90000" bIns="46800" anchor="ctr">
              <a:normAutofit/>
            </a:bodyPr>
            <a:lstStyle/>
            <a:p>
              <a:pPr algn="l"/>
              <a:r>
                <a:rPr lang="en-US" sz="4000">
                  <a:solidFill>
                    <a:schemeClr val="accent1"/>
                  </a:solidFill>
                  <a:latin typeface="Open Sans" panose="020b0606030504020204" pitchFamily="34" charset="0"/>
                  <a:ea typeface="微软雅黑" panose="020b0503020204020204" pitchFamily="34" charset="-122"/>
                  <a:sym typeface="Open Sans" panose="020b0606030504020204" pitchFamily="34" charset="0"/>
                </a:rPr>
                <a:t>20</a:t>
              </a:r>
              <a:r>
                <a:rPr lang="en-US" altLang="zh-CN" sz="4000">
                  <a:solidFill>
                    <a:schemeClr val="accent1"/>
                  </a:solidFill>
                  <a:latin typeface="Open Sans" panose="020b0606030504020204" pitchFamily="34" charset="0"/>
                  <a:ea typeface="微软雅黑" panose="020b0503020204020204" pitchFamily="34" charset="-122"/>
                  <a:sym typeface="Open Sans" panose="020b0606030504020204" pitchFamily="34" charset="0"/>
                </a:rPr>
                <a:t>%</a:t>
              </a:r>
              <a:endParaRPr lang="en-US" sz="4000">
                <a:solidFill>
                  <a:schemeClr val="accent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9" name="iṡļîḑè"/>
            <p:cNvSpPr/>
            <p:nvPr/>
          </p:nvSpPr>
          <p:spPr>
            <a:xfrm>
              <a:off x="672570" y="4567573"/>
              <a:ext cx="3337200" cy="1448245"/>
            </a:xfrm>
            <a:prstGeom prst="snip2SameRect">
              <a:avLst>
                <a:gd name="adj1" fmla="val 0"/>
                <a:gd name="adj2" fmla="val 0"/>
              </a:avLst>
            </a:prstGeom>
            <a:ln>
              <a:noFill/>
            </a:ln>
          </p:spPr>
          <p:txBody>
            <a:bodyPr wrap="square" anchor="t">
              <a:normAutofit/>
            </a:bodyPr>
            <a:lstStyle/>
            <a:p>
              <a:pPr>
                <a:lnSpc>
                  <a:spcPct val="15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Unified fonts make reading more fluent.</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Theme color makes PPT more convenient to change.</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Adjust the spacing to adapt to Chinese typesetting, use the reference line in PPT.</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10" name="ïşļïḍe"/>
            <p:cNvSpPr txBox="1"/>
            <p:nvPr/>
          </p:nvSpPr>
          <p:spPr bwMode="auto">
            <a:xfrm>
              <a:off x="672570" y="4059000"/>
              <a:ext cx="3337200" cy="49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b="1">
                <a:latin typeface="Open Sans" panose="020b0606030504020204" pitchFamily="34" charset="0"/>
                <a:ea typeface="微软雅黑" panose="020b0503020204020204" pitchFamily="34" charset="-122"/>
                <a:sym typeface="Open Sans" panose="020b0606030504020204" pitchFamily="34" charset="0"/>
              </a:endParaRPr>
            </a:p>
          </p:txBody>
        </p:sp>
        <p:sp>
          <p:nvSpPr>
            <p:cNvPr id="11" name="îsḻiḋê"/>
            <p:cNvSpPr/>
            <p:nvPr/>
          </p:nvSpPr>
          <p:spPr bwMode="auto">
            <a:xfrm>
              <a:off x="4428810" y="3332023"/>
              <a:ext cx="1096556" cy="726977"/>
            </a:xfrm>
            <a:prstGeom prst="rect">
              <a:avLst/>
            </a:prstGeom>
            <a:noFill/>
            <a:ln>
              <a:noFill/>
            </a:ln>
          </p:spPr>
          <p:txBody>
            <a:bodyPr wrap="none" lIns="90000" tIns="46800" rIns="90000" bIns="46800" anchor="ctr">
              <a:normAutofit/>
            </a:bodyPr>
            <a:lstStyle/>
            <a:p>
              <a:pPr algn="l"/>
              <a:r>
                <a:rPr lang="en-US" altLang="zh-CN" sz="4000">
                  <a:solidFill>
                    <a:schemeClr val="accent3"/>
                  </a:solidFill>
                  <a:latin typeface="Open Sans" panose="020b0606030504020204" pitchFamily="34" charset="0"/>
                  <a:ea typeface="微软雅黑" panose="020b0503020204020204" pitchFamily="34" charset="-122"/>
                  <a:sym typeface="Open Sans" panose="020b0606030504020204" pitchFamily="34" charset="0"/>
                </a:rPr>
                <a:t>40%</a:t>
              </a:r>
              <a:endParaRPr lang="en-US" sz="4000">
                <a:solidFill>
                  <a:schemeClr val="accent3"/>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iṧļiḍè"/>
            <p:cNvSpPr/>
            <p:nvPr/>
          </p:nvSpPr>
          <p:spPr>
            <a:xfrm>
              <a:off x="4428810" y="4567573"/>
              <a:ext cx="3337200" cy="1448245"/>
            </a:xfrm>
            <a:prstGeom prst="snip2SameRect">
              <a:avLst>
                <a:gd name="adj1" fmla="val 0"/>
                <a:gd name="adj2" fmla="val 0"/>
              </a:avLst>
            </a:prstGeom>
            <a:ln>
              <a:noFill/>
            </a:ln>
          </p:spPr>
          <p:txBody>
            <a:bodyPr wrap="square" anchor="t">
              <a:normAutofit/>
            </a:bodyPr>
            <a:lstStyle/>
            <a:p>
              <a:pPr>
                <a:lnSpc>
                  <a:spcPct val="15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Unified fonts make reading more fluent.</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Theme color makes PPT more convenient to change.</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Adjust the spacing to adapt to Chinese typesetting, use the reference line in PPT.</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13" name="ïsḷïdé"/>
            <p:cNvSpPr txBox="1"/>
            <p:nvPr/>
          </p:nvSpPr>
          <p:spPr bwMode="auto">
            <a:xfrm>
              <a:off x="4428810" y="4059000"/>
              <a:ext cx="3337200" cy="49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b="1">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4" name="ïṩľiḑè"/>
            <p:cNvGrpSpPr/>
            <p:nvPr/>
          </p:nvGrpSpPr>
          <p:grpSpPr>
            <a:xfrm>
              <a:off x="2353586" y="3498846"/>
              <a:ext cx="1656184" cy="386922"/>
              <a:chOff x="2135560" y="3498846"/>
              <a:chExt cx="1656184" cy="386922"/>
            </a:xfrm>
          </p:grpSpPr>
          <p:cxnSp>
            <p:nvCxnSpPr>
              <p:cNvPr id="24" name="直接箭头连接符 23"/>
              <p:cNvCxnSpPr/>
              <p:nvPr/>
            </p:nvCxnSpPr>
            <p:spPr>
              <a:xfrm>
                <a:off x="2135560" y="3869102"/>
                <a:ext cx="1656184" cy="0"/>
              </a:xfrm>
              <a:prstGeom prst="straightConnector1">
                <a:avLst/>
              </a:prstGeom>
              <a:ln w="3175" cap="rnd">
                <a:solidFill>
                  <a:schemeClr val="bg1">
                    <a:lumMod val="85000"/>
                  </a:schemeClr>
                </a:solidFill>
                <a:round/>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íṩlïdé"/>
              <p:cNvSpPr txBox="1"/>
              <p:nvPr/>
            </p:nvSpPr>
            <p:spPr>
              <a:xfrm>
                <a:off x="2398440" y="3498846"/>
                <a:ext cx="1130424" cy="386922"/>
              </a:xfrm>
              <a:prstGeom prst="rect">
                <a:avLst/>
              </a:prstGeom>
              <a:noFill/>
            </p:spPr>
            <p:txBody>
              <a:bodyPr wrap="none" lIns="90000" tIns="46800" rIns="90000" bIns="46800" rtlCol="0" anchor="ctr" anchorCtr="0">
                <a:normAutofit/>
              </a:bodyPr>
              <a:lstStyle/>
              <a:p>
                <a:pPr algn="ctr"/>
                <a:r>
                  <a:rPr lang="en-US" altLang="zh-CN" sz="1400" b="1">
                    <a:latin typeface="Open Sans" panose="020b0606030504020204" pitchFamily="34" charset="0"/>
                    <a:ea typeface="微软雅黑" panose="020b0503020204020204" pitchFamily="34" charset="-122"/>
                    <a:sym typeface="Open Sans" panose="020b0606030504020204" pitchFamily="34" charset="0"/>
                  </a:rPr>
                  <a:t>Keyword</a:t>
                </a:r>
                <a:endParaRPr lang="zh-CN" altLang="en-US" sz="1400" b="1">
                  <a:latin typeface="Open Sans" panose="020b0606030504020204" pitchFamily="34" charset="0"/>
                  <a:ea typeface="微软雅黑" panose="020b0503020204020204" pitchFamily="34" charset="-122"/>
                  <a:sym typeface="Open Sans" panose="020b0606030504020204" pitchFamily="34" charset="0"/>
                </a:endParaRPr>
              </a:p>
            </p:txBody>
          </p:sp>
        </p:grpSp>
        <p:cxnSp>
          <p:nvCxnSpPr>
            <p:cNvPr id="15" name="直接连接符 14"/>
            <p:cNvCxnSpPr/>
            <p:nvPr/>
          </p:nvCxnSpPr>
          <p:spPr>
            <a:xfrm flipH="1">
              <a:off x="3960592" y="4554000"/>
              <a:ext cx="0" cy="157044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6" name="îśļíḑè"/>
            <p:cNvSpPr txBox="1"/>
            <p:nvPr/>
          </p:nvSpPr>
          <p:spPr>
            <a:xfrm>
              <a:off x="675394" y="1518405"/>
              <a:ext cx="5735606" cy="1790544"/>
            </a:xfrm>
            <a:prstGeom prst="rect">
              <a:avLst/>
            </a:prstGeom>
            <a:noFill/>
          </p:spPr>
          <p:txBody>
            <a:bodyPr wrap="square" lIns="90000" tIns="46800" rIns="90000" bIns="46800" rtlCol="0">
              <a:normAutofit lnSpcReduction="10000"/>
            </a:bodyPr>
            <a:lstStyle/>
            <a:p>
              <a:pPr>
                <a:spcBef>
                  <a:spcPct val="20000"/>
                </a:spcBef>
              </a:pPr>
              <a:r>
                <a:rPr lang="zh-CN" altLang="en-US" sz="20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a:t>
              </a:r>
              <a:endParaRPr lang="en-US" altLang="zh-CN" sz="2000">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r>
                <a:rPr lang="zh-CN" altLang="en-US" sz="14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r>
                <a:rPr lang="zh-CN" altLang="en-US" sz="1400">
                  <a:latin typeface="Arial" panose="020b0604020202020204" pitchFamily="34" charset="0"/>
                  <a:ea typeface="微软雅黑" panose="020b0503020204020204" pitchFamily="34" charset="-122"/>
                  <a:sym typeface="Arial" panose="020b0604020202020204" pitchFamily="34" charset="0"/>
                </a:rPr>
                <a:t>单击此处可编辑内容单击此处可编辑内容，根据您的需要自由拉伸文本框大小</a:t>
              </a:r>
              <a:endParaRPr lang="en-US" altLang="zh-CN" sz="1400">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r>
                <a:rPr lang="zh-CN" altLang="en-US" sz="14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a:t>
              </a:r>
              <a:endParaRPr lang="en-US"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7" name="isḷíḍè"/>
            <p:cNvSpPr txBox="1"/>
            <p:nvPr/>
          </p:nvSpPr>
          <p:spPr>
            <a:xfrm>
              <a:off x="8185050" y="4568618"/>
              <a:ext cx="3336643" cy="1447200"/>
            </a:xfrm>
            <a:prstGeom prst="rect">
              <a:avLst/>
            </a:prstGeom>
            <a:noFill/>
          </p:spPr>
          <p:txBody>
            <a:bodyPr wrap="square" lIns="90000" tIns="46800" rIns="90000" bIns="46800" rtlCol="0">
              <a:normAutofit/>
            </a:bodyPr>
            <a:lstStyle/>
            <a:p>
              <a:pPr>
                <a:lnSpc>
                  <a:spcPct val="15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Unified fonts make reading more fluent.</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Theme color makes PPT more convenient to change.</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Adjust the spacing to adapt to Chinese typesetting, use the reference line in PPT.</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18" name="ïsḷíḍê"/>
            <p:cNvSpPr txBox="1"/>
            <p:nvPr/>
          </p:nvSpPr>
          <p:spPr bwMode="auto">
            <a:xfrm>
              <a:off x="8185050" y="4059000"/>
              <a:ext cx="3336643" cy="49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b="1">
                <a:latin typeface="Open Sans" panose="020b0606030504020204" pitchFamily="34" charset="0"/>
                <a:ea typeface="微软雅黑" panose="020b0503020204020204" pitchFamily="34" charset="-122"/>
                <a:sym typeface="Open Sans" panose="020b0606030504020204" pitchFamily="34" charset="0"/>
              </a:endParaRPr>
            </a:p>
          </p:txBody>
        </p:sp>
        <p:sp>
          <p:nvSpPr>
            <p:cNvPr id="19" name="ïšḻiďè"/>
            <p:cNvSpPr/>
            <p:nvPr/>
          </p:nvSpPr>
          <p:spPr bwMode="auto">
            <a:xfrm>
              <a:off x="8185050" y="3332023"/>
              <a:ext cx="1096556" cy="726977"/>
            </a:xfrm>
            <a:prstGeom prst="rect">
              <a:avLst/>
            </a:prstGeom>
            <a:noFill/>
            <a:ln>
              <a:noFill/>
            </a:ln>
          </p:spPr>
          <p:txBody>
            <a:bodyPr wrap="none" lIns="90000" tIns="46800" rIns="90000" bIns="46800" anchor="ctr">
              <a:normAutofit/>
            </a:bodyPr>
            <a:lstStyle/>
            <a:p>
              <a:pPr algn="l"/>
              <a:r>
                <a:rPr lang="en-US" sz="4000">
                  <a:solidFill>
                    <a:schemeClr val="accent3"/>
                  </a:solidFill>
                  <a:latin typeface="Open Sans" panose="020b0606030504020204" pitchFamily="34" charset="0"/>
                  <a:ea typeface="微软雅黑" panose="020b0503020204020204" pitchFamily="34" charset="-122"/>
                  <a:sym typeface="Open Sans" panose="020b0606030504020204" pitchFamily="34" charset="0"/>
                </a:rPr>
                <a:t>40</a:t>
              </a:r>
              <a:r>
                <a:rPr lang="en-US" altLang="zh-CN" sz="4000">
                  <a:solidFill>
                    <a:schemeClr val="accent3"/>
                  </a:solidFill>
                  <a:latin typeface="Open Sans" panose="020b0606030504020204" pitchFamily="34" charset="0"/>
                  <a:ea typeface="微软雅黑" panose="020b0503020204020204" pitchFamily="34" charset="-122"/>
                  <a:sym typeface="Open Sans" panose="020b0606030504020204" pitchFamily="34" charset="0"/>
                </a:rPr>
                <a:t>%</a:t>
              </a:r>
              <a:endParaRPr lang="en-US" sz="4000">
                <a:solidFill>
                  <a:schemeClr val="accent3"/>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20" name="ísḷïḑé"/>
            <p:cNvGrpSpPr/>
            <p:nvPr/>
          </p:nvGrpSpPr>
          <p:grpSpPr>
            <a:xfrm>
              <a:off x="6109826" y="3498846"/>
              <a:ext cx="1656184" cy="386922"/>
              <a:chOff x="2135560" y="3498846"/>
              <a:chExt cx="1656184" cy="386922"/>
            </a:xfrm>
          </p:grpSpPr>
          <p:cxnSp>
            <p:nvCxnSpPr>
              <p:cNvPr id="22" name="直接箭头连接符 21"/>
              <p:cNvCxnSpPr/>
              <p:nvPr/>
            </p:nvCxnSpPr>
            <p:spPr>
              <a:xfrm>
                <a:off x="2135560" y="3869102"/>
                <a:ext cx="1656184" cy="0"/>
              </a:xfrm>
              <a:prstGeom prst="straightConnector1">
                <a:avLst/>
              </a:prstGeom>
              <a:ln w="3175" cap="rnd">
                <a:solidFill>
                  <a:schemeClr val="bg1">
                    <a:lumMod val="85000"/>
                  </a:schemeClr>
                </a:solidFill>
                <a:round/>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ï$ḻïḍê"/>
              <p:cNvSpPr txBox="1"/>
              <p:nvPr/>
            </p:nvSpPr>
            <p:spPr>
              <a:xfrm>
                <a:off x="2398440" y="3498846"/>
                <a:ext cx="1130424" cy="386922"/>
              </a:xfrm>
              <a:prstGeom prst="rect">
                <a:avLst/>
              </a:prstGeom>
              <a:noFill/>
            </p:spPr>
            <p:txBody>
              <a:bodyPr wrap="none" lIns="90000" tIns="46800" rIns="90000" bIns="46800" rtlCol="0" anchor="ctr" anchorCtr="0">
                <a:normAutofit/>
              </a:bodyPr>
              <a:lstStyle/>
              <a:p>
                <a:pPr algn="ctr"/>
                <a:r>
                  <a:rPr lang="en-US" altLang="zh-CN" sz="1400" b="1">
                    <a:latin typeface="Open Sans" panose="020b0606030504020204" pitchFamily="34" charset="0"/>
                    <a:ea typeface="微软雅黑" panose="020b0503020204020204" pitchFamily="34" charset="-122"/>
                    <a:sym typeface="Open Sans" panose="020b0606030504020204" pitchFamily="34" charset="0"/>
                  </a:rPr>
                  <a:t>Keyword</a:t>
                </a:r>
                <a:endParaRPr lang="zh-CN" altLang="en-US" sz="1400" b="1">
                  <a:latin typeface="Open Sans" panose="020b0606030504020204" pitchFamily="34" charset="0"/>
                  <a:ea typeface="微软雅黑" panose="020b0503020204020204" pitchFamily="34" charset="-122"/>
                  <a:sym typeface="Open Sans" panose="020b0606030504020204" pitchFamily="34" charset="0"/>
                </a:endParaRPr>
              </a:p>
            </p:txBody>
          </p:sp>
        </p:grpSp>
        <p:cxnSp>
          <p:nvCxnSpPr>
            <p:cNvPr id="21" name="直接连接符 20"/>
            <p:cNvCxnSpPr/>
            <p:nvPr/>
          </p:nvCxnSpPr>
          <p:spPr>
            <a:xfrm flipH="1">
              <a:off x="7676798" y="4554000"/>
              <a:ext cx="0" cy="157044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ppt_x</p:attrName>
                                        </p:attrNameLst>
                                      </p:cBhvr>
                                      <p:tavLst>
                                        <p:tav tm="0">
                                          <p:val>
                                            <p:strVal val="#ppt_x"/>
                                          </p:val>
                                        </p:tav>
                                        <p:tav tm="100000">
                                          <p:val>
                                            <p:strVal val="#ppt_x"/>
                                          </p:val>
                                        </p:tav>
                                      </p:tavLst>
                                    </p:anim>
                                    <p:anim calcmode="lin" valueType="num">
                                      <p:cBhvr>
                                        <p:cTn id="9" dur="1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公司介绍</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1f534078-c416-4757-bfb1-5af3f61c366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1589" y="1731824"/>
            <a:ext cx="12193590" cy="5039289"/>
            <a:chOff x="-1589" y="1125537"/>
            <a:chExt cx="12193590" cy="5039289"/>
          </a:xfrm>
        </p:grpSpPr>
        <p:sp>
          <p:nvSpPr>
            <p:cNvPr id="7" name="îs1îḓé"/>
            <p:cNvSpPr/>
            <p:nvPr/>
          </p:nvSpPr>
          <p:spPr>
            <a:xfrm>
              <a:off x="-1589" y="1125538"/>
              <a:ext cx="12193590" cy="3293463"/>
            </a:xfrm>
            <a:prstGeom prst="roundRect">
              <a:avLst>
                <a:gd name="adj" fmla="val 0"/>
              </a:avLst>
            </a:prstGeom>
            <a:blipFill dpi="0" rotWithShape="1">
              <a:blip r:embed="rId3">
                <a:extLst>
                  <a:ext uri="{28A0092B-C50C-407E-A947-70E740481C1C}">
                    <a14:useLocalDpi xmlns:a14="http://schemas.microsoft.com/office/drawing/2010/main" val="0"/>
                  </a:ext>
                </a:extLst>
              </a:blip>
              <a:stretch>
                <a:fillRect/>
              </a:stretch>
            </a:blip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8" name="islíḍè"/>
            <p:cNvSpPr/>
            <p:nvPr/>
          </p:nvSpPr>
          <p:spPr>
            <a:xfrm>
              <a:off x="669925" y="1125537"/>
              <a:ext cx="10850563" cy="3293463"/>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9" name="直接连接符 8"/>
            <p:cNvCxnSpPr/>
            <p:nvPr/>
          </p:nvCxnSpPr>
          <p:spPr>
            <a:xfrm flipH="1">
              <a:off x="3318585" y="5008858"/>
              <a:ext cx="0" cy="1125852"/>
            </a:xfrm>
            <a:prstGeom prst="line">
              <a:avLst/>
            </a:prstGeom>
            <a:ln w="3175">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直接连接符 9"/>
            <p:cNvCxnSpPr/>
            <p:nvPr/>
          </p:nvCxnSpPr>
          <p:spPr>
            <a:xfrm flipH="1">
              <a:off x="6099590" y="5008858"/>
              <a:ext cx="0" cy="1125852"/>
            </a:xfrm>
            <a:prstGeom prst="line">
              <a:avLst/>
            </a:prstGeom>
            <a:ln w="3175">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直接连接符 10"/>
            <p:cNvCxnSpPr/>
            <p:nvPr/>
          </p:nvCxnSpPr>
          <p:spPr>
            <a:xfrm flipH="1">
              <a:off x="8880595" y="5008858"/>
              <a:ext cx="0" cy="1155968"/>
            </a:xfrm>
            <a:prstGeom prst="line">
              <a:avLst/>
            </a:prstGeom>
            <a:ln w="3175">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直接箭头连接符 11"/>
            <p:cNvCxnSpPr>
              <a:endCxn id="25" idx="2"/>
            </p:cNvCxnSpPr>
            <p:nvPr/>
          </p:nvCxnSpPr>
          <p:spPr>
            <a:xfrm>
              <a:off x="1768174" y="4340761"/>
              <a:ext cx="8095603" cy="0"/>
            </a:xfrm>
            <a:prstGeom prst="straightConnector1">
              <a:avLst/>
            </a:prstGeom>
            <a:ln w="152400">
              <a:solidFill>
                <a:schemeClr val="bg2">
                  <a:lumMod val="20000"/>
                  <a:lumOff val="8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ïslïḓè"/>
            <p:cNvSpPr/>
            <p:nvPr/>
          </p:nvSpPr>
          <p:spPr bwMode="auto">
            <a:xfrm>
              <a:off x="676446" y="4980283"/>
              <a:ext cx="2503273" cy="1013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tabLst>
                  <a:tab pos="227965"/>
                </a:tabLst>
                <a:defRPr/>
              </a:pPr>
              <a:r>
                <a:rPr lang="en-US" altLang="zh-CN" sz="1100">
                  <a:latin typeface="Open Sans" panose="020b0606030504020204" pitchFamily="34" charset="0"/>
                  <a:ea typeface="微软雅黑" panose="020b0503020204020204" pitchFamily="34" charset="-122"/>
                  <a:sym typeface="Open Sans" panose="020b0606030504020204" pitchFamily="34" charset="0"/>
                </a:rPr>
                <a:t>Supporting </a:t>
              </a:r>
              <a:r>
                <a:rPr lang="zh-CN" altLang="en-US" sz="1100">
                  <a:latin typeface="Open Sans" panose="020b0606030504020204" pitchFamily="34" charset="0"/>
                  <a:ea typeface="微软雅黑" panose="020b0503020204020204" pitchFamily="34" charset="-122"/>
                  <a:sym typeface="Open Sans" panose="020b0606030504020204" pitchFamily="34" charset="0"/>
                </a:rPr>
                <a:t>输入标题</a:t>
              </a:r>
              <a:r>
                <a:rPr lang="en-US" altLang="zh-CN" sz="1100">
                  <a:latin typeface="Open Sans" panose="020b0606030504020204" pitchFamily="34" charset="0"/>
                  <a:ea typeface="微软雅黑" panose="020b0503020204020204" pitchFamily="34" charset="-122"/>
                  <a:sym typeface="Open Sans" panose="020b0606030504020204" pitchFamily="34" charset="0"/>
                </a:rPr>
                <a: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marL="171450" indent="-171450">
                <a:lnSpc>
                  <a:spcPct val="150000"/>
                </a:lnSpc>
                <a:buFont typeface="Arial" panose="020b0604020202020204" pitchFamily="34" charset="0"/>
                <a:buChar char="•"/>
                <a:tabLst>
                  <a:tab pos="227965"/>
                </a:tabLst>
                <a:defRPr/>
              </a:pPr>
              <a:r>
                <a:rPr lang="en-US" altLang="zh-CN" sz="1100">
                  <a:latin typeface="Open Sans" panose="020b0606030504020204" pitchFamily="34" charset="0"/>
                  <a:ea typeface="微软雅黑" panose="020b0503020204020204" pitchFamily="34" charset="-122"/>
                  <a:sym typeface="Open Sans" panose="020b0606030504020204" pitchFamily="34" charset="0"/>
                </a:rPr>
                <a:t>When you copy &amp; paste, choose "keep text only" option.</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14" name="i$ļídé"/>
            <p:cNvSpPr/>
            <p:nvPr/>
          </p:nvSpPr>
          <p:spPr>
            <a:xfrm>
              <a:off x="970316" y="3429000"/>
              <a:ext cx="1915533" cy="397250"/>
            </a:xfrm>
            <a:prstGeom prst="rect">
              <a:avLst/>
            </a:prstGeom>
          </p:spPr>
          <p:txBody>
            <a:bodyPr wrap="none" lIns="90000" tIns="46800" rIns="90000" bIns="46800">
              <a:normAutofit/>
            </a:bodyPr>
            <a:lstStyle/>
            <a:p>
              <a:pPr algn="ctr"/>
              <a:r>
                <a:rPr lang="zh-CN" altLang="en-US"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5" name="îšlíde"/>
            <p:cNvGrpSpPr/>
            <p:nvPr/>
          </p:nvGrpSpPr>
          <p:grpSpPr>
            <a:xfrm>
              <a:off x="1520760" y="3933439"/>
              <a:ext cx="814644" cy="814644"/>
              <a:chOff x="3084858" y="2740847"/>
              <a:chExt cx="814644" cy="814644"/>
            </a:xfrm>
          </p:grpSpPr>
          <p:sp>
            <p:nvSpPr>
              <p:cNvPr id="31" name="íśḷídê"/>
              <p:cNvSpPr/>
              <p:nvPr/>
            </p:nvSpPr>
            <p:spPr>
              <a:xfrm>
                <a:off x="3084858" y="2740847"/>
                <a:ext cx="814644" cy="814644"/>
              </a:xfrm>
              <a:prstGeom prst="ellipse">
                <a:avLst/>
              </a:prstGeom>
              <a:solidFill>
                <a:schemeClr val="accent6">
                  <a:lumMod val="60000"/>
                  <a:lumOff val="40000"/>
                </a:schemeClr>
              </a:solid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32" name="íSļide"/>
              <p:cNvSpPr/>
              <p:nvPr/>
            </p:nvSpPr>
            <p:spPr bwMode="auto">
              <a:xfrm>
                <a:off x="3318087" y="2973047"/>
                <a:ext cx="348184" cy="352086"/>
              </a:xfrm>
              <a:custGeom>
                <a:gdLst>
                  <a:gd name="connsiteX0" fmla="*/ 446492 w 598324"/>
                  <a:gd name="connsiteY0" fmla="*/ 409357 h 605028"/>
                  <a:gd name="connsiteX1" fmla="*/ 402334 w 598324"/>
                  <a:gd name="connsiteY1" fmla="*/ 453535 h 605028"/>
                  <a:gd name="connsiteX2" fmla="*/ 446492 w 598324"/>
                  <a:gd name="connsiteY2" fmla="*/ 497620 h 605028"/>
                  <a:gd name="connsiteX3" fmla="*/ 490650 w 598324"/>
                  <a:gd name="connsiteY3" fmla="*/ 453535 h 605028"/>
                  <a:gd name="connsiteX4" fmla="*/ 446492 w 598324"/>
                  <a:gd name="connsiteY4" fmla="*/ 409357 h 605028"/>
                  <a:gd name="connsiteX5" fmla="*/ 446492 w 598324"/>
                  <a:gd name="connsiteY5" fmla="*/ 301949 h 605028"/>
                  <a:gd name="connsiteX6" fmla="*/ 467879 w 598324"/>
                  <a:gd name="connsiteY6" fmla="*/ 323302 h 605028"/>
                  <a:gd name="connsiteX7" fmla="*/ 467879 w 598324"/>
                  <a:gd name="connsiteY7" fmla="*/ 338396 h 605028"/>
                  <a:gd name="connsiteX8" fmla="*/ 512867 w 598324"/>
                  <a:gd name="connsiteY8" fmla="*/ 356987 h 605028"/>
                  <a:gd name="connsiteX9" fmla="*/ 523560 w 598324"/>
                  <a:gd name="connsiteY9" fmla="*/ 346311 h 605028"/>
                  <a:gd name="connsiteX10" fmla="*/ 538679 w 598324"/>
                  <a:gd name="connsiteY10" fmla="*/ 340053 h 605028"/>
                  <a:gd name="connsiteX11" fmla="*/ 553798 w 598324"/>
                  <a:gd name="connsiteY11" fmla="*/ 346311 h 605028"/>
                  <a:gd name="connsiteX12" fmla="*/ 553798 w 598324"/>
                  <a:gd name="connsiteY12" fmla="*/ 376591 h 605028"/>
                  <a:gd name="connsiteX13" fmla="*/ 543196 w 598324"/>
                  <a:gd name="connsiteY13" fmla="*/ 387176 h 605028"/>
                  <a:gd name="connsiteX14" fmla="*/ 561726 w 598324"/>
                  <a:gd name="connsiteY14" fmla="*/ 432090 h 605028"/>
                  <a:gd name="connsiteX15" fmla="*/ 576844 w 598324"/>
                  <a:gd name="connsiteY15" fmla="*/ 432090 h 605028"/>
                  <a:gd name="connsiteX16" fmla="*/ 598324 w 598324"/>
                  <a:gd name="connsiteY16" fmla="*/ 453535 h 605028"/>
                  <a:gd name="connsiteX17" fmla="*/ 576844 w 598324"/>
                  <a:gd name="connsiteY17" fmla="*/ 474887 h 605028"/>
                  <a:gd name="connsiteX18" fmla="*/ 561726 w 598324"/>
                  <a:gd name="connsiteY18" fmla="*/ 474887 h 605028"/>
                  <a:gd name="connsiteX19" fmla="*/ 543196 w 598324"/>
                  <a:gd name="connsiteY19" fmla="*/ 519801 h 605028"/>
                  <a:gd name="connsiteX20" fmla="*/ 553798 w 598324"/>
                  <a:gd name="connsiteY20" fmla="*/ 530386 h 605028"/>
                  <a:gd name="connsiteX21" fmla="*/ 553798 w 598324"/>
                  <a:gd name="connsiteY21" fmla="*/ 560666 h 605028"/>
                  <a:gd name="connsiteX22" fmla="*/ 538679 w 598324"/>
                  <a:gd name="connsiteY22" fmla="*/ 566925 h 605028"/>
                  <a:gd name="connsiteX23" fmla="*/ 523560 w 598324"/>
                  <a:gd name="connsiteY23" fmla="*/ 560666 h 605028"/>
                  <a:gd name="connsiteX24" fmla="*/ 512867 w 598324"/>
                  <a:gd name="connsiteY24" fmla="*/ 549990 h 605028"/>
                  <a:gd name="connsiteX25" fmla="*/ 467879 w 598324"/>
                  <a:gd name="connsiteY25" fmla="*/ 568581 h 605028"/>
                  <a:gd name="connsiteX26" fmla="*/ 467879 w 598324"/>
                  <a:gd name="connsiteY26" fmla="*/ 583675 h 605028"/>
                  <a:gd name="connsiteX27" fmla="*/ 446492 w 598324"/>
                  <a:gd name="connsiteY27" fmla="*/ 605028 h 605028"/>
                  <a:gd name="connsiteX28" fmla="*/ 425105 w 598324"/>
                  <a:gd name="connsiteY28" fmla="*/ 583675 h 605028"/>
                  <a:gd name="connsiteX29" fmla="*/ 425105 w 598324"/>
                  <a:gd name="connsiteY29" fmla="*/ 568581 h 605028"/>
                  <a:gd name="connsiteX30" fmla="*/ 380117 w 598324"/>
                  <a:gd name="connsiteY30" fmla="*/ 549990 h 605028"/>
                  <a:gd name="connsiteX31" fmla="*/ 369424 w 598324"/>
                  <a:gd name="connsiteY31" fmla="*/ 560666 h 605028"/>
                  <a:gd name="connsiteX32" fmla="*/ 354305 w 598324"/>
                  <a:gd name="connsiteY32" fmla="*/ 566925 h 605028"/>
                  <a:gd name="connsiteX33" fmla="*/ 339186 w 598324"/>
                  <a:gd name="connsiteY33" fmla="*/ 560666 h 605028"/>
                  <a:gd name="connsiteX34" fmla="*/ 339186 w 598324"/>
                  <a:gd name="connsiteY34" fmla="*/ 530386 h 605028"/>
                  <a:gd name="connsiteX35" fmla="*/ 349880 w 598324"/>
                  <a:gd name="connsiteY35" fmla="*/ 519801 h 605028"/>
                  <a:gd name="connsiteX36" fmla="*/ 331258 w 598324"/>
                  <a:gd name="connsiteY36" fmla="*/ 474887 h 605028"/>
                  <a:gd name="connsiteX37" fmla="*/ 316139 w 598324"/>
                  <a:gd name="connsiteY37" fmla="*/ 474887 h 605028"/>
                  <a:gd name="connsiteX38" fmla="*/ 294752 w 598324"/>
                  <a:gd name="connsiteY38" fmla="*/ 453535 h 605028"/>
                  <a:gd name="connsiteX39" fmla="*/ 316139 w 598324"/>
                  <a:gd name="connsiteY39" fmla="*/ 432090 h 605028"/>
                  <a:gd name="connsiteX40" fmla="*/ 331258 w 598324"/>
                  <a:gd name="connsiteY40" fmla="*/ 432090 h 605028"/>
                  <a:gd name="connsiteX41" fmla="*/ 349788 w 598324"/>
                  <a:gd name="connsiteY41" fmla="*/ 387176 h 605028"/>
                  <a:gd name="connsiteX42" fmla="*/ 339186 w 598324"/>
                  <a:gd name="connsiteY42" fmla="*/ 376591 h 605028"/>
                  <a:gd name="connsiteX43" fmla="*/ 339186 w 598324"/>
                  <a:gd name="connsiteY43" fmla="*/ 346403 h 605028"/>
                  <a:gd name="connsiteX44" fmla="*/ 354305 w 598324"/>
                  <a:gd name="connsiteY44" fmla="*/ 340053 h 605028"/>
                  <a:gd name="connsiteX45" fmla="*/ 369424 w 598324"/>
                  <a:gd name="connsiteY45" fmla="*/ 346403 h 605028"/>
                  <a:gd name="connsiteX46" fmla="*/ 380117 w 598324"/>
                  <a:gd name="connsiteY46" fmla="*/ 356987 h 605028"/>
                  <a:gd name="connsiteX47" fmla="*/ 425105 w 598324"/>
                  <a:gd name="connsiteY47" fmla="*/ 338396 h 605028"/>
                  <a:gd name="connsiteX48" fmla="*/ 425105 w 598324"/>
                  <a:gd name="connsiteY48" fmla="*/ 323302 h 605028"/>
                  <a:gd name="connsiteX49" fmla="*/ 446492 w 598324"/>
                  <a:gd name="connsiteY49" fmla="*/ 301949 h 605028"/>
                  <a:gd name="connsiteX50" fmla="*/ 240216 w 598324"/>
                  <a:gd name="connsiteY50" fmla="*/ 158405 h 605028"/>
                  <a:gd name="connsiteX51" fmla="*/ 158638 w 598324"/>
                  <a:gd name="connsiteY51" fmla="*/ 239770 h 605028"/>
                  <a:gd name="connsiteX52" fmla="*/ 240216 w 598324"/>
                  <a:gd name="connsiteY52" fmla="*/ 321228 h 605028"/>
                  <a:gd name="connsiteX53" fmla="*/ 321701 w 598324"/>
                  <a:gd name="connsiteY53" fmla="*/ 239770 h 605028"/>
                  <a:gd name="connsiteX54" fmla="*/ 240216 w 598324"/>
                  <a:gd name="connsiteY54" fmla="*/ 158405 h 605028"/>
                  <a:gd name="connsiteX55" fmla="*/ 240216 w 598324"/>
                  <a:gd name="connsiteY55" fmla="*/ 0 h 605028"/>
                  <a:gd name="connsiteX56" fmla="*/ 280958 w 598324"/>
                  <a:gd name="connsiteY56" fmla="*/ 40683 h 605028"/>
                  <a:gd name="connsiteX57" fmla="*/ 280958 w 598324"/>
                  <a:gd name="connsiteY57" fmla="*/ 65442 h 605028"/>
                  <a:gd name="connsiteX58" fmla="*/ 334790 w 598324"/>
                  <a:gd name="connsiteY58" fmla="*/ 87808 h 605028"/>
                  <a:gd name="connsiteX59" fmla="*/ 352396 w 598324"/>
                  <a:gd name="connsiteY59" fmla="*/ 70228 h 605028"/>
                  <a:gd name="connsiteX60" fmla="*/ 410007 w 598324"/>
                  <a:gd name="connsiteY60" fmla="*/ 70228 h 605028"/>
                  <a:gd name="connsiteX61" fmla="*/ 410007 w 598324"/>
                  <a:gd name="connsiteY61" fmla="*/ 127755 h 605028"/>
                  <a:gd name="connsiteX62" fmla="*/ 392401 w 598324"/>
                  <a:gd name="connsiteY62" fmla="*/ 145335 h 605028"/>
                  <a:gd name="connsiteX63" fmla="*/ 414801 w 598324"/>
                  <a:gd name="connsiteY63" fmla="*/ 199088 h 605028"/>
                  <a:gd name="connsiteX64" fmla="*/ 439596 w 598324"/>
                  <a:gd name="connsiteY64" fmla="*/ 199088 h 605028"/>
                  <a:gd name="connsiteX65" fmla="*/ 480339 w 598324"/>
                  <a:gd name="connsiteY65" fmla="*/ 239770 h 605028"/>
                  <a:gd name="connsiteX66" fmla="*/ 463931 w 598324"/>
                  <a:gd name="connsiteY66" fmla="*/ 272169 h 605028"/>
                  <a:gd name="connsiteX67" fmla="*/ 446510 w 598324"/>
                  <a:gd name="connsiteY67" fmla="*/ 269224 h 605028"/>
                  <a:gd name="connsiteX68" fmla="*/ 393323 w 598324"/>
                  <a:gd name="connsiteY68" fmla="*/ 313404 h 605028"/>
                  <a:gd name="connsiteX69" fmla="*/ 385027 w 598324"/>
                  <a:gd name="connsiteY69" fmla="*/ 316810 h 605028"/>
                  <a:gd name="connsiteX70" fmla="*/ 354332 w 598324"/>
                  <a:gd name="connsiteY70" fmla="*/ 307330 h 605028"/>
                  <a:gd name="connsiteX71" fmla="*/ 315986 w 598324"/>
                  <a:gd name="connsiteY71" fmla="*/ 323253 h 605028"/>
                  <a:gd name="connsiteX72" fmla="*/ 300223 w 598324"/>
                  <a:gd name="connsiteY72" fmla="*/ 361359 h 605028"/>
                  <a:gd name="connsiteX73" fmla="*/ 309718 w 598324"/>
                  <a:gd name="connsiteY73" fmla="*/ 392009 h 605028"/>
                  <a:gd name="connsiteX74" fmla="*/ 306307 w 598324"/>
                  <a:gd name="connsiteY74" fmla="*/ 400293 h 605028"/>
                  <a:gd name="connsiteX75" fmla="*/ 262062 w 598324"/>
                  <a:gd name="connsiteY75" fmla="*/ 453401 h 605028"/>
                  <a:gd name="connsiteX76" fmla="*/ 265011 w 598324"/>
                  <a:gd name="connsiteY76" fmla="*/ 470981 h 605028"/>
                  <a:gd name="connsiteX77" fmla="*/ 240216 w 598324"/>
                  <a:gd name="connsiteY77" fmla="*/ 479633 h 605028"/>
                  <a:gd name="connsiteX78" fmla="*/ 199473 w 598324"/>
                  <a:gd name="connsiteY78" fmla="*/ 438950 h 605028"/>
                  <a:gd name="connsiteX79" fmla="*/ 199473 w 598324"/>
                  <a:gd name="connsiteY79" fmla="*/ 414099 h 605028"/>
                  <a:gd name="connsiteX80" fmla="*/ 145549 w 598324"/>
                  <a:gd name="connsiteY80" fmla="*/ 391825 h 605028"/>
                  <a:gd name="connsiteX81" fmla="*/ 128035 w 598324"/>
                  <a:gd name="connsiteY81" fmla="*/ 409313 h 605028"/>
                  <a:gd name="connsiteX82" fmla="*/ 99183 w 598324"/>
                  <a:gd name="connsiteY82" fmla="*/ 421278 h 605028"/>
                  <a:gd name="connsiteX83" fmla="*/ 70424 w 598324"/>
                  <a:gd name="connsiteY83" fmla="*/ 409313 h 605028"/>
                  <a:gd name="connsiteX84" fmla="*/ 70424 w 598324"/>
                  <a:gd name="connsiteY84" fmla="*/ 351786 h 605028"/>
                  <a:gd name="connsiteX85" fmla="*/ 87938 w 598324"/>
                  <a:gd name="connsiteY85" fmla="*/ 334298 h 605028"/>
                  <a:gd name="connsiteX86" fmla="*/ 65631 w 598324"/>
                  <a:gd name="connsiteY86" fmla="*/ 280453 h 605028"/>
                  <a:gd name="connsiteX87" fmla="*/ 40743 w 598324"/>
                  <a:gd name="connsiteY87" fmla="*/ 280453 h 605028"/>
                  <a:gd name="connsiteX88" fmla="*/ 0 w 598324"/>
                  <a:gd name="connsiteY88" fmla="*/ 239770 h 605028"/>
                  <a:gd name="connsiteX89" fmla="*/ 40743 w 598324"/>
                  <a:gd name="connsiteY89" fmla="*/ 199088 h 605028"/>
                  <a:gd name="connsiteX90" fmla="*/ 65631 w 598324"/>
                  <a:gd name="connsiteY90" fmla="*/ 199088 h 605028"/>
                  <a:gd name="connsiteX91" fmla="*/ 87938 w 598324"/>
                  <a:gd name="connsiteY91" fmla="*/ 145335 h 605028"/>
                  <a:gd name="connsiteX92" fmla="*/ 70424 w 598324"/>
                  <a:gd name="connsiteY92" fmla="*/ 127755 h 605028"/>
                  <a:gd name="connsiteX93" fmla="*/ 70424 w 598324"/>
                  <a:gd name="connsiteY93" fmla="*/ 70228 h 605028"/>
                  <a:gd name="connsiteX94" fmla="*/ 128035 w 598324"/>
                  <a:gd name="connsiteY94" fmla="*/ 70228 h 605028"/>
                  <a:gd name="connsiteX95" fmla="*/ 145549 w 598324"/>
                  <a:gd name="connsiteY95" fmla="*/ 87808 h 605028"/>
                  <a:gd name="connsiteX96" fmla="*/ 199473 w 598324"/>
                  <a:gd name="connsiteY96" fmla="*/ 65442 h 605028"/>
                  <a:gd name="connsiteX97" fmla="*/ 199473 w 598324"/>
                  <a:gd name="connsiteY97" fmla="*/ 40683 h 605028"/>
                  <a:gd name="connsiteX98" fmla="*/ 240216 w 598324"/>
                  <a:gd name="connsiteY98" fmla="*/ 0 h 6050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98324" h="605028">
                    <a:moveTo>
                      <a:pt x="446492" y="409357"/>
                    </a:moveTo>
                    <a:cubicBezTo>
                      <a:pt x="422062" y="409357"/>
                      <a:pt x="402334" y="429145"/>
                      <a:pt x="402334" y="453535"/>
                    </a:cubicBezTo>
                    <a:cubicBezTo>
                      <a:pt x="402334" y="477832"/>
                      <a:pt x="422062" y="497620"/>
                      <a:pt x="446492" y="497620"/>
                    </a:cubicBezTo>
                    <a:cubicBezTo>
                      <a:pt x="470922" y="497620"/>
                      <a:pt x="490650" y="477832"/>
                      <a:pt x="490650" y="453535"/>
                    </a:cubicBezTo>
                    <a:cubicBezTo>
                      <a:pt x="490650" y="429145"/>
                      <a:pt x="470922" y="409357"/>
                      <a:pt x="446492" y="409357"/>
                    </a:cubicBezTo>
                    <a:close/>
                    <a:moveTo>
                      <a:pt x="446492" y="301949"/>
                    </a:moveTo>
                    <a:cubicBezTo>
                      <a:pt x="458292" y="301949"/>
                      <a:pt x="467879" y="311521"/>
                      <a:pt x="467879" y="323302"/>
                    </a:cubicBezTo>
                    <a:lnTo>
                      <a:pt x="467879" y="338396"/>
                    </a:lnTo>
                    <a:cubicBezTo>
                      <a:pt x="484381" y="341433"/>
                      <a:pt x="499684" y="347876"/>
                      <a:pt x="512867" y="356987"/>
                    </a:cubicBezTo>
                    <a:lnTo>
                      <a:pt x="523560" y="346311"/>
                    </a:lnTo>
                    <a:cubicBezTo>
                      <a:pt x="527709" y="342169"/>
                      <a:pt x="533240" y="340053"/>
                      <a:pt x="538679" y="340053"/>
                    </a:cubicBezTo>
                    <a:cubicBezTo>
                      <a:pt x="544210" y="340053"/>
                      <a:pt x="549649" y="342169"/>
                      <a:pt x="553798" y="346311"/>
                    </a:cubicBezTo>
                    <a:cubicBezTo>
                      <a:pt x="562187" y="354686"/>
                      <a:pt x="562187" y="368216"/>
                      <a:pt x="553798" y="376591"/>
                    </a:cubicBezTo>
                    <a:lnTo>
                      <a:pt x="543196" y="387176"/>
                    </a:lnTo>
                    <a:cubicBezTo>
                      <a:pt x="552323" y="400429"/>
                      <a:pt x="558776" y="415707"/>
                      <a:pt x="561726" y="432090"/>
                    </a:cubicBezTo>
                    <a:lnTo>
                      <a:pt x="576844" y="432090"/>
                    </a:lnTo>
                    <a:cubicBezTo>
                      <a:pt x="588737" y="432090"/>
                      <a:pt x="598324" y="441662"/>
                      <a:pt x="598324" y="453535"/>
                    </a:cubicBezTo>
                    <a:cubicBezTo>
                      <a:pt x="598324" y="465315"/>
                      <a:pt x="588737" y="474887"/>
                      <a:pt x="576844" y="474887"/>
                    </a:cubicBezTo>
                    <a:lnTo>
                      <a:pt x="561726" y="474887"/>
                    </a:lnTo>
                    <a:cubicBezTo>
                      <a:pt x="558776" y="491270"/>
                      <a:pt x="552323" y="506548"/>
                      <a:pt x="543196" y="519801"/>
                    </a:cubicBezTo>
                    <a:lnTo>
                      <a:pt x="553798" y="530386"/>
                    </a:lnTo>
                    <a:cubicBezTo>
                      <a:pt x="562187" y="538761"/>
                      <a:pt x="562187" y="552291"/>
                      <a:pt x="553798" y="560666"/>
                    </a:cubicBezTo>
                    <a:cubicBezTo>
                      <a:pt x="549649" y="564808"/>
                      <a:pt x="544210" y="566925"/>
                      <a:pt x="538679" y="566925"/>
                    </a:cubicBezTo>
                    <a:cubicBezTo>
                      <a:pt x="533240" y="566925"/>
                      <a:pt x="527709" y="564808"/>
                      <a:pt x="523560" y="560666"/>
                    </a:cubicBezTo>
                    <a:lnTo>
                      <a:pt x="512867" y="549990"/>
                    </a:lnTo>
                    <a:cubicBezTo>
                      <a:pt x="499592" y="559101"/>
                      <a:pt x="484381" y="565544"/>
                      <a:pt x="467879" y="568581"/>
                    </a:cubicBezTo>
                    <a:lnTo>
                      <a:pt x="467879" y="583675"/>
                    </a:lnTo>
                    <a:cubicBezTo>
                      <a:pt x="467879" y="595456"/>
                      <a:pt x="458292" y="605028"/>
                      <a:pt x="446492" y="605028"/>
                    </a:cubicBezTo>
                    <a:cubicBezTo>
                      <a:pt x="434692" y="605028"/>
                      <a:pt x="425105" y="595456"/>
                      <a:pt x="425105" y="583675"/>
                    </a:cubicBezTo>
                    <a:lnTo>
                      <a:pt x="425105" y="568581"/>
                    </a:lnTo>
                    <a:cubicBezTo>
                      <a:pt x="408603" y="565544"/>
                      <a:pt x="393392" y="559101"/>
                      <a:pt x="380117" y="549990"/>
                    </a:cubicBezTo>
                    <a:lnTo>
                      <a:pt x="369424" y="560666"/>
                    </a:lnTo>
                    <a:cubicBezTo>
                      <a:pt x="365275" y="564808"/>
                      <a:pt x="359836" y="566925"/>
                      <a:pt x="354305" y="566925"/>
                    </a:cubicBezTo>
                    <a:cubicBezTo>
                      <a:pt x="348866" y="566925"/>
                      <a:pt x="343335" y="564808"/>
                      <a:pt x="339186" y="560666"/>
                    </a:cubicBezTo>
                    <a:cubicBezTo>
                      <a:pt x="330797" y="552291"/>
                      <a:pt x="330797" y="538761"/>
                      <a:pt x="339186" y="530386"/>
                    </a:cubicBezTo>
                    <a:lnTo>
                      <a:pt x="349880" y="519801"/>
                    </a:lnTo>
                    <a:cubicBezTo>
                      <a:pt x="340661" y="506548"/>
                      <a:pt x="334300" y="491270"/>
                      <a:pt x="331258" y="474887"/>
                    </a:cubicBezTo>
                    <a:lnTo>
                      <a:pt x="316139" y="474887"/>
                    </a:lnTo>
                    <a:cubicBezTo>
                      <a:pt x="304340" y="474887"/>
                      <a:pt x="294752" y="465315"/>
                      <a:pt x="294752" y="453535"/>
                    </a:cubicBezTo>
                    <a:cubicBezTo>
                      <a:pt x="294752" y="441662"/>
                      <a:pt x="304340" y="432090"/>
                      <a:pt x="316139" y="432090"/>
                    </a:cubicBezTo>
                    <a:lnTo>
                      <a:pt x="331258" y="432090"/>
                    </a:lnTo>
                    <a:cubicBezTo>
                      <a:pt x="334300" y="415707"/>
                      <a:pt x="340661" y="400429"/>
                      <a:pt x="349788" y="387176"/>
                    </a:cubicBezTo>
                    <a:lnTo>
                      <a:pt x="339186" y="376591"/>
                    </a:lnTo>
                    <a:cubicBezTo>
                      <a:pt x="330797" y="368216"/>
                      <a:pt x="330797" y="354686"/>
                      <a:pt x="339186" y="346403"/>
                    </a:cubicBezTo>
                    <a:cubicBezTo>
                      <a:pt x="343335" y="342169"/>
                      <a:pt x="348866" y="340053"/>
                      <a:pt x="354305" y="340053"/>
                    </a:cubicBezTo>
                    <a:cubicBezTo>
                      <a:pt x="359836" y="340053"/>
                      <a:pt x="365275" y="342169"/>
                      <a:pt x="369424" y="346403"/>
                    </a:cubicBezTo>
                    <a:lnTo>
                      <a:pt x="380117" y="356987"/>
                    </a:lnTo>
                    <a:cubicBezTo>
                      <a:pt x="393392" y="347876"/>
                      <a:pt x="408603" y="341433"/>
                      <a:pt x="425105" y="338396"/>
                    </a:cubicBezTo>
                    <a:lnTo>
                      <a:pt x="425105" y="323302"/>
                    </a:lnTo>
                    <a:cubicBezTo>
                      <a:pt x="425105" y="311521"/>
                      <a:pt x="434692" y="301949"/>
                      <a:pt x="446492" y="301949"/>
                    </a:cubicBezTo>
                    <a:close/>
                    <a:moveTo>
                      <a:pt x="240216" y="158405"/>
                    </a:moveTo>
                    <a:cubicBezTo>
                      <a:pt x="195141" y="158405"/>
                      <a:pt x="158638" y="194854"/>
                      <a:pt x="158638" y="239770"/>
                    </a:cubicBezTo>
                    <a:cubicBezTo>
                      <a:pt x="158638" y="284779"/>
                      <a:pt x="195141" y="321228"/>
                      <a:pt x="240216" y="321228"/>
                    </a:cubicBezTo>
                    <a:cubicBezTo>
                      <a:pt x="285198" y="321228"/>
                      <a:pt x="321701" y="284779"/>
                      <a:pt x="321701" y="239770"/>
                    </a:cubicBezTo>
                    <a:cubicBezTo>
                      <a:pt x="321701" y="194854"/>
                      <a:pt x="285198" y="158405"/>
                      <a:pt x="240216" y="158405"/>
                    </a:cubicBezTo>
                    <a:close/>
                    <a:moveTo>
                      <a:pt x="240216" y="0"/>
                    </a:moveTo>
                    <a:cubicBezTo>
                      <a:pt x="262707" y="0"/>
                      <a:pt x="280958" y="18224"/>
                      <a:pt x="280958" y="40683"/>
                    </a:cubicBezTo>
                    <a:lnTo>
                      <a:pt x="280958" y="65442"/>
                    </a:lnTo>
                    <a:cubicBezTo>
                      <a:pt x="300316" y="69952"/>
                      <a:pt x="318383" y="77592"/>
                      <a:pt x="334790" y="87808"/>
                    </a:cubicBezTo>
                    <a:lnTo>
                      <a:pt x="352396" y="70228"/>
                    </a:lnTo>
                    <a:cubicBezTo>
                      <a:pt x="368251" y="54397"/>
                      <a:pt x="394061" y="54397"/>
                      <a:pt x="410007" y="70228"/>
                    </a:cubicBezTo>
                    <a:cubicBezTo>
                      <a:pt x="425954" y="86152"/>
                      <a:pt x="425954" y="111924"/>
                      <a:pt x="410007" y="127755"/>
                    </a:cubicBezTo>
                    <a:lnTo>
                      <a:pt x="392401" y="145335"/>
                    </a:lnTo>
                    <a:cubicBezTo>
                      <a:pt x="402633" y="161718"/>
                      <a:pt x="410284" y="179759"/>
                      <a:pt x="414801" y="199088"/>
                    </a:cubicBezTo>
                    <a:lnTo>
                      <a:pt x="439596" y="199088"/>
                    </a:lnTo>
                    <a:cubicBezTo>
                      <a:pt x="462088" y="199088"/>
                      <a:pt x="480339" y="217312"/>
                      <a:pt x="480339" y="239770"/>
                    </a:cubicBezTo>
                    <a:cubicBezTo>
                      <a:pt x="480339" y="253117"/>
                      <a:pt x="473887" y="264806"/>
                      <a:pt x="463931" y="272169"/>
                    </a:cubicBezTo>
                    <a:cubicBezTo>
                      <a:pt x="458493" y="270328"/>
                      <a:pt x="452594" y="269224"/>
                      <a:pt x="446510" y="269224"/>
                    </a:cubicBezTo>
                    <a:cubicBezTo>
                      <a:pt x="420055" y="269224"/>
                      <a:pt x="397932" y="288277"/>
                      <a:pt x="393323" y="313404"/>
                    </a:cubicBezTo>
                    <a:cubicBezTo>
                      <a:pt x="390466" y="314509"/>
                      <a:pt x="387700" y="315614"/>
                      <a:pt x="385027" y="316810"/>
                    </a:cubicBezTo>
                    <a:cubicBezTo>
                      <a:pt x="375994" y="310643"/>
                      <a:pt x="365485" y="307330"/>
                      <a:pt x="354332" y="307330"/>
                    </a:cubicBezTo>
                    <a:cubicBezTo>
                      <a:pt x="339860" y="307330"/>
                      <a:pt x="326218" y="312944"/>
                      <a:pt x="315986" y="323253"/>
                    </a:cubicBezTo>
                    <a:cubicBezTo>
                      <a:pt x="305846" y="333378"/>
                      <a:pt x="300223" y="346908"/>
                      <a:pt x="300223" y="361359"/>
                    </a:cubicBezTo>
                    <a:cubicBezTo>
                      <a:pt x="300223" y="372496"/>
                      <a:pt x="303542" y="383081"/>
                      <a:pt x="309718" y="392009"/>
                    </a:cubicBezTo>
                    <a:cubicBezTo>
                      <a:pt x="308427" y="394770"/>
                      <a:pt x="307321" y="397531"/>
                      <a:pt x="306307" y="400293"/>
                    </a:cubicBezTo>
                    <a:cubicBezTo>
                      <a:pt x="281142" y="404987"/>
                      <a:pt x="262062" y="426985"/>
                      <a:pt x="262062" y="453401"/>
                    </a:cubicBezTo>
                    <a:cubicBezTo>
                      <a:pt x="262062" y="459568"/>
                      <a:pt x="263168" y="465459"/>
                      <a:pt x="265011" y="470981"/>
                    </a:cubicBezTo>
                    <a:cubicBezTo>
                      <a:pt x="258098" y="476320"/>
                      <a:pt x="249618" y="479633"/>
                      <a:pt x="240216" y="479633"/>
                    </a:cubicBezTo>
                    <a:cubicBezTo>
                      <a:pt x="217724" y="479633"/>
                      <a:pt x="199473" y="461409"/>
                      <a:pt x="199473" y="438950"/>
                    </a:cubicBezTo>
                    <a:lnTo>
                      <a:pt x="199473" y="414099"/>
                    </a:lnTo>
                    <a:cubicBezTo>
                      <a:pt x="180116" y="409589"/>
                      <a:pt x="161956" y="402041"/>
                      <a:pt x="145549" y="391825"/>
                    </a:cubicBezTo>
                    <a:lnTo>
                      <a:pt x="128035" y="409313"/>
                    </a:lnTo>
                    <a:cubicBezTo>
                      <a:pt x="120016" y="417320"/>
                      <a:pt x="109599" y="421278"/>
                      <a:pt x="99183" y="421278"/>
                    </a:cubicBezTo>
                    <a:cubicBezTo>
                      <a:pt x="88767" y="421278"/>
                      <a:pt x="78351" y="417320"/>
                      <a:pt x="70424" y="409313"/>
                    </a:cubicBezTo>
                    <a:cubicBezTo>
                      <a:pt x="54477" y="393481"/>
                      <a:pt x="54477" y="367710"/>
                      <a:pt x="70424" y="351786"/>
                    </a:cubicBezTo>
                    <a:lnTo>
                      <a:pt x="87938" y="334298"/>
                    </a:lnTo>
                    <a:cubicBezTo>
                      <a:pt x="77706" y="317915"/>
                      <a:pt x="70147" y="299782"/>
                      <a:pt x="65631" y="280453"/>
                    </a:cubicBezTo>
                    <a:lnTo>
                      <a:pt x="40743" y="280453"/>
                    </a:lnTo>
                    <a:cubicBezTo>
                      <a:pt x="18251" y="280453"/>
                      <a:pt x="0" y="262229"/>
                      <a:pt x="0" y="239770"/>
                    </a:cubicBezTo>
                    <a:cubicBezTo>
                      <a:pt x="0" y="217312"/>
                      <a:pt x="18251" y="199088"/>
                      <a:pt x="40743" y="199088"/>
                    </a:cubicBezTo>
                    <a:lnTo>
                      <a:pt x="65631" y="199088"/>
                    </a:lnTo>
                    <a:cubicBezTo>
                      <a:pt x="70147" y="179759"/>
                      <a:pt x="77706" y="161718"/>
                      <a:pt x="87938" y="145335"/>
                    </a:cubicBezTo>
                    <a:lnTo>
                      <a:pt x="70424" y="127755"/>
                    </a:lnTo>
                    <a:cubicBezTo>
                      <a:pt x="54477" y="111924"/>
                      <a:pt x="54477" y="86152"/>
                      <a:pt x="70424" y="70228"/>
                    </a:cubicBezTo>
                    <a:cubicBezTo>
                      <a:pt x="86278" y="54397"/>
                      <a:pt x="112088" y="54397"/>
                      <a:pt x="128035" y="70228"/>
                    </a:cubicBezTo>
                    <a:lnTo>
                      <a:pt x="145549" y="87808"/>
                    </a:lnTo>
                    <a:cubicBezTo>
                      <a:pt x="161956" y="77592"/>
                      <a:pt x="180116" y="69952"/>
                      <a:pt x="199473" y="65442"/>
                    </a:cubicBezTo>
                    <a:lnTo>
                      <a:pt x="199473" y="40683"/>
                    </a:lnTo>
                    <a:cubicBezTo>
                      <a:pt x="199473" y="18224"/>
                      <a:pt x="217724" y="0"/>
                      <a:pt x="240216" y="0"/>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16" name="íşļïďe"/>
            <p:cNvSpPr/>
            <p:nvPr/>
          </p:nvSpPr>
          <p:spPr bwMode="auto">
            <a:xfrm>
              <a:off x="3457451" y="4980283"/>
              <a:ext cx="2503273" cy="101371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tabLst>
                  <a:tab pos="227965"/>
                </a:tabLst>
                <a:defRPr/>
              </a:pPr>
              <a:r>
                <a:rPr lang="en-US" altLang="zh-CN" sz="1100">
                  <a:latin typeface="Open Sans" panose="020b0606030504020204" pitchFamily="34" charset="0"/>
                  <a:ea typeface="微软雅黑" panose="020b0503020204020204" pitchFamily="34" charset="-122"/>
                  <a:sym typeface="Open Sans" panose="020b0606030504020204" pitchFamily="34" charset="0"/>
                </a:rPr>
                <a:t>Supporting </a:t>
              </a:r>
              <a:r>
                <a:rPr lang="zh-CN" altLang="en-US" sz="1100">
                  <a:latin typeface="Open Sans" panose="020b0606030504020204" pitchFamily="34" charset="0"/>
                  <a:ea typeface="微软雅黑" panose="020b0503020204020204" pitchFamily="34" charset="-122"/>
                  <a:sym typeface="Open Sans" panose="020b0606030504020204" pitchFamily="34" charset="0"/>
                </a:rPr>
                <a:t>输入标题</a:t>
              </a:r>
              <a:r>
                <a:rPr lang="en-US" altLang="zh-CN" sz="1100">
                  <a:latin typeface="Open Sans" panose="020b0606030504020204" pitchFamily="34" charset="0"/>
                  <a:ea typeface="微软雅黑" panose="020b0503020204020204" pitchFamily="34" charset="-122"/>
                  <a:sym typeface="Open Sans" panose="020b0606030504020204" pitchFamily="34" charset="0"/>
                </a:rPr>
                <a: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marL="171450" indent="-171450">
                <a:lnSpc>
                  <a:spcPct val="150000"/>
                </a:lnSpc>
                <a:buFont typeface="Arial" panose="020b0604020202020204" pitchFamily="34" charset="0"/>
                <a:buChar char="•"/>
                <a:tabLst>
                  <a:tab pos="227965"/>
                </a:tabLst>
                <a:defRPr/>
              </a:pPr>
              <a:r>
                <a:rPr lang="en-US" altLang="zh-CN" sz="1100">
                  <a:latin typeface="Open Sans" panose="020b0606030504020204" pitchFamily="34" charset="0"/>
                  <a:ea typeface="微软雅黑" panose="020b0503020204020204" pitchFamily="34" charset="-122"/>
                  <a:sym typeface="Open Sans" panose="020b0606030504020204" pitchFamily="34" charset="0"/>
                </a:rPr>
                <a:t>When you copy &amp; paste, choose "keep text only" option.</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17" name="iṡlíḋé"/>
            <p:cNvSpPr/>
            <p:nvPr/>
          </p:nvSpPr>
          <p:spPr>
            <a:xfrm>
              <a:off x="3751321" y="3429000"/>
              <a:ext cx="1915533" cy="397250"/>
            </a:xfrm>
            <a:prstGeom prst="rect">
              <a:avLst/>
            </a:prstGeom>
          </p:spPr>
          <p:txBody>
            <a:bodyPr wrap="none" lIns="90000" tIns="46800" rIns="90000" bIns="46800">
              <a:normAutofit/>
            </a:bodyPr>
            <a:lstStyle/>
            <a:p>
              <a:pPr algn="ctr"/>
              <a:r>
                <a:rPr lang="zh-CN" altLang="en-US"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8" name="îšḷíḋe"/>
            <p:cNvGrpSpPr/>
            <p:nvPr/>
          </p:nvGrpSpPr>
          <p:grpSpPr>
            <a:xfrm>
              <a:off x="4301765" y="3933439"/>
              <a:ext cx="814644" cy="814644"/>
              <a:chOff x="3084858" y="2740847"/>
              <a:chExt cx="814644" cy="814644"/>
            </a:xfrm>
          </p:grpSpPr>
          <p:sp>
            <p:nvSpPr>
              <p:cNvPr id="29" name="iṩḻîďê"/>
              <p:cNvSpPr/>
              <p:nvPr/>
            </p:nvSpPr>
            <p:spPr>
              <a:xfrm>
                <a:off x="3084858" y="2740847"/>
                <a:ext cx="814644" cy="814644"/>
              </a:xfrm>
              <a:prstGeom prst="ellipse">
                <a:avLst/>
              </a:prstGeom>
              <a:solidFill>
                <a:schemeClr val="accent5"/>
              </a:solid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30" name="íṩ1ídé"/>
              <p:cNvSpPr/>
              <p:nvPr/>
            </p:nvSpPr>
            <p:spPr bwMode="auto">
              <a:xfrm>
                <a:off x="3318087" y="2973047"/>
                <a:ext cx="348184" cy="352086"/>
              </a:xfrm>
              <a:custGeom>
                <a:gdLst>
                  <a:gd name="connsiteX0" fmla="*/ 446492 w 598324"/>
                  <a:gd name="connsiteY0" fmla="*/ 409357 h 605028"/>
                  <a:gd name="connsiteX1" fmla="*/ 402334 w 598324"/>
                  <a:gd name="connsiteY1" fmla="*/ 453535 h 605028"/>
                  <a:gd name="connsiteX2" fmla="*/ 446492 w 598324"/>
                  <a:gd name="connsiteY2" fmla="*/ 497620 h 605028"/>
                  <a:gd name="connsiteX3" fmla="*/ 490650 w 598324"/>
                  <a:gd name="connsiteY3" fmla="*/ 453535 h 605028"/>
                  <a:gd name="connsiteX4" fmla="*/ 446492 w 598324"/>
                  <a:gd name="connsiteY4" fmla="*/ 409357 h 605028"/>
                  <a:gd name="connsiteX5" fmla="*/ 446492 w 598324"/>
                  <a:gd name="connsiteY5" fmla="*/ 301949 h 605028"/>
                  <a:gd name="connsiteX6" fmla="*/ 467879 w 598324"/>
                  <a:gd name="connsiteY6" fmla="*/ 323302 h 605028"/>
                  <a:gd name="connsiteX7" fmla="*/ 467879 w 598324"/>
                  <a:gd name="connsiteY7" fmla="*/ 338396 h 605028"/>
                  <a:gd name="connsiteX8" fmla="*/ 512867 w 598324"/>
                  <a:gd name="connsiteY8" fmla="*/ 356987 h 605028"/>
                  <a:gd name="connsiteX9" fmla="*/ 523560 w 598324"/>
                  <a:gd name="connsiteY9" fmla="*/ 346311 h 605028"/>
                  <a:gd name="connsiteX10" fmla="*/ 538679 w 598324"/>
                  <a:gd name="connsiteY10" fmla="*/ 340053 h 605028"/>
                  <a:gd name="connsiteX11" fmla="*/ 553798 w 598324"/>
                  <a:gd name="connsiteY11" fmla="*/ 346311 h 605028"/>
                  <a:gd name="connsiteX12" fmla="*/ 553798 w 598324"/>
                  <a:gd name="connsiteY12" fmla="*/ 376591 h 605028"/>
                  <a:gd name="connsiteX13" fmla="*/ 543196 w 598324"/>
                  <a:gd name="connsiteY13" fmla="*/ 387176 h 605028"/>
                  <a:gd name="connsiteX14" fmla="*/ 561726 w 598324"/>
                  <a:gd name="connsiteY14" fmla="*/ 432090 h 605028"/>
                  <a:gd name="connsiteX15" fmla="*/ 576844 w 598324"/>
                  <a:gd name="connsiteY15" fmla="*/ 432090 h 605028"/>
                  <a:gd name="connsiteX16" fmla="*/ 598324 w 598324"/>
                  <a:gd name="connsiteY16" fmla="*/ 453535 h 605028"/>
                  <a:gd name="connsiteX17" fmla="*/ 576844 w 598324"/>
                  <a:gd name="connsiteY17" fmla="*/ 474887 h 605028"/>
                  <a:gd name="connsiteX18" fmla="*/ 561726 w 598324"/>
                  <a:gd name="connsiteY18" fmla="*/ 474887 h 605028"/>
                  <a:gd name="connsiteX19" fmla="*/ 543196 w 598324"/>
                  <a:gd name="connsiteY19" fmla="*/ 519801 h 605028"/>
                  <a:gd name="connsiteX20" fmla="*/ 553798 w 598324"/>
                  <a:gd name="connsiteY20" fmla="*/ 530386 h 605028"/>
                  <a:gd name="connsiteX21" fmla="*/ 553798 w 598324"/>
                  <a:gd name="connsiteY21" fmla="*/ 560666 h 605028"/>
                  <a:gd name="connsiteX22" fmla="*/ 538679 w 598324"/>
                  <a:gd name="connsiteY22" fmla="*/ 566925 h 605028"/>
                  <a:gd name="connsiteX23" fmla="*/ 523560 w 598324"/>
                  <a:gd name="connsiteY23" fmla="*/ 560666 h 605028"/>
                  <a:gd name="connsiteX24" fmla="*/ 512867 w 598324"/>
                  <a:gd name="connsiteY24" fmla="*/ 549990 h 605028"/>
                  <a:gd name="connsiteX25" fmla="*/ 467879 w 598324"/>
                  <a:gd name="connsiteY25" fmla="*/ 568581 h 605028"/>
                  <a:gd name="connsiteX26" fmla="*/ 467879 w 598324"/>
                  <a:gd name="connsiteY26" fmla="*/ 583675 h 605028"/>
                  <a:gd name="connsiteX27" fmla="*/ 446492 w 598324"/>
                  <a:gd name="connsiteY27" fmla="*/ 605028 h 605028"/>
                  <a:gd name="connsiteX28" fmla="*/ 425105 w 598324"/>
                  <a:gd name="connsiteY28" fmla="*/ 583675 h 605028"/>
                  <a:gd name="connsiteX29" fmla="*/ 425105 w 598324"/>
                  <a:gd name="connsiteY29" fmla="*/ 568581 h 605028"/>
                  <a:gd name="connsiteX30" fmla="*/ 380117 w 598324"/>
                  <a:gd name="connsiteY30" fmla="*/ 549990 h 605028"/>
                  <a:gd name="connsiteX31" fmla="*/ 369424 w 598324"/>
                  <a:gd name="connsiteY31" fmla="*/ 560666 h 605028"/>
                  <a:gd name="connsiteX32" fmla="*/ 354305 w 598324"/>
                  <a:gd name="connsiteY32" fmla="*/ 566925 h 605028"/>
                  <a:gd name="connsiteX33" fmla="*/ 339186 w 598324"/>
                  <a:gd name="connsiteY33" fmla="*/ 560666 h 605028"/>
                  <a:gd name="connsiteX34" fmla="*/ 339186 w 598324"/>
                  <a:gd name="connsiteY34" fmla="*/ 530386 h 605028"/>
                  <a:gd name="connsiteX35" fmla="*/ 349880 w 598324"/>
                  <a:gd name="connsiteY35" fmla="*/ 519801 h 605028"/>
                  <a:gd name="connsiteX36" fmla="*/ 331258 w 598324"/>
                  <a:gd name="connsiteY36" fmla="*/ 474887 h 605028"/>
                  <a:gd name="connsiteX37" fmla="*/ 316139 w 598324"/>
                  <a:gd name="connsiteY37" fmla="*/ 474887 h 605028"/>
                  <a:gd name="connsiteX38" fmla="*/ 294752 w 598324"/>
                  <a:gd name="connsiteY38" fmla="*/ 453535 h 605028"/>
                  <a:gd name="connsiteX39" fmla="*/ 316139 w 598324"/>
                  <a:gd name="connsiteY39" fmla="*/ 432090 h 605028"/>
                  <a:gd name="connsiteX40" fmla="*/ 331258 w 598324"/>
                  <a:gd name="connsiteY40" fmla="*/ 432090 h 605028"/>
                  <a:gd name="connsiteX41" fmla="*/ 349788 w 598324"/>
                  <a:gd name="connsiteY41" fmla="*/ 387176 h 605028"/>
                  <a:gd name="connsiteX42" fmla="*/ 339186 w 598324"/>
                  <a:gd name="connsiteY42" fmla="*/ 376591 h 605028"/>
                  <a:gd name="connsiteX43" fmla="*/ 339186 w 598324"/>
                  <a:gd name="connsiteY43" fmla="*/ 346403 h 605028"/>
                  <a:gd name="connsiteX44" fmla="*/ 354305 w 598324"/>
                  <a:gd name="connsiteY44" fmla="*/ 340053 h 605028"/>
                  <a:gd name="connsiteX45" fmla="*/ 369424 w 598324"/>
                  <a:gd name="connsiteY45" fmla="*/ 346403 h 605028"/>
                  <a:gd name="connsiteX46" fmla="*/ 380117 w 598324"/>
                  <a:gd name="connsiteY46" fmla="*/ 356987 h 605028"/>
                  <a:gd name="connsiteX47" fmla="*/ 425105 w 598324"/>
                  <a:gd name="connsiteY47" fmla="*/ 338396 h 605028"/>
                  <a:gd name="connsiteX48" fmla="*/ 425105 w 598324"/>
                  <a:gd name="connsiteY48" fmla="*/ 323302 h 605028"/>
                  <a:gd name="connsiteX49" fmla="*/ 446492 w 598324"/>
                  <a:gd name="connsiteY49" fmla="*/ 301949 h 605028"/>
                  <a:gd name="connsiteX50" fmla="*/ 240216 w 598324"/>
                  <a:gd name="connsiteY50" fmla="*/ 158405 h 605028"/>
                  <a:gd name="connsiteX51" fmla="*/ 158638 w 598324"/>
                  <a:gd name="connsiteY51" fmla="*/ 239770 h 605028"/>
                  <a:gd name="connsiteX52" fmla="*/ 240216 w 598324"/>
                  <a:gd name="connsiteY52" fmla="*/ 321228 h 605028"/>
                  <a:gd name="connsiteX53" fmla="*/ 321701 w 598324"/>
                  <a:gd name="connsiteY53" fmla="*/ 239770 h 605028"/>
                  <a:gd name="connsiteX54" fmla="*/ 240216 w 598324"/>
                  <a:gd name="connsiteY54" fmla="*/ 158405 h 605028"/>
                  <a:gd name="connsiteX55" fmla="*/ 240216 w 598324"/>
                  <a:gd name="connsiteY55" fmla="*/ 0 h 605028"/>
                  <a:gd name="connsiteX56" fmla="*/ 280958 w 598324"/>
                  <a:gd name="connsiteY56" fmla="*/ 40683 h 605028"/>
                  <a:gd name="connsiteX57" fmla="*/ 280958 w 598324"/>
                  <a:gd name="connsiteY57" fmla="*/ 65442 h 605028"/>
                  <a:gd name="connsiteX58" fmla="*/ 334790 w 598324"/>
                  <a:gd name="connsiteY58" fmla="*/ 87808 h 605028"/>
                  <a:gd name="connsiteX59" fmla="*/ 352396 w 598324"/>
                  <a:gd name="connsiteY59" fmla="*/ 70228 h 605028"/>
                  <a:gd name="connsiteX60" fmla="*/ 410007 w 598324"/>
                  <a:gd name="connsiteY60" fmla="*/ 70228 h 605028"/>
                  <a:gd name="connsiteX61" fmla="*/ 410007 w 598324"/>
                  <a:gd name="connsiteY61" fmla="*/ 127755 h 605028"/>
                  <a:gd name="connsiteX62" fmla="*/ 392401 w 598324"/>
                  <a:gd name="connsiteY62" fmla="*/ 145335 h 605028"/>
                  <a:gd name="connsiteX63" fmla="*/ 414801 w 598324"/>
                  <a:gd name="connsiteY63" fmla="*/ 199088 h 605028"/>
                  <a:gd name="connsiteX64" fmla="*/ 439596 w 598324"/>
                  <a:gd name="connsiteY64" fmla="*/ 199088 h 605028"/>
                  <a:gd name="connsiteX65" fmla="*/ 480339 w 598324"/>
                  <a:gd name="connsiteY65" fmla="*/ 239770 h 605028"/>
                  <a:gd name="connsiteX66" fmla="*/ 463931 w 598324"/>
                  <a:gd name="connsiteY66" fmla="*/ 272169 h 605028"/>
                  <a:gd name="connsiteX67" fmla="*/ 446510 w 598324"/>
                  <a:gd name="connsiteY67" fmla="*/ 269224 h 605028"/>
                  <a:gd name="connsiteX68" fmla="*/ 393323 w 598324"/>
                  <a:gd name="connsiteY68" fmla="*/ 313404 h 605028"/>
                  <a:gd name="connsiteX69" fmla="*/ 385027 w 598324"/>
                  <a:gd name="connsiteY69" fmla="*/ 316810 h 605028"/>
                  <a:gd name="connsiteX70" fmla="*/ 354332 w 598324"/>
                  <a:gd name="connsiteY70" fmla="*/ 307330 h 605028"/>
                  <a:gd name="connsiteX71" fmla="*/ 315986 w 598324"/>
                  <a:gd name="connsiteY71" fmla="*/ 323253 h 605028"/>
                  <a:gd name="connsiteX72" fmla="*/ 300223 w 598324"/>
                  <a:gd name="connsiteY72" fmla="*/ 361359 h 605028"/>
                  <a:gd name="connsiteX73" fmla="*/ 309718 w 598324"/>
                  <a:gd name="connsiteY73" fmla="*/ 392009 h 605028"/>
                  <a:gd name="connsiteX74" fmla="*/ 306307 w 598324"/>
                  <a:gd name="connsiteY74" fmla="*/ 400293 h 605028"/>
                  <a:gd name="connsiteX75" fmla="*/ 262062 w 598324"/>
                  <a:gd name="connsiteY75" fmla="*/ 453401 h 605028"/>
                  <a:gd name="connsiteX76" fmla="*/ 265011 w 598324"/>
                  <a:gd name="connsiteY76" fmla="*/ 470981 h 605028"/>
                  <a:gd name="connsiteX77" fmla="*/ 240216 w 598324"/>
                  <a:gd name="connsiteY77" fmla="*/ 479633 h 605028"/>
                  <a:gd name="connsiteX78" fmla="*/ 199473 w 598324"/>
                  <a:gd name="connsiteY78" fmla="*/ 438950 h 605028"/>
                  <a:gd name="connsiteX79" fmla="*/ 199473 w 598324"/>
                  <a:gd name="connsiteY79" fmla="*/ 414099 h 605028"/>
                  <a:gd name="connsiteX80" fmla="*/ 145549 w 598324"/>
                  <a:gd name="connsiteY80" fmla="*/ 391825 h 605028"/>
                  <a:gd name="connsiteX81" fmla="*/ 128035 w 598324"/>
                  <a:gd name="connsiteY81" fmla="*/ 409313 h 605028"/>
                  <a:gd name="connsiteX82" fmla="*/ 99183 w 598324"/>
                  <a:gd name="connsiteY82" fmla="*/ 421278 h 605028"/>
                  <a:gd name="connsiteX83" fmla="*/ 70424 w 598324"/>
                  <a:gd name="connsiteY83" fmla="*/ 409313 h 605028"/>
                  <a:gd name="connsiteX84" fmla="*/ 70424 w 598324"/>
                  <a:gd name="connsiteY84" fmla="*/ 351786 h 605028"/>
                  <a:gd name="connsiteX85" fmla="*/ 87938 w 598324"/>
                  <a:gd name="connsiteY85" fmla="*/ 334298 h 605028"/>
                  <a:gd name="connsiteX86" fmla="*/ 65631 w 598324"/>
                  <a:gd name="connsiteY86" fmla="*/ 280453 h 605028"/>
                  <a:gd name="connsiteX87" fmla="*/ 40743 w 598324"/>
                  <a:gd name="connsiteY87" fmla="*/ 280453 h 605028"/>
                  <a:gd name="connsiteX88" fmla="*/ 0 w 598324"/>
                  <a:gd name="connsiteY88" fmla="*/ 239770 h 605028"/>
                  <a:gd name="connsiteX89" fmla="*/ 40743 w 598324"/>
                  <a:gd name="connsiteY89" fmla="*/ 199088 h 605028"/>
                  <a:gd name="connsiteX90" fmla="*/ 65631 w 598324"/>
                  <a:gd name="connsiteY90" fmla="*/ 199088 h 605028"/>
                  <a:gd name="connsiteX91" fmla="*/ 87938 w 598324"/>
                  <a:gd name="connsiteY91" fmla="*/ 145335 h 605028"/>
                  <a:gd name="connsiteX92" fmla="*/ 70424 w 598324"/>
                  <a:gd name="connsiteY92" fmla="*/ 127755 h 605028"/>
                  <a:gd name="connsiteX93" fmla="*/ 70424 w 598324"/>
                  <a:gd name="connsiteY93" fmla="*/ 70228 h 605028"/>
                  <a:gd name="connsiteX94" fmla="*/ 128035 w 598324"/>
                  <a:gd name="connsiteY94" fmla="*/ 70228 h 605028"/>
                  <a:gd name="connsiteX95" fmla="*/ 145549 w 598324"/>
                  <a:gd name="connsiteY95" fmla="*/ 87808 h 605028"/>
                  <a:gd name="connsiteX96" fmla="*/ 199473 w 598324"/>
                  <a:gd name="connsiteY96" fmla="*/ 65442 h 605028"/>
                  <a:gd name="connsiteX97" fmla="*/ 199473 w 598324"/>
                  <a:gd name="connsiteY97" fmla="*/ 40683 h 605028"/>
                  <a:gd name="connsiteX98" fmla="*/ 240216 w 598324"/>
                  <a:gd name="connsiteY98" fmla="*/ 0 h 6050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98324" h="605028">
                    <a:moveTo>
                      <a:pt x="446492" y="409357"/>
                    </a:moveTo>
                    <a:cubicBezTo>
                      <a:pt x="422062" y="409357"/>
                      <a:pt x="402334" y="429145"/>
                      <a:pt x="402334" y="453535"/>
                    </a:cubicBezTo>
                    <a:cubicBezTo>
                      <a:pt x="402334" y="477832"/>
                      <a:pt x="422062" y="497620"/>
                      <a:pt x="446492" y="497620"/>
                    </a:cubicBezTo>
                    <a:cubicBezTo>
                      <a:pt x="470922" y="497620"/>
                      <a:pt x="490650" y="477832"/>
                      <a:pt x="490650" y="453535"/>
                    </a:cubicBezTo>
                    <a:cubicBezTo>
                      <a:pt x="490650" y="429145"/>
                      <a:pt x="470922" y="409357"/>
                      <a:pt x="446492" y="409357"/>
                    </a:cubicBezTo>
                    <a:close/>
                    <a:moveTo>
                      <a:pt x="446492" y="301949"/>
                    </a:moveTo>
                    <a:cubicBezTo>
                      <a:pt x="458292" y="301949"/>
                      <a:pt x="467879" y="311521"/>
                      <a:pt x="467879" y="323302"/>
                    </a:cubicBezTo>
                    <a:lnTo>
                      <a:pt x="467879" y="338396"/>
                    </a:lnTo>
                    <a:cubicBezTo>
                      <a:pt x="484381" y="341433"/>
                      <a:pt x="499684" y="347876"/>
                      <a:pt x="512867" y="356987"/>
                    </a:cubicBezTo>
                    <a:lnTo>
                      <a:pt x="523560" y="346311"/>
                    </a:lnTo>
                    <a:cubicBezTo>
                      <a:pt x="527709" y="342169"/>
                      <a:pt x="533240" y="340053"/>
                      <a:pt x="538679" y="340053"/>
                    </a:cubicBezTo>
                    <a:cubicBezTo>
                      <a:pt x="544210" y="340053"/>
                      <a:pt x="549649" y="342169"/>
                      <a:pt x="553798" y="346311"/>
                    </a:cubicBezTo>
                    <a:cubicBezTo>
                      <a:pt x="562187" y="354686"/>
                      <a:pt x="562187" y="368216"/>
                      <a:pt x="553798" y="376591"/>
                    </a:cubicBezTo>
                    <a:lnTo>
                      <a:pt x="543196" y="387176"/>
                    </a:lnTo>
                    <a:cubicBezTo>
                      <a:pt x="552323" y="400429"/>
                      <a:pt x="558776" y="415707"/>
                      <a:pt x="561726" y="432090"/>
                    </a:cubicBezTo>
                    <a:lnTo>
                      <a:pt x="576844" y="432090"/>
                    </a:lnTo>
                    <a:cubicBezTo>
                      <a:pt x="588737" y="432090"/>
                      <a:pt x="598324" y="441662"/>
                      <a:pt x="598324" y="453535"/>
                    </a:cubicBezTo>
                    <a:cubicBezTo>
                      <a:pt x="598324" y="465315"/>
                      <a:pt x="588737" y="474887"/>
                      <a:pt x="576844" y="474887"/>
                    </a:cubicBezTo>
                    <a:lnTo>
                      <a:pt x="561726" y="474887"/>
                    </a:lnTo>
                    <a:cubicBezTo>
                      <a:pt x="558776" y="491270"/>
                      <a:pt x="552323" y="506548"/>
                      <a:pt x="543196" y="519801"/>
                    </a:cubicBezTo>
                    <a:lnTo>
                      <a:pt x="553798" y="530386"/>
                    </a:lnTo>
                    <a:cubicBezTo>
                      <a:pt x="562187" y="538761"/>
                      <a:pt x="562187" y="552291"/>
                      <a:pt x="553798" y="560666"/>
                    </a:cubicBezTo>
                    <a:cubicBezTo>
                      <a:pt x="549649" y="564808"/>
                      <a:pt x="544210" y="566925"/>
                      <a:pt x="538679" y="566925"/>
                    </a:cubicBezTo>
                    <a:cubicBezTo>
                      <a:pt x="533240" y="566925"/>
                      <a:pt x="527709" y="564808"/>
                      <a:pt x="523560" y="560666"/>
                    </a:cubicBezTo>
                    <a:lnTo>
                      <a:pt x="512867" y="549990"/>
                    </a:lnTo>
                    <a:cubicBezTo>
                      <a:pt x="499592" y="559101"/>
                      <a:pt x="484381" y="565544"/>
                      <a:pt x="467879" y="568581"/>
                    </a:cubicBezTo>
                    <a:lnTo>
                      <a:pt x="467879" y="583675"/>
                    </a:lnTo>
                    <a:cubicBezTo>
                      <a:pt x="467879" y="595456"/>
                      <a:pt x="458292" y="605028"/>
                      <a:pt x="446492" y="605028"/>
                    </a:cubicBezTo>
                    <a:cubicBezTo>
                      <a:pt x="434692" y="605028"/>
                      <a:pt x="425105" y="595456"/>
                      <a:pt x="425105" y="583675"/>
                    </a:cubicBezTo>
                    <a:lnTo>
                      <a:pt x="425105" y="568581"/>
                    </a:lnTo>
                    <a:cubicBezTo>
                      <a:pt x="408603" y="565544"/>
                      <a:pt x="393392" y="559101"/>
                      <a:pt x="380117" y="549990"/>
                    </a:cubicBezTo>
                    <a:lnTo>
                      <a:pt x="369424" y="560666"/>
                    </a:lnTo>
                    <a:cubicBezTo>
                      <a:pt x="365275" y="564808"/>
                      <a:pt x="359836" y="566925"/>
                      <a:pt x="354305" y="566925"/>
                    </a:cubicBezTo>
                    <a:cubicBezTo>
                      <a:pt x="348866" y="566925"/>
                      <a:pt x="343335" y="564808"/>
                      <a:pt x="339186" y="560666"/>
                    </a:cubicBezTo>
                    <a:cubicBezTo>
                      <a:pt x="330797" y="552291"/>
                      <a:pt x="330797" y="538761"/>
                      <a:pt x="339186" y="530386"/>
                    </a:cubicBezTo>
                    <a:lnTo>
                      <a:pt x="349880" y="519801"/>
                    </a:lnTo>
                    <a:cubicBezTo>
                      <a:pt x="340661" y="506548"/>
                      <a:pt x="334300" y="491270"/>
                      <a:pt x="331258" y="474887"/>
                    </a:cubicBezTo>
                    <a:lnTo>
                      <a:pt x="316139" y="474887"/>
                    </a:lnTo>
                    <a:cubicBezTo>
                      <a:pt x="304340" y="474887"/>
                      <a:pt x="294752" y="465315"/>
                      <a:pt x="294752" y="453535"/>
                    </a:cubicBezTo>
                    <a:cubicBezTo>
                      <a:pt x="294752" y="441662"/>
                      <a:pt x="304340" y="432090"/>
                      <a:pt x="316139" y="432090"/>
                    </a:cubicBezTo>
                    <a:lnTo>
                      <a:pt x="331258" y="432090"/>
                    </a:lnTo>
                    <a:cubicBezTo>
                      <a:pt x="334300" y="415707"/>
                      <a:pt x="340661" y="400429"/>
                      <a:pt x="349788" y="387176"/>
                    </a:cubicBezTo>
                    <a:lnTo>
                      <a:pt x="339186" y="376591"/>
                    </a:lnTo>
                    <a:cubicBezTo>
                      <a:pt x="330797" y="368216"/>
                      <a:pt x="330797" y="354686"/>
                      <a:pt x="339186" y="346403"/>
                    </a:cubicBezTo>
                    <a:cubicBezTo>
                      <a:pt x="343335" y="342169"/>
                      <a:pt x="348866" y="340053"/>
                      <a:pt x="354305" y="340053"/>
                    </a:cubicBezTo>
                    <a:cubicBezTo>
                      <a:pt x="359836" y="340053"/>
                      <a:pt x="365275" y="342169"/>
                      <a:pt x="369424" y="346403"/>
                    </a:cubicBezTo>
                    <a:lnTo>
                      <a:pt x="380117" y="356987"/>
                    </a:lnTo>
                    <a:cubicBezTo>
                      <a:pt x="393392" y="347876"/>
                      <a:pt x="408603" y="341433"/>
                      <a:pt x="425105" y="338396"/>
                    </a:cubicBezTo>
                    <a:lnTo>
                      <a:pt x="425105" y="323302"/>
                    </a:lnTo>
                    <a:cubicBezTo>
                      <a:pt x="425105" y="311521"/>
                      <a:pt x="434692" y="301949"/>
                      <a:pt x="446492" y="301949"/>
                    </a:cubicBezTo>
                    <a:close/>
                    <a:moveTo>
                      <a:pt x="240216" y="158405"/>
                    </a:moveTo>
                    <a:cubicBezTo>
                      <a:pt x="195141" y="158405"/>
                      <a:pt x="158638" y="194854"/>
                      <a:pt x="158638" y="239770"/>
                    </a:cubicBezTo>
                    <a:cubicBezTo>
                      <a:pt x="158638" y="284779"/>
                      <a:pt x="195141" y="321228"/>
                      <a:pt x="240216" y="321228"/>
                    </a:cubicBezTo>
                    <a:cubicBezTo>
                      <a:pt x="285198" y="321228"/>
                      <a:pt x="321701" y="284779"/>
                      <a:pt x="321701" y="239770"/>
                    </a:cubicBezTo>
                    <a:cubicBezTo>
                      <a:pt x="321701" y="194854"/>
                      <a:pt x="285198" y="158405"/>
                      <a:pt x="240216" y="158405"/>
                    </a:cubicBezTo>
                    <a:close/>
                    <a:moveTo>
                      <a:pt x="240216" y="0"/>
                    </a:moveTo>
                    <a:cubicBezTo>
                      <a:pt x="262707" y="0"/>
                      <a:pt x="280958" y="18224"/>
                      <a:pt x="280958" y="40683"/>
                    </a:cubicBezTo>
                    <a:lnTo>
                      <a:pt x="280958" y="65442"/>
                    </a:lnTo>
                    <a:cubicBezTo>
                      <a:pt x="300316" y="69952"/>
                      <a:pt x="318383" y="77592"/>
                      <a:pt x="334790" y="87808"/>
                    </a:cubicBezTo>
                    <a:lnTo>
                      <a:pt x="352396" y="70228"/>
                    </a:lnTo>
                    <a:cubicBezTo>
                      <a:pt x="368251" y="54397"/>
                      <a:pt x="394061" y="54397"/>
                      <a:pt x="410007" y="70228"/>
                    </a:cubicBezTo>
                    <a:cubicBezTo>
                      <a:pt x="425954" y="86152"/>
                      <a:pt x="425954" y="111924"/>
                      <a:pt x="410007" y="127755"/>
                    </a:cubicBezTo>
                    <a:lnTo>
                      <a:pt x="392401" y="145335"/>
                    </a:lnTo>
                    <a:cubicBezTo>
                      <a:pt x="402633" y="161718"/>
                      <a:pt x="410284" y="179759"/>
                      <a:pt x="414801" y="199088"/>
                    </a:cubicBezTo>
                    <a:lnTo>
                      <a:pt x="439596" y="199088"/>
                    </a:lnTo>
                    <a:cubicBezTo>
                      <a:pt x="462088" y="199088"/>
                      <a:pt x="480339" y="217312"/>
                      <a:pt x="480339" y="239770"/>
                    </a:cubicBezTo>
                    <a:cubicBezTo>
                      <a:pt x="480339" y="253117"/>
                      <a:pt x="473887" y="264806"/>
                      <a:pt x="463931" y="272169"/>
                    </a:cubicBezTo>
                    <a:cubicBezTo>
                      <a:pt x="458493" y="270328"/>
                      <a:pt x="452594" y="269224"/>
                      <a:pt x="446510" y="269224"/>
                    </a:cubicBezTo>
                    <a:cubicBezTo>
                      <a:pt x="420055" y="269224"/>
                      <a:pt x="397932" y="288277"/>
                      <a:pt x="393323" y="313404"/>
                    </a:cubicBezTo>
                    <a:cubicBezTo>
                      <a:pt x="390466" y="314509"/>
                      <a:pt x="387700" y="315614"/>
                      <a:pt x="385027" y="316810"/>
                    </a:cubicBezTo>
                    <a:cubicBezTo>
                      <a:pt x="375994" y="310643"/>
                      <a:pt x="365485" y="307330"/>
                      <a:pt x="354332" y="307330"/>
                    </a:cubicBezTo>
                    <a:cubicBezTo>
                      <a:pt x="339860" y="307330"/>
                      <a:pt x="326218" y="312944"/>
                      <a:pt x="315986" y="323253"/>
                    </a:cubicBezTo>
                    <a:cubicBezTo>
                      <a:pt x="305846" y="333378"/>
                      <a:pt x="300223" y="346908"/>
                      <a:pt x="300223" y="361359"/>
                    </a:cubicBezTo>
                    <a:cubicBezTo>
                      <a:pt x="300223" y="372496"/>
                      <a:pt x="303542" y="383081"/>
                      <a:pt x="309718" y="392009"/>
                    </a:cubicBezTo>
                    <a:cubicBezTo>
                      <a:pt x="308427" y="394770"/>
                      <a:pt x="307321" y="397531"/>
                      <a:pt x="306307" y="400293"/>
                    </a:cubicBezTo>
                    <a:cubicBezTo>
                      <a:pt x="281142" y="404987"/>
                      <a:pt x="262062" y="426985"/>
                      <a:pt x="262062" y="453401"/>
                    </a:cubicBezTo>
                    <a:cubicBezTo>
                      <a:pt x="262062" y="459568"/>
                      <a:pt x="263168" y="465459"/>
                      <a:pt x="265011" y="470981"/>
                    </a:cubicBezTo>
                    <a:cubicBezTo>
                      <a:pt x="258098" y="476320"/>
                      <a:pt x="249618" y="479633"/>
                      <a:pt x="240216" y="479633"/>
                    </a:cubicBezTo>
                    <a:cubicBezTo>
                      <a:pt x="217724" y="479633"/>
                      <a:pt x="199473" y="461409"/>
                      <a:pt x="199473" y="438950"/>
                    </a:cubicBezTo>
                    <a:lnTo>
                      <a:pt x="199473" y="414099"/>
                    </a:lnTo>
                    <a:cubicBezTo>
                      <a:pt x="180116" y="409589"/>
                      <a:pt x="161956" y="402041"/>
                      <a:pt x="145549" y="391825"/>
                    </a:cubicBezTo>
                    <a:lnTo>
                      <a:pt x="128035" y="409313"/>
                    </a:lnTo>
                    <a:cubicBezTo>
                      <a:pt x="120016" y="417320"/>
                      <a:pt x="109599" y="421278"/>
                      <a:pt x="99183" y="421278"/>
                    </a:cubicBezTo>
                    <a:cubicBezTo>
                      <a:pt x="88767" y="421278"/>
                      <a:pt x="78351" y="417320"/>
                      <a:pt x="70424" y="409313"/>
                    </a:cubicBezTo>
                    <a:cubicBezTo>
                      <a:pt x="54477" y="393481"/>
                      <a:pt x="54477" y="367710"/>
                      <a:pt x="70424" y="351786"/>
                    </a:cubicBezTo>
                    <a:lnTo>
                      <a:pt x="87938" y="334298"/>
                    </a:lnTo>
                    <a:cubicBezTo>
                      <a:pt x="77706" y="317915"/>
                      <a:pt x="70147" y="299782"/>
                      <a:pt x="65631" y="280453"/>
                    </a:cubicBezTo>
                    <a:lnTo>
                      <a:pt x="40743" y="280453"/>
                    </a:lnTo>
                    <a:cubicBezTo>
                      <a:pt x="18251" y="280453"/>
                      <a:pt x="0" y="262229"/>
                      <a:pt x="0" y="239770"/>
                    </a:cubicBezTo>
                    <a:cubicBezTo>
                      <a:pt x="0" y="217312"/>
                      <a:pt x="18251" y="199088"/>
                      <a:pt x="40743" y="199088"/>
                    </a:cubicBezTo>
                    <a:lnTo>
                      <a:pt x="65631" y="199088"/>
                    </a:lnTo>
                    <a:cubicBezTo>
                      <a:pt x="70147" y="179759"/>
                      <a:pt x="77706" y="161718"/>
                      <a:pt x="87938" y="145335"/>
                    </a:cubicBezTo>
                    <a:lnTo>
                      <a:pt x="70424" y="127755"/>
                    </a:lnTo>
                    <a:cubicBezTo>
                      <a:pt x="54477" y="111924"/>
                      <a:pt x="54477" y="86152"/>
                      <a:pt x="70424" y="70228"/>
                    </a:cubicBezTo>
                    <a:cubicBezTo>
                      <a:pt x="86278" y="54397"/>
                      <a:pt x="112088" y="54397"/>
                      <a:pt x="128035" y="70228"/>
                    </a:cubicBezTo>
                    <a:lnTo>
                      <a:pt x="145549" y="87808"/>
                    </a:lnTo>
                    <a:cubicBezTo>
                      <a:pt x="161956" y="77592"/>
                      <a:pt x="180116" y="69952"/>
                      <a:pt x="199473" y="65442"/>
                    </a:cubicBezTo>
                    <a:lnTo>
                      <a:pt x="199473" y="40683"/>
                    </a:lnTo>
                    <a:cubicBezTo>
                      <a:pt x="199473" y="18224"/>
                      <a:pt x="217724" y="0"/>
                      <a:pt x="240216" y="0"/>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19" name="ïṧ1íďè"/>
            <p:cNvSpPr/>
            <p:nvPr/>
          </p:nvSpPr>
          <p:spPr bwMode="auto">
            <a:xfrm>
              <a:off x="6238456" y="4980283"/>
              <a:ext cx="2503273" cy="1013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tabLst>
                  <a:tab pos="227965"/>
                </a:tabLst>
                <a:defRPr/>
              </a:pPr>
              <a:r>
                <a:rPr lang="en-US" altLang="zh-CN" sz="1100">
                  <a:latin typeface="Open Sans" panose="020b0606030504020204" pitchFamily="34" charset="0"/>
                  <a:ea typeface="微软雅黑" panose="020b0503020204020204" pitchFamily="34" charset="-122"/>
                  <a:sym typeface="Open Sans" panose="020b0606030504020204" pitchFamily="34" charset="0"/>
                </a:rPr>
                <a:t>Supporting </a:t>
              </a:r>
              <a:r>
                <a:rPr lang="zh-CN" altLang="en-US" sz="1100">
                  <a:latin typeface="Open Sans" panose="020b0606030504020204" pitchFamily="34" charset="0"/>
                  <a:ea typeface="微软雅黑" panose="020b0503020204020204" pitchFamily="34" charset="-122"/>
                  <a:sym typeface="Open Sans" panose="020b0606030504020204" pitchFamily="34" charset="0"/>
                </a:rPr>
                <a:t>输入标题</a:t>
              </a:r>
              <a:r>
                <a:rPr lang="en-US" altLang="zh-CN" sz="1100">
                  <a:latin typeface="Open Sans" panose="020b0606030504020204" pitchFamily="34" charset="0"/>
                  <a:ea typeface="微软雅黑" panose="020b0503020204020204" pitchFamily="34" charset="-122"/>
                  <a:sym typeface="Open Sans" panose="020b0606030504020204" pitchFamily="34" charset="0"/>
                </a:rPr>
                <a: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marL="171450" indent="-171450">
                <a:lnSpc>
                  <a:spcPct val="150000"/>
                </a:lnSpc>
                <a:buFont typeface="Arial" panose="020b0604020202020204" pitchFamily="34" charset="0"/>
                <a:buChar char="•"/>
                <a:tabLst>
                  <a:tab pos="227965"/>
                </a:tabLst>
                <a:defRPr/>
              </a:pPr>
              <a:r>
                <a:rPr lang="en-US" altLang="zh-CN" sz="1100">
                  <a:latin typeface="Open Sans" panose="020b0606030504020204" pitchFamily="34" charset="0"/>
                  <a:ea typeface="微软雅黑" panose="020b0503020204020204" pitchFamily="34" charset="-122"/>
                  <a:sym typeface="Open Sans" panose="020b0606030504020204" pitchFamily="34" charset="0"/>
                </a:rPr>
                <a:t>When you copy &amp; paste, choose "keep text only" option.</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20" name="îṧḻiḍé"/>
            <p:cNvSpPr/>
            <p:nvPr/>
          </p:nvSpPr>
          <p:spPr>
            <a:xfrm>
              <a:off x="6532326" y="3429000"/>
              <a:ext cx="1915533" cy="397250"/>
            </a:xfrm>
            <a:prstGeom prst="rect">
              <a:avLst/>
            </a:prstGeom>
          </p:spPr>
          <p:txBody>
            <a:bodyPr wrap="none" lIns="90000" tIns="46800" rIns="90000" bIns="46800">
              <a:normAutofit/>
            </a:bodyPr>
            <a:lstStyle/>
            <a:p>
              <a:pPr algn="ctr"/>
              <a:r>
                <a:rPr lang="zh-CN" altLang="en-US"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21" name="íS1idè"/>
            <p:cNvGrpSpPr/>
            <p:nvPr/>
          </p:nvGrpSpPr>
          <p:grpSpPr>
            <a:xfrm>
              <a:off x="7082770" y="3933439"/>
              <a:ext cx="814644" cy="814644"/>
              <a:chOff x="3084858" y="2740847"/>
              <a:chExt cx="814644" cy="814644"/>
            </a:xfrm>
          </p:grpSpPr>
          <p:sp>
            <p:nvSpPr>
              <p:cNvPr id="27" name="îslîḋé"/>
              <p:cNvSpPr/>
              <p:nvPr/>
            </p:nvSpPr>
            <p:spPr>
              <a:xfrm>
                <a:off x="3084858" y="2740847"/>
                <a:ext cx="814644" cy="814644"/>
              </a:xfrm>
              <a:prstGeom prst="ellipse">
                <a:avLst/>
              </a:prstGeom>
              <a:solidFill>
                <a:schemeClr val="accent6">
                  <a:lumMod val="75000"/>
                </a:schemeClr>
              </a:solid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8" name="ísḻidé"/>
              <p:cNvSpPr/>
              <p:nvPr/>
            </p:nvSpPr>
            <p:spPr bwMode="auto">
              <a:xfrm>
                <a:off x="3318087" y="2973047"/>
                <a:ext cx="348184" cy="352086"/>
              </a:xfrm>
              <a:custGeom>
                <a:gdLst>
                  <a:gd name="connsiteX0" fmla="*/ 446492 w 598324"/>
                  <a:gd name="connsiteY0" fmla="*/ 409357 h 605028"/>
                  <a:gd name="connsiteX1" fmla="*/ 402334 w 598324"/>
                  <a:gd name="connsiteY1" fmla="*/ 453535 h 605028"/>
                  <a:gd name="connsiteX2" fmla="*/ 446492 w 598324"/>
                  <a:gd name="connsiteY2" fmla="*/ 497620 h 605028"/>
                  <a:gd name="connsiteX3" fmla="*/ 490650 w 598324"/>
                  <a:gd name="connsiteY3" fmla="*/ 453535 h 605028"/>
                  <a:gd name="connsiteX4" fmla="*/ 446492 w 598324"/>
                  <a:gd name="connsiteY4" fmla="*/ 409357 h 605028"/>
                  <a:gd name="connsiteX5" fmla="*/ 446492 w 598324"/>
                  <a:gd name="connsiteY5" fmla="*/ 301949 h 605028"/>
                  <a:gd name="connsiteX6" fmla="*/ 467879 w 598324"/>
                  <a:gd name="connsiteY6" fmla="*/ 323302 h 605028"/>
                  <a:gd name="connsiteX7" fmla="*/ 467879 w 598324"/>
                  <a:gd name="connsiteY7" fmla="*/ 338396 h 605028"/>
                  <a:gd name="connsiteX8" fmla="*/ 512867 w 598324"/>
                  <a:gd name="connsiteY8" fmla="*/ 356987 h 605028"/>
                  <a:gd name="connsiteX9" fmla="*/ 523560 w 598324"/>
                  <a:gd name="connsiteY9" fmla="*/ 346311 h 605028"/>
                  <a:gd name="connsiteX10" fmla="*/ 538679 w 598324"/>
                  <a:gd name="connsiteY10" fmla="*/ 340053 h 605028"/>
                  <a:gd name="connsiteX11" fmla="*/ 553798 w 598324"/>
                  <a:gd name="connsiteY11" fmla="*/ 346311 h 605028"/>
                  <a:gd name="connsiteX12" fmla="*/ 553798 w 598324"/>
                  <a:gd name="connsiteY12" fmla="*/ 376591 h 605028"/>
                  <a:gd name="connsiteX13" fmla="*/ 543196 w 598324"/>
                  <a:gd name="connsiteY13" fmla="*/ 387176 h 605028"/>
                  <a:gd name="connsiteX14" fmla="*/ 561726 w 598324"/>
                  <a:gd name="connsiteY14" fmla="*/ 432090 h 605028"/>
                  <a:gd name="connsiteX15" fmla="*/ 576844 w 598324"/>
                  <a:gd name="connsiteY15" fmla="*/ 432090 h 605028"/>
                  <a:gd name="connsiteX16" fmla="*/ 598324 w 598324"/>
                  <a:gd name="connsiteY16" fmla="*/ 453535 h 605028"/>
                  <a:gd name="connsiteX17" fmla="*/ 576844 w 598324"/>
                  <a:gd name="connsiteY17" fmla="*/ 474887 h 605028"/>
                  <a:gd name="connsiteX18" fmla="*/ 561726 w 598324"/>
                  <a:gd name="connsiteY18" fmla="*/ 474887 h 605028"/>
                  <a:gd name="connsiteX19" fmla="*/ 543196 w 598324"/>
                  <a:gd name="connsiteY19" fmla="*/ 519801 h 605028"/>
                  <a:gd name="connsiteX20" fmla="*/ 553798 w 598324"/>
                  <a:gd name="connsiteY20" fmla="*/ 530386 h 605028"/>
                  <a:gd name="connsiteX21" fmla="*/ 553798 w 598324"/>
                  <a:gd name="connsiteY21" fmla="*/ 560666 h 605028"/>
                  <a:gd name="connsiteX22" fmla="*/ 538679 w 598324"/>
                  <a:gd name="connsiteY22" fmla="*/ 566925 h 605028"/>
                  <a:gd name="connsiteX23" fmla="*/ 523560 w 598324"/>
                  <a:gd name="connsiteY23" fmla="*/ 560666 h 605028"/>
                  <a:gd name="connsiteX24" fmla="*/ 512867 w 598324"/>
                  <a:gd name="connsiteY24" fmla="*/ 549990 h 605028"/>
                  <a:gd name="connsiteX25" fmla="*/ 467879 w 598324"/>
                  <a:gd name="connsiteY25" fmla="*/ 568581 h 605028"/>
                  <a:gd name="connsiteX26" fmla="*/ 467879 w 598324"/>
                  <a:gd name="connsiteY26" fmla="*/ 583675 h 605028"/>
                  <a:gd name="connsiteX27" fmla="*/ 446492 w 598324"/>
                  <a:gd name="connsiteY27" fmla="*/ 605028 h 605028"/>
                  <a:gd name="connsiteX28" fmla="*/ 425105 w 598324"/>
                  <a:gd name="connsiteY28" fmla="*/ 583675 h 605028"/>
                  <a:gd name="connsiteX29" fmla="*/ 425105 w 598324"/>
                  <a:gd name="connsiteY29" fmla="*/ 568581 h 605028"/>
                  <a:gd name="connsiteX30" fmla="*/ 380117 w 598324"/>
                  <a:gd name="connsiteY30" fmla="*/ 549990 h 605028"/>
                  <a:gd name="connsiteX31" fmla="*/ 369424 w 598324"/>
                  <a:gd name="connsiteY31" fmla="*/ 560666 h 605028"/>
                  <a:gd name="connsiteX32" fmla="*/ 354305 w 598324"/>
                  <a:gd name="connsiteY32" fmla="*/ 566925 h 605028"/>
                  <a:gd name="connsiteX33" fmla="*/ 339186 w 598324"/>
                  <a:gd name="connsiteY33" fmla="*/ 560666 h 605028"/>
                  <a:gd name="connsiteX34" fmla="*/ 339186 w 598324"/>
                  <a:gd name="connsiteY34" fmla="*/ 530386 h 605028"/>
                  <a:gd name="connsiteX35" fmla="*/ 349880 w 598324"/>
                  <a:gd name="connsiteY35" fmla="*/ 519801 h 605028"/>
                  <a:gd name="connsiteX36" fmla="*/ 331258 w 598324"/>
                  <a:gd name="connsiteY36" fmla="*/ 474887 h 605028"/>
                  <a:gd name="connsiteX37" fmla="*/ 316139 w 598324"/>
                  <a:gd name="connsiteY37" fmla="*/ 474887 h 605028"/>
                  <a:gd name="connsiteX38" fmla="*/ 294752 w 598324"/>
                  <a:gd name="connsiteY38" fmla="*/ 453535 h 605028"/>
                  <a:gd name="connsiteX39" fmla="*/ 316139 w 598324"/>
                  <a:gd name="connsiteY39" fmla="*/ 432090 h 605028"/>
                  <a:gd name="connsiteX40" fmla="*/ 331258 w 598324"/>
                  <a:gd name="connsiteY40" fmla="*/ 432090 h 605028"/>
                  <a:gd name="connsiteX41" fmla="*/ 349788 w 598324"/>
                  <a:gd name="connsiteY41" fmla="*/ 387176 h 605028"/>
                  <a:gd name="connsiteX42" fmla="*/ 339186 w 598324"/>
                  <a:gd name="connsiteY42" fmla="*/ 376591 h 605028"/>
                  <a:gd name="connsiteX43" fmla="*/ 339186 w 598324"/>
                  <a:gd name="connsiteY43" fmla="*/ 346403 h 605028"/>
                  <a:gd name="connsiteX44" fmla="*/ 354305 w 598324"/>
                  <a:gd name="connsiteY44" fmla="*/ 340053 h 605028"/>
                  <a:gd name="connsiteX45" fmla="*/ 369424 w 598324"/>
                  <a:gd name="connsiteY45" fmla="*/ 346403 h 605028"/>
                  <a:gd name="connsiteX46" fmla="*/ 380117 w 598324"/>
                  <a:gd name="connsiteY46" fmla="*/ 356987 h 605028"/>
                  <a:gd name="connsiteX47" fmla="*/ 425105 w 598324"/>
                  <a:gd name="connsiteY47" fmla="*/ 338396 h 605028"/>
                  <a:gd name="connsiteX48" fmla="*/ 425105 w 598324"/>
                  <a:gd name="connsiteY48" fmla="*/ 323302 h 605028"/>
                  <a:gd name="connsiteX49" fmla="*/ 446492 w 598324"/>
                  <a:gd name="connsiteY49" fmla="*/ 301949 h 605028"/>
                  <a:gd name="connsiteX50" fmla="*/ 240216 w 598324"/>
                  <a:gd name="connsiteY50" fmla="*/ 158405 h 605028"/>
                  <a:gd name="connsiteX51" fmla="*/ 158638 w 598324"/>
                  <a:gd name="connsiteY51" fmla="*/ 239770 h 605028"/>
                  <a:gd name="connsiteX52" fmla="*/ 240216 w 598324"/>
                  <a:gd name="connsiteY52" fmla="*/ 321228 h 605028"/>
                  <a:gd name="connsiteX53" fmla="*/ 321701 w 598324"/>
                  <a:gd name="connsiteY53" fmla="*/ 239770 h 605028"/>
                  <a:gd name="connsiteX54" fmla="*/ 240216 w 598324"/>
                  <a:gd name="connsiteY54" fmla="*/ 158405 h 605028"/>
                  <a:gd name="connsiteX55" fmla="*/ 240216 w 598324"/>
                  <a:gd name="connsiteY55" fmla="*/ 0 h 605028"/>
                  <a:gd name="connsiteX56" fmla="*/ 280958 w 598324"/>
                  <a:gd name="connsiteY56" fmla="*/ 40683 h 605028"/>
                  <a:gd name="connsiteX57" fmla="*/ 280958 w 598324"/>
                  <a:gd name="connsiteY57" fmla="*/ 65442 h 605028"/>
                  <a:gd name="connsiteX58" fmla="*/ 334790 w 598324"/>
                  <a:gd name="connsiteY58" fmla="*/ 87808 h 605028"/>
                  <a:gd name="connsiteX59" fmla="*/ 352396 w 598324"/>
                  <a:gd name="connsiteY59" fmla="*/ 70228 h 605028"/>
                  <a:gd name="connsiteX60" fmla="*/ 410007 w 598324"/>
                  <a:gd name="connsiteY60" fmla="*/ 70228 h 605028"/>
                  <a:gd name="connsiteX61" fmla="*/ 410007 w 598324"/>
                  <a:gd name="connsiteY61" fmla="*/ 127755 h 605028"/>
                  <a:gd name="connsiteX62" fmla="*/ 392401 w 598324"/>
                  <a:gd name="connsiteY62" fmla="*/ 145335 h 605028"/>
                  <a:gd name="connsiteX63" fmla="*/ 414801 w 598324"/>
                  <a:gd name="connsiteY63" fmla="*/ 199088 h 605028"/>
                  <a:gd name="connsiteX64" fmla="*/ 439596 w 598324"/>
                  <a:gd name="connsiteY64" fmla="*/ 199088 h 605028"/>
                  <a:gd name="connsiteX65" fmla="*/ 480339 w 598324"/>
                  <a:gd name="connsiteY65" fmla="*/ 239770 h 605028"/>
                  <a:gd name="connsiteX66" fmla="*/ 463931 w 598324"/>
                  <a:gd name="connsiteY66" fmla="*/ 272169 h 605028"/>
                  <a:gd name="connsiteX67" fmla="*/ 446510 w 598324"/>
                  <a:gd name="connsiteY67" fmla="*/ 269224 h 605028"/>
                  <a:gd name="connsiteX68" fmla="*/ 393323 w 598324"/>
                  <a:gd name="connsiteY68" fmla="*/ 313404 h 605028"/>
                  <a:gd name="connsiteX69" fmla="*/ 385027 w 598324"/>
                  <a:gd name="connsiteY69" fmla="*/ 316810 h 605028"/>
                  <a:gd name="connsiteX70" fmla="*/ 354332 w 598324"/>
                  <a:gd name="connsiteY70" fmla="*/ 307330 h 605028"/>
                  <a:gd name="connsiteX71" fmla="*/ 315986 w 598324"/>
                  <a:gd name="connsiteY71" fmla="*/ 323253 h 605028"/>
                  <a:gd name="connsiteX72" fmla="*/ 300223 w 598324"/>
                  <a:gd name="connsiteY72" fmla="*/ 361359 h 605028"/>
                  <a:gd name="connsiteX73" fmla="*/ 309718 w 598324"/>
                  <a:gd name="connsiteY73" fmla="*/ 392009 h 605028"/>
                  <a:gd name="connsiteX74" fmla="*/ 306307 w 598324"/>
                  <a:gd name="connsiteY74" fmla="*/ 400293 h 605028"/>
                  <a:gd name="connsiteX75" fmla="*/ 262062 w 598324"/>
                  <a:gd name="connsiteY75" fmla="*/ 453401 h 605028"/>
                  <a:gd name="connsiteX76" fmla="*/ 265011 w 598324"/>
                  <a:gd name="connsiteY76" fmla="*/ 470981 h 605028"/>
                  <a:gd name="connsiteX77" fmla="*/ 240216 w 598324"/>
                  <a:gd name="connsiteY77" fmla="*/ 479633 h 605028"/>
                  <a:gd name="connsiteX78" fmla="*/ 199473 w 598324"/>
                  <a:gd name="connsiteY78" fmla="*/ 438950 h 605028"/>
                  <a:gd name="connsiteX79" fmla="*/ 199473 w 598324"/>
                  <a:gd name="connsiteY79" fmla="*/ 414099 h 605028"/>
                  <a:gd name="connsiteX80" fmla="*/ 145549 w 598324"/>
                  <a:gd name="connsiteY80" fmla="*/ 391825 h 605028"/>
                  <a:gd name="connsiteX81" fmla="*/ 128035 w 598324"/>
                  <a:gd name="connsiteY81" fmla="*/ 409313 h 605028"/>
                  <a:gd name="connsiteX82" fmla="*/ 99183 w 598324"/>
                  <a:gd name="connsiteY82" fmla="*/ 421278 h 605028"/>
                  <a:gd name="connsiteX83" fmla="*/ 70424 w 598324"/>
                  <a:gd name="connsiteY83" fmla="*/ 409313 h 605028"/>
                  <a:gd name="connsiteX84" fmla="*/ 70424 w 598324"/>
                  <a:gd name="connsiteY84" fmla="*/ 351786 h 605028"/>
                  <a:gd name="connsiteX85" fmla="*/ 87938 w 598324"/>
                  <a:gd name="connsiteY85" fmla="*/ 334298 h 605028"/>
                  <a:gd name="connsiteX86" fmla="*/ 65631 w 598324"/>
                  <a:gd name="connsiteY86" fmla="*/ 280453 h 605028"/>
                  <a:gd name="connsiteX87" fmla="*/ 40743 w 598324"/>
                  <a:gd name="connsiteY87" fmla="*/ 280453 h 605028"/>
                  <a:gd name="connsiteX88" fmla="*/ 0 w 598324"/>
                  <a:gd name="connsiteY88" fmla="*/ 239770 h 605028"/>
                  <a:gd name="connsiteX89" fmla="*/ 40743 w 598324"/>
                  <a:gd name="connsiteY89" fmla="*/ 199088 h 605028"/>
                  <a:gd name="connsiteX90" fmla="*/ 65631 w 598324"/>
                  <a:gd name="connsiteY90" fmla="*/ 199088 h 605028"/>
                  <a:gd name="connsiteX91" fmla="*/ 87938 w 598324"/>
                  <a:gd name="connsiteY91" fmla="*/ 145335 h 605028"/>
                  <a:gd name="connsiteX92" fmla="*/ 70424 w 598324"/>
                  <a:gd name="connsiteY92" fmla="*/ 127755 h 605028"/>
                  <a:gd name="connsiteX93" fmla="*/ 70424 w 598324"/>
                  <a:gd name="connsiteY93" fmla="*/ 70228 h 605028"/>
                  <a:gd name="connsiteX94" fmla="*/ 128035 w 598324"/>
                  <a:gd name="connsiteY94" fmla="*/ 70228 h 605028"/>
                  <a:gd name="connsiteX95" fmla="*/ 145549 w 598324"/>
                  <a:gd name="connsiteY95" fmla="*/ 87808 h 605028"/>
                  <a:gd name="connsiteX96" fmla="*/ 199473 w 598324"/>
                  <a:gd name="connsiteY96" fmla="*/ 65442 h 605028"/>
                  <a:gd name="connsiteX97" fmla="*/ 199473 w 598324"/>
                  <a:gd name="connsiteY97" fmla="*/ 40683 h 605028"/>
                  <a:gd name="connsiteX98" fmla="*/ 240216 w 598324"/>
                  <a:gd name="connsiteY98" fmla="*/ 0 h 6050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98324" h="605028">
                    <a:moveTo>
                      <a:pt x="446492" y="409357"/>
                    </a:moveTo>
                    <a:cubicBezTo>
                      <a:pt x="422062" y="409357"/>
                      <a:pt x="402334" y="429145"/>
                      <a:pt x="402334" y="453535"/>
                    </a:cubicBezTo>
                    <a:cubicBezTo>
                      <a:pt x="402334" y="477832"/>
                      <a:pt x="422062" y="497620"/>
                      <a:pt x="446492" y="497620"/>
                    </a:cubicBezTo>
                    <a:cubicBezTo>
                      <a:pt x="470922" y="497620"/>
                      <a:pt x="490650" y="477832"/>
                      <a:pt x="490650" y="453535"/>
                    </a:cubicBezTo>
                    <a:cubicBezTo>
                      <a:pt x="490650" y="429145"/>
                      <a:pt x="470922" y="409357"/>
                      <a:pt x="446492" y="409357"/>
                    </a:cubicBezTo>
                    <a:close/>
                    <a:moveTo>
                      <a:pt x="446492" y="301949"/>
                    </a:moveTo>
                    <a:cubicBezTo>
                      <a:pt x="458292" y="301949"/>
                      <a:pt x="467879" y="311521"/>
                      <a:pt x="467879" y="323302"/>
                    </a:cubicBezTo>
                    <a:lnTo>
                      <a:pt x="467879" y="338396"/>
                    </a:lnTo>
                    <a:cubicBezTo>
                      <a:pt x="484381" y="341433"/>
                      <a:pt x="499684" y="347876"/>
                      <a:pt x="512867" y="356987"/>
                    </a:cubicBezTo>
                    <a:lnTo>
                      <a:pt x="523560" y="346311"/>
                    </a:lnTo>
                    <a:cubicBezTo>
                      <a:pt x="527709" y="342169"/>
                      <a:pt x="533240" y="340053"/>
                      <a:pt x="538679" y="340053"/>
                    </a:cubicBezTo>
                    <a:cubicBezTo>
                      <a:pt x="544210" y="340053"/>
                      <a:pt x="549649" y="342169"/>
                      <a:pt x="553798" y="346311"/>
                    </a:cubicBezTo>
                    <a:cubicBezTo>
                      <a:pt x="562187" y="354686"/>
                      <a:pt x="562187" y="368216"/>
                      <a:pt x="553798" y="376591"/>
                    </a:cubicBezTo>
                    <a:lnTo>
                      <a:pt x="543196" y="387176"/>
                    </a:lnTo>
                    <a:cubicBezTo>
                      <a:pt x="552323" y="400429"/>
                      <a:pt x="558776" y="415707"/>
                      <a:pt x="561726" y="432090"/>
                    </a:cubicBezTo>
                    <a:lnTo>
                      <a:pt x="576844" y="432090"/>
                    </a:lnTo>
                    <a:cubicBezTo>
                      <a:pt x="588737" y="432090"/>
                      <a:pt x="598324" y="441662"/>
                      <a:pt x="598324" y="453535"/>
                    </a:cubicBezTo>
                    <a:cubicBezTo>
                      <a:pt x="598324" y="465315"/>
                      <a:pt x="588737" y="474887"/>
                      <a:pt x="576844" y="474887"/>
                    </a:cubicBezTo>
                    <a:lnTo>
                      <a:pt x="561726" y="474887"/>
                    </a:lnTo>
                    <a:cubicBezTo>
                      <a:pt x="558776" y="491270"/>
                      <a:pt x="552323" y="506548"/>
                      <a:pt x="543196" y="519801"/>
                    </a:cubicBezTo>
                    <a:lnTo>
                      <a:pt x="553798" y="530386"/>
                    </a:lnTo>
                    <a:cubicBezTo>
                      <a:pt x="562187" y="538761"/>
                      <a:pt x="562187" y="552291"/>
                      <a:pt x="553798" y="560666"/>
                    </a:cubicBezTo>
                    <a:cubicBezTo>
                      <a:pt x="549649" y="564808"/>
                      <a:pt x="544210" y="566925"/>
                      <a:pt x="538679" y="566925"/>
                    </a:cubicBezTo>
                    <a:cubicBezTo>
                      <a:pt x="533240" y="566925"/>
                      <a:pt x="527709" y="564808"/>
                      <a:pt x="523560" y="560666"/>
                    </a:cubicBezTo>
                    <a:lnTo>
                      <a:pt x="512867" y="549990"/>
                    </a:lnTo>
                    <a:cubicBezTo>
                      <a:pt x="499592" y="559101"/>
                      <a:pt x="484381" y="565544"/>
                      <a:pt x="467879" y="568581"/>
                    </a:cubicBezTo>
                    <a:lnTo>
                      <a:pt x="467879" y="583675"/>
                    </a:lnTo>
                    <a:cubicBezTo>
                      <a:pt x="467879" y="595456"/>
                      <a:pt x="458292" y="605028"/>
                      <a:pt x="446492" y="605028"/>
                    </a:cubicBezTo>
                    <a:cubicBezTo>
                      <a:pt x="434692" y="605028"/>
                      <a:pt x="425105" y="595456"/>
                      <a:pt x="425105" y="583675"/>
                    </a:cubicBezTo>
                    <a:lnTo>
                      <a:pt x="425105" y="568581"/>
                    </a:lnTo>
                    <a:cubicBezTo>
                      <a:pt x="408603" y="565544"/>
                      <a:pt x="393392" y="559101"/>
                      <a:pt x="380117" y="549990"/>
                    </a:cubicBezTo>
                    <a:lnTo>
                      <a:pt x="369424" y="560666"/>
                    </a:lnTo>
                    <a:cubicBezTo>
                      <a:pt x="365275" y="564808"/>
                      <a:pt x="359836" y="566925"/>
                      <a:pt x="354305" y="566925"/>
                    </a:cubicBezTo>
                    <a:cubicBezTo>
                      <a:pt x="348866" y="566925"/>
                      <a:pt x="343335" y="564808"/>
                      <a:pt x="339186" y="560666"/>
                    </a:cubicBezTo>
                    <a:cubicBezTo>
                      <a:pt x="330797" y="552291"/>
                      <a:pt x="330797" y="538761"/>
                      <a:pt x="339186" y="530386"/>
                    </a:cubicBezTo>
                    <a:lnTo>
                      <a:pt x="349880" y="519801"/>
                    </a:lnTo>
                    <a:cubicBezTo>
                      <a:pt x="340661" y="506548"/>
                      <a:pt x="334300" y="491270"/>
                      <a:pt x="331258" y="474887"/>
                    </a:cubicBezTo>
                    <a:lnTo>
                      <a:pt x="316139" y="474887"/>
                    </a:lnTo>
                    <a:cubicBezTo>
                      <a:pt x="304340" y="474887"/>
                      <a:pt x="294752" y="465315"/>
                      <a:pt x="294752" y="453535"/>
                    </a:cubicBezTo>
                    <a:cubicBezTo>
                      <a:pt x="294752" y="441662"/>
                      <a:pt x="304340" y="432090"/>
                      <a:pt x="316139" y="432090"/>
                    </a:cubicBezTo>
                    <a:lnTo>
                      <a:pt x="331258" y="432090"/>
                    </a:lnTo>
                    <a:cubicBezTo>
                      <a:pt x="334300" y="415707"/>
                      <a:pt x="340661" y="400429"/>
                      <a:pt x="349788" y="387176"/>
                    </a:cubicBezTo>
                    <a:lnTo>
                      <a:pt x="339186" y="376591"/>
                    </a:lnTo>
                    <a:cubicBezTo>
                      <a:pt x="330797" y="368216"/>
                      <a:pt x="330797" y="354686"/>
                      <a:pt x="339186" y="346403"/>
                    </a:cubicBezTo>
                    <a:cubicBezTo>
                      <a:pt x="343335" y="342169"/>
                      <a:pt x="348866" y="340053"/>
                      <a:pt x="354305" y="340053"/>
                    </a:cubicBezTo>
                    <a:cubicBezTo>
                      <a:pt x="359836" y="340053"/>
                      <a:pt x="365275" y="342169"/>
                      <a:pt x="369424" y="346403"/>
                    </a:cubicBezTo>
                    <a:lnTo>
                      <a:pt x="380117" y="356987"/>
                    </a:lnTo>
                    <a:cubicBezTo>
                      <a:pt x="393392" y="347876"/>
                      <a:pt x="408603" y="341433"/>
                      <a:pt x="425105" y="338396"/>
                    </a:cubicBezTo>
                    <a:lnTo>
                      <a:pt x="425105" y="323302"/>
                    </a:lnTo>
                    <a:cubicBezTo>
                      <a:pt x="425105" y="311521"/>
                      <a:pt x="434692" y="301949"/>
                      <a:pt x="446492" y="301949"/>
                    </a:cubicBezTo>
                    <a:close/>
                    <a:moveTo>
                      <a:pt x="240216" y="158405"/>
                    </a:moveTo>
                    <a:cubicBezTo>
                      <a:pt x="195141" y="158405"/>
                      <a:pt x="158638" y="194854"/>
                      <a:pt x="158638" y="239770"/>
                    </a:cubicBezTo>
                    <a:cubicBezTo>
                      <a:pt x="158638" y="284779"/>
                      <a:pt x="195141" y="321228"/>
                      <a:pt x="240216" y="321228"/>
                    </a:cubicBezTo>
                    <a:cubicBezTo>
                      <a:pt x="285198" y="321228"/>
                      <a:pt x="321701" y="284779"/>
                      <a:pt x="321701" y="239770"/>
                    </a:cubicBezTo>
                    <a:cubicBezTo>
                      <a:pt x="321701" y="194854"/>
                      <a:pt x="285198" y="158405"/>
                      <a:pt x="240216" y="158405"/>
                    </a:cubicBezTo>
                    <a:close/>
                    <a:moveTo>
                      <a:pt x="240216" y="0"/>
                    </a:moveTo>
                    <a:cubicBezTo>
                      <a:pt x="262707" y="0"/>
                      <a:pt x="280958" y="18224"/>
                      <a:pt x="280958" y="40683"/>
                    </a:cubicBezTo>
                    <a:lnTo>
                      <a:pt x="280958" y="65442"/>
                    </a:lnTo>
                    <a:cubicBezTo>
                      <a:pt x="300316" y="69952"/>
                      <a:pt x="318383" y="77592"/>
                      <a:pt x="334790" y="87808"/>
                    </a:cubicBezTo>
                    <a:lnTo>
                      <a:pt x="352396" y="70228"/>
                    </a:lnTo>
                    <a:cubicBezTo>
                      <a:pt x="368251" y="54397"/>
                      <a:pt x="394061" y="54397"/>
                      <a:pt x="410007" y="70228"/>
                    </a:cubicBezTo>
                    <a:cubicBezTo>
                      <a:pt x="425954" y="86152"/>
                      <a:pt x="425954" y="111924"/>
                      <a:pt x="410007" y="127755"/>
                    </a:cubicBezTo>
                    <a:lnTo>
                      <a:pt x="392401" y="145335"/>
                    </a:lnTo>
                    <a:cubicBezTo>
                      <a:pt x="402633" y="161718"/>
                      <a:pt x="410284" y="179759"/>
                      <a:pt x="414801" y="199088"/>
                    </a:cubicBezTo>
                    <a:lnTo>
                      <a:pt x="439596" y="199088"/>
                    </a:lnTo>
                    <a:cubicBezTo>
                      <a:pt x="462088" y="199088"/>
                      <a:pt x="480339" y="217312"/>
                      <a:pt x="480339" y="239770"/>
                    </a:cubicBezTo>
                    <a:cubicBezTo>
                      <a:pt x="480339" y="253117"/>
                      <a:pt x="473887" y="264806"/>
                      <a:pt x="463931" y="272169"/>
                    </a:cubicBezTo>
                    <a:cubicBezTo>
                      <a:pt x="458493" y="270328"/>
                      <a:pt x="452594" y="269224"/>
                      <a:pt x="446510" y="269224"/>
                    </a:cubicBezTo>
                    <a:cubicBezTo>
                      <a:pt x="420055" y="269224"/>
                      <a:pt x="397932" y="288277"/>
                      <a:pt x="393323" y="313404"/>
                    </a:cubicBezTo>
                    <a:cubicBezTo>
                      <a:pt x="390466" y="314509"/>
                      <a:pt x="387700" y="315614"/>
                      <a:pt x="385027" y="316810"/>
                    </a:cubicBezTo>
                    <a:cubicBezTo>
                      <a:pt x="375994" y="310643"/>
                      <a:pt x="365485" y="307330"/>
                      <a:pt x="354332" y="307330"/>
                    </a:cubicBezTo>
                    <a:cubicBezTo>
                      <a:pt x="339860" y="307330"/>
                      <a:pt x="326218" y="312944"/>
                      <a:pt x="315986" y="323253"/>
                    </a:cubicBezTo>
                    <a:cubicBezTo>
                      <a:pt x="305846" y="333378"/>
                      <a:pt x="300223" y="346908"/>
                      <a:pt x="300223" y="361359"/>
                    </a:cubicBezTo>
                    <a:cubicBezTo>
                      <a:pt x="300223" y="372496"/>
                      <a:pt x="303542" y="383081"/>
                      <a:pt x="309718" y="392009"/>
                    </a:cubicBezTo>
                    <a:cubicBezTo>
                      <a:pt x="308427" y="394770"/>
                      <a:pt x="307321" y="397531"/>
                      <a:pt x="306307" y="400293"/>
                    </a:cubicBezTo>
                    <a:cubicBezTo>
                      <a:pt x="281142" y="404987"/>
                      <a:pt x="262062" y="426985"/>
                      <a:pt x="262062" y="453401"/>
                    </a:cubicBezTo>
                    <a:cubicBezTo>
                      <a:pt x="262062" y="459568"/>
                      <a:pt x="263168" y="465459"/>
                      <a:pt x="265011" y="470981"/>
                    </a:cubicBezTo>
                    <a:cubicBezTo>
                      <a:pt x="258098" y="476320"/>
                      <a:pt x="249618" y="479633"/>
                      <a:pt x="240216" y="479633"/>
                    </a:cubicBezTo>
                    <a:cubicBezTo>
                      <a:pt x="217724" y="479633"/>
                      <a:pt x="199473" y="461409"/>
                      <a:pt x="199473" y="438950"/>
                    </a:cubicBezTo>
                    <a:lnTo>
                      <a:pt x="199473" y="414099"/>
                    </a:lnTo>
                    <a:cubicBezTo>
                      <a:pt x="180116" y="409589"/>
                      <a:pt x="161956" y="402041"/>
                      <a:pt x="145549" y="391825"/>
                    </a:cubicBezTo>
                    <a:lnTo>
                      <a:pt x="128035" y="409313"/>
                    </a:lnTo>
                    <a:cubicBezTo>
                      <a:pt x="120016" y="417320"/>
                      <a:pt x="109599" y="421278"/>
                      <a:pt x="99183" y="421278"/>
                    </a:cubicBezTo>
                    <a:cubicBezTo>
                      <a:pt x="88767" y="421278"/>
                      <a:pt x="78351" y="417320"/>
                      <a:pt x="70424" y="409313"/>
                    </a:cubicBezTo>
                    <a:cubicBezTo>
                      <a:pt x="54477" y="393481"/>
                      <a:pt x="54477" y="367710"/>
                      <a:pt x="70424" y="351786"/>
                    </a:cubicBezTo>
                    <a:lnTo>
                      <a:pt x="87938" y="334298"/>
                    </a:lnTo>
                    <a:cubicBezTo>
                      <a:pt x="77706" y="317915"/>
                      <a:pt x="70147" y="299782"/>
                      <a:pt x="65631" y="280453"/>
                    </a:cubicBezTo>
                    <a:lnTo>
                      <a:pt x="40743" y="280453"/>
                    </a:lnTo>
                    <a:cubicBezTo>
                      <a:pt x="18251" y="280453"/>
                      <a:pt x="0" y="262229"/>
                      <a:pt x="0" y="239770"/>
                    </a:cubicBezTo>
                    <a:cubicBezTo>
                      <a:pt x="0" y="217312"/>
                      <a:pt x="18251" y="199088"/>
                      <a:pt x="40743" y="199088"/>
                    </a:cubicBezTo>
                    <a:lnTo>
                      <a:pt x="65631" y="199088"/>
                    </a:lnTo>
                    <a:cubicBezTo>
                      <a:pt x="70147" y="179759"/>
                      <a:pt x="77706" y="161718"/>
                      <a:pt x="87938" y="145335"/>
                    </a:cubicBezTo>
                    <a:lnTo>
                      <a:pt x="70424" y="127755"/>
                    </a:lnTo>
                    <a:cubicBezTo>
                      <a:pt x="54477" y="111924"/>
                      <a:pt x="54477" y="86152"/>
                      <a:pt x="70424" y="70228"/>
                    </a:cubicBezTo>
                    <a:cubicBezTo>
                      <a:pt x="86278" y="54397"/>
                      <a:pt x="112088" y="54397"/>
                      <a:pt x="128035" y="70228"/>
                    </a:cubicBezTo>
                    <a:lnTo>
                      <a:pt x="145549" y="87808"/>
                    </a:lnTo>
                    <a:cubicBezTo>
                      <a:pt x="161956" y="77592"/>
                      <a:pt x="180116" y="69952"/>
                      <a:pt x="199473" y="65442"/>
                    </a:cubicBezTo>
                    <a:lnTo>
                      <a:pt x="199473" y="40683"/>
                    </a:lnTo>
                    <a:cubicBezTo>
                      <a:pt x="199473" y="18224"/>
                      <a:pt x="217724" y="0"/>
                      <a:pt x="240216" y="0"/>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22" name="iš1îḓé"/>
            <p:cNvSpPr/>
            <p:nvPr/>
          </p:nvSpPr>
          <p:spPr bwMode="auto">
            <a:xfrm>
              <a:off x="9019463" y="4980283"/>
              <a:ext cx="2503273" cy="1013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tabLst>
                  <a:tab pos="227965"/>
                </a:tabLst>
                <a:defRPr/>
              </a:pPr>
              <a:r>
                <a:rPr lang="en-US" altLang="zh-CN" sz="1100">
                  <a:latin typeface="Open Sans" panose="020b0606030504020204" pitchFamily="34" charset="0"/>
                  <a:ea typeface="微软雅黑" panose="020b0503020204020204" pitchFamily="34" charset="-122"/>
                  <a:sym typeface="Open Sans" panose="020b0606030504020204" pitchFamily="34" charset="0"/>
                </a:rPr>
                <a:t>Supporting </a:t>
              </a:r>
              <a:r>
                <a:rPr lang="zh-CN" altLang="en-US" sz="1100">
                  <a:latin typeface="Open Sans" panose="020b0606030504020204" pitchFamily="34" charset="0"/>
                  <a:ea typeface="微软雅黑" panose="020b0503020204020204" pitchFamily="34" charset="-122"/>
                  <a:sym typeface="Open Sans" panose="020b0606030504020204" pitchFamily="34" charset="0"/>
                </a:rPr>
                <a:t>输入标题</a:t>
              </a:r>
              <a:r>
                <a:rPr lang="en-US" altLang="zh-CN" sz="1100">
                  <a:latin typeface="Open Sans" panose="020b0606030504020204" pitchFamily="34" charset="0"/>
                  <a:ea typeface="微软雅黑" panose="020b0503020204020204" pitchFamily="34" charset="-122"/>
                  <a:sym typeface="Open Sans" panose="020b0606030504020204" pitchFamily="34" charset="0"/>
                </a:rPr>
                <a: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marL="171450" indent="-171450">
                <a:lnSpc>
                  <a:spcPct val="150000"/>
                </a:lnSpc>
                <a:buFont typeface="Arial" panose="020b0604020202020204" pitchFamily="34" charset="0"/>
                <a:buChar char="•"/>
                <a:tabLst>
                  <a:tab pos="227965"/>
                </a:tabLst>
                <a:defRPr/>
              </a:pPr>
              <a:r>
                <a:rPr lang="en-US" altLang="zh-CN" sz="1100">
                  <a:latin typeface="Open Sans" panose="020b0606030504020204" pitchFamily="34" charset="0"/>
                  <a:ea typeface="微软雅黑" panose="020b0503020204020204" pitchFamily="34" charset="-122"/>
                  <a:sym typeface="Open Sans" panose="020b0606030504020204" pitchFamily="34" charset="0"/>
                </a:rPr>
                <a:t>When you copy &amp; paste, choose "keep text only" option.</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23" name="ïşḷide"/>
            <p:cNvSpPr/>
            <p:nvPr/>
          </p:nvSpPr>
          <p:spPr>
            <a:xfrm>
              <a:off x="9313333" y="3429000"/>
              <a:ext cx="1915533" cy="397250"/>
            </a:xfrm>
            <a:prstGeom prst="rect">
              <a:avLst/>
            </a:prstGeom>
          </p:spPr>
          <p:txBody>
            <a:bodyPr wrap="none" lIns="90000" tIns="46800" rIns="90000" bIns="46800">
              <a:normAutofit/>
            </a:bodyPr>
            <a:lstStyle/>
            <a:p>
              <a:pPr algn="ctr"/>
              <a:r>
                <a:rPr lang="zh-CN" altLang="en-US"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24" name="ïṣ1iḑè"/>
            <p:cNvGrpSpPr/>
            <p:nvPr/>
          </p:nvGrpSpPr>
          <p:grpSpPr>
            <a:xfrm>
              <a:off x="9863777" y="3933439"/>
              <a:ext cx="814644" cy="814644"/>
              <a:chOff x="3084858" y="2740847"/>
              <a:chExt cx="814644" cy="814644"/>
            </a:xfrm>
          </p:grpSpPr>
          <p:sp>
            <p:nvSpPr>
              <p:cNvPr id="25" name="ïŝľïḑè"/>
              <p:cNvSpPr/>
              <p:nvPr/>
            </p:nvSpPr>
            <p:spPr>
              <a:xfrm>
                <a:off x="3084858" y="2740847"/>
                <a:ext cx="814644" cy="814644"/>
              </a:xfrm>
              <a:prstGeom prst="ellipse">
                <a:avLst/>
              </a:prstGeom>
              <a:solidFill>
                <a:schemeClr val="accent5"/>
              </a:solid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6" name="ïsḻiďê"/>
              <p:cNvSpPr/>
              <p:nvPr/>
            </p:nvSpPr>
            <p:spPr bwMode="auto">
              <a:xfrm>
                <a:off x="3318087" y="2973047"/>
                <a:ext cx="348184" cy="352086"/>
              </a:xfrm>
              <a:custGeom>
                <a:gdLst>
                  <a:gd name="connsiteX0" fmla="*/ 446492 w 598324"/>
                  <a:gd name="connsiteY0" fmla="*/ 409357 h 605028"/>
                  <a:gd name="connsiteX1" fmla="*/ 402334 w 598324"/>
                  <a:gd name="connsiteY1" fmla="*/ 453535 h 605028"/>
                  <a:gd name="connsiteX2" fmla="*/ 446492 w 598324"/>
                  <a:gd name="connsiteY2" fmla="*/ 497620 h 605028"/>
                  <a:gd name="connsiteX3" fmla="*/ 490650 w 598324"/>
                  <a:gd name="connsiteY3" fmla="*/ 453535 h 605028"/>
                  <a:gd name="connsiteX4" fmla="*/ 446492 w 598324"/>
                  <a:gd name="connsiteY4" fmla="*/ 409357 h 605028"/>
                  <a:gd name="connsiteX5" fmla="*/ 446492 w 598324"/>
                  <a:gd name="connsiteY5" fmla="*/ 301949 h 605028"/>
                  <a:gd name="connsiteX6" fmla="*/ 467879 w 598324"/>
                  <a:gd name="connsiteY6" fmla="*/ 323302 h 605028"/>
                  <a:gd name="connsiteX7" fmla="*/ 467879 w 598324"/>
                  <a:gd name="connsiteY7" fmla="*/ 338396 h 605028"/>
                  <a:gd name="connsiteX8" fmla="*/ 512867 w 598324"/>
                  <a:gd name="connsiteY8" fmla="*/ 356987 h 605028"/>
                  <a:gd name="connsiteX9" fmla="*/ 523560 w 598324"/>
                  <a:gd name="connsiteY9" fmla="*/ 346311 h 605028"/>
                  <a:gd name="connsiteX10" fmla="*/ 538679 w 598324"/>
                  <a:gd name="connsiteY10" fmla="*/ 340053 h 605028"/>
                  <a:gd name="connsiteX11" fmla="*/ 553798 w 598324"/>
                  <a:gd name="connsiteY11" fmla="*/ 346311 h 605028"/>
                  <a:gd name="connsiteX12" fmla="*/ 553798 w 598324"/>
                  <a:gd name="connsiteY12" fmla="*/ 376591 h 605028"/>
                  <a:gd name="connsiteX13" fmla="*/ 543196 w 598324"/>
                  <a:gd name="connsiteY13" fmla="*/ 387176 h 605028"/>
                  <a:gd name="connsiteX14" fmla="*/ 561726 w 598324"/>
                  <a:gd name="connsiteY14" fmla="*/ 432090 h 605028"/>
                  <a:gd name="connsiteX15" fmla="*/ 576844 w 598324"/>
                  <a:gd name="connsiteY15" fmla="*/ 432090 h 605028"/>
                  <a:gd name="connsiteX16" fmla="*/ 598324 w 598324"/>
                  <a:gd name="connsiteY16" fmla="*/ 453535 h 605028"/>
                  <a:gd name="connsiteX17" fmla="*/ 576844 w 598324"/>
                  <a:gd name="connsiteY17" fmla="*/ 474887 h 605028"/>
                  <a:gd name="connsiteX18" fmla="*/ 561726 w 598324"/>
                  <a:gd name="connsiteY18" fmla="*/ 474887 h 605028"/>
                  <a:gd name="connsiteX19" fmla="*/ 543196 w 598324"/>
                  <a:gd name="connsiteY19" fmla="*/ 519801 h 605028"/>
                  <a:gd name="connsiteX20" fmla="*/ 553798 w 598324"/>
                  <a:gd name="connsiteY20" fmla="*/ 530386 h 605028"/>
                  <a:gd name="connsiteX21" fmla="*/ 553798 w 598324"/>
                  <a:gd name="connsiteY21" fmla="*/ 560666 h 605028"/>
                  <a:gd name="connsiteX22" fmla="*/ 538679 w 598324"/>
                  <a:gd name="connsiteY22" fmla="*/ 566925 h 605028"/>
                  <a:gd name="connsiteX23" fmla="*/ 523560 w 598324"/>
                  <a:gd name="connsiteY23" fmla="*/ 560666 h 605028"/>
                  <a:gd name="connsiteX24" fmla="*/ 512867 w 598324"/>
                  <a:gd name="connsiteY24" fmla="*/ 549990 h 605028"/>
                  <a:gd name="connsiteX25" fmla="*/ 467879 w 598324"/>
                  <a:gd name="connsiteY25" fmla="*/ 568581 h 605028"/>
                  <a:gd name="connsiteX26" fmla="*/ 467879 w 598324"/>
                  <a:gd name="connsiteY26" fmla="*/ 583675 h 605028"/>
                  <a:gd name="connsiteX27" fmla="*/ 446492 w 598324"/>
                  <a:gd name="connsiteY27" fmla="*/ 605028 h 605028"/>
                  <a:gd name="connsiteX28" fmla="*/ 425105 w 598324"/>
                  <a:gd name="connsiteY28" fmla="*/ 583675 h 605028"/>
                  <a:gd name="connsiteX29" fmla="*/ 425105 w 598324"/>
                  <a:gd name="connsiteY29" fmla="*/ 568581 h 605028"/>
                  <a:gd name="connsiteX30" fmla="*/ 380117 w 598324"/>
                  <a:gd name="connsiteY30" fmla="*/ 549990 h 605028"/>
                  <a:gd name="connsiteX31" fmla="*/ 369424 w 598324"/>
                  <a:gd name="connsiteY31" fmla="*/ 560666 h 605028"/>
                  <a:gd name="connsiteX32" fmla="*/ 354305 w 598324"/>
                  <a:gd name="connsiteY32" fmla="*/ 566925 h 605028"/>
                  <a:gd name="connsiteX33" fmla="*/ 339186 w 598324"/>
                  <a:gd name="connsiteY33" fmla="*/ 560666 h 605028"/>
                  <a:gd name="connsiteX34" fmla="*/ 339186 w 598324"/>
                  <a:gd name="connsiteY34" fmla="*/ 530386 h 605028"/>
                  <a:gd name="connsiteX35" fmla="*/ 349880 w 598324"/>
                  <a:gd name="connsiteY35" fmla="*/ 519801 h 605028"/>
                  <a:gd name="connsiteX36" fmla="*/ 331258 w 598324"/>
                  <a:gd name="connsiteY36" fmla="*/ 474887 h 605028"/>
                  <a:gd name="connsiteX37" fmla="*/ 316139 w 598324"/>
                  <a:gd name="connsiteY37" fmla="*/ 474887 h 605028"/>
                  <a:gd name="connsiteX38" fmla="*/ 294752 w 598324"/>
                  <a:gd name="connsiteY38" fmla="*/ 453535 h 605028"/>
                  <a:gd name="connsiteX39" fmla="*/ 316139 w 598324"/>
                  <a:gd name="connsiteY39" fmla="*/ 432090 h 605028"/>
                  <a:gd name="connsiteX40" fmla="*/ 331258 w 598324"/>
                  <a:gd name="connsiteY40" fmla="*/ 432090 h 605028"/>
                  <a:gd name="connsiteX41" fmla="*/ 349788 w 598324"/>
                  <a:gd name="connsiteY41" fmla="*/ 387176 h 605028"/>
                  <a:gd name="connsiteX42" fmla="*/ 339186 w 598324"/>
                  <a:gd name="connsiteY42" fmla="*/ 376591 h 605028"/>
                  <a:gd name="connsiteX43" fmla="*/ 339186 w 598324"/>
                  <a:gd name="connsiteY43" fmla="*/ 346403 h 605028"/>
                  <a:gd name="connsiteX44" fmla="*/ 354305 w 598324"/>
                  <a:gd name="connsiteY44" fmla="*/ 340053 h 605028"/>
                  <a:gd name="connsiteX45" fmla="*/ 369424 w 598324"/>
                  <a:gd name="connsiteY45" fmla="*/ 346403 h 605028"/>
                  <a:gd name="connsiteX46" fmla="*/ 380117 w 598324"/>
                  <a:gd name="connsiteY46" fmla="*/ 356987 h 605028"/>
                  <a:gd name="connsiteX47" fmla="*/ 425105 w 598324"/>
                  <a:gd name="connsiteY47" fmla="*/ 338396 h 605028"/>
                  <a:gd name="connsiteX48" fmla="*/ 425105 w 598324"/>
                  <a:gd name="connsiteY48" fmla="*/ 323302 h 605028"/>
                  <a:gd name="connsiteX49" fmla="*/ 446492 w 598324"/>
                  <a:gd name="connsiteY49" fmla="*/ 301949 h 605028"/>
                  <a:gd name="connsiteX50" fmla="*/ 240216 w 598324"/>
                  <a:gd name="connsiteY50" fmla="*/ 158405 h 605028"/>
                  <a:gd name="connsiteX51" fmla="*/ 158638 w 598324"/>
                  <a:gd name="connsiteY51" fmla="*/ 239770 h 605028"/>
                  <a:gd name="connsiteX52" fmla="*/ 240216 w 598324"/>
                  <a:gd name="connsiteY52" fmla="*/ 321228 h 605028"/>
                  <a:gd name="connsiteX53" fmla="*/ 321701 w 598324"/>
                  <a:gd name="connsiteY53" fmla="*/ 239770 h 605028"/>
                  <a:gd name="connsiteX54" fmla="*/ 240216 w 598324"/>
                  <a:gd name="connsiteY54" fmla="*/ 158405 h 605028"/>
                  <a:gd name="connsiteX55" fmla="*/ 240216 w 598324"/>
                  <a:gd name="connsiteY55" fmla="*/ 0 h 605028"/>
                  <a:gd name="connsiteX56" fmla="*/ 280958 w 598324"/>
                  <a:gd name="connsiteY56" fmla="*/ 40683 h 605028"/>
                  <a:gd name="connsiteX57" fmla="*/ 280958 w 598324"/>
                  <a:gd name="connsiteY57" fmla="*/ 65442 h 605028"/>
                  <a:gd name="connsiteX58" fmla="*/ 334790 w 598324"/>
                  <a:gd name="connsiteY58" fmla="*/ 87808 h 605028"/>
                  <a:gd name="connsiteX59" fmla="*/ 352396 w 598324"/>
                  <a:gd name="connsiteY59" fmla="*/ 70228 h 605028"/>
                  <a:gd name="connsiteX60" fmla="*/ 410007 w 598324"/>
                  <a:gd name="connsiteY60" fmla="*/ 70228 h 605028"/>
                  <a:gd name="connsiteX61" fmla="*/ 410007 w 598324"/>
                  <a:gd name="connsiteY61" fmla="*/ 127755 h 605028"/>
                  <a:gd name="connsiteX62" fmla="*/ 392401 w 598324"/>
                  <a:gd name="connsiteY62" fmla="*/ 145335 h 605028"/>
                  <a:gd name="connsiteX63" fmla="*/ 414801 w 598324"/>
                  <a:gd name="connsiteY63" fmla="*/ 199088 h 605028"/>
                  <a:gd name="connsiteX64" fmla="*/ 439596 w 598324"/>
                  <a:gd name="connsiteY64" fmla="*/ 199088 h 605028"/>
                  <a:gd name="connsiteX65" fmla="*/ 480339 w 598324"/>
                  <a:gd name="connsiteY65" fmla="*/ 239770 h 605028"/>
                  <a:gd name="connsiteX66" fmla="*/ 463931 w 598324"/>
                  <a:gd name="connsiteY66" fmla="*/ 272169 h 605028"/>
                  <a:gd name="connsiteX67" fmla="*/ 446510 w 598324"/>
                  <a:gd name="connsiteY67" fmla="*/ 269224 h 605028"/>
                  <a:gd name="connsiteX68" fmla="*/ 393323 w 598324"/>
                  <a:gd name="connsiteY68" fmla="*/ 313404 h 605028"/>
                  <a:gd name="connsiteX69" fmla="*/ 385027 w 598324"/>
                  <a:gd name="connsiteY69" fmla="*/ 316810 h 605028"/>
                  <a:gd name="connsiteX70" fmla="*/ 354332 w 598324"/>
                  <a:gd name="connsiteY70" fmla="*/ 307330 h 605028"/>
                  <a:gd name="connsiteX71" fmla="*/ 315986 w 598324"/>
                  <a:gd name="connsiteY71" fmla="*/ 323253 h 605028"/>
                  <a:gd name="connsiteX72" fmla="*/ 300223 w 598324"/>
                  <a:gd name="connsiteY72" fmla="*/ 361359 h 605028"/>
                  <a:gd name="connsiteX73" fmla="*/ 309718 w 598324"/>
                  <a:gd name="connsiteY73" fmla="*/ 392009 h 605028"/>
                  <a:gd name="connsiteX74" fmla="*/ 306307 w 598324"/>
                  <a:gd name="connsiteY74" fmla="*/ 400293 h 605028"/>
                  <a:gd name="connsiteX75" fmla="*/ 262062 w 598324"/>
                  <a:gd name="connsiteY75" fmla="*/ 453401 h 605028"/>
                  <a:gd name="connsiteX76" fmla="*/ 265011 w 598324"/>
                  <a:gd name="connsiteY76" fmla="*/ 470981 h 605028"/>
                  <a:gd name="connsiteX77" fmla="*/ 240216 w 598324"/>
                  <a:gd name="connsiteY77" fmla="*/ 479633 h 605028"/>
                  <a:gd name="connsiteX78" fmla="*/ 199473 w 598324"/>
                  <a:gd name="connsiteY78" fmla="*/ 438950 h 605028"/>
                  <a:gd name="connsiteX79" fmla="*/ 199473 w 598324"/>
                  <a:gd name="connsiteY79" fmla="*/ 414099 h 605028"/>
                  <a:gd name="connsiteX80" fmla="*/ 145549 w 598324"/>
                  <a:gd name="connsiteY80" fmla="*/ 391825 h 605028"/>
                  <a:gd name="connsiteX81" fmla="*/ 128035 w 598324"/>
                  <a:gd name="connsiteY81" fmla="*/ 409313 h 605028"/>
                  <a:gd name="connsiteX82" fmla="*/ 99183 w 598324"/>
                  <a:gd name="connsiteY82" fmla="*/ 421278 h 605028"/>
                  <a:gd name="connsiteX83" fmla="*/ 70424 w 598324"/>
                  <a:gd name="connsiteY83" fmla="*/ 409313 h 605028"/>
                  <a:gd name="connsiteX84" fmla="*/ 70424 w 598324"/>
                  <a:gd name="connsiteY84" fmla="*/ 351786 h 605028"/>
                  <a:gd name="connsiteX85" fmla="*/ 87938 w 598324"/>
                  <a:gd name="connsiteY85" fmla="*/ 334298 h 605028"/>
                  <a:gd name="connsiteX86" fmla="*/ 65631 w 598324"/>
                  <a:gd name="connsiteY86" fmla="*/ 280453 h 605028"/>
                  <a:gd name="connsiteX87" fmla="*/ 40743 w 598324"/>
                  <a:gd name="connsiteY87" fmla="*/ 280453 h 605028"/>
                  <a:gd name="connsiteX88" fmla="*/ 0 w 598324"/>
                  <a:gd name="connsiteY88" fmla="*/ 239770 h 605028"/>
                  <a:gd name="connsiteX89" fmla="*/ 40743 w 598324"/>
                  <a:gd name="connsiteY89" fmla="*/ 199088 h 605028"/>
                  <a:gd name="connsiteX90" fmla="*/ 65631 w 598324"/>
                  <a:gd name="connsiteY90" fmla="*/ 199088 h 605028"/>
                  <a:gd name="connsiteX91" fmla="*/ 87938 w 598324"/>
                  <a:gd name="connsiteY91" fmla="*/ 145335 h 605028"/>
                  <a:gd name="connsiteX92" fmla="*/ 70424 w 598324"/>
                  <a:gd name="connsiteY92" fmla="*/ 127755 h 605028"/>
                  <a:gd name="connsiteX93" fmla="*/ 70424 w 598324"/>
                  <a:gd name="connsiteY93" fmla="*/ 70228 h 605028"/>
                  <a:gd name="connsiteX94" fmla="*/ 128035 w 598324"/>
                  <a:gd name="connsiteY94" fmla="*/ 70228 h 605028"/>
                  <a:gd name="connsiteX95" fmla="*/ 145549 w 598324"/>
                  <a:gd name="connsiteY95" fmla="*/ 87808 h 605028"/>
                  <a:gd name="connsiteX96" fmla="*/ 199473 w 598324"/>
                  <a:gd name="connsiteY96" fmla="*/ 65442 h 605028"/>
                  <a:gd name="connsiteX97" fmla="*/ 199473 w 598324"/>
                  <a:gd name="connsiteY97" fmla="*/ 40683 h 605028"/>
                  <a:gd name="connsiteX98" fmla="*/ 240216 w 598324"/>
                  <a:gd name="connsiteY98" fmla="*/ 0 h 6050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98324" h="605028">
                    <a:moveTo>
                      <a:pt x="446492" y="409357"/>
                    </a:moveTo>
                    <a:cubicBezTo>
                      <a:pt x="422062" y="409357"/>
                      <a:pt x="402334" y="429145"/>
                      <a:pt x="402334" y="453535"/>
                    </a:cubicBezTo>
                    <a:cubicBezTo>
                      <a:pt x="402334" y="477832"/>
                      <a:pt x="422062" y="497620"/>
                      <a:pt x="446492" y="497620"/>
                    </a:cubicBezTo>
                    <a:cubicBezTo>
                      <a:pt x="470922" y="497620"/>
                      <a:pt x="490650" y="477832"/>
                      <a:pt x="490650" y="453535"/>
                    </a:cubicBezTo>
                    <a:cubicBezTo>
                      <a:pt x="490650" y="429145"/>
                      <a:pt x="470922" y="409357"/>
                      <a:pt x="446492" y="409357"/>
                    </a:cubicBezTo>
                    <a:close/>
                    <a:moveTo>
                      <a:pt x="446492" y="301949"/>
                    </a:moveTo>
                    <a:cubicBezTo>
                      <a:pt x="458292" y="301949"/>
                      <a:pt x="467879" y="311521"/>
                      <a:pt x="467879" y="323302"/>
                    </a:cubicBezTo>
                    <a:lnTo>
                      <a:pt x="467879" y="338396"/>
                    </a:lnTo>
                    <a:cubicBezTo>
                      <a:pt x="484381" y="341433"/>
                      <a:pt x="499684" y="347876"/>
                      <a:pt x="512867" y="356987"/>
                    </a:cubicBezTo>
                    <a:lnTo>
                      <a:pt x="523560" y="346311"/>
                    </a:lnTo>
                    <a:cubicBezTo>
                      <a:pt x="527709" y="342169"/>
                      <a:pt x="533240" y="340053"/>
                      <a:pt x="538679" y="340053"/>
                    </a:cubicBezTo>
                    <a:cubicBezTo>
                      <a:pt x="544210" y="340053"/>
                      <a:pt x="549649" y="342169"/>
                      <a:pt x="553798" y="346311"/>
                    </a:cubicBezTo>
                    <a:cubicBezTo>
                      <a:pt x="562187" y="354686"/>
                      <a:pt x="562187" y="368216"/>
                      <a:pt x="553798" y="376591"/>
                    </a:cubicBezTo>
                    <a:lnTo>
                      <a:pt x="543196" y="387176"/>
                    </a:lnTo>
                    <a:cubicBezTo>
                      <a:pt x="552323" y="400429"/>
                      <a:pt x="558776" y="415707"/>
                      <a:pt x="561726" y="432090"/>
                    </a:cubicBezTo>
                    <a:lnTo>
                      <a:pt x="576844" y="432090"/>
                    </a:lnTo>
                    <a:cubicBezTo>
                      <a:pt x="588737" y="432090"/>
                      <a:pt x="598324" y="441662"/>
                      <a:pt x="598324" y="453535"/>
                    </a:cubicBezTo>
                    <a:cubicBezTo>
                      <a:pt x="598324" y="465315"/>
                      <a:pt x="588737" y="474887"/>
                      <a:pt x="576844" y="474887"/>
                    </a:cubicBezTo>
                    <a:lnTo>
                      <a:pt x="561726" y="474887"/>
                    </a:lnTo>
                    <a:cubicBezTo>
                      <a:pt x="558776" y="491270"/>
                      <a:pt x="552323" y="506548"/>
                      <a:pt x="543196" y="519801"/>
                    </a:cubicBezTo>
                    <a:lnTo>
                      <a:pt x="553798" y="530386"/>
                    </a:lnTo>
                    <a:cubicBezTo>
                      <a:pt x="562187" y="538761"/>
                      <a:pt x="562187" y="552291"/>
                      <a:pt x="553798" y="560666"/>
                    </a:cubicBezTo>
                    <a:cubicBezTo>
                      <a:pt x="549649" y="564808"/>
                      <a:pt x="544210" y="566925"/>
                      <a:pt x="538679" y="566925"/>
                    </a:cubicBezTo>
                    <a:cubicBezTo>
                      <a:pt x="533240" y="566925"/>
                      <a:pt x="527709" y="564808"/>
                      <a:pt x="523560" y="560666"/>
                    </a:cubicBezTo>
                    <a:lnTo>
                      <a:pt x="512867" y="549990"/>
                    </a:lnTo>
                    <a:cubicBezTo>
                      <a:pt x="499592" y="559101"/>
                      <a:pt x="484381" y="565544"/>
                      <a:pt x="467879" y="568581"/>
                    </a:cubicBezTo>
                    <a:lnTo>
                      <a:pt x="467879" y="583675"/>
                    </a:lnTo>
                    <a:cubicBezTo>
                      <a:pt x="467879" y="595456"/>
                      <a:pt x="458292" y="605028"/>
                      <a:pt x="446492" y="605028"/>
                    </a:cubicBezTo>
                    <a:cubicBezTo>
                      <a:pt x="434692" y="605028"/>
                      <a:pt x="425105" y="595456"/>
                      <a:pt x="425105" y="583675"/>
                    </a:cubicBezTo>
                    <a:lnTo>
                      <a:pt x="425105" y="568581"/>
                    </a:lnTo>
                    <a:cubicBezTo>
                      <a:pt x="408603" y="565544"/>
                      <a:pt x="393392" y="559101"/>
                      <a:pt x="380117" y="549990"/>
                    </a:cubicBezTo>
                    <a:lnTo>
                      <a:pt x="369424" y="560666"/>
                    </a:lnTo>
                    <a:cubicBezTo>
                      <a:pt x="365275" y="564808"/>
                      <a:pt x="359836" y="566925"/>
                      <a:pt x="354305" y="566925"/>
                    </a:cubicBezTo>
                    <a:cubicBezTo>
                      <a:pt x="348866" y="566925"/>
                      <a:pt x="343335" y="564808"/>
                      <a:pt x="339186" y="560666"/>
                    </a:cubicBezTo>
                    <a:cubicBezTo>
                      <a:pt x="330797" y="552291"/>
                      <a:pt x="330797" y="538761"/>
                      <a:pt x="339186" y="530386"/>
                    </a:cubicBezTo>
                    <a:lnTo>
                      <a:pt x="349880" y="519801"/>
                    </a:lnTo>
                    <a:cubicBezTo>
                      <a:pt x="340661" y="506548"/>
                      <a:pt x="334300" y="491270"/>
                      <a:pt x="331258" y="474887"/>
                    </a:cubicBezTo>
                    <a:lnTo>
                      <a:pt x="316139" y="474887"/>
                    </a:lnTo>
                    <a:cubicBezTo>
                      <a:pt x="304340" y="474887"/>
                      <a:pt x="294752" y="465315"/>
                      <a:pt x="294752" y="453535"/>
                    </a:cubicBezTo>
                    <a:cubicBezTo>
                      <a:pt x="294752" y="441662"/>
                      <a:pt x="304340" y="432090"/>
                      <a:pt x="316139" y="432090"/>
                    </a:cubicBezTo>
                    <a:lnTo>
                      <a:pt x="331258" y="432090"/>
                    </a:lnTo>
                    <a:cubicBezTo>
                      <a:pt x="334300" y="415707"/>
                      <a:pt x="340661" y="400429"/>
                      <a:pt x="349788" y="387176"/>
                    </a:cubicBezTo>
                    <a:lnTo>
                      <a:pt x="339186" y="376591"/>
                    </a:lnTo>
                    <a:cubicBezTo>
                      <a:pt x="330797" y="368216"/>
                      <a:pt x="330797" y="354686"/>
                      <a:pt x="339186" y="346403"/>
                    </a:cubicBezTo>
                    <a:cubicBezTo>
                      <a:pt x="343335" y="342169"/>
                      <a:pt x="348866" y="340053"/>
                      <a:pt x="354305" y="340053"/>
                    </a:cubicBezTo>
                    <a:cubicBezTo>
                      <a:pt x="359836" y="340053"/>
                      <a:pt x="365275" y="342169"/>
                      <a:pt x="369424" y="346403"/>
                    </a:cubicBezTo>
                    <a:lnTo>
                      <a:pt x="380117" y="356987"/>
                    </a:lnTo>
                    <a:cubicBezTo>
                      <a:pt x="393392" y="347876"/>
                      <a:pt x="408603" y="341433"/>
                      <a:pt x="425105" y="338396"/>
                    </a:cubicBezTo>
                    <a:lnTo>
                      <a:pt x="425105" y="323302"/>
                    </a:lnTo>
                    <a:cubicBezTo>
                      <a:pt x="425105" y="311521"/>
                      <a:pt x="434692" y="301949"/>
                      <a:pt x="446492" y="301949"/>
                    </a:cubicBezTo>
                    <a:close/>
                    <a:moveTo>
                      <a:pt x="240216" y="158405"/>
                    </a:moveTo>
                    <a:cubicBezTo>
                      <a:pt x="195141" y="158405"/>
                      <a:pt x="158638" y="194854"/>
                      <a:pt x="158638" y="239770"/>
                    </a:cubicBezTo>
                    <a:cubicBezTo>
                      <a:pt x="158638" y="284779"/>
                      <a:pt x="195141" y="321228"/>
                      <a:pt x="240216" y="321228"/>
                    </a:cubicBezTo>
                    <a:cubicBezTo>
                      <a:pt x="285198" y="321228"/>
                      <a:pt x="321701" y="284779"/>
                      <a:pt x="321701" y="239770"/>
                    </a:cubicBezTo>
                    <a:cubicBezTo>
                      <a:pt x="321701" y="194854"/>
                      <a:pt x="285198" y="158405"/>
                      <a:pt x="240216" y="158405"/>
                    </a:cubicBezTo>
                    <a:close/>
                    <a:moveTo>
                      <a:pt x="240216" y="0"/>
                    </a:moveTo>
                    <a:cubicBezTo>
                      <a:pt x="262707" y="0"/>
                      <a:pt x="280958" y="18224"/>
                      <a:pt x="280958" y="40683"/>
                    </a:cubicBezTo>
                    <a:lnTo>
                      <a:pt x="280958" y="65442"/>
                    </a:lnTo>
                    <a:cubicBezTo>
                      <a:pt x="300316" y="69952"/>
                      <a:pt x="318383" y="77592"/>
                      <a:pt x="334790" y="87808"/>
                    </a:cubicBezTo>
                    <a:lnTo>
                      <a:pt x="352396" y="70228"/>
                    </a:lnTo>
                    <a:cubicBezTo>
                      <a:pt x="368251" y="54397"/>
                      <a:pt x="394061" y="54397"/>
                      <a:pt x="410007" y="70228"/>
                    </a:cubicBezTo>
                    <a:cubicBezTo>
                      <a:pt x="425954" y="86152"/>
                      <a:pt x="425954" y="111924"/>
                      <a:pt x="410007" y="127755"/>
                    </a:cubicBezTo>
                    <a:lnTo>
                      <a:pt x="392401" y="145335"/>
                    </a:lnTo>
                    <a:cubicBezTo>
                      <a:pt x="402633" y="161718"/>
                      <a:pt x="410284" y="179759"/>
                      <a:pt x="414801" y="199088"/>
                    </a:cubicBezTo>
                    <a:lnTo>
                      <a:pt x="439596" y="199088"/>
                    </a:lnTo>
                    <a:cubicBezTo>
                      <a:pt x="462088" y="199088"/>
                      <a:pt x="480339" y="217312"/>
                      <a:pt x="480339" y="239770"/>
                    </a:cubicBezTo>
                    <a:cubicBezTo>
                      <a:pt x="480339" y="253117"/>
                      <a:pt x="473887" y="264806"/>
                      <a:pt x="463931" y="272169"/>
                    </a:cubicBezTo>
                    <a:cubicBezTo>
                      <a:pt x="458493" y="270328"/>
                      <a:pt x="452594" y="269224"/>
                      <a:pt x="446510" y="269224"/>
                    </a:cubicBezTo>
                    <a:cubicBezTo>
                      <a:pt x="420055" y="269224"/>
                      <a:pt x="397932" y="288277"/>
                      <a:pt x="393323" y="313404"/>
                    </a:cubicBezTo>
                    <a:cubicBezTo>
                      <a:pt x="390466" y="314509"/>
                      <a:pt x="387700" y="315614"/>
                      <a:pt x="385027" y="316810"/>
                    </a:cubicBezTo>
                    <a:cubicBezTo>
                      <a:pt x="375994" y="310643"/>
                      <a:pt x="365485" y="307330"/>
                      <a:pt x="354332" y="307330"/>
                    </a:cubicBezTo>
                    <a:cubicBezTo>
                      <a:pt x="339860" y="307330"/>
                      <a:pt x="326218" y="312944"/>
                      <a:pt x="315986" y="323253"/>
                    </a:cubicBezTo>
                    <a:cubicBezTo>
                      <a:pt x="305846" y="333378"/>
                      <a:pt x="300223" y="346908"/>
                      <a:pt x="300223" y="361359"/>
                    </a:cubicBezTo>
                    <a:cubicBezTo>
                      <a:pt x="300223" y="372496"/>
                      <a:pt x="303542" y="383081"/>
                      <a:pt x="309718" y="392009"/>
                    </a:cubicBezTo>
                    <a:cubicBezTo>
                      <a:pt x="308427" y="394770"/>
                      <a:pt x="307321" y="397531"/>
                      <a:pt x="306307" y="400293"/>
                    </a:cubicBezTo>
                    <a:cubicBezTo>
                      <a:pt x="281142" y="404987"/>
                      <a:pt x="262062" y="426985"/>
                      <a:pt x="262062" y="453401"/>
                    </a:cubicBezTo>
                    <a:cubicBezTo>
                      <a:pt x="262062" y="459568"/>
                      <a:pt x="263168" y="465459"/>
                      <a:pt x="265011" y="470981"/>
                    </a:cubicBezTo>
                    <a:cubicBezTo>
                      <a:pt x="258098" y="476320"/>
                      <a:pt x="249618" y="479633"/>
                      <a:pt x="240216" y="479633"/>
                    </a:cubicBezTo>
                    <a:cubicBezTo>
                      <a:pt x="217724" y="479633"/>
                      <a:pt x="199473" y="461409"/>
                      <a:pt x="199473" y="438950"/>
                    </a:cubicBezTo>
                    <a:lnTo>
                      <a:pt x="199473" y="414099"/>
                    </a:lnTo>
                    <a:cubicBezTo>
                      <a:pt x="180116" y="409589"/>
                      <a:pt x="161956" y="402041"/>
                      <a:pt x="145549" y="391825"/>
                    </a:cubicBezTo>
                    <a:lnTo>
                      <a:pt x="128035" y="409313"/>
                    </a:lnTo>
                    <a:cubicBezTo>
                      <a:pt x="120016" y="417320"/>
                      <a:pt x="109599" y="421278"/>
                      <a:pt x="99183" y="421278"/>
                    </a:cubicBezTo>
                    <a:cubicBezTo>
                      <a:pt x="88767" y="421278"/>
                      <a:pt x="78351" y="417320"/>
                      <a:pt x="70424" y="409313"/>
                    </a:cubicBezTo>
                    <a:cubicBezTo>
                      <a:pt x="54477" y="393481"/>
                      <a:pt x="54477" y="367710"/>
                      <a:pt x="70424" y="351786"/>
                    </a:cubicBezTo>
                    <a:lnTo>
                      <a:pt x="87938" y="334298"/>
                    </a:lnTo>
                    <a:cubicBezTo>
                      <a:pt x="77706" y="317915"/>
                      <a:pt x="70147" y="299782"/>
                      <a:pt x="65631" y="280453"/>
                    </a:cubicBezTo>
                    <a:lnTo>
                      <a:pt x="40743" y="280453"/>
                    </a:lnTo>
                    <a:cubicBezTo>
                      <a:pt x="18251" y="280453"/>
                      <a:pt x="0" y="262229"/>
                      <a:pt x="0" y="239770"/>
                    </a:cubicBezTo>
                    <a:cubicBezTo>
                      <a:pt x="0" y="217312"/>
                      <a:pt x="18251" y="199088"/>
                      <a:pt x="40743" y="199088"/>
                    </a:cubicBezTo>
                    <a:lnTo>
                      <a:pt x="65631" y="199088"/>
                    </a:lnTo>
                    <a:cubicBezTo>
                      <a:pt x="70147" y="179759"/>
                      <a:pt x="77706" y="161718"/>
                      <a:pt x="87938" y="145335"/>
                    </a:cubicBezTo>
                    <a:lnTo>
                      <a:pt x="70424" y="127755"/>
                    </a:lnTo>
                    <a:cubicBezTo>
                      <a:pt x="54477" y="111924"/>
                      <a:pt x="54477" y="86152"/>
                      <a:pt x="70424" y="70228"/>
                    </a:cubicBezTo>
                    <a:cubicBezTo>
                      <a:pt x="86278" y="54397"/>
                      <a:pt x="112088" y="54397"/>
                      <a:pt x="128035" y="70228"/>
                    </a:cubicBezTo>
                    <a:lnTo>
                      <a:pt x="145549" y="87808"/>
                    </a:lnTo>
                    <a:cubicBezTo>
                      <a:pt x="161956" y="77592"/>
                      <a:pt x="180116" y="69952"/>
                      <a:pt x="199473" y="65442"/>
                    </a:cubicBezTo>
                    <a:lnTo>
                      <a:pt x="199473" y="40683"/>
                    </a:lnTo>
                    <a:cubicBezTo>
                      <a:pt x="199473" y="18224"/>
                      <a:pt x="217724" y="0"/>
                      <a:pt x="240216" y="0"/>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anim calcmode="lin" valueType="num">
                                      <p:cBhvr>
                                        <p:cTn id="8" dur="1500" fill="hold"/>
                                        <p:tgtEl>
                                          <p:spTgt spid="6"/>
                                        </p:tgtEl>
                                        <p:attrNameLst>
                                          <p:attrName>ppt_x</p:attrName>
                                        </p:attrNameLst>
                                      </p:cBhvr>
                                      <p:tavLst>
                                        <p:tav tm="0">
                                          <p:val>
                                            <p:strVal val="#ppt_x"/>
                                          </p:val>
                                        </p:tav>
                                        <p:tav tm="100000">
                                          <p:val>
                                            <p:strVal val="#ppt_x"/>
                                          </p:val>
                                        </p:tav>
                                      </p:tavLst>
                                    </p:anim>
                                    <p:anim calcmode="lin" valueType="num">
                                      <p:cBhvr>
                                        <p:cTn id="9" dur="1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公司介绍</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6afbe390-788d-4861-b34c-364e6251665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1389131" y="1269000"/>
            <a:ext cx="9413738" cy="4847638"/>
            <a:chOff x="1389131" y="1269000"/>
            <a:chExt cx="9413738" cy="4847638"/>
          </a:xfrm>
        </p:grpSpPr>
        <p:cxnSp>
          <p:nvCxnSpPr>
            <p:cNvPr id="7" name="直接箭头连接符 6"/>
            <p:cNvCxnSpPr/>
            <p:nvPr/>
          </p:nvCxnSpPr>
          <p:spPr>
            <a:xfrm>
              <a:off x="1389131" y="3212976"/>
              <a:ext cx="9413738" cy="0"/>
            </a:xfrm>
            <a:prstGeom prst="straightConnector1">
              <a:avLst/>
            </a:prstGeom>
            <a:ln w="152400" cap="rnd">
              <a:solidFill>
                <a:schemeClr val="bg1">
                  <a:lumMod val="75000"/>
                </a:schemeClr>
              </a:solidFill>
              <a:round/>
              <a:headEnd type="none"/>
              <a:tailEnd type="arrow"/>
            </a:ln>
          </p:spPr>
          <p:style>
            <a:lnRef idx="1">
              <a:schemeClr val="accent1"/>
            </a:lnRef>
            <a:fillRef idx="0">
              <a:schemeClr val="accent1"/>
            </a:fillRef>
            <a:effectRef idx="0">
              <a:schemeClr val="accent1"/>
            </a:effectRef>
            <a:fontRef idx="minor">
              <a:schemeClr val="tx1"/>
            </a:fontRef>
          </p:style>
        </p:cxnSp>
        <p:sp>
          <p:nvSpPr>
            <p:cNvPr id="8" name="iṧļîdé"/>
            <p:cNvSpPr/>
            <p:nvPr/>
          </p:nvSpPr>
          <p:spPr>
            <a:xfrm>
              <a:off x="5447928" y="2348880"/>
              <a:ext cx="1296144" cy="1728192"/>
            </a:xfrm>
            <a:prstGeom prst="diamond">
              <a:avLst/>
            </a:prstGeom>
            <a:blipFill dpi="0" rotWithShape="1">
              <a:blip r:embed="rId3">
                <a:extLst>
                  <a:ext uri="{28A0092B-C50C-407E-A947-70E740481C1C}">
                    <a14:useLocalDpi xmlns:a14="http://schemas.microsoft.com/office/drawing/2010/main" val="0"/>
                  </a:ext>
                </a:extLst>
              </a:blip>
              <a:stretch>
                <a:fillRect/>
              </a:stretch>
            </a:blipFill>
            <a:ln w="76200" cap="flat" cmpd="sng" algn="ctr">
              <a:solidFill>
                <a:schemeClr val="accent3"/>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9" name="直接箭头连接符 8"/>
            <p:cNvCxnSpPr/>
            <p:nvPr/>
          </p:nvCxnSpPr>
          <p:spPr>
            <a:xfrm>
              <a:off x="6109847" y="3212976"/>
              <a:ext cx="1268450" cy="0"/>
            </a:xfrm>
            <a:prstGeom prst="straightConnector1">
              <a:avLst/>
            </a:prstGeom>
            <a:ln w="152400" cap="flat">
              <a:solidFill>
                <a:schemeClr val="bg1">
                  <a:lumMod val="75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0" name="ïṥḻîḑè"/>
            <p:cNvSpPr/>
            <p:nvPr/>
          </p:nvSpPr>
          <p:spPr>
            <a:xfrm>
              <a:off x="2333582" y="2348880"/>
              <a:ext cx="1296144" cy="1728192"/>
            </a:xfrm>
            <a:prstGeom prst="diamond">
              <a:avLst/>
            </a:prstGeom>
            <a:blipFill dpi="0" rotWithShape="1">
              <a:blip r:embed="rId4">
                <a:extLst>
                  <a:ext uri="{28A0092B-C50C-407E-A947-70E740481C1C}">
                    <a14:useLocalDpi xmlns:a14="http://schemas.microsoft.com/office/drawing/2010/main" val="0"/>
                  </a:ext>
                </a:extLst>
              </a:blip>
              <a:stretch>
                <a:fillRect/>
              </a:stretch>
            </a:blipFill>
            <a:ln w="762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1" name="îṡľidé"/>
            <p:cNvSpPr/>
            <p:nvPr/>
          </p:nvSpPr>
          <p:spPr>
            <a:xfrm>
              <a:off x="8562274" y="2348880"/>
              <a:ext cx="1296144" cy="1728192"/>
            </a:xfrm>
            <a:prstGeom prst="diamond">
              <a:avLst/>
            </a:prstGeom>
            <a:blipFill dpi="0" rotWithShape="1">
              <a:blip r:embed="rId5">
                <a:extLst>
                  <a:ext uri="{28A0092B-C50C-407E-A947-70E740481C1C}">
                    <a14:useLocalDpi xmlns:a14="http://schemas.microsoft.com/office/drawing/2010/main" val="0"/>
                  </a:ext>
                </a:extLst>
              </a:blip>
              <a:stretch>
                <a:fillRect/>
              </a:stretch>
            </a:blipFill>
            <a:ln w="762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12" name="直接箭头连接符 11"/>
            <p:cNvCxnSpPr/>
            <p:nvPr/>
          </p:nvCxnSpPr>
          <p:spPr>
            <a:xfrm>
              <a:off x="9336360" y="3212976"/>
              <a:ext cx="648072" cy="0"/>
            </a:xfrm>
            <a:prstGeom prst="straightConnector1">
              <a:avLst/>
            </a:prstGeom>
            <a:ln w="152400" cap="flat">
              <a:solidFill>
                <a:schemeClr val="bg1">
                  <a:lumMod val="75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3071664" y="3212976"/>
              <a:ext cx="1268450" cy="0"/>
            </a:xfrm>
            <a:prstGeom prst="straightConnector1">
              <a:avLst/>
            </a:prstGeom>
            <a:ln w="152400" cap="flat">
              <a:solidFill>
                <a:schemeClr val="bg1">
                  <a:lumMod val="75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肘形连接符 13"/>
            <p:cNvCxnSpPr>
              <a:stCxn id="10" idx="2"/>
            </p:cNvCxnSpPr>
            <p:nvPr/>
          </p:nvCxnSpPr>
          <p:spPr>
            <a:xfrm rot="5400000">
              <a:off x="2281543" y="4255125"/>
              <a:ext cx="878164" cy="522058"/>
            </a:xfrm>
            <a:prstGeom prst="bentConnector3">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肘形连接符 14"/>
            <p:cNvCxnSpPr>
              <a:endCxn id="11" idx="2"/>
            </p:cNvCxnSpPr>
            <p:nvPr/>
          </p:nvCxnSpPr>
          <p:spPr>
            <a:xfrm rot="16200000" flipV="1">
              <a:off x="9032293" y="4255125"/>
              <a:ext cx="878164" cy="522058"/>
            </a:xfrm>
            <a:prstGeom prst="bentConnector3">
              <a:avLst>
                <a:gd name="adj1" fmla="val 50000"/>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 idx="2"/>
            </p:cNvCxnSpPr>
            <p:nvPr/>
          </p:nvCxnSpPr>
          <p:spPr>
            <a:xfrm flipH="1">
              <a:off x="6096000" y="4077072"/>
              <a:ext cx="0" cy="899331"/>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7" name="iṥḷiḍè"/>
            <p:cNvGrpSpPr/>
            <p:nvPr/>
          </p:nvGrpSpPr>
          <p:grpSpPr>
            <a:xfrm>
              <a:off x="2252035" y="4353967"/>
              <a:ext cx="396156" cy="396156"/>
              <a:chOff x="4792557" y="2249137"/>
              <a:chExt cx="648072" cy="648072"/>
            </a:xfrm>
          </p:grpSpPr>
          <p:sp>
            <p:nvSpPr>
              <p:cNvPr id="38" name="ïṡḷiḍe"/>
              <p:cNvSpPr/>
              <p:nvPr/>
            </p:nvSpPr>
            <p:spPr>
              <a:xfrm>
                <a:off x="4792557" y="2249137"/>
                <a:ext cx="648072" cy="648072"/>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39" name="îś1îḓê"/>
              <p:cNvSpPr/>
              <p:nvPr/>
            </p:nvSpPr>
            <p:spPr bwMode="auto">
              <a:xfrm>
                <a:off x="4926447" y="2390028"/>
                <a:ext cx="380293" cy="366291"/>
              </a:xfrm>
              <a:custGeom>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5" h="6825">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8" name="íṩlidè"/>
            <p:cNvGrpSpPr/>
            <p:nvPr/>
          </p:nvGrpSpPr>
          <p:grpSpPr>
            <a:xfrm>
              <a:off x="5897921" y="4353967"/>
              <a:ext cx="396156" cy="396156"/>
              <a:chOff x="3909160" y="2249137"/>
              <a:chExt cx="648072" cy="648072"/>
            </a:xfrm>
          </p:grpSpPr>
          <p:sp>
            <p:nvSpPr>
              <p:cNvPr id="36" name="îŝḻiḋê"/>
              <p:cNvSpPr/>
              <p:nvPr/>
            </p:nvSpPr>
            <p:spPr>
              <a:xfrm>
                <a:off x="3909160" y="2249137"/>
                <a:ext cx="648072" cy="64807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37" name="í$ḷíḑè"/>
              <p:cNvSpPr/>
              <p:nvPr/>
            </p:nvSpPr>
            <p:spPr bwMode="auto">
              <a:xfrm>
                <a:off x="4043050" y="2390028"/>
                <a:ext cx="380293" cy="366291"/>
              </a:xfrm>
              <a:custGeom>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5"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9" name="ïŝľíḋé"/>
            <p:cNvGrpSpPr/>
            <p:nvPr/>
          </p:nvGrpSpPr>
          <p:grpSpPr>
            <a:xfrm>
              <a:off x="9543809" y="4353967"/>
              <a:ext cx="396156" cy="396156"/>
              <a:chOff x="5675954" y="2249137"/>
              <a:chExt cx="648072" cy="648072"/>
            </a:xfrm>
          </p:grpSpPr>
          <p:sp>
            <p:nvSpPr>
              <p:cNvPr id="34" name="isḷiḍè"/>
              <p:cNvSpPr/>
              <p:nvPr/>
            </p:nvSpPr>
            <p:spPr>
              <a:xfrm>
                <a:off x="5675954" y="2249137"/>
                <a:ext cx="648072" cy="64807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35" name="iṡ1iďe"/>
              <p:cNvSpPr/>
              <p:nvPr/>
            </p:nvSpPr>
            <p:spPr bwMode="auto">
              <a:xfrm>
                <a:off x="5809844" y="2390028"/>
                <a:ext cx="380293" cy="366291"/>
              </a:xfrm>
              <a:custGeom>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cxnSp>
          <p:nvCxnSpPr>
            <p:cNvPr id="20" name="直接连接符 19"/>
            <p:cNvCxnSpPr/>
            <p:nvPr/>
          </p:nvCxnSpPr>
          <p:spPr>
            <a:xfrm flipH="1">
              <a:off x="4274490" y="4750123"/>
              <a:ext cx="0" cy="136651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7923245" y="4750123"/>
              <a:ext cx="0" cy="136651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2" name="iṧlïďé"/>
            <p:cNvGrpSpPr/>
            <p:nvPr/>
          </p:nvGrpSpPr>
          <p:grpSpPr>
            <a:xfrm>
              <a:off x="1396081" y="5094000"/>
              <a:ext cx="2108063" cy="944997"/>
              <a:chOff x="1764076" y="5149210"/>
              <a:chExt cx="2108063" cy="944997"/>
            </a:xfrm>
          </p:grpSpPr>
          <p:sp>
            <p:nvSpPr>
              <p:cNvPr id="32" name="ïsľídê"/>
              <p:cNvSpPr/>
              <p:nvPr/>
            </p:nvSpPr>
            <p:spPr bwMode="auto">
              <a:xfrm>
                <a:off x="1764076" y="5536808"/>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33" name="îsḷidê"/>
              <p:cNvSpPr txBox="1"/>
              <p:nvPr/>
            </p:nvSpPr>
            <p:spPr bwMode="auto">
              <a:xfrm>
                <a:off x="1764076" y="514921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1800" b="1">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23" name="îŝḻíḑé"/>
            <p:cNvGrpSpPr/>
            <p:nvPr/>
          </p:nvGrpSpPr>
          <p:grpSpPr>
            <a:xfrm>
              <a:off x="5044836" y="5094000"/>
              <a:ext cx="2108063" cy="944997"/>
              <a:chOff x="1764076" y="5149210"/>
              <a:chExt cx="2108063" cy="944997"/>
            </a:xfrm>
          </p:grpSpPr>
          <p:sp>
            <p:nvSpPr>
              <p:cNvPr id="30" name="íṣ1íḑê"/>
              <p:cNvSpPr/>
              <p:nvPr/>
            </p:nvSpPr>
            <p:spPr bwMode="auto">
              <a:xfrm>
                <a:off x="1764076" y="5536808"/>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31" name="îṣḻíḓè"/>
              <p:cNvSpPr txBox="1"/>
              <p:nvPr/>
            </p:nvSpPr>
            <p:spPr bwMode="auto">
              <a:xfrm>
                <a:off x="1764076" y="514921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1800" b="1">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24" name="iṩ1iḓe"/>
            <p:cNvGrpSpPr/>
            <p:nvPr/>
          </p:nvGrpSpPr>
          <p:grpSpPr>
            <a:xfrm>
              <a:off x="8693591" y="5094000"/>
              <a:ext cx="2108063" cy="944997"/>
              <a:chOff x="1764076" y="5149210"/>
              <a:chExt cx="2108063" cy="944997"/>
            </a:xfrm>
          </p:grpSpPr>
          <p:sp>
            <p:nvSpPr>
              <p:cNvPr id="28" name="íṥḻïḓè"/>
              <p:cNvSpPr/>
              <p:nvPr/>
            </p:nvSpPr>
            <p:spPr bwMode="auto">
              <a:xfrm>
                <a:off x="1764076" y="5536808"/>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29" name="ïṡḷîḋe"/>
              <p:cNvSpPr txBox="1"/>
              <p:nvPr/>
            </p:nvSpPr>
            <p:spPr bwMode="auto">
              <a:xfrm>
                <a:off x="1764076" y="514921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1800" b="1">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25" name="îṥḻíḍê"/>
            <p:cNvGrpSpPr/>
            <p:nvPr/>
          </p:nvGrpSpPr>
          <p:grpSpPr>
            <a:xfrm>
              <a:off x="4173030" y="1269000"/>
              <a:ext cx="3845940" cy="963597"/>
              <a:chOff x="4521000" y="1312069"/>
              <a:chExt cx="3845940" cy="963597"/>
            </a:xfrm>
          </p:grpSpPr>
          <p:sp>
            <p:nvSpPr>
              <p:cNvPr id="26" name="îSlïḓè"/>
              <p:cNvSpPr/>
              <p:nvPr/>
            </p:nvSpPr>
            <p:spPr bwMode="auto">
              <a:xfrm>
                <a:off x="4521000" y="1703628"/>
                <a:ext cx="3845940" cy="5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100">
                    <a:latin typeface="Open Sans" panose="020b0606030504020204" pitchFamily="34" charset="0"/>
                    <a:ea typeface="微软雅黑" panose="020b0503020204020204" pitchFamily="34" charset="-122"/>
                    <a:sym typeface="Open Sans" panose="020b0606030504020204" pitchFamily="34" charset="0"/>
                  </a:rPr>
                  <a:t>Supporting </a:t>
                </a:r>
                <a:r>
                  <a:rPr lang="zh-CN" altLang="en-US" sz="1100">
                    <a:latin typeface="Open Sans" panose="020b0606030504020204" pitchFamily="34" charset="0"/>
                    <a:ea typeface="微软雅黑" panose="020b0503020204020204" pitchFamily="34" charset="-122"/>
                    <a:sym typeface="Open Sans" panose="020b0606030504020204" pitchFamily="34" charset="0"/>
                  </a:rPr>
                  <a:t>输入标题</a:t>
                </a:r>
                <a:r>
                  <a:rPr lang="en-US" altLang="zh-CN" sz="1100">
                    <a:latin typeface="Open Sans" panose="020b0606030504020204" pitchFamily="34" charset="0"/>
                    <a:ea typeface="微软雅黑" panose="020b0503020204020204" pitchFamily="34" charset="-122"/>
                    <a:sym typeface="Open Sans" panose="020b0606030504020204" pitchFamily="34" charset="0"/>
                  </a:rPr>
                  <a:t>. </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algn="ctr">
                  <a:lnSpc>
                    <a:spcPct val="150000"/>
                  </a:lnSpc>
                  <a:spcBef>
                    <a:spcPct val="0"/>
                  </a:spcBef>
                </a:pPr>
                <a:r>
                  <a:rPr lang="en-US" altLang="zh-CN" sz="1100">
                    <a:latin typeface="Open Sans" panose="020b0606030504020204" pitchFamily="34" charset="0"/>
                    <a:ea typeface="微软雅黑" panose="020b0503020204020204" pitchFamily="34" charset="-122"/>
                    <a:sym typeface="Open Sans" panose="020b0606030504020204" pitchFamily="34" charset="0"/>
                  </a:rPr>
                  <a:t>When you copy &amp; paste, choose "keep text only" option.</a:t>
                </a:r>
                <a:endParaRPr lang="zh-CN" altLang="en-US"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27" name="î$1ïḑê"/>
              <p:cNvSpPr txBox="1"/>
              <p:nvPr/>
            </p:nvSpPr>
            <p:spPr bwMode="auto">
              <a:xfrm>
                <a:off x="4521000" y="1312069"/>
                <a:ext cx="3845940"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1800" b="1">
                  <a:latin typeface="Open Sans" panose="020b0606030504020204" pitchFamily="34" charset="0"/>
                  <a:ea typeface="微软雅黑" panose="020b0503020204020204" pitchFamily="34" charset="-122"/>
                  <a:sym typeface="Open Sans" panose="020b0606030504020204" pitchFamily="34" charset="0"/>
                </a:endParaRPr>
              </a:p>
            </p:txBody>
          </p:sp>
        </p:gr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公司介绍</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289ca8fd-6a12-4b06-85f0-4679ce74669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671511" y="0"/>
            <a:ext cx="10848977" cy="6858000"/>
            <a:chOff x="671511" y="0"/>
            <a:chExt cx="10848977" cy="6858000"/>
          </a:xfrm>
        </p:grpSpPr>
        <p:sp>
          <p:nvSpPr>
            <p:cNvPr id="7" name="îṥḻiḍé"/>
            <p:cNvSpPr/>
            <p:nvPr/>
          </p:nvSpPr>
          <p:spPr>
            <a:xfrm>
              <a:off x="6384032" y="0"/>
              <a:ext cx="5136456" cy="6858000"/>
            </a:xfrm>
            <a:prstGeom prst="roundRect">
              <a:avLst>
                <a:gd name="adj" fmla="val 0"/>
              </a:avLst>
            </a:prstGeom>
            <a:blipFill dpi="0" rotWithShape="1">
              <a:blip r:embed="rId3">
                <a:extLst>
                  <a:ext uri="{28A0092B-C50C-407E-A947-70E740481C1C}">
                    <a14:useLocalDpi xmlns:a14="http://schemas.microsoft.com/office/drawing/2010/main" val="0"/>
                  </a:ext>
                </a:extLst>
              </a:blip>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8" name="î$ļïďê"/>
            <p:cNvSpPr/>
            <p:nvPr/>
          </p:nvSpPr>
          <p:spPr>
            <a:xfrm>
              <a:off x="675542" y="3862781"/>
              <a:ext cx="10844946" cy="2273812"/>
            </a:xfrm>
            <a:prstGeom prst="roundRect">
              <a:avLst>
                <a:gd name="adj" fmla="val 0"/>
              </a:avLst>
            </a:prstGeom>
            <a:solidFill>
              <a:schemeClr val="accent3">
                <a:alpha val="70000"/>
              </a:schemeClr>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9" name="直接连接符 8"/>
            <p:cNvCxnSpPr/>
            <p:nvPr/>
          </p:nvCxnSpPr>
          <p:spPr>
            <a:xfrm>
              <a:off x="1930951" y="4909744"/>
              <a:ext cx="970088"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iŝlîḑè"/>
            <p:cNvSpPr txBox="1"/>
            <p:nvPr/>
          </p:nvSpPr>
          <p:spPr>
            <a:xfrm>
              <a:off x="671511" y="1933016"/>
              <a:ext cx="4301827" cy="1169551"/>
            </a:xfrm>
            <a:prstGeom prst="rect">
              <a:avLst/>
            </a:prstGeom>
            <a:noFill/>
          </p:spPr>
          <p:txBody>
            <a:bodyPr wrap="square" lIns="90000" tIns="46800" rIns="90000" bIns="46800" anchor="ctr">
              <a:normAutofit/>
            </a:bodyPr>
            <a:lstStyle/>
            <a:p>
              <a:r>
                <a:rPr lang="en-US" altLang="zh-CN" sz="2800" b="1">
                  <a:solidFill>
                    <a:schemeClr val="accent3"/>
                  </a:solidFill>
                  <a:latin typeface="Open Sans" panose="020b0606030504020204" pitchFamily="34" charset="0"/>
                  <a:ea typeface="微软雅黑" panose="020b0503020204020204" pitchFamily="34" charset="-122"/>
                  <a:sym typeface="Open Sans" panose="020b0606030504020204" pitchFamily="34" charset="0"/>
                </a:rPr>
                <a:t>Unified fonts make reading more fluent.</a:t>
              </a:r>
              <a:endParaRPr lang="zh-CN" altLang="en-US" sz="2800" b="1">
                <a:solidFill>
                  <a:schemeClr val="accent3"/>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1" name="îSḷîdé"/>
            <p:cNvGrpSpPr/>
            <p:nvPr/>
          </p:nvGrpSpPr>
          <p:grpSpPr>
            <a:xfrm>
              <a:off x="741707" y="4169428"/>
              <a:ext cx="1514392" cy="1725808"/>
              <a:chOff x="741707" y="4095687"/>
              <a:chExt cx="1514392" cy="1725808"/>
            </a:xfrm>
          </p:grpSpPr>
          <p:sp>
            <p:nvSpPr>
              <p:cNvPr id="46" name="îśḻîďè"/>
              <p:cNvSpPr txBox="1"/>
              <p:nvPr/>
            </p:nvSpPr>
            <p:spPr>
              <a:xfrm>
                <a:off x="832273" y="4095687"/>
                <a:ext cx="1333260" cy="307777"/>
              </a:xfrm>
              <a:prstGeom prst="rect">
                <a:avLst/>
              </a:prstGeom>
              <a:noFill/>
            </p:spPr>
            <p:txBody>
              <a:bodyPr wrap="none">
                <a:normAutofit/>
              </a:bodyPr>
              <a:lstStyle/>
              <a:p>
                <a:pPr algn="ctr"/>
                <a:r>
                  <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47" name="iŝ1ïḓé"/>
              <p:cNvGrpSpPr/>
              <p:nvPr/>
            </p:nvGrpSpPr>
            <p:grpSpPr>
              <a:xfrm>
                <a:off x="1066855" y="4403955"/>
                <a:ext cx="864096" cy="864096"/>
                <a:chOff x="983432" y="3861048"/>
                <a:chExt cx="864096" cy="864096"/>
              </a:xfrm>
            </p:grpSpPr>
            <p:sp>
              <p:nvSpPr>
                <p:cNvPr id="49" name="îṣ1idê"/>
                <p:cNvSpPr/>
                <p:nvPr/>
              </p:nvSpPr>
              <p:spPr>
                <a:xfrm>
                  <a:off x="983432" y="3861048"/>
                  <a:ext cx="864096" cy="864096"/>
                </a:xfrm>
                <a:prstGeom prst="ellipse">
                  <a:avLst/>
                </a:prstGeom>
                <a:solidFill>
                  <a:schemeClr val="bg1">
                    <a:alpha val="10000"/>
                  </a:schemeClr>
                </a:solidFill>
                <a:ln w="3175">
                  <a:solidFill>
                    <a:schemeClr val="bg1"/>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50" name="îsḻiḑè"/>
                <p:cNvSpPr/>
                <p:nvPr/>
              </p:nvSpPr>
              <p:spPr bwMode="auto">
                <a:xfrm>
                  <a:off x="1221548" y="4099284"/>
                  <a:ext cx="387864" cy="387624"/>
                </a:xfrm>
                <a:custGeom>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8" name="îṡ1îḑé"/>
              <p:cNvSpPr txBox="1"/>
              <p:nvPr/>
            </p:nvSpPr>
            <p:spPr>
              <a:xfrm>
                <a:off x="741707" y="5274103"/>
                <a:ext cx="1514392" cy="547392"/>
              </a:xfrm>
              <a:prstGeom prst="rect">
                <a:avLst/>
              </a:prstGeom>
              <a:noFill/>
            </p:spPr>
            <p:txBody>
              <a:bodyPr wrap="square">
                <a:normAutofit fontScale="85000" lnSpcReduction="10000"/>
              </a:bodyPr>
              <a:lstStyle/>
              <a:p>
                <a:pPr algn="ctr">
                  <a:lnSpc>
                    <a:spcPct val="120000"/>
                  </a:lnSpc>
                </a:pPr>
                <a:r>
                  <a:rPr lang="en-US" altLang="zh-CN" sz="1100">
                    <a:solidFill>
                      <a:schemeClr val="bg1"/>
                    </a:solidFill>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zh-CN" altLang="en-US" sz="11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2" name="ïṥḻíḑè"/>
            <p:cNvGrpSpPr/>
            <p:nvPr/>
          </p:nvGrpSpPr>
          <p:grpSpPr>
            <a:xfrm>
              <a:off x="2575891" y="4169428"/>
              <a:ext cx="1514392" cy="1725808"/>
              <a:chOff x="2632473" y="4095687"/>
              <a:chExt cx="1514392" cy="1725808"/>
            </a:xfrm>
          </p:grpSpPr>
          <p:grpSp>
            <p:nvGrpSpPr>
              <p:cNvPr id="41" name="isḷíḍé"/>
              <p:cNvGrpSpPr/>
              <p:nvPr/>
            </p:nvGrpSpPr>
            <p:grpSpPr>
              <a:xfrm>
                <a:off x="2957621" y="4403955"/>
                <a:ext cx="864096" cy="864096"/>
                <a:chOff x="2289286" y="3861048"/>
                <a:chExt cx="864096" cy="864096"/>
              </a:xfrm>
            </p:grpSpPr>
            <p:sp>
              <p:nvSpPr>
                <p:cNvPr id="44" name="iṧlîḋè"/>
                <p:cNvSpPr/>
                <p:nvPr/>
              </p:nvSpPr>
              <p:spPr>
                <a:xfrm>
                  <a:off x="2289286" y="3861048"/>
                  <a:ext cx="864096" cy="864096"/>
                </a:xfrm>
                <a:prstGeom prst="ellipse">
                  <a:avLst/>
                </a:prstGeom>
                <a:solidFill>
                  <a:schemeClr val="bg1">
                    <a:alpha val="10000"/>
                  </a:schemeClr>
                </a:solidFill>
                <a:ln w="3175">
                  <a:solidFill>
                    <a:schemeClr val="bg1"/>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45" name="îşľíḍe"/>
                <p:cNvSpPr/>
                <p:nvPr/>
              </p:nvSpPr>
              <p:spPr bwMode="auto">
                <a:xfrm>
                  <a:off x="2527402" y="4099549"/>
                  <a:ext cx="387864" cy="387094"/>
                </a:xfrm>
                <a:custGeom>
                  <a:gdLst>
                    <a:gd name="T0" fmla="*/ 2741 w 5482"/>
                    <a:gd name="T1" fmla="*/ 1568 h 5479"/>
                    <a:gd name="T2" fmla="*/ 267 w 5482"/>
                    <a:gd name="T3" fmla="*/ 1568 h 5479"/>
                    <a:gd name="T4" fmla="*/ 267 w 5482"/>
                    <a:gd name="T5" fmla="*/ 2087 h 5479"/>
                    <a:gd name="T6" fmla="*/ 133 w 5482"/>
                    <a:gd name="T7" fmla="*/ 2220 h 5479"/>
                    <a:gd name="T8" fmla="*/ 0 w 5482"/>
                    <a:gd name="T9" fmla="*/ 2087 h 5479"/>
                    <a:gd name="T10" fmla="*/ 0 w 5482"/>
                    <a:gd name="T11" fmla="*/ 1435 h 5479"/>
                    <a:gd name="T12" fmla="*/ 133 w 5482"/>
                    <a:gd name="T13" fmla="*/ 1302 h 5479"/>
                    <a:gd name="T14" fmla="*/ 2686 w 5482"/>
                    <a:gd name="T15" fmla="*/ 1302 h 5479"/>
                    <a:gd name="T16" fmla="*/ 3203 w 5482"/>
                    <a:gd name="T17" fmla="*/ 784 h 5479"/>
                    <a:gd name="T18" fmla="*/ 2741 w 5482"/>
                    <a:gd name="T19" fmla="*/ 322 h 5479"/>
                    <a:gd name="T20" fmla="*/ 2279 w 5482"/>
                    <a:gd name="T21" fmla="*/ 784 h 5479"/>
                    <a:gd name="T22" fmla="*/ 2309 w 5482"/>
                    <a:gd name="T23" fmla="*/ 814 h 5479"/>
                    <a:gd name="T24" fmla="*/ 2309 w 5482"/>
                    <a:gd name="T25" fmla="*/ 1003 h 5479"/>
                    <a:gd name="T26" fmla="*/ 2120 w 5482"/>
                    <a:gd name="T27" fmla="*/ 1003 h 5479"/>
                    <a:gd name="T28" fmla="*/ 1996 w 5482"/>
                    <a:gd name="T29" fmla="*/ 879 h 5479"/>
                    <a:gd name="T30" fmla="*/ 1996 w 5482"/>
                    <a:gd name="T31" fmla="*/ 690 h 5479"/>
                    <a:gd name="T32" fmla="*/ 2647 w 5482"/>
                    <a:gd name="T33" fmla="*/ 39 h 5479"/>
                    <a:gd name="T34" fmla="*/ 2741 w 5482"/>
                    <a:gd name="T35" fmla="*/ 0 h 5479"/>
                    <a:gd name="T36" fmla="*/ 2741 w 5482"/>
                    <a:gd name="T37" fmla="*/ 0 h 5479"/>
                    <a:gd name="T38" fmla="*/ 2835 w 5482"/>
                    <a:gd name="T39" fmla="*/ 39 h 5479"/>
                    <a:gd name="T40" fmla="*/ 3486 w 5482"/>
                    <a:gd name="T41" fmla="*/ 690 h 5479"/>
                    <a:gd name="T42" fmla="*/ 3486 w 5482"/>
                    <a:gd name="T43" fmla="*/ 879 h 5479"/>
                    <a:gd name="T44" fmla="*/ 2835 w 5482"/>
                    <a:gd name="T45" fmla="*/ 1529 h 5479"/>
                    <a:gd name="T46" fmla="*/ 2741 w 5482"/>
                    <a:gd name="T47" fmla="*/ 1568 h 5479"/>
                    <a:gd name="T48" fmla="*/ 5348 w 5482"/>
                    <a:gd name="T49" fmla="*/ 1302 h 5479"/>
                    <a:gd name="T50" fmla="*/ 3529 w 5482"/>
                    <a:gd name="T51" fmla="*/ 1302 h 5479"/>
                    <a:gd name="T52" fmla="*/ 3395 w 5482"/>
                    <a:gd name="T53" fmla="*/ 1435 h 5479"/>
                    <a:gd name="T54" fmla="*/ 3529 w 5482"/>
                    <a:gd name="T55" fmla="*/ 1568 h 5479"/>
                    <a:gd name="T56" fmla="*/ 5215 w 5482"/>
                    <a:gd name="T57" fmla="*/ 1568 h 5479"/>
                    <a:gd name="T58" fmla="*/ 5215 w 5482"/>
                    <a:gd name="T59" fmla="*/ 2087 h 5479"/>
                    <a:gd name="T60" fmla="*/ 5348 w 5482"/>
                    <a:gd name="T61" fmla="*/ 2220 h 5479"/>
                    <a:gd name="T62" fmla="*/ 5482 w 5482"/>
                    <a:gd name="T63" fmla="*/ 2087 h 5479"/>
                    <a:gd name="T64" fmla="*/ 5482 w 5482"/>
                    <a:gd name="T65" fmla="*/ 1435 h 5479"/>
                    <a:gd name="T66" fmla="*/ 5348 w 5482"/>
                    <a:gd name="T67" fmla="*/ 1302 h 5479"/>
                    <a:gd name="T68" fmla="*/ 3997 w 5482"/>
                    <a:gd name="T69" fmla="*/ 5213 h 5479"/>
                    <a:gd name="T70" fmla="*/ 3479 w 5482"/>
                    <a:gd name="T71" fmla="*/ 5213 h 5479"/>
                    <a:gd name="T72" fmla="*/ 3479 w 5482"/>
                    <a:gd name="T73" fmla="*/ 2097 h 5479"/>
                    <a:gd name="T74" fmla="*/ 3345 w 5482"/>
                    <a:gd name="T75" fmla="*/ 1963 h 5479"/>
                    <a:gd name="T76" fmla="*/ 3212 w 5482"/>
                    <a:gd name="T77" fmla="*/ 2097 h 5479"/>
                    <a:gd name="T78" fmla="*/ 3212 w 5482"/>
                    <a:gd name="T79" fmla="*/ 3909 h 5479"/>
                    <a:gd name="T80" fmla="*/ 2270 w 5482"/>
                    <a:gd name="T81" fmla="*/ 3909 h 5479"/>
                    <a:gd name="T82" fmla="*/ 2270 w 5482"/>
                    <a:gd name="T83" fmla="*/ 2097 h 5479"/>
                    <a:gd name="T84" fmla="*/ 2136 w 5482"/>
                    <a:gd name="T85" fmla="*/ 1963 h 5479"/>
                    <a:gd name="T86" fmla="*/ 2003 w 5482"/>
                    <a:gd name="T87" fmla="*/ 2097 h 5479"/>
                    <a:gd name="T88" fmla="*/ 2003 w 5482"/>
                    <a:gd name="T89" fmla="*/ 5213 h 5479"/>
                    <a:gd name="T90" fmla="*/ 1484 w 5482"/>
                    <a:gd name="T91" fmla="*/ 5213 h 5479"/>
                    <a:gd name="T92" fmla="*/ 1351 w 5482"/>
                    <a:gd name="T93" fmla="*/ 5346 h 5479"/>
                    <a:gd name="T94" fmla="*/ 1484 w 5482"/>
                    <a:gd name="T95" fmla="*/ 5479 h 5479"/>
                    <a:gd name="T96" fmla="*/ 2136 w 5482"/>
                    <a:gd name="T97" fmla="*/ 5479 h 5479"/>
                    <a:gd name="T98" fmla="*/ 2270 w 5482"/>
                    <a:gd name="T99" fmla="*/ 5346 h 5479"/>
                    <a:gd name="T100" fmla="*/ 2270 w 5482"/>
                    <a:gd name="T101" fmla="*/ 4176 h 5479"/>
                    <a:gd name="T102" fmla="*/ 3212 w 5482"/>
                    <a:gd name="T103" fmla="*/ 4176 h 5479"/>
                    <a:gd name="T104" fmla="*/ 3212 w 5482"/>
                    <a:gd name="T105" fmla="*/ 5346 h 5479"/>
                    <a:gd name="T106" fmla="*/ 3345 w 5482"/>
                    <a:gd name="T107" fmla="*/ 5479 h 5479"/>
                    <a:gd name="T108" fmla="*/ 3997 w 5482"/>
                    <a:gd name="T109" fmla="*/ 5479 h 5479"/>
                    <a:gd name="T110" fmla="*/ 4131 w 5482"/>
                    <a:gd name="T111" fmla="*/ 5346 h 5479"/>
                    <a:gd name="T112" fmla="*/ 3997 w 5482"/>
                    <a:gd name="T113" fmla="*/ 5213 h 54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82" h="5479">
                      <a:moveTo>
                        <a:pt x="2741" y="1568"/>
                      </a:moveTo>
                      <a:lnTo>
                        <a:pt x="267" y="1568"/>
                      </a:lnTo>
                      <a:lnTo>
                        <a:pt x="267" y="2087"/>
                      </a:lnTo>
                      <a:cubicBezTo>
                        <a:pt x="267" y="2160"/>
                        <a:pt x="207" y="2220"/>
                        <a:pt x="133" y="2220"/>
                      </a:cubicBezTo>
                      <a:cubicBezTo>
                        <a:pt x="60" y="2220"/>
                        <a:pt x="0" y="2160"/>
                        <a:pt x="0" y="2087"/>
                      </a:cubicBezTo>
                      <a:lnTo>
                        <a:pt x="0" y="1435"/>
                      </a:lnTo>
                      <a:cubicBezTo>
                        <a:pt x="0" y="1361"/>
                        <a:pt x="60" y="1302"/>
                        <a:pt x="133" y="1302"/>
                      </a:cubicBezTo>
                      <a:lnTo>
                        <a:pt x="2686" y="1302"/>
                      </a:lnTo>
                      <a:lnTo>
                        <a:pt x="3203" y="784"/>
                      </a:lnTo>
                      <a:lnTo>
                        <a:pt x="2741" y="322"/>
                      </a:lnTo>
                      <a:lnTo>
                        <a:pt x="2279" y="784"/>
                      </a:lnTo>
                      <a:lnTo>
                        <a:pt x="2309" y="814"/>
                      </a:lnTo>
                      <a:cubicBezTo>
                        <a:pt x="2361" y="866"/>
                        <a:pt x="2361" y="951"/>
                        <a:pt x="2309" y="1003"/>
                      </a:cubicBezTo>
                      <a:cubicBezTo>
                        <a:pt x="2257" y="1055"/>
                        <a:pt x="2173" y="1055"/>
                        <a:pt x="2120" y="1003"/>
                      </a:cubicBezTo>
                      <a:lnTo>
                        <a:pt x="1996" y="879"/>
                      </a:lnTo>
                      <a:cubicBezTo>
                        <a:pt x="1944" y="826"/>
                        <a:pt x="1944" y="742"/>
                        <a:pt x="1996" y="690"/>
                      </a:cubicBezTo>
                      <a:lnTo>
                        <a:pt x="2647" y="39"/>
                      </a:lnTo>
                      <a:cubicBezTo>
                        <a:pt x="2672" y="14"/>
                        <a:pt x="2706" y="0"/>
                        <a:pt x="2741" y="0"/>
                      </a:cubicBezTo>
                      <a:lnTo>
                        <a:pt x="2741" y="0"/>
                      </a:lnTo>
                      <a:cubicBezTo>
                        <a:pt x="2776" y="0"/>
                        <a:pt x="2810" y="14"/>
                        <a:pt x="2835" y="39"/>
                      </a:cubicBezTo>
                      <a:lnTo>
                        <a:pt x="3486" y="690"/>
                      </a:lnTo>
                      <a:cubicBezTo>
                        <a:pt x="3538" y="742"/>
                        <a:pt x="3538" y="826"/>
                        <a:pt x="3486" y="879"/>
                      </a:cubicBezTo>
                      <a:lnTo>
                        <a:pt x="2835" y="1529"/>
                      </a:lnTo>
                      <a:cubicBezTo>
                        <a:pt x="2810" y="1554"/>
                        <a:pt x="2776" y="1568"/>
                        <a:pt x="2741" y="1568"/>
                      </a:cubicBezTo>
                      <a:close/>
                      <a:moveTo>
                        <a:pt x="5348" y="1302"/>
                      </a:moveTo>
                      <a:lnTo>
                        <a:pt x="3529" y="1302"/>
                      </a:lnTo>
                      <a:cubicBezTo>
                        <a:pt x="3455" y="1302"/>
                        <a:pt x="3395" y="1361"/>
                        <a:pt x="3395" y="1435"/>
                      </a:cubicBezTo>
                      <a:cubicBezTo>
                        <a:pt x="3395" y="1508"/>
                        <a:pt x="3455" y="1568"/>
                        <a:pt x="3529" y="1568"/>
                      </a:cubicBezTo>
                      <a:lnTo>
                        <a:pt x="5215" y="1568"/>
                      </a:lnTo>
                      <a:lnTo>
                        <a:pt x="5215" y="2087"/>
                      </a:lnTo>
                      <a:cubicBezTo>
                        <a:pt x="5215" y="2160"/>
                        <a:pt x="5275" y="2220"/>
                        <a:pt x="5348" y="2220"/>
                      </a:cubicBezTo>
                      <a:cubicBezTo>
                        <a:pt x="5422" y="2220"/>
                        <a:pt x="5482" y="2160"/>
                        <a:pt x="5482" y="2087"/>
                      </a:cubicBezTo>
                      <a:lnTo>
                        <a:pt x="5482" y="1435"/>
                      </a:lnTo>
                      <a:cubicBezTo>
                        <a:pt x="5482" y="1361"/>
                        <a:pt x="5422" y="1302"/>
                        <a:pt x="5348" y="1302"/>
                      </a:cubicBezTo>
                      <a:close/>
                      <a:moveTo>
                        <a:pt x="3997" y="5213"/>
                      </a:moveTo>
                      <a:lnTo>
                        <a:pt x="3479" y="5213"/>
                      </a:lnTo>
                      <a:lnTo>
                        <a:pt x="3479" y="2097"/>
                      </a:lnTo>
                      <a:cubicBezTo>
                        <a:pt x="3479" y="2023"/>
                        <a:pt x="3419" y="1963"/>
                        <a:pt x="3345" y="1963"/>
                      </a:cubicBezTo>
                      <a:cubicBezTo>
                        <a:pt x="3272" y="1963"/>
                        <a:pt x="3212" y="2023"/>
                        <a:pt x="3212" y="2097"/>
                      </a:cubicBezTo>
                      <a:lnTo>
                        <a:pt x="3212" y="3909"/>
                      </a:lnTo>
                      <a:lnTo>
                        <a:pt x="2270" y="3909"/>
                      </a:lnTo>
                      <a:lnTo>
                        <a:pt x="2270" y="2097"/>
                      </a:lnTo>
                      <a:cubicBezTo>
                        <a:pt x="2270" y="2023"/>
                        <a:pt x="2210" y="1963"/>
                        <a:pt x="2136" y="1963"/>
                      </a:cubicBezTo>
                      <a:cubicBezTo>
                        <a:pt x="2063" y="1963"/>
                        <a:pt x="2003" y="2023"/>
                        <a:pt x="2003" y="2097"/>
                      </a:cubicBezTo>
                      <a:lnTo>
                        <a:pt x="2003" y="5213"/>
                      </a:lnTo>
                      <a:lnTo>
                        <a:pt x="1484" y="5213"/>
                      </a:lnTo>
                      <a:cubicBezTo>
                        <a:pt x="1411" y="5213"/>
                        <a:pt x="1351" y="5273"/>
                        <a:pt x="1351" y="5346"/>
                      </a:cubicBezTo>
                      <a:cubicBezTo>
                        <a:pt x="1351" y="5420"/>
                        <a:pt x="1411" y="5479"/>
                        <a:pt x="1484" y="5479"/>
                      </a:cubicBezTo>
                      <a:lnTo>
                        <a:pt x="2136" y="5479"/>
                      </a:lnTo>
                      <a:cubicBezTo>
                        <a:pt x="2210" y="5479"/>
                        <a:pt x="2270" y="5420"/>
                        <a:pt x="2270" y="5346"/>
                      </a:cubicBezTo>
                      <a:lnTo>
                        <a:pt x="2270" y="4176"/>
                      </a:lnTo>
                      <a:lnTo>
                        <a:pt x="3212" y="4176"/>
                      </a:lnTo>
                      <a:lnTo>
                        <a:pt x="3212" y="5346"/>
                      </a:lnTo>
                      <a:cubicBezTo>
                        <a:pt x="3212" y="5420"/>
                        <a:pt x="3272" y="5479"/>
                        <a:pt x="3345" y="5479"/>
                      </a:cubicBezTo>
                      <a:lnTo>
                        <a:pt x="3997" y="5479"/>
                      </a:lnTo>
                      <a:cubicBezTo>
                        <a:pt x="4071" y="5479"/>
                        <a:pt x="4131" y="5420"/>
                        <a:pt x="4131" y="5346"/>
                      </a:cubicBezTo>
                      <a:cubicBezTo>
                        <a:pt x="4131" y="5273"/>
                        <a:pt x="4071" y="5213"/>
                        <a:pt x="3997" y="5213"/>
                      </a:cubicBez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2" name="îsliḍè"/>
              <p:cNvSpPr txBox="1"/>
              <p:nvPr/>
            </p:nvSpPr>
            <p:spPr>
              <a:xfrm>
                <a:off x="2723039" y="4095687"/>
                <a:ext cx="1333260" cy="307777"/>
              </a:xfrm>
              <a:prstGeom prst="rect">
                <a:avLst/>
              </a:prstGeom>
              <a:noFill/>
            </p:spPr>
            <p:txBody>
              <a:bodyPr wrap="none">
                <a:normAutofit/>
              </a:bodyPr>
              <a:lstStyle/>
              <a:p>
                <a:pPr algn="ctr"/>
                <a:r>
                  <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43" name="ïšļíďé"/>
              <p:cNvSpPr txBox="1"/>
              <p:nvPr/>
            </p:nvSpPr>
            <p:spPr>
              <a:xfrm>
                <a:off x="2632473" y="5274103"/>
                <a:ext cx="1514392" cy="547392"/>
              </a:xfrm>
              <a:prstGeom prst="rect">
                <a:avLst/>
              </a:prstGeom>
              <a:noFill/>
            </p:spPr>
            <p:txBody>
              <a:bodyPr wrap="square">
                <a:normAutofit fontScale="85000" lnSpcReduction="10000"/>
              </a:bodyPr>
              <a:lstStyle/>
              <a:p>
                <a:pPr algn="ctr">
                  <a:lnSpc>
                    <a:spcPct val="120000"/>
                  </a:lnSpc>
                </a:pPr>
                <a:r>
                  <a:rPr lang="en-US" altLang="zh-CN" sz="1100">
                    <a:solidFill>
                      <a:schemeClr val="bg1"/>
                    </a:solidFill>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zh-CN" altLang="en-US" sz="11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3" name="îṧḷîdê"/>
            <p:cNvGrpSpPr/>
            <p:nvPr/>
          </p:nvGrpSpPr>
          <p:grpSpPr>
            <a:xfrm>
              <a:off x="4410075" y="4169428"/>
              <a:ext cx="1514392" cy="1725808"/>
              <a:chOff x="4523239" y="4095687"/>
              <a:chExt cx="1514392" cy="1725808"/>
            </a:xfrm>
          </p:grpSpPr>
          <p:grpSp>
            <p:nvGrpSpPr>
              <p:cNvPr id="36" name="ïśľíḓê"/>
              <p:cNvGrpSpPr/>
              <p:nvPr/>
            </p:nvGrpSpPr>
            <p:grpSpPr>
              <a:xfrm>
                <a:off x="4848387" y="4403955"/>
                <a:ext cx="864096" cy="864096"/>
                <a:chOff x="3595140" y="3861048"/>
                <a:chExt cx="864096" cy="864096"/>
              </a:xfrm>
            </p:grpSpPr>
            <p:sp>
              <p:nvSpPr>
                <p:cNvPr id="39" name="íṣļïdê"/>
                <p:cNvSpPr/>
                <p:nvPr/>
              </p:nvSpPr>
              <p:spPr>
                <a:xfrm>
                  <a:off x="3595140" y="3861048"/>
                  <a:ext cx="864096" cy="864096"/>
                </a:xfrm>
                <a:prstGeom prst="ellipse">
                  <a:avLst/>
                </a:prstGeom>
                <a:solidFill>
                  <a:schemeClr val="bg1">
                    <a:alpha val="10000"/>
                  </a:schemeClr>
                </a:solidFill>
                <a:ln w="3175">
                  <a:solidFill>
                    <a:schemeClr val="bg1"/>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40" name="îSļíḍe"/>
                <p:cNvSpPr/>
                <p:nvPr/>
              </p:nvSpPr>
              <p:spPr bwMode="auto">
                <a:xfrm>
                  <a:off x="3833256" y="4099461"/>
                  <a:ext cx="387864" cy="387269"/>
                </a:xfrm>
                <a:custGeom>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37" name="íşľïḑe"/>
              <p:cNvSpPr txBox="1"/>
              <p:nvPr/>
            </p:nvSpPr>
            <p:spPr>
              <a:xfrm>
                <a:off x="4613805" y="4095687"/>
                <a:ext cx="1333260" cy="307777"/>
              </a:xfrm>
              <a:prstGeom prst="rect">
                <a:avLst/>
              </a:prstGeom>
              <a:noFill/>
            </p:spPr>
            <p:txBody>
              <a:bodyPr wrap="none">
                <a:normAutofit/>
              </a:bodyPr>
              <a:lstStyle/>
              <a:p>
                <a:pPr algn="ctr"/>
                <a:r>
                  <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38" name="íśļïḑè"/>
              <p:cNvSpPr txBox="1"/>
              <p:nvPr/>
            </p:nvSpPr>
            <p:spPr>
              <a:xfrm>
                <a:off x="4523239" y="5274103"/>
                <a:ext cx="1514392" cy="547392"/>
              </a:xfrm>
              <a:prstGeom prst="rect">
                <a:avLst/>
              </a:prstGeom>
              <a:noFill/>
            </p:spPr>
            <p:txBody>
              <a:bodyPr wrap="square">
                <a:normAutofit fontScale="85000" lnSpcReduction="10000"/>
              </a:bodyPr>
              <a:lstStyle/>
              <a:p>
                <a:pPr algn="ctr">
                  <a:lnSpc>
                    <a:spcPct val="120000"/>
                  </a:lnSpc>
                </a:pPr>
                <a:r>
                  <a:rPr lang="en-US" altLang="zh-CN" sz="1100">
                    <a:solidFill>
                      <a:schemeClr val="bg1"/>
                    </a:solidFill>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zh-CN" altLang="en-US" sz="11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4" name="iṣļïde"/>
            <p:cNvGrpSpPr/>
            <p:nvPr/>
          </p:nvGrpSpPr>
          <p:grpSpPr>
            <a:xfrm>
              <a:off x="6244259" y="4169428"/>
              <a:ext cx="1514392" cy="1725808"/>
              <a:chOff x="6414005" y="4095687"/>
              <a:chExt cx="1514392" cy="1725808"/>
            </a:xfrm>
          </p:grpSpPr>
          <p:grpSp>
            <p:nvGrpSpPr>
              <p:cNvPr id="31" name="íṣḷíḑè"/>
              <p:cNvGrpSpPr/>
              <p:nvPr/>
            </p:nvGrpSpPr>
            <p:grpSpPr>
              <a:xfrm>
                <a:off x="6739153" y="4403955"/>
                <a:ext cx="864096" cy="864096"/>
                <a:chOff x="4900994" y="3861048"/>
                <a:chExt cx="864096" cy="864096"/>
              </a:xfrm>
            </p:grpSpPr>
            <p:sp>
              <p:nvSpPr>
                <p:cNvPr id="34" name="iṥḻïḓé"/>
                <p:cNvSpPr/>
                <p:nvPr/>
              </p:nvSpPr>
              <p:spPr>
                <a:xfrm>
                  <a:off x="4900994" y="3861048"/>
                  <a:ext cx="864096" cy="864096"/>
                </a:xfrm>
                <a:prstGeom prst="ellipse">
                  <a:avLst/>
                </a:prstGeom>
                <a:solidFill>
                  <a:schemeClr val="bg1">
                    <a:alpha val="10000"/>
                  </a:schemeClr>
                </a:solidFill>
                <a:ln w="3175">
                  <a:solidFill>
                    <a:schemeClr val="bg1"/>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35" name="iŝḻîdé"/>
                <p:cNvSpPr/>
                <p:nvPr/>
              </p:nvSpPr>
              <p:spPr bwMode="auto">
                <a:xfrm>
                  <a:off x="5139110" y="4099455"/>
                  <a:ext cx="387864" cy="387281"/>
                </a:xfrm>
                <a:custGeom>
                  <a:gdLst>
                    <a:gd name="T0" fmla="*/ 6794 w 6860"/>
                    <a:gd name="T1" fmla="*/ 3307 h 6860"/>
                    <a:gd name="T2" fmla="*/ 5828 w 6860"/>
                    <a:gd name="T3" fmla="*/ 2341 h 6860"/>
                    <a:gd name="T4" fmla="*/ 5586 w 6860"/>
                    <a:gd name="T5" fmla="*/ 2341 h 6860"/>
                    <a:gd name="T6" fmla="*/ 5586 w 6860"/>
                    <a:gd name="T7" fmla="*/ 2582 h 6860"/>
                    <a:gd name="T8" fmla="*/ 6261 w 6860"/>
                    <a:gd name="T9" fmla="*/ 3257 h 6860"/>
                    <a:gd name="T10" fmla="*/ 3601 w 6860"/>
                    <a:gd name="T11" fmla="*/ 3257 h 6860"/>
                    <a:gd name="T12" fmla="*/ 3601 w 6860"/>
                    <a:gd name="T13" fmla="*/ 600 h 6860"/>
                    <a:gd name="T14" fmla="*/ 4276 w 6860"/>
                    <a:gd name="T15" fmla="*/ 1275 h 6860"/>
                    <a:gd name="T16" fmla="*/ 4517 w 6860"/>
                    <a:gd name="T17" fmla="*/ 1275 h 6860"/>
                    <a:gd name="T18" fmla="*/ 4517 w 6860"/>
                    <a:gd name="T19" fmla="*/ 1033 h 6860"/>
                    <a:gd name="T20" fmla="*/ 3551 w 6860"/>
                    <a:gd name="T21" fmla="*/ 67 h 6860"/>
                    <a:gd name="T22" fmla="*/ 3310 w 6860"/>
                    <a:gd name="T23" fmla="*/ 67 h 6860"/>
                    <a:gd name="T24" fmla="*/ 2343 w 6860"/>
                    <a:gd name="T25" fmla="*/ 1033 h 6860"/>
                    <a:gd name="T26" fmla="*/ 2343 w 6860"/>
                    <a:gd name="T27" fmla="*/ 1275 h 6860"/>
                    <a:gd name="T28" fmla="*/ 2585 w 6860"/>
                    <a:gd name="T29" fmla="*/ 1275 h 6860"/>
                    <a:gd name="T30" fmla="*/ 3260 w 6860"/>
                    <a:gd name="T31" fmla="*/ 600 h 6860"/>
                    <a:gd name="T32" fmla="*/ 3260 w 6860"/>
                    <a:gd name="T33" fmla="*/ 3257 h 6860"/>
                    <a:gd name="T34" fmla="*/ 600 w 6860"/>
                    <a:gd name="T35" fmla="*/ 3257 h 6860"/>
                    <a:gd name="T36" fmla="*/ 1275 w 6860"/>
                    <a:gd name="T37" fmla="*/ 2583 h 6860"/>
                    <a:gd name="T38" fmla="*/ 1275 w 6860"/>
                    <a:gd name="T39" fmla="*/ 2341 h 6860"/>
                    <a:gd name="T40" fmla="*/ 1033 w 6860"/>
                    <a:gd name="T41" fmla="*/ 2341 h 6860"/>
                    <a:gd name="T42" fmla="*/ 67 w 6860"/>
                    <a:gd name="T43" fmla="*/ 3307 h 6860"/>
                    <a:gd name="T44" fmla="*/ 67 w 6860"/>
                    <a:gd name="T45" fmla="*/ 3549 h 6860"/>
                    <a:gd name="T46" fmla="*/ 1033 w 6860"/>
                    <a:gd name="T47" fmla="*/ 4515 h 6860"/>
                    <a:gd name="T48" fmla="*/ 1275 w 6860"/>
                    <a:gd name="T49" fmla="*/ 4515 h 6860"/>
                    <a:gd name="T50" fmla="*/ 1275 w 6860"/>
                    <a:gd name="T51" fmla="*/ 4273 h 6860"/>
                    <a:gd name="T52" fmla="*/ 600 w 6860"/>
                    <a:gd name="T53" fmla="*/ 3599 h 6860"/>
                    <a:gd name="T54" fmla="*/ 3260 w 6860"/>
                    <a:gd name="T55" fmla="*/ 3599 h 6860"/>
                    <a:gd name="T56" fmla="*/ 3260 w 6860"/>
                    <a:gd name="T57" fmla="*/ 6261 h 6860"/>
                    <a:gd name="T58" fmla="*/ 2585 w 6860"/>
                    <a:gd name="T59" fmla="*/ 5586 h 6860"/>
                    <a:gd name="T60" fmla="*/ 2344 w 6860"/>
                    <a:gd name="T61" fmla="*/ 5586 h 6860"/>
                    <a:gd name="T62" fmla="*/ 2344 w 6860"/>
                    <a:gd name="T63" fmla="*/ 5827 h 6860"/>
                    <a:gd name="T64" fmla="*/ 3310 w 6860"/>
                    <a:gd name="T65" fmla="*/ 6794 h 6860"/>
                    <a:gd name="T66" fmla="*/ 3551 w 6860"/>
                    <a:gd name="T67" fmla="*/ 6794 h 6860"/>
                    <a:gd name="T68" fmla="*/ 4517 w 6860"/>
                    <a:gd name="T69" fmla="*/ 5828 h 6860"/>
                    <a:gd name="T70" fmla="*/ 4517 w 6860"/>
                    <a:gd name="T71" fmla="*/ 5586 h 6860"/>
                    <a:gd name="T72" fmla="*/ 4276 w 6860"/>
                    <a:gd name="T73" fmla="*/ 5586 h 6860"/>
                    <a:gd name="T74" fmla="*/ 3601 w 6860"/>
                    <a:gd name="T75" fmla="*/ 6261 h 6860"/>
                    <a:gd name="T76" fmla="*/ 3601 w 6860"/>
                    <a:gd name="T77" fmla="*/ 3599 h 6860"/>
                    <a:gd name="T78" fmla="*/ 6261 w 6860"/>
                    <a:gd name="T79" fmla="*/ 3599 h 6860"/>
                    <a:gd name="T80" fmla="*/ 5586 w 6860"/>
                    <a:gd name="T81" fmla="*/ 4273 h 6860"/>
                    <a:gd name="T82" fmla="*/ 5586 w 6860"/>
                    <a:gd name="T83" fmla="*/ 4515 h 6860"/>
                    <a:gd name="T84" fmla="*/ 5828 w 6860"/>
                    <a:gd name="T85" fmla="*/ 4515 h 6860"/>
                    <a:gd name="T86" fmla="*/ 6794 w 6860"/>
                    <a:gd name="T87" fmla="*/ 3549 h 6860"/>
                    <a:gd name="T88" fmla="*/ 6794 w 6860"/>
                    <a:gd name="T89" fmla="*/ 3307 h 68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59" h="6859">
                      <a:moveTo>
                        <a:pt x="6794" y="3307"/>
                      </a:moveTo>
                      <a:lnTo>
                        <a:pt x="5828" y="2341"/>
                      </a:lnTo>
                      <a:cubicBezTo>
                        <a:pt x="5761" y="2274"/>
                        <a:pt x="5653" y="2274"/>
                        <a:pt x="5586" y="2341"/>
                      </a:cubicBezTo>
                      <a:cubicBezTo>
                        <a:pt x="5519" y="2408"/>
                        <a:pt x="5519" y="2516"/>
                        <a:pt x="5586" y="2582"/>
                      </a:cubicBezTo>
                      <a:lnTo>
                        <a:pt x="6261" y="3257"/>
                      </a:lnTo>
                      <a:lnTo>
                        <a:pt x="3601" y="3257"/>
                      </a:lnTo>
                      <a:lnTo>
                        <a:pt x="3601" y="600"/>
                      </a:lnTo>
                      <a:lnTo>
                        <a:pt x="4276" y="1275"/>
                      </a:lnTo>
                      <a:cubicBezTo>
                        <a:pt x="4343" y="1342"/>
                        <a:pt x="4450" y="1342"/>
                        <a:pt x="4517" y="1275"/>
                      </a:cubicBezTo>
                      <a:cubicBezTo>
                        <a:pt x="4584" y="1208"/>
                        <a:pt x="4584" y="1100"/>
                        <a:pt x="4517" y="1033"/>
                      </a:cubicBezTo>
                      <a:lnTo>
                        <a:pt x="3551" y="67"/>
                      </a:lnTo>
                      <a:cubicBezTo>
                        <a:pt x="3484" y="0"/>
                        <a:pt x="3376" y="0"/>
                        <a:pt x="3310" y="67"/>
                      </a:cubicBezTo>
                      <a:lnTo>
                        <a:pt x="2343" y="1033"/>
                      </a:lnTo>
                      <a:cubicBezTo>
                        <a:pt x="2277" y="1100"/>
                        <a:pt x="2277" y="1208"/>
                        <a:pt x="2343" y="1275"/>
                      </a:cubicBezTo>
                      <a:cubicBezTo>
                        <a:pt x="2410" y="1342"/>
                        <a:pt x="2518" y="1342"/>
                        <a:pt x="2585" y="1275"/>
                      </a:cubicBezTo>
                      <a:lnTo>
                        <a:pt x="3260" y="600"/>
                      </a:lnTo>
                      <a:lnTo>
                        <a:pt x="3260" y="3257"/>
                      </a:lnTo>
                      <a:lnTo>
                        <a:pt x="600" y="3257"/>
                      </a:lnTo>
                      <a:lnTo>
                        <a:pt x="1275" y="2583"/>
                      </a:lnTo>
                      <a:cubicBezTo>
                        <a:pt x="1342" y="2516"/>
                        <a:pt x="1342" y="2408"/>
                        <a:pt x="1275" y="2341"/>
                      </a:cubicBezTo>
                      <a:cubicBezTo>
                        <a:pt x="1208" y="2274"/>
                        <a:pt x="1100" y="2274"/>
                        <a:pt x="1033" y="2341"/>
                      </a:cubicBezTo>
                      <a:lnTo>
                        <a:pt x="67" y="3307"/>
                      </a:lnTo>
                      <a:cubicBezTo>
                        <a:pt x="0" y="3374"/>
                        <a:pt x="0" y="3482"/>
                        <a:pt x="67" y="3549"/>
                      </a:cubicBezTo>
                      <a:lnTo>
                        <a:pt x="1033" y="4515"/>
                      </a:lnTo>
                      <a:cubicBezTo>
                        <a:pt x="1100" y="4582"/>
                        <a:pt x="1208" y="4582"/>
                        <a:pt x="1275" y="4515"/>
                      </a:cubicBezTo>
                      <a:cubicBezTo>
                        <a:pt x="1342" y="4448"/>
                        <a:pt x="1342" y="4340"/>
                        <a:pt x="1275" y="4273"/>
                      </a:cubicBezTo>
                      <a:lnTo>
                        <a:pt x="600" y="3599"/>
                      </a:lnTo>
                      <a:lnTo>
                        <a:pt x="3260" y="3599"/>
                      </a:lnTo>
                      <a:lnTo>
                        <a:pt x="3260" y="6261"/>
                      </a:lnTo>
                      <a:lnTo>
                        <a:pt x="2585" y="5586"/>
                      </a:lnTo>
                      <a:cubicBezTo>
                        <a:pt x="2518" y="5519"/>
                        <a:pt x="2410" y="5519"/>
                        <a:pt x="2344" y="5586"/>
                      </a:cubicBezTo>
                      <a:cubicBezTo>
                        <a:pt x="2277" y="5653"/>
                        <a:pt x="2277" y="5761"/>
                        <a:pt x="2344" y="5827"/>
                      </a:cubicBezTo>
                      <a:lnTo>
                        <a:pt x="3310" y="6794"/>
                      </a:lnTo>
                      <a:cubicBezTo>
                        <a:pt x="3376" y="6860"/>
                        <a:pt x="3484" y="6860"/>
                        <a:pt x="3551" y="6794"/>
                      </a:cubicBezTo>
                      <a:lnTo>
                        <a:pt x="4517" y="5828"/>
                      </a:lnTo>
                      <a:cubicBezTo>
                        <a:pt x="4584" y="5761"/>
                        <a:pt x="4584" y="5653"/>
                        <a:pt x="4517" y="5586"/>
                      </a:cubicBezTo>
                      <a:cubicBezTo>
                        <a:pt x="4451" y="5519"/>
                        <a:pt x="4343" y="5519"/>
                        <a:pt x="4276" y="5586"/>
                      </a:cubicBezTo>
                      <a:lnTo>
                        <a:pt x="3601" y="6261"/>
                      </a:lnTo>
                      <a:lnTo>
                        <a:pt x="3601" y="3599"/>
                      </a:lnTo>
                      <a:lnTo>
                        <a:pt x="6261" y="3599"/>
                      </a:lnTo>
                      <a:lnTo>
                        <a:pt x="5586" y="4273"/>
                      </a:lnTo>
                      <a:cubicBezTo>
                        <a:pt x="5519" y="4340"/>
                        <a:pt x="5519" y="4448"/>
                        <a:pt x="5586" y="4515"/>
                      </a:cubicBezTo>
                      <a:cubicBezTo>
                        <a:pt x="5653" y="4582"/>
                        <a:pt x="5761" y="4582"/>
                        <a:pt x="5828" y="4515"/>
                      </a:cubicBezTo>
                      <a:lnTo>
                        <a:pt x="6794" y="3549"/>
                      </a:lnTo>
                      <a:cubicBezTo>
                        <a:pt x="6860" y="3482"/>
                        <a:pt x="6860" y="3374"/>
                        <a:pt x="6794" y="3307"/>
                      </a:cubicBez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32" name="îšḻîḓè"/>
              <p:cNvSpPr txBox="1"/>
              <p:nvPr/>
            </p:nvSpPr>
            <p:spPr>
              <a:xfrm>
                <a:off x="6504571" y="4095687"/>
                <a:ext cx="1333260" cy="307777"/>
              </a:xfrm>
              <a:prstGeom prst="rect">
                <a:avLst/>
              </a:prstGeom>
              <a:noFill/>
            </p:spPr>
            <p:txBody>
              <a:bodyPr wrap="none">
                <a:normAutofit/>
              </a:bodyPr>
              <a:lstStyle/>
              <a:p>
                <a:pPr algn="ctr"/>
                <a:r>
                  <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33" name="íṡḷiďé"/>
              <p:cNvSpPr txBox="1"/>
              <p:nvPr/>
            </p:nvSpPr>
            <p:spPr>
              <a:xfrm>
                <a:off x="6414005" y="5274103"/>
                <a:ext cx="1514392" cy="547392"/>
              </a:xfrm>
              <a:prstGeom prst="rect">
                <a:avLst/>
              </a:prstGeom>
              <a:noFill/>
            </p:spPr>
            <p:txBody>
              <a:bodyPr wrap="square">
                <a:normAutofit fontScale="85000" lnSpcReduction="10000"/>
              </a:bodyPr>
              <a:lstStyle/>
              <a:p>
                <a:pPr algn="ctr">
                  <a:lnSpc>
                    <a:spcPct val="120000"/>
                  </a:lnSpc>
                </a:pPr>
                <a:r>
                  <a:rPr lang="en-US" altLang="zh-CN" sz="1100">
                    <a:solidFill>
                      <a:schemeClr val="bg1"/>
                    </a:solidFill>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zh-CN" altLang="en-US" sz="11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5" name="iṧḻïdè"/>
            <p:cNvGrpSpPr/>
            <p:nvPr/>
          </p:nvGrpSpPr>
          <p:grpSpPr>
            <a:xfrm>
              <a:off x="8078443" y="4169428"/>
              <a:ext cx="1514392" cy="1725808"/>
              <a:chOff x="8304771" y="4095687"/>
              <a:chExt cx="1514392" cy="1725808"/>
            </a:xfrm>
          </p:grpSpPr>
          <p:grpSp>
            <p:nvGrpSpPr>
              <p:cNvPr id="26" name="îṡḷïdè"/>
              <p:cNvGrpSpPr/>
              <p:nvPr/>
            </p:nvGrpSpPr>
            <p:grpSpPr>
              <a:xfrm>
                <a:off x="8629920" y="4403955"/>
                <a:ext cx="864096" cy="864096"/>
                <a:chOff x="6499292" y="3861048"/>
                <a:chExt cx="864096" cy="864096"/>
              </a:xfrm>
            </p:grpSpPr>
            <p:sp>
              <p:nvSpPr>
                <p:cNvPr id="29" name="ïšľíḋé"/>
                <p:cNvSpPr/>
                <p:nvPr/>
              </p:nvSpPr>
              <p:spPr>
                <a:xfrm>
                  <a:off x="6499292" y="3861048"/>
                  <a:ext cx="864096" cy="864096"/>
                </a:xfrm>
                <a:prstGeom prst="ellipse">
                  <a:avLst/>
                </a:prstGeom>
                <a:solidFill>
                  <a:schemeClr val="bg1">
                    <a:alpha val="10000"/>
                  </a:schemeClr>
                </a:solidFill>
                <a:ln w="3175">
                  <a:solidFill>
                    <a:schemeClr val="bg1"/>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30" name="ïṥ1iḓé"/>
                <p:cNvSpPr/>
                <p:nvPr/>
              </p:nvSpPr>
              <p:spPr bwMode="auto">
                <a:xfrm>
                  <a:off x="6737408" y="4150294"/>
                  <a:ext cx="387864" cy="285604"/>
                </a:xfrm>
                <a:custGeom>
                  <a:gdLst>
                    <a:gd name="T0" fmla="*/ 3344 w 5590"/>
                    <a:gd name="T1" fmla="*/ 549 h 4122"/>
                    <a:gd name="T2" fmla="*/ 2246 w 5590"/>
                    <a:gd name="T3" fmla="*/ 549 h 4122"/>
                    <a:gd name="T4" fmla="*/ 2795 w 5590"/>
                    <a:gd name="T5" fmla="*/ 240 h 4122"/>
                    <a:gd name="T6" fmla="*/ 2795 w 5590"/>
                    <a:gd name="T7" fmla="*/ 859 h 4122"/>
                    <a:gd name="T8" fmla="*/ 2795 w 5590"/>
                    <a:gd name="T9" fmla="*/ 240 h 4122"/>
                    <a:gd name="T10" fmla="*/ 5470 w 5590"/>
                    <a:gd name="T11" fmla="*/ 4122 h 4122"/>
                    <a:gd name="T12" fmla="*/ 0 w 5590"/>
                    <a:gd name="T13" fmla="*/ 4002 h 4122"/>
                    <a:gd name="T14" fmla="*/ 5470 w 5590"/>
                    <a:gd name="T15" fmla="*/ 3882 h 4122"/>
                    <a:gd name="T16" fmla="*/ 917 w 5590"/>
                    <a:gd name="T17" fmla="*/ 1194 h 4122"/>
                    <a:gd name="T18" fmla="*/ 1144 w 5590"/>
                    <a:gd name="T19" fmla="*/ 1115 h 4122"/>
                    <a:gd name="T20" fmla="*/ 4344 w 5590"/>
                    <a:gd name="T21" fmla="*/ 1411 h 4122"/>
                    <a:gd name="T22" fmla="*/ 4599 w 5590"/>
                    <a:gd name="T23" fmla="*/ 1041 h 4122"/>
                    <a:gd name="T24" fmla="*/ 4544 w 5590"/>
                    <a:gd name="T25" fmla="*/ 1568 h 4122"/>
                    <a:gd name="T26" fmla="*/ 4487 w 5590"/>
                    <a:gd name="T27" fmla="*/ 1637 h 4122"/>
                    <a:gd name="T28" fmla="*/ 4429 w 5590"/>
                    <a:gd name="T29" fmla="*/ 1651 h 4122"/>
                    <a:gd name="T30" fmla="*/ 1165 w 5590"/>
                    <a:gd name="T31" fmla="*/ 1651 h 4122"/>
                    <a:gd name="T32" fmla="*/ 1106 w 5590"/>
                    <a:gd name="T33" fmla="*/ 1638 h 4122"/>
                    <a:gd name="T34" fmla="*/ 1054 w 5590"/>
                    <a:gd name="T35" fmla="*/ 1585 h 4122"/>
                    <a:gd name="T36" fmla="*/ 917 w 5590"/>
                    <a:gd name="T37" fmla="*/ 1194 h 4122"/>
                    <a:gd name="T38" fmla="*/ 1539 w 5590"/>
                    <a:gd name="T39" fmla="*/ 3355 h 4122"/>
                    <a:gd name="T40" fmla="*/ 2675 w 5590"/>
                    <a:gd name="T41" fmla="*/ 1947 h 4122"/>
                    <a:gd name="T42" fmla="*/ 2915 w 5590"/>
                    <a:gd name="T43" fmla="*/ 1947 h 4122"/>
                    <a:gd name="T44" fmla="*/ 4051 w 5590"/>
                    <a:gd name="T45" fmla="*/ 3355 h 4122"/>
                    <a:gd name="T46" fmla="*/ 3301 w 5590"/>
                    <a:gd name="T47" fmla="*/ 3198 h 4122"/>
                    <a:gd name="T48" fmla="*/ 3301 w 5590"/>
                    <a:gd name="T49" fmla="*/ 2958 h 4122"/>
                    <a:gd name="T50" fmla="*/ 4104 w 5590"/>
                    <a:gd name="T51" fmla="*/ 2960 h 4122"/>
                    <a:gd name="T52" fmla="*/ 4187 w 5590"/>
                    <a:gd name="T53" fmla="*/ 3019 h 4122"/>
                    <a:gd name="T54" fmla="*/ 4332 w 5590"/>
                    <a:gd name="T55" fmla="*/ 3433 h 4122"/>
                    <a:gd name="T56" fmla="*/ 4338 w 5590"/>
                    <a:gd name="T57" fmla="*/ 3497 h 4122"/>
                    <a:gd name="T58" fmla="*/ 4279 w 5590"/>
                    <a:gd name="T59" fmla="*/ 3580 h 4122"/>
                    <a:gd name="T60" fmla="*/ 4217 w 5590"/>
                    <a:gd name="T61" fmla="*/ 3595 h 4122"/>
                    <a:gd name="T62" fmla="*/ 2793 w 5590"/>
                    <a:gd name="T63" fmla="*/ 3595 h 4122"/>
                    <a:gd name="T64" fmla="*/ 1370 w 5590"/>
                    <a:gd name="T65" fmla="*/ 3595 h 4122"/>
                    <a:gd name="T66" fmla="*/ 1250 w 5590"/>
                    <a:gd name="T67" fmla="*/ 3475 h 4122"/>
                    <a:gd name="T68" fmla="*/ 1393 w 5590"/>
                    <a:gd name="T69" fmla="*/ 3041 h 4122"/>
                    <a:gd name="T70" fmla="*/ 1438 w 5590"/>
                    <a:gd name="T71" fmla="*/ 2980 h 4122"/>
                    <a:gd name="T72" fmla="*/ 1510 w 5590"/>
                    <a:gd name="T73" fmla="*/ 2958 h 4122"/>
                    <a:gd name="T74" fmla="*/ 2409 w 5590"/>
                    <a:gd name="T75" fmla="*/ 3078 h 4122"/>
                    <a:gd name="T76" fmla="*/ 1593 w 5590"/>
                    <a:gd name="T77" fmla="*/ 3198 h 41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0" h="4122">
                      <a:moveTo>
                        <a:pt x="2795" y="1099"/>
                      </a:moveTo>
                      <a:cubicBezTo>
                        <a:pt x="3098" y="1099"/>
                        <a:pt x="3344" y="852"/>
                        <a:pt x="3344" y="549"/>
                      </a:cubicBezTo>
                      <a:cubicBezTo>
                        <a:pt x="3344" y="246"/>
                        <a:pt x="3098" y="0"/>
                        <a:pt x="2795" y="0"/>
                      </a:cubicBezTo>
                      <a:cubicBezTo>
                        <a:pt x="2492" y="0"/>
                        <a:pt x="2246" y="246"/>
                        <a:pt x="2246" y="549"/>
                      </a:cubicBezTo>
                      <a:cubicBezTo>
                        <a:pt x="2246" y="852"/>
                        <a:pt x="2492" y="1099"/>
                        <a:pt x="2795" y="1099"/>
                      </a:cubicBezTo>
                      <a:close/>
                      <a:moveTo>
                        <a:pt x="2795" y="240"/>
                      </a:moveTo>
                      <a:cubicBezTo>
                        <a:pt x="2966" y="240"/>
                        <a:pt x="3104" y="379"/>
                        <a:pt x="3104" y="549"/>
                      </a:cubicBezTo>
                      <a:cubicBezTo>
                        <a:pt x="3104" y="720"/>
                        <a:pt x="2966" y="859"/>
                        <a:pt x="2795" y="859"/>
                      </a:cubicBezTo>
                      <a:cubicBezTo>
                        <a:pt x="2624" y="859"/>
                        <a:pt x="2486" y="720"/>
                        <a:pt x="2486" y="549"/>
                      </a:cubicBezTo>
                      <a:cubicBezTo>
                        <a:pt x="2486" y="379"/>
                        <a:pt x="2625" y="240"/>
                        <a:pt x="2795" y="240"/>
                      </a:cubicBezTo>
                      <a:close/>
                      <a:moveTo>
                        <a:pt x="5590" y="4002"/>
                      </a:moveTo>
                      <a:cubicBezTo>
                        <a:pt x="5590" y="4068"/>
                        <a:pt x="5536" y="4122"/>
                        <a:pt x="5470" y="4122"/>
                      </a:cubicBezTo>
                      <a:lnTo>
                        <a:pt x="120" y="4122"/>
                      </a:lnTo>
                      <a:cubicBezTo>
                        <a:pt x="54" y="4122"/>
                        <a:pt x="0" y="4068"/>
                        <a:pt x="0" y="4002"/>
                      </a:cubicBezTo>
                      <a:cubicBezTo>
                        <a:pt x="0" y="3936"/>
                        <a:pt x="54" y="3882"/>
                        <a:pt x="120" y="3882"/>
                      </a:cubicBezTo>
                      <a:lnTo>
                        <a:pt x="5470" y="3882"/>
                      </a:lnTo>
                      <a:cubicBezTo>
                        <a:pt x="5536" y="3882"/>
                        <a:pt x="5590" y="3936"/>
                        <a:pt x="5590" y="4002"/>
                      </a:cubicBezTo>
                      <a:close/>
                      <a:moveTo>
                        <a:pt x="917" y="1194"/>
                      </a:moveTo>
                      <a:cubicBezTo>
                        <a:pt x="896" y="1131"/>
                        <a:pt x="929" y="1063"/>
                        <a:pt x="992" y="1041"/>
                      </a:cubicBezTo>
                      <a:cubicBezTo>
                        <a:pt x="1054" y="1020"/>
                        <a:pt x="1123" y="1053"/>
                        <a:pt x="1144" y="1115"/>
                      </a:cubicBezTo>
                      <a:lnTo>
                        <a:pt x="1246" y="1411"/>
                      </a:lnTo>
                      <a:lnTo>
                        <a:pt x="4344" y="1411"/>
                      </a:lnTo>
                      <a:lnTo>
                        <a:pt x="4446" y="1115"/>
                      </a:lnTo>
                      <a:cubicBezTo>
                        <a:pt x="4468" y="1053"/>
                        <a:pt x="4536" y="1020"/>
                        <a:pt x="4599" y="1041"/>
                      </a:cubicBezTo>
                      <a:cubicBezTo>
                        <a:pt x="4661" y="1063"/>
                        <a:pt x="4694" y="1131"/>
                        <a:pt x="4673" y="1194"/>
                      </a:cubicBezTo>
                      <a:lnTo>
                        <a:pt x="4544" y="1568"/>
                      </a:lnTo>
                      <a:cubicBezTo>
                        <a:pt x="4542" y="1574"/>
                        <a:pt x="4539" y="1580"/>
                        <a:pt x="4536" y="1586"/>
                      </a:cubicBezTo>
                      <a:cubicBezTo>
                        <a:pt x="4525" y="1608"/>
                        <a:pt x="4508" y="1625"/>
                        <a:pt x="4487" y="1637"/>
                      </a:cubicBezTo>
                      <a:cubicBezTo>
                        <a:pt x="4480" y="1640"/>
                        <a:pt x="4473" y="1644"/>
                        <a:pt x="4465" y="1646"/>
                      </a:cubicBezTo>
                      <a:cubicBezTo>
                        <a:pt x="4454" y="1650"/>
                        <a:pt x="4442" y="1651"/>
                        <a:pt x="4429" y="1651"/>
                      </a:cubicBezTo>
                      <a:cubicBezTo>
                        <a:pt x="4428" y="1651"/>
                        <a:pt x="4427" y="1651"/>
                        <a:pt x="4426" y="1651"/>
                      </a:cubicBezTo>
                      <a:lnTo>
                        <a:pt x="1165" y="1651"/>
                      </a:lnTo>
                      <a:cubicBezTo>
                        <a:pt x="1150" y="1652"/>
                        <a:pt x="1136" y="1650"/>
                        <a:pt x="1123" y="1645"/>
                      </a:cubicBezTo>
                      <a:cubicBezTo>
                        <a:pt x="1117" y="1643"/>
                        <a:pt x="1112" y="1641"/>
                        <a:pt x="1106" y="1638"/>
                      </a:cubicBezTo>
                      <a:cubicBezTo>
                        <a:pt x="1106" y="1638"/>
                        <a:pt x="1106" y="1638"/>
                        <a:pt x="1106" y="1638"/>
                      </a:cubicBezTo>
                      <a:cubicBezTo>
                        <a:pt x="1084" y="1627"/>
                        <a:pt x="1065" y="1609"/>
                        <a:pt x="1054" y="1585"/>
                      </a:cubicBezTo>
                      <a:cubicBezTo>
                        <a:pt x="1051" y="1580"/>
                        <a:pt x="1048" y="1574"/>
                        <a:pt x="1047" y="1568"/>
                      </a:cubicBezTo>
                      <a:lnTo>
                        <a:pt x="917" y="1194"/>
                      </a:lnTo>
                      <a:close/>
                      <a:moveTo>
                        <a:pt x="1593" y="3198"/>
                      </a:moveTo>
                      <a:lnTo>
                        <a:pt x="1539" y="3355"/>
                      </a:lnTo>
                      <a:lnTo>
                        <a:pt x="2675" y="3355"/>
                      </a:lnTo>
                      <a:lnTo>
                        <a:pt x="2675" y="1947"/>
                      </a:lnTo>
                      <a:cubicBezTo>
                        <a:pt x="2675" y="1881"/>
                        <a:pt x="2729" y="1827"/>
                        <a:pt x="2795" y="1827"/>
                      </a:cubicBezTo>
                      <a:cubicBezTo>
                        <a:pt x="2861" y="1827"/>
                        <a:pt x="2915" y="1881"/>
                        <a:pt x="2915" y="1947"/>
                      </a:cubicBezTo>
                      <a:lnTo>
                        <a:pt x="2915" y="3355"/>
                      </a:lnTo>
                      <a:lnTo>
                        <a:pt x="4051" y="3355"/>
                      </a:lnTo>
                      <a:lnTo>
                        <a:pt x="3997" y="3198"/>
                      </a:lnTo>
                      <a:lnTo>
                        <a:pt x="3301" y="3198"/>
                      </a:lnTo>
                      <a:cubicBezTo>
                        <a:pt x="3235" y="3198"/>
                        <a:pt x="3181" y="3144"/>
                        <a:pt x="3181" y="3078"/>
                      </a:cubicBezTo>
                      <a:cubicBezTo>
                        <a:pt x="3181" y="3011"/>
                        <a:pt x="3235" y="2958"/>
                        <a:pt x="3301" y="2958"/>
                      </a:cubicBezTo>
                      <a:lnTo>
                        <a:pt x="4080" y="2958"/>
                      </a:lnTo>
                      <a:cubicBezTo>
                        <a:pt x="4088" y="2957"/>
                        <a:pt x="4096" y="2958"/>
                        <a:pt x="4104" y="2960"/>
                      </a:cubicBezTo>
                      <a:cubicBezTo>
                        <a:pt x="4122" y="2963"/>
                        <a:pt x="4138" y="2970"/>
                        <a:pt x="4151" y="2979"/>
                      </a:cubicBezTo>
                      <a:cubicBezTo>
                        <a:pt x="4166" y="2989"/>
                        <a:pt x="4178" y="3003"/>
                        <a:pt x="4187" y="3019"/>
                      </a:cubicBezTo>
                      <a:cubicBezTo>
                        <a:pt x="4191" y="3026"/>
                        <a:pt x="4194" y="3033"/>
                        <a:pt x="4197" y="3041"/>
                      </a:cubicBezTo>
                      <a:lnTo>
                        <a:pt x="4332" y="3433"/>
                      </a:lnTo>
                      <a:cubicBezTo>
                        <a:pt x="4335" y="3440"/>
                        <a:pt x="4337" y="3448"/>
                        <a:pt x="4338" y="3455"/>
                      </a:cubicBezTo>
                      <a:cubicBezTo>
                        <a:pt x="4340" y="3469"/>
                        <a:pt x="4340" y="3483"/>
                        <a:pt x="4338" y="3497"/>
                      </a:cubicBezTo>
                      <a:cubicBezTo>
                        <a:pt x="4335" y="3514"/>
                        <a:pt x="4327" y="3531"/>
                        <a:pt x="4317" y="3545"/>
                      </a:cubicBezTo>
                      <a:cubicBezTo>
                        <a:pt x="4307" y="3559"/>
                        <a:pt x="4294" y="3571"/>
                        <a:pt x="4279" y="3580"/>
                      </a:cubicBezTo>
                      <a:cubicBezTo>
                        <a:pt x="4267" y="3586"/>
                        <a:pt x="4253" y="3591"/>
                        <a:pt x="4239" y="3594"/>
                      </a:cubicBezTo>
                      <a:cubicBezTo>
                        <a:pt x="4232" y="3595"/>
                        <a:pt x="4224" y="3595"/>
                        <a:pt x="4217" y="3595"/>
                      </a:cubicBezTo>
                      <a:lnTo>
                        <a:pt x="2798" y="3595"/>
                      </a:lnTo>
                      <a:cubicBezTo>
                        <a:pt x="2796" y="3595"/>
                        <a:pt x="2794" y="3595"/>
                        <a:pt x="2793" y="3595"/>
                      </a:cubicBezTo>
                      <a:lnTo>
                        <a:pt x="1373" y="3595"/>
                      </a:lnTo>
                      <a:cubicBezTo>
                        <a:pt x="1372" y="3595"/>
                        <a:pt x="1371" y="3595"/>
                        <a:pt x="1370" y="3595"/>
                      </a:cubicBezTo>
                      <a:cubicBezTo>
                        <a:pt x="1365" y="3595"/>
                        <a:pt x="1359" y="3595"/>
                        <a:pt x="1354" y="3594"/>
                      </a:cubicBezTo>
                      <a:cubicBezTo>
                        <a:pt x="1295" y="3586"/>
                        <a:pt x="1250" y="3536"/>
                        <a:pt x="1250" y="3475"/>
                      </a:cubicBezTo>
                      <a:cubicBezTo>
                        <a:pt x="1250" y="3460"/>
                        <a:pt x="1253" y="3445"/>
                        <a:pt x="1258" y="3432"/>
                      </a:cubicBezTo>
                      <a:lnTo>
                        <a:pt x="1393" y="3041"/>
                      </a:lnTo>
                      <a:cubicBezTo>
                        <a:pt x="1396" y="3033"/>
                        <a:pt x="1399" y="3026"/>
                        <a:pt x="1403" y="3019"/>
                      </a:cubicBezTo>
                      <a:cubicBezTo>
                        <a:pt x="1412" y="3003"/>
                        <a:pt x="1424" y="2990"/>
                        <a:pt x="1438" y="2980"/>
                      </a:cubicBezTo>
                      <a:cubicBezTo>
                        <a:pt x="1452" y="2970"/>
                        <a:pt x="1468" y="2963"/>
                        <a:pt x="1486" y="2960"/>
                      </a:cubicBezTo>
                      <a:cubicBezTo>
                        <a:pt x="1494" y="2958"/>
                        <a:pt x="1502" y="2957"/>
                        <a:pt x="1510" y="2958"/>
                      </a:cubicBezTo>
                      <a:lnTo>
                        <a:pt x="2289" y="2958"/>
                      </a:lnTo>
                      <a:cubicBezTo>
                        <a:pt x="2355" y="2958"/>
                        <a:pt x="2409" y="3011"/>
                        <a:pt x="2409" y="3078"/>
                      </a:cubicBezTo>
                      <a:cubicBezTo>
                        <a:pt x="2409" y="3144"/>
                        <a:pt x="2355" y="3198"/>
                        <a:pt x="2289" y="3198"/>
                      </a:cubicBezTo>
                      <a:lnTo>
                        <a:pt x="1593" y="3198"/>
                      </a:ln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27" name="ïṧlïdé"/>
              <p:cNvSpPr txBox="1"/>
              <p:nvPr/>
            </p:nvSpPr>
            <p:spPr>
              <a:xfrm>
                <a:off x="8395337" y="4095687"/>
                <a:ext cx="1333260" cy="307777"/>
              </a:xfrm>
              <a:prstGeom prst="rect">
                <a:avLst/>
              </a:prstGeom>
              <a:noFill/>
            </p:spPr>
            <p:txBody>
              <a:bodyPr wrap="none">
                <a:normAutofit/>
              </a:bodyPr>
              <a:lstStyle/>
              <a:p>
                <a:pPr algn="ctr"/>
                <a:r>
                  <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8" name="íṥḷïḋé"/>
              <p:cNvSpPr txBox="1"/>
              <p:nvPr/>
            </p:nvSpPr>
            <p:spPr>
              <a:xfrm>
                <a:off x="8304771" y="5274103"/>
                <a:ext cx="1514392" cy="547392"/>
              </a:xfrm>
              <a:prstGeom prst="rect">
                <a:avLst/>
              </a:prstGeom>
              <a:noFill/>
            </p:spPr>
            <p:txBody>
              <a:bodyPr wrap="square">
                <a:normAutofit fontScale="85000" lnSpcReduction="10000"/>
              </a:bodyPr>
              <a:lstStyle/>
              <a:p>
                <a:pPr algn="ctr">
                  <a:lnSpc>
                    <a:spcPct val="120000"/>
                  </a:lnSpc>
                </a:pPr>
                <a:r>
                  <a:rPr lang="en-US" altLang="zh-CN" sz="1100">
                    <a:solidFill>
                      <a:schemeClr val="bg1"/>
                    </a:solidFill>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zh-CN" altLang="en-US" sz="11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6" name="ïṣļiďè"/>
            <p:cNvGrpSpPr/>
            <p:nvPr/>
          </p:nvGrpSpPr>
          <p:grpSpPr>
            <a:xfrm>
              <a:off x="9912629" y="4169428"/>
              <a:ext cx="1514392" cy="1725808"/>
              <a:chOff x="8304771" y="4095687"/>
              <a:chExt cx="1514392" cy="1725808"/>
            </a:xfrm>
          </p:grpSpPr>
          <p:grpSp>
            <p:nvGrpSpPr>
              <p:cNvPr id="21" name="íṣḻiḋê"/>
              <p:cNvGrpSpPr/>
              <p:nvPr/>
            </p:nvGrpSpPr>
            <p:grpSpPr>
              <a:xfrm>
                <a:off x="8629920" y="4403955"/>
                <a:ext cx="864096" cy="864096"/>
                <a:chOff x="6499292" y="3861048"/>
                <a:chExt cx="864096" cy="864096"/>
              </a:xfrm>
            </p:grpSpPr>
            <p:sp>
              <p:nvSpPr>
                <p:cNvPr id="24" name="iṣļiḍe"/>
                <p:cNvSpPr/>
                <p:nvPr/>
              </p:nvSpPr>
              <p:spPr>
                <a:xfrm>
                  <a:off x="6499292" y="3861048"/>
                  <a:ext cx="864096" cy="864096"/>
                </a:xfrm>
                <a:prstGeom prst="ellipse">
                  <a:avLst/>
                </a:prstGeom>
                <a:solidFill>
                  <a:schemeClr val="bg1">
                    <a:alpha val="10000"/>
                  </a:schemeClr>
                </a:solidFill>
                <a:ln w="3175">
                  <a:solidFill>
                    <a:schemeClr val="bg1"/>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5" name="îSļíďê"/>
                <p:cNvSpPr/>
                <p:nvPr/>
              </p:nvSpPr>
              <p:spPr bwMode="auto">
                <a:xfrm>
                  <a:off x="6762900" y="4099164"/>
                  <a:ext cx="336880" cy="387864"/>
                </a:xfrm>
                <a:custGeom>
                  <a:gdLst>
                    <a:gd name="T0" fmla="*/ 5699 w 5931"/>
                    <a:gd name="T1" fmla="*/ 3199 h 6838"/>
                    <a:gd name="T2" fmla="*/ 5298 w 5931"/>
                    <a:gd name="T3" fmla="*/ 3024 h 6838"/>
                    <a:gd name="T4" fmla="*/ 5130 w 5931"/>
                    <a:gd name="T5" fmla="*/ 2630 h 6838"/>
                    <a:gd name="T6" fmla="*/ 4787 w 5931"/>
                    <a:gd name="T7" fmla="*/ 2457 h 6838"/>
                    <a:gd name="T8" fmla="*/ 4727 w 5931"/>
                    <a:gd name="T9" fmla="*/ 2453 h 6838"/>
                    <a:gd name="T10" fmla="*/ 4726 w 5931"/>
                    <a:gd name="T11" fmla="*/ 2400 h 6838"/>
                    <a:gd name="T12" fmla="*/ 4561 w 5931"/>
                    <a:gd name="T13" fmla="*/ 2061 h 6838"/>
                    <a:gd name="T14" fmla="*/ 4311 w 5931"/>
                    <a:gd name="T15" fmla="*/ 1910 h 6838"/>
                    <a:gd name="T16" fmla="*/ 5358 w 5931"/>
                    <a:gd name="T17" fmla="*/ 866 h 6838"/>
                    <a:gd name="T18" fmla="*/ 5301 w 5931"/>
                    <a:gd name="T19" fmla="*/ 182 h 6838"/>
                    <a:gd name="T20" fmla="*/ 4960 w 5931"/>
                    <a:gd name="T21" fmla="*/ 14 h 6838"/>
                    <a:gd name="T22" fmla="*/ 4617 w 5931"/>
                    <a:gd name="T23" fmla="*/ 125 h 6838"/>
                    <a:gd name="T24" fmla="*/ 3098 w 5931"/>
                    <a:gd name="T25" fmla="*/ 1641 h 6838"/>
                    <a:gd name="T26" fmla="*/ 2601 w 5931"/>
                    <a:gd name="T27" fmla="*/ 1014 h 6838"/>
                    <a:gd name="T28" fmla="*/ 2518 w 5931"/>
                    <a:gd name="T29" fmla="*/ 956 h 6838"/>
                    <a:gd name="T30" fmla="*/ 835 w 5931"/>
                    <a:gd name="T31" fmla="*/ 2640 h 6838"/>
                    <a:gd name="T32" fmla="*/ 0 w 5931"/>
                    <a:gd name="T33" fmla="*/ 4786 h 6838"/>
                    <a:gd name="T34" fmla="*/ 2052 w 5931"/>
                    <a:gd name="T35" fmla="*/ 6838 h 6838"/>
                    <a:gd name="T36" fmla="*/ 3175 w 5931"/>
                    <a:gd name="T37" fmla="*/ 6463 h 6838"/>
                    <a:gd name="T38" fmla="*/ 5760 w 5931"/>
                    <a:gd name="T39" fmla="*/ 3878 h 6838"/>
                    <a:gd name="T40" fmla="*/ 5699 w 5931"/>
                    <a:gd name="T41" fmla="*/ 3199 h 6838"/>
                    <a:gd name="T42" fmla="*/ 5589 w 5931"/>
                    <a:gd name="T43" fmla="*/ 3707 h 6838"/>
                    <a:gd name="T44" fmla="*/ 3044 w 5931"/>
                    <a:gd name="T45" fmla="*/ 6252 h 6838"/>
                    <a:gd name="T46" fmla="*/ 2118 w 5931"/>
                    <a:gd name="T47" fmla="*/ 6561 h 6838"/>
                    <a:gd name="T48" fmla="*/ 283 w 5931"/>
                    <a:gd name="T49" fmla="*/ 4726 h 6838"/>
                    <a:gd name="T50" fmla="*/ 1042 w 5931"/>
                    <a:gd name="T51" fmla="*/ 2775 h 6838"/>
                    <a:gd name="T52" fmla="*/ 2543 w 5931"/>
                    <a:gd name="T53" fmla="*/ 1274 h 6838"/>
                    <a:gd name="T54" fmla="*/ 2869 w 5931"/>
                    <a:gd name="T55" fmla="*/ 1739 h 6838"/>
                    <a:gd name="T56" fmla="*/ 2788 w 5931"/>
                    <a:gd name="T57" fmla="*/ 1939 h 6838"/>
                    <a:gd name="T58" fmla="*/ 2110 w 5931"/>
                    <a:gd name="T59" fmla="*/ 2627 h 6838"/>
                    <a:gd name="T60" fmla="*/ 2281 w 5931"/>
                    <a:gd name="T61" fmla="*/ 2798 h 6838"/>
                    <a:gd name="T62" fmla="*/ 4789 w 5931"/>
                    <a:gd name="T63" fmla="*/ 297 h 6838"/>
                    <a:gd name="T64" fmla="*/ 4934 w 5931"/>
                    <a:gd name="T65" fmla="*/ 255 h 6838"/>
                    <a:gd name="T66" fmla="*/ 5130 w 5931"/>
                    <a:gd name="T67" fmla="*/ 354 h 6838"/>
                    <a:gd name="T68" fmla="*/ 5187 w 5931"/>
                    <a:gd name="T69" fmla="*/ 694 h 6838"/>
                    <a:gd name="T70" fmla="*/ 3477 w 5931"/>
                    <a:gd name="T71" fmla="*/ 2400 h 6838"/>
                    <a:gd name="T72" fmla="*/ 3648 w 5931"/>
                    <a:gd name="T73" fmla="*/ 2571 h 6838"/>
                    <a:gd name="T74" fmla="*/ 4049 w 5931"/>
                    <a:gd name="T75" fmla="*/ 2175 h 6838"/>
                    <a:gd name="T76" fmla="*/ 4194 w 5931"/>
                    <a:gd name="T77" fmla="*/ 2133 h 6838"/>
                    <a:gd name="T78" fmla="*/ 4390 w 5931"/>
                    <a:gd name="T79" fmla="*/ 2232 h 6838"/>
                    <a:gd name="T80" fmla="*/ 4484 w 5931"/>
                    <a:gd name="T81" fmla="*/ 2421 h 6838"/>
                    <a:gd name="T82" fmla="*/ 4439 w 5931"/>
                    <a:gd name="T83" fmla="*/ 2565 h 6838"/>
                    <a:gd name="T84" fmla="*/ 3983 w 5931"/>
                    <a:gd name="T85" fmla="*/ 3020 h 6838"/>
                    <a:gd name="T86" fmla="*/ 4155 w 5931"/>
                    <a:gd name="T87" fmla="*/ 3191 h 6838"/>
                    <a:gd name="T88" fmla="*/ 4610 w 5931"/>
                    <a:gd name="T89" fmla="*/ 2736 h 6838"/>
                    <a:gd name="T90" fmla="*/ 4757 w 5931"/>
                    <a:gd name="T91" fmla="*/ 2697 h 6838"/>
                    <a:gd name="T92" fmla="*/ 4959 w 5931"/>
                    <a:gd name="T93" fmla="*/ 2801 h 6838"/>
                    <a:gd name="T94" fmla="*/ 5008 w 5931"/>
                    <a:gd name="T95" fmla="*/ 3133 h 6838"/>
                    <a:gd name="T96" fmla="*/ 5008 w 5931"/>
                    <a:gd name="T97" fmla="*/ 3133 h 6838"/>
                    <a:gd name="T98" fmla="*/ 4552 w 5931"/>
                    <a:gd name="T99" fmla="*/ 3589 h 6838"/>
                    <a:gd name="T100" fmla="*/ 4724 w 5931"/>
                    <a:gd name="T101" fmla="*/ 3760 h 6838"/>
                    <a:gd name="T102" fmla="*/ 5179 w 5931"/>
                    <a:gd name="T103" fmla="*/ 3305 h 6838"/>
                    <a:gd name="T104" fmla="*/ 5528 w 5931"/>
                    <a:gd name="T105" fmla="*/ 3370 h 6838"/>
                    <a:gd name="T106" fmla="*/ 5589 w 5931"/>
                    <a:gd name="T107" fmla="*/ 3707 h 68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31" h="6838">
                      <a:moveTo>
                        <a:pt x="5699" y="3199"/>
                      </a:moveTo>
                      <a:cubicBezTo>
                        <a:pt x="5585" y="3085"/>
                        <a:pt x="5436" y="3025"/>
                        <a:pt x="5298" y="3024"/>
                      </a:cubicBezTo>
                      <a:cubicBezTo>
                        <a:pt x="5301" y="2888"/>
                        <a:pt x="5245" y="2744"/>
                        <a:pt x="5130" y="2630"/>
                      </a:cubicBezTo>
                      <a:cubicBezTo>
                        <a:pt x="5035" y="2534"/>
                        <a:pt x="4913" y="2473"/>
                        <a:pt x="4787" y="2457"/>
                      </a:cubicBezTo>
                      <a:cubicBezTo>
                        <a:pt x="4767" y="2455"/>
                        <a:pt x="4747" y="2453"/>
                        <a:pt x="4727" y="2453"/>
                      </a:cubicBezTo>
                      <a:cubicBezTo>
                        <a:pt x="4728" y="2436"/>
                        <a:pt x="4727" y="2418"/>
                        <a:pt x="4726" y="2400"/>
                      </a:cubicBezTo>
                      <a:cubicBezTo>
                        <a:pt x="4715" y="2276"/>
                        <a:pt x="4656" y="2156"/>
                        <a:pt x="4561" y="2061"/>
                      </a:cubicBezTo>
                      <a:cubicBezTo>
                        <a:pt x="4489" y="1989"/>
                        <a:pt x="4403" y="1937"/>
                        <a:pt x="4311" y="1910"/>
                      </a:cubicBezTo>
                      <a:lnTo>
                        <a:pt x="5358" y="866"/>
                      </a:lnTo>
                      <a:cubicBezTo>
                        <a:pt x="5530" y="693"/>
                        <a:pt x="5505" y="386"/>
                        <a:pt x="5301" y="182"/>
                      </a:cubicBezTo>
                      <a:cubicBezTo>
                        <a:pt x="5206" y="87"/>
                        <a:pt x="5085" y="27"/>
                        <a:pt x="4960" y="14"/>
                      </a:cubicBezTo>
                      <a:cubicBezTo>
                        <a:pt x="4827" y="0"/>
                        <a:pt x="4703" y="40"/>
                        <a:pt x="4617" y="125"/>
                      </a:cubicBezTo>
                      <a:lnTo>
                        <a:pt x="3098" y="1641"/>
                      </a:lnTo>
                      <a:cubicBezTo>
                        <a:pt x="3019" y="1312"/>
                        <a:pt x="2647" y="1045"/>
                        <a:pt x="2601" y="1014"/>
                      </a:cubicBezTo>
                      <a:lnTo>
                        <a:pt x="2518" y="956"/>
                      </a:lnTo>
                      <a:lnTo>
                        <a:pt x="835" y="2640"/>
                      </a:lnTo>
                      <a:lnTo>
                        <a:pt x="0" y="4786"/>
                      </a:lnTo>
                      <a:lnTo>
                        <a:pt x="2052" y="6838"/>
                      </a:lnTo>
                      <a:lnTo>
                        <a:pt x="3175" y="6463"/>
                      </a:lnTo>
                      <a:lnTo>
                        <a:pt x="5760" y="3878"/>
                      </a:lnTo>
                      <a:cubicBezTo>
                        <a:pt x="5931" y="3708"/>
                        <a:pt x="5903" y="3403"/>
                        <a:pt x="5699" y="3199"/>
                      </a:cubicBezTo>
                      <a:close/>
                      <a:moveTo>
                        <a:pt x="5589" y="3707"/>
                      </a:moveTo>
                      <a:lnTo>
                        <a:pt x="3044" y="6252"/>
                      </a:lnTo>
                      <a:lnTo>
                        <a:pt x="2118" y="6561"/>
                      </a:lnTo>
                      <a:lnTo>
                        <a:pt x="283" y="4726"/>
                      </a:lnTo>
                      <a:lnTo>
                        <a:pt x="1042" y="2775"/>
                      </a:lnTo>
                      <a:lnTo>
                        <a:pt x="2543" y="1274"/>
                      </a:lnTo>
                      <a:cubicBezTo>
                        <a:pt x="2670" y="1380"/>
                        <a:pt x="2854" y="1568"/>
                        <a:pt x="2869" y="1739"/>
                      </a:cubicBezTo>
                      <a:cubicBezTo>
                        <a:pt x="2876" y="1813"/>
                        <a:pt x="2850" y="1876"/>
                        <a:pt x="2788" y="1939"/>
                      </a:cubicBezTo>
                      <a:lnTo>
                        <a:pt x="2110" y="2627"/>
                      </a:lnTo>
                      <a:lnTo>
                        <a:pt x="2281" y="2798"/>
                      </a:lnTo>
                      <a:lnTo>
                        <a:pt x="4789" y="297"/>
                      </a:lnTo>
                      <a:cubicBezTo>
                        <a:pt x="4822" y="263"/>
                        <a:pt x="4874" y="248"/>
                        <a:pt x="4934" y="255"/>
                      </a:cubicBezTo>
                      <a:cubicBezTo>
                        <a:pt x="5003" y="262"/>
                        <a:pt x="5074" y="298"/>
                        <a:pt x="5130" y="354"/>
                      </a:cubicBezTo>
                      <a:cubicBezTo>
                        <a:pt x="5236" y="459"/>
                        <a:pt x="5262" y="619"/>
                        <a:pt x="5187" y="694"/>
                      </a:cubicBezTo>
                      <a:lnTo>
                        <a:pt x="3477" y="2400"/>
                      </a:lnTo>
                      <a:lnTo>
                        <a:pt x="3648" y="2571"/>
                      </a:lnTo>
                      <a:lnTo>
                        <a:pt x="4049" y="2175"/>
                      </a:lnTo>
                      <a:cubicBezTo>
                        <a:pt x="4082" y="2141"/>
                        <a:pt x="4134" y="2126"/>
                        <a:pt x="4194" y="2133"/>
                      </a:cubicBezTo>
                      <a:cubicBezTo>
                        <a:pt x="4263" y="2140"/>
                        <a:pt x="4334" y="2176"/>
                        <a:pt x="4390" y="2232"/>
                      </a:cubicBezTo>
                      <a:cubicBezTo>
                        <a:pt x="4445" y="2287"/>
                        <a:pt x="4479" y="2354"/>
                        <a:pt x="4484" y="2421"/>
                      </a:cubicBezTo>
                      <a:cubicBezTo>
                        <a:pt x="4490" y="2479"/>
                        <a:pt x="4473" y="2530"/>
                        <a:pt x="4439" y="2565"/>
                      </a:cubicBezTo>
                      <a:lnTo>
                        <a:pt x="3983" y="3020"/>
                      </a:lnTo>
                      <a:lnTo>
                        <a:pt x="4155" y="3191"/>
                      </a:lnTo>
                      <a:lnTo>
                        <a:pt x="4610" y="2736"/>
                      </a:lnTo>
                      <a:cubicBezTo>
                        <a:pt x="4642" y="2704"/>
                        <a:pt x="4695" y="2690"/>
                        <a:pt x="4757" y="2697"/>
                      </a:cubicBezTo>
                      <a:cubicBezTo>
                        <a:pt x="4829" y="2707"/>
                        <a:pt x="4902" y="2744"/>
                        <a:pt x="4959" y="2801"/>
                      </a:cubicBezTo>
                      <a:cubicBezTo>
                        <a:pt x="5064" y="2906"/>
                        <a:pt x="5086" y="3055"/>
                        <a:pt x="5008" y="3133"/>
                      </a:cubicBezTo>
                      <a:lnTo>
                        <a:pt x="5008" y="3133"/>
                      </a:lnTo>
                      <a:lnTo>
                        <a:pt x="4552" y="3589"/>
                      </a:lnTo>
                      <a:lnTo>
                        <a:pt x="4724" y="3760"/>
                      </a:lnTo>
                      <a:lnTo>
                        <a:pt x="5179" y="3305"/>
                      </a:lnTo>
                      <a:cubicBezTo>
                        <a:pt x="5246" y="3238"/>
                        <a:pt x="5410" y="3252"/>
                        <a:pt x="5528" y="3370"/>
                      </a:cubicBezTo>
                      <a:cubicBezTo>
                        <a:pt x="5636" y="3478"/>
                        <a:pt x="5664" y="3632"/>
                        <a:pt x="5589" y="3707"/>
                      </a:cubicBez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22" name="íṧļiḓé"/>
              <p:cNvSpPr txBox="1"/>
              <p:nvPr/>
            </p:nvSpPr>
            <p:spPr>
              <a:xfrm>
                <a:off x="8395337" y="4095687"/>
                <a:ext cx="1333260" cy="307777"/>
              </a:xfrm>
              <a:prstGeom prst="rect">
                <a:avLst/>
              </a:prstGeom>
              <a:noFill/>
            </p:spPr>
            <p:txBody>
              <a:bodyPr wrap="none">
                <a:normAutofit/>
              </a:bodyPr>
              <a:lstStyle/>
              <a:p>
                <a:pPr algn="ctr"/>
                <a:r>
                  <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400"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3" name="íṩ1íḓe"/>
              <p:cNvSpPr txBox="1"/>
              <p:nvPr/>
            </p:nvSpPr>
            <p:spPr>
              <a:xfrm>
                <a:off x="8304771" y="5274103"/>
                <a:ext cx="1514392" cy="547392"/>
              </a:xfrm>
              <a:prstGeom prst="rect">
                <a:avLst/>
              </a:prstGeom>
              <a:noFill/>
            </p:spPr>
            <p:txBody>
              <a:bodyPr wrap="square">
                <a:normAutofit fontScale="85000" lnSpcReduction="10000"/>
              </a:bodyPr>
              <a:lstStyle/>
              <a:p>
                <a:pPr algn="ctr">
                  <a:lnSpc>
                    <a:spcPct val="120000"/>
                  </a:lnSpc>
                </a:pPr>
                <a:r>
                  <a:rPr lang="en-US" altLang="zh-CN" sz="1100">
                    <a:solidFill>
                      <a:schemeClr val="bg1"/>
                    </a:solidFill>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zh-CN" altLang="en-US" sz="11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cxnSp>
          <p:nvCxnSpPr>
            <p:cNvPr id="17" name="直接连接符 16"/>
            <p:cNvCxnSpPr>
              <a:stCxn id="44" idx="6"/>
              <a:endCxn id="39" idx="2"/>
            </p:cNvCxnSpPr>
            <p:nvPr/>
          </p:nvCxnSpPr>
          <p:spPr>
            <a:xfrm>
              <a:off x="3765135" y="4909744"/>
              <a:ext cx="970088"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39" idx="6"/>
              <a:endCxn id="34" idx="2"/>
            </p:cNvCxnSpPr>
            <p:nvPr/>
          </p:nvCxnSpPr>
          <p:spPr>
            <a:xfrm>
              <a:off x="5599319" y="4909744"/>
              <a:ext cx="970088"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34" idx="6"/>
              <a:endCxn id="29" idx="2"/>
            </p:cNvCxnSpPr>
            <p:nvPr/>
          </p:nvCxnSpPr>
          <p:spPr>
            <a:xfrm>
              <a:off x="7433503" y="4909744"/>
              <a:ext cx="970089"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29" idx="6"/>
            </p:cNvCxnSpPr>
            <p:nvPr/>
          </p:nvCxnSpPr>
          <p:spPr>
            <a:xfrm>
              <a:off x="9267688" y="4909744"/>
              <a:ext cx="970090"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85000" b="-85000"/>
          </a:stretch>
        </a:blipFill>
        <a:effectLst/>
      </p:bgPr>
    </p:bg>
    <p:spTree>
      <p:nvGrpSpPr>
        <p:cNvPr id="1" name=""/>
        <p:cNvGrpSpPr/>
        <p:nvPr/>
      </p:nvGrpSpPr>
      <p:grpSpPr>
        <a:xfrm>
          <a:off x="0" y="0"/>
          <a:ext cx="0" cy="0"/>
        </a:xfrm>
      </p:grpSpPr>
      <p:sp>
        <p:nvSpPr>
          <p:cNvPr id="2" name="矩形 1"/>
          <p:cNvSpPr/>
          <p:nvPr/>
        </p:nvSpPr>
        <p:spPr>
          <a:xfrm>
            <a:off x="0" y="0"/>
            <a:ext cx="6096000" cy="68580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5" name="组合 14"/>
          <p:cNvGrpSpPr/>
          <p:nvPr/>
        </p:nvGrpSpPr>
        <p:grpSpPr>
          <a:xfrm>
            <a:off x="1376149" y="1747927"/>
            <a:ext cx="9593594" cy="3368903"/>
            <a:chOff x="1376149" y="1566952"/>
            <a:chExt cx="9593594" cy="3368903"/>
          </a:xfrm>
        </p:grpSpPr>
        <p:sp>
          <p:nvSpPr>
            <p:cNvPr id="3" name="文本框 2"/>
            <p:cNvSpPr txBox="1"/>
            <p:nvPr/>
          </p:nvSpPr>
          <p:spPr>
            <a:xfrm>
              <a:off x="1376149" y="1566952"/>
              <a:ext cx="9593594" cy="1862048"/>
            </a:xfrm>
            <a:prstGeom prst="rect">
              <a:avLst/>
            </a:prstGeom>
            <a:noFill/>
          </p:spPr>
          <p:txBody>
            <a:bodyPr wrap="square" rtlCol="0">
              <a:spAutoFit/>
            </a:bodyPr>
            <a:lstStyle/>
            <a:p>
              <a:pPr algn="ctr"/>
              <a:r>
                <a:rPr lang="zh-CN" altLang="en-US" sz="11500" b="1" spc="600">
                  <a:solidFill>
                    <a:schemeClr val="tx1">
                      <a:lumMod val="75000"/>
                      <a:lumOff val="25000"/>
                    </a:schemeClr>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第三  </a:t>
              </a:r>
              <a:r>
                <a:rPr lang="zh-CN" altLang="en-US" sz="11500" b="1" spc="600">
                  <a:solidFill>
                    <a:schemeClr val="bg1"/>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部分</a:t>
              </a:r>
              <a:endParaRPr lang="zh-CN" altLang="en-US" sz="11500" b="1" spc="600">
                <a:solidFill>
                  <a:schemeClr val="bg1"/>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endParaRPr>
            </a:p>
          </p:txBody>
        </p:sp>
        <p:sp>
          <p:nvSpPr>
            <p:cNvPr id="4" name="文本框 3"/>
            <p:cNvSpPr txBox="1"/>
            <p:nvPr/>
          </p:nvSpPr>
          <p:spPr>
            <a:xfrm>
              <a:off x="4381500" y="3512693"/>
              <a:ext cx="3444240" cy="707886"/>
            </a:xfrm>
            <a:prstGeom prst="rect">
              <a:avLst/>
            </a:prstGeom>
            <a:noFill/>
          </p:spPr>
          <p:txBody>
            <a:bodyPr wrap="square" rtlCol="0">
              <a:spAutoFit/>
            </a:bodyPr>
            <a:lstStyle/>
            <a:p>
              <a:pPr algn="ctr"/>
              <a:r>
                <a:rPr lang="zh-CN" altLang="en-US" sz="40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项目 </a:t>
              </a:r>
              <a:r>
                <a:rPr lang="zh-CN" altLang="en-US" sz="4000" b="1" spc="1500">
                  <a:solidFill>
                    <a:schemeClr val="bg1"/>
                  </a:solidFill>
                  <a:latin typeface="Open Sans" panose="020b0606030504020204" pitchFamily="34" charset="0"/>
                  <a:ea typeface="微软雅黑" panose="020b0503020204020204" pitchFamily="34" charset="-122"/>
                  <a:sym typeface="Open Sans" panose="020b0606030504020204" pitchFamily="34" charset="0"/>
                </a:rPr>
                <a:t>介绍</a:t>
              </a:r>
              <a:endParaRPr lang="zh-CN" altLang="en-US" sz="4000" b="1" spc="15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7" name="组合 6"/>
            <p:cNvGrpSpPr/>
            <p:nvPr/>
          </p:nvGrpSpPr>
          <p:grpSpPr>
            <a:xfrm>
              <a:off x="2362835" y="4304272"/>
              <a:ext cx="7481570" cy="631583"/>
              <a:chOff x="2452370" y="4349621"/>
              <a:chExt cx="7481570" cy="631583"/>
            </a:xfrm>
          </p:grpSpPr>
          <p:sp>
            <p:nvSpPr>
              <p:cNvPr id="5" name="文本框 4"/>
              <p:cNvSpPr txBox="1"/>
              <p:nvPr/>
            </p:nvSpPr>
            <p:spPr>
              <a:xfrm>
                <a:off x="6225540" y="4349621"/>
                <a:ext cx="3708400" cy="616836"/>
              </a:xfrm>
              <a:prstGeom prst="rect">
                <a:avLst/>
              </a:prstGeom>
              <a:noFill/>
            </p:spPr>
            <p:txBody>
              <a:bodyPr wrap="square" rtlCol="0">
                <a:spAutoFit/>
              </a:bodyPr>
              <a:lstStyle/>
              <a:p>
                <a:pPr>
                  <a:lnSpc>
                    <a:spcPct val="150000"/>
                  </a:lnSpc>
                </a:pPr>
                <a:r>
                  <a:rPr lang="en-US" altLang="zh-CN" sz="1200" b="1" spc="600">
                    <a:solidFill>
                      <a:schemeClr val="bg1"/>
                    </a:solidFill>
                    <a:latin typeface="Open Sans" panose="020b0606030504020204" pitchFamily="34" charset="0"/>
                    <a:ea typeface="微软雅黑" panose="020b0503020204020204" pitchFamily="34" charset="-122"/>
                    <a:sym typeface="Open Sans" panose="020b0606030504020204" pitchFamily="34" charset="0"/>
                  </a:rPr>
                  <a:t>ADD YOUR TITLE HERE.ADD YOUR TITLE.</a:t>
                </a:r>
                <a:endParaRPr lang="zh-CN" altLang="en-US" sz="1200" b="1" spc="6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6" name="文本框 5"/>
              <p:cNvSpPr txBox="1"/>
              <p:nvPr/>
            </p:nvSpPr>
            <p:spPr>
              <a:xfrm>
                <a:off x="2452370" y="4364368"/>
                <a:ext cx="3708400" cy="616836"/>
              </a:xfrm>
              <a:prstGeom prst="rect">
                <a:avLst/>
              </a:prstGeom>
              <a:noFill/>
            </p:spPr>
            <p:txBody>
              <a:bodyPr wrap="square" rtlCol="0">
                <a:spAutoFit/>
              </a:bodyPr>
              <a:lstStyle/>
              <a:p>
                <a:pPr algn="r">
                  <a:lnSpc>
                    <a:spcPct val="150000"/>
                  </a:lnSpc>
                </a:pPr>
                <a:r>
                  <a:rPr lang="en-US" altLang="zh-CN" sz="12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ADD YOUR TITLE HERE.ADD YOUR TITLE.</a:t>
                </a:r>
                <a:endParaRPr lang="zh-CN" altLang="en-US" sz="12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9" name="文本框 8"/>
          <p:cNvSpPr txBox="1"/>
          <p:nvPr/>
        </p:nvSpPr>
        <p:spPr>
          <a:xfrm>
            <a:off x="3453" y="0"/>
            <a:ext cx="430887" cy="1869440"/>
          </a:xfrm>
          <a:prstGeom prst="rect">
            <a:avLst/>
          </a:prstGeom>
          <a:noFill/>
        </p:spPr>
        <p:txBody>
          <a:bodyPr vert="eaVert" wrap="square" rtlCol="0">
            <a:spAutoFit/>
          </a:bodyPr>
          <a:lstStyle/>
          <a:p>
            <a:pPr>
              <a:spcBef>
                <a:spcPct val="20000"/>
              </a:spcBef>
            </a:pPr>
            <a:r>
              <a:rPr lang="zh-CN" altLang="en-US" sz="8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800">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rot="16200000">
            <a:off x="1313186" y="2099085"/>
            <a:ext cx="307777" cy="2659831"/>
          </a:xfrm>
          <a:prstGeom prst="rect">
            <a:avLst/>
          </a:prstGeom>
          <a:noFill/>
        </p:spPr>
        <p:txBody>
          <a:bodyPr vert="eaVert" wrap="square" rtlCol="0">
            <a:spAutoFit/>
          </a:bodyPr>
          <a:lstStyle/>
          <a:p>
            <a:pPr>
              <a:spcBef>
                <a:spcPct val="20000"/>
              </a:spcBef>
            </a:pPr>
            <a:r>
              <a:rPr lang="zh-CN" altLang="en-US" sz="8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800">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0" y="6228080"/>
            <a:ext cx="629920" cy="629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PA_十字形 9" descr="e7d195523061f1c0d318120d6aeaf1b6ccceb6ba3da59c0775C5DE19DDDEBC09ED96DBD9900D9848D623ECAD1D4904B78047D0015C22C8BE97228BE8B5BFF08FE7A3AE04126DA07312A96C0F69F9BAB7B8762A2F02ECB167EB1D3D935132D44A03185F23F8625673A228DA0C7DA620D0616217B810CE4DCA0BDC2CD812D5F48220C6184BA351E466"/>
          <p:cNvSpPr/>
          <p:nvPr>
            <p:custDataLst>
              <p:tags r:id="rId2"/>
            </p:custDataLst>
          </p:nvPr>
        </p:nvSpPr>
        <p:spPr>
          <a:xfrm>
            <a:off x="177799" y="6422270"/>
            <a:ext cx="241542" cy="241540"/>
          </a:xfrm>
          <a:prstGeom prst="plus">
            <a:avLst>
              <a:gd name="adj" fmla="val 4369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bg1"/>
              </a:solidFill>
              <a:effectLst/>
              <a:uLnTx/>
              <a:uFillTx/>
              <a:latin typeface="Open Sans" panose="020b0606030504020204" pitchFamily="34" charset="0"/>
              <a:ea typeface="微软雅黑" panose="020b0503020204020204" pitchFamily="34" charset="-122"/>
              <a:sym typeface="Open Sans" panose="020b0606030504020204" pitchFamily="34" charset="0"/>
            </a:endParaRPr>
          </a:p>
        </p:txBody>
      </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项目介绍</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0c6c8a05-eb02-4f26-9a83-dee6bd65c1c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666400" y="0"/>
            <a:ext cx="11519336" cy="6858000"/>
            <a:chOff x="666400" y="0"/>
            <a:chExt cx="11519336" cy="6858000"/>
          </a:xfrm>
        </p:grpSpPr>
        <p:sp>
          <p:nvSpPr>
            <p:cNvPr id="7" name="îşliḓê"/>
            <p:cNvSpPr/>
            <p:nvPr/>
          </p:nvSpPr>
          <p:spPr>
            <a:xfrm>
              <a:off x="7964438" y="0"/>
              <a:ext cx="4221298"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8" name="ïşľïḓe"/>
            <p:cNvSpPr txBox="1"/>
            <p:nvPr/>
          </p:nvSpPr>
          <p:spPr>
            <a:xfrm>
              <a:off x="8688902" y="5243037"/>
              <a:ext cx="2772370" cy="536990"/>
            </a:xfrm>
            <a:prstGeom prst="rect">
              <a:avLst/>
            </a:prstGeom>
            <a:noFill/>
          </p:spPr>
          <p:txBody>
            <a:bodyPr wrap="square" lIns="90000" tIns="46800" rIns="90000" bIns="46800" anchor="ctr" anchorCtr="0">
              <a:normAutofit/>
            </a:bodyPr>
            <a:lstStyle/>
            <a:p>
              <a:pPr algn="ctr">
                <a:lnSpc>
                  <a:spcPct val="120000"/>
                </a:lnSpc>
              </a:pPr>
              <a:r>
                <a:rPr lang="en-US" altLang="zh-CN" sz="105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050">
                <a:latin typeface="Open Sans" panose="020b0606030504020204" pitchFamily="34" charset="0"/>
                <a:ea typeface="微软雅黑" panose="020b0503020204020204" pitchFamily="34" charset="-122"/>
                <a:sym typeface="Open Sans" panose="020b0606030504020204" pitchFamily="34" charset="0"/>
              </a:endParaRPr>
            </a:p>
          </p:txBody>
        </p:sp>
        <p:sp>
          <p:nvSpPr>
            <p:cNvPr id="9" name="îṡḷîḋè"/>
            <p:cNvSpPr txBox="1"/>
            <p:nvPr/>
          </p:nvSpPr>
          <p:spPr>
            <a:xfrm>
              <a:off x="9206079" y="4324785"/>
              <a:ext cx="1738017" cy="1015663"/>
            </a:xfrm>
            <a:prstGeom prst="rect">
              <a:avLst/>
            </a:prstGeom>
            <a:noFill/>
          </p:spPr>
          <p:txBody>
            <a:bodyPr wrap="none" lIns="90000" tIns="46800" rIns="90000" bIns="46800">
              <a:normAutofit lnSpcReduction="10000"/>
            </a:bodyPr>
            <a:lstStyle/>
            <a:p>
              <a:pPr algn="r"/>
              <a:r>
                <a:rPr lang="en-US" altLang="zh-CN" sz="6600">
                  <a:solidFill>
                    <a:schemeClr val="accent6"/>
                  </a:solidFill>
                  <a:latin typeface="Open Sans" panose="020b0606030504020204" pitchFamily="34" charset="0"/>
                  <a:ea typeface="微软雅黑" panose="020b0503020204020204" pitchFamily="34" charset="-122"/>
                  <a:sym typeface="Open Sans" panose="020b0606030504020204" pitchFamily="34" charset="0"/>
                </a:rPr>
                <a:t>80%</a:t>
              </a:r>
              <a:endParaRPr lang="en-US" altLang="zh-CN" sz="6600">
                <a:solidFill>
                  <a:schemeClr val="accent6"/>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10" name="íṥḷíḓé"/>
            <p:cNvSpPr/>
            <p:nvPr/>
          </p:nvSpPr>
          <p:spPr>
            <a:xfrm>
              <a:off x="666400" y="4342576"/>
              <a:ext cx="2293363" cy="1876424"/>
            </a:xfrm>
            <a:prstGeom prst="rect">
              <a:avLst/>
            </a:prstGeom>
            <a:blipFill dpi="0" rotWithShape="1">
              <a:blip r:embed="rId3">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1" name="ïṡlîḋe"/>
            <p:cNvSpPr/>
            <p:nvPr/>
          </p:nvSpPr>
          <p:spPr>
            <a:xfrm>
              <a:off x="3103870" y="4342576"/>
              <a:ext cx="2293363" cy="1876424"/>
            </a:xfrm>
            <a:prstGeom prst="rect">
              <a:avLst/>
            </a:prstGeom>
            <a:blipFill dpi="0" rotWithShape="1">
              <a:blip r:embed="rId4">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îSļíḓê"/>
            <p:cNvSpPr/>
            <p:nvPr/>
          </p:nvSpPr>
          <p:spPr>
            <a:xfrm>
              <a:off x="5541339" y="4342576"/>
              <a:ext cx="2293363" cy="1876424"/>
            </a:xfrm>
            <a:prstGeom prst="rect">
              <a:avLst/>
            </a:prstGeom>
            <a:blipFill dpi="0" rotWithShape="1">
              <a:blip r:embed="rId5">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3" name="íṩḷîḋè"/>
            <p:cNvSpPr txBox="1"/>
            <p:nvPr/>
          </p:nvSpPr>
          <p:spPr>
            <a:xfrm>
              <a:off x="777018" y="3660470"/>
              <a:ext cx="2072126" cy="543346"/>
            </a:xfrm>
            <a:prstGeom prst="rect">
              <a:avLst/>
            </a:prstGeom>
            <a:noFill/>
          </p:spPr>
          <p:txBody>
            <a:bodyPr wrap="square" lIns="90000" tIns="46800" rIns="90000" bIns="46800" anchor="b" anchorCtr="0">
              <a:normAutofit/>
            </a:bodyPr>
            <a:lstStyle/>
            <a:p>
              <a:pPr algn="ctr">
                <a:lnSpc>
                  <a:spcPct val="12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14" name="íṩ1ídè"/>
            <p:cNvSpPr/>
            <p:nvPr/>
          </p:nvSpPr>
          <p:spPr>
            <a:xfrm>
              <a:off x="777018" y="3364970"/>
              <a:ext cx="2072126" cy="295500"/>
            </a:xfrm>
            <a:prstGeom prst="rect">
              <a:avLst/>
            </a:prstGeom>
          </p:spPr>
          <p:txBody>
            <a:bodyPr wrap="none" lIns="90000" tIns="46800" rIns="90000" bIns="46800" anchor="b" anchorCtr="0">
              <a:normAutofit fontScale="85000" lnSpcReduction="20000"/>
            </a:bodyPr>
            <a:lstStyle/>
            <a:p>
              <a:pPr lvl="0" algn="ctr" defTabSz="914400">
                <a:defRPr/>
              </a:pPr>
              <a:r>
                <a:rPr lang="zh-CN" altLang="en-US"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b="1">
                <a:latin typeface="Open Sans" panose="020b0606030504020204" pitchFamily="34" charset="0"/>
                <a:ea typeface="微软雅黑" panose="020b0503020204020204" pitchFamily="34" charset="-122"/>
                <a:sym typeface="Open Sans" panose="020b0606030504020204" pitchFamily="34" charset="0"/>
              </a:endParaRPr>
            </a:p>
          </p:txBody>
        </p:sp>
        <p:sp>
          <p:nvSpPr>
            <p:cNvPr id="15" name="íṩ1îḋê"/>
            <p:cNvSpPr txBox="1"/>
            <p:nvPr/>
          </p:nvSpPr>
          <p:spPr>
            <a:xfrm>
              <a:off x="3214488" y="3660470"/>
              <a:ext cx="2072126" cy="543346"/>
            </a:xfrm>
            <a:prstGeom prst="rect">
              <a:avLst/>
            </a:prstGeom>
            <a:noFill/>
          </p:spPr>
          <p:txBody>
            <a:bodyPr wrap="square" lIns="90000" tIns="46800" rIns="90000" bIns="46800" anchor="b" anchorCtr="0">
              <a:normAutofit/>
            </a:bodyPr>
            <a:lstStyle/>
            <a:p>
              <a:pPr algn="ctr">
                <a:lnSpc>
                  <a:spcPct val="12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16" name="î$lîḋè"/>
            <p:cNvSpPr/>
            <p:nvPr/>
          </p:nvSpPr>
          <p:spPr>
            <a:xfrm>
              <a:off x="3214488" y="3364970"/>
              <a:ext cx="2072126" cy="295500"/>
            </a:xfrm>
            <a:prstGeom prst="rect">
              <a:avLst/>
            </a:prstGeom>
          </p:spPr>
          <p:txBody>
            <a:bodyPr wrap="none" lIns="90000" tIns="46800" rIns="90000" bIns="46800" anchor="b" anchorCtr="0">
              <a:normAutofit fontScale="85000" lnSpcReduction="20000"/>
            </a:bodyPr>
            <a:lstStyle/>
            <a:p>
              <a:pPr lvl="0" algn="ctr" defTabSz="914400">
                <a:defRPr/>
              </a:pPr>
              <a:r>
                <a:rPr lang="zh-CN" altLang="en-US"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b="1">
                <a:latin typeface="Open Sans" panose="020b0606030504020204" pitchFamily="34" charset="0"/>
                <a:ea typeface="微软雅黑" panose="020b0503020204020204" pitchFamily="34" charset="-122"/>
                <a:sym typeface="Open Sans" panose="020b0606030504020204" pitchFamily="34" charset="0"/>
              </a:endParaRPr>
            </a:p>
          </p:txBody>
        </p:sp>
        <p:sp>
          <p:nvSpPr>
            <p:cNvPr id="17" name="îsḷíḋê"/>
            <p:cNvSpPr txBox="1"/>
            <p:nvPr/>
          </p:nvSpPr>
          <p:spPr>
            <a:xfrm>
              <a:off x="5651957" y="3660470"/>
              <a:ext cx="2072126" cy="543346"/>
            </a:xfrm>
            <a:prstGeom prst="rect">
              <a:avLst/>
            </a:prstGeom>
            <a:noFill/>
          </p:spPr>
          <p:txBody>
            <a:bodyPr wrap="square" lIns="90000" tIns="46800" rIns="90000" bIns="46800" anchor="b" anchorCtr="0">
              <a:normAutofit/>
            </a:bodyPr>
            <a:lstStyle/>
            <a:p>
              <a:pPr algn="ctr">
                <a:lnSpc>
                  <a:spcPct val="12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18" name="îśļïḍé"/>
            <p:cNvSpPr/>
            <p:nvPr/>
          </p:nvSpPr>
          <p:spPr>
            <a:xfrm>
              <a:off x="5651957" y="3364970"/>
              <a:ext cx="2072126" cy="295500"/>
            </a:xfrm>
            <a:prstGeom prst="rect">
              <a:avLst/>
            </a:prstGeom>
          </p:spPr>
          <p:txBody>
            <a:bodyPr wrap="none" lIns="90000" tIns="46800" rIns="90000" bIns="46800" anchor="b" anchorCtr="0">
              <a:normAutofit fontScale="85000" lnSpcReduction="20000"/>
            </a:bodyPr>
            <a:lstStyle/>
            <a:p>
              <a:pPr lvl="0" algn="ctr" defTabSz="914400">
                <a:defRPr/>
              </a:pPr>
              <a:r>
                <a:rPr lang="zh-CN" altLang="en-US"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b="1">
                <a:latin typeface="Open Sans" panose="020b0606030504020204" pitchFamily="34" charset="0"/>
                <a:ea typeface="微软雅黑" panose="020b0503020204020204" pitchFamily="34" charset="-122"/>
                <a:sym typeface="Open Sans" panose="020b0606030504020204" pitchFamily="34" charset="0"/>
              </a:endParaRPr>
            </a:p>
          </p:txBody>
        </p:sp>
        <p:sp>
          <p:nvSpPr>
            <p:cNvPr id="19" name="îşľídè"/>
            <p:cNvSpPr txBox="1"/>
            <p:nvPr/>
          </p:nvSpPr>
          <p:spPr>
            <a:xfrm>
              <a:off x="891837" y="1536872"/>
              <a:ext cx="6504992" cy="1614909"/>
            </a:xfrm>
            <a:prstGeom prst="rect">
              <a:avLst/>
            </a:prstGeom>
            <a:noFill/>
          </p:spPr>
          <p:txBody>
            <a:bodyPr wrap="square" lIns="90000" tIns="46800" rIns="90000" bIns="46800" rtlCol="0">
              <a:normAutofit/>
            </a:bodyPr>
            <a:lstStyle/>
            <a:p>
              <a:pPr>
                <a:lnSpc>
                  <a:spcPct val="150000"/>
                </a:lnSpc>
              </a:pPr>
              <a:r>
                <a:rPr lang="en-US" altLang="zh-CN" sz="1600">
                  <a:latin typeface="Open Sans" panose="020b0606030504020204" pitchFamily="34" charset="0"/>
                  <a:ea typeface="微软雅黑" panose="020b0503020204020204" pitchFamily="34" charset="-122"/>
                  <a:sym typeface="Open Sans" panose="020b0606030504020204" pitchFamily="34" charset="0"/>
                </a:rPr>
                <a:t>Unified fonts make reading more fluent.</a:t>
              </a:r>
              <a:endParaRPr lang="en-US" altLang="zh-CN" sz="16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r>
                <a:rPr lang="en-US" altLang="zh-CN" sz="1600" b="1">
                  <a:latin typeface="Open Sans" panose="020b0606030504020204" pitchFamily="34" charset="0"/>
                  <a:ea typeface="微软雅黑" panose="020b0503020204020204" pitchFamily="34" charset="-122"/>
                  <a:sym typeface="Open Sans" panose="020b0606030504020204" pitchFamily="34" charset="0"/>
                </a:rPr>
                <a:t>Theme color makes PPT more convenient to change.</a:t>
              </a:r>
              <a:endParaRPr lang="en-US" altLang="zh-CN" sz="1600" b="1">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r>
                <a:rPr lang="en-US" altLang="zh-CN" sz="1600">
                  <a:latin typeface="Open Sans" panose="020b0606030504020204" pitchFamily="34" charset="0"/>
                  <a:ea typeface="微软雅黑" panose="020b0503020204020204" pitchFamily="34" charset="-122"/>
                  <a:sym typeface="Open Sans" panose="020b0606030504020204" pitchFamily="34" charset="0"/>
                </a:rPr>
                <a:t>Adjust the spacing to adapt to Chinese typesetting, use the reference line in PPT.</a:t>
              </a:r>
              <a:endParaRPr lang="en-US" sz="1600" b="1">
                <a:latin typeface="Open Sans" panose="020b0606030504020204" pitchFamily="34" charset="0"/>
                <a:ea typeface="微软雅黑" panose="020b0503020204020204" pitchFamily="34" charset="-122"/>
                <a:sym typeface="Open Sans" panose="020b0606030504020204" pitchFamily="34" charset="0"/>
              </a:endParaRPr>
            </a:p>
          </p:txBody>
        </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项目介绍</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eb7943e2-d9ed-462e-b421-e593c917647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0" y="1751124"/>
            <a:ext cx="12191999" cy="5038841"/>
            <a:chOff x="0" y="1005689"/>
            <a:chExt cx="12191999" cy="5038841"/>
          </a:xfrm>
        </p:grpSpPr>
        <p:grpSp>
          <p:nvGrpSpPr>
            <p:cNvPr id="7" name="iṥlîde"/>
            <p:cNvGrpSpPr/>
            <p:nvPr/>
          </p:nvGrpSpPr>
          <p:grpSpPr>
            <a:xfrm>
              <a:off x="650427" y="3607325"/>
              <a:ext cx="3343516" cy="1915532"/>
              <a:chOff x="650427" y="3607325"/>
              <a:chExt cx="3343516" cy="1915532"/>
            </a:xfrm>
          </p:grpSpPr>
          <p:sp>
            <p:nvSpPr>
              <p:cNvPr id="21" name="ïṩḻîde"/>
              <p:cNvSpPr/>
              <p:nvPr/>
            </p:nvSpPr>
            <p:spPr bwMode="auto">
              <a:xfrm>
                <a:off x="786000" y="3607325"/>
                <a:ext cx="461080" cy="365375"/>
              </a:xfrm>
              <a:custGeom>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accent3"/>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2" name="ïṡ1íḓê"/>
              <p:cNvSpPr txBox="1"/>
              <p:nvPr/>
            </p:nvSpPr>
            <p:spPr bwMode="auto">
              <a:xfrm>
                <a:off x="650427" y="4056642"/>
                <a:ext cx="3343516"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1800" b="1">
                  <a:latin typeface="Open Sans" panose="020b0606030504020204" pitchFamily="34" charset="0"/>
                  <a:ea typeface="微软雅黑" panose="020b0503020204020204" pitchFamily="34" charset="-122"/>
                  <a:sym typeface="Open Sans" panose="020b0606030504020204" pitchFamily="34" charset="0"/>
                </a:endParaRPr>
              </a:p>
            </p:txBody>
          </p:sp>
          <p:sp>
            <p:nvSpPr>
              <p:cNvPr id="23" name="í$ļiḑé"/>
              <p:cNvSpPr/>
              <p:nvPr/>
            </p:nvSpPr>
            <p:spPr bwMode="auto">
              <a:xfrm>
                <a:off x="650427" y="4553464"/>
                <a:ext cx="3343516"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Open Sans" panose="020b0606030504020204" pitchFamily="34" charset="0"/>
                  <a:ea typeface="微软雅黑" panose="020b0503020204020204" pitchFamily="34" charset="-122"/>
                  <a:sym typeface="Open Sans" panose="020b0606030504020204" pitchFamily="34" charset="0"/>
                </a:endParaRPr>
              </a:p>
              <a:p>
                <a:pPr marL="171450" indent="-171450">
                  <a:lnSpc>
                    <a:spcPct val="160000"/>
                  </a:lnSpc>
                  <a:buFont typeface="Arial" panose="020b0604020202020204" pitchFamily="34" charset="0"/>
                  <a:buChar char="•"/>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grpSp>
        <p:sp>
          <p:nvSpPr>
            <p:cNvPr id="8" name="íṧḷîďé"/>
            <p:cNvSpPr/>
            <p:nvPr/>
          </p:nvSpPr>
          <p:spPr bwMode="auto">
            <a:xfrm>
              <a:off x="0" y="1096964"/>
              <a:ext cx="12191999" cy="2116336"/>
            </a:xfrm>
            <a:prstGeom prst="rect">
              <a:avLst/>
            </a:prstGeom>
            <a:blipFill dpi="0" rotWithShape="1">
              <a:blip r:embed="rId3">
                <a:extLst>
                  <a:ext uri="{28A0092B-C50C-407E-A947-70E740481C1C}">
                    <a14:useLocalDpi xmlns:a14="http://schemas.microsoft.com/office/drawing/2010/main" val="0"/>
                  </a:ext>
                </a:extLst>
              </a:blip>
              <a:stretch>
                <a:fillRect/>
              </a:stretch>
            </a:blipFill>
            <a:ln w="6350" cap="flat" cmpd="sng" algn="ctr">
              <a:noFill/>
              <a:prstDash val="solid"/>
              <a:miter lim="800000"/>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p>
              <a:pPr algn="ctr" defTabSz="914400"/>
              <a:endParaRPr lang="zh-CN" altLang="en-US" sz="2800" b="1">
                <a:latin typeface="Open Sans" panose="020b0606030504020204" pitchFamily="34" charset="0"/>
                <a:ea typeface="微软雅黑" panose="020b0503020204020204" pitchFamily="34" charset="-122"/>
                <a:sym typeface="Open Sans" panose="020b0606030504020204" pitchFamily="34" charset="0"/>
              </a:endParaRPr>
            </a:p>
          </p:txBody>
        </p:sp>
        <p:sp>
          <p:nvSpPr>
            <p:cNvPr id="9" name="íṣ1íḑé"/>
            <p:cNvSpPr/>
            <p:nvPr/>
          </p:nvSpPr>
          <p:spPr bwMode="auto">
            <a:xfrm>
              <a:off x="669925" y="1096964"/>
              <a:ext cx="4078910" cy="2116336"/>
            </a:xfrm>
            <a:prstGeom prst="rect">
              <a:avLst/>
            </a:prstGeom>
            <a:solidFill>
              <a:schemeClr val="tx1">
                <a:alpha val="33000"/>
              </a:schemeClr>
            </a:solidFill>
            <a:ln w="9525">
              <a:noFill/>
              <a:round/>
            </a:ln>
          </p:spPr>
          <p:txBody>
            <a:bodyPr vert="horz" wrap="none" lIns="91440" tIns="45720" rIns="91440" bIns="45720" numCol="1" rtlCol="0" anchor="t" anchorCtr="0" compatLnSpc="1">
              <a:normAutofit/>
            </a:bodyP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10" name="ïŝľîdè"/>
            <p:cNvSpPr txBox="1"/>
            <p:nvPr/>
          </p:nvSpPr>
          <p:spPr>
            <a:xfrm>
              <a:off x="786000" y="1005689"/>
              <a:ext cx="4078910" cy="2116336"/>
            </a:xfrm>
            <a:prstGeom prst="rect">
              <a:avLst/>
            </a:prstGeom>
            <a:noFill/>
          </p:spPr>
          <p:txBody>
            <a:bodyPr wrap="square" lIns="90000" tIns="46800" rIns="90000" bIns="46800" rtlCol="0" anchor="ctr">
              <a:normAutofit/>
            </a:bodyPr>
            <a:lstStyle/>
            <a:p>
              <a:pPr>
                <a:spcBef>
                  <a:spcPct val="20000"/>
                </a:spcBef>
              </a:pPr>
              <a:r>
                <a:rPr lang="zh-CN" altLang="en-US" sz="110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r>
                <a:rPr lang="zh-CN" altLang="en-US" sz="160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6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1" name="直接连接符 10"/>
            <p:cNvCxnSpPr/>
            <p:nvPr/>
          </p:nvCxnSpPr>
          <p:spPr>
            <a:xfrm flipH="1">
              <a:off x="4071000" y="4222164"/>
              <a:ext cx="0" cy="1822366"/>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7896000" y="4222164"/>
              <a:ext cx="0" cy="1822366"/>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3" name="î$ḻîḓê"/>
            <p:cNvGrpSpPr/>
            <p:nvPr/>
          </p:nvGrpSpPr>
          <p:grpSpPr>
            <a:xfrm>
              <a:off x="4410223" y="3669134"/>
              <a:ext cx="3350468" cy="1853683"/>
              <a:chOff x="4137075" y="3669134"/>
              <a:chExt cx="3350468" cy="1853683"/>
            </a:xfrm>
          </p:grpSpPr>
          <p:sp>
            <p:nvSpPr>
              <p:cNvPr id="18" name="îşļïḑè"/>
              <p:cNvSpPr/>
              <p:nvPr/>
            </p:nvSpPr>
            <p:spPr bwMode="auto">
              <a:xfrm>
                <a:off x="4244843" y="3669134"/>
                <a:ext cx="461080" cy="314632"/>
              </a:xfrm>
              <a:custGeom>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9" name="îṧḷiḓè"/>
              <p:cNvSpPr txBox="1"/>
              <p:nvPr/>
            </p:nvSpPr>
            <p:spPr bwMode="auto">
              <a:xfrm>
                <a:off x="4137075" y="4060555"/>
                <a:ext cx="3343516"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1800" b="1">
                  <a:latin typeface="Open Sans" panose="020b0606030504020204" pitchFamily="34" charset="0"/>
                  <a:ea typeface="微软雅黑" panose="020b0503020204020204" pitchFamily="34" charset="-122"/>
                  <a:sym typeface="Open Sans" panose="020b0606030504020204" pitchFamily="34" charset="0"/>
                </a:endParaRPr>
              </a:p>
            </p:txBody>
          </p:sp>
          <p:sp>
            <p:nvSpPr>
              <p:cNvPr id="20" name="îṣḻidé"/>
              <p:cNvSpPr/>
              <p:nvPr/>
            </p:nvSpPr>
            <p:spPr bwMode="auto">
              <a:xfrm>
                <a:off x="4144027" y="4553424"/>
                <a:ext cx="3343516"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Open Sans" panose="020b0606030504020204" pitchFamily="34" charset="0"/>
                  <a:ea typeface="微软雅黑" panose="020b0503020204020204" pitchFamily="34" charset="-122"/>
                  <a:sym typeface="Open Sans" panose="020b0606030504020204" pitchFamily="34" charset="0"/>
                </a:endParaRPr>
              </a:p>
              <a:p>
                <a:pPr marL="171450" indent="-171450">
                  <a:lnSpc>
                    <a:spcPct val="160000"/>
                  </a:lnSpc>
                  <a:buFont typeface="Arial" panose="020b0604020202020204" pitchFamily="34" charset="0"/>
                  <a:buChar char="•"/>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îṧļîḑe"/>
            <p:cNvGrpSpPr/>
            <p:nvPr/>
          </p:nvGrpSpPr>
          <p:grpSpPr>
            <a:xfrm>
              <a:off x="8176971" y="3559820"/>
              <a:ext cx="3343517" cy="1958036"/>
              <a:chOff x="8017484" y="3559820"/>
              <a:chExt cx="3343517" cy="1958036"/>
            </a:xfrm>
          </p:grpSpPr>
          <p:sp>
            <p:nvSpPr>
              <p:cNvPr id="15" name="ïsľíḋé"/>
              <p:cNvSpPr/>
              <p:nvPr/>
            </p:nvSpPr>
            <p:spPr bwMode="auto">
              <a:xfrm>
                <a:off x="8148427" y="3559820"/>
                <a:ext cx="461080" cy="460384"/>
              </a:xfrm>
              <a:custGeom>
                <a:gdLst>
                  <a:gd name="T0" fmla="*/ 6827 w 6827"/>
                  <a:gd name="T1" fmla="*/ 910 h 6827"/>
                  <a:gd name="T2" fmla="*/ 5916 w 6827"/>
                  <a:gd name="T3" fmla="*/ 0 h 6827"/>
                  <a:gd name="T4" fmla="*/ 5006 w 6827"/>
                  <a:gd name="T5" fmla="*/ 910 h 6827"/>
                  <a:gd name="T6" fmla="*/ 5796 w 6827"/>
                  <a:gd name="T7" fmla="*/ 1812 h 6827"/>
                  <a:gd name="T8" fmla="*/ 4892 w 6827"/>
                  <a:gd name="T9" fmla="*/ 2617 h 6827"/>
                  <a:gd name="T10" fmla="*/ 1934 w 6827"/>
                  <a:gd name="T11" fmla="*/ 2617 h 6827"/>
                  <a:gd name="T12" fmla="*/ 796 w 6827"/>
                  <a:gd name="T13" fmla="*/ 3755 h 6827"/>
                  <a:gd name="T14" fmla="*/ 796 w 6827"/>
                  <a:gd name="T15" fmla="*/ 5014 h 6827"/>
                  <a:gd name="T16" fmla="*/ 0 w 6827"/>
                  <a:gd name="T17" fmla="*/ 5916 h 6827"/>
                  <a:gd name="T18" fmla="*/ 910 w 6827"/>
                  <a:gd name="T19" fmla="*/ 6827 h 6827"/>
                  <a:gd name="T20" fmla="*/ 1820 w 6827"/>
                  <a:gd name="T21" fmla="*/ 5916 h 6827"/>
                  <a:gd name="T22" fmla="*/ 1024 w 6827"/>
                  <a:gd name="T23" fmla="*/ 5014 h 6827"/>
                  <a:gd name="T24" fmla="*/ 1024 w 6827"/>
                  <a:gd name="T25" fmla="*/ 3755 h 6827"/>
                  <a:gd name="T26" fmla="*/ 1934 w 6827"/>
                  <a:gd name="T27" fmla="*/ 2844 h 6827"/>
                  <a:gd name="T28" fmla="*/ 3757 w 6827"/>
                  <a:gd name="T29" fmla="*/ 2844 h 6827"/>
                  <a:gd name="T30" fmla="*/ 3300 w 6827"/>
                  <a:gd name="T31" fmla="*/ 3755 h 6827"/>
                  <a:gd name="T32" fmla="*/ 3300 w 6827"/>
                  <a:gd name="T33" fmla="*/ 5014 h 6827"/>
                  <a:gd name="T34" fmla="*/ 2503 w 6827"/>
                  <a:gd name="T35" fmla="*/ 5916 h 6827"/>
                  <a:gd name="T36" fmla="*/ 3413 w 6827"/>
                  <a:gd name="T37" fmla="*/ 6827 h 6827"/>
                  <a:gd name="T38" fmla="*/ 4324 w 6827"/>
                  <a:gd name="T39" fmla="*/ 5916 h 6827"/>
                  <a:gd name="T40" fmla="*/ 3527 w 6827"/>
                  <a:gd name="T41" fmla="*/ 5014 h 6827"/>
                  <a:gd name="T42" fmla="*/ 3527 w 6827"/>
                  <a:gd name="T43" fmla="*/ 3755 h 6827"/>
                  <a:gd name="T44" fmla="*/ 4437 w 6827"/>
                  <a:gd name="T45" fmla="*/ 2844 h 6827"/>
                  <a:gd name="T46" fmla="*/ 4892 w 6827"/>
                  <a:gd name="T47" fmla="*/ 2844 h 6827"/>
                  <a:gd name="T48" fmla="*/ 6025 w 6827"/>
                  <a:gd name="T49" fmla="*/ 1814 h 6827"/>
                  <a:gd name="T50" fmla="*/ 6827 w 6827"/>
                  <a:gd name="T51" fmla="*/ 910 h 6827"/>
                  <a:gd name="T52" fmla="*/ 1593 w 6827"/>
                  <a:gd name="T53" fmla="*/ 5916 h 6827"/>
                  <a:gd name="T54" fmla="*/ 910 w 6827"/>
                  <a:gd name="T55" fmla="*/ 6599 h 6827"/>
                  <a:gd name="T56" fmla="*/ 228 w 6827"/>
                  <a:gd name="T57" fmla="*/ 5916 h 6827"/>
                  <a:gd name="T58" fmla="*/ 910 w 6827"/>
                  <a:gd name="T59" fmla="*/ 5234 h 6827"/>
                  <a:gd name="T60" fmla="*/ 1593 w 6827"/>
                  <a:gd name="T61" fmla="*/ 5916 h 6827"/>
                  <a:gd name="T62" fmla="*/ 4096 w 6827"/>
                  <a:gd name="T63" fmla="*/ 5916 h 6827"/>
                  <a:gd name="T64" fmla="*/ 3413 w 6827"/>
                  <a:gd name="T65" fmla="*/ 6599 h 6827"/>
                  <a:gd name="T66" fmla="*/ 2731 w 6827"/>
                  <a:gd name="T67" fmla="*/ 5916 h 6827"/>
                  <a:gd name="T68" fmla="*/ 3413 w 6827"/>
                  <a:gd name="T69" fmla="*/ 5234 h 6827"/>
                  <a:gd name="T70" fmla="*/ 4096 w 6827"/>
                  <a:gd name="T71" fmla="*/ 5916 h 6827"/>
                  <a:gd name="T72" fmla="*/ 5916 w 6827"/>
                  <a:gd name="T73" fmla="*/ 1593 h 6827"/>
                  <a:gd name="T74" fmla="*/ 5234 w 6827"/>
                  <a:gd name="T75" fmla="*/ 910 h 6827"/>
                  <a:gd name="T76" fmla="*/ 5916 w 6827"/>
                  <a:gd name="T77" fmla="*/ 228 h 6827"/>
                  <a:gd name="T78" fmla="*/ 6599 w 6827"/>
                  <a:gd name="T79" fmla="*/ 910 h 6827"/>
                  <a:gd name="T80" fmla="*/ 5916 w 6827"/>
                  <a:gd name="T81" fmla="*/ 1593 h 68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25" h="6825">
                    <a:moveTo>
                      <a:pt x="6827" y="910"/>
                    </a:moveTo>
                    <a:cubicBezTo>
                      <a:pt x="6827" y="410"/>
                      <a:pt x="6417" y="0"/>
                      <a:pt x="5916" y="0"/>
                    </a:cubicBezTo>
                    <a:cubicBezTo>
                      <a:pt x="5416" y="0"/>
                      <a:pt x="5006" y="410"/>
                      <a:pt x="5006" y="910"/>
                    </a:cubicBezTo>
                    <a:cubicBezTo>
                      <a:pt x="5006" y="1370"/>
                      <a:pt x="5352" y="1753"/>
                      <a:pt x="5796" y="1812"/>
                    </a:cubicBezTo>
                    <a:cubicBezTo>
                      <a:pt x="5744" y="2264"/>
                      <a:pt x="5357" y="2617"/>
                      <a:pt x="4892" y="2617"/>
                    </a:cubicBezTo>
                    <a:lnTo>
                      <a:pt x="1934" y="2617"/>
                    </a:lnTo>
                    <a:cubicBezTo>
                      <a:pt x="1308" y="2617"/>
                      <a:pt x="796" y="3129"/>
                      <a:pt x="796" y="3755"/>
                    </a:cubicBezTo>
                    <a:lnTo>
                      <a:pt x="796" y="5014"/>
                    </a:lnTo>
                    <a:cubicBezTo>
                      <a:pt x="349" y="5070"/>
                      <a:pt x="0" y="5454"/>
                      <a:pt x="0" y="5916"/>
                    </a:cubicBezTo>
                    <a:cubicBezTo>
                      <a:pt x="0" y="6417"/>
                      <a:pt x="410" y="6827"/>
                      <a:pt x="910" y="6827"/>
                    </a:cubicBezTo>
                    <a:cubicBezTo>
                      <a:pt x="1411" y="6827"/>
                      <a:pt x="1820" y="6417"/>
                      <a:pt x="1820" y="5916"/>
                    </a:cubicBezTo>
                    <a:cubicBezTo>
                      <a:pt x="1820" y="5454"/>
                      <a:pt x="1471" y="5070"/>
                      <a:pt x="1024" y="5014"/>
                    </a:cubicBezTo>
                    <a:lnTo>
                      <a:pt x="1024" y="3755"/>
                    </a:lnTo>
                    <a:cubicBezTo>
                      <a:pt x="1024" y="3254"/>
                      <a:pt x="1434" y="2844"/>
                      <a:pt x="1934" y="2844"/>
                    </a:cubicBezTo>
                    <a:lnTo>
                      <a:pt x="3757" y="2844"/>
                    </a:lnTo>
                    <a:cubicBezTo>
                      <a:pt x="3480" y="3052"/>
                      <a:pt x="3300" y="3384"/>
                      <a:pt x="3300" y="3755"/>
                    </a:cubicBezTo>
                    <a:lnTo>
                      <a:pt x="3300" y="5014"/>
                    </a:lnTo>
                    <a:cubicBezTo>
                      <a:pt x="2852" y="5070"/>
                      <a:pt x="2503" y="5454"/>
                      <a:pt x="2503" y="5916"/>
                    </a:cubicBezTo>
                    <a:cubicBezTo>
                      <a:pt x="2503" y="6417"/>
                      <a:pt x="2913" y="6827"/>
                      <a:pt x="3413" y="6827"/>
                    </a:cubicBezTo>
                    <a:cubicBezTo>
                      <a:pt x="3914" y="6827"/>
                      <a:pt x="4324" y="6417"/>
                      <a:pt x="4324" y="5916"/>
                    </a:cubicBezTo>
                    <a:cubicBezTo>
                      <a:pt x="4324" y="5454"/>
                      <a:pt x="3975" y="5070"/>
                      <a:pt x="3527" y="5014"/>
                    </a:cubicBezTo>
                    <a:lnTo>
                      <a:pt x="3527" y="3755"/>
                    </a:lnTo>
                    <a:cubicBezTo>
                      <a:pt x="3527" y="3254"/>
                      <a:pt x="3937" y="2844"/>
                      <a:pt x="4437" y="2844"/>
                    </a:cubicBezTo>
                    <a:lnTo>
                      <a:pt x="4892" y="2844"/>
                    </a:lnTo>
                    <a:cubicBezTo>
                      <a:pt x="5482" y="2844"/>
                      <a:pt x="5971" y="2390"/>
                      <a:pt x="6025" y="1814"/>
                    </a:cubicBezTo>
                    <a:cubicBezTo>
                      <a:pt x="6475" y="1760"/>
                      <a:pt x="6827" y="1374"/>
                      <a:pt x="6827" y="910"/>
                    </a:cubicBezTo>
                    <a:close/>
                    <a:moveTo>
                      <a:pt x="1593" y="5916"/>
                    </a:moveTo>
                    <a:cubicBezTo>
                      <a:pt x="1593" y="6292"/>
                      <a:pt x="1286" y="6599"/>
                      <a:pt x="910" y="6599"/>
                    </a:cubicBezTo>
                    <a:cubicBezTo>
                      <a:pt x="535" y="6599"/>
                      <a:pt x="228" y="6292"/>
                      <a:pt x="228" y="5916"/>
                    </a:cubicBezTo>
                    <a:cubicBezTo>
                      <a:pt x="228" y="5541"/>
                      <a:pt x="535" y="5234"/>
                      <a:pt x="910" y="5234"/>
                    </a:cubicBezTo>
                    <a:cubicBezTo>
                      <a:pt x="1286" y="5234"/>
                      <a:pt x="1593" y="5541"/>
                      <a:pt x="1593" y="5916"/>
                    </a:cubicBezTo>
                    <a:close/>
                    <a:moveTo>
                      <a:pt x="4096" y="5916"/>
                    </a:moveTo>
                    <a:cubicBezTo>
                      <a:pt x="4096" y="6292"/>
                      <a:pt x="3789" y="6599"/>
                      <a:pt x="3413" y="6599"/>
                    </a:cubicBezTo>
                    <a:cubicBezTo>
                      <a:pt x="3038" y="6599"/>
                      <a:pt x="2731" y="6292"/>
                      <a:pt x="2731" y="5916"/>
                    </a:cubicBezTo>
                    <a:cubicBezTo>
                      <a:pt x="2731" y="5541"/>
                      <a:pt x="3038" y="5234"/>
                      <a:pt x="3413" y="5234"/>
                    </a:cubicBezTo>
                    <a:cubicBezTo>
                      <a:pt x="3789" y="5234"/>
                      <a:pt x="4096" y="5541"/>
                      <a:pt x="4096" y="5916"/>
                    </a:cubicBezTo>
                    <a:close/>
                    <a:moveTo>
                      <a:pt x="5916" y="1593"/>
                    </a:moveTo>
                    <a:cubicBezTo>
                      <a:pt x="5541" y="1593"/>
                      <a:pt x="5234" y="1286"/>
                      <a:pt x="5234" y="910"/>
                    </a:cubicBezTo>
                    <a:cubicBezTo>
                      <a:pt x="5234" y="535"/>
                      <a:pt x="5541" y="228"/>
                      <a:pt x="5916" y="228"/>
                    </a:cubicBezTo>
                    <a:cubicBezTo>
                      <a:pt x="6292" y="228"/>
                      <a:pt x="6599" y="535"/>
                      <a:pt x="6599" y="910"/>
                    </a:cubicBezTo>
                    <a:cubicBezTo>
                      <a:pt x="6599" y="1286"/>
                      <a:pt x="6292" y="1593"/>
                      <a:pt x="5916" y="1593"/>
                    </a:cubicBezTo>
                    <a:close/>
                  </a:path>
                </a:pathLst>
              </a:custGeom>
              <a:solidFill>
                <a:schemeClr val="accent3"/>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6" name="iŝḷíḑê"/>
              <p:cNvSpPr txBox="1"/>
              <p:nvPr/>
            </p:nvSpPr>
            <p:spPr bwMode="auto">
              <a:xfrm>
                <a:off x="8017484" y="4079301"/>
                <a:ext cx="3343516"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1800" b="1">
                  <a:latin typeface="Open Sans" panose="020b0606030504020204" pitchFamily="34" charset="0"/>
                  <a:ea typeface="微软雅黑" panose="020b0503020204020204" pitchFamily="34" charset="-122"/>
                  <a:sym typeface="Open Sans" panose="020b0606030504020204" pitchFamily="34" charset="0"/>
                </a:endParaRPr>
              </a:p>
            </p:txBody>
          </p:sp>
          <p:sp>
            <p:nvSpPr>
              <p:cNvPr id="17" name="íš1iḍé"/>
              <p:cNvSpPr/>
              <p:nvPr/>
            </p:nvSpPr>
            <p:spPr bwMode="auto">
              <a:xfrm>
                <a:off x="8017485" y="4548463"/>
                <a:ext cx="3343516"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Open Sans" panose="020b0606030504020204" pitchFamily="34" charset="0"/>
                  <a:ea typeface="微软雅黑" panose="020b0503020204020204" pitchFamily="34" charset="-122"/>
                  <a:sym typeface="Open Sans" panose="020b0606030504020204" pitchFamily="34" charset="0"/>
                </a:endParaRPr>
              </a:p>
              <a:p>
                <a:pPr marL="171450" indent="-171450">
                  <a:lnSpc>
                    <a:spcPct val="160000"/>
                  </a:lnSpc>
                  <a:buFont typeface="Arial" panose="020b0604020202020204" pitchFamily="34" charset="0"/>
                  <a:buChar char="•"/>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4">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项目介绍</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1e249178-abcd-4c5c-a869-3fa0a730e2e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786000" y="1319089"/>
            <a:ext cx="10622124" cy="4764912"/>
            <a:chOff x="786000" y="1319089"/>
            <a:chExt cx="10622124" cy="4764912"/>
          </a:xfrm>
        </p:grpSpPr>
        <p:sp>
          <p:nvSpPr>
            <p:cNvPr id="7" name="iṧļiḋé"/>
            <p:cNvSpPr/>
            <p:nvPr/>
          </p:nvSpPr>
          <p:spPr>
            <a:xfrm>
              <a:off x="5952571" y="2267173"/>
              <a:ext cx="912850" cy="912850"/>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8" name="işḷîďé"/>
            <p:cNvSpPr/>
            <p:nvPr/>
          </p:nvSpPr>
          <p:spPr>
            <a:xfrm>
              <a:off x="2879190" y="1319089"/>
              <a:ext cx="2809021" cy="2809021"/>
            </a:xfrm>
            <a:prstGeom prst="ellipse">
              <a:avLst/>
            </a:prstGeom>
            <a:solidFill>
              <a:schemeClr val="accent4"/>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9" name="íšļîḋe"/>
            <p:cNvSpPr/>
            <p:nvPr/>
          </p:nvSpPr>
          <p:spPr>
            <a:xfrm>
              <a:off x="6503790" y="1319089"/>
              <a:ext cx="2809021" cy="2809021"/>
            </a:xfrm>
            <a:prstGeom prst="ellipse">
              <a:avLst/>
            </a:prstGeom>
            <a:solidFill>
              <a:schemeClr val="accent3"/>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0" name="îṣlïḓê"/>
            <p:cNvSpPr/>
            <p:nvPr/>
          </p:nvSpPr>
          <p:spPr>
            <a:xfrm>
              <a:off x="5279183" y="2267173"/>
              <a:ext cx="912850" cy="912850"/>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1" name="îş1iḑé"/>
            <p:cNvSpPr/>
            <p:nvPr/>
          </p:nvSpPr>
          <p:spPr>
            <a:xfrm>
              <a:off x="2973983" y="1413507"/>
              <a:ext cx="2619434" cy="2620182"/>
            </a:xfrm>
            <a:prstGeom prst="ellipse">
              <a:avLst/>
            </a:prstGeom>
            <a:blipFill dpi="0" rotWithShape="1">
              <a:blip r:embed="rId3">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ïSḻíḍé"/>
            <p:cNvSpPr/>
            <p:nvPr/>
          </p:nvSpPr>
          <p:spPr>
            <a:xfrm>
              <a:off x="6598583" y="1413507"/>
              <a:ext cx="2619434" cy="2620182"/>
            </a:xfrm>
            <a:prstGeom prst="ellipse">
              <a:avLst/>
            </a:prstGeom>
            <a:blipFill dpi="0" rotWithShape="1">
              <a:blip r:embed="rId4">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3" name="ïsļíďé"/>
            <p:cNvSpPr/>
            <p:nvPr/>
          </p:nvSpPr>
          <p:spPr>
            <a:xfrm>
              <a:off x="786000" y="4194000"/>
              <a:ext cx="3481550" cy="419601"/>
            </a:xfrm>
            <a:prstGeom prst="rect">
              <a:avLst/>
            </a:prstGeom>
          </p:spPr>
          <p:txBody>
            <a:bodyPr wrap="none" lIns="90000" tIns="46800" rIns="90000" bIns="46800" anchor="b" anchorCtr="0">
              <a:normAutofit/>
            </a:bodyPr>
            <a:lstStyle/>
            <a:p>
              <a:pPr lvl="0"/>
              <a:r>
                <a:rPr lang="zh-CN" altLang="en-US"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b="1">
                <a:latin typeface="Open Sans" panose="020b0606030504020204" pitchFamily="34" charset="0"/>
                <a:ea typeface="微软雅黑" panose="020b0503020204020204" pitchFamily="34" charset="-122"/>
                <a:sym typeface="Open Sans" panose="020b0606030504020204" pitchFamily="34" charset="0"/>
              </a:endParaRPr>
            </a:p>
          </p:txBody>
        </p:sp>
        <p:sp>
          <p:nvSpPr>
            <p:cNvPr id="14" name="îṡľiḋê"/>
            <p:cNvSpPr/>
            <p:nvPr/>
          </p:nvSpPr>
          <p:spPr>
            <a:xfrm>
              <a:off x="786000" y="4613600"/>
              <a:ext cx="3481550" cy="1470401"/>
            </a:xfrm>
            <a:prstGeom prst="rect">
              <a:avLst/>
            </a:prstGeom>
          </p:spPr>
          <p:txBody>
            <a:bodyPr wrap="square" lIns="90000" tIns="46800" rIns="90000" bIns="46800" anchor="t" anchorCtr="1">
              <a:normAutofit/>
            </a:bodyPr>
            <a:lstStyle/>
            <a:p>
              <a:pPr>
                <a:lnSpc>
                  <a:spcPct val="15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Unified fonts make reading more fluent.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Theme color makes PPT more convenient to change.</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Adjust the spacing to adapt to Chinese typesetting, use the reference line in PPT.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15" name="íšļîḓe"/>
            <p:cNvSpPr/>
            <p:nvPr/>
          </p:nvSpPr>
          <p:spPr>
            <a:xfrm>
              <a:off x="7926574" y="4194000"/>
              <a:ext cx="3481550" cy="419601"/>
            </a:xfrm>
            <a:prstGeom prst="rect">
              <a:avLst/>
            </a:prstGeom>
          </p:spPr>
          <p:txBody>
            <a:bodyPr wrap="none" lIns="90000" tIns="46800" rIns="90000" bIns="46800" anchor="b" anchorCtr="0">
              <a:normAutofit/>
            </a:bodyPr>
            <a:lstStyle/>
            <a:p>
              <a:pPr lvl="0" algn="r"/>
              <a:r>
                <a:rPr lang="zh-CN" altLang="en-US"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b="1">
                <a:latin typeface="Open Sans" panose="020b0606030504020204" pitchFamily="34" charset="0"/>
                <a:ea typeface="微软雅黑" panose="020b0503020204020204" pitchFamily="34" charset="-122"/>
                <a:sym typeface="Open Sans" panose="020b0606030504020204" pitchFamily="34" charset="0"/>
              </a:endParaRPr>
            </a:p>
          </p:txBody>
        </p:sp>
        <p:sp>
          <p:nvSpPr>
            <p:cNvPr id="16" name="iśḻîḍè"/>
            <p:cNvSpPr/>
            <p:nvPr/>
          </p:nvSpPr>
          <p:spPr>
            <a:xfrm>
              <a:off x="7926574" y="4613600"/>
              <a:ext cx="3481550" cy="1470401"/>
            </a:xfrm>
            <a:prstGeom prst="rect">
              <a:avLst/>
            </a:prstGeom>
          </p:spPr>
          <p:txBody>
            <a:bodyPr wrap="square" lIns="90000" tIns="46800" rIns="90000" bIns="46800" anchor="t" anchorCtr="1">
              <a:normAutofit/>
            </a:bodyPr>
            <a:lstStyle/>
            <a:p>
              <a:pPr algn="r">
                <a:lnSpc>
                  <a:spcPct val="15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Unified fonts make reading more fluent.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algn="r">
                <a:lnSpc>
                  <a:spcPct val="15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Theme color makes PPT more convenient to change.</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algn="r">
                <a:lnSpc>
                  <a:spcPct val="150000"/>
                </a:lnSpc>
              </a:pP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algn="r">
                <a:lnSpc>
                  <a:spcPct val="15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Adjust the spacing to adapt to Chinese typesetting, use the reference line in PPT.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项目介绍</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0ce7fefe-2497-4c6d-801a-b649df965e9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1" y="2165338"/>
            <a:ext cx="11520488" cy="3312369"/>
            <a:chOff x="1" y="2831256"/>
            <a:chExt cx="11520488" cy="3312369"/>
          </a:xfrm>
        </p:grpSpPr>
        <p:sp>
          <p:nvSpPr>
            <p:cNvPr id="7" name="iśḷiḓê"/>
            <p:cNvSpPr/>
            <p:nvPr/>
          </p:nvSpPr>
          <p:spPr>
            <a:xfrm>
              <a:off x="1" y="2831256"/>
              <a:ext cx="11520488" cy="3312369"/>
            </a:xfrm>
            <a:prstGeom prst="rect">
              <a:avLst/>
            </a:prstGeom>
            <a:blipFill dpi="0" rotWithShape="1">
              <a:blip r:embed="rId3">
                <a:extLst>
                  <a:ext uri="{28A0092B-C50C-407E-A947-70E740481C1C}">
                    <a14:useLocalDpi xmlns:a14="http://schemas.microsoft.com/office/drawing/2010/main" val="0"/>
                  </a:ext>
                </a:extLst>
              </a:blip>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8" name="í$lïḓê"/>
            <p:cNvSpPr/>
            <p:nvPr/>
          </p:nvSpPr>
          <p:spPr>
            <a:xfrm>
              <a:off x="2423592" y="2831257"/>
              <a:ext cx="9096896" cy="3312368"/>
            </a:xfrm>
            <a:prstGeom prst="rect">
              <a:avLst/>
            </a:prstGeom>
            <a:solidFill>
              <a:schemeClr val="accent4">
                <a:lumMod val="50000"/>
                <a:alpha val="45000"/>
              </a:schemeClr>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9" name="直接连接符 8"/>
            <p:cNvCxnSpPr/>
            <p:nvPr/>
          </p:nvCxnSpPr>
          <p:spPr>
            <a:xfrm flipH="1">
              <a:off x="5359654" y="2831256"/>
              <a:ext cx="0" cy="3312369"/>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8564876" y="2831256"/>
              <a:ext cx="0" cy="3312369"/>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1" name="íṡlíďé"/>
            <p:cNvSpPr/>
            <p:nvPr/>
          </p:nvSpPr>
          <p:spPr>
            <a:xfrm>
              <a:off x="3345401" y="3119289"/>
              <a:ext cx="1250120" cy="1250120"/>
            </a:xfrm>
            <a:prstGeom prst="donut">
              <a:avLst>
                <a:gd name="adj" fmla="val 1003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íṩḻiḓe"/>
            <p:cNvSpPr/>
            <p:nvPr/>
          </p:nvSpPr>
          <p:spPr>
            <a:xfrm>
              <a:off x="3345401" y="3119289"/>
              <a:ext cx="1250120" cy="1250120"/>
            </a:xfrm>
            <a:prstGeom prst="blockArc">
              <a:avLst>
                <a:gd name="adj1" fmla="val 16200000"/>
                <a:gd name="adj2" fmla="val 10800000"/>
                <a:gd name="adj3" fmla="val 995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3" name="îṩ1ïḑê"/>
            <p:cNvSpPr/>
            <p:nvPr/>
          </p:nvSpPr>
          <p:spPr>
            <a:xfrm>
              <a:off x="3725000" y="3626629"/>
              <a:ext cx="524579" cy="235441"/>
            </a:xfrm>
            <a:prstGeom prst="rect">
              <a:avLst/>
            </a:prstGeom>
            <a:ln>
              <a:noFill/>
            </a:ln>
          </p:spPr>
          <p:txBody>
            <a:bodyPr wrap="none" lIns="90000" tIns="46800" rIns="90000" bIns="46800">
              <a:prstTxWarp prst="textPlain">
                <a:avLst/>
              </a:prstTxWarp>
              <a:normAutofit fontScale="25000" lnSpcReduction="20000"/>
            </a:bodyPr>
            <a:lstStyle/>
            <a:p>
              <a:pPr algn="ctr"/>
              <a:r>
                <a:rPr lang="en-US" altLang="zh-CN" sz="4800">
                  <a:solidFill>
                    <a:schemeClr val="bg1"/>
                  </a:solidFill>
                  <a:latin typeface="Open Sans" panose="020b0606030504020204" pitchFamily="34" charset="0"/>
                  <a:ea typeface="微软雅黑" panose="020b0503020204020204" pitchFamily="34" charset="-122"/>
                  <a:sym typeface="Open Sans" panose="020b0606030504020204" pitchFamily="34" charset="0"/>
                </a:rPr>
                <a:t>75%</a:t>
              </a:r>
              <a:endParaRPr lang="en-US" altLang="zh-CN" sz="48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14" name="íŝľide"/>
            <p:cNvSpPr/>
            <p:nvPr/>
          </p:nvSpPr>
          <p:spPr>
            <a:xfrm>
              <a:off x="6351634" y="3119289"/>
              <a:ext cx="1250120" cy="1250120"/>
            </a:xfrm>
            <a:prstGeom prst="donut">
              <a:avLst>
                <a:gd name="adj" fmla="val 1003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5" name="ïsḷídê"/>
            <p:cNvSpPr/>
            <p:nvPr/>
          </p:nvSpPr>
          <p:spPr>
            <a:xfrm>
              <a:off x="6351634" y="3119289"/>
              <a:ext cx="1250120" cy="1250120"/>
            </a:xfrm>
            <a:prstGeom prst="blockArc">
              <a:avLst>
                <a:gd name="adj1" fmla="val 16200000"/>
                <a:gd name="adj2" fmla="val 4320000"/>
                <a:gd name="adj3" fmla="val 995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6" name="išľiḋè"/>
            <p:cNvSpPr/>
            <p:nvPr/>
          </p:nvSpPr>
          <p:spPr>
            <a:xfrm>
              <a:off x="6731233" y="3626629"/>
              <a:ext cx="524579" cy="235441"/>
            </a:xfrm>
            <a:prstGeom prst="rect">
              <a:avLst/>
            </a:prstGeom>
            <a:ln>
              <a:noFill/>
            </a:ln>
          </p:spPr>
          <p:txBody>
            <a:bodyPr wrap="none" lIns="90000" tIns="46800" rIns="90000" bIns="46800">
              <a:prstTxWarp prst="textPlain">
                <a:avLst/>
              </a:prstTxWarp>
              <a:normAutofit fontScale="25000" lnSpcReduction="20000"/>
            </a:bodyPr>
            <a:lstStyle/>
            <a:p>
              <a:pPr algn="ctr"/>
              <a:r>
                <a:rPr lang="en-US" altLang="zh-CN" sz="4800">
                  <a:solidFill>
                    <a:schemeClr val="bg1"/>
                  </a:solidFill>
                  <a:latin typeface="Open Sans" panose="020b0606030504020204" pitchFamily="34" charset="0"/>
                  <a:ea typeface="微软雅黑" panose="020b0503020204020204" pitchFamily="34" charset="-122"/>
                  <a:sym typeface="Open Sans" panose="020b0606030504020204" pitchFamily="34" charset="0"/>
                </a:rPr>
                <a:t>45%</a:t>
              </a:r>
              <a:endParaRPr lang="en-US" altLang="zh-CN" sz="48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17" name="îśḷiḍe"/>
            <p:cNvSpPr/>
            <p:nvPr/>
          </p:nvSpPr>
          <p:spPr>
            <a:xfrm>
              <a:off x="9473526" y="3119289"/>
              <a:ext cx="1250120" cy="1250120"/>
            </a:xfrm>
            <a:prstGeom prst="donut">
              <a:avLst>
                <a:gd name="adj" fmla="val 1003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8" name="iṧļîḍè"/>
            <p:cNvSpPr/>
            <p:nvPr/>
          </p:nvSpPr>
          <p:spPr>
            <a:xfrm>
              <a:off x="9473526" y="3119289"/>
              <a:ext cx="1250120" cy="1250120"/>
            </a:xfrm>
            <a:prstGeom prst="blockArc">
              <a:avLst>
                <a:gd name="adj1" fmla="val 16200000"/>
                <a:gd name="adj2" fmla="val 18360000"/>
                <a:gd name="adj3" fmla="val 995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9" name="ïṥļíḍe"/>
            <p:cNvSpPr/>
            <p:nvPr/>
          </p:nvSpPr>
          <p:spPr>
            <a:xfrm>
              <a:off x="9853125" y="3626629"/>
              <a:ext cx="524579" cy="235441"/>
            </a:xfrm>
            <a:prstGeom prst="rect">
              <a:avLst/>
            </a:prstGeom>
            <a:ln>
              <a:noFill/>
            </a:ln>
          </p:spPr>
          <p:txBody>
            <a:bodyPr wrap="none" lIns="90000" tIns="46800" rIns="90000" bIns="46800">
              <a:prstTxWarp prst="textPlain">
                <a:avLst/>
              </a:prstTxWarp>
              <a:normAutofit fontScale="25000" lnSpcReduction="20000"/>
            </a:bodyPr>
            <a:lstStyle/>
            <a:p>
              <a:pPr algn="ctr"/>
              <a:r>
                <a:rPr lang="en-US" altLang="zh-CN" sz="4800">
                  <a:solidFill>
                    <a:schemeClr val="bg1"/>
                  </a:solidFill>
                  <a:latin typeface="Open Sans" panose="020b0606030504020204" pitchFamily="34" charset="0"/>
                  <a:ea typeface="微软雅黑" panose="020b0503020204020204" pitchFamily="34" charset="-122"/>
                  <a:sym typeface="Open Sans" panose="020b0606030504020204" pitchFamily="34" charset="0"/>
                </a:rPr>
                <a:t>10%</a:t>
              </a:r>
              <a:endParaRPr lang="en-US" altLang="zh-CN" sz="48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0" name="îsliḍê"/>
            <p:cNvSpPr/>
            <p:nvPr/>
          </p:nvSpPr>
          <p:spPr bwMode="auto">
            <a:xfrm>
              <a:off x="2925042" y="5008580"/>
              <a:ext cx="2090838"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20000"/>
                </a:lnSpc>
              </a:pPr>
              <a:r>
                <a:rPr lang="en-US" altLang="zh-CN" sz="1000">
                  <a:solidFill>
                    <a:schemeClr val="bg1"/>
                  </a:solidFill>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0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1" name="ïšliḋê"/>
            <p:cNvSpPr txBox="1"/>
            <p:nvPr/>
          </p:nvSpPr>
          <p:spPr bwMode="auto">
            <a:xfrm>
              <a:off x="2925042" y="4657441"/>
              <a:ext cx="2090838"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sz="1800"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2" name="îṣlîḋè"/>
            <p:cNvSpPr/>
            <p:nvPr/>
          </p:nvSpPr>
          <p:spPr bwMode="auto">
            <a:xfrm>
              <a:off x="5948103" y="5008580"/>
              <a:ext cx="2090838"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20000"/>
                </a:lnSpc>
              </a:pPr>
              <a:r>
                <a:rPr lang="en-US" altLang="zh-CN" sz="1000">
                  <a:solidFill>
                    <a:schemeClr val="bg1"/>
                  </a:solidFill>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0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3" name="ïṡlidè"/>
            <p:cNvSpPr txBox="1"/>
            <p:nvPr/>
          </p:nvSpPr>
          <p:spPr bwMode="auto">
            <a:xfrm>
              <a:off x="5948103" y="4657441"/>
              <a:ext cx="2090838"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sz="1800"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4" name="îṡḷíḓé"/>
            <p:cNvSpPr/>
            <p:nvPr/>
          </p:nvSpPr>
          <p:spPr bwMode="auto">
            <a:xfrm>
              <a:off x="9069995" y="5008580"/>
              <a:ext cx="2090838"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20000"/>
                </a:lnSpc>
              </a:pPr>
              <a:r>
                <a:rPr lang="en-US" altLang="zh-CN" sz="1000">
                  <a:solidFill>
                    <a:schemeClr val="bg1"/>
                  </a:solidFill>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0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5" name="íṥľíḑe"/>
            <p:cNvSpPr txBox="1"/>
            <p:nvPr/>
          </p:nvSpPr>
          <p:spPr bwMode="auto">
            <a:xfrm>
              <a:off x="9069995" y="4657441"/>
              <a:ext cx="2090838"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sz="1800" b="1">
                  <a:solidFill>
                    <a:schemeClr val="bg1"/>
                  </a:solidFill>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t="-9000" b="-9000"/>
          </a:stretch>
        </a:blipFill>
        <a:effectLst/>
      </p:bgPr>
    </p:bg>
    <p:spTree>
      <p:nvGrpSpPr>
        <p:cNvPr id="1" name=""/>
        <p:cNvGrpSpPr/>
        <p:nvPr/>
      </p:nvGrpSpPr>
      <p:grpSpPr>
        <a:xfrm>
          <a:off x="0" y="0"/>
          <a:ext cx="0" cy="0"/>
        </a:xfrm>
      </p:grpSpPr>
      <p:grpSp>
        <p:nvGrpSpPr>
          <p:cNvPr id="2" name="组合 1"/>
          <p:cNvGrpSpPr/>
          <p:nvPr/>
        </p:nvGrpSpPr>
        <p:grpSpPr>
          <a:xfrm>
            <a:off x="441960" y="487680"/>
            <a:ext cx="11102340" cy="769441"/>
            <a:chOff x="441960" y="487680"/>
            <a:chExt cx="11102340" cy="769441"/>
          </a:xfrm>
        </p:grpSpPr>
        <p:sp>
          <p:nvSpPr>
            <p:cNvPr id="3" name="文本框 2"/>
            <p:cNvSpPr txBox="1"/>
            <p:nvPr/>
          </p:nvSpPr>
          <p:spPr>
            <a:xfrm>
              <a:off x="441960" y="487680"/>
              <a:ext cx="4343400"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altLang="zh-CN" sz="4400" b="1" spc="1000">
                  <a:solidFill>
                    <a:schemeClr val="bg1"/>
                  </a:solidFill>
                  <a:latin typeface="Open Sans" panose="020b0606030504020204" pitchFamily="34" charset="0"/>
                  <a:ea typeface="微软雅黑" panose="020b0503020204020204" pitchFamily="34" charset="-122"/>
                  <a:sym typeface="Open Sans" panose="020b0606030504020204" pitchFamily="34" charset="0"/>
                </a:rPr>
                <a:t>CONTENTS</a:t>
              </a:r>
              <a:endParaRPr lang="zh-CN" altLang="en-US" sz="4400" b="1" spc="10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4" name="直接连接符 3"/>
            <p:cNvCxnSpPr>
              <a:stCxn id="3" idx="3"/>
            </p:cNvCxnSpPr>
            <p:nvPr/>
          </p:nvCxnSpPr>
          <p:spPr>
            <a:xfrm>
              <a:off x="4785360" y="872401"/>
              <a:ext cx="6758940" cy="11232"/>
            </a:xfrm>
            <a:prstGeom prst="line">
              <a:avLst/>
            </a:prstGeom>
            <a:ln w="25400">
              <a:solidFill>
                <a:schemeClr val="bg1"/>
              </a:solidFill>
              <a:prstDash val="lgDash"/>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441960" y="1442720"/>
            <a:ext cx="11308080" cy="4937760"/>
            <a:chOff x="441960" y="1442720"/>
            <a:chExt cx="11308080" cy="4937760"/>
          </a:xfrm>
        </p:grpSpPr>
        <p:sp>
          <p:nvSpPr>
            <p:cNvPr id="7" name="矩形 6"/>
            <p:cNvSpPr/>
            <p:nvPr/>
          </p:nvSpPr>
          <p:spPr>
            <a:xfrm>
              <a:off x="441960" y="1442720"/>
              <a:ext cx="11308080" cy="4937760"/>
            </a:xfrm>
            <a:prstGeom prst="rect">
              <a:avLst/>
            </a:prstGeom>
            <a:solidFill>
              <a:schemeClr val="bg1"/>
            </a:solidFill>
            <a:ln w="25400">
              <a:solidFill>
                <a:srgbClr val="2591B1"/>
              </a:solidFill>
            </a:ln>
            <a:effectLst>
              <a:outerShdw blurRad="2286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8" name="组合 7"/>
            <p:cNvGrpSpPr/>
            <p:nvPr/>
          </p:nvGrpSpPr>
          <p:grpSpPr>
            <a:xfrm>
              <a:off x="1028700" y="2523679"/>
              <a:ext cx="10134600" cy="2721023"/>
              <a:chOff x="1153160" y="2498008"/>
              <a:chExt cx="10134600" cy="2721023"/>
            </a:xfrm>
          </p:grpSpPr>
          <p:grpSp>
            <p:nvGrpSpPr>
              <p:cNvPr id="9" name="组合 8"/>
              <p:cNvGrpSpPr/>
              <p:nvPr/>
            </p:nvGrpSpPr>
            <p:grpSpPr>
              <a:xfrm>
                <a:off x="1153160" y="2503883"/>
                <a:ext cx="4531360" cy="776179"/>
                <a:chOff x="1239520" y="3794203"/>
                <a:chExt cx="4531360" cy="776179"/>
              </a:xfrm>
            </p:grpSpPr>
            <p:sp>
              <p:nvSpPr>
                <p:cNvPr id="25" name="椭圆 24"/>
                <p:cNvSpPr/>
                <p:nvPr/>
              </p:nvSpPr>
              <p:spPr>
                <a:xfrm>
                  <a:off x="1239520" y="3849022"/>
                  <a:ext cx="721360" cy="721360"/>
                </a:xfrm>
                <a:prstGeom prst="ellipse">
                  <a:avLst/>
                </a:prstGeom>
                <a:blipFill dpi="0" rotWithShape="1">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latin typeface="Open Sans" panose="020b0606030504020204" pitchFamily="34" charset="0"/>
                      <a:ea typeface="微软雅黑" panose="020b0503020204020204" pitchFamily="34" charset="-122"/>
                      <a:sym typeface="Open Sans" panose="020b0606030504020204" pitchFamily="34" charset="0"/>
                    </a:rPr>
                    <a:t>01</a:t>
                  </a:r>
                  <a:endParaRPr lang="zh-CN" altLang="en-US" sz="1400">
                    <a:solidFill>
                      <a:schemeClr val="tx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26" name="组合 25"/>
                <p:cNvGrpSpPr/>
                <p:nvPr/>
              </p:nvGrpSpPr>
              <p:grpSpPr>
                <a:xfrm>
                  <a:off x="2235200" y="3794203"/>
                  <a:ext cx="3535680" cy="692497"/>
                  <a:chOff x="2255520" y="3830935"/>
                  <a:chExt cx="3535680" cy="692497"/>
                </a:xfrm>
              </p:grpSpPr>
              <p:sp>
                <p:nvSpPr>
                  <p:cNvPr id="27" name="文本框 26"/>
                  <p:cNvSpPr txBox="1"/>
                  <p:nvPr/>
                </p:nvSpPr>
                <p:spPr>
                  <a:xfrm>
                    <a:off x="2255520" y="3830935"/>
                    <a:ext cx="3444240" cy="461665"/>
                  </a:xfrm>
                  <a:prstGeom prst="rect">
                    <a:avLst/>
                  </a:prstGeom>
                  <a:noFill/>
                </p:spPr>
                <p:txBody>
                  <a:bodyPr wrap="square" rtlCol="0">
                    <a:spAutoFit/>
                  </a:bodyPr>
                  <a:lstStyle/>
                  <a:p>
                    <a:r>
                      <a:rPr lang="zh-CN" altLang="en-US" sz="24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关于我们</a:t>
                    </a:r>
                    <a:endParaRPr lang="zh-CN" altLang="en-US" sz="24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8" name="文本框 27"/>
                  <p:cNvSpPr txBox="1"/>
                  <p:nvPr/>
                </p:nvSpPr>
                <p:spPr>
                  <a:xfrm>
                    <a:off x="2255520" y="4292600"/>
                    <a:ext cx="3535680" cy="230832"/>
                  </a:xfrm>
                  <a:prstGeom prst="rect">
                    <a:avLst/>
                  </a:prstGeom>
                  <a:noFill/>
                </p:spPr>
                <p:txBody>
                  <a:bodyPr wrap="square" rtlCol="0">
                    <a:spAutoFit/>
                  </a:bodyPr>
                  <a:lstStyle/>
                  <a:p>
                    <a:pPr>
                      <a:spcBef>
                        <a:spcPct val="20000"/>
                      </a:spcBef>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 name="组合 9"/>
              <p:cNvGrpSpPr/>
              <p:nvPr/>
            </p:nvGrpSpPr>
            <p:grpSpPr>
              <a:xfrm>
                <a:off x="6756400" y="4442852"/>
                <a:ext cx="4531360" cy="776179"/>
                <a:chOff x="1239520" y="3794203"/>
                <a:chExt cx="4531360" cy="776179"/>
              </a:xfrm>
            </p:grpSpPr>
            <p:sp>
              <p:nvSpPr>
                <p:cNvPr id="21" name="椭圆 20"/>
                <p:cNvSpPr/>
                <p:nvPr/>
              </p:nvSpPr>
              <p:spPr>
                <a:xfrm>
                  <a:off x="1239520" y="3849022"/>
                  <a:ext cx="721360" cy="721360"/>
                </a:xfrm>
                <a:prstGeom prst="ellipse">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latin typeface="Open Sans" panose="020b0606030504020204" pitchFamily="34" charset="0"/>
                      <a:ea typeface="微软雅黑" panose="020b0503020204020204" pitchFamily="34" charset="-122"/>
                      <a:sym typeface="Open Sans" panose="020b0606030504020204" pitchFamily="34" charset="0"/>
                    </a:rPr>
                    <a:t>04</a:t>
                  </a:r>
                  <a:endParaRPr lang="zh-CN" altLang="en-US" sz="1400">
                    <a:solidFill>
                      <a:schemeClr val="tx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22" name="组合 21"/>
                <p:cNvGrpSpPr/>
                <p:nvPr/>
              </p:nvGrpSpPr>
              <p:grpSpPr>
                <a:xfrm>
                  <a:off x="2235200" y="3794203"/>
                  <a:ext cx="3535680" cy="692497"/>
                  <a:chOff x="2255520" y="3830935"/>
                  <a:chExt cx="3535680" cy="692497"/>
                </a:xfrm>
              </p:grpSpPr>
              <p:sp>
                <p:nvSpPr>
                  <p:cNvPr id="23" name="文本框 22"/>
                  <p:cNvSpPr txBox="1"/>
                  <p:nvPr/>
                </p:nvSpPr>
                <p:spPr>
                  <a:xfrm>
                    <a:off x="2255520" y="3830935"/>
                    <a:ext cx="3444240" cy="461665"/>
                  </a:xfrm>
                  <a:prstGeom prst="rect">
                    <a:avLst/>
                  </a:prstGeom>
                  <a:noFill/>
                </p:spPr>
                <p:txBody>
                  <a:bodyPr wrap="square" rtlCol="0">
                    <a:spAutoFit/>
                  </a:bodyPr>
                  <a:lstStyle/>
                  <a:p>
                    <a:r>
                      <a:rPr lang="zh-CN" altLang="en-US" sz="24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发展前景</a:t>
                    </a:r>
                    <a:endParaRPr lang="zh-CN" altLang="en-US" sz="24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4" name="文本框 23"/>
                  <p:cNvSpPr txBox="1"/>
                  <p:nvPr/>
                </p:nvSpPr>
                <p:spPr>
                  <a:xfrm>
                    <a:off x="2255520" y="4292600"/>
                    <a:ext cx="3535680" cy="230832"/>
                  </a:xfrm>
                  <a:prstGeom prst="rect">
                    <a:avLst/>
                  </a:prstGeom>
                  <a:noFill/>
                </p:spPr>
                <p:txBody>
                  <a:bodyPr wrap="square" rtlCol="0">
                    <a:spAutoFit/>
                  </a:bodyPr>
                  <a:lstStyle/>
                  <a:p>
                    <a:pPr>
                      <a:spcBef>
                        <a:spcPct val="20000"/>
                      </a:spcBef>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 name="组合 10"/>
              <p:cNvGrpSpPr/>
              <p:nvPr/>
            </p:nvGrpSpPr>
            <p:grpSpPr>
              <a:xfrm>
                <a:off x="1153160" y="4442852"/>
                <a:ext cx="4531360" cy="776179"/>
                <a:chOff x="1239520" y="3794203"/>
                <a:chExt cx="4531360" cy="776179"/>
              </a:xfrm>
            </p:grpSpPr>
            <p:sp>
              <p:nvSpPr>
                <p:cNvPr id="17" name="椭圆 16"/>
                <p:cNvSpPr/>
                <p:nvPr/>
              </p:nvSpPr>
              <p:spPr>
                <a:xfrm>
                  <a:off x="1239520" y="3849022"/>
                  <a:ext cx="721360" cy="721360"/>
                </a:xfrm>
                <a:prstGeom prst="ellipse">
                  <a:avLst/>
                </a:prstGeom>
                <a:blipFill dpi="0" rotWithShape="1">
                  <a:blip r:embed="rId4">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latin typeface="Open Sans" panose="020b0606030504020204" pitchFamily="34" charset="0"/>
                      <a:ea typeface="微软雅黑" panose="020b0503020204020204" pitchFamily="34" charset="-122"/>
                      <a:sym typeface="Open Sans" panose="020b0606030504020204" pitchFamily="34" charset="0"/>
                    </a:rPr>
                    <a:t>03</a:t>
                  </a:r>
                  <a:endParaRPr lang="zh-CN" altLang="en-US" sz="1400">
                    <a:solidFill>
                      <a:schemeClr val="tx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8" name="组合 17"/>
                <p:cNvGrpSpPr/>
                <p:nvPr/>
              </p:nvGrpSpPr>
              <p:grpSpPr>
                <a:xfrm>
                  <a:off x="2235200" y="3794203"/>
                  <a:ext cx="3535680" cy="692497"/>
                  <a:chOff x="2255520" y="3830935"/>
                  <a:chExt cx="3535680" cy="692497"/>
                </a:xfrm>
              </p:grpSpPr>
              <p:sp>
                <p:nvSpPr>
                  <p:cNvPr id="19" name="文本框 18"/>
                  <p:cNvSpPr txBox="1"/>
                  <p:nvPr/>
                </p:nvSpPr>
                <p:spPr>
                  <a:xfrm>
                    <a:off x="2255520" y="3830935"/>
                    <a:ext cx="3444240" cy="461665"/>
                  </a:xfrm>
                  <a:prstGeom prst="rect">
                    <a:avLst/>
                  </a:prstGeom>
                  <a:noFill/>
                </p:spPr>
                <p:txBody>
                  <a:bodyPr wrap="square" rtlCol="0">
                    <a:spAutoFit/>
                  </a:bodyPr>
                  <a:lstStyle/>
                  <a:p>
                    <a:r>
                      <a:rPr lang="zh-CN" altLang="en-US" sz="24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项目介绍</a:t>
                    </a:r>
                    <a:endParaRPr lang="zh-CN" altLang="en-US" sz="24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0" name="文本框 19"/>
                  <p:cNvSpPr txBox="1"/>
                  <p:nvPr/>
                </p:nvSpPr>
                <p:spPr>
                  <a:xfrm>
                    <a:off x="2255520" y="4292600"/>
                    <a:ext cx="3535680" cy="230832"/>
                  </a:xfrm>
                  <a:prstGeom prst="rect">
                    <a:avLst/>
                  </a:prstGeom>
                  <a:noFill/>
                </p:spPr>
                <p:txBody>
                  <a:bodyPr wrap="square" rtlCol="0">
                    <a:spAutoFit/>
                  </a:bodyPr>
                  <a:lstStyle/>
                  <a:p>
                    <a:pPr>
                      <a:spcBef>
                        <a:spcPct val="20000"/>
                      </a:spcBef>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p:cNvGrpSpPr/>
              <p:nvPr/>
            </p:nvGrpSpPr>
            <p:grpSpPr>
              <a:xfrm>
                <a:off x="6756400" y="2498008"/>
                <a:ext cx="4531360" cy="776179"/>
                <a:chOff x="1239520" y="3794203"/>
                <a:chExt cx="4531360" cy="776179"/>
              </a:xfrm>
            </p:grpSpPr>
            <p:sp>
              <p:nvSpPr>
                <p:cNvPr id="13" name="椭圆 12"/>
                <p:cNvSpPr/>
                <p:nvPr/>
              </p:nvSpPr>
              <p:spPr>
                <a:xfrm>
                  <a:off x="1239520" y="3849022"/>
                  <a:ext cx="721360" cy="721360"/>
                </a:xfrm>
                <a:prstGeom prst="ellipse">
                  <a:avLst/>
                </a:prstGeom>
                <a:blipFill dpi="0" rotWithShape="1">
                  <a:blip r:embed="rId5">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latin typeface="Open Sans" panose="020b0606030504020204" pitchFamily="34" charset="0"/>
                      <a:ea typeface="微软雅黑" panose="020b0503020204020204" pitchFamily="34" charset="-122"/>
                      <a:sym typeface="Open Sans" panose="020b0606030504020204" pitchFamily="34" charset="0"/>
                    </a:rPr>
                    <a:t>02</a:t>
                  </a:r>
                  <a:endParaRPr lang="zh-CN" altLang="en-US" sz="1400">
                    <a:solidFill>
                      <a:schemeClr val="tx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4" name="组合 13"/>
                <p:cNvGrpSpPr/>
                <p:nvPr/>
              </p:nvGrpSpPr>
              <p:grpSpPr>
                <a:xfrm>
                  <a:off x="2235200" y="3794203"/>
                  <a:ext cx="3535680" cy="692497"/>
                  <a:chOff x="2255520" y="3830935"/>
                  <a:chExt cx="3535680" cy="692497"/>
                </a:xfrm>
              </p:grpSpPr>
              <p:sp>
                <p:nvSpPr>
                  <p:cNvPr id="15" name="文本框 14"/>
                  <p:cNvSpPr txBox="1"/>
                  <p:nvPr/>
                </p:nvSpPr>
                <p:spPr>
                  <a:xfrm>
                    <a:off x="2255520" y="3830935"/>
                    <a:ext cx="3444240" cy="461665"/>
                  </a:xfrm>
                  <a:prstGeom prst="rect">
                    <a:avLst/>
                  </a:prstGeom>
                  <a:noFill/>
                </p:spPr>
                <p:txBody>
                  <a:bodyPr wrap="square" rtlCol="0">
                    <a:spAutoFit/>
                  </a:bodyPr>
                  <a:lstStyle/>
                  <a:p>
                    <a:r>
                      <a:rPr lang="zh-CN" altLang="en-US" sz="24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公司介绍</a:t>
                    </a:r>
                    <a:endParaRPr lang="zh-CN" altLang="en-US" sz="24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16" name="文本框 15"/>
                  <p:cNvSpPr txBox="1"/>
                  <p:nvPr/>
                </p:nvSpPr>
                <p:spPr>
                  <a:xfrm>
                    <a:off x="2255520" y="4292600"/>
                    <a:ext cx="3535680" cy="230832"/>
                  </a:xfrm>
                  <a:prstGeom prst="rect">
                    <a:avLst/>
                  </a:prstGeom>
                  <a:noFill/>
                </p:spPr>
                <p:txBody>
                  <a:bodyPr wrap="square" rtlCol="0">
                    <a:spAutoFit/>
                  </a:bodyPr>
                  <a:lstStyle/>
                  <a:p>
                    <a:pPr>
                      <a:spcBef>
                        <a:spcPct val="20000"/>
                      </a:spcBef>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grpSp>
          </p:grpSp>
        </p:gr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nodeType="afterGroup">
                            <p:stCondLst>
                              <p:cond delay="10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项目介绍</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ba5a2235-03de-4a17-bc11-88219727797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789585" y="1509227"/>
            <a:ext cx="10622633" cy="4995039"/>
            <a:chOff x="729951" y="1121599"/>
            <a:chExt cx="10622633" cy="4995039"/>
          </a:xfrm>
        </p:grpSpPr>
        <p:grpSp>
          <p:nvGrpSpPr>
            <p:cNvPr id="7" name="i$ľíḋè"/>
            <p:cNvGrpSpPr/>
            <p:nvPr/>
          </p:nvGrpSpPr>
          <p:grpSpPr>
            <a:xfrm>
              <a:off x="9624392" y="1129693"/>
              <a:ext cx="1728192" cy="2291841"/>
              <a:chOff x="7392144" y="1340768"/>
              <a:chExt cx="1728192" cy="2291841"/>
            </a:xfrm>
          </p:grpSpPr>
          <p:grpSp>
            <p:nvGrpSpPr>
              <p:cNvPr id="35" name="íSḻídé"/>
              <p:cNvGrpSpPr/>
              <p:nvPr/>
            </p:nvGrpSpPr>
            <p:grpSpPr>
              <a:xfrm>
                <a:off x="7392144" y="1340768"/>
                <a:ext cx="1728192" cy="864096"/>
                <a:chOff x="7392144" y="1340768"/>
                <a:chExt cx="1728192" cy="864096"/>
              </a:xfrm>
            </p:grpSpPr>
            <p:cxnSp>
              <p:nvCxnSpPr>
                <p:cNvPr id="37" name="直接连接符 36"/>
                <p:cNvCxnSpPr/>
                <p:nvPr/>
              </p:nvCxnSpPr>
              <p:spPr>
                <a:xfrm>
                  <a:off x="7392144" y="1340768"/>
                  <a:ext cx="864096" cy="864096"/>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8256240" y="1340768"/>
                  <a:ext cx="864096" cy="864096"/>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36" name="isľiḑe"/>
              <p:cNvSpPr/>
              <p:nvPr/>
            </p:nvSpPr>
            <p:spPr>
              <a:xfrm>
                <a:off x="7464152" y="2204864"/>
                <a:ext cx="1656184" cy="1427745"/>
              </a:xfrm>
              <a:prstGeom prst="hexagon">
                <a:avLst/>
              </a:prstGeom>
              <a:solidFill>
                <a:schemeClr val="bg1"/>
              </a:solid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800" b="1">
                    <a:solidFill>
                      <a:schemeClr val="tx1"/>
                    </a:solidFill>
                    <a:latin typeface="Open Sans" panose="020b0606030504020204" pitchFamily="34" charset="0"/>
                    <a:ea typeface="微软雅黑" panose="020b0503020204020204" pitchFamily="34" charset="-122"/>
                    <a:sym typeface="Open Sans" panose="020b0606030504020204" pitchFamily="34" charset="0"/>
                  </a:rPr>
                  <a:t>Text</a:t>
                </a:r>
                <a:endParaRPr lang="zh-CN" altLang="en-US" sz="2800" b="1">
                  <a:solidFill>
                    <a:schemeClr val="tx1"/>
                  </a:solidFill>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8" name="ïś1ïḍe"/>
            <p:cNvSpPr/>
            <p:nvPr/>
          </p:nvSpPr>
          <p:spPr>
            <a:xfrm>
              <a:off x="729951" y="1121599"/>
              <a:ext cx="4262135" cy="4683664"/>
            </a:xfrm>
            <a:custGeom>
              <a:gdLst>
                <a:gd name="connsiteX0" fmla="*/ 0 w 3604000"/>
                <a:gd name="connsiteY0" fmla="*/ 1980219 h 3960438"/>
                <a:gd name="connsiteX1" fmla="*/ 990110 w 3604000"/>
                <a:gd name="connsiteY1" fmla="*/ 0 h 3960438"/>
                <a:gd name="connsiteX2" fmla="*/ 2178876 w 3604000"/>
                <a:gd name="connsiteY2" fmla="*/ 3312436 h 3960438"/>
                <a:gd name="connsiteX3" fmla="*/ 3604000 w 3604000"/>
                <a:gd name="connsiteY3" fmla="*/ 3960438 h 3960438"/>
                <a:gd name="connsiteX4" fmla="*/ 990110 w 3604000"/>
                <a:gd name="connsiteY4" fmla="*/ 3960438 h 3960438"/>
                <a:gd name="connsiteX5" fmla="*/ 0 w 3604000"/>
                <a:gd name="connsiteY5" fmla="*/ 1980219 h 3960438"/>
                <a:gd name="connsiteX6" fmla="*/ 0 w 4594110"/>
                <a:gd name="connsiteY6" fmla="*/ 1980220 h 39604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4000" h="3960438">
                  <a:moveTo>
                    <a:pt x="0" y="1980219"/>
                  </a:moveTo>
                  <a:lnTo>
                    <a:pt x="990110" y="0"/>
                  </a:lnTo>
                  <a:lnTo>
                    <a:pt x="2178876" y="3312436"/>
                  </a:lnTo>
                  <a:lnTo>
                    <a:pt x="3604000" y="3960438"/>
                  </a:lnTo>
                  <a:lnTo>
                    <a:pt x="990110" y="3960438"/>
                  </a:lnTo>
                  <a:lnTo>
                    <a:pt x="0" y="1980219"/>
                  </a:lnTo>
                  <a:close/>
                </a:path>
              </a:pathLst>
            </a:custGeom>
            <a:blipFill dpi="0" rotWithShape="1">
              <a:blip r:embed="rId3">
                <a:extLst>
                  <a:ext uri="{28A0092B-C50C-407E-A947-70E740481C1C}">
                    <a14:useLocalDpi xmlns:a14="http://schemas.microsoft.com/office/drawing/2010/main" val="0"/>
                  </a:ext>
                </a:extLst>
              </a:blip>
              <a:stretch>
                <a:fillRect/>
              </a:stretch>
            </a:blipFill>
            <a:ln w="762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9" name="直接连接符 8"/>
            <p:cNvCxnSpPr>
              <a:stCxn id="36" idx="3"/>
            </p:cNvCxnSpPr>
            <p:nvPr/>
          </p:nvCxnSpPr>
          <p:spPr>
            <a:xfrm flipH="1">
              <a:off x="6419086" y="2707662"/>
              <a:ext cx="3277314"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0" name="îšlïḋè"/>
            <p:cNvGrpSpPr/>
            <p:nvPr/>
          </p:nvGrpSpPr>
          <p:grpSpPr>
            <a:xfrm>
              <a:off x="3812117" y="1938945"/>
              <a:ext cx="2578029" cy="1149083"/>
              <a:chOff x="8662573" y="1415821"/>
              <a:chExt cx="2578029" cy="1149083"/>
            </a:xfrm>
          </p:grpSpPr>
          <p:sp>
            <p:nvSpPr>
              <p:cNvPr id="33" name="iṩ1ïḓé"/>
              <p:cNvSpPr txBox="1"/>
              <p:nvPr/>
            </p:nvSpPr>
            <p:spPr>
              <a:xfrm>
                <a:off x="8662573" y="1839896"/>
                <a:ext cx="2578029" cy="725008"/>
              </a:xfrm>
              <a:prstGeom prst="rect">
                <a:avLst/>
              </a:prstGeom>
              <a:noFill/>
            </p:spPr>
            <p:txBody>
              <a:bodyPr wrap="square" lIns="90000" tIns="46800" rIns="90000" bIns="46800" anchor="t">
                <a:normAutofit/>
              </a:bodyPr>
              <a:lstStyle/>
              <a:p>
                <a:pPr algn="r" defTabSz="914400">
                  <a:lnSpc>
                    <a:spcPct val="120000"/>
                  </a:lnSpc>
                  <a:spcBef>
                    <a:spcPct val="0"/>
                  </a:spcBef>
                  <a:defRPr/>
                </a:pPr>
                <a:r>
                  <a:rPr lang="en-US" altLang="zh-CN" sz="11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zh-CN" altLang="en-US"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34" name="íṡ1iḑé"/>
              <p:cNvSpPr/>
              <p:nvPr/>
            </p:nvSpPr>
            <p:spPr>
              <a:xfrm>
                <a:off x="8662573" y="1415821"/>
                <a:ext cx="2578029" cy="424075"/>
              </a:xfrm>
              <a:prstGeom prst="rect">
                <a:avLst/>
              </a:prstGeom>
            </p:spPr>
            <p:txBody>
              <a:bodyPr wrap="none" lIns="90000" tIns="46800" rIns="90000" bIns="46800" anchor="b">
                <a:normAutofit/>
              </a:bodyPr>
              <a:lstStyle/>
              <a:p>
                <a:pPr lvl="0" algn="r" defTabSz="914400">
                  <a:spcBef>
                    <a:spcPct val="0"/>
                  </a:spcBef>
                  <a:defRPr/>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2000" b="1">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1" name="îŝ1iḍê"/>
            <p:cNvGrpSpPr/>
            <p:nvPr/>
          </p:nvGrpSpPr>
          <p:grpSpPr>
            <a:xfrm>
              <a:off x="3812117" y="4074094"/>
              <a:ext cx="2578029" cy="1149083"/>
              <a:chOff x="8662573" y="1415821"/>
              <a:chExt cx="2578029" cy="1149083"/>
            </a:xfrm>
          </p:grpSpPr>
          <p:sp>
            <p:nvSpPr>
              <p:cNvPr id="31" name="îş1îḍe"/>
              <p:cNvSpPr txBox="1"/>
              <p:nvPr/>
            </p:nvSpPr>
            <p:spPr>
              <a:xfrm>
                <a:off x="8662573" y="1839896"/>
                <a:ext cx="2578029" cy="725008"/>
              </a:xfrm>
              <a:prstGeom prst="rect">
                <a:avLst/>
              </a:prstGeom>
              <a:noFill/>
            </p:spPr>
            <p:txBody>
              <a:bodyPr wrap="square" lIns="90000" tIns="46800" rIns="90000" bIns="46800" anchor="t">
                <a:normAutofit/>
              </a:bodyPr>
              <a:lstStyle/>
              <a:p>
                <a:pPr algn="r" defTabSz="914400">
                  <a:lnSpc>
                    <a:spcPct val="120000"/>
                  </a:lnSpc>
                  <a:spcBef>
                    <a:spcPct val="0"/>
                  </a:spcBef>
                  <a:defRPr/>
                </a:pPr>
                <a:r>
                  <a:rPr lang="en-US" altLang="zh-CN" sz="11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zh-CN" altLang="en-US"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32" name="îšľïḋé"/>
              <p:cNvSpPr/>
              <p:nvPr/>
            </p:nvSpPr>
            <p:spPr>
              <a:xfrm>
                <a:off x="8662573" y="1415821"/>
                <a:ext cx="2578029" cy="424075"/>
              </a:xfrm>
              <a:prstGeom prst="rect">
                <a:avLst/>
              </a:prstGeom>
            </p:spPr>
            <p:txBody>
              <a:bodyPr wrap="none" lIns="90000" tIns="46800" rIns="90000" bIns="46800" anchor="b">
                <a:normAutofit/>
              </a:bodyPr>
              <a:lstStyle/>
              <a:p>
                <a:pPr lvl="0" algn="r" defTabSz="914400">
                  <a:spcBef>
                    <a:spcPct val="0"/>
                  </a:spcBef>
                  <a:defRPr/>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2000" b="1">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2" name="îṣḻíḍè"/>
            <p:cNvGrpSpPr/>
            <p:nvPr/>
          </p:nvGrpSpPr>
          <p:grpSpPr>
            <a:xfrm>
              <a:off x="7591867" y="4967555"/>
              <a:ext cx="2578029" cy="1149083"/>
              <a:chOff x="8662573" y="1415821"/>
              <a:chExt cx="2578029" cy="1149083"/>
            </a:xfrm>
          </p:grpSpPr>
          <p:sp>
            <p:nvSpPr>
              <p:cNvPr id="29" name="isḻíḍe"/>
              <p:cNvSpPr txBox="1"/>
              <p:nvPr/>
            </p:nvSpPr>
            <p:spPr>
              <a:xfrm>
                <a:off x="8662573" y="1839896"/>
                <a:ext cx="2578029" cy="725008"/>
              </a:xfrm>
              <a:prstGeom prst="rect">
                <a:avLst/>
              </a:prstGeom>
              <a:noFill/>
            </p:spPr>
            <p:txBody>
              <a:bodyPr wrap="square" lIns="90000" tIns="46800" rIns="90000" bIns="46800" anchor="t">
                <a:normAutofit/>
              </a:bodyPr>
              <a:lstStyle/>
              <a:p>
                <a:pPr defTabSz="914400">
                  <a:lnSpc>
                    <a:spcPct val="120000"/>
                  </a:lnSpc>
                  <a:spcBef>
                    <a:spcPct val="0"/>
                  </a:spcBef>
                  <a:defRPr/>
                </a:pPr>
                <a:r>
                  <a:rPr lang="en-US" altLang="zh-CN" sz="11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zh-CN" altLang="en-US"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30" name="is1îďê"/>
              <p:cNvSpPr/>
              <p:nvPr/>
            </p:nvSpPr>
            <p:spPr>
              <a:xfrm>
                <a:off x="8662573" y="1415821"/>
                <a:ext cx="2578029" cy="424075"/>
              </a:xfrm>
              <a:prstGeom prst="rect">
                <a:avLst/>
              </a:prstGeom>
            </p:spPr>
            <p:txBody>
              <a:bodyPr wrap="none" lIns="90000" tIns="46800" rIns="90000" bIns="46800" anchor="b">
                <a:normAutofit/>
              </a:bodyPr>
              <a:lstStyle/>
              <a:p>
                <a:pPr lvl="0" defTabSz="914400">
                  <a:spcBef>
                    <a:spcPct val="0"/>
                  </a:spcBef>
                  <a:defRPr/>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2000" b="1">
                  <a:latin typeface="Open Sans" panose="020b0606030504020204" pitchFamily="34" charset="0"/>
                  <a:ea typeface="微软雅黑" panose="020b0503020204020204" pitchFamily="34" charset="-122"/>
                  <a:sym typeface="Open Sans" panose="020b0606030504020204" pitchFamily="34" charset="0"/>
                </a:endParaRPr>
              </a:p>
            </p:txBody>
          </p:sp>
        </p:grpSp>
        <p:cxnSp>
          <p:nvCxnSpPr>
            <p:cNvPr id="13" name="直接连接符 12"/>
            <p:cNvCxnSpPr>
              <a:stCxn id="36" idx="3"/>
            </p:cNvCxnSpPr>
            <p:nvPr/>
          </p:nvCxnSpPr>
          <p:spPr>
            <a:xfrm flipH="1">
              <a:off x="6725263" y="2707662"/>
              <a:ext cx="2971137" cy="1450958"/>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36" idx="3"/>
            </p:cNvCxnSpPr>
            <p:nvPr/>
          </p:nvCxnSpPr>
          <p:spPr>
            <a:xfrm flipH="1">
              <a:off x="8167410" y="2707662"/>
              <a:ext cx="1528990" cy="2237089"/>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5" name="išḻïḑè"/>
            <p:cNvGrpSpPr/>
            <p:nvPr/>
          </p:nvGrpSpPr>
          <p:grpSpPr>
            <a:xfrm>
              <a:off x="6725263" y="2455301"/>
              <a:ext cx="504720" cy="504720"/>
              <a:chOff x="5675954" y="2249137"/>
              <a:chExt cx="648072" cy="648072"/>
            </a:xfrm>
          </p:grpSpPr>
          <p:sp>
            <p:nvSpPr>
              <p:cNvPr id="27" name="íşľïḍé"/>
              <p:cNvSpPr/>
              <p:nvPr/>
            </p:nvSpPr>
            <p:spPr>
              <a:xfrm>
                <a:off x="5675954" y="2249137"/>
                <a:ext cx="648072" cy="648072"/>
              </a:xfrm>
              <a:prstGeom prst="ellipse">
                <a:avLst/>
              </a:prstGeom>
              <a:solidFill>
                <a:schemeClr val="tx2">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8" name="îSļïḑé"/>
              <p:cNvSpPr/>
              <p:nvPr/>
            </p:nvSpPr>
            <p:spPr bwMode="auto">
              <a:xfrm>
                <a:off x="5809844" y="2390028"/>
                <a:ext cx="380293" cy="366291"/>
              </a:xfrm>
              <a:custGeom>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6" name="iśḷîḑê"/>
            <p:cNvGrpSpPr/>
            <p:nvPr/>
          </p:nvGrpSpPr>
          <p:grpSpPr>
            <a:xfrm>
              <a:off x="8210831" y="4250614"/>
              <a:ext cx="504720" cy="504720"/>
              <a:chOff x="4792557" y="2249137"/>
              <a:chExt cx="648072" cy="648072"/>
            </a:xfrm>
          </p:grpSpPr>
          <p:sp>
            <p:nvSpPr>
              <p:cNvPr id="25" name="ïsḻiḋé"/>
              <p:cNvSpPr/>
              <p:nvPr/>
            </p:nvSpPr>
            <p:spPr>
              <a:xfrm>
                <a:off x="4792557" y="2249137"/>
                <a:ext cx="648072" cy="648072"/>
              </a:xfrm>
              <a:prstGeom prst="ellipse">
                <a:avLst/>
              </a:prstGeom>
              <a:solidFill>
                <a:schemeClr val="tx2">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6" name="î$1îḓé"/>
              <p:cNvSpPr/>
              <p:nvPr/>
            </p:nvSpPr>
            <p:spPr bwMode="auto">
              <a:xfrm>
                <a:off x="4926447" y="2390028"/>
                <a:ext cx="380293" cy="366291"/>
              </a:xfrm>
              <a:custGeom>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5" h="6825">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7" name="íšḷíḓè"/>
            <p:cNvGrpSpPr/>
            <p:nvPr/>
          </p:nvGrpSpPr>
          <p:grpSpPr>
            <a:xfrm>
              <a:off x="6894866" y="3653901"/>
              <a:ext cx="504720" cy="504720"/>
              <a:chOff x="3909160" y="2249137"/>
              <a:chExt cx="648072" cy="648072"/>
            </a:xfrm>
          </p:grpSpPr>
          <p:sp>
            <p:nvSpPr>
              <p:cNvPr id="23" name="îSḻïďè"/>
              <p:cNvSpPr/>
              <p:nvPr/>
            </p:nvSpPr>
            <p:spPr>
              <a:xfrm>
                <a:off x="3909160" y="2249137"/>
                <a:ext cx="648072" cy="648072"/>
              </a:xfrm>
              <a:prstGeom prst="ellipse">
                <a:avLst/>
              </a:prstGeom>
              <a:solidFill>
                <a:schemeClr val="bg1">
                  <a:lumMod val="6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4" name="íš1íḋè"/>
              <p:cNvSpPr/>
              <p:nvPr/>
            </p:nvSpPr>
            <p:spPr bwMode="auto">
              <a:xfrm>
                <a:off x="4043050" y="2390028"/>
                <a:ext cx="380293" cy="366291"/>
              </a:xfrm>
              <a:custGeom>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5"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cxnSp>
          <p:nvCxnSpPr>
            <p:cNvPr id="18" name="直接连接符 17"/>
            <p:cNvCxnSpPr>
              <a:stCxn id="27" idx="4"/>
              <a:endCxn id="23" idx="1"/>
            </p:cNvCxnSpPr>
            <p:nvPr/>
          </p:nvCxnSpPr>
          <p:spPr>
            <a:xfrm flipH="1">
              <a:off x="6968781" y="2960021"/>
              <a:ext cx="8842" cy="767795"/>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23" idx="5"/>
              <a:endCxn id="25" idx="2"/>
            </p:cNvCxnSpPr>
            <p:nvPr/>
          </p:nvCxnSpPr>
          <p:spPr>
            <a:xfrm>
              <a:off x="7325671" y="4084706"/>
              <a:ext cx="885160" cy="418268"/>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0" name="îṧľïḋe"/>
            <p:cNvSpPr/>
            <p:nvPr/>
          </p:nvSpPr>
          <p:spPr>
            <a:xfrm>
              <a:off x="745682" y="3493743"/>
              <a:ext cx="1163656" cy="2311520"/>
            </a:xfrm>
            <a:custGeom>
              <a:gdLst>
                <a:gd name="connsiteX0" fmla="*/ 116732 w 1163656"/>
                <a:gd name="connsiteY0" fmla="*/ 2311520 h 2311520"/>
                <a:gd name="connsiteX1" fmla="*/ 0 w 1163656"/>
                <a:gd name="connsiteY1" fmla="*/ 0 h 2311520"/>
                <a:gd name="connsiteX2" fmla="*/ 1163656 w 1163656"/>
                <a:gd name="connsiteY2" fmla="*/ 2311520 h 2311520"/>
                <a:gd name="connsiteX3" fmla="*/ 116732 w 1163656"/>
                <a:gd name="connsiteY3" fmla="*/ 2311520 h 2311520"/>
              </a:gdLst>
              <a:cxnLst>
                <a:cxn ang="0">
                  <a:pos x="connsiteX0" y="connsiteY0"/>
                </a:cxn>
                <a:cxn ang="0">
                  <a:pos x="connsiteX1" y="connsiteY1"/>
                </a:cxn>
                <a:cxn ang="0">
                  <a:pos x="connsiteX2" y="connsiteY2"/>
                </a:cxn>
                <a:cxn ang="0">
                  <a:pos x="connsiteX3" y="connsiteY3"/>
                </a:cxn>
              </a:cxnLst>
              <a:rect l="l" t="t" r="r" b="b"/>
              <a:pathLst>
                <a:path w="1163656" h="2311520">
                  <a:moveTo>
                    <a:pt x="116732" y="2311520"/>
                  </a:moveTo>
                  <a:lnTo>
                    <a:pt x="0" y="0"/>
                  </a:lnTo>
                  <a:lnTo>
                    <a:pt x="1163656" y="2311520"/>
                  </a:lnTo>
                  <a:lnTo>
                    <a:pt x="116732" y="231152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21" name="直接连接符 20"/>
            <p:cNvCxnSpPr/>
            <p:nvPr/>
          </p:nvCxnSpPr>
          <p:spPr>
            <a:xfrm flipH="1" flipV="1">
              <a:off x="3436706" y="4967555"/>
              <a:ext cx="1664426" cy="78658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2091014" y="1352383"/>
              <a:ext cx="1008111" cy="2696512"/>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2" name="矩形 1"/>
          <p:cNvSpPr/>
          <p:nvPr/>
        </p:nvSpPr>
        <p:spPr>
          <a:xfrm>
            <a:off x="6107095" y="0"/>
            <a:ext cx="6096000" cy="6858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5" name="组合 14"/>
          <p:cNvGrpSpPr/>
          <p:nvPr/>
        </p:nvGrpSpPr>
        <p:grpSpPr>
          <a:xfrm>
            <a:off x="1775012" y="1747927"/>
            <a:ext cx="8908228" cy="3368903"/>
            <a:chOff x="1775012" y="1566952"/>
            <a:chExt cx="8908228" cy="3368903"/>
          </a:xfrm>
        </p:grpSpPr>
        <p:sp>
          <p:nvSpPr>
            <p:cNvPr id="3" name="文本框 2"/>
            <p:cNvSpPr txBox="1"/>
            <p:nvPr/>
          </p:nvSpPr>
          <p:spPr>
            <a:xfrm>
              <a:off x="1775012" y="1566952"/>
              <a:ext cx="8908228" cy="1862048"/>
            </a:xfrm>
            <a:prstGeom prst="rect">
              <a:avLst/>
            </a:prstGeom>
            <a:noFill/>
          </p:spPr>
          <p:txBody>
            <a:bodyPr wrap="square" rtlCol="0">
              <a:spAutoFit/>
            </a:bodyPr>
            <a:lstStyle/>
            <a:p>
              <a:pPr algn="ctr"/>
              <a:r>
                <a:rPr lang="zh-CN" altLang="en-US" sz="11500" b="1" spc="600">
                  <a:solidFill>
                    <a:schemeClr val="tx1">
                      <a:lumMod val="75000"/>
                      <a:lumOff val="25000"/>
                    </a:schemeClr>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第四</a:t>
              </a:r>
              <a:r>
                <a:rPr lang="en-US" altLang="zh-CN" sz="11500" b="1" spc="600">
                  <a:solidFill>
                    <a:schemeClr val="tx1">
                      <a:lumMod val="75000"/>
                      <a:lumOff val="25000"/>
                    </a:schemeClr>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 </a:t>
              </a:r>
              <a:r>
                <a:rPr lang="zh-CN" altLang="en-US" sz="11500" b="1" spc="600">
                  <a:solidFill>
                    <a:schemeClr val="bg1"/>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部分</a:t>
              </a:r>
              <a:endParaRPr lang="zh-CN" altLang="en-US" sz="11500" b="1" spc="600">
                <a:solidFill>
                  <a:schemeClr val="bg1"/>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endParaRPr>
            </a:p>
          </p:txBody>
        </p:sp>
        <p:sp>
          <p:nvSpPr>
            <p:cNvPr id="4" name="文本框 3"/>
            <p:cNvSpPr txBox="1"/>
            <p:nvPr/>
          </p:nvSpPr>
          <p:spPr>
            <a:xfrm>
              <a:off x="4381500" y="3512693"/>
              <a:ext cx="3444240" cy="707886"/>
            </a:xfrm>
            <a:prstGeom prst="rect">
              <a:avLst/>
            </a:prstGeom>
            <a:noFill/>
          </p:spPr>
          <p:txBody>
            <a:bodyPr wrap="square" rtlCol="0">
              <a:spAutoFit/>
            </a:bodyPr>
            <a:lstStyle/>
            <a:p>
              <a:pPr algn="ctr"/>
              <a:r>
                <a:rPr lang="zh-CN" altLang="en-US" sz="40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发展 </a:t>
              </a:r>
              <a:r>
                <a:rPr lang="zh-CN" altLang="en-US" sz="4000" b="1" spc="1500">
                  <a:solidFill>
                    <a:schemeClr val="bg1"/>
                  </a:solidFill>
                  <a:latin typeface="Open Sans" panose="020b0606030504020204" pitchFamily="34" charset="0"/>
                  <a:ea typeface="微软雅黑" panose="020b0503020204020204" pitchFamily="34" charset="-122"/>
                  <a:sym typeface="Open Sans" panose="020b0606030504020204" pitchFamily="34" charset="0"/>
                </a:rPr>
                <a:t>前景</a:t>
              </a:r>
              <a:endParaRPr lang="zh-CN" altLang="en-US" sz="4000" b="1" spc="15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7" name="组合 6"/>
            <p:cNvGrpSpPr/>
            <p:nvPr/>
          </p:nvGrpSpPr>
          <p:grpSpPr>
            <a:xfrm>
              <a:off x="2362835" y="4304272"/>
              <a:ext cx="7481570" cy="631583"/>
              <a:chOff x="2452370" y="4349621"/>
              <a:chExt cx="7481570" cy="631583"/>
            </a:xfrm>
          </p:grpSpPr>
          <p:sp>
            <p:nvSpPr>
              <p:cNvPr id="5" name="文本框 4"/>
              <p:cNvSpPr txBox="1"/>
              <p:nvPr/>
            </p:nvSpPr>
            <p:spPr>
              <a:xfrm>
                <a:off x="6225540" y="4349621"/>
                <a:ext cx="3708400" cy="616836"/>
              </a:xfrm>
              <a:prstGeom prst="rect">
                <a:avLst/>
              </a:prstGeom>
              <a:noFill/>
            </p:spPr>
            <p:txBody>
              <a:bodyPr wrap="square" rtlCol="0">
                <a:spAutoFit/>
              </a:bodyPr>
              <a:lstStyle/>
              <a:p>
                <a:pPr>
                  <a:lnSpc>
                    <a:spcPct val="150000"/>
                  </a:lnSpc>
                </a:pPr>
                <a:r>
                  <a:rPr lang="en-US" altLang="zh-CN" sz="1200" b="1" spc="600">
                    <a:solidFill>
                      <a:schemeClr val="bg1"/>
                    </a:solidFill>
                    <a:latin typeface="Open Sans" panose="020b0606030504020204" pitchFamily="34" charset="0"/>
                    <a:ea typeface="微软雅黑" panose="020b0503020204020204" pitchFamily="34" charset="-122"/>
                    <a:sym typeface="Open Sans" panose="020b0606030504020204" pitchFamily="34" charset="0"/>
                  </a:rPr>
                  <a:t>ADD YOUR TITLE HERE.ADD YOUR TITLE.</a:t>
                </a:r>
                <a:endParaRPr lang="zh-CN" altLang="en-US" sz="1200" b="1" spc="6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6" name="文本框 5"/>
              <p:cNvSpPr txBox="1"/>
              <p:nvPr/>
            </p:nvSpPr>
            <p:spPr>
              <a:xfrm>
                <a:off x="2452370" y="4364368"/>
                <a:ext cx="3708400" cy="616836"/>
              </a:xfrm>
              <a:prstGeom prst="rect">
                <a:avLst/>
              </a:prstGeom>
              <a:noFill/>
            </p:spPr>
            <p:txBody>
              <a:bodyPr wrap="square" rtlCol="0">
                <a:spAutoFit/>
              </a:bodyPr>
              <a:lstStyle/>
              <a:p>
                <a:pPr algn="r">
                  <a:lnSpc>
                    <a:spcPct val="150000"/>
                  </a:lnSpc>
                </a:pPr>
                <a:r>
                  <a:rPr lang="en-US" altLang="zh-CN" sz="12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ADD YOUR TITLE HERE.ADD YOUR TITLE.</a:t>
                </a:r>
                <a:endParaRPr lang="zh-CN" altLang="en-US" sz="12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9" name="文本框 8"/>
          <p:cNvSpPr txBox="1"/>
          <p:nvPr/>
        </p:nvSpPr>
        <p:spPr>
          <a:xfrm>
            <a:off x="3453" y="0"/>
            <a:ext cx="430887" cy="1869440"/>
          </a:xfrm>
          <a:prstGeom prst="rect">
            <a:avLst/>
          </a:prstGeom>
          <a:noFill/>
        </p:spPr>
        <p:txBody>
          <a:bodyPr vert="eaVert" wrap="square" rtlCol="0">
            <a:spAutoFit/>
          </a:bodyPr>
          <a:lstStyle/>
          <a:p>
            <a:r>
              <a:rPr lang="en-US" altLang="zh-CN" sz="800" spc="300">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ADD YOUR TITLE HERE</a:t>
            </a:r>
            <a:endParaRPr lang="zh-CN" altLang="en-US" sz="800" spc="300">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endParaRPr>
          </a:p>
        </p:txBody>
      </p:sp>
      <p:sp>
        <p:nvSpPr>
          <p:cNvPr id="10" name="文本框 9"/>
          <p:cNvSpPr txBox="1"/>
          <p:nvPr/>
        </p:nvSpPr>
        <p:spPr>
          <a:xfrm rot="16200000">
            <a:off x="856436" y="2494281"/>
            <a:ext cx="430887" cy="1869440"/>
          </a:xfrm>
          <a:prstGeom prst="rect">
            <a:avLst/>
          </a:prstGeom>
          <a:noFill/>
        </p:spPr>
        <p:txBody>
          <a:bodyPr vert="eaVert" wrap="square" rtlCol="0">
            <a:spAutoFit/>
          </a:bodyPr>
          <a:lstStyle/>
          <a:p>
            <a:r>
              <a:rPr lang="en-US" altLang="zh-CN" sz="800" spc="300">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ADD YOUR TITLE HERE</a:t>
            </a:r>
            <a:endParaRPr lang="zh-CN" altLang="en-US" sz="800" spc="300">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endParaRPr>
          </a:p>
        </p:txBody>
      </p:sp>
      <p:sp>
        <p:nvSpPr>
          <p:cNvPr id="11" name="矩形 10"/>
          <p:cNvSpPr/>
          <p:nvPr/>
        </p:nvSpPr>
        <p:spPr>
          <a:xfrm>
            <a:off x="0" y="6228080"/>
            <a:ext cx="629920" cy="629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PA_十字形 9" descr="e7d195523061f1c0d318120d6aeaf1b6ccceb6ba3da59c0775C5DE19DDDEBC09ED96DBD9900D9848D623ECAD1D4904B78047D0015C22C8BE97228BE8B5BFF08FE7A3AE04126DA07312A96C0F69F9BAB7B8762A2F02ECB167EB1D3D935132D44A03185F23F8625673A228DA0C7DA620D0616217B810CE4DCA0BDC2CD812D5F48220C6184BA351E466"/>
          <p:cNvSpPr/>
          <p:nvPr>
            <p:custDataLst>
              <p:tags r:id="rId2"/>
            </p:custDataLst>
          </p:nvPr>
        </p:nvSpPr>
        <p:spPr>
          <a:xfrm>
            <a:off x="177799" y="6422270"/>
            <a:ext cx="241542" cy="241540"/>
          </a:xfrm>
          <a:prstGeom prst="plus">
            <a:avLst>
              <a:gd name="adj" fmla="val 4369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bg1"/>
              </a:solidFill>
              <a:effectLst/>
              <a:uLnTx/>
              <a:uFillTx/>
              <a:latin typeface="Open Sans" panose="020b0606030504020204" pitchFamily="34" charset="0"/>
              <a:ea typeface="微软雅黑" panose="020b0503020204020204" pitchFamily="34" charset="-122"/>
              <a:sym typeface="Open Sans" panose="020b0606030504020204" pitchFamily="34" charset="0"/>
            </a:endParaRPr>
          </a:p>
        </p:txBody>
      </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发展前景</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f9f77b58-b895-4fb0-82bc-82888a010af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945441" y="1599025"/>
            <a:ext cx="11242701" cy="4427268"/>
            <a:chOff x="945441" y="1211400"/>
            <a:chExt cx="11242701" cy="4427268"/>
          </a:xfrm>
        </p:grpSpPr>
        <p:sp>
          <p:nvSpPr>
            <p:cNvPr id="7" name="îṩlïḍê"/>
            <p:cNvSpPr/>
            <p:nvPr/>
          </p:nvSpPr>
          <p:spPr bwMode="auto">
            <a:xfrm flipH="1">
              <a:off x="10405614" y="2372810"/>
              <a:ext cx="1782528" cy="1812875"/>
            </a:xfrm>
            <a:custGeom>
              <a:gdLst>
                <a:gd name="T0" fmla="*/ 0 w 1294"/>
                <a:gd name="T1" fmla="*/ 0 h 1500"/>
                <a:gd name="T2" fmla="*/ 1294 w 1294"/>
                <a:gd name="T3" fmla="*/ 750 h 1500"/>
                <a:gd name="T4" fmla="*/ 0 w 1294"/>
                <a:gd name="T5" fmla="*/ 1500 h 1500"/>
                <a:gd name="T6" fmla="*/ 0 w 1294"/>
                <a:gd name="T7" fmla="*/ 0 h 1500"/>
              </a:gdLst>
              <a:cxnLst>
                <a:cxn ang="0">
                  <a:pos x="T0" y="T1"/>
                </a:cxn>
                <a:cxn ang="0">
                  <a:pos x="T2" y="T3"/>
                </a:cxn>
                <a:cxn ang="0">
                  <a:pos x="T4" y="T5"/>
                </a:cxn>
                <a:cxn ang="0">
                  <a:pos x="T6" y="T7"/>
                </a:cxn>
              </a:cxnLst>
              <a:rect l="0" t="0" r="r" b="b"/>
              <a:pathLst>
                <a:path w="1294" h="1500">
                  <a:moveTo>
                    <a:pt x="0" y="0"/>
                  </a:moveTo>
                  <a:lnTo>
                    <a:pt x="1294" y="750"/>
                  </a:lnTo>
                  <a:lnTo>
                    <a:pt x="0" y="1500"/>
                  </a:lnTo>
                  <a:lnTo>
                    <a:pt x="0" y="0"/>
                  </a:lnTo>
                  <a:close/>
                </a:path>
              </a:pathLst>
            </a:custGeom>
            <a:blipFill dpi="0" rotWithShape="1">
              <a:blip r:embed="rId4">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blipFill dpi="0" rotWithShape="1">
                  <a:blip r:embed="rId3">
                    <a:extLst>
                      <a:ext uri="{28A0092B-C50C-407E-A947-70E740481C1C}">
                        <a14:useLocalDpi xmlns:a14="http://schemas.microsoft.com/office/drawing/2010/main" val="0"/>
                      </a:ext>
                    </a:extLst>
                  </a:blip>
                  <a:stretch>
                    <a:fillRect/>
                  </a:stretch>
                </a:blip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8" name="îs1íḋè"/>
            <p:cNvGrpSpPr/>
            <p:nvPr/>
          </p:nvGrpSpPr>
          <p:grpSpPr>
            <a:xfrm>
              <a:off x="8893605" y="1440342"/>
              <a:ext cx="2626883" cy="908538"/>
              <a:chOff x="1539665" y="1921024"/>
              <a:chExt cx="2387982" cy="908538"/>
            </a:xfrm>
          </p:grpSpPr>
          <p:sp>
            <p:nvSpPr>
              <p:cNvPr id="29" name="ïsḷîḓé"/>
              <p:cNvSpPr/>
              <p:nvPr/>
            </p:nvSpPr>
            <p:spPr bwMode="auto">
              <a:xfrm>
                <a:off x="1539665" y="2272163"/>
                <a:ext cx="238798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eaLnBrk="1" hangingPunct="1">
                  <a:lnSpc>
                    <a:spcPct val="120000"/>
                  </a:lnSpc>
                  <a:spcBef>
                    <a:spcPct val="0"/>
                  </a:spcBef>
                  <a:buFontTx/>
                  <a:buNone/>
                </a:pPr>
                <a:r>
                  <a:rPr lang="en-US" altLang="zh-CN" sz="10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br>
                  <a:rPr lang="zh-CN" altLang="en-US" sz="1000">
                    <a:latin typeface="Open Sans" panose="020b0606030504020204" pitchFamily="34" charset="0"/>
                    <a:ea typeface="微软雅黑" panose="020b0503020204020204" pitchFamily="34" charset="-122"/>
                    <a:sym typeface="Open Sans" panose="020b0606030504020204" pitchFamily="34" charset="0"/>
                  </a:rPr>
                </a:br>
                <a:r>
                  <a:rPr lang="zh-CN" altLang="en-US" sz="1000">
                    <a:latin typeface="Open Sans" panose="020b0606030504020204" pitchFamily="34" charset="0"/>
                    <a:ea typeface="微软雅黑" panose="020b0503020204020204" pitchFamily="34" charset="-122"/>
                    <a:sym typeface="Open Sans" panose="020b0606030504020204" pitchFamily="34" charset="0"/>
                  </a:rPr>
                  <a:t> </a:t>
                </a:r>
                <a:endParaRPr lang="zh-CN" altLang="en-US"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30" name="îŝ1íďe"/>
              <p:cNvSpPr txBox="1"/>
              <p:nvPr/>
            </p:nvSpPr>
            <p:spPr bwMode="auto">
              <a:xfrm>
                <a:off x="1539665" y="1921024"/>
                <a:ext cx="2387982"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20000"/>
              </a:bodyPr>
              <a:lstStyle/>
              <a:p>
                <a:pPr eaLnBrk="1" hangingPunct="1">
                  <a:lnSpc>
                    <a:spcPct val="11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latin typeface="Open Sans" panose="020b0606030504020204" pitchFamily="34" charset="0"/>
                  <a:ea typeface="微软雅黑" panose="020b0503020204020204" pitchFamily="34" charset="-122"/>
                  <a:sym typeface="Open Sans" panose="020b0606030504020204" pitchFamily="34" charset="0"/>
                </a:endParaRPr>
              </a:p>
            </p:txBody>
          </p:sp>
        </p:grpSp>
        <p:cxnSp>
          <p:nvCxnSpPr>
            <p:cNvPr id="9" name="直接连接符 8"/>
            <p:cNvCxnSpPr/>
            <p:nvPr/>
          </p:nvCxnSpPr>
          <p:spPr>
            <a:xfrm flipH="1" flipV="1">
              <a:off x="8831476" y="1211400"/>
              <a:ext cx="0" cy="1137480"/>
            </a:xfrm>
            <a:prstGeom prst="line">
              <a:avLst/>
            </a:prstGeom>
            <a:ln w="3175" cap="rnd">
              <a:solidFill>
                <a:schemeClr val="tx1">
                  <a:lumMod val="40000"/>
                  <a:lumOff val="60000"/>
                </a:schemeClr>
              </a:solidFill>
              <a:round/>
              <a:headEnd type="none"/>
              <a:tailEnd type="oval" w="med" len="med"/>
            </a:ln>
          </p:spPr>
          <p:style>
            <a:lnRef idx="1">
              <a:schemeClr val="accent1"/>
            </a:lnRef>
            <a:fillRef idx="0">
              <a:schemeClr val="accent1"/>
            </a:fillRef>
            <a:effectRef idx="0">
              <a:schemeClr val="accent1"/>
            </a:effectRef>
            <a:fontRef idx="minor">
              <a:schemeClr val="tx1"/>
            </a:fontRef>
          </p:style>
        </p:cxnSp>
        <p:grpSp>
          <p:nvGrpSpPr>
            <p:cNvPr id="10" name="îṥḻïḋe"/>
            <p:cNvGrpSpPr/>
            <p:nvPr/>
          </p:nvGrpSpPr>
          <p:grpSpPr>
            <a:xfrm>
              <a:off x="8893605" y="4730130"/>
              <a:ext cx="2106773" cy="908538"/>
              <a:chOff x="1539665" y="1921024"/>
              <a:chExt cx="2642096" cy="908538"/>
            </a:xfrm>
          </p:grpSpPr>
          <p:sp>
            <p:nvSpPr>
              <p:cNvPr id="27" name="îš1íďê"/>
              <p:cNvSpPr/>
              <p:nvPr/>
            </p:nvSpPr>
            <p:spPr bwMode="auto">
              <a:xfrm>
                <a:off x="1539665" y="2272163"/>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algn="r" eaLnBrk="1" hangingPunct="1">
                  <a:lnSpc>
                    <a:spcPct val="120000"/>
                  </a:lnSpc>
                  <a:spcBef>
                    <a:spcPct val="0"/>
                  </a:spcBef>
                  <a:buFontTx/>
                  <a:buNone/>
                </a:pPr>
                <a:r>
                  <a:rPr lang="en-US" altLang="zh-CN" sz="10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br>
                  <a:rPr lang="zh-CN" altLang="en-US" sz="1000">
                    <a:latin typeface="Open Sans" panose="020b0606030504020204" pitchFamily="34" charset="0"/>
                    <a:ea typeface="微软雅黑" panose="020b0503020204020204" pitchFamily="34" charset="-122"/>
                    <a:sym typeface="Open Sans" panose="020b0606030504020204" pitchFamily="34" charset="0"/>
                  </a:rPr>
                </a:br>
                <a:r>
                  <a:rPr lang="zh-CN" altLang="en-US" sz="1000">
                    <a:latin typeface="Open Sans" panose="020b0606030504020204" pitchFamily="34" charset="0"/>
                    <a:ea typeface="微软雅黑" panose="020b0503020204020204" pitchFamily="34" charset="-122"/>
                    <a:sym typeface="Open Sans" panose="020b0606030504020204" pitchFamily="34" charset="0"/>
                  </a:rPr>
                  <a:t> </a:t>
                </a:r>
                <a:endParaRPr lang="zh-CN" altLang="en-US"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28" name="ïṩḻíḓè"/>
              <p:cNvSpPr txBox="1"/>
              <p:nvPr/>
            </p:nvSpPr>
            <p:spPr bwMode="auto">
              <a:xfrm>
                <a:off x="1539665" y="1921024"/>
                <a:ext cx="2642096"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20000"/>
              </a:bodyPr>
              <a:lstStyle/>
              <a:p>
                <a:pPr algn="r" eaLnBrk="1" hangingPunct="1">
                  <a:lnSpc>
                    <a:spcPct val="11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latin typeface="Open Sans" panose="020b0606030504020204" pitchFamily="34" charset="0"/>
                  <a:ea typeface="微软雅黑" panose="020b0503020204020204" pitchFamily="34" charset="-122"/>
                  <a:sym typeface="Open Sans" panose="020b0606030504020204" pitchFamily="34" charset="0"/>
                </a:endParaRPr>
              </a:p>
            </p:txBody>
          </p:sp>
        </p:grpSp>
        <p:cxnSp>
          <p:nvCxnSpPr>
            <p:cNvPr id="11" name="直接连接符 10"/>
            <p:cNvCxnSpPr/>
            <p:nvPr/>
          </p:nvCxnSpPr>
          <p:spPr>
            <a:xfrm flipH="1" flipV="1">
              <a:off x="11136560" y="3893316"/>
              <a:ext cx="0" cy="1628902"/>
            </a:xfrm>
            <a:prstGeom prst="line">
              <a:avLst/>
            </a:prstGeom>
            <a:ln w="3175" cap="rnd">
              <a:solidFill>
                <a:schemeClr val="tx1">
                  <a:lumMod val="40000"/>
                  <a:lumOff val="60000"/>
                </a:schemeClr>
              </a:solidFill>
              <a:round/>
              <a:headEnd type="oval"/>
              <a:tailEnd type="none" w="med" len="med"/>
            </a:ln>
          </p:spPr>
          <p:style>
            <a:lnRef idx="1">
              <a:schemeClr val="accent1"/>
            </a:lnRef>
            <a:fillRef idx="0">
              <a:schemeClr val="accent1"/>
            </a:fillRef>
            <a:effectRef idx="0">
              <a:schemeClr val="accent1"/>
            </a:effectRef>
            <a:fontRef idx="minor">
              <a:schemeClr val="tx1"/>
            </a:fontRef>
          </p:style>
        </p:cxnSp>
        <p:sp>
          <p:nvSpPr>
            <p:cNvPr id="12" name="ís1ïďê"/>
            <p:cNvSpPr/>
            <p:nvPr/>
          </p:nvSpPr>
          <p:spPr bwMode="auto">
            <a:xfrm>
              <a:off x="966042" y="3040860"/>
              <a:ext cx="2067631"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eaLnBrk="1" hangingPunct="1">
                <a:lnSpc>
                  <a:spcPct val="120000"/>
                </a:lnSpc>
                <a:spcBef>
                  <a:spcPct val="0"/>
                </a:spcBef>
                <a:buFontTx/>
                <a:buNone/>
              </a:pPr>
              <a:r>
                <a:rPr lang="en-US" altLang="zh-CN" sz="10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br>
                <a:rPr lang="zh-CN" altLang="en-US" sz="1000">
                  <a:latin typeface="Open Sans" panose="020b0606030504020204" pitchFamily="34" charset="0"/>
                  <a:ea typeface="微软雅黑" panose="020b0503020204020204" pitchFamily="34" charset="-122"/>
                  <a:sym typeface="Open Sans" panose="020b0606030504020204" pitchFamily="34" charset="0"/>
                </a:rPr>
              </a:br>
              <a:r>
                <a:rPr lang="zh-CN" altLang="en-US" sz="1000">
                  <a:latin typeface="Open Sans" panose="020b0606030504020204" pitchFamily="34" charset="0"/>
                  <a:ea typeface="微软雅黑" panose="020b0503020204020204" pitchFamily="34" charset="-122"/>
                  <a:sym typeface="Open Sans" panose="020b0606030504020204" pitchFamily="34" charset="0"/>
                </a:rPr>
                <a:t> </a:t>
              </a:r>
              <a:endParaRPr lang="zh-CN" altLang="en-US"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13" name="iŝḷïḍe"/>
            <p:cNvSpPr txBox="1"/>
            <p:nvPr/>
          </p:nvSpPr>
          <p:spPr bwMode="auto">
            <a:xfrm>
              <a:off x="966042" y="2689722"/>
              <a:ext cx="2067631" cy="3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20000"/>
            </a:bodyPr>
            <a:lstStyle/>
            <a:p>
              <a:pPr eaLnBrk="1" hangingPunct="1">
                <a:lnSpc>
                  <a:spcPct val="11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latin typeface="Open Sans" panose="020b0606030504020204" pitchFamily="34" charset="0"/>
                <a:ea typeface="微软雅黑" panose="020b0503020204020204" pitchFamily="34" charset="-122"/>
                <a:sym typeface="Open Sans" panose="020b0606030504020204" pitchFamily="34" charset="0"/>
              </a:endParaRPr>
            </a:p>
          </p:txBody>
        </p:sp>
        <p:sp>
          <p:nvSpPr>
            <p:cNvPr id="14" name="ïšļiḋé"/>
            <p:cNvSpPr/>
            <p:nvPr/>
          </p:nvSpPr>
          <p:spPr bwMode="auto">
            <a:xfrm>
              <a:off x="1033419" y="2178990"/>
              <a:ext cx="461080" cy="439730"/>
            </a:xfrm>
            <a:custGeom>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accent6"/>
            </a:solidFill>
            <a:ln>
              <a:noFill/>
            </a:ln>
          </p:spPr>
          <p:txBody>
            <a:bodyPr lIns="0" tIns="0" rIns="0" bIns="0"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5" name="îṡḻíďe"/>
            <p:cNvSpPr/>
            <p:nvPr/>
          </p:nvSpPr>
          <p:spPr bwMode="auto">
            <a:xfrm>
              <a:off x="4263436" y="3109087"/>
              <a:ext cx="1953604"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eaLnBrk="1" hangingPunct="1">
                <a:lnSpc>
                  <a:spcPct val="120000"/>
                </a:lnSpc>
                <a:spcBef>
                  <a:spcPct val="0"/>
                </a:spcBef>
                <a:buFontTx/>
                <a:buNone/>
              </a:pPr>
              <a:r>
                <a:rPr lang="en-US" altLang="zh-CN" sz="10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br>
                <a:rPr lang="zh-CN" altLang="en-US" sz="1000">
                  <a:latin typeface="Open Sans" panose="020b0606030504020204" pitchFamily="34" charset="0"/>
                  <a:ea typeface="微软雅黑" panose="020b0503020204020204" pitchFamily="34" charset="-122"/>
                  <a:sym typeface="Open Sans" panose="020b0606030504020204" pitchFamily="34" charset="0"/>
                </a:rPr>
              </a:br>
              <a:r>
                <a:rPr lang="zh-CN" altLang="en-US" sz="1000">
                  <a:latin typeface="Open Sans" panose="020b0606030504020204" pitchFamily="34" charset="0"/>
                  <a:ea typeface="微软雅黑" panose="020b0503020204020204" pitchFamily="34" charset="-122"/>
                  <a:sym typeface="Open Sans" panose="020b0606030504020204" pitchFamily="34" charset="0"/>
                </a:rPr>
                <a:t> </a:t>
              </a:r>
              <a:endParaRPr lang="zh-CN" altLang="en-US"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16" name="iṡļîdê"/>
            <p:cNvSpPr txBox="1"/>
            <p:nvPr/>
          </p:nvSpPr>
          <p:spPr bwMode="auto">
            <a:xfrm>
              <a:off x="4263436" y="2757949"/>
              <a:ext cx="1953604" cy="3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20000"/>
            </a:bodyPr>
            <a:lstStyle/>
            <a:p>
              <a:pPr eaLnBrk="1" hangingPunct="1">
                <a:lnSpc>
                  <a:spcPct val="11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latin typeface="Open Sans" panose="020b0606030504020204" pitchFamily="34" charset="0"/>
                <a:ea typeface="微软雅黑" panose="020b0503020204020204" pitchFamily="34" charset="-122"/>
                <a:sym typeface="Open Sans" panose="020b0606030504020204" pitchFamily="34" charset="0"/>
              </a:endParaRPr>
            </a:p>
          </p:txBody>
        </p:sp>
        <p:sp>
          <p:nvSpPr>
            <p:cNvPr id="17" name="ïṣľîḋé"/>
            <p:cNvSpPr/>
            <p:nvPr/>
          </p:nvSpPr>
          <p:spPr bwMode="auto">
            <a:xfrm>
              <a:off x="4330813" y="2192609"/>
              <a:ext cx="461080" cy="460328"/>
            </a:xfrm>
            <a:custGeom>
              <a:gdLst>
                <a:gd name="connsiteX0" fmla="*/ 139649 w 606580"/>
                <a:gd name="connsiteY0" fmla="*/ 323260 h 605592"/>
                <a:gd name="connsiteX1" fmla="*/ 274852 w 606580"/>
                <a:gd name="connsiteY1" fmla="*/ 323260 h 605592"/>
                <a:gd name="connsiteX2" fmla="*/ 274852 w 606580"/>
                <a:gd name="connsiteY2" fmla="*/ 349440 h 605592"/>
                <a:gd name="connsiteX3" fmla="*/ 139649 w 606580"/>
                <a:gd name="connsiteY3" fmla="*/ 349440 h 605592"/>
                <a:gd name="connsiteX4" fmla="*/ 66294 w 606580"/>
                <a:gd name="connsiteY4" fmla="*/ 26233 h 605592"/>
                <a:gd name="connsiteX5" fmla="*/ 66294 w 606580"/>
                <a:gd name="connsiteY5" fmla="*/ 375703 h 605592"/>
                <a:gd name="connsiteX6" fmla="*/ 540286 w 606580"/>
                <a:gd name="connsiteY6" fmla="*/ 375703 h 605592"/>
                <a:gd name="connsiteX7" fmla="*/ 540286 w 606580"/>
                <a:gd name="connsiteY7" fmla="*/ 26233 h 605592"/>
                <a:gd name="connsiteX8" fmla="*/ 39925 w 606580"/>
                <a:gd name="connsiteY8" fmla="*/ 0 h 605592"/>
                <a:gd name="connsiteX9" fmla="*/ 566655 w 606580"/>
                <a:gd name="connsiteY9" fmla="*/ 0 h 605592"/>
                <a:gd name="connsiteX10" fmla="*/ 566655 w 606580"/>
                <a:gd name="connsiteY10" fmla="*/ 375703 h 605592"/>
                <a:gd name="connsiteX11" fmla="*/ 606580 w 606580"/>
                <a:gd name="connsiteY11" fmla="*/ 375703 h 605592"/>
                <a:gd name="connsiteX12" fmla="*/ 606580 w 606580"/>
                <a:gd name="connsiteY12" fmla="*/ 401936 h 605592"/>
                <a:gd name="connsiteX13" fmla="*/ 373716 w 606580"/>
                <a:gd name="connsiteY13" fmla="*/ 401936 h 605592"/>
                <a:gd name="connsiteX14" fmla="*/ 413269 w 606580"/>
                <a:gd name="connsiteY14" fmla="*/ 600587 h 605592"/>
                <a:gd name="connsiteX15" fmla="*/ 387364 w 606580"/>
                <a:gd name="connsiteY15" fmla="*/ 605592 h 605592"/>
                <a:gd name="connsiteX16" fmla="*/ 346790 w 606580"/>
                <a:gd name="connsiteY16" fmla="*/ 401936 h 605592"/>
                <a:gd name="connsiteX17" fmla="*/ 316521 w 606580"/>
                <a:gd name="connsiteY17" fmla="*/ 401936 h 605592"/>
                <a:gd name="connsiteX18" fmla="*/ 316521 w 606580"/>
                <a:gd name="connsiteY18" fmla="*/ 551828 h 605592"/>
                <a:gd name="connsiteX19" fmla="*/ 290059 w 606580"/>
                <a:gd name="connsiteY19" fmla="*/ 551828 h 605592"/>
                <a:gd name="connsiteX20" fmla="*/ 290059 w 606580"/>
                <a:gd name="connsiteY20" fmla="*/ 401936 h 605592"/>
                <a:gd name="connsiteX21" fmla="*/ 247163 w 606580"/>
                <a:gd name="connsiteY21" fmla="*/ 401936 h 605592"/>
                <a:gd name="connsiteX22" fmla="*/ 206588 w 606580"/>
                <a:gd name="connsiteY22" fmla="*/ 605592 h 605592"/>
                <a:gd name="connsiteX23" fmla="*/ 180591 w 606580"/>
                <a:gd name="connsiteY23" fmla="*/ 600494 h 605592"/>
                <a:gd name="connsiteX24" fmla="*/ 220237 w 606580"/>
                <a:gd name="connsiteY24" fmla="*/ 401936 h 605592"/>
                <a:gd name="connsiteX25" fmla="*/ 0 w 606580"/>
                <a:gd name="connsiteY25" fmla="*/ 401936 h 605592"/>
                <a:gd name="connsiteX26" fmla="*/ 0 w 606580"/>
                <a:gd name="connsiteY26" fmla="*/ 375703 h 605592"/>
                <a:gd name="connsiteX27" fmla="*/ 39925 w 606580"/>
                <a:gd name="connsiteY27" fmla="*/ 375703 h 6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5592">
                  <a:moveTo>
                    <a:pt x="139649" y="323260"/>
                  </a:moveTo>
                  <a:lnTo>
                    <a:pt x="274852" y="323260"/>
                  </a:lnTo>
                  <a:lnTo>
                    <a:pt x="274852" y="349440"/>
                  </a:lnTo>
                  <a:lnTo>
                    <a:pt x="139649" y="349440"/>
                  </a:lnTo>
                  <a:close/>
                  <a:moveTo>
                    <a:pt x="66294" y="26233"/>
                  </a:moveTo>
                  <a:lnTo>
                    <a:pt x="66294" y="375703"/>
                  </a:lnTo>
                  <a:lnTo>
                    <a:pt x="540286" y="375703"/>
                  </a:lnTo>
                  <a:lnTo>
                    <a:pt x="540286"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close/>
                </a:path>
              </a:pathLst>
            </a:custGeom>
            <a:solidFill>
              <a:schemeClr val="accent3"/>
            </a:solidFill>
            <a:ln>
              <a:noFill/>
            </a:ln>
          </p:spPr>
          <p:txBody>
            <a:bodyPr lIns="0" tIns="0" rIns="0" bIns="0"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8" name="íṧḻíḍe"/>
            <p:cNvSpPr/>
            <p:nvPr/>
          </p:nvSpPr>
          <p:spPr bwMode="auto">
            <a:xfrm>
              <a:off x="966042" y="4771381"/>
              <a:ext cx="2067631"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eaLnBrk="1" hangingPunct="1">
                <a:lnSpc>
                  <a:spcPct val="120000"/>
                </a:lnSpc>
                <a:spcBef>
                  <a:spcPct val="0"/>
                </a:spcBef>
                <a:buFontTx/>
                <a:buNone/>
              </a:pPr>
              <a:r>
                <a:rPr lang="en-US" altLang="zh-CN" sz="10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br>
                <a:rPr lang="zh-CN" altLang="en-US" sz="1000">
                  <a:latin typeface="Open Sans" panose="020b0606030504020204" pitchFamily="34" charset="0"/>
                  <a:ea typeface="微软雅黑" panose="020b0503020204020204" pitchFamily="34" charset="-122"/>
                  <a:sym typeface="Open Sans" panose="020b0606030504020204" pitchFamily="34" charset="0"/>
                </a:rPr>
              </a:br>
              <a:r>
                <a:rPr lang="zh-CN" altLang="en-US" sz="1000">
                  <a:latin typeface="Open Sans" panose="020b0606030504020204" pitchFamily="34" charset="0"/>
                  <a:ea typeface="微软雅黑" panose="020b0503020204020204" pitchFamily="34" charset="-122"/>
                  <a:sym typeface="Open Sans" panose="020b0606030504020204" pitchFamily="34" charset="0"/>
                </a:rPr>
                <a:t> </a:t>
              </a:r>
              <a:endParaRPr lang="zh-CN" altLang="en-US"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19" name="íŝľiḋe"/>
            <p:cNvSpPr txBox="1"/>
            <p:nvPr/>
          </p:nvSpPr>
          <p:spPr bwMode="auto">
            <a:xfrm>
              <a:off x="966042" y="4420242"/>
              <a:ext cx="2067631" cy="3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20000"/>
            </a:bodyPr>
            <a:lstStyle/>
            <a:p>
              <a:pPr eaLnBrk="1" hangingPunct="1">
                <a:lnSpc>
                  <a:spcPct val="11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latin typeface="Open Sans" panose="020b0606030504020204" pitchFamily="34" charset="0"/>
                <a:ea typeface="微软雅黑" panose="020b0503020204020204" pitchFamily="34" charset="-122"/>
                <a:sym typeface="Open Sans" panose="020b0606030504020204" pitchFamily="34" charset="0"/>
              </a:endParaRPr>
            </a:p>
          </p:txBody>
        </p:sp>
        <p:sp>
          <p:nvSpPr>
            <p:cNvPr id="20" name="íṧlíḓè"/>
            <p:cNvSpPr/>
            <p:nvPr/>
          </p:nvSpPr>
          <p:spPr bwMode="auto">
            <a:xfrm>
              <a:off x="1033419" y="3913648"/>
              <a:ext cx="461080" cy="460374"/>
            </a:xfrm>
            <a:custGeom>
              <a:gdLst>
                <a:gd name="connsiteX0" fmla="*/ 424725 w 607004"/>
                <a:gd name="connsiteY0" fmla="*/ 67461 h 606075"/>
                <a:gd name="connsiteX1" fmla="*/ 522693 w 607004"/>
                <a:gd name="connsiteY1" fmla="*/ 67461 h 606075"/>
                <a:gd name="connsiteX2" fmla="*/ 539544 w 607004"/>
                <a:gd name="connsiteY2" fmla="*/ 84287 h 606075"/>
                <a:gd name="connsiteX3" fmla="*/ 539544 w 607004"/>
                <a:gd name="connsiteY3" fmla="*/ 182109 h 606075"/>
                <a:gd name="connsiteX4" fmla="*/ 522693 w 607004"/>
                <a:gd name="connsiteY4" fmla="*/ 198935 h 606075"/>
                <a:gd name="connsiteX5" fmla="*/ 505843 w 607004"/>
                <a:gd name="connsiteY5" fmla="*/ 182109 h 606075"/>
                <a:gd name="connsiteX6" fmla="*/ 505843 w 607004"/>
                <a:gd name="connsiteY6" fmla="*/ 124830 h 606075"/>
                <a:gd name="connsiteX7" fmla="*/ 332046 w 607004"/>
                <a:gd name="connsiteY7" fmla="*/ 298457 h 606075"/>
                <a:gd name="connsiteX8" fmla="*/ 308204 w 607004"/>
                <a:gd name="connsiteY8" fmla="*/ 298457 h 606075"/>
                <a:gd name="connsiteX9" fmla="*/ 233450 w 607004"/>
                <a:gd name="connsiteY9" fmla="*/ 223905 h 606075"/>
                <a:gd name="connsiteX10" fmla="*/ 96134 w 607004"/>
                <a:gd name="connsiteY10" fmla="*/ 361017 h 606075"/>
                <a:gd name="connsiteX11" fmla="*/ 72381 w 607004"/>
                <a:gd name="connsiteY11" fmla="*/ 361106 h 606075"/>
                <a:gd name="connsiteX12" fmla="*/ 72381 w 607004"/>
                <a:gd name="connsiteY12" fmla="*/ 337210 h 606075"/>
                <a:gd name="connsiteX13" fmla="*/ 221529 w 607004"/>
                <a:gd name="connsiteY13" fmla="*/ 188105 h 606075"/>
                <a:gd name="connsiteX14" fmla="*/ 245461 w 607004"/>
                <a:gd name="connsiteY14" fmla="*/ 188105 h 606075"/>
                <a:gd name="connsiteX15" fmla="*/ 320125 w 607004"/>
                <a:gd name="connsiteY15" fmla="*/ 262658 h 606075"/>
                <a:gd name="connsiteX16" fmla="*/ 481911 w 607004"/>
                <a:gd name="connsiteY16" fmla="*/ 101113 h 606075"/>
                <a:gd name="connsiteX17" fmla="*/ 424725 w 607004"/>
                <a:gd name="connsiteY17" fmla="*/ 101113 h 606075"/>
                <a:gd name="connsiteX18" fmla="*/ 407875 w 607004"/>
                <a:gd name="connsiteY18" fmla="*/ 84287 h 606075"/>
                <a:gd name="connsiteX19" fmla="*/ 424725 w 607004"/>
                <a:gd name="connsiteY19" fmla="*/ 67461 h 606075"/>
                <a:gd name="connsiteX20" fmla="*/ 33697 w 607004"/>
                <a:gd name="connsiteY20" fmla="*/ 33647 h 606075"/>
                <a:gd name="connsiteX21" fmla="*/ 33697 w 607004"/>
                <a:gd name="connsiteY21" fmla="*/ 399644 h 606075"/>
                <a:gd name="connsiteX22" fmla="*/ 573307 w 607004"/>
                <a:gd name="connsiteY22" fmla="*/ 399644 h 606075"/>
                <a:gd name="connsiteX23" fmla="*/ 573307 w 607004"/>
                <a:gd name="connsiteY23" fmla="*/ 33647 h 606075"/>
                <a:gd name="connsiteX24" fmla="*/ 16849 w 607004"/>
                <a:gd name="connsiteY24" fmla="*/ 0 h 606075"/>
                <a:gd name="connsiteX25" fmla="*/ 590155 w 607004"/>
                <a:gd name="connsiteY25" fmla="*/ 0 h 606075"/>
                <a:gd name="connsiteX26" fmla="*/ 607004 w 607004"/>
                <a:gd name="connsiteY26" fmla="*/ 16823 h 606075"/>
                <a:gd name="connsiteX27" fmla="*/ 607004 w 607004"/>
                <a:gd name="connsiteY27" fmla="*/ 416468 h 606075"/>
                <a:gd name="connsiteX28" fmla="*/ 590155 w 607004"/>
                <a:gd name="connsiteY28" fmla="*/ 433291 h 606075"/>
                <a:gd name="connsiteX29" fmla="*/ 320396 w 607004"/>
                <a:gd name="connsiteY29" fmla="*/ 433291 h 606075"/>
                <a:gd name="connsiteX30" fmla="*/ 320396 w 607004"/>
                <a:gd name="connsiteY30" fmla="*/ 503448 h 606075"/>
                <a:gd name="connsiteX31" fmla="*/ 456441 w 607004"/>
                <a:gd name="connsiteY31" fmla="*/ 577990 h 606075"/>
                <a:gd name="connsiteX32" fmla="*/ 455276 w 607004"/>
                <a:gd name="connsiteY32" fmla="*/ 601704 h 606075"/>
                <a:gd name="connsiteX33" fmla="*/ 431526 w 607004"/>
                <a:gd name="connsiteY33" fmla="*/ 600540 h 606075"/>
                <a:gd name="connsiteX34" fmla="*/ 320396 w 607004"/>
                <a:gd name="connsiteY34" fmla="*/ 537184 h 606075"/>
                <a:gd name="connsiteX35" fmla="*/ 320396 w 607004"/>
                <a:gd name="connsiteY35" fmla="*/ 589175 h 606075"/>
                <a:gd name="connsiteX36" fmla="*/ 303547 w 607004"/>
                <a:gd name="connsiteY36" fmla="*/ 605999 h 606075"/>
                <a:gd name="connsiteX37" fmla="*/ 286698 w 607004"/>
                <a:gd name="connsiteY37" fmla="*/ 589175 h 606075"/>
                <a:gd name="connsiteX38" fmla="*/ 286698 w 607004"/>
                <a:gd name="connsiteY38" fmla="*/ 537184 h 606075"/>
                <a:gd name="connsiteX39" fmla="*/ 175568 w 607004"/>
                <a:gd name="connsiteY39" fmla="*/ 600540 h 606075"/>
                <a:gd name="connsiteX40" fmla="*/ 151729 w 607004"/>
                <a:gd name="connsiteY40" fmla="*/ 601704 h 606075"/>
                <a:gd name="connsiteX41" fmla="*/ 150564 w 607004"/>
                <a:gd name="connsiteY41" fmla="*/ 577990 h 606075"/>
                <a:gd name="connsiteX42" fmla="*/ 286698 w 607004"/>
                <a:gd name="connsiteY42" fmla="*/ 503448 h 606075"/>
                <a:gd name="connsiteX43" fmla="*/ 286698 w 607004"/>
                <a:gd name="connsiteY43" fmla="*/ 433291 h 606075"/>
                <a:gd name="connsiteX44" fmla="*/ 16849 w 607004"/>
                <a:gd name="connsiteY44" fmla="*/ 433291 h 606075"/>
                <a:gd name="connsiteX45" fmla="*/ 0 w 607004"/>
                <a:gd name="connsiteY45" fmla="*/ 416468 h 606075"/>
                <a:gd name="connsiteX46" fmla="*/ 0 w 607004"/>
                <a:gd name="connsiteY46" fmla="*/ 16823 h 606075"/>
                <a:gd name="connsiteX47" fmla="*/ 16849 w 607004"/>
                <a:gd name="connsiteY47" fmla="*/ 0 h 606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004" h="606075">
                  <a:moveTo>
                    <a:pt x="424725" y="67461"/>
                  </a:moveTo>
                  <a:lnTo>
                    <a:pt x="522693" y="67461"/>
                  </a:lnTo>
                  <a:cubicBezTo>
                    <a:pt x="532015" y="67461"/>
                    <a:pt x="539544" y="74979"/>
                    <a:pt x="539544" y="84287"/>
                  </a:cubicBezTo>
                  <a:lnTo>
                    <a:pt x="539544" y="182109"/>
                  </a:lnTo>
                  <a:cubicBezTo>
                    <a:pt x="539544" y="191417"/>
                    <a:pt x="532015" y="198935"/>
                    <a:pt x="522693" y="198935"/>
                  </a:cubicBezTo>
                  <a:cubicBezTo>
                    <a:pt x="513372" y="198935"/>
                    <a:pt x="505843" y="191417"/>
                    <a:pt x="505843" y="182109"/>
                  </a:cubicBezTo>
                  <a:lnTo>
                    <a:pt x="505843" y="124830"/>
                  </a:lnTo>
                  <a:lnTo>
                    <a:pt x="332046" y="298457"/>
                  </a:lnTo>
                  <a:cubicBezTo>
                    <a:pt x="325772" y="304811"/>
                    <a:pt x="314478" y="304811"/>
                    <a:pt x="308204" y="298457"/>
                  </a:cubicBezTo>
                  <a:lnTo>
                    <a:pt x="233450" y="223905"/>
                  </a:lnTo>
                  <a:lnTo>
                    <a:pt x="96134" y="361017"/>
                  </a:lnTo>
                  <a:cubicBezTo>
                    <a:pt x="92907" y="364328"/>
                    <a:pt x="80717" y="369340"/>
                    <a:pt x="72381" y="361106"/>
                  </a:cubicBezTo>
                  <a:cubicBezTo>
                    <a:pt x="65838" y="354394"/>
                    <a:pt x="65838" y="343833"/>
                    <a:pt x="72381" y="337210"/>
                  </a:cubicBezTo>
                  <a:lnTo>
                    <a:pt x="221529" y="188105"/>
                  </a:lnTo>
                  <a:cubicBezTo>
                    <a:pt x="227893" y="181751"/>
                    <a:pt x="239097" y="181751"/>
                    <a:pt x="245461" y="188105"/>
                  </a:cubicBezTo>
                  <a:lnTo>
                    <a:pt x="320125" y="262658"/>
                  </a:lnTo>
                  <a:lnTo>
                    <a:pt x="481911" y="101113"/>
                  </a:lnTo>
                  <a:lnTo>
                    <a:pt x="424725" y="101113"/>
                  </a:lnTo>
                  <a:cubicBezTo>
                    <a:pt x="415404" y="101113"/>
                    <a:pt x="407875" y="93595"/>
                    <a:pt x="407875" y="84287"/>
                  </a:cubicBezTo>
                  <a:cubicBezTo>
                    <a:pt x="407875" y="74979"/>
                    <a:pt x="415404" y="67461"/>
                    <a:pt x="424725" y="67461"/>
                  </a:cubicBezTo>
                  <a:close/>
                  <a:moveTo>
                    <a:pt x="33697" y="33647"/>
                  </a:moveTo>
                  <a:lnTo>
                    <a:pt x="33697" y="399644"/>
                  </a:lnTo>
                  <a:lnTo>
                    <a:pt x="573307" y="399644"/>
                  </a:lnTo>
                  <a:lnTo>
                    <a:pt x="573307" y="33647"/>
                  </a:lnTo>
                  <a:close/>
                  <a:moveTo>
                    <a:pt x="16849" y="0"/>
                  </a:moveTo>
                  <a:lnTo>
                    <a:pt x="590155" y="0"/>
                  </a:lnTo>
                  <a:cubicBezTo>
                    <a:pt x="599476" y="0"/>
                    <a:pt x="607004" y="7517"/>
                    <a:pt x="607004" y="16823"/>
                  </a:cubicBezTo>
                  <a:lnTo>
                    <a:pt x="607004" y="416468"/>
                  </a:lnTo>
                  <a:cubicBezTo>
                    <a:pt x="607004" y="425774"/>
                    <a:pt x="599476" y="433291"/>
                    <a:pt x="590155" y="433291"/>
                  </a:cubicBezTo>
                  <a:lnTo>
                    <a:pt x="320396" y="433291"/>
                  </a:lnTo>
                  <a:lnTo>
                    <a:pt x="320396" y="503448"/>
                  </a:lnTo>
                  <a:cubicBezTo>
                    <a:pt x="369598" y="508191"/>
                    <a:pt x="416290" y="533694"/>
                    <a:pt x="456441" y="577990"/>
                  </a:cubicBezTo>
                  <a:cubicBezTo>
                    <a:pt x="462714" y="584791"/>
                    <a:pt x="462176" y="595529"/>
                    <a:pt x="455276" y="601704"/>
                  </a:cubicBezTo>
                  <a:cubicBezTo>
                    <a:pt x="448375" y="607968"/>
                    <a:pt x="437710" y="607431"/>
                    <a:pt x="431526" y="600540"/>
                  </a:cubicBezTo>
                  <a:cubicBezTo>
                    <a:pt x="398008" y="563672"/>
                    <a:pt x="359919" y="541927"/>
                    <a:pt x="320396" y="537184"/>
                  </a:cubicBezTo>
                  <a:lnTo>
                    <a:pt x="320396" y="589175"/>
                  </a:lnTo>
                  <a:cubicBezTo>
                    <a:pt x="320396" y="598482"/>
                    <a:pt x="312868" y="605999"/>
                    <a:pt x="303547" y="605999"/>
                  </a:cubicBezTo>
                  <a:cubicBezTo>
                    <a:pt x="294226" y="605999"/>
                    <a:pt x="286698" y="598482"/>
                    <a:pt x="286698" y="589175"/>
                  </a:cubicBezTo>
                  <a:lnTo>
                    <a:pt x="286698" y="537184"/>
                  </a:lnTo>
                  <a:cubicBezTo>
                    <a:pt x="247086" y="542106"/>
                    <a:pt x="208997" y="563672"/>
                    <a:pt x="175568" y="600540"/>
                  </a:cubicBezTo>
                  <a:cubicBezTo>
                    <a:pt x="172162" y="604209"/>
                    <a:pt x="159436" y="608415"/>
                    <a:pt x="151729" y="601704"/>
                  </a:cubicBezTo>
                  <a:cubicBezTo>
                    <a:pt x="144828" y="595619"/>
                    <a:pt x="144380" y="584880"/>
                    <a:pt x="150564" y="577990"/>
                  </a:cubicBezTo>
                  <a:cubicBezTo>
                    <a:pt x="190714" y="533605"/>
                    <a:pt x="237407" y="508191"/>
                    <a:pt x="286698" y="503448"/>
                  </a:cubicBezTo>
                  <a:lnTo>
                    <a:pt x="286698" y="433291"/>
                  </a:lnTo>
                  <a:lnTo>
                    <a:pt x="16849" y="433291"/>
                  </a:lnTo>
                  <a:cubicBezTo>
                    <a:pt x="7528" y="433291"/>
                    <a:pt x="0" y="425774"/>
                    <a:pt x="0" y="416468"/>
                  </a:cubicBezTo>
                  <a:lnTo>
                    <a:pt x="0" y="16823"/>
                  </a:lnTo>
                  <a:cubicBezTo>
                    <a:pt x="0" y="7517"/>
                    <a:pt x="7528" y="0"/>
                    <a:pt x="16849" y="0"/>
                  </a:cubicBezTo>
                  <a:close/>
                </a:path>
              </a:pathLst>
            </a:custGeom>
            <a:solidFill>
              <a:schemeClr val="accent3"/>
            </a:solidFill>
            <a:ln>
              <a:noFill/>
            </a:ln>
          </p:spPr>
          <p:txBody>
            <a:bodyPr lIns="0" tIns="0" rIns="0" bIns="0"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1" name="íslïḓè"/>
            <p:cNvSpPr/>
            <p:nvPr/>
          </p:nvSpPr>
          <p:spPr bwMode="auto">
            <a:xfrm>
              <a:off x="4263436" y="4777247"/>
              <a:ext cx="1953604"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eaLnBrk="1" hangingPunct="1">
                <a:lnSpc>
                  <a:spcPct val="120000"/>
                </a:lnSpc>
                <a:spcBef>
                  <a:spcPct val="0"/>
                </a:spcBef>
                <a:buFontTx/>
                <a:buNone/>
              </a:pPr>
              <a:r>
                <a:rPr lang="en-US" altLang="zh-CN" sz="10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br>
                <a:rPr lang="zh-CN" altLang="en-US" sz="1000">
                  <a:latin typeface="Open Sans" panose="020b0606030504020204" pitchFamily="34" charset="0"/>
                  <a:ea typeface="微软雅黑" panose="020b0503020204020204" pitchFamily="34" charset="-122"/>
                  <a:sym typeface="Open Sans" panose="020b0606030504020204" pitchFamily="34" charset="0"/>
                </a:rPr>
              </a:br>
              <a:r>
                <a:rPr lang="zh-CN" altLang="en-US" sz="1000">
                  <a:latin typeface="Open Sans" panose="020b0606030504020204" pitchFamily="34" charset="0"/>
                  <a:ea typeface="微软雅黑" panose="020b0503020204020204" pitchFamily="34" charset="-122"/>
                  <a:sym typeface="Open Sans" panose="020b0606030504020204" pitchFamily="34" charset="0"/>
                </a:rPr>
                <a:t> </a:t>
              </a:r>
              <a:endParaRPr lang="zh-CN" altLang="en-US"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22" name="íṩḷïdê"/>
            <p:cNvSpPr txBox="1"/>
            <p:nvPr/>
          </p:nvSpPr>
          <p:spPr bwMode="auto">
            <a:xfrm>
              <a:off x="4263436" y="4426108"/>
              <a:ext cx="1953604" cy="3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20000"/>
            </a:bodyPr>
            <a:lstStyle/>
            <a:p>
              <a:pPr eaLnBrk="1" hangingPunct="1">
                <a:lnSpc>
                  <a:spcPct val="110000"/>
                </a:lnSpc>
                <a:spcBef>
                  <a:spcPct val="0"/>
                </a:spcBef>
                <a:buFontTx/>
                <a:buNone/>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latin typeface="Open Sans" panose="020b0606030504020204" pitchFamily="34" charset="0"/>
                <a:ea typeface="微软雅黑" panose="020b0503020204020204" pitchFamily="34" charset="-122"/>
                <a:sym typeface="Open Sans" panose="020b0606030504020204" pitchFamily="34" charset="0"/>
              </a:endParaRPr>
            </a:p>
          </p:txBody>
        </p:sp>
        <p:sp>
          <p:nvSpPr>
            <p:cNvPr id="23" name="îṩļïḑè"/>
            <p:cNvSpPr/>
            <p:nvPr/>
          </p:nvSpPr>
          <p:spPr bwMode="auto">
            <a:xfrm>
              <a:off x="4330813" y="3893316"/>
              <a:ext cx="461080" cy="460366"/>
            </a:xfrm>
            <a:custGeom>
              <a:gdLst>
                <a:gd name="connsiteX0" fmla="*/ 12438 w 608556"/>
                <a:gd name="connsiteY0" fmla="*/ 316909 h 607614"/>
                <a:gd name="connsiteX1" fmla="*/ 596024 w 608556"/>
                <a:gd name="connsiteY1" fmla="*/ 316909 h 607614"/>
                <a:gd name="connsiteX2" fmla="*/ 608556 w 608556"/>
                <a:gd name="connsiteY2" fmla="*/ 329424 h 607614"/>
                <a:gd name="connsiteX3" fmla="*/ 596024 w 608556"/>
                <a:gd name="connsiteY3" fmla="*/ 341846 h 607614"/>
                <a:gd name="connsiteX4" fmla="*/ 316764 w 608556"/>
                <a:gd name="connsiteY4" fmla="*/ 341846 h 607614"/>
                <a:gd name="connsiteX5" fmla="*/ 316764 w 608556"/>
                <a:gd name="connsiteY5" fmla="*/ 500244 h 607614"/>
                <a:gd name="connsiteX6" fmla="*/ 414495 w 608556"/>
                <a:gd name="connsiteY6" fmla="*/ 585795 h 607614"/>
                <a:gd name="connsiteX7" fmla="*/ 415618 w 608556"/>
                <a:gd name="connsiteY7" fmla="*/ 603353 h 607614"/>
                <a:gd name="connsiteX8" fmla="*/ 406265 w 608556"/>
                <a:gd name="connsiteY8" fmla="*/ 607556 h 607614"/>
                <a:gd name="connsiteX9" fmla="*/ 398035 w 608556"/>
                <a:gd name="connsiteY9" fmla="*/ 604474 h 607614"/>
                <a:gd name="connsiteX10" fmla="*/ 316764 w 608556"/>
                <a:gd name="connsiteY10" fmla="*/ 533400 h 607614"/>
                <a:gd name="connsiteX11" fmla="*/ 316764 w 608556"/>
                <a:gd name="connsiteY11" fmla="*/ 594107 h 607614"/>
                <a:gd name="connsiteX12" fmla="*/ 304231 w 608556"/>
                <a:gd name="connsiteY12" fmla="*/ 606622 h 607614"/>
                <a:gd name="connsiteX13" fmla="*/ 291793 w 608556"/>
                <a:gd name="connsiteY13" fmla="*/ 594107 h 607614"/>
                <a:gd name="connsiteX14" fmla="*/ 291793 w 608556"/>
                <a:gd name="connsiteY14" fmla="*/ 533400 h 607614"/>
                <a:gd name="connsiteX15" fmla="*/ 210521 w 608556"/>
                <a:gd name="connsiteY15" fmla="*/ 604474 h 607614"/>
                <a:gd name="connsiteX16" fmla="*/ 192938 w 608556"/>
                <a:gd name="connsiteY16" fmla="*/ 603353 h 607614"/>
                <a:gd name="connsiteX17" fmla="*/ 194061 w 608556"/>
                <a:gd name="connsiteY17" fmla="*/ 585795 h 607614"/>
                <a:gd name="connsiteX18" fmla="*/ 291793 w 608556"/>
                <a:gd name="connsiteY18" fmla="*/ 500244 h 607614"/>
                <a:gd name="connsiteX19" fmla="*/ 291793 w 608556"/>
                <a:gd name="connsiteY19" fmla="*/ 341846 h 607614"/>
                <a:gd name="connsiteX20" fmla="*/ 12438 w 608556"/>
                <a:gd name="connsiteY20" fmla="*/ 341846 h 607614"/>
                <a:gd name="connsiteX21" fmla="*/ 0 w 608556"/>
                <a:gd name="connsiteY21" fmla="*/ 329424 h 607614"/>
                <a:gd name="connsiteX22" fmla="*/ 12438 w 608556"/>
                <a:gd name="connsiteY22" fmla="*/ 316909 h 607614"/>
                <a:gd name="connsiteX23" fmla="*/ 278583 w 608556"/>
                <a:gd name="connsiteY23" fmla="*/ 124789 h 607614"/>
                <a:gd name="connsiteX24" fmla="*/ 278583 w 608556"/>
                <a:gd name="connsiteY24" fmla="*/ 169701 h 607614"/>
                <a:gd name="connsiteX25" fmla="*/ 317489 w 608556"/>
                <a:gd name="connsiteY25" fmla="*/ 150466 h 607614"/>
                <a:gd name="connsiteX26" fmla="*/ 260252 w 608556"/>
                <a:gd name="connsiteY26" fmla="*/ 90708 h 607614"/>
                <a:gd name="connsiteX27" fmla="*/ 272972 w 608556"/>
                <a:gd name="connsiteY27" fmla="*/ 91268 h 607614"/>
                <a:gd name="connsiteX28" fmla="*/ 349287 w 608556"/>
                <a:gd name="connsiteY28" fmla="*/ 141596 h 607614"/>
                <a:gd name="connsiteX29" fmla="*/ 354898 w 608556"/>
                <a:gd name="connsiteY29" fmla="*/ 152801 h 607614"/>
                <a:gd name="connsiteX30" fmla="*/ 347977 w 608556"/>
                <a:gd name="connsiteY30" fmla="*/ 163165 h 607614"/>
                <a:gd name="connsiteX31" fmla="*/ 271662 w 608556"/>
                <a:gd name="connsiteY31" fmla="*/ 201075 h 607614"/>
                <a:gd name="connsiteX32" fmla="*/ 266051 w 608556"/>
                <a:gd name="connsiteY32" fmla="*/ 202382 h 607614"/>
                <a:gd name="connsiteX33" fmla="*/ 259504 w 608556"/>
                <a:gd name="connsiteY33" fmla="*/ 200515 h 607614"/>
                <a:gd name="connsiteX34" fmla="*/ 253612 w 608556"/>
                <a:gd name="connsiteY34" fmla="*/ 189870 h 607614"/>
                <a:gd name="connsiteX35" fmla="*/ 253612 w 608556"/>
                <a:gd name="connsiteY35" fmla="*/ 101632 h 607614"/>
                <a:gd name="connsiteX36" fmla="*/ 260252 w 608556"/>
                <a:gd name="connsiteY36" fmla="*/ 90708 h 607614"/>
                <a:gd name="connsiteX37" fmla="*/ 87934 w 608556"/>
                <a:gd name="connsiteY37" fmla="*/ 24932 h 607614"/>
                <a:gd name="connsiteX38" fmla="*/ 87934 w 608556"/>
                <a:gd name="connsiteY38" fmla="*/ 265656 h 607614"/>
                <a:gd name="connsiteX39" fmla="*/ 520692 w 608556"/>
                <a:gd name="connsiteY39" fmla="*/ 265656 h 607614"/>
                <a:gd name="connsiteX40" fmla="*/ 520692 w 608556"/>
                <a:gd name="connsiteY40" fmla="*/ 24932 h 607614"/>
                <a:gd name="connsiteX41" fmla="*/ 75310 w 608556"/>
                <a:gd name="connsiteY41" fmla="*/ 0 h 607614"/>
                <a:gd name="connsiteX42" fmla="*/ 533035 w 608556"/>
                <a:gd name="connsiteY42" fmla="*/ 0 h 607614"/>
                <a:gd name="connsiteX43" fmla="*/ 545471 w 608556"/>
                <a:gd name="connsiteY43" fmla="*/ 12419 h 607614"/>
                <a:gd name="connsiteX44" fmla="*/ 545471 w 608556"/>
                <a:gd name="connsiteY44" fmla="*/ 278076 h 607614"/>
                <a:gd name="connsiteX45" fmla="*/ 533035 w 608556"/>
                <a:gd name="connsiteY45" fmla="*/ 290588 h 607614"/>
                <a:gd name="connsiteX46" fmla="*/ 75310 w 608556"/>
                <a:gd name="connsiteY46" fmla="*/ 290588 h 607614"/>
                <a:gd name="connsiteX47" fmla="*/ 62874 w 608556"/>
                <a:gd name="connsiteY47" fmla="*/ 278076 h 607614"/>
                <a:gd name="connsiteX48" fmla="*/ 62874 w 608556"/>
                <a:gd name="connsiteY48" fmla="*/ 12419 h 607614"/>
                <a:gd name="connsiteX49" fmla="*/ 75310 w 608556"/>
                <a:gd name="connsiteY49" fmla="*/ 0 h 6076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8556" h="607614">
                  <a:moveTo>
                    <a:pt x="12438" y="316909"/>
                  </a:moveTo>
                  <a:lnTo>
                    <a:pt x="596024" y="316909"/>
                  </a:lnTo>
                  <a:cubicBezTo>
                    <a:pt x="602945" y="316909"/>
                    <a:pt x="608556" y="322513"/>
                    <a:pt x="608556" y="329424"/>
                  </a:cubicBezTo>
                  <a:cubicBezTo>
                    <a:pt x="608556" y="336242"/>
                    <a:pt x="602945" y="341846"/>
                    <a:pt x="596024" y="341846"/>
                  </a:cubicBezTo>
                  <a:lnTo>
                    <a:pt x="316764" y="341846"/>
                  </a:lnTo>
                  <a:lnTo>
                    <a:pt x="316764" y="500244"/>
                  </a:lnTo>
                  <a:lnTo>
                    <a:pt x="414495" y="585795"/>
                  </a:lnTo>
                  <a:cubicBezTo>
                    <a:pt x="419639" y="590278"/>
                    <a:pt x="420107" y="598123"/>
                    <a:pt x="415618" y="603353"/>
                  </a:cubicBezTo>
                  <a:cubicBezTo>
                    <a:pt x="413280" y="606061"/>
                    <a:pt x="409726" y="607556"/>
                    <a:pt x="406265" y="607556"/>
                  </a:cubicBezTo>
                  <a:cubicBezTo>
                    <a:pt x="403273" y="607556"/>
                    <a:pt x="400373" y="606622"/>
                    <a:pt x="398035" y="604474"/>
                  </a:cubicBezTo>
                  <a:lnTo>
                    <a:pt x="316764" y="533400"/>
                  </a:lnTo>
                  <a:lnTo>
                    <a:pt x="316764" y="594107"/>
                  </a:lnTo>
                  <a:cubicBezTo>
                    <a:pt x="316764" y="601018"/>
                    <a:pt x="311152" y="606622"/>
                    <a:pt x="304231" y="606622"/>
                  </a:cubicBezTo>
                  <a:cubicBezTo>
                    <a:pt x="297404" y="606622"/>
                    <a:pt x="291793" y="601018"/>
                    <a:pt x="291793" y="594107"/>
                  </a:cubicBezTo>
                  <a:lnTo>
                    <a:pt x="291793" y="533400"/>
                  </a:lnTo>
                  <a:lnTo>
                    <a:pt x="210521" y="604474"/>
                  </a:lnTo>
                  <a:cubicBezTo>
                    <a:pt x="205377" y="609050"/>
                    <a:pt x="197427" y="608583"/>
                    <a:pt x="192938" y="603353"/>
                  </a:cubicBezTo>
                  <a:cubicBezTo>
                    <a:pt x="188262" y="598216"/>
                    <a:pt x="188823" y="590278"/>
                    <a:pt x="194061" y="585795"/>
                  </a:cubicBezTo>
                  <a:lnTo>
                    <a:pt x="291793" y="500244"/>
                  </a:lnTo>
                  <a:lnTo>
                    <a:pt x="291793" y="341846"/>
                  </a:lnTo>
                  <a:lnTo>
                    <a:pt x="12438" y="341846"/>
                  </a:lnTo>
                  <a:cubicBezTo>
                    <a:pt x="5611" y="341846"/>
                    <a:pt x="0" y="336242"/>
                    <a:pt x="0" y="329424"/>
                  </a:cubicBezTo>
                  <a:cubicBezTo>
                    <a:pt x="0" y="322513"/>
                    <a:pt x="5611" y="316909"/>
                    <a:pt x="12438" y="316909"/>
                  </a:cubicBezTo>
                  <a:close/>
                  <a:moveTo>
                    <a:pt x="278583" y="124789"/>
                  </a:moveTo>
                  <a:lnTo>
                    <a:pt x="278583" y="169701"/>
                  </a:lnTo>
                  <a:lnTo>
                    <a:pt x="317489" y="150466"/>
                  </a:lnTo>
                  <a:close/>
                  <a:moveTo>
                    <a:pt x="260252" y="90708"/>
                  </a:moveTo>
                  <a:cubicBezTo>
                    <a:pt x="264180" y="88560"/>
                    <a:pt x="269231" y="88653"/>
                    <a:pt x="272972" y="91268"/>
                  </a:cubicBezTo>
                  <a:lnTo>
                    <a:pt x="349287" y="141596"/>
                  </a:lnTo>
                  <a:cubicBezTo>
                    <a:pt x="353028" y="144117"/>
                    <a:pt x="355085" y="148319"/>
                    <a:pt x="354898" y="152801"/>
                  </a:cubicBezTo>
                  <a:cubicBezTo>
                    <a:pt x="354618" y="157283"/>
                    <a:pt x="351999" y="161111"/>
                    <a:pt x="347977" y="163165"/>
                  </a:cubicBezTo>
                  <a:lnTo>
                    <a:pt x="271662" y="201075"/>
                  </a:lnTo>
                  <a:cubicBezTo>
                    <a:pt x="269979" y="202009"/>
                    <a:pt x="267921" y="202382"/>
                    <a:pt x="266051" y="202382"/>
                  </a:cubicBezTo>
                  <a:cubicBezTo>
                    <a:pt x="263806" y="202382"/>
                    <a:pt x="261468" y="201728"/>
                    <a:pt x="259504" y="200515"/>
                  </a:cubicBezTo>
                  <a:cubicBezTo>
                    <a:pt x="255857" y="198274"/>
                    <a:pt x="253612" y="194259"/>
                    <a:pt x="253612" y="189870"/>
                  </a:cubicBezTo>
                  <a:lnTo>
                    <a:pt x="253612" y="101632"/>
                  </a:lnTo>
                  <a:cubicBezTo>
                    <a:pt x="253612" y="97057"/>
                    <a:pt x="256137" y="92762"/>
                    <a:pt x="260252" y="90708"/>
                  </a:cubicBezTo>
                  <a:close/>
                  <a:moveTo>
                    <a:pt x="87934" y="24932"/>
                  </a:moveTo>
                  <a:lnTo>
                    <a:pt x="87934" y="265656"/>
                  </a:lnTo>
                  <a:lnTo>
                    <a:pt x="520692" y="265656"/>
                  </a:lnTo>
                  <a:lnTo>
                    <a:pt x="520692" y="24932"/>
                  </a:lnTo>
                  <a:close/>
                  <a:moveTo>
                    <a:pt x="75310" y="0"/>
                  </a:moveTo>
                  <a:lnTo>
                    <a:pt x="533035" y="0"/>
                  </a:lnTo>
                  <a:cubicBezTo>
                    <a:pt x="539861" y="0"/>
                    <a:pt x="545471" y="5603"/>
                    <a:pt x="545471" y="12419"/>
                  </a:cubicBezTo>
                  <a:lnTo>
                    <a:pt x="545471" y="278076"/>
                  </a:lnTo>
                  <a:cubicBezTo>
                    <a:pt x="545471" y="284985"/>
                    <a:pt x="540048" y="290588"/>
                    <a:pt x="533035" y="290588"/>
                  </a:cubicBezTo>
                  <a:lnTo>
                    <a:pt x="75310" y="290588"/>
                  </a:lnTo>
                  <a:cubicBezTo>
                    <a:pt x="68484" y="290588"/>
                    <a:pt x="62874" y="284985"/>
                    <a:pt x="62874" y="278076"/>
                  </a:cubicBezTo>
                  <a:lnTo>
                    <a:pt x="62874" y="12419"/>
                  </a:lnTo>
                  <a:cubicBezTo>
                    <a:pt x="62874" y="5603"/>
                    <a:pt x="68484" y="0"/>
                    <a:pt x="75310" y="0"/>
                  </a:cubicBezTo>
                  <a:close/>
                </a:path>
              </a:pathLst>
            </a:custGeom>
            <a:solidFill>
              <a:schemeClr val="accent6"/>
            </a:solidFill>
            <a:ln>
              <a:noFill/>
            </a:ln>
          </p:spPr>
          <p:txBody>
            <a:bodyPr lIns="0" tIns="0" rIns="0" bIns="0"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24" name="直接连接符 23"/>
            <p:cNvCxnSpPr/>
            <p:nvPr/>
          </p:nvCxnSpPr>
          <p:spPr>
            <a:xfrm>
              <a:off x="945441" y="3666487"/>
              <a:ext cx="565461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3503712" y="2178991"/>
              <a:ext cx="0" cy="314979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6" name="ïṡḻïde"/>
            <p:cNvSpPr/>
            <p:nvPr/>
          </p:nvSpPr>
          <p:spPr bwMode="auto">
            <a:xfrm>
              <a:off x="7143876" y="1645804"/>
              <a:ext cx="3267264" cy="3787402"/>
            </a:xfrm>
            <a:custGeom>
              <a:gdLst>
                <a:gd name="T0" fmla="*/ 0 w 1294"/>
                <a:gd name="T1" fmla="*/ 0 h 1500"/>
                <a:gd name="T2" fmla="*/ 1294 w 1294"/>
                <a:gd name="T3" fmla="*/ 750 h 1500"/>
                <a:gd name="T4" fmla="*/ 0 w 1294"/>
                <a:gd name="T5" fmla="*/ 1500 h 1500"/>
                <a:gd name="T6" fmla="*/ 0 w 1294"/>
                <a:gd name="T7" fmla="*/ 0 h 1500"/>
              </a:gdLst>
              <a:cxnLst>
                <a:cxn ang="0">
                  <a:pos x="T0" y="T1"/>
                </a:cxn>
                <a:cxn ang="0">
                  <a:pos x="T2" y="T3"/>
                </a:cxn>
                <a:cxn ang="0">
                  <a:pos x="T4" y="T5"/>
                </a:cxn>
                <a:cxn ang="0">
                  <a:pos x="T6" y="T7"/>
                </a:cxn>
              </a:cxnLst>
              <a:rect l="0" t="0" r="r" b="b"/>
              <a:pathLst>
                <a:path w="1294" h="1500">
                  <a:moveTo>
                    <a:pt x="0" y="0"/>
                  </a:moveTo>
                  <a:lnTo>
                    <a:pt x="1294" y="750"/>
                  </a:lnTo>
                  <a:lnTo>
                    <a:pt x="0" y="1500"/>
                  </a:lnTo>
                  <a:lnTo>
                    <a:pt x="0" y="0"/>
                  </a:lnTo>
                  <a:close/>
                </a:path>
              </a:pathLst>
            </a:custGeom>
            <a:blipFill dpi="0" rotWithShape="1">
              <a:blip r:embed="rId5">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anim calcmode="lin" valueType="num">
                                      <p:cBhvr>
                                        <p:cTn id="8" dur="1500" fill="hold"/>
                                        <p:tgtEl>
                                          <p:spTgt spid="6"/>
                                        </p:tgtEl>
                                        <p:attrNameLst>
                                          <p:attrName>ppt_x</p:attrName>
                                        </p:attrNameLst>
                                      </p:cBhvr>
                                      <p:tavLst>
                                        <p:tav tm="0">
                                          <p:val>
                                            <p:strVal val="#ppt_x"/>
                                          </p:val>
                                        </p:tav>
                                        <p:tav tm="100000">
                                          <p:val>
                                            <p:strVal val="#ppt_x"/>
                                          </p:val>
                                        </p:tav>
                                      </p:tavLst>
                                    </p:anim>
                                    <p:anim calcmode="lin" valueType="num">
                                      <p:cBhvr>
                                        <p:cTn id="9" dur="1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8b115baa-51b1-4f70-8d00-af3abe46fac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669925" y="1123949"/>
            <a:ext cx="9326929" cy="5019675"/>
            <a:chOff x="669925" y="1123949"/>
            <a:chExt cx="9326929" cy="5019675"/>
          </a:xfrm>
        </p:grpSpPr>
        <p:grpSp>
          <p:nvGrpSpPr>
            <p:cNvPr id="7" name="ï$lîd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69925" y="1123949"/>
              <a:ext cx="9326929" cy="5019675"/>
              <a:chOff x="669925" y="1077200"/>
              <a:chExt cx="9326929" cy="5019675"/>
            </a:xfrm>
          </p:grpSpPr>
          <p:sp>
            <p:nvSpPr>
              <p:cNvPr id="10" name="íṩ1íďê"/>
              <p:cNvSpPr/>
              <p:nvPr/>
            </p:nvSpPr>
            <p:spPr>
              <a:xfrm>
                <a:off x="669925" y="1077200"/>
                <a:ext cx="4385651" cy="5019675"/>
              </a:xfrm>
              <a:prstGeom prst="rect">
                <a:avLst/>
              </a:prstGeom>
              <a:blipFill dpi="0" rotWithShape="1">
                <a:blip r:embed="rId3">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1" name="îṥļîḋê"/>
              <p:cNvSpPr/>
              <p:nvPr/>
            </p:nvSpPr>
            <p:spPr>
              <a:xfrm>
                <a:off x="3982915" y="2312377"/>
                <a:ext cx="6013939" cy="3420207"/>
              </a:xfrm>
              <a:prstGeom prst="frame">
                <a:avLst>
                  <a:gd name="adj1" fmla="val 3981"/>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íślïḍè"/>
              <p:cNvSpPr txBox="1"/>
              <p:nvPr/>
            </p:nvSpPr>
            <p:spPr>
              <a:xfrm>
                <a:off x="6096000" y="3225588"/>
                <a:ext cx="3055467" cy="646331"/>
              </a:xfrm>
              <a:prstGeom prst="rect">
                <a:avLst/>
              </a:prstGeom>
              <a:noFill/>
            </p:spPr>
            <p:txBody>
              <a:bodyPr wrap="square" lIns="91440" tIns="45720" rIns="91440" bIns="45720" anchor="t" anchorCtr="0">
                <a:normAutofit/>
              </a:bodyPr>
              <a:lstStyle/>
              <a:p>
                <a:pPr>
                  <a:lnSpc>
                    <a:spcPct val="120000"/>
                  </a:lnSpc>
                </a:pPr>
                <a:r>
                  <a:rPr lang="en-US" altLang="zh-CN" sz="105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050">
                  <a:latin typeface="Open Sans" panose="020b0606030504020204" pitchFamily="34" charset="0"/>
                  <a:ea typeface="微软雅黑" panose="020b0503020204020204" pitchFamily="34" charset="-122"/>
                  <a:sym typeface="Open Sans" panose="020b0606030504020204" pitchFamily="34" charset="0"/>
                </a:endParaRPr>
              </a:p>
            </p:txBody>
          </p:sp>
          <p:sp>
            <p:nvSpPr>
              <p:cNvPr id="13" name="íṥ1iḋé"/>
              <p:cNvSpPr/>
              <p:nvPr/>
            </p:nvSpPr>
            <p:spPr>
              <a:xfrm>
                <a:off x="6096000" y="2929935"/>
                <a:ext cx="3055467" cy="295500"/>
              </a:xfrm>
              <a:prstGeom prst="rect">
                <a:avLst/>
              </a:prstGeom>
            </p:spPr>
            <p:txBody>
              <a:bodyPr wrap="square" lIns="91440" tIns="45720" rIns="91440" bIns="45720" anchor="t" anchorCtr="0">
                <a:normAutofit fontScale="85000" lnSpcReduction="20000"/>
              </a:bodyPr>
              <a:lstStyle/>
              <a:p>
                <a:pPr lvl="0" defTabSz="914400">
                  <a:defRPr/>
                </a:pPr>
                <a:r>
                  <a:rPr lang="zh-CN" altLang="en-US"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b="1">
                  <a:latin typeface="Open Sans" panose="020b0606030504020204" pitchFamily="34" charset="0"/>
                  <a:ea typeface="微软雅黑" panose="020b0503020204020204" pitchFamily="34" charset="-122"/>
                  <a:sym typeface="Open Sans" panose="020b0606030504020204" pitchFamily="34" charset="0"/>
                </a:endParaRPr>
              </a:p>
            </p:txBody>
          </p:sp>
          <p:sp>
            <p:nvSpPr>
              <p:cNvPr id="14" name="íṧlídè"/>
              <p:cNvSpPr txBox="1"/>
              <p:nvPr/>
            </p:nvSpPr>
            <p:spPr>
              <a:xfrm>
                <a:off x="5212166" y="1284824"/>
                <a:ext cx="1465418" cy="1015663"/>
              </a:xfrm>
              <a:prstGeom prst="rect">
                <a:avLst/>
              </a:prstGeom>
              <a:noFill/>
            </p:spPr>
            <p:txBody>
              <a:bodyPr wrap="square" lIns="91440" tIns="45720" rIns="91440" bIns="45720" anchor="b">
                <a:normAutofit fontScale="77500" lnSpcReduction="20000"/>
              </a:bodyPr>
              <a:lstStyle/>
              <a:p>
                <a:r>
                  <a:rPr lang="en-US" altLang="zh-CN" sz="6600" spc="-150">
                    <a:solidFill>
                      <a:schemeClr val="accent6"/>
                    </a:solidFill>
                    <a:latin typeface="Open Sans" panose="020b0606030504020204" pitchFamily="34" charset="0"/>
                    <a:ea typeface="微软雅黑" panose="020b0503020204020204" pitchFamily="34" charset="-122"/>
                    <a:sym typeface="Open Sans" panose="020b0606030504020204" pitchFamily="34" charset="0"/>
                  </a:rPr>
                  <a:t>90%</a:t>
                </a:r>
                <a:endParaRPr lang="en-US" altLang="zh-CN" sz="6600" spc="-150">
                  <a:solidFill>
                    <a:schemeClr val="accent6"/>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15" name="ïṧlîḓe"/>
              <p:cNvSpPr txBox="1"/>
              <p:nvPr/>
            </p:nvSpPr>
            <p:spPr>
              <a:xfrm>
                <a:off x="6096000" y="4410806"/>
                <a:ext cx="3055467" cy="646331"/>
              </a:xfrm>
              <a:prstGeom prst="rect">
                <a:avLst/>
              </a:prstGeom>
              <a:noFill/>
            </p:spPr>
            <p:txBody>
              <a:bodyPr wrap="square" lIns="91440" tIns="45720" rIns="91440" bIns="45720" anchor="t" anchorCtr="0">
                <a:normAutofit/>
              </a:bodyPr>
              <a:lstStyle/>
              <a:p>
                <a:pPr>
                  <a:lnSpc>
                    <a:spcPct val="120000"/>
                  </a:lnSpc>
                </a:pPr>
                <a:r>
                  <a:rPr lang="en-US" altLang="zh-CN" sz="105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050">
                  <a:latin typeface="Open Sans" panose="020b0606030504020204" pitchFamily="34" charset="0"/>
                  <a:ea typeface="微软雅黑" panose="020b0503020204020204" pitchFamily="34" charset="-122"/>
                  <a:sym typeface="Open Sans" panose="020b0606030504020204" pitchFamily="34" charset="0"/>
                </a:endParaRPr>
              </a:p>
            </p:txBody>
          </p:sp>
          <p:sp>
            <p:nvSpPr>
              <p:cNvPr id="16" name="íṩľiḋé"/>
              <p:cNvSpPr/>
              <p:nvPr/>
            </p:nvSpPr>
            <p:spPr>
              <a:xfrm>
                <a:off x="6096000" y="4115153"/>
                <a:ext cx="3055467" cy="295500"/>
              </a:xfrm>
              <a:prstGeom prst="rect">
                <a:avLst/>
              </a:prstGeom>
            </p:spPr>
            <p:txBody>
              <a:bodyPr wrap="square" lIns="91440" tIns="45720" rIns="91440" bIns="45720" anchor="t" anchorCtr="0">
                <a:normAutofit fontScale="85000" lnSpcReduction="20000"/>
              </a:bodyPr>
              <a:lstStyle/>
              <a:p>
                <a:pPr lvl="0" defTabSz="914400">
                  <a:defRPr/>
                </a:pPr>
                <a:r>
                  <a:rPr lang="zh-CN" altLang="en-US"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b="1">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8" name="îsḷídê"/>
            <p:cNvSpPr/>
            <p:nvPr/>
          </p:nvSpPr>
          <p:spPr bwMode="auto">
            <a:xfrm>
              <a:off x="5377674" y="2967341"/>
              <a:ext cx="575710" cy="609685"/>
            </a:xfrm>
            <a:custGeom>
              <a:gdLst>
                <a:gd name="connsiteX0" fmla="*/ 435703 w 572779"/>
                <a:gd name="connsiteY0" fmla="*/ 160183 h 606580"/>
                <a:gd name="connsiteX1" fmla="*/ 479697 w 572779"/>
                <a:gd name="connsiteY1" fmla="*/ 160183 h 606580"/>
                <a:gd name="connsiteX2" fmla="*/ 479581 w 572779"/>
                <a:gd name="connsiteY2" fmla="*/ 160472 h 606580"/>
                <a:gd name="connsiteX3" fmla="*/ 479812 w 572779"/>
                <a:gd name="connsiteY3" fmla="*/ 160472 h 606580"/>
                <a:gd name="connsiteX4" fmla="*/ 478713 w 572779"/>
                <a:gd name="connsiteY4" fmla="*/ 162726 h 606580"/>
                <a:gd name="connsiteX5" fmla="*/ 469682 w 572779"/>
                <a:gd name="connsiteY5" fmla="*/ 187227 h 606580"/>
                <a:gd name="connsiteX6" fmla="*/ 474776 w 572779"/>
                <a:gd name="connsiteY6" fmla="*/ 242470 h 606580"/>
                <a:gd name="connsiteX7" fmla="*/ 494284 w 572779"/>
                <a:gd name="connsiteY7" fmla="*/ 242470 h 606580"/>
                <a:gd name="connsiteX8" fmla="*/ 510840 w 572779"/>
                <a:gd name="connsiteY8" fmla="*/ 160183 h 606580"/>
                <a:gd name="connsiteX9" fmla="*/ 527338 w 572779"/>
                <a:gd name="connsiteY9" fmla="*/ 160183 h 606580"/>
                <a:gd name="connsiteX10" fmla="*/ 572779 w 572779"/>
                <a:gd name="connsiteY10" fmla="*/ 205430 h 606580"/>
                <a:gd name="connsiteX11" fmla="*/ 572779 w 572779"/>
                <a:gd name="connsiteY11" fmla="*/ 337413 h 606580"/>
                <a:gd name="connsiteX12" fmla="*/ 527396 w 572779"/>
                <a:gd name="connsiteY12" fmla="*/ 382717 h 606580"/>
                <a:gd name="connsiteX13" fmla="*/ 521607 w 572779"/>
                <a:gd name="connsiteY13" fmla="*/ 382717 h 606580"/>
                <a:gd name="connsiteX14" fmla="*/ 521607 w 572779"/>
                <a:gd name="connsiteY14" fmla="*/ 574624 h 606580"/>
                <a:gd name="connsiteX15" fmla="*/ 489595 w 572779"/>
                <a:gd name="connsiteY15" fmla="*/ 606580 h 606580"/>
                <a:gd name="connsiteX16" fmla="*/ 457815 w 572779"/>
                <a:gd name="connsiteY16" fmla="*/ 578149 h 606580"/>
                <a:gd name="connsiteX17" fmla="*/ 425978 w 572779"/>
                <a:gd name="connsiteY17" fmla="*/ 606580 h 606580"/>
                <a:gd name="connsiteX18" fmla="*/ 393966 w 572779"/>
                <a:gd name="connsiteY18" fmla="*/ 574624 h 606580"/>
                <a:gd name="connsiteX19" fmla="*/ 393966 w 572779"/>
                <a:gd name="connsiteY19" fmla="*/ 392541 h 606580"/>
                <a:gd name="connsiteX20" fmla="*/ 422967 w 572779"/>
                <a:gd name="connsiteY20" fmla="*/ 337528 h 606580"/>
                <a:gd name="connsiteX21" fmla="*/ 422967 w 572779"/>
                <a:gd name="connsiteY21" fmla="*/ 242528 h 606580"/>
                <a:gd name="connsiteX22" fmla="*/ 440739 w 572779"/>
                <a:gd name="connsiteY22" fmla="*/ 242528 h 606580"/>
                <a:gd name="connsiteX23" fmla="*/ 445833 w 572779"/>
                <a:gd name="connsiteY23" fmla="*/ 186996 h 606580"/>
                <a:gd name="connsiteX24" fmla="*/ 445196 w 572779"/>
                <a:gd name="connsiteY24" fmla="*/ 183991 h 606580"/>
                <a:gd name="connsiteX25" fmla="*/ 436860 w 572779"/>
                <a:gd name="connsiteY25" fmla="*/ 162726 h 606580"/>
                <a:gd name="connsiteX26" fmla="*/ 435818 w 572779"/>
                <a:gd name="connsiteY26" fmla="*/ 160472 h 606580"/>
                <a:gd name="connsiteX27" fmla="*/ 435876 w 572779"/>
                <a:gd name="connsiteY27" fmla="*/ 160472 h 606580"/>
                <a:gd name="connsiteX28" fmla="*/ 435703 w 572779"/>
                <a:gd name="connsiteY28" fmla="*/ 160183 h 606580"/>
                <a:gd name="connsiteX29" fmla="*/ 264349 w 572779"/>
                <a:gd name="connsiteY29" fmla="*/ 160183 h 606580"/>
                <a:gd name="connsiteX30" fmla="*/ 308327 w 572779"/>
                <a:gd name="connsiteY30" fmla="*/ 160183 h 606580"/>
                <a:gd name="connsiteX31" fmla="*/ 308154 w 572779"/>
                <a:gd name="connsiteY31" fmla="*/ 160472 h 606580"/>
                <a:gd name="connsiteX32" fmla="*/ 308385 w 572779"/>
                <a:gd name="connsiteY32" fmla="*/ 160472 h 606580"/>
                <a:gd name="connsiteX33" fmla="*/ 307344 w 572779"/>
                <a:gd name="connsiteY33" fmla="*/ 162726 h 606580"/>
                <a:gd name="connsiteX34" fmla="*/ 298316 w 572779"/>
                <a:gd name="connsiteY34" fmla="*/ 187227 h 606580"/>
                <a:gd name="connsiteX35" fmla="*/ 303409 w 572779"/>
                <a:gd name="connsiteY35" fmla="*/ 242470 h 606580"/>
                <a:gd name="connsiteX36" fmla="*/ 322910 w 572779"/>
                <a:gd name="connsiteY36" fmla="*/ 242470 h 606580"/>
                <a:gd name="connsiteX37" fmla="*/ 339401 w 572779"/>
                <a:gd name="connsiteY37" fmla="*/ 160183 h 606580"/>
                <a:gd name="connsiteX38" fmla="*/ 355951 w 572779"/>
                <a:gd name="connsiteY38" fmla="*/ 160183 h 606580"/>
                <a:gd name="connsiteX39" fmla="*/ 401376 w 572779"/>
                <a:gd name="connsiteY39" fmla="*/ 205430 h 606580"/>
                <a:gd name="connsiteX40" fmla="*/ 401376 w 572779"/>
                <a:gd name="connsiteY40" fmla="*/ 337413 h 606580"/>
                <a:gd name="connsiteX41" fmla="*/ 356009 w 572779"/>
                <a:gd name="connsiteY41" fmla="*/ 382717 h 606580"/>
                <a:gd name="connsiteX42" fmla="*/ 350222 w 572779"/>
                <a:gd name="connsiteY42" fmla="*/ 382717 h 606580"/>
                <a:gd name="connsiteX43" fmla="*/ 350222 w 572779"/>
                <a:gd name="connsiteY43" fmla="*/ 574624 h 606580"/>
                <a:gd name="connsiteX44" fmla="*/ 318222 w 572779"/>
                <a:gd name="connsiteY44" fmla="*/ 606580 h 606580"/>
                <a:gd name="connsiteX45" fmla="*/ 286396 w 572779"/>
                <a:gd name="connsiteY45" fmla="*/ 578149 h 606580"/>
                <a:gd name="connsiteX46" fmla="*/ 254628 w 572779"/>
                <a:gd name="connsiteY46" fmla="*/ 606580 h 606580"/>
                <a:gd name="connsiteX47" fmla="*/ 222628 w 572779"/>
                <a:gd name="connsiteY47" fmla="*/ 574624 h 606580"/>
                <a:gd name="connsiteX48" fmla="*/ 222628 w 572779"/>
                <a:gd name="connsiteY48" fmla="*/ 382833 h 606580"/>
                <a:gd name="connsiteX49" fmla="*/ 216841 w 572779"/>
                <a:gd name="connsiteY49" fmla="*/ 382833 h 606580"/>
                <a:gd name="connsiteX50" fmla="*/ 171474 w 572779"/>
                <a:gd name="connsiteY50" fmla="*/ 337528 h 606580"/>
                <a:gd name="connsiteX51" fmla="*/ 171474 w 572779"/>
                <a:gd name="connsiteY51" fmla="*/ 205545 h 606580"/>
                <a:gd name="connsiteX52" fmla="*/ 216841 w 572779"/>
                <a:gd name="connsiteY52" fmla="*/ 160241 h 606580"/>
                <a:gd name="connsiteX53" fmla="*/ 233333 w 572779"/>
                <a:gd name="connsiteY53" fmla="*/ 160241 h 606580"/>
                <a:gd name="connsiteX54" fmla="*/ 249825 w 572779"/>
                <a:gd name="connsiteY54" fmla="*/ 242528 h 606580"/>
                <a:gd name="connsiteX55" fmla="*/ 269383 w 572779"/>
                <a:gd name="connsiteY55" fmla="*/ 242528 h 606580"/>
                <a:gd name="connsiteX56" fmla="*/ 274476 w 572779"/>
                <a:gd name="connsiteY56" fmla="*/ 186996 h 606580"/>
                <a:gd name="connsiteX57" fmla="*/ 273839 w 572779"/>
                <a:gd name="connsiteY57" fmla="*/ 183991 h 606580"/>
                <a:gd name="connsiteX58" fmla="*/ 265506 w 572779"/>
                <a:gd name="connsiteY58" fmla="*/ 162726 h 606580"/>
                <a:gd name="connsiteX59" fmla="*/ 264407 w 572779"/>
                <a:gd name="connsiteY59" fmla="*/ 160472 h 606580"/>
                <a:gd name="connsiteX60" fmla="*/ 264523 w 572779"/>
                <a:gd name="connsiteY60" fmla="*/ 160472 h 606580"/>
                <a:gd name="connsiteX61" fmla="*/ 264349 w 572779"/>
                <a:gd name="connsiteY61" fmla="*/ 160183 h 606580"/>
                <a:gd name="connsiteX62" fmla="*/ 92987 w 572779"/>
                <a:gd name="connsiteY62" fmla="*/ 160183 h 606580"/>
                <a:gd name="connsiteX63" fmla="*/ 136964 w 572779"/>
                <a:gd name="connsiteY63" fmla="*/ 160183 h 606580"/>
                <a:gd name="connsiteX64" fmla="*/ 136791 w 572779"/>
                <a:gd name="connsiteY64" fmla="*/ 160472 h 606580"/>
                <a:gd name="connsiteX65" fmla="*/ 137022 w 572779"/>
                <a:gd name="connsiteY65" fmla="*/ 160472 h 606580"/>
                <a:gd name="connsiteX66" fmla="*/ 135923 w 572779"/>
                <a:gd name="connsiteY66" fmla="*/ 162726 h 606580"/>
                <a:gd name="connsiteX67" fmla="*/ 126896 w 572779"/>
                <a:gd name="connsiteY67" fmla="*/ 187227 h 606580"/>
                <a:gd name="connsiteX68" fmla="*/ 131988 w 572779"/>
                <a:gd name="connsiteY68" fmla="*/ 242470 h 606580"/>
                <a:gd name="connsiteX69" fmla="*/ 149752 w 572779"/>
                <a:gd name="connsiteY69" fmla="*/ 242470 h 606580"/>
                <a:gd name="connsiteX70" fmla="*/ 149752 w 572779"/>
                <a:gd name="connsiteY70" fmla="*/ 337471 h 606580"/>
                <a:gd name="connsiteX71" fmla="*/ 178742 w 572779"/>
                <a:gd name="connsiteY71" fmla="*/ 392483 h 606580"/>
                <a:gd name="connsiteX72" fmla="*/ 178742 w 572779"/>
                <a:gd name="connsiteY72" fmla="*/ 574624 h 606580"/>
                <a:gd name="connsiteX73" fmla="*/ 146743 w 572779"/>
                <a:gd name="connsiteY73" fmla="*/ 606580 h 606580"/>
                <a:gd name="connsiteX74" fmla="*/ 114976 w 572779"/>
                <a:gd name="connsiteY74" fmla="*/ 578149 h 606580"/>
                <a:gd name="connsiteX75" fmla="*/ 83151 w 572779"/>
                <a:gd name="connsiteY75" fmla="*/ 606580 h 606580"/>
                <a:gd name="connsiteX76" fmla="*/ 51152 w 572779"/>
                <a:gd name="connsiteY76" fmla="*/ 574624 h 606580"/>
                <a:gd name="connsiteX77" fmla="*/ 51152 w 572779"/>
                <a:gd name="connsiteY77" fmla="*/ 382833 h 606580"/>
                <a:gd name="connsiteX78" fmla="*/ 45365 w 572779"/>
                <a:gd name="connsiteY78" fmla="*/ 382833 h 606580"/>
                <a:gd name="connsiteX79" fmla="*/ 0 w 572779"/>
                <a:gd name="connsiteY79" fmla="*/ 337528 h 606580"/>
                <a:gd name="connsiteX80" fmla="*/ 0 w 572779"/>
                <a:gd name="connsiteY80" fmla="*/ 205545 h 606580"/>
                <a:gd name="connsiteX81" fmla="*/ 45365 w 572779"/>
                <a:gd name="connsiteY81" fmla="*/ 160241 h 606580"/>
                <a:gd name="connsiteX82" fmla="*/ 61972 w 572779"/>
                <a:gd name="connsiteY82" fmla="*/ 160241 h 606580"/>
                <a:gd name="connsiteX83" fmla="*/ 78464 w 572779"/>
                <a:gd name="connsiteY83" fmla="*/ 242528 h 606580"/>
                <a:gd name="connsiteX84" fmla="*/ 97964 w 572779"/>
                <a:gd name="connsiteY84" fmla="*/ 242528 h 606580"/>
                <a:gd name="connsiteX85" fmla="*/ 103056 w 572779"/>
                <a:gd name="connsiteY85" fmla="*/ 186996 h 606580"/>
                <a:gd name="connsiteX86" fmla="*/ 102477 w 572779"/>
                <a:gd name="connsiteY86" fmla="*/ 183991 h 606580"/>
                <a:gd name="connsiteX87" fmla="*/ 94145 w 572779"/>
                <a:gd name="connsiteY87" fmla="*/ 162726 h 606580"/>
                <a:gd name="connsiteX88" fmla="*/ 93045 w 572779"/>
                <a:gd name="connsiteY88" fmla="*/ 160472 h 606580"/>
                <a:gd name="connsiteX89" fmla="*/ 93103 w 572779"/>
                <a:gd name="connsiteY89" fmla="*/ 160472 h 606580"/>
                <a:gd name="connsiteX90" fmla="*/ 92987 w 572779"/>
                <a:gd name="connsiteY90" fmla="*/ 160183 h 606580"/>
                <a:gd name="connsiteX91" fmla="*/ 457411 w 572779"/>
                <a:gd name="connsiteY91" fmla="*/ 751 h 606580"/>
                <a:gd name="connsiteX92" fmla="*/ 458047 w 572779"/>
                <a:gd name="connsiteY92" fmla="*/ 751 h 606580"/>
                <a:gd name="connsiteX93" fmla="*/ 521621 w 572779"/>
                <a:gd name="connsiteY93" fmla="*/ 49915 h 606580"/>
                <a:gd name="connsiteX94" fmla="*/ 523761 w 572779"/>
                <a:gd name="connsiteY94" fmla="*/ 66553 h 606580"/>
                <a:gd name="connsiteX95" fmla="*/ 458105 w 572779"/>
                <a:gd name="connsiteY95" fmla="*/ 132124 h 606580"/>
                <a:gd name="connsiteX96" fmla="*/ 457469 w 572779"/>
                <a:gd name="connsiteY96" fmla="*/ 132124 h 606580"/>
                <a:gd name="connsiteX97" fmla="*/ 393895 w 572779"/>
                <a:gd name="connsiteY97" fmla="*/ 82960 h 606580"/>
                <a:gd name="connsiteX98" fmla="*/ 391755 w 572779"/>
                <a:gd name="connsiteY98" fmla="*/ 66322 h 606580"/>
                <a:gd name="connsiteX99" fmla="*/ 457411 w 572779"/>
                <a:gd name="connsiteY99" fmla="*/ 751 h 606580"/>
                <a:gd name="connsiteX100" fmla="*/ 285868 w 572779"/>
                <a:gd name="connsiteY100" fmla="*/ 751 h 606580"/>
                <a:gd name="connsiteX101" fmla="*/ 286621 w 572779"/>
                <a:gd name="connsiteY101" fmla="*/ 751 h 606580"/>
                <a:gd name="connsiteX102" fmla="*/ 350227 w 572779"/>
                <a:gd name="connsiteY102" fmla="*/ 49915 h 606580"/>
                <a:gd name="connsiteX103" fmla="*/ 352369 w 572779"/>
                <a:gd name="connsiteY103" fmla="*/ 66553 h 606580"/>
                <a:gd name="connsiteX104" fmla="*/ 286736 w 572779"/>
                <a:gd name="connsiteY104" fmla="*/ 132124 h 606580"/>
                <a:gd name="connsiteX105" fmla="*/ 286100 w 572779"/>
                <a:gd name="connsiteY105" fmla="*/ 132124 h 606580"/>
                <a:gd name="connsiteX106" fmla="*/ 222493 w 572779"/>
                <a:gd name="connsiteY106" fmla="*/ 82845 h 606580"/>
                <a:gd name="connsiteX107" fmla="*/ 220351 w 572779"/>
                <a:gd name="connsiteY107" fmla="*/ 66264 h 606580"/>
                <a:gd name="connsiteX108" fmla="*/ 285868 w 572779"/>
                <a:gd name="connsiteY108" fmla="*/ 751 h 606580"/>
                <a:gd name="connsiteX109" fmla="*/ 114639 w 572779"/>
                <a:gd name="connsiteY109" fmla="*/ 751 h 606580"/>
                <a:gd name="connsiteX110" fmla="*/ 115275 w 572779"/>
                <a:gd name="connsiteY110" fmla="*/ 751 h 606580"/>
                <a:gd name="connsiteX111" fmla="*/ 178882 w 572779"/>
                <a:gd name="connsiteY111" fmla="*/ 49915 h 606580"/>
                <a:gd name="connsiteX112" fmla="*/ 181024 w 572779"/>
                <a:gd name="connsiteY112" fmla="*/ 66553 h 606580"/>
                <a:gd name="connsiteX113" fmla="*/ 115333 w 572779"/>
                <a:gd name="connsiteY113" fmla="*/ 132124 h 606580"/>
                <a:gd name="connsiteX114" fmla="*/ 114754 w 572779"/>
                <a:gd name="connsiteY114" fmla="*/ 132124 h 606580"/>
                <a:gd name="connsiteX115" fmla="*/ 51148 w 572779"/>
                <a:gd name="connsiteY115" fmla="*/ 82960 h 606580"/>
                <a:gd name="connsiteX116" fmla="*/ 49006 w 572779"/>
                <a:gd name="connsiteY116" fmla="*/ 66322 h 606580"/>
                <a:gd name="connsiteX117" fmla="*/ 114639 w 572779"/>
                <a:gd name="connsiteY117" fmla="*/ 751 h 606580"/>
                <a:gd name="connsiteX118" fmla="*/ 457410 w 572779"/>
                <a:gd name="connsiteY118" fmla="*/ 423 h 606580"/>
                <a:gd name="connsiteX119" fmla="*/ 391355 w 572779"/>
                <a:gd name="connsiteY119" fmla="*/ 66356 h 606580"/>
                <a:gd name="connsiteX120" fmla="*/ 393497 w 572779"/>
                <a:gd name="connsiteY120" fmla="*/ 83056 h 606580"/>
                <a:gd name="connsiteX121" fmla="*/ 457468 w 572779"/>
                <a:gd name="connsiteY121" fmla="*/ 132521 h 606580"/>
                <a:gd name="connsiteX122" fmla="*/ 457815 w 572779"/>
                <a:gd name="connsiteY122" fmla="*/ 132521 h 606580"/>
                <a:gd name="connsiteX123" fmla="*/ 458104 w 572779"/>
                <a:gd name="connsiteY123" fmla="*/ 132521 h 606580"/>
                <a:gd name="connsiteX124" fmla="*/ 524159 w 572779"/>
                <a:gd name="connsiteY124" fmla="*/ 66587 h 606580"/>
                <a:gd name="connsiteX125" fmla="*/ 522017 w 572779"/>
                <a:gd name="connsiteY125" fmla="*/ 49887 h 606580"/>
                <a:gd name="connsiteX126" fmla="*/ 458046 w 572779"/>
                <a:gd name="connsiteY126" fmla="*/ 423 h 606580"/>
                <a:gd name="connsiteX127" fmla="*/ 457699 w 572779"/>
                <a:gd name="connsiteY127" fmla="*/ 423 h 606580"/>
                <a:gd name="connsiteX128" fmla="*/ 114646 w 572779"/>
                <a:gd name="connsiteY128" fmla="*/ 423 h 606580"/>
                <a:gd name="connsiteX129" fmla="*/ 48620 w 572779"/>
                <a:gd name="connsiteY129" fmla="*/ 66356 h 606580"/>
                <a:gd name="connsiteX130" fmla="*/ 50761 w 572779"/>
                <a:gd name="connsiteY130" fmla="*/ 83056 h 606580"/>
                <a:gd name="connsiteX131" fmla="*/ 114762 w 572779"/>
                <a:gd name="connsiteY131" fmla="*/ 132521 h 606580"/>
                <a:gd name="connsiteX132" fmla="*/ 115051 w 572779"/>
                <a:gd name="connsiteY132" fmla="*/ 132521 h 606580"/>
                <a:gd name="connsiteX133" fmla="*/ 115340 w 572779"/>
                <a:gd name="connsiteY133" fmla="*/ 132521 h 606580"/>
                <a:gd name="connsiteX134" fmla="*/ 181424 w 572779"/>
                <a:gd name="connsiteY134" fmla="*/ 66587 h 606580"/>
                <a:gd name="connsiteX135" fmla="*/ 179225 w 572779"/>
                <a:gd name="connsiteY135" fmla="*/ 49887 h 606580"/>
                <a:gd name="connsiteX136" fmla="*/ 115282 w 572779"/>
                <a:gd name="connsiteY136" fmla="*/ 423 h 606580"/>
                <a:gd name="connsiteX137" fmla="*/ 114993 w 572779"/>
                <a:gd name="connsiteY137" fmla="*/ 423 h 606580"/>
                <a:gd name="connsiteX138" fmla="*/ 286036 w 572779"/>
                <a:gd name="connsiteY138" fmla="*/ 397 h 606580"/>
                <a:gd name="connsiteX139" fmla="*/ 219952 w 572779"/>
                <a:gd name="connsiteY139" fmla="*/ 66286 h 606580"/>
                <a:gd name="connsiteX140" fmla="*/ 222151 w 572779"/>
                <a:gd name="connsiteY140" fmla="*/ 82990 h 606580"/>
                <a:gd name="connsiteX141" fmla="*/ 286094 w 572779"/>
                <a:gd name="connsiteY141" fmla="*/ 132522 h 606580"/>
                <a:gd name="connsiteX142" fmla="*/ 286383 w 572779"/>
                <a:gd name="connsiteY142" fmla="*/ 132522 h 606580"/>
                <a:gd name="connsiteX143" fmla="*/ 286730 w 572779"/>
                <a:gd name="connsiteY143" fmla="*/ 132522 h 606580"/>
                <a:gd name="connsiteX144" fmla="*/ 352756 w 572779"/>
                <a:gd name="connsiteY144" fmla="*/ 66575 h 606580"/>
                <a:gd name="connsiteX145" fmla="*/ 350615 w 572779"/>
                <a:gd name="connsiteY145" fmla="*/ 49872 h 606580"/>
                <a:gd name="connsiteX146" fmla="*/ 286614 w 572779"/>
                <a:gd name="connsiteY146" fmla="*/ 397 h 606580"/>
                <a:gd name="connsiteX147" fmla="*/ 286325 w 572779"/>
                <a:gd name="connsiteY147" fmla="*/ 397 h 606580"/>
                <a:gd name="connsiteX148" fmla="*/ 457411 w 572779"/>
                <a:gd name="connsiteY148" fmla="*/ 0 h 606580"/>
                <a:gd name="connsiteX149" fmla="*/ 458047 w 572779"/>
                <a:gd name="connsiteY149" fmla="*/ 0 h 606580"/>
                <a:gd name="connsiteX150" fmla="*/ 522315 w 572779"/>
                <a:gd name="connsiteY150" fmla="*/ 49741 h 606580"/>
                <a:gd name="connsiteX151" fmla="*/ 524513 w 572779"/>
                <a:gd name="connsiteY151" fmla="*/ 66553 h 606580"/>
                <a:gd name="connsiteX152" fmla="*/ 458105 w 572779"/>
                <a:gd name="connsiteY152" fmla="*/ 132875 h 606580"/>
                <a:gd name="connsiteX153" fmla="*/ 457469 w 572779"/>
                <a:gd name="connsiteY153" fmla="*/ 132875 h 606580"/>
                <a:gd name="connsiteX154" fmla="*/ 393201 w 572779"/>
                <a:gd name="connsiteY154" fmla="*/ 83133 h 606580"/>
                <a:gd name="connsiteX155" fmla="*/ 391003 w 572779"/>
                <a:gd name="connsiteY155" fmla="*/ 66322 h 606580"/>
                <a:gd name="connsiteX156" fmla="*/ 457411 w 572779"/>
                <a:gd name="connsiteY156" fmla="*/ 0 h 606580"/>
                <a:gd name="connsiteX157" fmla="*/ 285868 w 572779"/>
                <a:gd name="connsiteY157" fmla="*/ 0 h 606580"/>
                <a:gd name="connsiteX158" fmla="*/ 286621 w 572779"/>
                <a:gd name="connsiteY158" fmla="*/ 0 h 606580"/>
                <a:gd name="connsiteX159" fmla="*/ 350980 w 572779"/>
                <a:gd name="connsiteY159" fmla="*/ 49741 h 606580"/>
                <a:gd name="connsiteX160" fmla="*/ 353179 w 572779"/>
                <a:gd name="connsiteY160" fmla="*/ 66553 h 606580"/>
                <a:gd name="connsiteX161" fmla="*/ 286736 w 572779"/>
                <a:gd name="connsiteY161" fmla="*/ 132875 h 606580"/>
                <a:gd name="connsiteX162" fmla="*/ 286100 w 572779"/>
                <a:gd name="connsiteY162" fmla="*/ 132875 h 606580"/>
                <a:gd name="connsiteX163" fmla="*/ 221740 w 572779"/>
                <a:gd name="connsiteY163" fmla="*/ 83076 h 606580"/>
                <a:gd name="connsiteX164" fmla="*/ 219599 w 572779"/>
                <a:gd name="connsiteY164" fmla="*/ 66264 h 606580"/>
                <a:gd name="connsiteX165" fmla="*/ 285868 w 572779"/>
                <a:gd name="connsiteY165" fmla="*/ 0 h 606580"/>
                <a:gd name="connsiteX166" fmla="*/ 114639 w 572779"/>
                <a:gd name="connsiteY166" fmla="*/ 0 h 606580"/>
                <a:gd name="connsiteX167" fmla="*/ 115275 w 572779"/>
                <a:gd name="connsiteY167" fmla="*/ 0 h 606580"/>
                <a:gd name="connsiteX168" fmla="*/ 179635 w 572779"/>
                <a:gd name="connsiteY168" fmla="*/ 49741 h 606580"/>
                <a:gd name="connsiteX169" fmla="*/ 181776 w 572779"/>
                <a:gd name="connsiteY169" fmla="*/ 66553 h 606580"/>
                <a:gd name="connsiteX170" fmla="*/ 115333 w 572779"/>
                <a:gd name="connsiteY170" fmla="*/ 132875 h 606580"/>
                <a:gd name="connsiteX171" fmla="*/ 114754 w 572779"/>
                <a:gd name="connsiteY171" fmla="*/ 132875 h 606580"/>
                <a:gd name="connsiteX172" fmla="*/ 50395 w 572779"/>
                <a:gd name="connsiteY172" fmla="*/ 83133 h 606580"/>
                <a:gd name="connsiteX173" fmla="*/ 48196 w 572779"/>
                <a:gd name="connsiteY173" fmla="*/ 66322 h 606580"/>
                <a:gd name="connsiteX174" fmla="*/ 114639 w 572779"/>
                <a:gd name="connsiteY174" fmla="*/ 0 h 6065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572779" h="606580">
                  <a:moveTo>
                    <a:pt x="435703" y="160183"/>
                  </a:moveTo>
                  <a:lnTo>
                    <a:pt x="479697" y="160183"/>
                  </a:lnTo>
                  <a:cubicBezTo>
                    <a:pt x="479639" y="160241"/>
                    <a:pt x="479639" y="160414"/>
                    <a:pt x="479581" y="160472"/>
                  </a:cubicBezTo>
                  <a:lnTo>
                    <a:pt x="479812" y="160472"/>
                  </a:lnTo>
                  <a:cubicBezTo>
                    <a:pt x="479407" y="161281"/>
                    <a:pt x="478713" y="162726"/>
                    <a:pt x="478713" y="162726"/>
                  </a:cubicBezTo>
                  <a:cubicBezTo>
                    <a:pt x="474834" y="170989"/>
                    <a:pt x="471245" y="178848"/>
                    <a:pt x="469682" y="187227"/>
                  </a:cubicBezTo>
                  <a:lnTo>
                    <a:pt x="474776" y="242470"/>
                  </a:lnTo>
                  <a:lnTo>
                    <a:pt x="494284" y="242470"/>
                  </a:lnTo>
                  <a:lnTo>
                    <a:pt x="510840" y="160183"/>
                  </a:lnTo>
                  <a:lnTo>
                    <a:pt x="527338" y="160183"/>
                  </a:lnTo>
                  <a:cubicBezTo>
                    <a:pt x="552345" y="160183"/>
                    <a:pt x="572663" y="180466"/>
                    <a:pt x="572779" y="205430"/>
                  </a:cubicBezTo>
                  <a:lnTo>
                    <a:pt x="572779" y="337413"/>
                  </a:lnTo>
                  <a:cubicBezTo>
                    <a:pt x="572779" y="362434"/>
                    <a:pt x="552519" y="382717"/>
                    <a:pt x="527396" y="382717"/>
                  </a:cubicBezTo>
                  <a:lnTo>
                    <a:pt x="521607" y="382717"/>
                  </a:lnTo>
                  <a:lnTo>
                    <a:pt x="521607" y="574624"/>
                  </a:lnTo>
                  <a:cubicBezTo>
                    <a:pt x="521607" y="592249"/>
                    <a:pt x="507251" y="606580"/>
                    <a:pt x="489595" y="606580"/>
                  </a:cubicBezTo>
                  <a:cubicBezTo>
                    <a:pt x="473155" y="606580"/>
                    <a:pt x="459552" y="594098"/>
                    <a:pt x="457815" y="578149"/>
                  </a:cubicBezTo>
                  <a:cubicBezTo>
                    <a:pt x="456021" y="594214"/>
                    <a:pt x="442417" y="606580"/>
                    <a:pt x="425978" y="606580"/>
                  </a:cubicBezTo>
                  <a:cubicBezTo>
                    <a:pt x="408322" y="606580"/>
                    <a:pt x="393966" y="592249"/>
                    <a:pt x="393966" y="574624"/>
                  </a:cubicBezTo>
                  <a:lnTo>
                    <a:pt x="393966" y="392541"/>
                  </a:lnTo>
                  <a:cubicBezTo>
                    <a:pt x="411506" y="380521"/>
                    <a:pt x="422967" y="360354"/>
                    <a:pt x="422967" y="337528"/>
                  </a:cubicBezTo>
                  <a:lnTo>
                    <a:pt x="422967" y="242528"/>
                  </a:lnTo>
                  <a:lnTo>
                    <a:pt x="440739" y="242528"/>
                  </a:lnTo>
                  <a:lnTo>
                    <a:pt x="445833" y="186996"/>
                  </a:lnTo>
                  <a:cubicBezTo>
                    <a:pt x="445659" y="186013"/>
                    <a:pt x="445428" y="184973"/>
                    <a:pt x="445196" y="183991"/>
                  </a:cubicBezTo>
                  <a:cubicBezTo>
                    <a:pt x="443459" y="176768"/>
                    <a:pt x="440276" y="169891"/>
                    <a:pt x="436860" y="162726"/>
                  </a:cubicBezTo>
                  <a:cubicBezTo>
                    <a:pt x="436860" y="162726"/>
                    <a:pt x="436166" y="161281"/>
                    <a:pt x="435818" y="160472"/>
                  </a:cubicBezTo>
                  <a:lnTo>
                    <a:pt x="435876" y="160472"/>
                  </a:lnTo>
                  <a:cubicBezTo>
                    <a:pt x="435818" y="160356"/>
                    <a:pt x="435818" y="160241"/>
                    <a:pt x="435703" y="160183"/>
                  </a:cubicBezTo>
                  <a:close/>
                  <a:moveTo>
                    <a:pt x="264349" y="160183"/>
                  </a:moveTo>
                  <a:lnTo>
                    <a:pt x="308327" y="160183"/>
                  </a:lnTo>
                  <a:cubicBezTo>
                    <a:pt x="308269" y="160241"/>
                    <a:pt x="308269" y="160414"/>
                    <a:pt x="308154" y="160472"/>
                  </a:cubicBezTo>
                  <a:lnTo>
                    <a:pt x="308385" y="160472"/>
                  </a:lnTo>
                  <a:cubicBezTo>
                    <a:pt x="308038" y="161281"/>
                    <a:pt x="307344" y="162726"/>
                    <a:pt x="307344" y="162726"/>
                  </a:cubicBezTo>
                  <a:cubicBezTo>
                    <a:pt x="303467" y="170989"/>
                    <a:pt x="299821" y="178848"/>
                    <a:pt x="298316" y="187227"/>
                  </a:cubicBezTo>
                  <a:lnTo>
                    <a:pt x="303409" y="242470"/>
                  </a:lnTo>
                  <a:lnTo>
                    <a:pt x="322910" y="242470"/>
                  </a:lnTo>
                  <a:lnTo>
                    <a:pt x="339401" y="160183"/>
                  </a:lnTo>
                  <a:lnTo>
                    <a:pt x="355951" y="160183"/>
                  </a:lnTo>
                  <a:cubicBezTo>
                    <a:pt x="380949" y="160183"/>
                    <a:pt x="401202" y="180466"/>
                    <a:pt x="401376" y="205430"/>
                  </a:cubicBezTo>
                  <a:lnTo>
                    <a:pt x="401376" y="337413"/>
                  </a:lnTo>
                  <a:cubicBezTo>
                    <a:pt x="401376" y="362434"/>
                    <a:pt x="381065" y="382717"/>
                    <a:pt x="356009" y="382717"/>
                  </a:cubicBezTo>
                  <a:lnTo>
                    <a:pt x="350222" y="382717"/>
                  </a:lnTo>
                  <a:lnTo>
                    <a:pt x="350222" y="574624"/>
                  </a:lnTo>
                  <a:cubicBezTo>
                    <a:pt x="350222" y="592249"/>
                    <a:pt x="335872" y="606580"/>
                    <a:pt x="318222" y="606580"/>
                  </a:cubicBezTo>
                  <a:cubicBezTo>
                    <a:pt x="301788" y="606580"/>
                    <a:pt x="288190" y="594098"/>
                    <a:pt x="286396" y="578149"/>
                  </a:cubicBezTo>
                  <a:cubicBezTo>
                    <a:pt x="284660" y="594214"/>
                    <a:pt x="271062" y="606580"/>
                    <a:pt x="254628" y="606580"/>
                  </a:cubicBezTo>
                  <a:cubicBezTo>
                    <a:pt x="236978" y="606580"/>
                    <a:pt x="222628" y="592249"/>
                    <a:pt x="222628" y="574624"/>
                  </a:cubicBezTo>
                  <a:lnTo>
                    <a:pt x="222628" y="382833"/>
                  </a:lnTo>
                  <a:lnTo>
                    <a:pt x="216841" y="382833"/>
                  </a:lnTo>
                  <a:cubicBezTo>
                    <a:pt x="191727" y="382833"/>
                    <a:pt x="171474" y="362608"/>
                    <a:pt x="171474" y="337528"/>
                  </a:cubicBezTo>
                  <a:lnTo>
                    <a:pt x="171474" y="205545"/>
                  </a:lnTo>
                  <a:cubicBezTo>
                    <a:pt x="171474" y="180524"/>
                    <a:pt x="191727" y="160241"/>
                    <a:pt x="216841" y="160241"/>
                  </a:cubicBezTo>
                  <a:lnTo>
                    <a:pt x="233333" y="160241"/>
                  </a:lnTo>
                  <a:lnTo>
                    <a:pt x="249825" y="242528"/>
                  </a:lnTo>
                  <a:lnTo>
                    <a:pt x="269383" y="242528"/>
                  </a:lnTo>
                  <a:lnTo>
                    <a:pt x="274476" y="186996"/>
                  </a:lnTo>
                  <a:cubicBezTo>
                    <a:pt x="274302" y="186013"/>
                    <a:pt x="274071" y="184973"/>
                    <a:pt x="273839" y="183991"/>
                  </a:cubicBezTo>
                  <a:cubicBezTo>
                    <a:pt x="272045" y="176768"/>
                    <a:pt x="268921" y="169891"/>
                    <a:pt x="265506" y="162726"/>
                  </a:cubicBezTo>
                  <a:cubicBezTo>
                    <a:pt x="265506" y="162726"/>
                    <a:pt x="264812" y="161281"/>
                    <a:pt x="264407" y="160472"/>
                  </a:cubicBezTo>
                  <a:lnTo>
                    <a:pt x="264523" y="160472"/>
                  </a:lnTo>
                  <a:cubicBezTo>
                    <a:pt x="264407" y="160356"/>
                    <a:pt x="264407" y="160241"/>
                    <a:pt x="264349" y="160183"/>
                  </a:cubicBezTo>
                  <a:close/>
                  <a:moveTo>
                    <a:pt x="92987" y="160183"/>
                  </a:moveTo>
                  <a:lnTo>
                    <a:pt x="136964" y="160183"/>
                  </a:lnTo>
                  <a:cubicBezTo>
                    <a:pt x="136848" y="160241"/>
                    <a:pt x="136848" y="160414"/>
                    <a:pt x="136791" y="160472"/>
                  </a:cubicBezTo>
                  <a:lnTo>
                    <a:pt x="137022" y="160472"/>
                  </a:lnTo>
                  <a:cubicBezTo>
                    <a:pt x="136617" y="161281"/>
                    <a:pt x="135923" y="162726"/>
                    <a:pt x="135923" y="162726"/>
                  </a:cubicBezTo>
                  <a:cubicBezTo>
                    <a:pt x="132104" y="170989"/>
                    <a:pt x="128458" y="178848"/>
                    <a:pt x="126896" y="187227"/>
                  </a:cubicBezTo>
                  <a:lnTo>
                    <a:pt x="131988" y="242470"/>
                  </a:lnTo>
                  <a:lnTo>
                    <a:pt x="149752" y="242470"/>
                  </a:lnTo>
                  <a:lnTo>
                    <a:pt x="149752" y="337471"/>
                  </a:lnTo>
                  <a:cubicBezTo>
                    <a:pt x="149752" y="360296"/>
                    <a:pt x="161267" y="380406"/>
                    <a:pt x="178742" y="392483"/>
                  </a:cubicBezTo>
                  <a:lnTo>
                    <a:pt x="178742" y="574624"/>
                  </a:lnTo>
                  <a:cubicBezTo>
                    <a:pt x="178742" y="592249"/>
                    <a:pt x="164392" y="606580"/>
                    <a:pt x="146743" y="606580"/>
                  </a:cubicBezTo>
                  <a:cubicBezTo>
                    <a:pt x="130310" y="606580"/>
                    <a:pt x="116712" y="594098"/>
                    <a:pt x="114976" y="578149"/>
                  </a:cubicBezTo>
                  <a:cubicBezTo>
                    <a:pt x="113182" y="594214"/>
                    <a:pt x="99584" y="606580"/>
                    <a:pt x="83151" y="606580"/>
                  </a:cubicBezTo>
                  <a:cubicBezTo>
                    <a:pt x="65502" y="606580"/>
                    <a:pt x="51152" y="592249"/>
                    <a:pt x="51152" y="574624"/>
                  </a:cubicBezTo>
                  <a:lnTo>
                    <a:pt x="51152" y="382833"/>
                  </a:lnTo>
                  <a:lnTo>
                    <a:pt x="45365" y="382833"/>
                  </a:lnTo>
                  <a:cubicBezTo>
                    <a:pt x="20310" y="382833"/>
                    <a:pt x="0" y="362608"/>
                    <a:pt x="0" y="337528"/>
                  </a:cubicBezTo>
                  <a:lnTo>
                    <a:pt x="0" y="205545"/>
                  </a:lnTo>
                  <a:cubicBezTo>
                    <a:pt x="0" y="180524"/>
                    <a:pt x="20310" y="160241"/>
                    <a:pt x="45365" y="160241"/>
                  </a:cubicBezTo>
                  <a:lnTo>
                    <a:pt x="61972" y="160241"/>
                  </a:lnTo>
                  <a:lnTo>
                    <a:pt x="78464" y="242528"/>
                  </a:lnTo>
                  <a:lnTo>
                    <a:pt x="97964" y="242528"/>
                  </a:lnTo>
                  <a:lnTo>
                    <a:pt x="103056" y="186996"/>
                  </a:lnTo>
                  <a:cubicBezTo>
                    <a:pt x="102940" y="186013"/>
                    <a:pt x="102709" y="184973"/>
                    <a:pt x="102477" y="183991"/>
                  </a:cubicBezTo>
                  <a:cubicBezTo>
                    <a:pt x="100683" y="176768"/>
                    <a:pt x="97501" y="169891"/>
                    <a:pt x="94145" y="162726"/>
                  </a:cubicBezTo>
                  <a:cubicBezTo>
                    <a:pt x="94145" y="162726"/>
                    <a:pt x="93450" y="161281"/>
                    <a:pt x="93045" y="160472"/>
                  </a:cubicBezTo>
                  <a:lnTo>
                    <a:pt x="93103" y="160472"/>
                  </a:lnTo>
                  <a:cubicBezTo>
                    <a:pt x="93045" y="160356"/>
                    <a:pt x="93045" y="160241"/>
                    <a:pt x="92987" y="160183"/>
                  </a:cubicBezTo>
                  <a:close/>
                  <a:moveTo>
                    <a:pt x="457411" y="751"/>
                  </a:moveTo>
                  <a:lnTo>
                    <a:pt x="458047" y="751"/>
                  </a:lnTo>
                  <a:cubicBezTo>
                    <a:pt x="488012" y="751"/>
                    <a:pt x="514158" y="20971"/>
                    <a:pt x="521621" y="49915"/>
                  </a:cubicBezTo>
                  <a:cubicBezTo>
                    <a:pt x="523009" y="55403"/>
                    <a:pt x="523761" y="61007"/>
                    <a:pt x="523761" y="66553"/>
                  </a:cubicBezTo>
                  <a:cubicBezTo>
                    <a:pt x="523761" y="102718"/>
                    <a:pt x="494317" y="132124"/>
                    <a:pt x="458105" y="132124"/>
                  </a:cubicBezTo>
                  <a:lnTo>
                    <a:pt x="457469" y="132124"/>
                  </a:lnTo>
                  <a:cubicBezTo>
                    <a:pt x="427504" y="132124"/>
                    <a:pt x="401358" y="111904"/>
                    <a:pt x="393895" y="82960"/>
                  </a:cubicBezTo>
                  <a:cubicBezTo>
                    <a:pt x="392507" y="77472"/>
                    <a:pt x="391755" y="71868"/>
                    <a:pt x="391755" y="66322"/>
                  </a:cubicBezTo>
                  <a:cubicBezTo>
                    <a:pt x="391755" y="30157"/>
                    <a:pt x="421199" y="751"/>
                    <a:pt x="457411" y="751"/>
                  </a:cubicBezTo>
                  <a:close/>
                  <a:moveTo>
                    <a:pt x="285868" y="751"/>
                  </a:moveTo>
                  <a:lnTo>
                    <a:pt x="286621" y="751"/>
                  </a:lnTo>
                  <a:cubicBezTo>
                    <a:pt x="316601" y="751"/>
                    <a:pt x="342761" y="20971"/>
                    <a:pt x="350227" y="49915"/>
                  </a:cubicBezTo>
                  <a:cubicBezTo>
                    <a:pt x="351674" y="55403"/>
                    <a:pt x="352369" y="61007"/>
                    <a:pt x="352369" y="66553"/>
                  </a:cubicBezTo>
                  <a:cubicBezTo>
                    <a:pt x="352369" y="102718"/>
                    <a:pt x="322909" y="132124"/>
                    <a:pt x="286736" y="132124"/>
                  </a:cubicBezTo>
                  <a:lnTo>
                    <a:pt x="286100" y="132124"/>
                  </a:lnTo>
                  <a:cubicBezTo>
                    <a:pt x="256119" y="132124"/>
                    <a:pt x="229959" y="111846"/>
                    <a:pt x="222493" y="82845"/>
                  </a:cubicBezTo>
                  <a:cubicBezTo>
                    <a:pt x="221046" y="77414"/>
                    <a:pt x="220351" y="71810"/>
                    <a:pt x="220351" y="66264"/>
                  </a:cubicBezTo>
                  <a:cubicBezTo>
                    <a:pt x="220351" y="30157"/>
                    <a:pt x="249753" y="751"/>
                    <a:pt x="285868" y="751"/>
                  </a:cubicBezTo>
                  <a:close/>
                  <a:moveTo>
                    <a:pt x="114639" y="751"/>
                  </a:moveTo>
                  <a:lnTo>
                    <a:pt x="115275" y="751"/>
                  </a:lnTo>
                  <a:cubicBezTo>
                    <a:pt x="145256" y="751"/>
                    <a:pt x="171416" y="20971"/>
                    <a:pt x="178882" y="49915"/>
                  </a:cubicBezTo>
                  <a:cubicBezTo>
                    <a:pt x="180329" y="55403"/>
                    <a:pt x="181024" y="61007"/>
                    <a:pt x="181024" y="66553"/>
                  </a:cubicBezTo>
                  <a:cubicBezTo>
                    <a:pt x="181024" y="102718"/>
                    <a:pt x="151564" y="132124"/>
                    <a:pt x="115333" y="132124"/>
                  </a:cubicBezTo>
                  <a:lnTo>
                    <a:pt x="114754" y="132124"/>
                  </a:lnTo>
                  <a:cubicBezTo>
                    <a:pt x="84774" y="132124"/>
                    <a:pt x="58614" y="111904"/>
                    <a:pt x="51148" y="82960"/>
                  </a:cubicBezTo>
                  <a:cubicBezTo>
                    <a:pt x="49701" y="77472"/>
                    <a:pt x="49006" y="71868"/>
                    <a:pt x="49006" y="66322"/>
                  </a:cubicBezTo>
                  <a:cubicBezTo>
                    <a:pt x="49006" y="30157"/>
                    <a:pt x="78466" y="751"/>
                    <a:pt x="114639" y="751"/>
                  </a:cubicBezTo>
                  <a:close/>
                  <a:moveTo>
                    <a:pt x="457410" y="423"/>
                  </a:moveTo>
                  <a:cubicBezTo>
                    <a:pt x="420880" y="423"/>
                    <a:pt x="391355" y="29894"/>
                    <a:pt x="391355" y="66356"/>
                  </a:cubicBezTo>
                  <a:cubicBezTo>
                    <a:pt x="391355" y="72135"/>
                    <a:pt x="392108" y="77740"/>
                    <a:pt x="393497" y="83056"/>
                  </a:cubicBezTo>
                  <a:cubicBezTo>
                    <a:pt x="400849" y="111487"/>
                    <a:pt x="426669" y="132521"/>
                    <a:pt x="457468" y="132521"/>
                  </a:cubicBezTo>
                  <a:lnTo>
                    <a:pt x="457815" y="132521"/>
                  </a:lnTo>
                  <a:lnTo>
                    <a:pt x="458104" y="132521"/>
                  </a:lnTo>
                  <a:cubicBezTo>
                    <a:pt x="494634" y="132521"/>
                    <a:pt x="524159" y="103050"/>
                    <a:pt x="524159" y="66587"/>
                  </a:cubicBezTo>
                  <a:cubicBezTo>
                    <a:pt x="524159" y="60809"/>
                    <a:pt x="523406" y="55204"/>
                    <a:pt x="522017" y="49887"/>
                  </a:cubicBezTo>
                  <a:cubicBezTo>
                    <a:pt x="514665" y="21457"/>
                    <a:pt x="488845" y="423"/>
                    <a:pt x="458046" y="423"/>
                  </a:cubicBezTo>
                  <a:lnTo>
                    <a:pt x="457699" y="423"/>
                  </a:lnTo>
                  <a:close/>
                  <a:moveTo>
                    <a:pt x="114646" y="423"/>
                  </a:moveTo>
                  <a:cubicBezTo>
                    <a:pt x="78190" y="423"/>
                    <a:pt x="48620" y="29894"/>
                    <a:pt x="48620" y="66356"/>
                  </a:cubicBezTo>
                  <a:cubicBezTo>
                    <a:pt x="48620" y="72135"/>
                    <a:pt x="49372" y="77740"/>
                    <a:pt x="50761" y="83056"/>
                  </a:cubicBezTo>
                  <a:cubicBezTo>
                    <a:pt x="58110" y="111487"/>
                    <a:pt x="83977" y="132521"/>
                    <a:pt x="114762" y="132521"/>
                  </a:cubicBezTo>
                  <a:lnTo>
                    <a:pt x="115051" y="132521"/>
                  </a:lnTo>
                  <a:lnTo>
                    <a:pt x="115340" y="132521"/>
                  </a:lnTo>
                  <a:cubicBezTo>
                    <a:pt x="151854" y="132521"/>
                    <a:pt x="181424" y="103050"/>
                    <a:pt x="181424" y="66587"/>
                  </a:cubicBezTo>
                  <a:cubicBezTo>
                    <a:pt x="181424" y="60809"/>
                    <a:pt x="180614" y="55204"/>
                    <a:pt x="179225" y="49887"/>
                  </a:cubicBezTo>
                  <a:cubicBezTo>
                    <a:pt x="171934" y="21457"/>
                    <a:pt x="146067" y="423"/>
                    <a:pt x="115282" y="423"/>
                  </a:cubicBezTo>
                  <a:lnTo>
                    <a:pt x="114993" y="423"/>
                  </a:lnTo>
                  <a:close/>
                  <a:moveTo>
                    <a:pt x="286036" y="397"/>
                  </a:moveTo>
                  <a:cubicBezTo>
                    <a:pt x="249522" y="282"/>
                    <a:pt x="219952" y="29874"/>
                    <a:pt x="219952" y="66286"/>
                  </a:cubicBezTo>
                  <a:cubicBezTo>
                    <a:pt x="219952" y="72066"/>
                    <a:pt x="220762" y="77672"/>
                    <a:pt x="222151" y="82990"/>
                  </a:cubicBezTo>
                  <a:cubicBezTo>
                    <a:pt x="229442" y="111484"/>
                    <a:pt x="255309" y="132522"/>
                    <a:pt x="286094" y="132522"/>
                  </a:cubicBezTo>
                  <a:lnTo>
                    <a:pt x="286383" y="132522"/>
                  </a:lnTo>
                  <a:lnTo>
                    <a:pt x="286730" y="132522"/>
                  </a:lnTo>
                  <a:cubicBezTo>
                    <a:pt x="323186" y="132522"/>
                    <a:pt x="352756" y="103045"/>
                    <a:pt x="352756" y="66575"/>
                  </a:cubicBezTo>
                  <a:cubicBezTo>
                    <a:pt x="352756" y="60796"/>
                    <a:pt x="352004" y="55189"/>
                    <a:pt x="350615" y="49872"/>
                  </a:cubicBezTo>
                  <a:cubicBezTo>
                    <a:pt x="343266" y="21436"/>
                    <a:pt x="317399" y="397"/>
                    <a:pt x="286614" y="397"/>
                  </a:cubicBezTo>
                  <a:lnTo>
                    <a:pt x="286325" y="397"/>
                  </a:lnTo>
                  <a:close/>
                  <a:moveTo>
                    <a:pt x="457411" y="0"/>
                  </a:moveTo>
                  <a:lnTo>
                    <a:pt x="458047" y="0"/>
                  </a:lnTo>
                  <a:cubicBezTo>
                    <a:pt x="488359" y="0"/>
                    <a:pt x="514795" y="20451"/>
                    <a:pt x="522315" y="49741"/>
                  </a:cubicBezTo>
                  <a:cubicBezTo>
                    <a:pt x="523761" y="55230"/>
                    <a:pt x="524513" y="60891"/>
                    <a:pt x="524513" y="66553"/>
                  </a:cubicBezTo>
                  <a:cubicBezTo>
                    <a:pt x="524513" y="103122"/>
                    <a:pt x="494722" y="132875"/>
                    <a:pt x="458105" y="132875"/>
                  </a:cubicBezTo>
                  <a:lnTo>
                    <a:pt x="457469" y="132875"/>
                  </a:lnTo>
                  <a:cubicBezTo>
                    <a:pt x="427157" y="132875"/>
                    <a:pt x="400721" y="112424"/>
                    <a:pt x="393201" y="83133"/>
                  </a:cubicBezTo>
                  <a:cubicBezTo>
                    <a:pt x="391755" y="77645"/>
                    <a:pt x="391003" y="71983"/>
                    <a:pt x="391003" y="66322"/>
                  </a:cubicBezTo>
                  <a:cubicBezTo>
                    <a:pt x="391003" y="29752"/>
                    <a:pt x="420794" y="0"/>
                    <a:pt x="457411" y="0"/>
                  </a:cubicBezTo>
                  <a:close/>
                  <a:moveTo>
                    <a:pt x="285868" y="0"/>
                  </a:moveTo>
                  <a:lnTo>
                    <a:pt x="286621" y="0"/>
                  </a:lnTo>
                  <a:cubicBezTo>
                    <a:pt x="316948" y="0"/>
                    <a:pt x="343456" y="20451"/>
                    <a:pt x="350980" y="49741"/>
                  </a:cubicBezTo>
                  <a:cubicBezTo>
                    <a:pt x="352427" y="55287"/>
                    <a:pt x="353179" y="60891"/>
                    <a:pt x="353179" y="66553"/>
                  </a:cubicBezTo>
                  <a:cubicBezTo>
                    <a:pt x="353179" y="103122"/>
                    <a:pt x="323372" y="132875"/>
                    <a:pt x="286736" y="132875"/>
                  </a:cubicBezTo>
                  <a:lnTo>
                    <a:pt x="286100" y="132875"/>
                  </a:lnTo>
                  <a:cubicBezTo>
                    <a:pt x="255772" y="132875"/>
                    <a:pt x="229322" y="112366"/>
                    <a:pt x="221740" y="83076"/>
                  </a:cubicBezTo>
                  <a:cubicBezTo>
                    <a:pt x="220294" y="77530"/>
                    <a:pt x="219599" y="71868"/>
                    <a:pt x="219599" y="66264"/>
                  </a:cubicBezTo>
                  <a:cubicBezTo>
                    <a:pt x="219599" y="29695"/>
                    <a:pt x="249348" y="0"/>
                    <a:pt x="285868" y="0"/>
                  </a:cubicBezTo>
                  <a:close/>
                  <a:moveTo>
                    <a:pt x="114639" y="0"/>
                  </a:moveTo>
                  <a:lnTo>
                    <a:pt x="115275" y="0"/>
                  </a:lnTo>
                  <a:cubicBezTo>
                    <a:pt x="145603" y="0"/>
                    <a:pt x="172053" y="20451"/>
                    <a:pt x="179635" y="49741"/>
                  </a:cubicBezTo>
                  <a:cubicBezTo>
                    <a:pt x="181081" y="55230"/>
                    <a:pt x="181776" y="60891"/>
                    <a:pt x="181776" y="66553"/>
                  </a:cubicBezTo>
                  <a:cubicBezTo>
                    <a:pt x="181776" y="103122"/>
                    <a:pt x="151969" y="132875"/>
                    <a:pt x="115333" y="132875"/>
                  </a:cubicBezTo>
                  <a:lnTo>
                    <a:pt x="114754" y="132875"/>
                  </a:lnTo>
                  <a:cubicBezTo>
                    <a:pt x="84427" y="132875"/>
                    <a:pt x="57919" y="112424"/>
                    <a:pt x="50395" y="83133"/>
                  </a:cubicBezTo>
                  <a:cubicBezTo>
                    <a:pt x="48948" y="77645"/>
                    <a:pt x="48196" y="71983"/>
                    <a:pt x="48196" y="66322"/>
                  </a:cubicBezTo>
                  <a:cubicBezTo>
                    <a:pt x="48196" y="29752"/>
                    <a:pt x="78003" y="0"/>
                    <a:pt x="114639" y="0"/>
                  </a:cubicBezTo>
                  <a:close/>
                </a:path>
              </a:pathLst>
            </a:custGeom>
            <a:solidFill>
              <a:schemeClr val="bg1">
                <a:lumMod val="65000"/>
              </a:schemeClr>
            </a:solidFill>
            <a:ln>
              <a:noFill/>
            </a:ln>
          </p:spPr>
          <p:txBody>
            <a:bodyPr/>
            <a:lstStyle/>
            <a:p>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9" name="išlíḑé"/>
            <p:cNvSpPr/>
            <p:nvPr/>
          </p:nvSpPr>
          <p:spPr bwMode="auto">
            <a:xfrm>
              <a:off x="5377674" y="4202518"/>
              <a:ext cx="575710" cy="609685"/>
            </a:xfrm>
            <a:custGeom>
              <a:gdLst>
                <a:gd name="connsiteX0" fmla="*/ 435703 w 572779"/>
                <a:gd name="connsiteY0" fmla="*/ 160183 h 606580"/>
                <a:gd name="connsiteX1" fmla="*/ 479697 w 572779"/>
                <a:gd name="connsiteY1" fmla="*/ 160183 h 606580"/>
                <a:gd name="connsiteX2" fmla="*/ 479581 w 572779"/>
                <a:gd name="connsiteY2" fmla="*/ 160472 h 606580"/>
                <a:gd name="connsiteX3" fmla="*/ 479812 w 572779"/>
                <a:gd name="connsiteY3" fmla="*/ 160472 h 606580"/>
                <a:gd name="connsiteX4" fmla="*/ 478713 w 572779"/>
                <a:gd name="connsiteY4" fmla="*/ 162726 h 606580"/>
                <a:gd name="connsiteX5" fmla="*/ 469682 w 572779"/>
                <a:gd name="connsiteY5" fmla="*/ 187227 h 606580"/>
                <a:gd name="connsiteX6" fmla="*/ 474776 w 572779"/>
                <a:gd name="connsiteY6" fmla="*/ 242470 h 606580"/>
                <a:gd name="connsiteX7" fmla="*/ 494284 w 572779"/>
                <a:gd name="connsiteY7" fmla="*/ 242470 h 606580"/>
                <a:gd name="connsiteX8" fmla="*/ 510840 w 572779"/>
                <a:gd name="connsiteY8" fmla="*/ 160183 h 606580"/>
                <a:gd name="connsiteX9" fmla="*/ 527338 w 572779"/>
                <a:gd name="connsiteY9" fmla="*/ 160183 h 606580"/>
                <a:gd name="connsiteX10" fmla="*/ 572779 w 572779"/>
                <a:gd name="connsiteY10" fmla="*/ 205430 h 606580"/>
                <a:gd name="connsiteX11" fmla="*/ 572779 w 572779"/>
                <a:gd name="connsiteY11" fmla="*/ 337413 h 606580"/>
                <a:gd name="connsiteX12" fmla="*/ 527396 w 572779"/>
                <a:gd name="connsiteY12" fmla="*/ 382717 h 606580"/>
                <a:gd name="connsiteX13" fmla="*/ 521607 w 572779"/>
                <a:gd name="connsiteY13" fmla="*/ 382717 h 606580"/>
                <a:gd name="connsiteX14" fmla="*/ 521607 w 572779"/>
                <a:gd name="connsiteY14" fmla="*/ 574624 h 606580"/>
                <a:gd name="connsiteX15" fmla="*/ 489595 w 572779"/>
                <a:gd name="connsiteY15" fmla="*/ 606580 h 606580"/>
                <a:gd name="connsiteX16" fmla="*/ 457815 w 572779"/>
                <a:gd name="connsiteY16" fmla="*/ 578149 h 606580"/>
                <a:gd name="connsiteX17" fmla="*/ 425978 w 572779"/>
                <a:gd name="connsiteY17" fmla="*/ 606580 h 606580"/>
                <a:gd name="connsiteX18" fmla="*/ 393966 w 572779"/>
                <a:gd name="connsiteY18" fmla="*/ 574624 h 606580"/>
                <a:gd name="connsiteX19" fmla="*/ 393966 w 572779"/>
                <a:gd name="connsiteY19" fmla="*/ 392541 h 606580"/>
                <a:gd name="connsiteX20" fmla="*/ 422967 w 572779"/>
                <a:gd name="connsiteY20" fmla="*/ 337528 h 606580"/>
                <a:gd name="connsiteX21" fmla="*/ 422967 w 572779"/>
                <a:gd name="connsiteY21" fmla="*/ 242528 h 606580"/>
                <a:gd name="connsiteX22" fmla="*/ 440739 w 572779"/>
                <a:gd name="connsiteY22" fmla="*/ 242528 h 606580"/>
                <a:gd name="connsiteX23" fmla="*/ 445833 w 572779"/>
                <a:gd name="connsiteY23" fmla="*/ 186996 h 606580"/>
                <a:gd name="connsiteX24" fmla="*/ 445196 w 572779"/>
                <a:gd name="connsiteY24" fmla="*/ 183991 h 606580"/>
                <a:gd name="connsiteX25" fmla="*/ 436860 w 572779"/>
                <a:gd name="connsiteY25" fmla="*/ 162726 h 606580"/>
                <a:gd name="connsiteX26" fmla="*/ 435818 w 572779"/>
                <a:gd name="connsiteY26" fmla="*/ 160472 h 606580"/>
                <a:gd name="connsiteX27" fmla="*/ 435876 w 572779"/>
                <a:gd name="connsiteY27" fmla="*/ 160472 h 606580"/>
                <a:gd name="connsiteX28" fmla="*/ 435703 w 572779"/>
                <a:gd name="connsiteY28" fmla="*/ 160183 h 606580"/>
                <a:gd name="connsiteX29" fmla="*/ 264349 w 572779"/>
                <a:gd name="connsiteY29" fmla="*/ 160183 h 606580"/>
                <a:gd name="connsiteX30" fmla="*/ 308327 w 572779"/>
                <a:gd name="connsiteY30" fmla="*/ 160183 h 606580"/>
                <a:gd name="connsiteX31" fmla="*/ 308154 w 572779"/>
                <a:gd name="connsiteY31" fmla="*/ 160472 h 606580"/>
                <a:gd name="connsiteX32" fmla="*/ 308385 w 572779"/>
                <a:gd name="connsiteY32" fmla="*/ 160472 h 606580"/>
                <a:gd name="connsiteX33" fmla="*/ 307344 w 572779"/>
                <a:gd name="connsiteY33" fmla="*/ 162726 h 606580"/>
                <a:gd name="connsiteX34" fmla="*/ 298316 w 572779"/>
                <a:gd name="connsiteY34" fmla="*/ 187227 h 606580"/>
                <a:gd name="connsiteX35" fmla="*/ 303409 w 572779"/>
                <a:gd name="connsiteY35" fmla="*/ 242470 h 606580"/>
                <a:gd name="connsiteX36" fmla="*/ 322910 w 572779"/>
                <a:gd name="connsiteY36" fmla="*/ 242470 h 606580"/>
                <a:gd name="connsiteX37" fmla="*/ 339401 w 572779"/>
                <a:gd name="connsiteY37" fmla="*/ 160183 h 606580"/>
                <a:gd name="connsiteX38" fmla="*/ 355951 w 572779"/>
                <a:gd name="connsiteY38" fmla="*/ 160183 h 606580"/>
                <a:gd name="connsiteX39" fmla="*/ 401376 w 572779"/>
                <a:gd name="connsiteY39" fmla="*/ 205430 h 606580"/>
                <a:gd name="connsiteX40" fmla="*/ 401376 w 572779"/>
                <a:gd name="connsiteY40" fmla="*/ 337413 h 606580"/>
                <a:gd name="connsiteX41" fmla="*/ 356009 w 572779"/>
                <a:gd name="connsiteY41" fmla="*/ 382717 h 606580"/>
                <a:gd name="connsiteX42" fmla="*/ 350222 w 572779"/>
                <a:gd name="connsiteY42" fmla="*/ 382717 h 606580"/>
                <a:gd name="connsiteX43" fmla="*/ 350222 w 572779"/>
                <a:gd name="connsiteY43" fmla="*/ 574624 h 606580"/>
                <a:gd name="connsiteX44" fmla="*/ 318222 w 572779"/>
                <a:gd name="connsiteY44" fmla="*/ 606580 h 606580"/>
                <a:gd name="connsiteX45" fmla="*/ 286396 w 572779"/>
                <a:gd name="connsiteY45" fmla="*/ 578149 h 606580"/>
                <a:gd name="connsiteX46" fmla="*/ 254628 w 572779"/>
                <a:gd name="connsiteY46" fmla="*/ 606580 h 606580"/>
                <a:gd name="connsiteX47" fmla="*/ 222628 w 572779"/>
                <a:gd name="connsiteY47" fmla="*/ 574624 h 606580"/>
                <a:gd name="connsiteX48" fmla="*/ 222628 w 572779"/>
                <a:gd name="connsiteY48" fmla="*/ 382833 h 606580"/>
                <a:gd name="connsiteX49" fmla="*/ 216841 w 572779"/>
                <a:gd name="connsiteY49" fmla="*/ 382833 h 606580"/>
                <a:gd name="connsiteX50" fmla="*/ 171474 w 572779"/>
                <a:gd name="connsiteY50" fmla="*/ 337528 h 606580"/>
                <a:gd name="connsiteX51" fmla="*/ 171474 w 572779"/>
                <a:gd name="connsiteY51" fmla="*/ 205545 h 606580"/>
                <a:gd name="connsiteX52" fmla="*/ 216841 w 572779"/>
                <a:gd name="connsiteY52" fmla="*/ 160241 h 606580"/>
                <a:gd name="connsiteX53" fmla="*/ 233333 w 572779"/>
                <a:gd name="connsiteY53" fmla="*/ 160241 h 606580"/>
                <a:gd name="connsiteX54" fmla="*/ 249825 w 572779"/>
                <a:gd name="connsiteY54" fmla="*/ 242528 h 606580"/>
                <a:gd name="connsiteX55" fmla="*/ 269383 w 572779"/>
                <a:gd name="connsiteY55" fmla="*/ 242528 h 606580"/>
                <a:gd name="connsiteX56" fmla="*/ 274476 w 572779"/>
                <a:gd name="connsiteY56" fmla="*/ 186996 h 606580"/>
                <a:gd name="connsiteX57" fmla="*/ 273839 w 572779"/>
                <a:gd name="connsiteY57" fmla="*/ 183991 h 606580"/>
                <a:gd name="connsiteX58" fmla="*/ 265506 w 572779"/>
                <a:gd name="connsiteY58" fmla="*/ 162726 h 606580"/>
                <a:gd name="connsiteX59" fmla="*/ 264407 w 572779"/>
                <a:gd name="connsiteY59" fmla="*/ 160472 h 606580"/>
                <a:gd name="connsiteX60" fmla="*/ 264523 w 572779"/>
                <a:gd name="connsiteY60" fmla="*/ 160472 h 606580"/>
                <a:gd name="connsiteX61" fmla="*/ 264349 w 572779"/>
                <a:gd name="connsiteY61" fmla="*/ 160183 h 606580"/>
                <a:gd name="connsiteX62" fmla="*/ 92987 w 572779"/>
                <a:gd name="connsiteY62" fmla="*/ 160183 h 606580"/>
                <a:gd name="connsiteX63" fmla="*/ 136964 w 572779"/>
                <a:gd name="connsiteY63" fmla="*/ 160183 h 606580"/>
                <a:gd name="connsiteX64" fmla="*/ 136791 w 572779"/>
                <a:gd name="connsiteY64" fmla="*/ 160472 h 606580"/>
                <a:gd name="connsiteX65" fmla="*/ 137022 w 572779"/>
                <a:gd name="connsiteY65" fmla="*/ 160472 h 606580"/>
                <a:gd name="connsiteX66" fmla="*/ 135923 w 572779"/>
                <a:gd name="connsiteY66" fmla="*/ 162726 h 606580"/>
                <a:gd name="connsiteX67" fmla="*/ 126896 w 572779"/>
                <a:gd name="connsiteY67" fmla="*/ 187227 h 606580"/>
                <a:gd name="connsiteX68" fmla="*/ 131988 w 572779"/>
                <a:gd name="connsiteY68" fmla="*/ 242470 h 606580"/>
                <a:gd name="connsiteX69" fmla="*/ 149752 w 572779"/>
                <a:gd name="connsiteY69" fmla="*/ 242470 h 606580"/>
                <a:gd name="connsiteX70" fmla="*/ 149752 w 572779"/>
                <a:gd name="connsiteY70" fmla="*/ 337471 h 606580"/>
                <a:gd name="connsiteX71" fmla="*/ 178742 w 572779"/>
                <a:gd name="connsiteY71" fmla="*/ 392483 h 606580"/>
                <a:gd name="connsiteX72" fmla="*/ 178742 w 572779"/>
                <a:gd name="connsiteY72" fmla="*/ 574624 h 606580"/>
                <a:gd name="connsiteX73" fmla="*/ 146743 w 572779"/>
                <a:gd name="connsiteY73" fmla="*/ 606580 h 606580"/>
                <a:gd name="connsiteX74" fmla="*/ 114976 w 572779"/>
                <a:gd name="connsiteY74" fmla="*/ 578149 h 606580"/>
                <a:gd name="connsiteX75" fmla="*/ 83151 w 572779"/>
                <a:gd name="connsiteY75" fmla="*/ 606580 h 606580"/>
                <a:gd name="connsiteX76" fmla="*/ 51152 w 572779"/>
                <a:gd name="connsiteY76" fmla="*/ 574624 h 606580"/>
                <a:gd name="connsiteX77" fmla="*/ 51152 w 572779"/>
                <a:gd name="connsiteY77" fmla="*/ 382833 h 606580"/>
                <a:gd name="connsiteX78" fmla="*/ 45365 w 572779"/>
                <a:gd name="connsiteY78" fmla="*/ 382833 h 606580"/>
                <a:gd name="connsiteX79" fmla="*/ 0 w 572779"/>
                <a:gd name="connsiteY79" fmla="*/ 337528 h 606580"/>
                <a:gd name="connsiteX80" fmla="*/ 0 w 572779"/>
                <a:gd name="connsiteY80" fmla="*/ 205545 h 606580"/>
                <a:gd name="connsiteX81" fmla="*/ 45365 w 572779"/>
                <a:gd name="connsiteY81" fmla="*/ 160241 h 606580"/>
                <a:gd name="connsiteX82" fmla="*/ 61972 w 572779"/>
                <a:gd name="connsiteY82" fmla="*/ 160241 h 606580"/>
                <a:gd name="connsiteX83" fmla="*/ 78464 w 572779"/>
                <a:gd name="connsiteY83" fmla="*/ 242528 h 606580"/>
                <a:gd name="connsiteX84" fmla="*/ 97964 w 572779"/>
                <a:gd name="connsiteY84" fmla="*/ 242528 h 606580"/>
                <a:gd name="connsiteX85" fmla="*/ 103056 w 572779"/>
                <a:gd name="connsiteY85" fmla="*/ 186996 h 606580"/>
                <a:gd name="connsiteX86" fmla="*/ 102477 w 572779"/>
                <a:gd name="connsiteY86" fmla="*/ 183991 h 606580"/>
                <a:gd name="connsiteX87" fmla="*/ 94145 w 572779"/>
                <a:gd name="connsiteY87" fmla="*/ 162726 h 606580"/>
                <a:gd name="connsiteX88" fmla="*/ 93045 w 572779"/>
                <a:gd name="connsiteY88" fmla="*/ 160472 h 606580"/>
                <a:gd name="connsiteX89" fmla="*/ 93103 w 572779"/>
                <a:gd name="connsiteY89" fmla="*/ 160472 h 606580"/>
                <a:gd name="connsiteX90" fmla="*/ 92987 w 572779"/>
                <a:gd name="connsiteY90" fmla="*/ 160183 h 606580"/>
                <a:gd name="connsiteX91" fmla="*/ 457411 w 572779"/>
                <a:gd name="connsiteY91" fmla="*/ 751 h 606580"/>
                <a:gd name="connsiteX92" fmla="*/ 458047 w 572779"/>
                <a:gd name="connsiteY92" fmla="*/ 751 h 606580"/>
                <a:gd name="connsiteX93" fmla="*/ 521621 w 572779"/>
                <a:gd name="connsiteY93" fmla="*/ 49915 h 606580"/>
                <a:gd name="connsiteX94" fmla="*/ 523761 w 572779"/>
                <a:gd name="connsiteY94" fmla="*/ 66553 h 606580"/>
                <a:gd name="connsiteX95" fmla="*/ 458105 w 572779"/>
                <a:gd name="connsiteY95" fmla="*/ 132124 h 606580"/>
                <a:gd name="connsiteX96" fmla="*/ 457469 w 572779"/>
                <a:gd name="connsiteY96" fmla="*/ 132124 h 606580"/>
                <a:gd name="connsiteX97" fmla="*/ 393895 w 572779"/>
                <a:gd name="connsiteY97" fmla="*/ 82960 h 606580"/>
                <a:gd name="connsiteX98" fmla="*/ 391755 w 572779"/>
                <a:gd name="connsiteY98" fmla="*/ 66322 h 606580"/>
                <a:gd name="connsiteX99" fmla="*/ 457411 w 572779"/>
                <a:gd name="connsiteY99" fmla="*/ 751 h 606580"/>
                <a:gd name="connsiteX100" fmla="*/ 285868 w 572779"/>
                <a:gd name="connsiteY100" fmla="*/ 751 h 606580"/>
                <a:gd name="connsiteX101" fmla="*/ 286621 w 572779"/>
                <a:gd name="connsiteY101" fmla="*/ 751 h 606580"/>
                <a:gd name="connsiteX102" fmla="*/ 350227 w 572779"/>
                <a:gd name="connsiteY102" fmla="*/ 49915 h 606580"/>
                <a:gd name="connsiteX103" fmla="*/ 352369 w 572779"/>
                <a:gd name="connsiteY103" fmla="*/ 66553 h 606580"/>
                <a:gd name="connsiteX104" fmla="*/ 286736 w 572779"/>
                <a:gd name="connsiteY104" fmla="*/ 132124 h 606580"/>
                <a:gd name="connsiteX105" fmla="*/ 286100 w 572779"/>
                <a:gd name="connsiteY105" fmla="*/ 132124 h 606580"/>
                <a:gd name="connsiteX106" fmla="*/ 222493 w 572779"/>
                <a:gd name="connsiteY106" fmla="*/ 82845 h 606580"/>
                <a:gd name="connsiteX107" fmla="*/ 220351 w 572779"/>
                <a:gd name="connsiteY107" fmla="*/ 66264 h 606580"/>
                <a:gd name="connsiteX108" fmla="*/ 285868 w 572779"/>
                <a:gd name="connsiteY108" fmla="*/ 751 h 606580"/>
                <a:gd name="connsiteX109" fmla="*/ 114639 w 572779"/>
                <a:gd name="connsiteY109" fmla="*/ 751 h 606580"/>
                <a:gd name="connsiteX110" fmla="*/ 115275 w 572779"/>
                <a:gd name="connsiteY110" fmla="*/ 751 h 606580"/>
                <a:gd name="connsiteX111" fmla="*/ 178882 w 572779"/>
                <a:gd name="connsiteY111" fmla="*/ 49915 h 606580"/>
                <a:gd name="connsiteX112" fmla="*/ 181024 w 572779"/>
                <a:gd name="connsiteY112" fmla="*/ 66553 h 606580"/>
                <a:gd name="connsiteX113" fmla="*/ 115333 w 572779"/>
                <a:gd name="connsiteY113" fmla="*/ 132124 h 606580"/>
                <a:gd name="connsiteX114" fmla="*/ 114754 w 572779"/>
                <a:gd name="connsiteY114" fmla="*/ 132124 h 606580"/>
                <a:gd name="connsiteX115" fmla="*/ 51148 w 572779"/>
                <a:gd name="connsiteY115" fmla="*/ 82960 h 606580"/>
                <a:gd name="connsiteX116" fmla="*/ 49006 w 572779"/>
                <a:gd name="connsiteY116" fmla="*/ 66322 h 606580"/>
                <a:gd name="connsiteX117" fmla="*/ 114639 w 572779"/>
                <a:gd name="connsiteY117" fmla="*/ 751 h 606580"/>
                <a:gd name="connsiteX118" fmla="*/ 457410 w 572779"/>
                <a:gd name="connsiteY118" fmla="*/ 423 h 606580"/>
                <a:gd name="connsiteX119" fmla="*/ 391355 w 572779"/>
                <a:gd name="connsiteY119" fmla="*/ 66356 h 606580"/>
                <a:gd name="connsiteX120" fmla="*/ 393497 w 572779"/>
                <a:gd name="connsiteY120" fmla="*/ 83056 h 606580"/>
                <a:gd name="connsiteX121" fmla="*/ 457468 w 572779"/>
                <a:gd name="connsiteY121" fmla="*/ 132521 h 606580"/>
                <a:gd name="connsiteX122" fmla="*/ 457815 w 572779"/>
                <a:gd name="connsiteY122" fmla="*/ 132521 h 606580"/>
                <a:gd name="connsiteX123" fmla="*/ 458104 w 572779"/>
                <a:gd name="connsiteY123" fmla="*/ 132521 h 606580"/>
                <a:gd name="connsiteX124" fmla="*/ 524159 w 572779"/>
                <a:gd name="connsiteY124" fmla="*/ 66587 h 606580"/>
                <a:gd name="connsiteX125" fmla="*/ 522017 w 572779"/>
                <a:gd name="connsiteY125" fmla="*/ 49887 h 606580"/>
                <a:gd name="connsiteX126" fmla="*/ 458046 w 572779"/>
                <a:gd name="connsiteY126" fmla="*/ 423 h 606580"/>
                <a:gd name="connsiteX127" fmla="*/ 457699 w 572779"/>
                <a:gd name="connsiteY127" fmla="*/ 423 h 606580"/>
                <a:gd name="connsiteX128" fmla="*/ 114646 w 572779"/>
                <a:gd name="connsiteY128" fmla="*/ 423 h 606580"/>
                <a:gd name="connsiteX129" fmla="*/ 48620 w 572779"/>
                <a:gd name="connsiteY129" fmla="*/ 66356 h 606580"/>
                <a:gd name="connsiteX130" fmla="*/ 50761 w 572779"/>
                <a:gd name="connsiteY130" fmla="*/ 83056 h 606580"/>
                <a:gd name="connsiteX131" fmla="*/ 114762 w 572779"/>
                <a:gd name="connsiteY131" fmla="*/ 132521 h 606580"/>
                <a:gd name="connsiteX132" fmla="*/ 115051 w 572779"/>
                <a:gd name="connsiteY132" fmla="*/ 132521 h 606580"/>
                <a:gd name="connsiteX133" fmla="*/ 115340 w 572779"/>
                <a:gd name="connsiteY133" fmla="*/ 132521 h 606580"/>
                <a:gd name="connsiteX134" fmla="*/ 181424 w 572779"/>
                <a:gd name="connsiteY134" fmla="*/ 66587 h 606580"/>
                <a:gd name="connsiteX135" fmla="*/ 179225 w 572779"/>
                <a:gd name="connsiteY135" fmla="*/ 49887 h 606580"/>
                <a:gd name="connsiteX136" fmla="*/ 115282 w 572779"/>
                <a:gd name="connsiteY136" fmla="*/ 423 h 606580"/>
                <a:gd name="connsiteX137" fmla="*/ 114993 w 572779"/>
                <a:gd name="connsiteY137" fmla="*/ 423 h 606580"/>
                <a:gd name="connsiteX138" fmla="*/ 286036 w 572779"/>
                <a:gd name="connsiteY138" fmla="*/ 397 h 606580"/>
                <a:gd name="connsiteX139" fmla="*/ 219952 w 572779"/>
                <a:gd name="connsiteY139" fmla="*/ 66286 h 606580"/>
                <a:gd name="connsiteX140" fmla="*/ 222151 w 572779"/>
                <a:gd name="connsiteY140" fmla="*/ 82990 h 606580"/>
                <a:gd name="connsiteX141" fmla="*/ 286094 w 572779"/>
                <a:gd name="connsiteY141" fmla="*/ 132522 h 606580"/>
                <a:gd name="connsiteX142" fmla="*/ 286383 w 572779"/>
                <a:gd name="connsiteY142" fmla="*/ 132522 h 606580"/>
                <a:gd name="connsiteX143" fmla="*/ 286730 w 572779"/>
                <a:gd name="connsiteY143" fmla="*/ 132522 h 606580"/>
                <a:gd name="connsiteX144" fmla="*/ 352756 w 572779"/>
                <a:gd name="connsiteY144" fmla="*/ 66575 h 606580"/>
                <a:gd name="connsiteX145" fmla="*/ 350615 w 572779"/>
                <a:gd name="connsiteY145" fmla="*/ 49872 h 606580"/>
                <a:gd name="connsiteX146" fmla="*/ 286614 w 572779"/>
                <a:gd name="connsiteY146" fmla="*/ 397 h 606580"/>
                <a:gd name="connsiteX147" fmla="*/ 286325 w 572779"/>
                <a:gd name="connsiteY147" fmla="*/ 397 h 606580"/>
                <a:gd name="connsiteX148" fmla="*/ 457411 w 572779"/>
                <a:gd name="connsiteY148" fmla="*/ 0 h 606580"/>
                <a:gd name="connsiteX149" fmla="*/ 458047 w 572779"/>
                <a:gd name="connsiteY149" fmla="*/ 0 h 606580"/>
                <a:gd name="connsiteX150" fmla="*/ 522315 w 572779"/>
                <a:gd name="connsiteY150" fmla="*/ 49741 h 606580"/>
                <a:gd name="connsiteX151" fmla="*/ 524513 w 572779"/>
                <a:gd name="connsiteY151" fmla="*/ 66553 h 606580"/>
                <a:gd name="connsiteX152" fmla="*/ 458105 w 572779"/>
                <a:gd name="connsiteY152" fmla="*/ 132875 h 606580"/>
                <a:gd name="connsiteX153" fmla="*/ 457469 w 572779"/>
                <a:gd name="connsiteY153" fmla="*/ 132875 h 606580"/>
                <a:gd name="connsiteX154" fmla="*/ 393201 w 572779"/>
                <a:gd name="connsiteY154" fmla="*/ 83133 h 606580"/>
                <a:gd name="connsiteX155" fmla="*/ 391003 w 572779"/>
                <a:gd name="connsiteY155" fmla="*/ 66322 h 606580"/>
                <a:gd name="connsiteX156" fmla="*/ 457411 w 572779"/>
                <a:gd name="connsiteY156" fmla="*/ 0 h 606580"/>
                <a:gd name="connsiteX157" fmla="*/ 285868 w 572779"/>
                <a:gd name="connsiteY157" fmla="*/ 0 h 606580"/>
                <a:gd name="connsiteX158" fmla="*/ 286621 w 572779"/>
                <a:gd name="connsiteY158" fmla="*/ 0 h 606580"/>
                <a:gd name="connsiteX159" fmla="*/ 350980 w 572779"/>
                <a:gd name="connsiteY159" fmla="*/ 49741 h 606580"/>
                <a:gd name="connsiteX160" fmla="*/ 353179 w 572779"/>
                <a:gd name="connsiteY160" fmla="*/ 66553 h 606580"/>
                <a:gd name="connsiteX161" fmla="*/ 286736 w 572779"/>
                <a:gd name="connsiteY161" fmla="*/ 132875 h 606580"/>
                <a:gd name="connsiteX162" fmla="*/ 286100 w 572779"/>
                <a:gd name="connsiteY162" fmla="*/ 132875 h 606580"/>
                <a:gd name="connsiteX163" fmla="*/ 221740 w 572779"/>
                <a:gd name="connsiteY163" fmla="*/ 83076 h 606580"/>
                <a:gd name="connsiteX164" fmla="*/ 219599 w 572779"/>
                <a:gd name="connsiteY164" fmla="*/ 66264 h 606580"/>
                <a:gd name="connsiteX165" fmla="*/ 285868 w 572779"/>
                <a:gd name="connsiteY165" fmla="*/ 0 h 606580"/>
                <a:gd name="connsiteX166" fmla="*/ 114639 w 572779"/>
                <a:gd name="connsiteY166" fmla="*/ 0 h 606580"/>
                <a:gd name="connsiteX167" fmla="*/ 115275 w 572779"/>
                <a:gd name="connsiteY167" fmla="*/ 0 h 606580"/>
                <a:gd name="connsiteX168" fmla="*/ 179635 w 572779"/>
                <a:gd name="connsiteY168" fmla="*/ 49741 h 606580"/>
                <a:gd name="connsiteX169" fmla="*/ 181776 w 572779"/>
                <a:gd name="connsiteY169" fmla="*/ 66553 h 606580"/>
                <a:gd name="connsiteX170" fmla="*/ 115333 w 572779"/>
                <a:gd name="connsiteY170" fmla="*/ 132875 h 606580"/>
                <a:gd name="connsiteX171" fmla="*/ 114754 w 572779"/>
                <a:gd name="connsiteY171" fmla="*/ 132875 h 606580"/>
                <a:gd name="connsiteX172" fmla="*/ 50395 w 572779"/>
                <a:gd name="connsiteY172" fmla="*/ 83133 h 606580"/>
                <a:gd name="connsiteX173" fmla="*/ 48196 w 572779"/>
                <a:gd name="connsiteY173" fmla="*/ 66322 h 606580"/>
                <a:gd name="connsiteX174" fmla="*/ 114639 w 572779"/>
                <a:gd name="connsiteY174" fmla="*/ 0 h 6065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572779" h="606580">
                  <a:moveTo>
                    <a:pt x="435703" y="160183"/>
                  </a:moveTo>
                  <a:lnTo>
                    <a:pt x="479697" y="160183"/>
                  </a:lnTo>
                  <a:cubicBezTo>
                    <a:pt x="479639" y="160241"/>
                    <a:pt x="479639" y="160414"/>
                    <a:pt x="479581" y="160472"/>
                  </a:cubicBezTo>
                  <a:lnTo>
                    <a:pt x="479812" y="160472"/>
                  </a:lnTo>
                  <a:cubicBezTo>
                    <a:pt x="479407" y="161281"/>
                    <a:pt x="478713" y="162726"/>
                    <a:pt x="478713" y="162726"/>
                  </a:cubicBezTo>
                  <a:cubicBezTo>
                    <a:pt x="474834" y="170989"/>
                    <a:pt x="471245" y="178848"/>
                    <a:pt x="469682" y="187227"/>
                  </a:cubicBezTo>
                  <a:lnTo>
                    <a:pt x="474776" y="242470"/>
                  </a:lnTo>
                  <a:lnTo>
                    <a:pt x="494284" y="242470"/>
                  </a:lnTo>
                  <a:lnTo>
                    <a:pt x="510840" y="160183"/>
                  </a:lnTo>
                  <a:lnTo>
                    <a:pt x="527338" y="160183"/>
                  </a:lnTo>
                  <a:cubicBezTo>
                    <a:pt x="552345" y="160183"/>
                    <a:pt x="572663" y="180466"/>
                    <a:pt x="572779" y="205430"/>
                  </a:cubicBezTo>
                  <a:lnTo>
                    <a:pt x="572779" y="337413"/>
                  </a:lnTo>
                  <a:cubicBezTo>
                    <a:pt x="572779" y="362434"/>
                    <a:pt x="552519" y="382717"/>
                    <a:pt x="527396" y="382717"/>
                  </a:cubicBezTo>
                  <a:lnTo>
                    <a:pt x="521607" y="382717"/>
                  </a:lnTo>
                  <a:lnTo>
                    <a:pt x="521607" y="574624"/>
                  </a:lnTo>
                  <a:cubicBezTo>
                    <a:pt x="521607" y="592249"/>
                    <a:pt x="507251" y="606580"/>
                    <a:pt x="489595" y="606580"/>
                  </a:cubicBezTo>
                  <a:cubicBezTo>
                    <a:pt x="473155" y="606580"/>
                    <a:pt x="459552" y="594098"/>
                    <a:pt x="457815" y="578149"/>
                  </a:cubicBezTo>
                  <a:cubicBezTo>
                    <a:pt x="456021" y="594214"/>
                    <a:pt x="442417" y="606580"/>
                    <a:pt x="425978" y="606580"/>
                  </a:cubicBezTo>
                  <a:cubicBezTo>
                    <a:pt x="408322" y="606580"/>
                    <a:pt x="393966" y="592249"/>
                    <a:pt x="393966" y="574624"/>
                  </a:cubicBezTo>
                  <a:lnTo>
                    <a:pt x="393966" y="392541"/>
                  </a:lnTo>
                  <a:cubicBezTo>
                    <a:pt x="411506" y="380521"/>
                    <a:pt x="422967" y="360354"/>
                    <a:pt x="422967" y="337528"/>
                  </a:cubicBezTo>
                  <a:lnTo>
                    <a:pt x="422967" y="242528"/>
                  </a:lnTo>
                  <a:lnTo>
                    <a:pt x="440739" y="242528"/>
                  </a:lnTo>
                  <a:lnTo>
                    <a:pt x="445833" y="186996"/>
                  </a:lnTo>
                  <a:cubicBezTo>
                    <a:pt x="445659" y="186013"/>
                    <a:pt x="445428" y="184973"/>
                    <a:pt x="445196" y="183991"/>
                  </a:cubicBezTo>
                  <a:cubicBezTo>
                    <a:pt x="443459" y="176768"/>
                    <a:pt x="440276" y="169891"/>
                    <a:pt x="436860" y="162726"/>
                  </a:cubicBezTo>
                  <a:cubicBezTo>
                    <a:pt x="436860" y="162726"/>
                    <a:pt x="436166" y="161281"/>
                    <a:pt x="435818" y="160472"/>
                  </a:cubicBezTo>
                  <a:lnTo>
                    <a:pt x="435876" y="160472"/>
                  </a:lnTo>
                  <a:cubicBezTo>
                    <a:pt x="435818" y="160356"/>
                    <a:pt x="435818" y="160241"/>
                    <a:pt x="435703" y="160183"/>
                  </a:cubicBezTo>
                  <a:close/>
                  <a:moveTo>
                    <a:pt x="264349" y="160183"/>
                  </a:moveTo>
                  <a:lnTo>
                    <a:pt x="308327" y="160183"/>
                  </a:lnTo>
                  <a:cubicBezTo>
                    <a:pt x="308269" y="160241"/>
                    <a:pt x="308269" y="160414"/>
                    <a:pt x="308154" y="160472"/>
                  </a:cubicBezTo>
                  <a:lnTo>
                    <a:pt x="308385" y="160472"/>
                  </a:lnTo>
                  <a:cubicBezTo>
                    <a:pt x="308038" y="161281"/>
                    <a:pt x="307344" y="162726"/>
                    <a:pt x="307344" y="162726"/>
                  </a:cubicBezTo>
                  <a:cubicBezTo>
                    <a:pt x="303467" y="170989"/>
                    <a:pt x="299821" y="178848"/>
                    <a:pt x="298316" y="187227"/>
                  </a:cubicBezTo>
                  <a:lnTo>
                    <a:pt x="303409" y="242470"/>
                  </a:lnTo>
                  <a:lnTo>
                    <a:pt x="322910" y="242470"/>
                  </a:lnTo>
                  <a:lnTo>
                    <a:pt x="339401" y="160183"/>
                  </a:lnTo>
                  <a:lnTo>
                    <a:pt x="355951" y="160183"/>
                  </a:lnTo>
                  <a:cubicBezTo>
                    <a:pt x="380949" y="160183"/>
                    <a:pt x="401202" y="180466"/>
                    <a:pt x="401376" y="205430"/>
                  </a:cubicBezTo>
                  <a:lnTo>
                    <a:pt x="401376" y="337413"/>
                  </a:lnTo>
                  <a:cubicBezTo>
                    <a:pt x="401376" y="362434"/>
                    <a:pt x="381065" y="382717"/>
                    <a:pt x="356009" y="382717"/>
                  </a:cubicBezTo>
                  <a:lnTo>
                    <a:pt x="350222" y="382717"/>
                  </a:lnTo>
                  <a:lnTo>
                    <a:pt x="350222" y="574624"/>
                  </a:lnTo>
                  <a:cubicBezTo>
                    <a:pt x="350222" y="592249"/>
                    <a:pt x="335872" y="606580"/>
                    <a:pt x="318222" y="606580"/>
                  </a:cubicBezTo>
                  <a:cubicBezTo>
                    <a:pt x="301788" y="606580"/>
                    <a:pt x="288190" y="594098"/>
                    <a:pt x="286396" y="578149"/>
                  </a:cubicBezTo>
                  <a:cubicBezTo>
                    <a:pt x="284660" y="594214"/>
                    <a:pt x="271062" y="606580"/>
                    <a:pt x="254628" y="606580"/>
                  </a:cubicBezTo>
                  <a:cubicBezTo>
                    <a:pt x="236978" y="606580"/>
                    <a:pt x="222628" y="592249"/>
                    <a:pt x="222628" y="574624"/>
                  </a:cubicBezTo>
                  <a:lnTo>
                    <a:pt x="222628" y="382833"/>
                  </a:lnTo>
                  <a:lnTo>
                    <a:pt x="216841" y="382833"/>
                  </a:lnTo>
                  <a:cubicBezTo>
                    <a:pt x="191727" y="382833"/>
                    <a:pt x="171474" y="362608"/>
                    <a:pt x="171474" y="337528"/>
                  </a:cubicBezTo>
                  <a:lnTo>
                    <a:pt x="171474" y="205545"/>
                  </a:lnTo>
                  <a:cubicBezTo>
                    <a:pt x="171474" y="180524"/>
                    <a:pt x="191727" y="160241"/>
                    <a:pt x="216841" y="160241"/>
                  </a:cubicBezTo>
                  <a:lnTo>
                    <a:pt x="233333" y="160241"/>
                  </a:lnTo>
                  <a:lnTo>
                    <a:pt x="249825" y="242528"/>
                  </a:lnTo>
                  <a:lnTo>
                    <a:pt x="269383" y="242528"/>
                  </a:lnTo>
                  <a:lnTo>
                    <a:pt x="274476" y="186996"/>
                  </a:lnTo>
                  <a:cubicBezTo>
                    <a:pt x="274302" y="186013"/>
                    <a:pt x="274071" y="184973"/>
                    <a:pt x="273839" y="183991"/>
                  </a:cubicBezTo>
                  <a:cubicBezTo>
                    <a:pt x="272045" y="176768"/>
                    <a:pt x="268921" y="169891"/>
                    <a:pt x="265506" y="162726"/>
                  </a:cubicBezTo>
                  <a:cubicBezTo>
                    <a:pt x="265506" y="162726"/>
                    <a:pt x="264812" y="161281"/>
                    <a:pt x="264407" y="160472"/>
                  </a:cubicBezTo>
                  <a:lnTo>
                    <a:pt x="264523" y="160472"/>
                  </a:lnTo>
                  <a:cubicBezTo>
                    <a:pt x="264407" y="160356"/>
                    <a:pt x="264407" y="160241"/>
                    <a:pt x="264349" y="160183"/>
                  </a:cubicBezTo>
                  <a:close/>
                  <a:moveTo>
                    <a:pt x="92987" y="160183"/>
                  </a:moveTo>
                  <a:lnTo>
                    <a:pt x="136964" y="160183"/>
                  </a:lnTo>
                  <a:cubicBezTo>
                    <a:pt x="136848" y="160241"/>
                    <a:pt x="136848" y="160414"/>
                    <a:pt x="136791" y="160472"/>
                  </a:cubicBezTo>
                  <a:lnTo>
                    <a:pt x="137022" y="160472"/>
                  </a:lnTo>
                  <a:cubicBezTo>
                    <a:pt x="136617" y="161281"/>
                    <a:pt x="135923" y="162726"/>
                    <a:pt x="135923" y="162726"/>
                  </a:cubicBezTo>
                  <a:cubicBezTo>
                    <a:pt x="132104" y="170989"/>
                    <a:pt x="128458" y="178848"/>
                    <a:pt x="126896" y="187227"/>
                  </a:cubicBezTo>
                  <a:lnTo>
                    <a:pt x="131988" y="242470"/>
                  </a:lnTo>
                  <a:lnTo>
                    <a:pt x="149752" y="242470"/>
                  </a:lnTo>
                  <a:lnTo>
                    <a:pt x="149752" y="337471"/>
                  </a:lnTo>
                  <a:cubicBezTo>
                    <a:pt x="149752" y="360296"/>
                    <a:pt x="161267" y="380406"/>
                    <a:pt x="178742" y="392483"/>
                  </a:cubicBezTo>
                  <a:lnTo>
                    <a:pt x="178742" y="574624"/>
                  </a:lnTo>
                  <a:cubicBezTo>
                    <a:pt x="178742" y="592249"/>
                    <a:pt x="164392" y="606580"/>
                    <a:pt x="146743" y="606580"/>
                  </a:cubicBezTo>
                  <a:cubicBezTo>
                    <a:pt x="130310" y="606580"/>
                    <a:pt x="116712" y="594098"/>
                    <a:pt x="114976" y="578149"/>
                  </a:cubicBezTo>
                  <a:cubicBezTo>
                    <a:pt x="113182" y="594214"/>
                    <a:pt x="99584" y="606580"/>
                    <a:pt x="83151" y="606580"/>
                  </a:cubicBezTo>
                  <a:cubicBezTo>
                    <a:pt x="65502" y="606580"/>
                    <a:pt x="51152" y="592249"/>
                    <a:pt x="51152" y="574624"/>
                  </a:cubicBezTo>
                  <a:lnTo>
                    <a:pt x="51152" y="382833"/>
                  </a:lnTo>
                  <a:lnTo>
                    <a:pt x="45365" y="382833"/>
                  </a:lnTo>
                  <a:cubicBezTo>
                    <a:pt x="20310" y="382833"/>
                    <a:pt x="0" y="362608"/>
                    <a:pt x="0" y="337528"/>
                  </a:cubicBezTo>
                  <a:lnTo>
                    <a:pt x="0" y="205545"/>
                  </a:lnTo>
                  <a:cubicBezTo>
                    <a:pt x="0" y="180524"/>
                    <a:pt x="20310" y="160241"/>
                    <a:pt x="45365" y="160241"/>
                  </a:cubicBezTo>
                  <a:lnTo>
                    <a:pt x="61972" y="160241"/>
                  </a:lnTo>
                  <a:lnTo>
                    <a:pt x="78464" y="242528"/>
                  </a:lnTo>
                  <a:lnTo>
                    <a:pt x="97964" y="242528"/>
                  </a:lnTo>
                  <a:lnTo>
                    <a:pt x="103056" y="186996"/>
                  </a:lnTo>
                  <a:cubicBezTo>
                    <a:pt x="102940" y="186013"/>
                    <a:pt x="102709" y="184973"/>
                    <a:pt x="102477" y="183991"/>
                  </a:cubicBezTo>
                  <a:cubicBezTo>
                    <a:pt x="100683" y="176768"/>
                    <a:pt x="97501" y="169891"/>
                    <a:pt x="94145" y="162726"/>
                  </a:cubicBezTo>
                  <a:cubicBezTo>
                    <a:pt x="94145" y="162726"/>
                    <a:pt x="93450" y="161281"/>
                    <a:pt x="93045" y="160472"/>
                  </a:cubicBezTo>
                  <a:lnTo>
                    <a:pt x="93103" y="160472"/>
                  </a:lnTo>
                  <a:cubicBezTo>
                    <a:pt x="93045" y="160356"/>
                    <a:pt x="93045" y="160241"/>
                    <a:pt x="92987" y="160183"/>
                  </a:cubicBezTo>
                  <a:close/>
                  <a:moveTo>
                    <a:pt x="457411" y="751"/>
                  </a:moveTo>
                  <a:lnTo>
                    <a:pt x="458047" y="751"/>
                  </a:lnTo>
                  <a:cubicBezTo>
                    <a:pt x="488012" y="751"/>
                    <a:pt x="514158" y="20971"/>
                    <a:pt x="521621" y="49915"/>
                  </a:cubicBezTo>
                  <a:cubicBezTo>
                    <a:pt x="523009" y="55403"/>
                    <a:pt x="523761" y="61007"/>
                    <a:pt x="523761" y="66553"/>
                  </a:cubicBezTo>
                  <a:cubicBezTo>
                    <a:pt x="523761" y="102718"/>
                    <a:pt x="494317" y="132124"/>
                    <a:pt x="458105" y="132124"/>
                  </a:cubicBezTo>
                  <a:lnTo>
                    <a:pt x="457469" y="132124"/>
                  </a:lnTo>
                  <a:cubicBezTo>
                    <a:pt x="427504" y="132124"/>
                    <a:pt x="401358" y="111904"/>
                    <a:pt x="393895" y="82960"/>
                  </a:cubicBezTo>
                  <a:cubicBezTo>
                    <a:pt x="392507" y="77472"/>
                    <a:pt x="391755" y="71868"/>
                    <a:pt x="391755" y="66322"/>
                  </a:cubicBezTo>
                  <a:cubicBezTo>
                    <a:pt x="391755" y="30157"/>
                    <a:pt x="421199" y="751"/>
                    <a:pt x="457411" y="751"/>
                  </a:cubicBezTo>
                  <a:close/>
                  <a:moveTo>
                    <a:pt x="285868" y="751"/>
                  </a:moveTo>
                  <a:lnTo>
                    <a:pt x="286621" y="751"/>
                  </a:lnTo>
                  <a:cubicBezTo>
                    <a:pt x="316601" y="751"/>
                    <a:pt x="342761" y="20971"/>
                    <a:pt x="350227" y="49915"/>
                  </a:cubicBezTo>
                  <a:cubicBezTo>
                    <a:pt x="351674" y="55403"/>
                    <a:pt x="352369" y="61007"/>
                    <a:pt x="352369" y="66553"/>
                  </a:cubicBezTo>
                  <a:cubicBezTo>
                    <a:pt x="352369" y="102718"/>
                    <a:pt x="322909" y="132124"/>
                    <a:pt x="286736" y="132124"/>
                  </a:cubicBezTo>
                  <a:lnTo>
                    <a:pt x="286100" y="132124"/>
                  </a:lnTo>
                  <a:cubicBezTo>
                    <a:pt x="256119" y="132124"/>
                    <a:pt x="229959" y="111846"/>
                    <a:pt x="222493" y="82845"/>
                  </a:cubicBezTo>
                  <a:cubicBezTo>
                    <a:pt x="221046" y="77414"/>
                    <a:pt x="220351" y="71810"/>
                    <a:pt x="220351" y="66264"/>
                  </a:cubicBezTo>
                  <a:cubicBezTo>
                    <a:pt x="220351" y="30157"/>
                    <a:pt x="249753" y="751"/>
                    <a:pt x="285868" y="751"/>
                  </a:cubicBezTo>
                  <a:close/>
                  <a:moveTo>
                    <a:pt x="114639" y="751"/>
                  </a:moveTo>
                  <a:lnTo>
                    <a:pt x="115275" y="751"/>
                  </a:lnTo>
                  <a:cubicBezTo>
                    <a:pt x="145256" y="751"/>
                    <a:pt x="171416" y="20971"/>
                    <a:pt x="178882" y="49915"/>
                  </a:cubicBezTo>
                  <a:cubicBezTo>
                    <a:pt x="180329" y="55403"/>
                    <a:pt x="181024" y="61007"/>
                    <a:pt x="181024" y="66553"/>
                  </a:cubicBezTo>
                  <a:cubicBezTo>
                    <a:pt x="181024" y="102718"/>
                    <a:pt x="151564" y="132124"/>
                    <a:pt x="115333" y="132124"/>
                  </a:cubicBezTo>
                  <a:lnTo>
                    <a:pt x="114754" y="132124"/>
                  </a:lnTo>
                  <a:cubicBezTo>
                    <a:pt x="84774" y="132124"/>
                    <a:pt x="58614" y="111904"/>
                    <a:pt x="51148" y="82960"/>
                  </a:cubicBezTo>
                  <a:cubicBezTo>
                    <a:pt x="49701" y="77472"/>
                    <a:pt x="49006" y="71868"/>
                    <a:pt x="49006" y="66322"/>
                  </a:cubicBezTo>
                  <a:cubicBezTo>
                    <a:pt x="49006" y="30157"/>
                    <a:pt x="78466" y="751"/>
                    <a:pt x="114639" y="751"/>
                  </a:cubicBezTo>
                  <a:close/>
                  <a:moveTo>
                    <a:pt x="457410" y="423"/>
                  </a:moveTo>
                  <a:cubicBezTo>
                    <a:pt x="420880" y="423"/>
                    <a:pt x="391355" y="29894"/>
                    <a:pt x="391355" y="66356"/>
                  </a:cubicBezTo>
                  <a:cubicBezTo>
                    <a:pt x="391355" y="72135"/>
                    <a:pt x="392108" y="77740"/>
                    <a:pt x="393497" y="83056"/>
                  </a:cubicBezTo>
                  <a:cubicBezTo>
                    <a:pt x="400849" y="111487"/>
                    <a:pt x="426669" y="132521"/>
                    <a:pt x="457468" y="132521"/>
                  </a:cubicBezTo>
                  <a:lnTo>
                    <a:pt x="457815" y="132521"/>
                  </a:lnTo>
                  <a:lnTo>
                    <a:pt x="458104" y="132521"/>
                  </a:lnTo>
                  <a:cubicBezTo>
                    <a:pt x="494634" y="132521"/>
                    <a:pt x="524159" y="103050"/>
                    <a:pt x="524159" y="66587"/>
                  </a:cubicBezTo>
                  <a:cubicBezTo>
                    <a:pt x="524159" y="60809"/>
                    <a:pt x="523406" y="55204"/>
                    <a:pt x="522017" y="49887"/>
                  </a:cubicBezTo>
                  <a:cubicBezTo>
                    <a:pt x="514665" y="21457"/>
                    <a:pt x="488845" y="423"/>
                    <a:pt x="458046" y="423"/>
                  </a:cubicBezTo>
                  <a:lnTo>
                    <a:pt x="457699" y="423"/>
                  </a:lnTo>
                  <a:close/>
                  <a:moveTo>
                    <a:pt x="114646" y="423"/>
                  </a:moveTo>
                  <a:cubicBezTo>
                    <a:pt x="78190" y="423"/>
                    <a:pt x="48620" y="29894"/>
                    <a:pt x="48620" y="66356"/>
                  </a:cubicBezTo>
                  <a:cubicBezTo>
                    <a:pt x="48620" y="72135"/>
                    <a:pt x="49372" y="77740"/>
                    <a:pt x="50761" y="83056"/>
                  </a:cubicBezTo>
                  <a:cubicBezTo>
                    <a:pt x="58110" y="111487"/>
                    <a:pt x="83977" y="132521"/>
                    <a:pt x="114762" y="132521"/>
                  </a:cubicBezTo>
                  <a:lnTo>
                    <a:pt x="115051" y="132521"/>
                  </a:lnTo>
                  <a:lnTo>
                    <a:pt x="115340" y="132521"/>
                  </a:lnTo>
                  <a:cubicBezTo>
                    <a:pt x="151854" y="132521"/>
                    <a:pt x="181424" y="103050"/>
                    <a:pt x="181424" y="66587"/>
                  </a:cubicBezTo>
                  <a:cubicBezTo>
                    <a:pt x="181424" y="60809"/>
                    <a:pt x="180614" y="55204"/>
                    <a:pt x="179225" y="49887"/>
                  </a:cubicBezTo>
                  <a:cubicBezTo>
                    <a:pt x="171934" y="21457"/>
                    <a:pt x="146067" y="423"/>
                    <a:pt x="115282" y="423"/>
                  </a:cubicBezTo>
                  <a:lnTo>
                    <a:pt x="114993" y="423"/>
                  </a:lnTo>
                  <a:close/>
                  <a:moveTo>
                    <a:pt x="286036" y="397"/>
                  </a:moveTo>
                  <a:cubicBezTo>
                    <a:pt x="249522" y="282"/>
                    <a:pt x="219952" y="29874"/>
                    <a:pt x="219952" y="66286"/>
                  </a:cubicBezTo>
                  <a:cubicBezTo>
                    <a:pt x="219952" y="72066"/>
                    <a:pt x="220762" y="77672"/>
                    <a:pt x="222151" y="82990"/>
                  </a:cubicBezTo>
                  <a:cubicBezTo>
                    <a:pt x="229442" y="111484"/>
                    <a:pt x="255309" y="132522"/>
                    <a:pt x="286094" y="132522"/>
                  </a:cubicBezTo>
                  <a:lnTo>
                    <a:pt x="286383" y="132522"/>
                  </a:lnTo>
                  <a:lnTo>
                    <a:pt x="286730" y="132522"/>
                  </a:lnTo>
                  <a:cubicBezTo>
                    <a:pt x="323186" y="132522"/>
                    <a:pt x="352756" y="103045"/>
                    <a:pt x="352756" y="66575"/>
                  </a:cubicBezTo>
                  <a:cubicBezTo>
                    <a:pt x="352756" y="60796"/>
                    <a:pt x="352004" y="55189"/>
                    <a:pt x="350615" y="49872"/>
                  </a:cubicBezTo>
                  <a:cubicBezTo>
                    <a:pt x="343266" y="21436"/>
                    <a:pt x="317399" y="397"/>
                    <a:pt x="286614" y="397"/>
                  </a:cubicBezTo>
                  <a:lnTo>
                    <a:pt x="286325" y="397"/>
                  </a:lnTo>
                  <a:close/>
                  <a:moveTo>
                    <a:pt x="457411" y="0"/>
                  </a:moveTo>
                  <a:lnTo>
                    <a:pt x="458047" y="0"/>
                  </a:lnTo>
                  <a:cubicBezTo>
                    <a:pt x="488359" y="0"/>
                    <a:pt x="514795" y="20451"/>
                    <a:pt x="522315" y="49741"/>
                  </a:cubicBezTo>
                  <a:cubicBezTo>
                    <a:pt x="523761" y="55230"/>
                    <a:pt x="524513" y="60891"/>
                    <a:pt x="524513" y="66553"/>
                  </a:cubicBezTo>
                  <a:cubicBezTo>
                    <a:pt x="524513" y="103122"/>
                    <a:pt x="494722" y="132875"/>
                    <a:pt x="458105" y="132875"/>
                  </a:cubicBezTo>
                  <a:lnTo>
                    <a:pt x="457469" y="132875"/>
                  </a:lnTo>
                  <a:cubicBezTo>
                    <a:pt x="427157" y="132875"/>
                    <a:pt x="400721" y="112424"/>
                    <a:pt x="393201" y="83133"/>
                  </a:cubicBezTo>
                  <a:cubicBezTo>
                    <a:pt x="391755" y="77645"/>
                    <a:pt x="391003" y="71983"/>
                    <a:pt x="391003" y="66322"/>
                  </a:cubicBezTo>
                  <a:cubicBezTo>
                    <a:pt x="391003" y="29752"/>
                    <a:pt x="420794" y="0"/>
                    <a:pt x="457411" y="0"/>
                  </a:cubicBezTo>
                  <a:close/>
                  <a:moveTo>
                    <a:pt x="285868" y="0"/>
                  </a:moveTo>
                  <a:lnTo>
                    <a:pt x="286621" y="0"/>
                  </a:lnTo>
                  <a:cubicBezTo>
                    <a:pt x="316948" y="0"/>
                    <a:pt x="343456" y="20451"/>
                    <a:pt x="350980" y="49741"/>
                  </a:cubicBezTo>
                  <a:cubicBezTo>
                    <a:pt x="352427" y="55287"/>
                    <a:pt x="353179" y="60891"/>
                    <a:pt x="353179" y="66553"/>
                  </a:cubicBezTo>
                  <a:cubicBezTo>
                    <a:pt x="353179" y="103122"/>
                    <a:pt x="323372" y="132875"/>
                    <a:pt x="286736" y="132875"/>
                  </a:cubicBezTo>
                  <a:lnTo>
                    <a:pt x="286100" y="132875"/>
                  </a:lnTo>
                  <a:cubicBezTo>
                    <a:pt x="255772" y="132875"/>
                    <a:pt x="229322" y="112366"/>
                    <a:pt x="221740" y="83076"/>
                  </a:cubicBezTo>
                  <a:cubicBezTo>
                    <a:pt x="220294" y="77530"/>
                    <a:pt x="219599" y="71868"/>
                    <a:pt x="219599" y="66264"/>
                  </a:cubicBezTo>
                  <a:cubicBezTo>
                    <a:pt x="219599" y="29695"/>
                    <a:pt x="249348" y="0"/>
                    <a:pt x="285868" y="0"/>
                  </a:cubicBezTo>
                  <a:close/>
                  <a:moveTo>
                    <a:pt x="114639" y="0"/>
                  </a:moveTo>
                  <a:lnTo>
                    <a:pt x="115275" y="0"/>
                  </a:lnTo>
                  <a:cubicBezTo>
                    <a:pt x="145603" y="0"/>
                    <a:pt x="172053" y="20451"/>
                    <a:pt x="179635" y="49741"/>
                  </a:cubicBezTo>
                  <a:cubicBezTo>
                    <a:pt x="181081" y="55230"/>
                    <a:pt x="181776" y="60891"/>
                    <a:pt x="181776" y="66553"/>
                  </a:cubicBezTo>
                  <a:cubicBezTo>
                    <a:pt x="181776" y="103122"/>
                    <a:pt x="151969" y="132875"/>
                    <a:pt x="115333" y="132875"/>
                  </a:cubicBezTo>
                  <a:lnTo>
                    <a:pt x="114754" y="132875"/>
                  </a:lnTo>
                  <a:cubicBezTo>
                    <a:pt x="84427" y="132875"/>
                    <a:pt x="57919" y="112424"/>
                    <a:pt x="50395" y="83133"/>
                  </a:cubicBezTo>
                  <a:cubicBezTo>
                    <a:pt x="48948" y="77645"/>
                    <a:pt x="48196" y="71983"/>
                    <a:pt x="48196" y="66322"/>
                  </a:cubicBezTo>
                  <a:cubicBezTo>
                    <a:pt x="48196" y="29752"/>
                    <a:pt x="78003" y="0"/>
                    <a:pt x="114639" y="0"/>
                  </a:cubicBezTo>
                  <a:close/>
                </a:path>
              </a:pathLst>
            </a:custGeom>
            <a:solidFill>
              <a:schemeClr val="bg1">
                <a:lumMod val="65000"/>
              </a:schemeClr>
            </a:solidFill>
            <a:ln>
              <a:noFill/>
            </a:ln>
          </p:spPr>
          <p:txBody>
            <a:bodyPr/>
            <a:lstStyle/>
            <a:p>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发展前景</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2e29df05-2aa1-4753-a8a7-3d17071f324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673099" y="1289328"/>
            <a:ext cx="10845800" cy="4986338"/>
            <a:chOff x="673099" y="1130300"/>
            <a:chExt cx="10845800" cy="4986338"/>
          </a:xfrm>
        </p:grpSpPr>
        <p:cxnSp>
          <p:nvCxnSpPr>
            <p:cNvPr id="7" name="直接连接符 6"/>
            <p:cNvCxnSpPr/>
            <p:nvPr/>
          </p:nvCxnSpPr>
          <p:spPr>
            <a:xfrm>
              <a:off x="719138" y="2492896"/>
              <a:ext cx="10753725" cy="0"/>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1" idx="0"/>
            </p:cNvCxnSpPr>
            <p:nvPr/>
          </p:nvCxnSpPr>
          <p:spPr>
            <a:xfrm flipV="1">
              <a:off x="3270482" y="2492896"/>
              <a:ext cx="234034" cy="168899"/>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 name="îsľiḓé"/>
            <p:cNvSpPr/>
            <p:nvPr/>
          </p:nvSpPr>
          <p:spPr>
            <a:xfrm>
              <a:off x="3397230" y="2400478"/>
              <a:ext cx="193798" cy="193798"/>
            </a:xfrm>
            <a:prstGeom prst="ellipse">
              <a:avLst/>
            </a:prstGeom>
            <a:solidFill>
              <a:schemeClr val="bg1">
                <a:lumMod val="95000"/>
              </a:schemeClr>
            </a:solidFill>
            <a:ln w="19050">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0" name="îšļiḑê"/>
            <p:cNvSpPr/>
            <p:nvPr/>
          </p:nvSpPr>
          <p:spPr>
            <a:xfrm>
              <a:off x="2039414" y="4388446"/>
              <a:ext cx="2462136" cy="1728192"/>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1" name="iṡlîḑe"/>
            <p:cNvSpPr/>
            <p:nvPr/>
          </p:nvSpPr>
          <p:spPr>
            <a:xfrm>
              <a:off x="2039414" y="2661795"/>
              <a:ext cx="2462136" cy="1728192"/>
            </a:xfrm>
            <a:prstGeom prst="rect">
              <a:avLst/>
            </a:prstGeom>
            <a:blipFill dpi="0" rotWithShape="1">
              <a:blip r:embed="rId3">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îSḷiḍè"/>
            <p:cNvSpPr/>
            <p:nvPr/>
          </p:nvSpPr>
          <p:spPr>
            <a:xfrm>
              <a:off x="3036448" y="4215513"/>
              <a:ext cx="468068" cy="468068"/>
            </a:xfrm>
            <a:prstGeom prst="ellipse">
              <a:avLst/>
            </a:prstGeom>
            <a:solidFill>
              <a:schemeClr val="tx1">
                <a:lumMod val="50000"/>
                <a:lumOff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3" name="íṥlîḑè"/>
            <p:cNvSpPr/>
            <p:nvPr/>
          </p:nvSpPr>
          <p:spPr bwMode="auto">
            <a:xfrm>
              <a:off x="3133150" y="4317271"/>
              <a:ext cx="274665" cy="264553"/>
            </a:xfrm>
            <a:custGeom>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5"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wrap="square" lIns="91440" tIns="45720" rIns="91440" bIns="45720" anchor="ctr">
              <a:normAutofit fontScale="77500" lnSpcReduction="20000"/>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4" name="íṩľíḓe"/>
            <p:cNvGrpSpPr/>
            <p:nvPr/>
          </p:nvGrpSpPr>
          <p:grpSpPr>
            <a:xfrm>
              <a:off x="2039414" y="4927577"/>
              <a:ext cx="2449323" cy="944997"/>
              <a:chOff x="2039414" y="4995021"/>
              <a:chExt cx="2449323" cy="944997"/>
            </a:xfrm>
          </p:grpSpPr>
          <p:sp>
            <p:nvSpPr>
              <p:cNvPr id="37" name="ïŝľíḍe"/>
              <p:cNvSpPr/>
              <p:nvPr/>
            </p:nvSpPr>
            <p:spPr bwMode="auto">
              <a:xfrm>
                <a:off x="2039414" y="5382619"/>
                <a:ext cx="244932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38" name="iṡľíḓe"/>
              <p:cNvSpPr txBox="1"/>
              <p:nvPr/>
            </p:nvSpPr>
            <p:spPr bwMode="auto">
              <a:xfrm>
                <a:off x="2039414" y="4995021"/>
                <a:ext cx="244932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2000" b="1">
                  <a:latin typeface="Open Sans" panose="020b0606030504020204" pitchFamily="34" charset="0"/>
                  <a:ea typeface="微软雅黑" panose="020b0503020204020204" pitchFamily="34" charset="-122"/>
                  <a:sym typeface="Open Sans" panose="020b0606030504020204" pitchFamily="34" charset="0"/>
                </a:endParaRPr>
              </a:p>
            </p:txBody>
          </p:sp>
        </p:grpSp>
        <p:cxnSp>
          <p:nvCxnSpPr>
            <p:cNvPr id="15" name="直接连接符 14"/>
            <p:cNvCxnSpPr/>
            <p:nvPr/>
          </p:nvCxnSpPr>
          <p:spPr>
            <a:xfrm flipV="1">
              <a:off x="6086482" y="2492896"/>
              <a:ext cx="234034" cy="168899"/>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6086482" y="2492896"/>
              <a:ext cx="234034" cy="168899"/>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7" name="íşlíḍe"/>
            <p:cNvSpPr/>
            <p:nvPr/>
          </p:nvSpPr>
          <p:spPr>
            <a:xfrm>
              <a:off x="6220127" y="2395996"/>
              <a:ext cx="193798" cy="193798"/>
            </a:xfrm>
            <a:prstGeom prst="ellipse">
              <a:avLst/>
            </a:prstGeom>
            <a:solidFill>
              <a:schemeClr val="bg1">
                <a:lumMod val="95000"/>
              </a:schemeClr>
            </a:solidFill>
            <a:ln w="19050">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8" name="íṡļiďê"/>
            <p:cNvSpPr/>
            <p:nvPr/>
          </p:nvSpPr>
          <p:spPr>
            <a:xfrm>
              <a:off x="4855856" y="4388446"/>
              <a:ext cx="2462136" cy="1728192"/>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19" name="íṥḷiďe"/>
            <p:cNvSpPr/>
            <p:nvPr/>
          </p:nvSpPr>
          <p:spPr>
            <a:xfrm>
              <a:off x="4855856" y="2661795"/>
              <a:ext cx="2462136" cy="1728192"/>
            </a:xfrm>
            <a:prstGeom prst="rect">
              <a:avLst/>
            </a:prstGeom>
            <a:blipFill dpi="0" rotWithShape="1">
              <a:blip r:embed="rId4">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0" name="íšlidê"/>
            <p:cNvSpPr/>
            <p:nvPr/>
          </p:nvSpPr>
          <p:spPr>
            <a:xfrm>
              <a:off x="5852924" y="4215513"/>
              <a:ext cx="468000" cy="46800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1" name="íṧḻiḑe"/>
            <p:cNvSpPr/>
            <p:nvPr/>
          </p:nvSpPr>
          <p:spPr bwMode="auto">
            <a:xfrm>
              <a:off x="5949612" y="4317256"/>
              <a:ext cx="274626" cy="264514"/>
            </a:xfrm>
            <a:custGeom>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5" h="6825">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wrap="square" lIns="91440" tIns="45720" rIns="91440" bIns="45720" anchor="ctr">
              <a:normAutofit fontScale="77500" lnSpcReduction="20000"/>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22" name="isḷíḋé"/>
            <p:cNvGrpSpPr/>
            <p:nvPr/>
          </p:nvGrpSpPr>
          <p:grpSpPr>
            <a:xfrm>
              <a:off x="4847012" y="4927577"/>
              <a:ext cx="2449323" cy="944997"/>
              <a:chOff x="4847012" y="4992831"/>
              <a:chExt cx="2449323" cy="944997"/>
            </a:xfrm>
          </p:grpSpPr>
          <p:sp>
            <p:nvSpPr>
              <p:cNvPr id="35" name="îṩlîďè"/>
              <p:cNvSpPr/>
              <p:nvPr/>
            </p:nvSpPr>
            <p:spPr bwMode="auto">
              <a:xfrm>
                <a:off x="4847012" y="5380429"/>
                <a:ext cx="244932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36" name="ïş1iḋe"/>
              <p:cNvSpPr txBox="1"/>
              <p:nvPr/>
            </p:nvSpPr>
            <p:spPr bwMode="auto">
              <a:xfrm>
                <a:off x="4847012" y="4992831"/>
                <a:ext cx="244932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2000" b="1">
                  <a:latin typeface="Open Sans" panose="020b0606030504020204" pitchFamily="34" charset="0"/>
                  <a:ea typeface="微软雅黑" panose="020b0503020204020204" pitchFamily="34" charset="-122"/>
                  <a:sym typeface="Open Sans" panose="020b0606030504020204" pitchFamily="34" charset="0"/>
                </a:endParaRPr>
              </a:p>
            </p:txBody>
          </p:sp>
        </p:grpSp>
        <p:cxnSp>
          <p:nvCxnSpPr>
            <p:cNvPr id="23" name="直接连接符 22"/>
            <p:cNvCxnSpPr/>
            <p:nvPr/>
          </p:nvCxnSpPr>
          <p:spPr>
            <a:xfrm flipV="1">
              <a:off x="8916178" y="2492896"/>
              <a:ext cx="234034" cy="168899"/>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916178" y="2492896"/>
              <a:ext cx="234034" cy="168899"/>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5" name="ïšḻíďê"/>
            <p:cNvSpPr/>
            <p:nvPr/>
          </p:nvSpPr>
          <p:spPr>
            <a:xfrm>
              <a:off x="9053313" y="2395996"/>
              <a:ext cx="193798" cy="193798"/>
            </a:xfrm>
            <a:prstGeom prst="ellipse">
              <a:avLst/>
            </a:prstGeom>
            <a:solidFill>
              <a:schemeClr val="bg1">
                <a:lumMod val="95000"/>
              </a:schemeClr>
            </a:solidFill>
            <a:ln w="19050">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6" name="íšľiďê"/>
            <p:cNvSpPr/>
            <p:nvPr/>
          </p:nvSpPr>
          <p:spPr>
            <a:xfrm>
              <a:off x="7685110" y="4388446"/>
              <a:ext cx="2462136" cy="1728192"/>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7" name="ï$ḷíďé"/>
            <p:cNvSpPr/>
            <p:nvPr/>
          </p:nvSpPr>
          <p:spPr>
            <a:xfrm>
              <a:off x="7685110" y="2661795"/>
              <a:ext cx="2462136" cy="1728192"/>
            </a:xfrm>
            <a:prstGeom prst="rect">
              <a:avLst/>
            </a:prstGeom>
            <a:blipFill dpi="0" rotWithShape="1">
              <a:blip r:embed="rId5">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8" name="iśḻíḍè"/>
            <p:cNvSpPr/>
            <p:nvPr/>
          </p:nvSpPr>
          <p:spPr>
            <a:xfrm>
              <a:off x="8682178" y="4215513"/>
              <a:ext cx="468000" cy="468000"/>
            </a:xfrm>
            <a:prstGeom prst="ellipse">
              <a:avLst/>
            </a:prstGeom>
            <a:solidFill>
              <a:schemeClr val="tx1">
                <a:lumMod val="50000"/>
                <a:lumOff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9" name="îšļíḋê"/>
            <p:cNvSpPr/>
            <p:nvPr/>
          </p:nvSpPr>
          <p:spPr bwMode="auto">
            <a:xfrm>
              <a:off x="8778866" y="4317256"/>
              <a:ext cx="274626" cy="264514"/>
            </a:xfrm>
            <a:custGeom>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wrap="square" lIns="91440" tIns="45720" rIns="91440" bIns="45720" anchor="ctr">
              <a:normAutofit fontScale="77500" lnSpcReduction="20000"/>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30" name="íšḻîḍê"/>
            <p:cNvGrpSpPr/>
            <p:nvPr/>
          </p:nvGrpSpPr>
          <p:grpSpPr>
            <a:xfrm>
              <a:off x="7663453" y="4927577"/>
              <a:ext cx="2449323" cy="944997"/>
              <a:chOff x="7663453" y="4992831"/>
              <a:chExt cx="2449323" cy="944997"/>
            </a:xfrm>
          </p:grpSpPr>
          <p:sp>
            <p:nvSpPr>
              <p:cNvPr id="33" name="iśļiḋè"/>
              <p:cNvSpPr/>
              <p:nvPr/>
            </p:nvSpPr>
            <p:spPr bwMode="auto">
              <a:xfrm>
                <a:off x="7663453" y="5380429"/>
                <a:ext cx="244932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34" name="işḻiḑé"/>
              <p:cNvSpPr txBox="1"/>
              <p:nvPr/>
            </p:nvSpPr>
            <p:spPr bwMode="auto">
              <a:xfrm>
                <a:off x="7663453" y="4992831"/>
                <a:ext cx="244932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2000" b="1">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31" name="ïṩľíḑé"/>
            <p:cNvSpPr txBox="1"/>
            <p:nvPr/>
          </p:nvSpPr>
          <p:spPr>
            <a:xfrm>
              <a:off x="673099" y="1130300"/>
              <a:ext cx="10845800" cy="581926"/>
            </a:xfrm>
            <a:prstGeom prst="rect">
              <a:avLst/>
            </a:prstGeom>
            <a:noFill/>
            <a:ln>
              <a:noFill/>
            </a:ln>
          </p:spPr>
          <p:txBody>
            <a:bodyPr wrap="square" lIns="91440" tIns="45720" rIns="91440" bIns="45720" anchor="ctr" anchorCtr="0">
              <a:normAutofit/>
            </a:bodyPr>
            <a:lstStyle/>
            <a:p>
              <a:pPr marL="0" marR="0" lvl="0" indent="0" algn="ctr" defTabSz="913765" rtl="0" eaLnBrk="1" fontAlgn="auto" latinLnBrk="0" hangingPunct="1">
                <a:lnSpc>
                  <a:spcPct val="100000"/>
                </a:lnSpc>
                <a:spcBef>
                  <a:spcPct val="0"/>
                </a:spcBef>
                <a:spcAft>
                  <a:spcPct val="0"/>
                </a:spcAft>
                <a:buClrTx/>
                <a:buSzPct val="25000"/>
                <a:buFontTx/>
                <a:buNone/>
                <a:defRPr/>
              </a:pPr>
              <a:r>
                <a:rPr kumimoji="0" lang="en-US" sz="2800" b="0" i="0" u="none" strike="noStrike" kern="1200" cap="none" spc="0" normalizeH="0" baseline="0" noProof="0">
                  <a:ln>
                    <a:noFill/>
                  </a:ln>
                  <a:solidFill>
                    <a:srgbClr val="000000"/>
                  </a:solidFill>
                  <a:effectLst/>
                  <a:uLnTx/>
                  <a:uFillTx/>
                  <a:latin typeface="Open Sans" panose="020b0606030504020204" pitchFamily="34" charset="0"/>
                  <a:ea typeface="微软雅黑" panose="020b0503020204020204" pitchFamily="34" charset="-122"/>
                  <a:sym typeface="Open Sans" panose="020b0606030504020204" pitchFamily="34" charset="0"/>
                </a:rPr>
                <a:t>Unified fonts make reading more fluent.</a:t>
              </a:r>
              <a:endParaRPr kumimoji="0" lang="en-US" sz="2800" b="0" i="0" u="none" strike="noStrike" kern="1200" cap="none" spc="0" normalizeH="0" baseline="0" noProof="0">
                <a:ln>
                  <a:noFill/>
                </a:ln>
                <a:solidFill>
                  <a:srgbClr val="000000"/>
                </a:solidFill>
                <a:effectLst/>
                <a:uLnTx/>
                <a:uFillTx/>
                <a:latin typeface="Open Sans" panose="020b0606030504020204" pitchFamily="34" charset="0"/>
                <a:ea typeface="微软雅黑" panose="020b0503020204020204" pitchFamily="34" charset="-122"/>
                <a:sym typeface="Open Sans" panose="020b0606030504020204" pitchFamily="34" charset="0"/>
              </a:endParaRPr>
            </a:p>
          </p:txBody>
        </p:sp>
        <p:sp>
          <p:nvSpPr>
            <p:cNvPr id="32" name="îṥ1íḓê"/>
            <p:cNvSpPr txBox="1"/>
            <p:nvPr/>
          </p:nvSpPr>
          <p:spPr>
            <a:xfrm>
              <a:off x="673101" y="1712226"/>
              <a:ext cx="10845796" cy="594483"/>
            </a:xfrm>
            <a:prstGeom prst="rect">
              <a:avLst/>
            </a:prstGeom>
            <a:noFill/>
            <a:ln>
              <a:noFill/>
            </a:ln>
          </p:spPr>
          <p:txBody>
            <a:bodyPr wrap="square" lIns="91440" tIns="45720" rIns="91440" bIns="45720" anchor="t" anchorCtr="0">
              <a:normAutofit/>
            </a:bodyPr>
            <a:lstStyle/>
            <a:p>
              <a:pPr marL="0" marR="0" lvl="0" indent="0" algn="ctr" defTabSz="913765" rtl="0" eaLnBrk="1" fontAlgn="auto" latinLnBrk="0" hangingPunct="1">
                <a:lnSpc>
                  <a:spcPct val="150000"/>
                </a:lnSpc>
                <a:spcBef>
                  <a:spcPct val="0"/>
                </a:spcBef>
                <a:spcAft>
                  <a:spcPct val="0"/>
                </a:spcAft>
                <a:buClrTx/>
                <a:buSzPct val="25000"/>
                <a:buFontTx/>
                <a:buNone/>
                <a:defRPr/>
              </a:pPr>
              <a:r>
                <a:rPr kumimoji="0" lang="en-US" sz="1100" b="0" i="0" u="none" strike="noStrike" kern="1200" cap="none" spc="0" normalizeH="0" baseline="0" noProof="0">
                  <a:ln>
                    <a:noFill/>
                  </a:ln>
                  <a:solidFill>
                    <a:srgbClr val="000000"/>
                  </a:solidFill>
                  <a:effectLst/>
                  <a:uLnTx/>
                  <a:uFillTx/>
                  <a:latin typeface="Open Sans" panose="020b0606030504020204" pitchFamily="34" charset="0"/>
                  <a:ea typeface="微软雅黑" panose="020b0503020204020204" pitchFamily="34" charset="-122"/>
                  <a:sym typeface="Open Sans" panose="020b0606030504020204" pitchFamily="34" charset="0"/>
                </a:rPr>
                <a:t>Theme color makes PPT more convenient to change.</a:t>
              </a:r>
              <a:endParaRPr kumimoji="0" lang="en-US" sz="1100" b="0" i="0" u="none" strike="noStrike" kern="1200" cap="none" spc="0" normalizeH="0" baseline="0" noProof="0">
                <a:ln>
                  <a:noFill/>
                </a:ln>
                <a:solidFill>
                  <a:srgbClr val="000000"/>
                </a:solidFill>
                <a:effectLst/>
                <a:uLnTx/>
                <a:uFillTx/>
                <a:latin typeface="Open Sans" panose="020b0606030504020204" pitchFamily="34" charset="0"/>
                <a:ea typeface="微软雅黑" panose="020b0503020204020204" pitchFamily="34" charset="-122"/>
                <a:sym typeface="Open Sans" panose="020b0606030504020204" pitchFamily="34" charset="0"/>
              </a:endParaRPr>
            </a:p>
            <a:p>
              <a:pPr marL="0" marR="0" lvl="0" indent="0" algn="ctr" defTabSz="913765" rtl="0" eaLnBrk="1" fontAlgn="auto" latinLnBrk="0" hangingPunct="1">
                <a:lnSpc>
                  <a:spcPct val="150000"/>
                </a:lnSpc>
                <a:spcBef>
                  <a:spcPct val="0"/>
                </a:spcBef>
                <a:spcAft>
                  <a:spcPct val="0"/>
                </a:spcAft>
                <a:buClrTx/>
                <a:buSzPct val="25000"/>
                <a:buFontTx/>
                <a:buNone/>
                <a:defRPr/>
              </a:pPr>
              <a:r>
                <a:rPr kumimoji="0" lang="en-US" sz="1100" b="0" i="0" u="none" strike="noStrike" kern="1200" cap="none" spc="0" normalizeH="0" baseline="0" noProof="0">
                  <a:ln>
                    <a:noFill/>
                  </a:ln>
                  <a:solidFill>
                    <a:srgbClr val="000000"/>
                  </a:solidFill>
                  <a:effectLst/>
                  <a:uLnTx/>
                  <a:uFillTx/>
                  <a:latin typeface="Open Sans" panose="020b0606030504020204" pitchFamily="34" charset="0"/>
                  <a:ea typeface="微软雅黑" panose="020b0503020204020204" pitchFamily="34" charset="-122"/>
                  <a:sym typeface="Open Sans" panose="020b0606030504020204" pitchFamily="34" charset="0"/>
                </a:rPr>
                <a:t>Adjust the spacing to adapt to Chinese typesetting, use the reference line in PPT.</a:t>
              </a:r>
              <a:endParaRPr kumimoji="0" lang="en-US" sz="1100" b="0" i="0" u="none" strike="noStrike" kern="1200" cap="none" spc="0" normalizeH="0" baseline="0" noProof="0">
                <a:ln>
                  <a:noFill/>
                </a:ln>
                <a:solidFill>
                  <a:srgbClr val="000000"/>
                </a:solidFill>
                <a:effectLst/>
                <a:uLnTx/>
                <a:uFillTx/>
                <a:latin typeface="Open Sans" panose="020b0606030504020204" pitchFamily="34" charset="0"/>
                <a:ea typeface="微软雅黑" panose="020b0503020204020204" pitchFamily="34" charset="-122"/>
                <a:sym typeface="Open Sans" panose="020b0606030504020204" pitchFamily="34" charset="0"/>
              </a:endParaRPr>
            </a:p>
          </p:txBody>
        </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发展前景</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1acc1fa9-14a9-44c2-8804-65c42758775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0" y="1474092"/>
            <a:ext cx="12192000" cy="4839171"/>
            <a:chOff x="0" y="1305129"/>
            <a:chExt cx="12192000" cy="4839171"/>
          </a:xfrm>
        </p:grpSpPr>
        <p:sp>
          <p:nvSpPr>
            <p:cNvPr id="7" name="îsḷiḑê"/>
            <p:cNvSpPr/>
            <p:nvPr/>
          </p:nvSpPr>
          <p:spPr>
            <a:xfrm>
              <a:off x="0" y="3017173"/>
              <a:ext cx="12192000" cy="1634505"/>
            </a:xfrm>
            <a:prstGeom prst="roundRect">
              <a:avLst>
                <a:gd name="adj" fmla="val 0"/>
              </a:avLst>
            </a:prstGeom>
            <a:blipFill dpi="0" rotWithShape="1">
              <a:blip r:embed="rId3">
                <a:extLst>
                  <a:ext uri="{28A0092B-C50C-407E-A947-70E740481C1C}">
                    <a14:useLocalDpi xmlns:a14="http://schemas.microsoft.com/office/drawing/2010/main" val="0"/>
                  </a:ext>
                </a:extLst>
              </a:blip>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8" name="ïṡliḓé"/>
            <p:cNvSpPr/>
            <p:nvPr/>
          </p:nvSpPr>
          <p:spPr>
            <a:xfrm>
              <a:off x="669925" y="3017173"/>
              <a:ext cx="10850563" cy="1643857"/>
            </a:xfrm>
            <a:prstGeom prst="rect">
              <a:avLst/>
            </a:prstGeom>
            <a:solidFill>
              <a:schemeClr val="tx1">
                <a:alpha val="34000"/>
              </a:schemeClr>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9" name="ïṥļîḓê"/>
            <p:cNvSpPr/>
            <p:nvPr/>
          </p:nvSpPr>
          <p:spPr>
            <a:xfrm>
              <a:off x="4358220" y="2852397"/>
              <a:ext cx="3475561" cy="1964056"/>
            </a:xfrm>
            <a:prstGeom prst="rect">
              <a:avLst/>
            </a:prstGeom>
            <a:blipFill dpi="0" rotWithShape="1">
              <a:blip r:embed="rId4">
                <a:extLst>
                  <a:ext uri="{28A0092B-C50C-407E-A947-70E740481C1C}">
                    <a14:useLocalDpi xmlns:a14="http://schemas.microsoft.com/office/drawing/2010/main" val="0"/>
                  </a:ext>
                </a:extLst>
              </a:blip>
              <a:stretch>
                <a:fillRect/>
              </a:stretch>
            </a:blip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0" name="íŝľíḑê"/>
            <p:cNvGrpSpPr/>
            <p:nvPr/>
          </p:nvGrpSpPr>
          <p:grpSpPr>
            <a:xfrm>
              <a:off x="5734050" y="4433087"/>
              <a:ext cx="723900" cy="723900"/>
              <a:chOff x="6258193" y="1719858"/>
              <a:chExt cx="504056" cy="504056"/>
            </a:xfrm>
          </p:grpSpPr>
          <p:sp>
            <p:nvSpPr>
              <p:cNvPr id="22" name="ïṣlïďé"/>
              <p:cNvSpPr/>
              <p:nvPr/>
            </p:nvSpPr>
            <p:spPr>
              <a:xfrm>
                <a:off x="6258193" y="1719858"/>
                <a:ext cx="504056" cy="504056"/>
              </a:xfrm>
              <a:prstGeom prst="ellipse">
                <a:avLst/>
              </a:prstGeom>
              <a:solidFill>
                <a:srgbClr val="38B7BD"/>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23" name="ïślïdé"/>
              <p:cNvSpPr/>
              <p:nvPr/>
            </p:nvSpPr>
            <p:spPr bwMode="auto">
              <a:xfrm>
                <a:off x="6379597" y="1847311"/>
                <a:ext cx="261248" cy="249150"/>
              </a:xfrm>
              <a:custGeom>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11" name="îslíḓé"/>
            <p:cNvSpPr/>
            <p:nvPr/>
          </p:nvSpPr>
          <p:spPr bwMode="auto">
            <a:xfrm>
              <a:off x="4349603" y="5671648"/>
              <a:ext cx="3492795" cy="472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92500" lnSpcReduction="10000"/>
            </a:bodyPr>
            <a:lstStyle/>
            <a:p>
              <a:pPr algn="ctr">
                <a:lnSpc>
                  <a:spcPct val="15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Supporting </a:t>
              </a:r>
              <a:r>
                <a:rPr lang="zh-CN" altLang="en-US" sz="1000">
                  <a:latin typeface="Open Sans" panose="020b0606030504020204" pitchFamily="34" charset="0"/>
                  <a:ea typeface="微软雅黑" panose="020b0503020204020204" pitchFamily="34" charset="-122"/>
                  <a:sym typeface="Open Sans" panose="020b0606030504020204" pitchFamily="34" charset="0"/>
                </a:rPr>
                <a:t>输入标题</a:t>
              </a:r>
              <a:r>
                <a:rPr lang="en-US" altLang="zh-CN" sz="1000">
                  <a:latin typeface="Open Sans" panose="020b0606030504020204" pitchFamily="34" charset="0"/>
                  <a:ea typeface="微软雅黑" panose="020b0503020204020204" pitchFamily="34" charset="-122"/>
                  <a:sym typeface="Open Sans" panose="020b0606030504020204" pitchFamily="34" charset="0"/>
                </a:rPr>
                <a:t>.</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a:p>
              <a:pPr algn="ctr">
                <a:lnSpc>
                  <a:spcPct val="150000"/>
                </a:lnSpc>
              </a:pPr>
              <a:r>
                <a:rPr lang="en-US" altLang="zh-CN" sz="1000">
                  <a:latin typeface="Open Sans" panose="020b0606030504020204" pitchFamily="34" charset="0"/>
                  <a:ea typeface="微软雅黑" panose="020b0503020204020204" pitchFamily="34" charset="-122"/>
                  <a:sym typeface="Open Sans" panose="020b0606030504020204" pitchFamily="34" charset="0"/>
                </a:rPr>
                <a:t>When you copy &amp; paste, choose "keep text only" option.</a:t>
              </a:r>
              <a:endParaRPr lang="en-US" altLang="zh-CN" sz="1000">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isḷîḍè"/>
            <p:cNvSpPr txBox="1"/>
            <p:nvPr/>
          </p:nvSpPr>
          <p:spPr bwMode="auto">
            <a:xfrm>
              <a:off x="4349603" y="5320509"/>
              <a:ext cx="3492795"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3" name="ísḷíďè"/>
            <p:cNvGrpSpPr/>
            <p:nvPr/>
          </p:nvGrpSpPr>
          <p:grpSpPr>
            <a:xfrm>
              <a:off x="1371000" y="3294612"/>
              <a:ext cx="2232249" cy="1101442"/>
              <a:chOff x="795164" y="3451598"/>
              <a:chExt cx="2232249" cy="1101442"/>
            </a:xfrm>
          </p:grpSpPr>
          <p:sp>
            <p:nvSpPr>
              <p:cNvPr id="19" name="ï$ľiḓé"/>
              <p:cNvSpPr/>
              <p:nvPr/>
            </p:nvSpPr>
            <p:spPr>
              <a:xfrm>
                <a:off x="795164" y="4074496"/>
                <a:ext cx="2232248" cy="478544"/>
              </a:xfrm>
              <a:prstGeom prst="rect">
                <a:avLst/>
              </a:prstGeom>
            </p:spPr>
            <p:txBody>
              <a:bodyPr wrap="square" lIns="0" tIns="0" rIns="0" bIns="0">
                <a:normAutofit/>
              </a:bodyPr>
              <a:lstStyle/>
              <a:p>
                <a:pPr>
                  <a:lnSpc>
                    <a:spcPct val="120000"/>
                  </a:lnSpc>
                </a:pPr>
                <a:r>
                  <a:rPr lang="en-US" altLang="zh-CN" sz="1100">
                    <a:solidFill>
                      <a:schemeClr val="bg1"/>
                    </a:solidFill>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1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20" name="iṥliḓê"/>
              <p:cNvSpPr/>
              <p:nvPr/>
            </p:nvSpPr>
            <p:spPr>
              <a:xfrm>
                <a:off x="795164" y="3451598"/>
                <a:ext cx="1021953" cy="672131"/>
              </a:xfrm>
              <a:prstGeom prst="rect">
                <a:avLst/>
              </a:prstGeom>
            </p:spPr>
            <p:txBody>
              <a:bodyPr wrap="square" lIns="0" tIns="0" rIns="0" bIns="0">
                <a:normAutofit/>
              </a:bodyPr>
              <a:lstStyle/>
              <a:p>
                <a:r>
                  <a:rPr lang="en-US" altLang="zh-CN" sz="3600">
                    <a:solidFill>
                      <a:schemeClr val="bg1"/>
                    </a:solidFill>
                    <a:effectLst/>
                    <a:latin typeface="Open Sans" panose="020b0606030504020204" pitchFamily="34" charset="0"/>
                    <a:ea typeface="微软雅黑" panose="020b0503020204020204" pitchFamily="34" charset="-122"/>
                    <a:sym typeface="Open Sans" panose="020b0606030504020204" pitchFamily="34" charset="0"/>
                  </a:rPr>
                  <a:t>45%</a:t>
                </a:r>
                <a:endParaRPr lang="en-US" altLang="zh-CN" sz="3600">
                  <a:solidFill>
                    <a:schemeClr val="bg1"/>
                  </a:solidFill>
                  <a:effectLst/>
                  <a:latin typeface="Open Sans" panose="020b0606030504020204" pitchFamily="34" charset="0"/>
                  <a:ea typeface="微软雅黑" panose="020b0503020204020204" pitchFamily="34" charset="-122"/>
                  <a:sym typeface="Open Sans" panose="020b0606030504020204" pitchFamily="34" charset="0"/>
                </a:endParaRPr>
              </a:p>
            </p:txBody>
          </p:sp>
          <p:sp>
            <p:nvSpPr>
              <p:cNvPr id="21" name="îšliḋè"/>
              <p:cNvSpPr/>
              <p:nvPr/>
            </p:nvSpPr>
            <p:spPr>
              <a:xfrm>
                <a:off x="1817117" y="3690340"/>
                <a:ext cx="1210296" cy="374804"/>
              </a:xfrm>
              <a:prstGeom prst="rect">
                <a:avLst/>
              </a:prstGeom>
            </p:spPr>
            <p:txBody>
              <a:bodyPr wrap="none" lIns="0" tIns="0" rIns="0" bIns="0" anchor="ctr" anchorCtr="0">
                <a:normAutofit/>
              </a:bodyPr>
              <a:lstStyle/>
              <a:p>
                <a:r>
                  <a:rPr lang="zh-CN" altLang="en-US" sz="1400" b="1">
                    <a:solidFill>
                      <a:schemeClr val="bg1"/>
                    </a:solidFill>
                    <a:effectLst/>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400" b="1">
                  <a:solidFill>
                    <a:schemeClr val="bg1"/>
                  </a:solidFill>
                  <a:effectLst/>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4" name="isḻïḑe"/>
            <p:cNvGrpSpPr/>
            <p:nvPr/>
          </p:nvGrpSpPr>
          <p:grpSpPr>
            <a:xfrm>
              <a:off x="8703196" y="3294612"/>
              <a:ext cx="2232249" cy="1101442"/>
              <a:chOff x="8703196" y="3451598"/>
              <a:chExt cx="2232249" cy="1101442"/>
            </a:xfrm>
          </p:grpSpPr>
          <p:sp>
            <p:nvSpPr>
              <p:cNvPr id="16" name="îslîḋé"/>
              <p:cNvSpPr/>
              <p:nvPr/>
            </p:nvSpPr>
            <p:spPr>
              <a:xfrm>
                <a:off x="8703196" y="4074496"/>
                <a:ext cx="2232248" cy="478544"/>
              </a:xfrm>
              <a:prstGeom prst="rect">
                <a:avLst/>
              </a:prstGeom>
            </p:spPr>
            <p:txBody>
              <a:bodyPr wrap="square" lIns="90000" tIns="46800" rIns="90000" bIns="46800">
                <a:normAutofit/>
              </a:bodyPr>
              <a:lstStyle/>
              <a:p>
                <a:pPr>
                  <a:lnSpc>
                    <a:spcPct val="120000"/>
                  </a:lnSpc>
                </a:pPr>
                <a:r>
                  <a:rPr lang="en-US" altLang="zh-CN" sz="1100">
                    <a:solidFill>
                      <a:schemeClr val="bg1"/>
                    </a:solidFill>
                    <a:latin typeface="Open Sans" panose="020b0606030504020204" pitchFamily="34" charset="0"/>
                    <a:ea typeface="微软雅黑" panose="020b0503020204020204" pitchFamily="34" charset="-122"/>
                    <a:sym typeface="Open Sans" panose="020b0606030504020204" pitchFamily="34" charset="0"/>
                  </a:rPr>
                  <a:t>Copy paste fonts. Choose the only option to retain text.</a:t>
                </a:r>
                <a:endParaRPr lang="en-US" altLang="zh-CN" sz="11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17" name="íṩḷïḍé"/>
              <p:cNvSpPr/>
              <p:nvPr/>
            </p:nvSpPr>
            <p:spPr>
              <a:xfrm>
                <a:off x="8703196" y="3451598"/>
                <a:ext cx="1021953" cy="672131"/>
              </a:xfrm>
              <a:prstGeom prst="rect">
                <a:avLst/>
              </a:prstGeom>
            </p:spPr>
            <p:txBody>
              <a:bodyPr wrap="square" lIns="90000" tIns="46800" rIns="90000" bIns="46800">
                <a:normAutofit fontScale="92500"/>
              </a:bodyPr>
              <a:lstStyle/>
              <a:p>
                <a:r>
                  <a:rPr lang="en-US" altLang="zh-CN" sz="3600">
                    <a:solidFill>
                      <a:schemeClr val="bg1"/>
                    </a:solidFill>
                    <a:effectLst/>
                    <a:latin typeface="Open Sans" panose="020b0606030504020204" pitchFamily="34" charset="0"/>
                    <a:ea typeface="微软雅黑" panose="020b0503020204020204" pitchFamily="34" charset="-122"/>
                    <a:sym typeface="Open Sans" panose="020b0606030504020204" pitchFamily="34" charset="0"/>
                  </a:rPr>
                  <a:t>60%</a:t>
                </a:r>
                <a:endParaRPr lang="en-US" altLang="zh-CN" sz="3600">
                  <a:solidFill>
                    <a:schemeClr val="bg1"/>
                  </a:solidFill>
                  <a:effectLst/>
                  <a:latin typeface="Open Sans" panose="020b0606030504020204" pitchFamily="34" charset="0"/>
                  <a:ea typeface="微软雅黑" panose="020b0503020204020204" pitchFamily="34" charset="-122"/>
                  <a:sym typeface="Open Sans" panose="020b0606030504020204" pitchFamily="34" charset="0"/>
                </a:endParaRPr>
              </a:p>
            </p:txBody>
          </p:sp>
          <p:sp>
            <p:nvSpPr>
              <p:cNvPr id="18" name="iś1ïdé"/>
              <p:cNvSpPr/>
              <p:nvPr/>
            </p:nvSpPr>
            <p:spPr>
              <a:xfrm>
                <a:off x="9725149" y="3690340"/>
                <a:ext cx="1210296" cy="374804"/>
              </a:xfrm>
              <a:prstGeom prst="rect">
                <a:avLst/>
              </a:prstGeom>
            </p:spPr>
            <p:txBody>
              <a:bodyPr wrap="none" lIns="90000" tIns="46800" rIns="90000" bIns="46800" anchor="ctr" anchorCtr="0">
                <a:normAutofit/>
              </a:bodyPr>
              <a:lstStyle/>
              <a:p>
                <a:r>
                  <a:rPr lang="zh-CN" altLang="en-US" sz="1400" b="1">
                    <a:solidFill>
                      <a:schemeClr val="bg1"/>
                    </a:solidFill>
                    <a:effectLst/>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400" b="1">
                  <a:solidFill>
                    <a:schemeClr val="bg1"/>
                  </a:solidFill>
                  <a:effectLst/>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15" name="iṧļîḓé"/>
            <p:cNvSpPr txBox="1"/>
            <p:nvPr/>
          </p:nvSpPr>
          <p:spPr>
            <a:xfrm>
              <a:off x="669925" y="1305129"/>
              <a:ext cx="10850563" cy="1117957"/>
            </a:xfrm>
            <a:prstGeom prst="rect">
              <a:avLst/>
            </a:prstGeom>
            <a:noFill/>
          </p:spPr>
          <p:txBody>
            <a:bodyPr wrap="square" lIns="90000" tIns="46800" rIns="90000" bIns="46800" rtlCol="0">
              <a:normAutofit/>
            </a:bodyPr>
            <a:lstStyle/>
            <a:p>
              <a:pPr algn="ctr">
                <a:lnSpc>
                  <a:spcPct val="150000"/>
                </a:lnSpc>
              </a:pPr>
              <a:r>
                <a:rPr lang="en-US" altLang="zh-CN" sz="1200">
                  <a:latin typeface="Open Sans" panose="020b0606030504020204" pitchFamily="34" charset="0"/>
                  <a:ea typeface="微软雅黑" panose="020b0503020204020204" pitchFamily="34" charset="-122"/>
                  <a:sym typeface="Open Sans" panose="020b0606030504020204" pitchFamily="34" charset="0"/>
                </a:rPr>
                <a:t>Unified fonts make reading more fluent.</a:t>
              </a:r>
              <a:endParaRPr lang="en-US" altLang="zh-CN" sz="1200">
                <a:latin typeface="Open Sans" panose="020b0606030504020204" pitchFamily="34" charset="0"/>
                <a:ea typeface="微软雅黑" panose="020b0503020204020204" pitchFamily="34" charset="-122"/>
                <a:sym typeface="Open Sans" panose="020b0606030504020204" pitchFamily="34" charset="0"/>
              </a:endParaRPr>
            </a:p>
            <a:p>
              <a:pPr algn="ctr">
                <a:lnSpc>
                  <a:spcPct val="150000"/>
                </a:lnSpc>
              </a:pPr>
              <a:r>
                <a:rPr lang="en-US" altLang="zh-CN" sz="1600" b="1">
                  <a:latin typeface="Open Sans" panose="020b0606030504020204" pitchFamily="34" charset="0"/>
                  <a:ea typeface="微软雅黑" panose="020b0503020204020204" pitchFamily="34" charset="-122"/>
                  <a:sym typeface="Open Sans" panose="020b0606030504020204" pitchFamily="34" charset="0"/>
                </a:rPr>
                <a:t>Theme color makes PPT more convenient to change.</a:t>
              </a:r>
              <a:endParaRPr lang="en-US" altLang="zh-CN" sz="1600" b="1">
                <a:latin typeface="Open Sans" panose="020b0606030504020204" pitchFamily="34" charset="0"/>
                <a:ea typeface="微软雅黑" panose="020b0503020204020204" pitchFamily="34" charset="-122"/>
                <a:sym typeface="Open Sans" panose="020b0606030504020204" pitchFamily="34" charset="0"/>
              </a:endParaRPr>
            </a:p>
            <a:p>
              <a:pPr algn="ctr">
                <a:lnSpc>
                  <a:spcPct val="150000"/>
                </a:lnSpc>
              </a:pPr>
              <a:r>
                <a:rPr lang="en-US" altLang="zh-CN" sz="1200">
                  <a:latin typeface="Open Sans" panose="020b0606030504020204" pitchFamily="34" charset="0"/>
                  <a:ea typeface="微软雅黑" panose="020b0503020204020204" pitchFamily="34" charset="-122"/>
                  <a:sym typeface="Open Sans" panose="020b0606030504020204" pitchFamily="34" charset="0"/>
                </a:rPr>
                <a:t>Adjust the spacing to adapt to Chinese typesetting, use the reference line in PPT.</a:t>
              </a:r>
              <a:endParaRPr lang="en-US" sz="1400" b="1">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4318" y="609917"/>
            <a:ext cx="9763363" cy="5648643"/>
          </a:xfrm>
          <a:prstGeom prst="rect">
            <a:avLst/>
          </a:prstGeom>
          <a:noFill/>
          <a:effectLst>
            <a:outerShdw blurRad="190500" sx="102000" sy="102000" algn="ctr" rotWithShape="0">
              <a:prstClr val="black">
                <a:alpha val="26000"/>
              </a:prstClr>
            </a:outerShdw>
          </a:effectLst>
        </p:spPr>
      </p:pic>
      <p:sp>
        <p:nvSpPr>
          <p:cNvPr id="8" name="文本框 7"/>
          <p:cNvSpPr txBox="1"/>
          <p:nvPr/>
        </p:nvSpPr>
        <p:spPr>
          <a:xfrm>
            <a:off x="7591496" y="132080"/>
            <a:ext cx="3525520" cy="369332"/>
          </a:xfrm>
          <a:prstGeom prst="rect">
            <a:avLst/>
          </a:prstGeom>
          <a:noFill/>
        </p:spPr>
        <p:txBody>
          <a:bodyPr wrap="square" rtlCol="0">
            <a:spAutoFit/>
          </a:bodyPr>
          <a:lstStyle/>
          <a:p>
            <a:pPr algn="r"/>
            <a:r>
              <a:rPr lang="en-US" altLang="zh-CN" b="1" i="1" spc="2000">
                <a:solidFill>
                  <a:schemeClr val="bg1">
                    <a:lumMod val="65000"/>
                  </a:schemeClr>
                </a:solidFill>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201X.X.X</a:t>
            </a:r>
            <a:endParaRPr lang="zh-CN" altLang="en-US" b="1" i="1" spc="2000">
              <a:solidFill>
                <a:schemeClr val="bg1">
                  <a:lumMod val="65000"/>
                </a:schemeClr>
              </a:solidFill>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endParaRPr>
          </a:p>
        </p:txBody>
      </p:sp>
      <p:sp>
        <p:nvSpPr>
          <p:cNvPr id="19" name="矩形 18"/>
          <p:cNvSpPr/>
          <p:nvPr/>
        </p:nvSpPr>
        <p:spPr>
          <a:xfrm>
            <a:off x="1074984" y="609917"/>
            <a:ext cx="10042032" cy="2819083"/>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23" name="组合 22"/>
          <p:cNvGrpSpPr/>
          <p:nvPr/>
        </p:nvGrpSpPr>
        <p:grpSpPr>
          <a:xfrm>
            <a:off x="2052320" y="2179320"/>
            <a:ext cx="8097520" cy="3550920"/>
            <a:chOff x="2052320" y="2179320"/>
            <a:chExt cx="8097520" cy="3550920"/>
          </a:xfrm>
        </p:grpSpPr>
        <p:grpSp>
          <p:nvGrpSpPr>
            <p:cNvPr id="12" name="组合 11"/>
            <p:cNvGrpSpPr/>
            <p:nvPr/>
          </p:nvGrpSpPr>
          <p:grpSpPr>
            <a:xfrm>
              <a:off x="2052320" y="2179320"/>
              <a:ext cx="8097520" cy="2489200"/>
              <a:chOff x="2052320" y="1564640"/>
              <a:chExt cx="8097520" cy="2489200"/>
            </a:xfrm>
          </p:grpSpPr>
          <p:sp>
            <p:nvSpPr>
              <p:cNvPr id="15" name="矩形 14"/>
              <p:cNvSpPr/>
              <p:nvPr/>
            </p:nvSpPr>
            <p:spPr>
              <a:xfrm>
                <a:off x="2052320" y="1564640"/>
                <a:ext cx="8097520" cy="2489200"/>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16" name="文本框 15"/>
              <p:cNvSpPr txBox="1"/>
              <p:nvPr/>
            </p:nvSpPr>
            <p:spPr>
              <a:xfrm>
                <a:off x="2453640" y="1706880"/>
                <a:ext cx="7284720" cy="1200329"/>
              </a:xfrm>
              <a:prstGeom prst="rect">
                <a:avLst/>
              </a:prstGeom>
              <a:noFill/>
            </p:spPr>
            <p:txBody>
              <a:bodyPr wrap="square" rtlCol="0">
                <a:spAutoFit/>
              </a:bodyPr>
              <a:lstStyle/>
              <a:p>
                <a:pPr algn="ctr"/>
                <a:r>
                  <a:rPr lang="zh-CN" altLang="en-US" sz="7200" b="1" spc="1400">
                    <a:solidFill>
                      <a:schemeClr val="bg1"/>
                    </a:solidFill>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谢谢</a:t>
                </a:r>
                <a:endParaRPr lang="zh-CN" altLang="en-US" sz="7200" b="1" spc="1400">
                  <a:solidFill>
                    <a:schemeClr val="bg1"/>
                  </a:solidFill>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endParaRPr>
              </a:p>
            </p:txBody>
          </p:sp>
          <p:cxnSp>
            <p:nvCxnSpPr>
              <p:cNvPr id="17" name="直接连接符 16"/>
              <p:cNvCxnSpPr/>
              <p:nvPr/>
            </p:nvCxnSpPr>
            <p:spPr>
              <a:xfrm>
                <a:off x="2600960" y="2997200"/>
                <a:ext cx="6959600" cy="0"/>
              </a:xfrm>
              <a:prstGeom prst="line">
                <a:avLst/>
              </a:prstGeom>
              <a:ln w="476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834640" y="3269863"/>
                <a:ext cx="6522720" cy="400110"/>
              </a:xfrm>
              <a:prstGeom prst="rect">
                <a:avLst/>
              </a:prstGeom>
              <a:noFill/>
            </p:spPr>
            <p:txBody>
              <a:bodyPr wrap="square" rtlCol="0">
                <a:spAutoFit/>
              </a:bodyPr>
              <a:lstStyle/>
              <a:p>
                <a:pPr algn="ctr"/>
                <a:r>
                  <a:rPr lang="zh-CN" altLang="en-US"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rPr>
                  <a:t>计划总结</a:t>
                </a:r>
                <a:r>
                  <a:rPr lang="en-US" altLang="zh-CN"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rPr>
                  <a:t>/</a:t>
                </a:r>
                <a:r>
                  <a:rPr lang="zh-CN" altLang="en-US"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rPr>
                  <a:t>工作汇报</a:t>
                </a:r>
                <a:r>
                  <a:rPr lang="en-US" altLang="zh-CN"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rPr>
                  <a:t>/</a:t>
                </a:r>
                <a:r>
                  <a:rPr lang="zh-CN" altLang="en-US"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rPr>
                  <a:t>商务通用汇报</a:t>
                </a:r>
                <a:endParaRPr lang="zh-CN" altLang="en-US" sz="2000" b="1" spc="12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22" name="组合 21"/>
            <p:cNvGrpSpPr/>
            <p:nvPr/>
          </p:nvGrpSpPr>
          <p:grpSpPr>
            <a:xfrm rot="5400000">
              <a:off x="5829300" y="5196840"/>
              <a:ext cx="533400" cy="533400"/>
              <a:chOff x="10756339" y="3063240"/>
              <a:chExt cx="721360" cy="721360"/>
            </a:xfrm>
          </p:grpSpPr>
          <p:sp>
            <p:nvSpPr>
              <p:cNvPr id="20" name="椭圆 19"/>
              <p:cNvSpPr/>
              <p:nvPr/>
            </p:nvSpPr>
            <p:spPr>
              <a:xfrm>
                <a:off x="10756339" y="3063240"/>
                <a:ext cx="721360" cy="721360"/>
              </a:xfrm>
              <a:prstGeom prst="ellipse">
                <a:avLst/>
              </a:prstGeom>
              <a:solidFill>
                <a:srgbClr val="38B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21" name="燕尾形 20"/>
              <p:cNvSpPr/>
              <p:nvPr/>
            </p:nvSpPr>
            <p:spPr>
              <a:xfrm>
                <a:off x="10939485" y="3246386"/>
                <a:ext cx="355068" cy="3550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Open Sans" panose="020b0606030504020204" pitchFamily="34" charset="0"/>
                  <a:ea typeface="微软雅黑" panose="020b0503020204020204" pitchFamily="34" charset="-122"/>
                  <a:sym typeface="Open Sans" panose="020b0606030504020204" pitchFamily="34" charset="0"/>
                </a:endParaRPr>
              </a:p>
            </p:txBody>
          </p:sp>
        </p:gr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1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2" name="矩形 1"/>
          <p:cNvSpPr/>
          <p:nvPr/>
        </p:nvSpPr>
        <p:spPr>
          <a:xfrm>
            <a:off x="6096000" y="0"/>
            <a:ext cx="6096000" cy="685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5" name="组合 14"/>
          <p:cNvGrpSpPr/>
          <p:nvPr/>
        </p:nvGrpSpPr>
        <p:grpSpPr>
          <a:xfrm>
            <a:off x="2143760" y="1747927"/>
            <a:ext cx="7919720" cy="3368903"/>
            <a:chOff x="2143760" y="1566952"/>
            <a:chExt cx="7919720" cy="3368903"/>
          </a:xfrm>
        </p:grpSpPr>
        <p:sp>
          <p:nvSpPr>
            <p:cNvPr id="3" name="文本框 2"/>
            <p:cNvSpPr txBox="1"/>
            <p:nvPr/>
          </p:nvSpPr>
          <p:spPr>
            <a:xfrm>
              <a:off x="2143760" y="1566952"/>
              <a:ext cx="7919720" cy="1862048"/>
            </a:xfrm>
            <a:prstGeom prst="rect">
              <a:avLst/>
            </a:prstGeom>
            <a:noFill/>
          </p:spPr>
          <p:txBody>
            <a:bodyPr wrap="square" rtlCol="0">
              <a:spAutoFit/>
            </a:bodyPr>
            <a:lstStyle/>
            <a:p>
              <a:pPr algn="ctr"/>
              <a:r>
                <a:rPr lang="zh-CN" altLang="en-US" sz="11500" b="1" spc="600">
                  <a:solidFill>
                    <a:schemeClr val="bg1"/>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第一</a:t>
              </a:r>
              <a:r>
                <a:rPr lang="zh-CN" altLang="en-US" sz="11500" b="1" spc="600">
                  <a:solidFill>
                    <a:schemeClr val="tx1">
                      <a:lumMod val="75000"/>
                      <a:lumOff val="25000"/>
                    </a:schemeClr>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部分</a:t>
              </a:r>
              <a:endParaRPr lang="zh-CN" altLang="en-US" sz="11500" b="1" spc="600">
                <a:solidFill>
                  <a:schemeClr val="tx1">
                    <a:lumMod val="75000"/>
                    <a:lumOff val="25000"/>
                  </a:schemeClr>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endParaRPr>
            </a:p>
          </p:txBody>
        </p:sp>
        <p:sp>
          <p:nvSpPr>
            <p:cNvPr id="4" name="文本框 3"/>
            <p:cNvSpPr txBox="1"/>
            <p:nvPr/>
          </p:nvSpPr>
          <p:spPr>
            <a:xfrm>
              <a:off x="4381500" y="3512693"/>
              <a:ext cx="3444240" cy="707886"/>
            </a:xfrm>
            <a:prstGeom prst="rect">
              <a:avLst/>
            </a:prstGeom>
            <a:noFill/>
          </p:spPr>
          <p:txBody>
            <a:bodyPr wrap="square" rtlCol="0">
              <a:spAutoFit/>
            </a:bodyPr>
            <a:lstStyle/>
            <a:p>
              <a:pPr algn="ctr"/>
              <a:r>
                <a:rPr lang="zh-CN" altLang="en-US" sz="4000" b="1" spc="1500">
                  <a:solidFill>
                    <a:schemeClr val="bg1"/>
                  </a:solidFill>
                  <a:latin typeface="Open Sans" panose="020b0606030504020204" pitchFamily="34" charset="0"/>
                  <a:ea typeface="微软雅黑" panose="020b0503020204020204" pitchFamily="34" charset="-122"/>
                  <a:sym typeface="Open Sans" panose="020b0606030504020204" pitchFamily="34" charset="0"/>
                </a:rPr>
                <a:t>关于</a:t>
              </a:r>
              <a:r>
                <a:rPr lang="zh-CN" altLang="en-US" sz="40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 我们</a:t>
              </a:r>
              <a:endParaRPr lang="zh-CN" altLang="en-US" sz="40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7" name="组合 6"/>
            <p:cNvGrpSpPr/>
            <p:nvPr/>
          </p:nvGrpSpPr>
          <p:grpSpPr>
            <a:xfrm>
              <a:off x="2362835" y="4304272"/>
              <a:ext cx="7481570" cy="631583"/>
              <a:chOff x="2452370" y="4349621"/>
              <a:chExt cx="7481570" cy="631583"/>
            </a:xfrm>
          </p:grpSpPr>
          <p:sp>
            <p:nvSpPr>
              <p:cNvPr id="5" name="文本框 4"/>
              <p:cNvSpPr txBox="1"/>
              <p:nvPr/>
            </p:nvSpPr>
            <p:spPr>
              <a:xfrm>
                <a:off x="6225540" y="4349621"/>
                <a:ext cx="3708400" cy="616836"/>
              </a:xfrm>
              <a:prstGeom prst="rect">
                <a:avLst/>
              </a:prstGeom>
              <a:noFill/>
            </p:spPr>
            <p:txBody>
              <a:bodyPr wrap="square" rtlCol="0">
                <a:spAutoFit/>
              </a:bodyPr>
              <a:lstStyle/>
              <a:p>
                <a:pPr>
                  <a:lnSpc>
                    <a:spcPct val="150000"/>
                  </a:lnSpc>
                </a:pPr>
                <a:r>
                  <a:rPr lang="en-US" altLang="zh-CN" sz="12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ADD YOUR TITLE HERE.ADD YOUR TITLE.</a:t>
                </a:r>
                <a:endParaRPr lang="zh-CN" altLang="en-US" sz="12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6" name="文本框 5"/>
              <p:cNvSpPr txBox="1"/>
              <p:nvPr/>
            </p:nvSpPr>
            <p:spPr>
              <a:xfrm>
                <a:off x="2452370" y="4364368"/>
                <a:ext cx="3708400" cy="616836"/>
              </a:xfrm>
              <a:prstGeom prst="rect">
                <a:avLst/>
              </a:prstGeom>
              <a:noFill/>
            </p:spPr>
            <p:txBody>
              <a:bodyPr wrap="square" rtlCol="0">
                <a:spAutoFit/>
              </a:bodyPr>
              <a:lstStyle/>
              <a:p>
                <a:pPr algn="r">
                  <a:lnSpc>
                    <a:spcPct val="150000"/>
                  </a:lnSpc>
                </a:pPr>
                <a:r>
                  <a:rPr lang="en-US" altLang="zh-CN" sz="12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ADD YOUR TITLE HERE.ADD YOUR TITLE.</a:t>
                </a:r>
                <a:endParaRPr lang="zh-CN" altLang="en-US" sz="12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9" name="文本框 8"/>
          <p:cNvSpPr txBox="1"/>
          <p:nvPr/>
        </p:nvSpPr>
        <p:spPr>
          <a:xfrm>
            <a:off x="3453" y="0"/>
            <a:ext cx="430887" cy="1869440"/>
          </a:xfrm>
          <a:prstGeom prst="rect">
            <a:avLst/>
          </a:prstGeom>
          <a:noFill/>
        </p:spPr>
        <p:txBody>
          <a:bodyPr vert="eaVert" wrap="square" rtlCol="0">
            <a:spAutoFit/>
          </a:bodyPr>
          <a:lstStyle/>
          <a:p>
            <a:pPr>
              <a:spcBef>
                <a:spcPct val="20000"/>
              </a:spcBef>
            </a:pPr>
            <a:r>
              <a:rPr lang="zh-CN" altLang="en-US" sz="8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800">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rot="16200000">
            <a:off x="10696245" y="2086313"/>
            <a:ext cx="307777" cy="2685377"/>
          </a:xfrm>
          <a:prstGeom prst="rect">
            <a:avLst/>
          </a:prstGeom>
          <a:noFill/>
        </p:spPr>
        <p:txBody>
          <a:bodyPr vert="eaVert" wrap="square" rtlCol="0">
            <a:spAutoFit/>
          </a:bodyPr>
          <a:lstStyle/>
          <a:p>
            <a:pPr>
              <a:spcBef>
                <a:spcPct val="20000"/>
              </a:spcBef>
            </a:pPr>
            <a:r>
              <a:rPr lang="zh-CN" altLang="en-US" sz="8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800">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0" y="6228080"/>
            <a:ext cx="629920" cy="629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PA_十字形 9" descr="e7d195523061f1c0d318120d6aeaf1b6ccceb6ba3da59c0775C5DE19DDDEBC09ED96DBD9900D9848D623ECAD1D4904B78047D0015C22C8BE97228BE8B5BFF08FE7A3AE04126DA07312A96C0F69F9BAB7B8762A2F02ECB167EB1D3D935132D44A03185F23F8625673A228DA0C7DA620D0616217B810CE4DCA0BDC2CD812D5F48220C6184BA351E466"/>
          <p:cNvSpPr/>
          <p:nvPr>
            <p:custDataLst>
              <p:tags r:id="rId2"/>
            </p:custDataLst>
          </p:nvPr>
        </p:nvSpPr>
        <p:spPr>
          <a:xfrm>
            <a:off x="177799" y="6422270"/>
            <a:ext cx="241542" cy="241540"/>
          </a:xfrm>
          <a:prstGeom prst="plus">
            <a:avLst>
              <a:gd name="adj" fmla="val 4369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bg1"/>
              </a:solidFill>
              <a:effectLst/>
              <a:uLnTx/>
              <a:uFillTx/>
              <a:latin typeface="Open Sans" panose="020b0606030504020204" pitchFamily="34" charset="0"/>
              <a:ea typeface="微软雅黑" panose="020b0503020204020204" pitchFamily="34" charset="-122"/>
              <a:sym typeface="Open Sans" panose="020b0606030504020204" pitchFamily="34" charset="0"/>
            </a:endParaRPr>
          </a:p>
        </p:txBody>
      </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rgbClr val="FEDBD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pPr algn="dist"/>
              <a:r>
                <a:rPr lang="zh-CN" altLang="en-US" sz="1400" spc="600">
                  <a:latin typeface="Open Sans" panose="020b0606030504020204" pitchFamily="34" charset="0"/>
                  <a:ea typeface="微软雅黑" panose="020b0503020204020204" pitchFamily="34" charset="-122"/>
                  <a:sym typeface="Open Sans" panose="020b0606030504020204" pitchFamily="34" charset="0"/>
                </a:rPr>
                <a:t>添加你的标题</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关于我们</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bb185e12-3ce6-4d50-9fa5-9b982b56e67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1" y="1779934"/>
            <a:ext cx="12192000" cy="5019675"/>
            <a:chOff x="1" y="1123950"/>
            <a:chExt cx="12192000" cy="5019675"/>
          </a:xfrm>
        </p:grpSpPr>
        <p:sp>
          <p:nvSpPr>
            <p:cNvPr id="7" name="iṧ1ïḋê"/>
            <p:cNvSpPr/>
            <p:nvPr/>
          </p:nvSpPr>
          <p:spPr>
            <a:xfrm>
              <a:off x="1" y="1123950"/>
              <a:ext cx="12192000" cy="2434980"/>
            </a:xfrm>
            <a:custGeom>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a:extLst>
                  <a:ext uri="{28A0092B-C50C-407E-A947-70E740481C1C}">
                    <a14:useLocalDpi xmlns:a14="http://schemas.microsoft.com/office/drawing/2010/main" val="0"/>
                  </a:ext>
                </a:extLst>
              </a:blip>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sp>
          <p:nvSpPr>
            <p:cNvPr id="8" name="îṣlïḍê"/>
            <p:cNvSpPr/>
            <p:nvPr/>
          </p:nvSpPr>
          <p:spPr bwMode="auto">
            <a:xfrm>
              <a:off x="7311000" y="2349000"/>
              <a:ext cx="3645000" cy="1755000"/>
            </a:xfrm>
            <a:prstGeom prst="wedgeRectCallout">
              <a:avLst>
                <a:gd name="adj1" fmla="val -51564"/>
                <a:gd name="adj2" fmla="val 61806"/>
              </a:avLst>
            </a:prstGeom>
            <a:blipFill dpi="0" rotWithShape="1">
              <a:blip r:embed="rId4">
                <a:extLst>
                  <a:ext uri="{28A0092B-C50C-407E-A947-70E740481C1C}">
                    <a14:useLocalDpi xmlns:a14="http://schemas.microsoft.com/office/drawing/2010/main" val="0"/>
                  </a:ext>
                </a:extLst>
              </a:blip>
              <a:stretch>
                <a:fillRect/>
              </a:stretch>
            </a:blipFill>
            <a:ln w="38100" cap="flat" cmpd="sng" algn="ctr">
              <a:solidFill>
                <a:schemeClr val="bg1"/>
              </a:solidFill>
              <a:prstDash val="solid"/>
              <a:miter lim="800000"/>
            </a:ln>
            <a:effectLst>
              <a:outerShdw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9" name="直接连接符 8"/>
            <p:cNvCxnSpPr/>
            <p:nvPr/>
          </p:nvCxnSpPr>
          <p:spPr>
            <a:xfrm flipH="1">
              <a:off x="6072426" y="3744000"/>
              <a:ext cx="0" cy="239962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0" name="işļídè"/>
            <p:cNvGrpSpPr/>
            <p:nvPr/>
          </p:nvGrpSpPr>
          <p:grpSpPr>
            <a:xfrm>
              <a:off x="6234105" y="4419000"/>
              <a:ext cx="5286379" cy="1619485"/>
              <a:chOff x="669925" y="4689000"/>
              <a:chExt cx="4333097" cy="1619485"/>
            </a:xfrm>
          </p:grpSpPr>
          <p:sp>
            <p:nvSpPr>
              <p:cNvPr id="11" name="îSḻïḍê"/>
              <p:cNvSpPr txBox="1"/>
              <p:nvPr/>
            </p:nvSpPr>
            <p:spPr>
              <a:xfrm>
                <a:off x="669925" y="5160821"/>
                <a:ext cx="4333097" cy="1147664"/>
              </a:xfrm>
              <a:prstGeom prst="rect">
                <a:avLst/>
              </a:prstGeom>
              <a:noFill/>
            </p:spPr>
            <p:txBody>
              <a:bodyPr wrap="square" lIns="90000" tIns="46800" rIns="90000" bIns="46800" rtlCol="0">
                <a:normAutofit/>
              </a:bodyPr>
              <a:lstStyle/>
              <a:p>
                <a:pPr>
                  <a:lnSpc>
                    <a:spcPct val="150000"/>
                  </a:lnSpc>
                  <a:spcBef>
                    <a:spcPct val="0"/>
                  </a:spcBef>
                </a:pPr>
                <a:r>
                  <a:rPr lang="en-US" altLang="zh-CN" sz="1100">
                    <a:latin typeface="Open Sans" panose="020b0606030504020204" pitchFamily="34" charset="0"/>
                    <a:ea typeface="微软雅黑" panose="020b0503020204020204" pitchFamily="34" charset="-122"/>
                    <a:sym typeface="Open Sans" panose="020b0606030504020204" pitchFamily="34" charset="0"/>
                  </a:rPr>
                  <a:t>Unified fonts make reading more fluent.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spcBef>
                    <a:spcPct val="0"/>
                  </a:spcBef>
                </a:pPr>
                <a:r>
                  <a:rPr lang="en-US" altLang="zh-CN" sz="1100">
                    <a:latin typeface="Open Sans" panose="020b0606030504020204" pitchFamily="34" charset="0"/>
                    <a:ea typeface="微软雅黑" panose="020b0503020204020204" pitchFamily="34" charset="-122"/>
                    <a:sym typeface="Open Sans" panose="020b0606030504020204" pitchFamily="34" charset="0"/>
                  </a:rPr>
                  <a:t>Theme color makes PPT more convenient to change.</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a:p>
                <a:pPr>
                  <a:lnSpc>
                    <a:spcPct val="150000"/>
                  </a:lnSpc>
                  <a:spcBef>
                    <a:spcPct val="0"/>
                  </a:spcBef>
                </a:pPr>
                <a:r>
                  <a:rPr lang="en-US" altLang="zh-CN" sz="1100">
                    <a:latin typeface="Open Sans" panose="020b0606030504020204" pitchFamily="34" charset="0"/>
                    <a:ea typeface="微软雅黑" panose="020b0503020204020204" pitchFamily="34" charset="-122"/>
                    <a:sym typeface="Open Sans" panose="020b0606030504020204" pitchFamily="34" charset="0"/>
                  </a:rPr>
                  <a:t>Adjust the spacing to adapt to Chinese typesetting, use the reference line in PPT.</a:t>
                </a:r>
                <a:endParaRPr lang="en-US" altLang="zh-CN" sz="1100">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ïṣḷîďê"/>
              <p:cNvSpPr txBox="1"/>
              <p:nvPr/>
            </p:nvSpPr>
            <p:spPr>
              <a:xfrm>
                <a:off x="669925" y="4689000"/>
                <a:ext cx="4333097" cy="471820"/>
              </a:xfrm>
              <a:prstGeom prst="rect">
                <a:avLst/>
              </a:prstGeom>
              <a:noFill/>
            </p:spPr>
            <p:txBody>
              <a:bodyPr wrap="none" rtlCol="0" anchor="ctr">
                <a:normAutofit/>
              </a:bodyPr>
              <a:lstStyle/>
              <a:p>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2000" b="1">
                  <a:latin typeface="Open Sans" panose="020b0606030504020204" pitchFamily="34" charset="0"/>
                  <a:ea typeface="微软雅黑" panose="020b0503020204020204" pitchFamily="34" charset="-122"/>
                  <a:sym typeface="Open Sans" panose="020b0606030504020204" pitchFamily="34" charset="0"/>
                </a:endParaRPr>
              </a:p>
            </p:txBody>
          </p:sp>
        </p:gr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关于我们</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0d30df57-9c99-4f54-9784-3e852a238cf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1004225" y="2218382"/>
            <a:ext cx="10192618" cy="3209625"/>
            <a:chOff x="1073798" y="2934000"/>
            <a:chExt cx="10192618" cy="3209625"/>
          </a:xfrm>
        </p:grpSpPr>
        <p:grpSp>
          <p:nvGrpSpPr>
            <p:cNvPr id="35" name="îśḻîďê"/>
            <p:cNvGrpSpPr/>
            <p:nvPr/>
          </p:nvGrpSpPr>
          <p:grpSpPr>
            <a:xfrm>
              <a:off x="1073798" y="2934000"/>
              <a:ext cx="2091932" cy="2791427"/>
              <a:chOff x="908681" y="2934000"/>
              <a:chExt cx="2091932" cy="2791427"/>
            </a:xfrm>
          </p:grpSpPr>
          <p:sp>
            <p:nvSpPr>
              <p:cNvPr id="38" name="iSļïḓé"/>
              <p:cNvSpPr/>
              <p:nvPr/>
            </p:nvSpPr>
            <p:spPr bwMode="auto">
              <a:xfrm>
                <a:off x="1144647" y="2934000"/>
                <a:ext cx="1620000" cy="1620000"/>
              </a:xfrm>
              <a:prstGeom prst="ellipse">
                <a:avLst/>
              </a:prstGeom>
              <a:blipFill dpi="0" rotWithShape="1">
                <a:blip r:embed="rId3">
                  <a:extLst>
                    <a:ext uri="{28A0092B-C50C-407E-A947-70E740481C1C}">
                      <a14:useLocalDpi xmlns:a14="http://schemas.microsoft.com/office/drawing/2010/main" val="0"/>
                    </a:ext>
                  </a:extLst>
                </a:blip>
                <a:stretch>
                  <a:fillRect/>
                </a:stretch>
              </a:blipFill>
              <a:ln w="50800" cap="flat" cmpd="sng" algn="ctr">
                <a:solidFill>
                  <a:schemeClr val="accent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39" name="í$ḻïḍé"/>
              <p:cNvGrpSpPr/>
              <p:nvPr/>
            </p:nvGrpSpPr>
            <p:grpSpPr>
              <a:xfrm>
                <a:off x="908681" y="4689000"/>
                <a:ext cx="2091932" cy="1036427"/>
                <a:chOff x="908681" y="4689000"/>
                <a:chExt cx="2091932" cy="1036427"/>
              </a:xfrm>
            </p:grpSpPr>
            <p:sp>
              <p:nvSpPr>
                <p:cNvPr id="40" name="ïślïďê"/>
                <p:cNvSpPr/>
                <p:nvPr/>
              </p:nvSpPr>
              <p:spPr bwMode="auto">
                <a:xfrm>
                  <a:off x="908681" y="5101880"/>
                  <a:ext cx="2091932" cy="623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ctr">
                    <a:spcBef>
                      <a:spcPct val="20000"/>
                    </a:spcBef>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sp>
              <p:nvSpPr>
                <p:cNvPr id="41" name="íşḷiḓè"/>
                <p:cNvSpPr txBox="1"/>
                <p:nvPr/>
              </p:nvSpPr>
              <p:spPr bwMode="auto">
                <a:xfrm>
                  <a:off x="908681" y="4689000"/>
                  <a:ext cx="209193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p>
                  <a:pPr algn="ctr" eaLnBrk="1" hangingPunct="1">
                    <a:spcBef>
                      <a:spcPct val="0"/>
                    </a:spcBef>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latin typeface="Open Sans" panose="020b0606030504020204" pitchFamily="34" charset="0"/>
                    <a:ea typeface="微软雅黑" panose="020b0503020204020204" pitchFamily="34" charset="-122"/>
                    <a:sym typeface="Open Sans" panose="020b0606030504020204" pitchFamily="34" charset="0"/>
                  </a:endParaRPr>
                </a:p>
              </p:txBody>
            </p:sp>
          </p:grpSp>
        </p:grpSp>
        <p:grpSp>
          <p:nvGrpSpPr>
            <p:cNvPr id="28" name="iŝ1îḋe"/>
            <p:cNvGrpSpPr/>
            <p:nvPr/>
          </p:nvGrpSpPr>
          <p:grpSpPr>
            <a:xfrm>
              <a:off x="3774530" y="2934000"/>
              <a:ext cx="2091932" cy="2791427"/>
              <a:chOff x="908681" y="2934000"/>
              <a:chExt cx="2091932" cy="2791427"/>
            </a:xfrm>
          </p:grpSpPr>
          <p:sp>
            <p:nvSpPr>
              <p:cNvPr id="31" name="ïş1îḍé"/>
              <p:cNvSpPr/>
              <p:nvPr/>
            </p:nvSpPr>
            <p:spPr bwMode="auto">
              <a:xfrm>
                <a:off x="1144647" y="2934000"/>
                <a:ext cx="1620000" cy="1620000"/>
              </a:xfrm>
              <a:prstGeom prst="ellipse">
                <a:avLst/>
              </a:prstGeom>
              <a:blipFill dpi="0" rotWithShape="1">
                <a:blip r:embed="rId3">
                  <a:extLst>
                    <a:ext uri="{28A0092B-C50C-407E-A947-70E740481C1C}">
                      <a14:useLocalDpi xmlns:a14="http://schemas.microsoft.com/office/drawing/2010/main" val="0"/>
                    </a:ext>
                  </a:extLst>
                </a:blip>
                <a:stretch>
                  <a:fillRect/>
                </a:stretch>
              </a:blipFill>
              <a:ln w="12700" cap="flat" cmpd="sng" algn="ctr">
                <a:solidFill>
                  <a:srgbClr val="38B7B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32" name="îṧḷiḋé"/>
              <p:cNvGrpSpPr/>
              <p:nvPr/>
            </p:nvGrpSpPr>
            <p:grpSpPr>
              <a:xfrm>
                <a:off x="908681" y="4689000"/>
                <a:ext cx="2091932" cy="1036427"/>
                <a:chOff x="908681" y="4689000"/>
                <a:chExt cx="2091932" cy="1036427"/>
              </a:xfrm>
            </p:grpSpPr>
            <p:sp>
              <p:nvSpPr>
                <p:cNvPr id="33" name="iślïdê"/>
                <p:cNvSpPr/>
                <p:nvPr/>
              </p:nvSpPr>
              <p:spPr bwMode="auto">
                <a:xfrm>
                  <a:off x="908681" y="5101880"/>
                  <a:ext cx="2091932" cy="623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ctr">
                    <a:spcBef>
                      <a:spcPct val="20000"/>
                    </a:spcBef>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sp>
              <p:nvSpPr>
                <p:cNvPr id="34" name="íṡ1iḑè"/>
                <p:cNvSpPr txBox="1"/>
                <p:nvPr/>
              </p:nvSpPr>
              <p:spPr bwMode="auto">
                <a:xfrm>
                  <a:off x="908681" y="4689000"/>
                  <a:ext cx="209193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p>
                  <a:pPr algn="ctr" eaLnBrk="1" hangingPunct="1">
                    <a:spcBef>
                      <a:spcPct val="0"/>
                    </a:spcBef>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latin typeface="Open Sans" panose="020b0606030504020204" pitchFamily="34" charset="0"/>
                    <a:ea typeface="微软雅黑" panose="020b0503020204020204" pitchFamily="34" charset="-122"/>
                    <a:sym typeface="Open Sans" panose="020b0606030504020204" pitchFamily="34" charset="0"/>
                  </a:endParaRPr>
                </a:p>
              </p:txBody>
            </p:sp>
          </p:grpSp>
        </p:grpSp>
        <p:grpSp>
          <p:nvGrpSpPr>
            <p:cNvPr id="21" name="iṣľiḍé"/>
            <p:cNvGrpSpPr/>
            <p:nvPr/>
          </p:nvGrpSpPr>
          <p:grpSpPr>
            <a:xfrm>
              <a:off x="6474507" y="2934000"/>
              <a:ext cx="2091932" cy="2791427"/>
              <a:chOff x="908681" y="2934000"/>
              <a:chExt cx="2091932" cy="2791427"/>
            </a:xfrm>
          </p:grpSpPr>
          <p:sp>
            <p:nvSpPr>
              <p:cNvPr id="24" name="iŝlïdê"/>
              <p:cNvSpPr/>
              <p:nvPr/>
            </p:nvSpPr>
            <p:spPr bwMode="auto">
              <a:xfrm>
                <a:off x="1144647" y="2934000"/>
                <a:ext cx="1620000" cy="1620000"/>
              </a:xfrm>
              <a:prstGeom prst="ellipse">
                <a:avLst/>
              </a:prstGeom>
              <a:blipFill dpi="0" rotWithShape="1">
                <a:blip r:embed="rId3">
                  <a:extLst>
                    <a:ext uri="{28A0092B-C50C-407E-A947-70E740481C1C}">
                      <a14:useLocalDpi xmlns:a14="http://schemas.microsoft.com/office/drawing/2010/main" val="0"/>
                    </a:ext>
                  </a:extLst>
                </a:blip>
                <a:stretch>
                  <a:fillRect/>
                </a:stretch>
              </a:blipFill>
              <a:ln w="50800" cap="flat" cmpd="sng" algn="ctr">
                <a:solidFill>
                  <a:schemeClr val="accent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25" name="íšľiḑê"/>
              <p:cNvGrpSpPr/>
              <p:nvPr/>
            </p:nvGrpSpPr>
            <p:grpSpPr>
              <a:xfrm>
                <a:off x="908681" y="4689000"/>
                <a:ext cx="2091932" cy="1036427"/>
                <a:chOff x="908681" y="4689000"/>
                <a:chExt cx="2091932" cy="1036427"/>
              </a:xfrm>
            </p:grpSpPr>
            <p:sp>
              <p:nvSpPr>
                <p:cNvPr id="26" name="ïṣļïdè"/>
                <p:cNvSpPr/>
                <p:nvPr/>
              </p:nvSpPr>
              <p:spPr bwMode="auto">
                <a:xfrm>
                  <a:off x="908681" y="5101880"/>
                  <a:ext cx="2091932" cy="623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ctr">
                    <a:spcBef>
                      <a:spcPct val="20000"/>
                    </a:spcBef>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sp>
              <p:nvSpPr>
                <p:cNvPr id="27" name="iṧḻîḍè"/>
                <p:cNvSpPr txBox="1"/>
                <p:nvPr/>
              </p:nvSpPr>
              <p:spPr bwMode="auto">
                <a:xfrm>
                  <a:off x="908681" y="4689000"/>
                  <a:ext cx="209193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p>
                  <a:pPr algn="ctr" eaLnBrk="1" hangingPunct="1">
                    <a:spcBef>
                      <a:spcPct val="0"/>
                    </a:spcBef>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latin typeface="Open Sans" panose="020b0606030504020204" pitchFamily="34" charset="0"/>
                    <a:ea typeface="微软雅黑" panose="020b0503020204020204" pitchFamily="34" charset="-122"/>
                    <a:sym typeface="Open Sans" panose="020b0606030504020204" pitchFamily="34" charset="0"/>
                  </a:endParaRPr>
                </a:p>
              </p:txBody>
            </p:sp>
          </p:grpSp>
        </p:grpSp>
        <p:grpSp>
          <p:nvGrpSpPr>
            <p:cNvPr id="14" name="iş1ïde"/>
            <p:cNvGrpSpPr/>
            <p:nvPr/>
          </p:nvGrpSpPr>
          <p:grpSpPr>
            <a:xfrm>
              <a:off x="9174484" y="2934000"/>
              <a:ext cx="2091932" cy="2791427"/>
              <a:chOff x="908681" y="2934000"/>
              <a:chExt cx="2091932" cy="2791427"/>
            </a:xfrm>
          </p:grpSpPr>
          <p:sp>
            <p:nvSpPr>
              <p:cNvPr id="17" name="íšḷïďè"/>
              <p:cNvSpPr/>
              <p:nvPr/>
            </p:nvSpPr>
            <p:spPr bwMode="auto">
              <a:xfrm>
                <a:off x="1144647" y="2934000"/>
                <a:ext cx="1620000" cy="1620000"/>
              </a:xfrm>
              <a:prstGeom prst="ellipse">
                <a:avLst/>
              </a:prstGeom>
              <a:blipFill dpi="0" rotWithShape="1">
                <a:blip r:embed="rId3">
                  <a:extLst>
                    <a:ext uri="{28A0092B-C50C-407E-A947-70E740481C1C}">
                      <a14:useLocalDpi xmlns:a14="http://schemas.microsoft.com/office/drawing/2010/main" val="0"/>
                    </a:ext>
                  </a:extLst>
                </a:blip>
                <a:stretch>
                  <a:fillRect/>
                </a:stretch>
              </a:blipFill>
              <a:ln w="12700"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8" name="iSḻíďè"/>
              <p:cNvGrpSpPr/>
              <p:nvPr/>
            </p:nvGrpSpPr>
            <p:grpSpPr>
              <a:xfrm>
                <a:off x="908681" y="4689000"/>
                <a:ext cx="2091932" cy="1036427"/>
                <a:chOff x="908681" y="4689000"/>
                <a:chExt cx="2091932" cy="1036427"/>
              </a:xfrm>
            </p:grpSpPr>
            <p:sp>
              <p:nvSpPr>
                <p:cNvPr id="19" name="ïṡliḋê"/>
                <p:cNvSpPr/>
                <p:nvPr/>
              </p:nvSpPr>
              <p:spPr bwMode="auto">
                <a:xfrm>
                  <a:off x="908681" y="5101880"/>
                  <a:ext cx="2091932" cy="623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ctr">
                    <a:spcBef>
                      <a:spcPct val="20000"/>
                    </a:spcBef>
                  </a:pPr>
                  <a:r>
                    <a:rPr lang="zh-CN" altLang="en-US" sz="9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sp>
              <p:nvSpPr>
                <p:cNvPr id="20" name="îśḷîḍê"/>
                <p:cNvSpPr txBox="1"/>
                <p:nvPr/>
              </p:nvSpPr>
              <p:spPr bwMode="auto">
                <a:xfrm>
                  <a:off x="908681" y="4689000"/>
                  <a:ext cx="209193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p>
                  <a:pPr algn="ctr" eaLnBrk="1" hangingPunct="1">
                    <a:spcBef>
                      <a:spcPct val="0"/>
                    </a:spcBef>
                  </a:pPr>
                  <a:r>
                    <a:rPr lang="zh-CN" altLang="en-US" sz="1800" b="1">
                      <a:latin typeface="Open Sans" panose="020b0606030504020204" pitchFamily="34" charset="0"/>
                      <a:ea typeface="微软雅黑" panose="020b0503020204020204" pitchFamily="34" charset="-122"/>
                      <a:sym typeface="Open Sans" panose="020b0606030504020204" pitchFamily="34" charset="0"/>
                    </a:rPr>
                    <a:t>输入标题</a:t>
                  </a:r>
                  <a:endParaRPr lang="zh-CN" altLang="en-US" sz="1800" b="1">
                    <a:latin typeface="Open Sans" panose="020b0606030504020204" pitchFamily="34" charset="0"/>
                    <a:ea typeface="微软雅黑" panose="020b0503020204020204" pitchFamily="34" charset="-122"/>
                    <a:sym typeface="Open Sans" panose="020b0606030504020204" pitchFamily="34" charset="0"/>
                  </a:endParaRPr>
                </a:p>
              </p:txBody>
            </p:sp>
          </p:grpSp>
        </p:grpSp>
        <p:cxnSp>
          <p:nvCxnSpPr>
            <p:cNvPr id="11" name="直接连接符 10"/>
            <p:cNvCxnSpPr/>
            <p:nvPr/>
          </p:nvCxnSpPr>
          <p:spPr>
            <a:xfrm flipH="1">
              <a:off x="3390945" y="3419061"/>
              <a:ext cx="0" cy="272456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091300" y="3409122"/>
              <a:ext cx="0" cy="2734503"/>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8791277" y="3409122"/>
              <a:ext cx="0" cy="2734503"/>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ppt_x</p:attrName>
                                        </p:attrNameLst>
                                      </p:cBhvr>
                                      <p:tavLst>
                                        <p:tav tm="0">
                                          <p:val>
                                            <p:strVal val="#ppt_x"/>
                                          </p:val>
                                        </p:tav>
                                        <p:tav tm="100000">
                                          <p:val>
                                            <p:strVal val="#ppt_x"/>
                                          </p:val>
                                        </p:tav>
                                      </p:tavLst>
                                    </p:anim>
                                    <p:anim calcmode="lin" valueType="num">
                                      <p:cBhvr>
                                        <p:cTn id="9" dur="1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84f130b5-721d-4f36-9b11-911b554ec50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0" y="0"/>
            <a:ext cx="11418764" cy="6861448"/>
            <a:chExt cx="11418764" cy="6861448"/>
          </a:xfrm>
        </p:grpSpPr>
        <p:sp>
          <p:nvSpPr>
            <p:cNvPr id="7" name="iṥ1iďè"/>
            <p:cNvSpPr/>
            <p:nvPr/>
          </p:nvSpPr>
          <p:spPr bwMode="auto">
            <a:xfrm>
              <a:off x="144016" y="3448"/>
              <a:ext cx="5015880" cy="6858000"/>
            </a:xfrm>
            <a:prstGeom prst="homePlate">
              <a:avLst>
                <a:gd name="adj" fmla="val 49046"/>
              </a:avLst>
            </a:prstGeom>
            <a:solidFill>
              <a:schemeClr val="accent5">
                <a:lumMod val="40000"/>
                <a:lumOff val="60000"/>
              </a:schemeClr>
            </a:solid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rmAutofit/>
            </a:bodyP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8" name="îṥļïḋe"/>
            <p:cNvSpPr/>
            <p:nvPr/>
          </p:nvSpPr>
          <p:spPr bwMode="auto">
            <a:xfrm>
              <a:off x="144016" y="0"/>
              <a:ext cx="5015880" cy="6858000"/>
            </a:xfrm>
            <a:prstGeom prst="homePlate">
              <a:avLst>
                <a:gd name="adj" fmla="val 51739"/>
              </a:avLst>
            </a:prstGeom>
            <a:solidFill>
              <a:schemeClr val="accent5">
                <a:lumMod val="75000"/>
              </a:schemeClr>
            </a:solid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rmAutofit/>
            </a:bodyP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9" name="i$ḻîḑè"/>
            <p:cNvSpPr/>
            <p:nvPr/>
          </p:nvSpPr>
          <p:spPr bwMode="auto">
            <a:xfrm>
              <a:off x="0" y="0"/>
              <a:ext cx="5015880" cy="6858000"/>
            </a:xfrm>
            <a:prstGeom prst="homePlate">
              <a:avLst>
                <a:gd name="adj" fmla="val 49253"/>
              </a:avLst>
            </a:prstGeom>
            <a:blipFill dpi="0" rotWithShape="1">
              <a:blip r:embed="rId3">
                <a:extLst>
                  <a:ext uri="{28A0092B-C50C-407E-A947-70E740481C1C}">
                    <a14:useLocalDpi xmlns:a14="http://schemas.microsoft.com/office/drawing/2010/main" val="0"/>
                  </a:ext>
                </a:extLst>
              </a:blip>
              <a:stretch>
                <a:fillRect/>
              </a:stretch>
            </a:blip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rmAutofit/>
            </a:bodyP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10" name="îṣľidè"/>
            <p:cNvSpPr txBox="1"/>
            <p:nvPr/>
          </p:nvSpPr>
          <p:spPr>
            <a:xfrm>
              <a:off x="5419353" y="1123950"/>
              <a:ext cx="4536504" cy="1512962"/>
            </a:xfrm>
            <a:prstGeom prst="rect">
              <a:avLst/>
            </a:prstGeom>
            <a:noFill/>
          </p:spPr>
          <p:txBody>
            <a:bodyPr wrap="square" lIns="91440" tIns="45720" rIns="91440" bIns="45720" rtlCol="0">
              <a:normAutofit fontScale="92500" lnSpcReduction="10000"/>
            </a:bodyPr>
            <a:lstStyle/>
            <a:p>
              <a:pPr algn="just">
                <a:lnSpc>
                  <a:spcPct val="150000"/>
                </a:lnSpc>
              </a:pPr>
              <a:r>
                <a:rPr lang="en-US" altLang="zh-CN" sz="1400">
                  <a:latin typeface="Open Sans" panose="020b0606030504020204" pitchFamily="34" charset="0"/>
                  <a:ea typeface="微软雅黑" panose="020b0503020204020204" pitchFamily="34" charset="-122"/>
                  <a:sym typeface="Open Sans" panose="020b0606030504020204" pitchFamily="34" charset="0"/>
                </a:rPr>
                <a:t>Theme color makes PPT more convenient to change.</a:t>
              </a:r>
              <a:endParaRPr lang="en-US" altLang="zh-CN" sz="14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a:p>
              <a:pPr>
                <a:buSzPct val="25000"/>
              </a:pPr>
              <a:r>
                <a:rPr lang="en-US" altLang="zh-CN" sz="2800" b="1">
                  <a:latin typeface="Open Sans" panose="020b0606030504020204" pitchFamily="34" charset="0"/>
                  <a:ea typeface="微软雅黑" panose="020b0503020204020204" pitchFamily="34" charset="-122"/>
                  <a:sym typeface="Open Sans" panose="020b0606030504020204" pitchFamily="34" charset="0"/>
                </a:rPr>
                <a:t>Unified fonts make</a:t>
              </a:r>
              <a:endParaRPr lang="en-US" altLang="zh-CN" sz="2800" b="1">
                <a:latin typeface="Open Sans" panose="020b0606030504020204" pitchFamily="34" charset="0"/>
                <a:ea typeface="微软雅黑" panose="020b0503020204020204" pitchFamily="34" charset="-122"/>
                <a:sym typeface="Open Sans" panose="020b0606030504020204" pitchFamily="34" charset="0"/>
              </a:endParaRPr>
            </a:p>
            <a:p>
              <a:pPr>
                <a:buSzPct val="25000"/>
              </a:pPr>
              <a:r>
                <a:rPr lang="en-US" altLang="zh-CN" sz="2800" b="1">
                  <a:latin typeface="Open Sans" panose="020b0606030504020204" pitchFamily="34" charset="0"/>
                  <a:ea typeface="微软雅黑" panose="020b0503020204020204" pitchFamily="34" charset="-122"/>
                  <a:sym typeface="Open Sans" panose="020b0606030504020204" pitchFamily="34" charset="0"/>
                </a:rPr>
                <a:t>reading more fluent.</a:t>
              </a:r>
              <a:endParaRPr lang="en-US" altLang="zh-CN" sz="2800" b="1">
                <a:latin typeface="Open Sans" panose="020b0606030504020204" pitchFamily="34" charset="0"/>
                <a:ea typeface="微软雅黑" panose="020b0503020204020204" pitchFamily="34" charset="-122"/>
                <a:sym typeface="Open Sans" panose="020b0606030504020204" pitchFamily="34" charset="0"/>
              </a:endParaRPr>
            </a:p>
            <a:p>
              <a:pPr>
                <a:buSzPct val="25000"/>
              </a:pPr>
              <a:r>
                <a:rPr lang="en-US" altLang="zh-CN" sz="1500">
                  <a:latin typeface="Open Sans" panose="020b0606030504020204" pitchFamily="34" charset="0"/>
                  <a:ea typeface="微软雅黑" panose="020b0503020204020204" pitchFamily="34" charset="-122"/>
                  <a:sym typeface="Open Sans" panose="020b0606030504020204" pitchFamily="34" charset="0"/>
                </a:rPr>
                <a:t>Adjust the spacing to adapt to Chinese typesetting, use the reference line in PPT.</a:t>
              </a:r>
              <a:endParaRPr lang="en-US" altLang="zh-CN" sz="1500">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1" name="ïŝľïḑè"/>
            <p:cNvGrpSpPr/>
            <p:nvPr/>
          </p:nvGrpSpPr>
          <p:grpSpPr>
            <a:xfrm>
              <a:off x="6312024" y="3014267"/>
              <a:ext cx="5106740" cy="1622503"/>
              <a:chOff x="5663952" y="3501008"/>
              <a:chExt cx="3096344" cy="1622503"/>
            </a:xfrm>
          </p:grpSpPr>
          <p:sp>
            <p:nvSpPr>
              <p:cNvPr id="19" name="íṡļïdê"/>
              <p:cNvSpPr txBox="1"/>
              <p:nvPr/>
            </p:nvSpPr>
            <p:spPr>
              <a:xfrm>
                <a:off x="5663952" y="3952801"/>
                <a:ext cx="3096344" cy="1170710"/>
              </a:xfrm>
              <a:prstGeom prst="rect">
                <a:avLst/>
              </a:prstGeom>
              <a:noFill/>
            </p:spPr>
            <p:txBody>
              <a:bodyPr wrap="square" lIns="91440" tIns="45720" rIns="91440" bIns="45720" rtlCol="0">
                <a:normAutofit/>
              </a:bodyPr>
              <a:lstStyle/>
              <a:p>
                <a:pPr>
                  <a:spcBef>
                    <a:spcPct val="20000"/>
                  </a:spcBef>
                </a:pPr>
                <a:r>
                  <a:rPr lang="zh-CN" altLang="en-US" sz="11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100">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r>
                  <a:rPr lang="zh-CN" altLang="en-US" sz="11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100">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endParaRPr lang="en-US" altLang="zh-CN" sz="1100">
                  <a:latin typeface="Arial" panose="020b0604020202020204" pitchFamily="34" charset="0"/>
                  <a:ea typeface="微软雅黑" panose="020b0503020204020204" pitchFamily="34" charset="-122"/>
                  <a:sym typeface="Arial" panose="020b0604020202020204" pitchFamily="34" charset="0"/>
                </a:endParaRPr>
              </a:p>
            </p:txBody>
          </p:sp>
          <p:sp>
            <p:nvSpPr>
              <p:cNvPr id="20" name="íšľíḓè"/>
              <p:cNvSpPr txBox="1"/>
              <p:nvPr/>
            </p:nvSpPr>
            <p:spPr>
              <a:xfrm>
                <a:off x="5663952" y="3501008"/>
                <a:ext cx="3096344" cy="451793"/>
              </a:xfrm>
              <a:prstGeom prst="rect">
                <a:avLst/>
              </a:prstGeom>
              <a:noFill/>
            </p:spPr>
            <p:txBody>
              <a:bodyPr wrap="square" lIns="91440" tIns="45720" rIns="91440" bIns="45720" rtlCol="0" anchor="b">
                <a:normAutofit/>
              </a:bodyPr>
              <a:lstStyle/>
              <a:p>
                <a:pPr>
                  <a:spcBef>
                    <a:spcPct val="0"/>
                  </a:spcBef>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2000" b="1">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12" name="íṡlïḍé"/>
            <p:cNvSpPr/>
            <p:nvPr/>
          </p:nvSpPr>
          <p:spPr bwMode="auto">
            <a:xfrm>
              <a:off x="5533654" y="3269985"/>
              <a:ext cx="686484" cy="543992"/>
            </a:xfrm>
            <a:custGeom>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accent3"/>
            </a:solidFill>
            <a:ln>
              <a:noFill/>
            </a:ln>
          </p:spPr>
          <p:txBody>
            <a:bodyPr wrap="square" lIns="91440" tIns="45720" rIns="91440" bIns="45720" anchor="ctr">
              <a:normAutofit/>
            </a:body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3" name="îṣľîḍe"/>
            <p:cNvGrpSpPr/>
            <p:nvPr/>
          </p:nvGrpSpPr>
          <p:grpSpPr>
            <a:xfrm>
              <a:off x="6312024" y="4671617"/>
              <a:ext cx="5106740" cy="1568846"/>
              <a:chOff x="5663952" y="3501008"/>
              <a:chExt cx="3096344" cy="1568846"/>
            </a:xfrm>
          </p:grpSpPr>
          <p:sp>
            <p:nvSpPr>
              <p:cNvPr id="17" name="ï$ḷîdé"/>
              <p:cNvSpPr txBox="1"/>
              <p:nvPr/>
            </p:nvSpPr>
            <p:spPr>
              <a:xfrm>
                <a:off x="5663952" y="3952801"/>
                <a:ext cx="3096344" cy="1117053"/>
              </a:xfrm>
              <a:prstGeom prst="rect">
                <a:avLst/>
              </a:prstGeom>
              <a:noFill/>
            </p:spPr>
            <p:txBody>
              <a:bodyPr wrap="square" lIns="91440" tIns="45720" rIns="91440" bIns="45720" rtlCol="0">
                <a:normAutofit/>
              </a:bodyPr>
              <a:lstStyle/>
              <a:p>
                <a:pPr>
                  <a:spcBef>
                    <a:spcPct val="20000"/>
                  </a:spcBef>
                </a:pPr>
                <a:r>
                  <a:rPr lang="zh-CN" altLang="en-US" sz="11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100">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r>
                  <a:rPr lang="zh-CN" altLang="en-US" sz="11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100">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endParaRPr lang="en-US" altLang="zh-CN" sz="1100">
                  <a:latin typeface="Arial" panose="020b0604020202020204" pitchFamily="34" charset="0"/>
                  <a:ea typeface="微软雅黑" panose="020b0503020204020204" pitchFamily="34" charset="-122"/>
                  <a:sym typeface="Arial" panose="020b0604020202020204" pitchFamily="34" charset="0"/>
                </a:endParaRPr>
              </a:p>
            </p:txBody>
          </p:sp>
          <p:sp>
            <p:nvSpPr>
              <p:cNvPr id="18" name="í$1íďé"/>
              <p:cNvSpPr txBox="1"/>
              <p:nvPr/>
            </p:nvSpPr>
            <p:spPr>
              <a:xfrm>
                <a:off x="5663952" y="3501008"/>
                <a:ext cx="3096344" cy="451793"/>
              </a:xfrm>
              <a:prstGeom prst="rect">
                <a:avLst/>
              </a:prstGeom>
              <a:noFill/>
            </p:spPr>
            <p:txBody>
              <a:bodyPr wrap="square" lIns="91440" tIns="45720" rIns="91440" bIns="45720" rtlCol="0" anchor="b">
                <a:normAutofit/>
              </a:bodyPr>
              <a:lstStyle/>
              <a:p>
                <a:pPr>
                  <a:spcBef>
                    <a:spcPct val="0"/>
                  </a:spcBef>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2000" b="1">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14" name="işľîḓé"/>
            <p:cNvSpPr/>
            <p:nvPr/>
          </p:nvSpPr>
          <p:spPr bwMode="auto">
            <a:xfrm>
              <a:off x="5533654" y="4965109"/>
              <a:ext cx="686484" cy="468444"/>
            </a:xfrm>
            <a:custGeom>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accent3"/>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15" name="直接连接符 14"/>
            <p:cNvCxnSpPr/>
            <p:nvPr/>
          </p:nvCxnSpPr>
          <p:spPr>
            <a:xfrm>
              <a:off x="5533654" y="4636770"/>
              <a:ext cx="5796386"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533654" y="2636912"/>
              <a:ext cx="5796386" cy="0"/>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关于我们</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e70135c4-757f-4a34-9266-c16595a0e45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673100" y="1709010"/>
            <a:ext cx="10845799" cy="4782898"/>
            <a:chOff x="673100" y="1351202"/>
            <a:chExt cx="10845799" cy="4782898"/>
          </a:xfrm>
        </p:grpSpPr>
        <p:grpSp>
          <p:nvGrpSpPr>
            <p:cNvPr id="7" name="îṩḻïḋé"/>
            <p:cNvGrpSpPr/>
            <p:nvPr/>
          </p:nvGrpSpPr>
          <p:grpSpPr>
            <a:xfrm>
              <a:off x="4303433" y="5041939"/>
              <a:ext cx="3572434" cy="1092161"/>
              <a:chOff x="4303433" y="4869855"/>
              <a:chExt cx="3572434" cy="1092161"/>
            </a:xfrm>
          </p:grpSpPr>
          <p:sp>
            <p:nvSpPr>
              <p:cNvPr id="25" name="ïṧļîde"/>
              <p:cNvSpPr/>
              <p:nvPr/>
            </p:nvSpPr>
            <p:spPr bwMode="auto">
              <a:xfrm>
                <a:off x="4303435" y="5311660"/>
                <a:ext cx="3572432" cy="65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20000"/>
                  </a:spcBef>
                </a:pPr>
                <a:r>
                  <a:rPr lang="zh-CN" altLang="en-US" sz="11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a:t>
                </a:r>
                <a:endParaRPr lang="en-US" altLang="zh-CN" sz="1100">
                  <a:latin typeface="Arial" panose="020b0604020202020204" pitchFamily="34" charset="0"/>
                  <a:ea typeface="微软雅黑" panose="020b0503020204020204" pitchFamily="34" charset="-122"/>
                  <a:sym typeface="Arial" panose="020b0604020202020204" pitchFamily="34" charset="0"/>
                </a:endParaRPr>
              </a:p>
            </p:txBody>
          </p:sp>
          <p:sp>
            <p:nvSpPr>
              <p:cNvPr id="26" name="ïSlíḍè"/>
              <p:cNvSpPr txBox="1"/>
              <p:nvPr/>
            </p:nvSpPr>
            <p:spPr bwMode="auto">
              <a:xfrm>
                <a:off x="4303433" y="4869855"/>
                <a:ext cx="357243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2000" b="1">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8" name="îṡlïďé"/>
            <p:cNvSpPr/>
            <p:nvPr/>
          </p:nvSpPr>
          <p:spPr>
            <a:xfrm>
              <a:off x="6995473" y="1351202"/>
              <a:ext cx="859652" cy="859652"/>
            </a:xfrm>
            <a:custGeom>
              <a:gdLst>
                <a:gd name="connsiteX0" fmla="*/ 0 w 859652"/>
                <a:gd name="connsiteY0" fmla="*/ 143278 h 859652"/>
                <a:gd name="connsiteX1" fmla="*/ 143278 w 859652"/>
                <a:gd name="connsiteY1" fmla="*/ 0 h 859652"/>
                <a:gd name="connsiteX2" fmla="*/ 716374 w 859652"/>
                <a:gd name="connsiteY2" fmla="*/ 0 h 859652"/>
                <a:gd name="connsiteX3" fmla="*/ 859652 w 859652"/>
                <a:gd name="connsiteY3" fmla="*/ 143278 h 859652"/>
                <a:gd name="connsiteX4" fmla="*/ 859652 w 859652"/>
                <a:gd name="connsiteY4" fmla="*/ 716374 h 859652"/>
                <a:gd name="connsiteX5" fmla="*/ 716374 w 859652"/>
                <a:gd name="connsiteY5" fmla="*/ 859652 h 859652"/>
                <a:gd name="connsiteX6" fmla="*/ 143278 w 859652"/>
                <a:gd name="connsiteY6" fmla="*/ 859652 h 859652"/>
                <a:gd name="connsiteX7" fmla="*/ 0 w 859652"/>
                <a:gd name="connsiteY7" fmla="*/ 716374 h 859652"/>
                <a:gd name="connsiteX8" fmla="*/ 0 w 859652"/>
                <a:gd name="connsiteY8" fmla="*/ 143278 h 8596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9652" h="859652">
                  <a:moveTo>
                    <a:pt x="0" y="143278"/>
                  </a:moveTo>
                  <a:cubicBezTo>
                    <a:pt x="0" y="64148"/>
                    <a:pt x="64148" y="0"/>
                    <a:pt x="143278" y="0"/>
                  </a:cubicBezTo>
                  <a:lnTo>
                    <a:pt x="716374" y="0"/>
                  </a:lnTo>
                  <a:cubicBezTo>
                    <a:pt x="795504" y="0"/>
                    <a:pt x="859652" y="64148"/>
                    <a:pt x="859652" y="143278"/>
                  </a:cubicBezTo>
                  <a:lnTo>
                    <a:pt x="859652" y="716374"/>
                  </a:lnTo>
                  <a:cubicBezTo>
                    <a:pt x="859652" y="795504"/>
                    <a:pt x="795504" y="859652"/>
                    <a:pt x="716374" y="859652"/>
                  </a:cubicBezTo>
                  <a:lnTo>
                    <a:pt x="143278" y="859652"/>
                  </a:lnTo>
                  <a:cubicBezTo>
                    <a:pt x="64148" y="859652"/>
                    <a:pt x="0" y="795504"/>
                    <a:pt x="0" y="716374"/>
                  </a:cubicBezTo>
                  <a:lnTo>
                    <a:pt x="0" y="143278"/>
                  </a:lnTo>
                  <a:close/>
                </a:path>
              </a:pathLst>
            </a:custGeom>
            <a:solidFill>
              <a:schemeClr val="bg1">
                <a:lumMod val="95000"/>
              </a:schemeClr>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marL="0" lvl="0" indent="0" algn="ctr" defTabSz="1600200">
                <a:lnSpc>
                  <a:spcPct val="90000"/>
                </a:lnSpc>
                <a:spcBef>
                  <a:spcPct val="0"/>
                </a:spcBef>
                <a:spcAft>
                  <a:spcPct val="35000"/>
                </a:spcAft>
                <a:buNone/>
              </a:pPr>
              <a:endParaRPr lang="ru-RU" sz="3600" kern="1200">
                <a:latin typeface="Open Sans" panose="020b0606030504020204" pitchFamily="34" charset="0"/>
                <a:ea typeface="微软雅黑" panose="020b0503020204020204" pitchFamily="34" charset="-122"/>
                <a:sym typeface="Open Sans" panose="020b0606030504020204" pitchFamily="34" charset="0"/>
              </a:endParaRPr>
            </a:p>
          </p:txBody>
        </p:sp>
        <p:sp>
          <p:nvSpPr>
            <p:cNvPr id="9" name="íSḷïḋe"/>
            <p:cNvSpPr/>
            <p:nvPr/>
          </p:nvSpPr>
          <p:spPr>
            <a:xfrm>
              <a:off x="7177271" y="1556602"/>
              <a:ext cx="496056" cy="448852"/>
            </a:xfrm>
            <a:custGeom>
              <a:gdLst>
                <a:gd name="connsiteX0" fmla="*/ 407586 w 606580"/>
                <a:gd name="connsiteY0" fmla="*/ 252695 h 548858"/>
                <a:gd name="connsiteX1" fmla="*/ 502285 w 606580"/>
                <a:gd name="connsiteY1" fmla="*/ 252695 h 548858"/>
                <a:gd name="connsiteX2" fmla="*/ 502285 w 606580"/>
                <a:gd name="connsiteY2" fmla="*/ 346759 h 548858"/>
                <a:gd name="connsiteX3" fmla="*/ 407586 w 606580"/>
                <a:gd name="connsiteY3" fmla="*/ 346759 h 548858"/>
                <a:gd name="connsiteX4" fmla="*/ 104296 w 606580"/>
                <a:gd name="connsiteY4" fmla="*/ 205698 h 548858"/>
                <a:gd name="connsiteX5" fmla="*/ 199065 w 606580"/>
                <a:gd name="connsiteY5" fmla="*/ 205698 h 548858"/>
                <a:gd name="connsiteX6" fmla="*/ 199065 w 606580"/>
                <a:gd name="connsiteY6" fmla="*/ 346758 h 548858"/>
                <a:gd name="connsiteX7" fmla="*/ 104296 w 606580"/>
                <a:gd name="connsiteY7" fmla="*/ 346758 h 548858"/>
                <a:gd name="connsiteX8" fmla="*/ 255870 w 606580"/>
                <a:gd name="connsiteY8" fmla="*/ 96040 h 548858"/>
                <a:gd name="connsiteX9" fmla="*/ 350710 w 606580"/>
                <a:gd name="connsiteY9" fmla="*/ 96040 h 548858"/>
                <a:gd name="connsiteX10" fmla="*/ 350710 w 606580"/>
                <a:gd name="connsiteY10" fmla="*/ 346759 h 548858"/>
                <a:gd name="connsiteX11" fmla="*/ 255870 w 606580"/>
                <a:gd name="connsiteY11" fmla="*/ 346759 h 548858"/>
                <a:gd name="connsiteX12" fmla="*/ 37882 w 606580"/>
                <a:gd name="connsiteY12" fmla="*/ 37913 h 548858"/>
                <a:gd name="connsiteX13" fmla="*/ 37882 w 606580"/>
                <a:gd name="connsiteY13" fmla="*/ 405363 h 548858"/>
                <a:gd name="connsiteX14" fmla="*/ 568698 w 606580"/>
                <a:gd name="connsiteY14" fmla="*/ 405363 h 548858"/>
                <a:gd name="connsiteX15" fmla="*/ 568698 w 606580"/>
                <a:gd name="connsiteY15" fmla="*/ 37913 h 548858"/>
                <a:gd name="connsiteX16" fmla="*/ 18941 w 606580"/>
                <a:gd name="connsiteY16" fmla="*/ 0 h 548858"/>
                <a:gd name="connsiteX17" fmla="*/ 587639 w 606580"/>
                <a:gd name="connsiteY17" fmla="*/ 0 h 548858"/>
                <a:gd name="connsiteX18" fmla="*/ 606580 w 606580"/>
                <a:gd name="connsiteY18" fmla="*/ 18910 h 548858"/>
                <a:gd name="connsiteX19" fmla="*/ 606580 w 606580"/>
                <a:gd name="connsiteY19" fmla="*/ 424274 h 548858"/>
                <a:gd name="connsiteX20" fmla="*/ 587639 w 606580"/>
                <a:gd name="connsiteY20" fmla="*/ 443184 h 548858"/>
                <a:gd name="connsiteX21" fmla="*/ 322278 w 606580"/>
                <a:gd name="connsiteY21" fmla="*/ 443184 h 548858"/>
                <a:gd name="connsiteX22" fmla="*/ 322278 w 606580"/>
                <a:gd name="connsiteY22" fmla="*/ 511038 h 548858"/>
                <a:gd name="connsiteX23" fmla="*/ 450223 w 606580"/>
                <a:gd name="connsiteY23" fmla="*/ 511038 h 548858"/>
                <a:gd name="connsiteX24" fmla="*/ 450223 w 606580"/>
                <a:gd name="connsiteY24" fmla="*/ 548858 h 548858"/>
                <a:gd name="connsiteX25" fmla="*/ 156357 w 606580"/>
                <a:gd name="connsiteY25" fmla="*/ 548858 h 548858"/>
                <a:gd name="connsiteX26" fmla="*/ 156357 w 606580"/>
                <a:gd name="connsiteY26" fmla="*/ 511038 h 548858"/>
                <a:gd name="connsiteX27" fmla="*/ 284302 w 606580"/>
                <a:gd name="connsiteY27" fmla="*/ 511038 h 548858"/>
                <a:gd name="connsiteX28" fmla="*/ 284302 w 606580"/>
                <a:gd name="connsiteY28" fmla="*/ 443184 h 548858"/>
                <a:gd name="connsiteX29" fmla="*/ 18941 w 606580"/>
                <a:gd name="connsiteY29" fmla="*/ 443184 h 548858"/>
                <a:gd name="connsiteX30" fmla="*/ 0 w 606580"/>
                <a:gd name="connsiteY30" fmla="*/ 424274 h 548858"/>
                <a:gd name="connsiteX31" fmla="*/ 0 w 606580"/>
                <a:gd name="connsiteY31" fmla="*/ 18910 h 548858"/>
                <a:gd name="connsiteX32" fmla="*/ 18941 w 606580"/>
                <a:gd name="connsiteY32" fmla="*/ 0 h 54885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6580" h="548858">
                  <a:moveTo>
                    <a:pt x="407586" y="252695"/>
                  </a:moveTo>
                  <a:lnTo>
                    <a:pt x="502285" y="252695"/>
                  </a:lnTo>
                  <a:lnTo>
                    <a:pt x="502285" y="346759"/>
                  </a:lnTo>
                  <a:lnTo>
                    <a:pt x="407586" y="346759"/>
                  </a:lnTo>
                  <a:close/>
                  <a:moveTo>
                    <a:pt x="104296" y="205698"/>
                  </a:moveTo>
                  <a:lnTo>
                    <a:pt x="199065" y="205698"/>
                  </a:lnTo>
                  <a:lnTo>
                    <a:pt x="199065" y="346758"/>
                  </a:lnTo>
                  <a:lnTo>
                    <a:pt x="104296" y="346758"/>
                  </a:lnTo>
                  <a:close/>
                  <a:moveTo>
                    <a:pt x="255870" y="96040"/>
                  </a:moveTo>
                  <a:lnTo>
                    <a:pt x="350710" y="96040"/>
                  </a:lnTo>
                  <a:lnTo>
                    <a:pt x="350710" y="346759"/>
                  </a:lnTo>
                  <a:lnTo>
                    <a:pt x="255870" y="346759"/>
                  </a:lnTo>
                  <a:close/>
                  <a:moveTo>
                    <a:pt x="37882" y="37913"/>
                  </a:moveTo>
                  <a:lnTo>
                    <a:pt x="37882" y="405363"/>
                  </a:lnTo>
                  <a:lnTo>
                    <a:pt x="568698" y="405363"/>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2" y="511038"/>
                  </a:lnTo>
                  <a:lnTo>
                    <a:pt x="284302" y="443184"/>
                  </a:lnTo>
                  <a:lnTo>
                    <a:pt x="18941" y="443184"/>
                  </a:lnTo>
                  <a:cubicBezTo>
                    <a:pt x="8542" y="443184"/>
                    <a:pt x="0" y="434656"/>
                    <a:pt x="0" y="424274"/>
                  </a:cubicBezTo>
                  <a:lnTo>
                    <a:pt x="0" y="18910"/>
                  </a:lnTo>
                  <a:cubicBezTo>
                    <a:pt x="0" y="8528"/>
                    <a:pt x="8542" y="0"/>
                    <a:pt x="18941" y="0"/>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977900">
                <a:lnSpc>
                  <a:spcPct val="90000"/>
                </a:lnSpc>
                <a:spcBef>
                  <a:spcPct val="0"/>
                </a:spcBef>
                <a:spcAft>
                  <a:spcPct val="35000"/>
                </a:spcAft>
              </a:pPr>
              <a:endParaRPr lang="en-US" sz="2200" kern="1200">
                <a:latin typeface="Open Sans" panose="020b0606030504020204" pitchFamily="34" charset="0"/>
                <a:ea typeface="微软雅黑" panose="020b0503020204020204" pitchFamily="34" charset="-122"/>
                <a:sym typeface="Open Sans" panose="020b0606030504020204" pitchFamily="34" charset="0"/>
              </a:endParaRPr>
            </a:p>
          </p:txBody>
        </p:sp>
        <p:sp>
          <p:nvSpPr>
            <p:cNvPr id="10" name="isļíďè"/>
            <p:cNvSpPr/>
            <p:nvPr/>
          </p:nvSpPr>
          <p:spPr>
            <a:xfrm>
              <a:off x="5454469" y="2105620"/>
              <a:ext cx="1283062" cy="1283062"/>
            </a:xfrm>
            <a:custGeom>
              <a:gdLst>
                <a:gd name="connsiteX0" fmla="*/ 0 w 1283062"/>
                <a:gd name="connsiteY0" fmla="*/ 213848 h 1283062"/>
                <a:gd name="connsiteX1" fmla="*/ 213848 w 1283062"/>
                <a:gd name="connsiteY1" fmla="*/ 0 h 1283062"/>
                <a:gd name="connsiteX2" fmla="*/ 1069214 w 1283062"/>
                <a:gd name="connsiteY2" fmla="*/ 0 h 1283062"/>
                <a:gd name="connsiteX3" fmla="*/ 1283062 w 1283062"/>
                <a:gd name="connsiteY3" fmla="*/ 213848 h 1283062"/>
                <a:gd name="connsiteX4" fmla="*/ 1283062 w 1283062"/>
                <a:gd name="connsiteY4" fmla="*/ 1069214 h 1283062"/>
                <a:gd name="connsiteX5" fmla="*/ 1069214 w 1283062"/>
                <a:gd name="connsiteY5" fmla="*/ 1283062 h 1283062"/>
                <a:gd name="connsiteX6" fmla="*/ 213848 w 1283062"/>
                <a:gd name="connsiteY6" fmla="*/ 1283062 h 1283062"/>
                <a:gd name="connsiteX7" fmla="*/ 0 w 1283062"/>
                <a:gd name="connsiteY7" fmla="*/ 1069214 h 1283062"/>
                <a:gd name="connsiteX8" fmla="*/ 0 w 1283062"/>
                <a:gd name="connsiteY8" fmla="*/ 213848 h 128306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3062" h="1283062">
                  <a:moveTo>
                    <a:pt x="0" y="213848"/>
                  </a:moveTo>
                  <a:cubicBezTo>
                    <a:pt x="0" y="95743"/>
                    <a:pt x="95743" y="0"/>
                    <a:pt x="213848" y="0"/>
                  </a:cubicBezTo>
                  <a:lnTo>
                    <a:pt x="1069214" y="0"/>
                  </a:lnTo>
                  <a:cubicBezTo>
                    <a:pt x="1187319" y="0"/>
                    <a:pt x="1283062" y="95743"/>
                    <a:pt x="1283062" y="213848"/>
                  </a:cubicBezTo>
                  <a:lnTo>
                    <a:pt x="1283062" y="1069214"/>
                  </a:lnTo>
                  <a:cubicBezTo>
                    <a:pt x="1283062" y="1187319"/>
                    <a:pt x="1187319" y="1283062"/>
                    <a:pt x="1069214" y="1283062"/>
                  </a:cubicBezTo>
                  <a:lnTo>
                    <a:pt x="213848" y="1283062"/>
                  </a:lnTo>
                  <a:cubicBezTo>
                    <a:pt x="95743" y="1283062"/>
                    <a:pt x="0" y="1187319"/>
                    <a:pt x="0" y="1069214"/>
                  </a:cubicBezTo>
                  <a:lnTo>
                    <a:pt x="0" y="213848"/>
                  </a:lnTo>
                  <a:close/>
                </a:path>
              </a:pathLst>
            </a:custGeom>
            <a:blipFill dpi="0" rotWithShape="1">
              <a:blip r:embed="rId3">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ru-RU">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1" name="iśḷiḑè"/>
            <p:cNvGrpSpPr/>
            <p:nvPr/>
          </p:nvGrpSpPr>
          <p:grpSpPr>
            <a:xfrm>
              <a:off x="5577403" y="3830487"/>
              <a:ext cx="1037194" cy="1037194"/>
              <a:chOff x="5666174" y="3793996"/>
              <a:chExt cx="859652" cy="859652"/>
            </a:xfrm>
          </p:grpSpPr>
          <p:sp>
            <p:nvSpPr>
              <p:cNvPr id="23" name="îṧ1iḋê"/>
              <p:cNvSpPr/>
              <p:nvPr/>
            </p:nvSpPr>
            <p:spPr>
              <a:xfrm>
                <a:off x="5666174" y="3793996"/>
                <a:ext cx="859652" cy="859652"/>
              </a:xfrm>
              <a:custGeom>
                <a:gdLst>
                  <a:gd name="connsiteX0" fmla="*/ 0 w 859652"/>
                  <a:gd name="connsiteY0" fmla="*/ 143278 h 859652"/>
                  <a:gd name="connsiteX1" fmla="*/ 143278 w 859652"/>
                  <a:gd name="connsiteY1" fmla="*/ 0 h 859652"/>
                  <a:gd name="connsiteX2" fmla="*/ 716374 w 859652"/>
                  <a:gd name="connsiteY2" fmla="*/ 0 h 859652"/>
                  <a:gd name="connsiteX3" fmla="*/ 859652 w 859652"/>
                  <a:gd name="connsiteY3" fmla="*/ 143278 h 859652"/>
                  <a:gd name="connsiteX4" fmla="*/ 859652 w 859652"/>
                  <a:gd name="connsiteY4" fmla="*/ 716374 h 859652"/>
                  <a:gd name="connsiteX5" fmla="*/ 716374 w 859652"/>
                  <a:gd name="connsiteY5" fmla="*/ 859652 h 859652"/>
                  <a:gd name="connsiteX6" fmla="*/ 143278 w 859652"/>
                  <a:gd name="connsiteY6" fmla="*/ 859652 h 859652"/>
                  <a:gd name="connsiteX7" fmla="*/ 0 w 859652"/>
                  <a:gd name="connsiteY7" fmla="*/ 716374 h 859652"/>
                  <a:gd name="connsiteX8" fmla="*/ 0 w 859652"/>
                  <a:gd name="connsiteY8" fmla="*/ 143278 h 8596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9652" h="859652">
                    <a:moveTo>
                      <a:pt x="0" y="143278"/>
                    </a:moveTo>
                    <a:cubicBezTo>
                      <a:pt x="0" y="64148"/>
                      <a:pt x="64148" y="0"/>
                      <a:pt x="143278" y="0"/>
                    </a:cubicBezTo>
                    <a:lnTo>
                      <a:pt x="716374" y="0"/>
                    </a:lnTo>
                    <a:cubicBezTo>
                      <a:pt x="795504" y="0"/>
                      <a:pt x="859652" y="64148"/>
                      <a:pt x="859652" y="143278"/>
                    </a:cubicBezTo>
                    <a:lnTo>
                      <a:pt x="859652" y="716374"/>
                    </a:lnTo>
                    <a:cubicBezTo>
                      <a:pt x="859652" y="795504"/>
                      <a:pt x="795504" y="859652"/>
                      <a:pt x="716374" y="859652"/>
                    </a:cubicBezTo>
                    <a:lnTo>
                      <a:pt x="143278" y="859652"/>
                    </a:lnTo>
                    <a:cubicBezTo>
                      <a:pt x="64148" y="859652"/>
                      <a:pt x="0" y="795504"/>
                      <a:pt x="0" y="716374"/>
                    </a:cubicBezTo>
                    <a:lnTo>
                      <a:pt x="0" y="143278"/>
                    </a:lnTo>
                    <a:close/>
                  </a:path>
                </a:pathLst>
              </a:custGeom>
              <a:solidFill>
                <a:schemeClr val="accent1">
                  <a:lumMod val="60000"/>
                  <a:lumOff val="40000"/>
                </a:schemeClr>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marL="0" lvl="0" indent="0" algn="ctr" defTabSz="1600200">
                  <a:lnSpc>
                    <a:spcPct val="90000"/>
                  </a:lnSpc>
                  <a:spcBef>
                    <a:spcPct val="0"/>
                  </a:spcBef>
                  <a:spcAft>
                    <a:spcPct val="35000"/>
                  </a:spcAft>
                  <a:buNone/>
                </a:pPr>
                <a:endParaRPr lang="ru-RU" sz="3600" kern="1200">
                  <a:latin typeface="Open Sans" panose="020b0606030504020204" pitchFamily="34" charset="0"/>
                  <a:ea typeface="微软雅黑" panose="020b0503020204020204" pitchFamily="34" charset="-122"/>
                  <a:sym typeface="Open Sans" panose="020b0606030504020204" pitchFamily="34" charset="0"/>
                </a:endParaRPr>
              </a:p>
            </p:txBody>
          </p:sp>
          <p:sp>
            <p:nvSpPr>
              <p:cNvPr id="24" name="íṧļïdè"/>
              <p:cNvSpPr/>
              <p:nvPr/>
            </p:nvSpPr>
            <p:spPr>
              <a:xfrm>
                <a:off x="5810981" y="3966802"/>
                <a:ext cx="570038" cy="514040"/>
              </a:xfrm>
              <a:custGeom>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977900">
                  <a:lnSpc>
                    <a:spcPct val="90000"/>
                  </a:lnSpc>
                  <a:spcBef>
                    <a:spcPct val="0"/>
                  </a:spcBef>
                  <a:spcAft>
                    <a:spcPct val="35000"/>
                  </a:spcAft>
                </a:pPr>
                <a:endParaRPr lang="en-US" sz="2200" kern="120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12" name="îṧļîḋé"/>
            <p:cNvSpPr/>
            <p:nvPr/>
          </p:nvSpPr>
          <p:spPr>
            <a:xfrm>
              <a:off x="4336875" y="1351202"/>
              <a:ext cx="859652" cy="859652"/>
            </a:xfrm>
            <a:custGeom>
              <a:gdLst>
                <a:gd name="connsiteX0" fmla="*/ 0 w 859652"/>
                <a:gd name="connsiteY0" fmla="*/ 143278 h 859652"/>
                <a:gd name="connsiteX1" fmla="*/ 143278 w 859652"/>
                <a:gd name="connsiteY1" fmla="*/ 0 h 859652"/>
                <a:gd name="connsiteX2" fmla="*/ 716374 w 859652"/>
                <a:gd name="connsiteY2" fmla="*/ 0 h 859652"/>
                <a:gd name="connsiteX3" fmla="*/ 859652 w 859652"/>
                <a:gd name="connsiteY3" fmla="*/ 143278 h 859652"/>
                <a:gd name="connsiteX4" fmla="*/ 859652 w 859652"/>
                <a:gd name="connsiteY4" fmla="*/ 716374 h 859652"/>
                <a:gd name="connsiteX5" fmla="*/ 716374 w 859652"/>
                <a:gd name="connsiteY5" fmla="*/ 859652 h 859652"/>
                <a:gd name="connsiteX6" fmla="*/ 143278 w 859652"/>
                <a:gd name="connsiteY6" fmla="*/ 859652 h 859652"/>
                <a:gd name="connsiteX7" fmla="*/ 0 w 859652"/>
                <a:gd name="connsiteY7" fmla="*/ 716374 h 859652"/>
                <a:gd name="connsiteX8" fmla="*/ 0 w 859652"/>
                <a:gd name="connsiteY8" fmla="*/ 143278 h 8596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9652" h="859652">
                  <a:moveTo>
                    <a:pt x="0" y="143278"/>
                  </a:moveTo>
                  <a:cubicBezTo>
                    <a:pt x="0" y="64148"/>
                    <a:pt x="64148" y="0"/>
                    <a:pt x="143278" y="0"/>
                  </a:cubicBezTo>
                  <a:lnTo>
                    <a:pt x="716374" y="0"/>
                  </a:lnTo>
                  <a:cubicBezTo>
                    <a:pt x="795504" y="0"/>
                    <a:pt x="859652" y="64148"/>
                    <a:pt x="859652" y="143278"/>
                  </a:cubicBezTo>
                  <a:lnTo>
                    <a:pt x="859652" y="716374"/>
                  </a:lnTo>
                  <a:cubicBezTo>
                    <a:pt x="859652" y="795504"/>
                    <a:pt x="795504" y="859652"/>
                    <a:pt x="716374" y="859652"/>
                  </a:cubicBezTo>
                  <a:lnTo>
                    <a:pt x="143278" y="859652"/>
                  </a:lnTo>
                  <a:cubicBezTo>
                    <a:pt x="64148" y="859652"/>
                    <a:pt x="0" y="795504"/>
                    <a:pt x="0" y="716374"/>
                  </a:cubicBezTo>
                  <a:lnTo>
                    <a:pt x="0" y="143278"/>
                  </a:lnTo>
                  <a:close/>
                </a:path>
              </a:pathLst>
            </a:custGeom>
            <a:solidFill>
              <a:schemeClr val="bg1">
                <a:lumMod val="95000"/>
              </a:schemeClr>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marL="0" lvl="0" indent="0" algn="ctr" defTabSz="1600200">
                <a:lnSpc>
                  <a:spcPct val="90000"/>
                </a:lnSpc>
                <a:spcBef>
                  <a:spcPct val="0"/>
                </a:spcBef>
                <a:spcAft>
                  <a:spcPct val="35000"/>
                </a:spcAft>
                <a:buNone/>
              </a:pPr>
              <a:endParaRPr lang="ru-RU" sz="3600" kern="1200">
                <a:latin typeface="Open Sans" panose="020b0606030504020204" pitchFamily="34" charset="0"/>
                <a:ea typeface="微软雅黑" panose="020b0503020204020204" pitchFamily="34" charset="-122"/>
                <a:sym typeface="Open Sans" panose="020b0606030504020204" pitchFamily="34" charset="0"/>
              </a:endParaRPr>
            </a:p>
          </p:txBody>
        </p:sp>
        <p:sp>
          <p:nvSpPr>
            <p:cNvPr id="13" name="ïṡlídê"/>
            <p:cNvSpPr/>
            <p:nvPr/>
          </p:nvSpPr>
          <p:spPr bwMode="auto">
            <a:xfrm>
              <a:off x="4546497" y="1561158"/>
              <a:ext cx="440408" cy="439740"/>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78649" h="594741">
                  <a:moveTo>
                    <a:pt x="411175" y="315251"/>
                  </a:moveTo>
                  <a:cubicBezTo>
                    <a:pt x="392328" y="315251"/>
                    <a:pt x="373301" y="322420"/>
                    <a:pt x="358940" y="336757"/>
                  </a:cubicBezTo>
                  <a:cubicBezTo>
                    <a:pt x="330220" y="365432"/>
                    <a:pt x="330220" y="411311"/>
                    <a:pt x="358940" y="439986"/>
                  </a:cubicBezTo>
                  <a:cubicBezTo>
                    <a:pt x="387661" y="468660"/>
                    <a:pt x="435049" y="468660"/>
                    <a:pt x="462333" y="439986"/>
                  </a:cubicBezTo>
                  <a:cubicBezTo>
                    <a:pt x="491053" y="411311"/>
                    <a:pt x="491053" y="365432"/>
                    <a:pt x="462333" y="336757"/>
                  </a:cubicBezTo>
                  <a:cubicBezTo>
                    <a:pt x="448691" y="322420"/>
                    <a:pt x="430023" y="315251"/>
                    <a:pt x="411175" y="315251"/>
                  </a:cubicBezTo>
                  <a:close/>
                  <a:moveTo>
                    <a:pt x="410816" y="276182"/>
                  </a:moveTo>
                  <a:cubicBezTo>
                    <a:pt x="439716" y="276182"/>
                    <a:pt x="468795" y="287293"/>
                    <a:pt x="491053" y="309516"/>
                  </a:cubicBezTo>
                  <a:cubicBezTo>
                    <a:pt x="525517" y="342492"/>
                    <a:pt x="532697" y="394106"/>
                    <a:pt x="514029" y="435685"/>
                  </a:cubicBezTo>
                  <a:lnTo>
                    <a:pt x="578649" y="500203"/>
                  </a:lnTo>
                  <a:lnTo>
                    <a:pt x="522645" y="556118"/>
                  </a:lnTo>
                  <a:lnTo>
                    <a:pt x="458025" y="491600"/>
                  </a:lnTo>
                  <a:cubicBezTo>
                    <a:pt x="416381" y="510239"/>
                    <a:pt x="366121" y="503070"/>
                    <a:pt x="331656" y="468660"/>
                  </a:cubicBezTo>
                  <a:cubicBezTo>
                    <a:pt x="287140" y="424215"/>
                    <a:pt x="287140" y="352528"/>
                    <a:pt x="331656" y="309516"/>
                  </a:cubicBezTo>
                  <a:cubicBezTo>
                    <a:pt x="353197" y="287293"/>
                    <a:pt x="381917" y="276182"/>
                    <a:pt x="410816" y="276182"/>
                  </a:cubicBezTo>
                  <a:close/>
                  <a:moveTo>
                    <a:pt x="134949" y="20001"/>
                  </a:moveTo>
                  <a:lnTo>
                    <a:pt x="134949" y="144835"/>
                  </a:lnTo>
                  <a:lnTo>
                    <a:pt x="17242" y="144835"/>
                  </a:lnTo>
                  <a:close/>
                  <a:moveTo>
                    <a:pt x="172278" y="0"/>
                  </a:moveTo>
                  <a:lnTo>
                    <a:pt x="480943" y="0"/>
                  </a:lnTo>
                  <a:lnTo>
                    <a:pt x="480943" y="276591"/>
                  </a:lnTo>
                  <a:cubicBezTo>
                    <a:pt x="460844" y="263693"/>
                    <a:pt x="436438" y="256527"/>
                    <a:pt x="410596" y="256527"/>
                  </a:cubicBezTo>
                  <a:cubicBezTo>
                    <a:pt x="381883" y="256527"/>
                    <a:pt x="354606" y="265126"/>
                    <a:pt x="331636" y="282323"/>
                  </a:cubicBezTo>
                  <a:lnTo>
                    <a:pt x="81832" y="282323"/>
                  </a:lnTo>
                  <a:lnTo>
                    <a:pt x="81832" y="322450"/>
                  </a:lnTo>
                  <a:lnTo>
                    <a:pt x="295744" y="322450"/>
                  </a:lnTo>
                  <a:cubicBezTo>
                    <a:pt x="288566" y="335348"/>
                    <a:pt x="282823" y="351112"/>
                    <a:pt x="279952" y="366877"/>
                  </a:cubicBezTo>
                  <a:lnTo>
                    <a:pt x="81832" y="366877"/>
                  </a:lnTo>
                  <a:lnTo>
                    <a:pt x="81832" y="407004"/>
                  </a:lnTo>
                  <a:lnTo>
                    <a:pt x="279952" y="407004"/>
                  </a:lnTo>
                  <a:cubicBezTo>
                    <a:pt x="281388" y="422768"/>
                    <a:pt x="287130" y="438532"/>
                    <a:pt x="294309" y="451430"/>
                  </a:cubicBezTo>
                  <a:lnTo>
                    <a:pt x="81832" y="451430"/>
                  </a:lnTo>
                  <a:lnTo>
                    <a:pt x="81832" y="491557"/>
                  </a:lnTo>
                  <a:lnTo>
                    <a:pt x="327329" y="491557"/>
                  </a:lnTo>
                  <a:cubicBezTo>
                    <a:pt x="350299" y="511621"/>
                    <a:pt x="380448" y="521653"/>
                    <a:pt x="410596" y="521653"/>
                  </a:cubicBezTo>
                  <a:cubicBezTo>
                    <a:pt x="424953" y="521653"/>
                    <a:pt x="439309" y="518786"/>
                    <a:pt x="453666" y="514487"/>
                  </a:cubicBezTo>
                  <a:lnTo>
                    <a:pt x="480943" y="543149"/>
                  </a:lnTo>
                  <a:lnTo>
                    <a:pt x="480943" y="594741"/>
                  </a:lnTo>
                  <a:lnTo>
                    <a:pt x="0" y="594741"/>
                  </a:lnTo>
                  <a:lnTo>
                    <a:pt x="0" y="180572"/>
                  </a:lnTo>
                  <a:lnTo>
                    <a:pt x="172278" y="180572"/>
                  </a:lnTo>
                  <a:close/>
                </a:path>
              </a:pathLst>
            </a:custGeom>
            <a:solidFill>
              <a:schemeClr val="tx1">
                <a:lumMod val="50000"/>
                <a:lumOff val="50000"/>
              </a:schemeClr>
            </a:solidFill>
            <a:ln>
              <a:noFill/>
            </a:ln>
          </p:spPr>
          <p:txBody>
            <a:bodyPr wrap="square" lIns="91440" tIns="45720" rIns="91440" bIns="45720">
              <a:normAutofit/>
            </a:bodyPr>
            <a:lstStyle/>
            <a:p>
              <a:endParaRPr lang="zh-CN" altLang="en-US">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cxnSp>
          <p:nvCxnSpPr>
            <p:cNvPr id="14" name="直接连接符 13"/>
            <p:cNvCxnSpPr/>
            <p:nvPr/>
          </p:nvCxnSpPr>
          <p:spPr>
            <a:xfrm flipH="1">
              <a:off x="6096000" y="3388682"/>
              <a:ext cx="0" cy="441805"/>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196527" y="2067576"/>
              <a:ext cx="257942" cy="251892"/>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6737531" y="2067576"/>
              <a:ext cx="257942" cy="251892"/>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7" name="íšľîḍè"/>
            <p:cNvGrpSpPr/>
            <p:nvPr/>
          </p:nvGrpSpPr>
          <p:grpSpPr>
            <a:xfrm>
              <a:off x="7965518" y="1994643"/>
              <a:ext cx="3553381" cy="1608551"/>
              <a:chOff x="7965518" y="3265183"/>
              <a:chExt cx="3553381" cy="1608551"/>
            </a:xfrm>
          </p:grpSpPr>
          <p:sp>
            <p:nvSpPr>
              <p:cNvPr id="21" name="îşľíḍê"/>
              <p:cNvSpPr/>
              <p:nvPr/>
            </p:nvSpPr>
            <p:spPr>
              <a:xfrm>
                <a:off x="7965518" y="3706988"/>
                <a:ext cx="3553381" cy="116674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t" anchorCtr="0">
                <a:normAutofit/>
              </a:bodyPr>
              <a:lstStyle/>
              <a:p>
                <a:pPr>
                  <a:spcBef>
                    <a:spcPct val="20000"/>
                  </a:spcBef>
                </a:pPr>
                <a:r>
                  <a:rPr lang="zh-CN" altLang="en-US" sz="11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endParaRPr lang="en-US" altLang="zh-CN" sz="1100">
                  <a:latin typeface="Arial" panose="020b0604020202020204" pitchFamily="34" charset="0"/>
                  <a:ea typeface="微软雅黑" panose="020b0503020204020204" pitchFamily="34" charset="-122"/>
                  <a:sym typeface="Arial" panose="020b0604020202020204" pitchFamily="34" charset="0"/>
                </a:endParaRPr>
              </a:p>
            </p:txBody>
          </p:sp>
          <p:sp>
            <p:nvSpPr>
              <p:cNvPr id="22" name="îṥ1ïḓé"/>
              <p:cNvSpPr txBox="1"/>
              <p:nvPr/>
            </p:nvSpPr>
            <p:spPr bwMode="auto">
              <a:xfrm>
                <a:off x="7965518" y="3265183"/>
                <a:ext cx="355338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eaLnBrk="1" hangingPunct="1">
                  <a:lnSpc>
                    <a:spcPct val="100000"/>
                  </a:lnSpc>
                  <a:spcBef>
                    <a:spcPct val="0"/>
                  </a:spcBef>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2000" b="1">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8" name="íṧ1iḍé"/>
            <p:cNvGrpSpPr/>
            <p:nvPr/>
          </p:nvGrpSpPr>
          <p:grpSpPr>
            <a:xfrm>
              <a:off x="673100" y="1994643"/>
              <a:ext cx="3553381" cy="1608551"/>
              <a:chOff x="660400" y="3265183"/>
              <a:chExt cx="3553381" cy="1608551"/>
            </a:xfrm>
          </p:grpSpPr>
          <p:sp>
            <p:nvSpPr>
              <p:cNvPr id="19" name="íṣ1íḍe"/>
              <p:cNvSpPr/>
              <p:nvPr/>
            </p:nvSpPr>
            <p:spPr>
              <a:xfrm>
                <a:off x="660400" y="3706988"/>
                <a:ext cx="3553381" cy="116674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t" anchorCtr="0">
                <a:normAutofit/>
              </a:bodyPr>
              <a:lstStyle/>
              <a:p>
                <a:pPr>
                  <a:spcBef>
                    <a:spcPct val="20000"/>
                  </a:spcBef>
                </a:pPr>
                <a:r>
                  <a:rPr lang="zh-CN" altLang="en-US" sz="11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endParaRPr lang="en-US" altLang="zh-CN" sz="1100">
                  <a:latin typeface="Arial" panose="020b0604020202020204" pitchFamily="34" charset="0"/>
                  <a:ea typeface="微软雅黑" panose="020b0503020204020204" pitchFamily="34" charset="-122"/>
                  <a:sym typeface="Arial" panose="020b0604020202020204" pitchFamily="34" charset="0"/>
                </a:endParaRPr>
              </a:p>
              <a:p>
                <a:pPr>
                  <a:spcBef>
                    <a:spcPct val="20000"/>
                  </a:spcBef>
                </a:pPr>
                <a:endParaRPr lang="en-US" altLang="zh-CN" sz="1100">
                  <a:latin typeface="Arial" panose="020b0604020202020204" pitchFamily="34" charset="0"/>
                  <a:ea typeface="微软雅黑" panose="020b0503020204020204" pitchFamily="34" charset="-122"/>
                  <a:sym typeface="Arial" panose="020b0604020202020204" pitchFamily="34" charset="0"/>
                </a:endParaRPr>
              </a:p>
            </p:txBody>
          </p:sp>
          <p:sp>
            <p:nvSpPr>
              <p:cNvPr id="20" name="ïṩ1íḋé"/>
              <p:cNvSpPr txBox="1"/>
              <p:nvPr/>
            </p:nvSpPr>
            <p:spPr bwMode="auto">
              <a:xfrm>
                <a:off x="660400" y="3265183"/>
                <a:ext cx="355338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2000" b="1">
                  <a:latin typeface="Open Sans" panose="020b0606030504020204" pitchFamily="34" charset="0"/>
                  <a:ea typeface="微软雅黑" panose="020b0503020204020204" pitchFamily="34" charset="-122"/>
                  <a:sym typeface="Open Sans" panose="020b0606030504020204" pitchFamily="34" charset="0"/>
                </a:endParaRPr>
              </a:p>
            </p:txBody>
          </p:sp>
        </p:gr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32338" y="272945"/>
            <a:ext cx="3619902" cy="807223"/>
            <a:chOff x="393298" y="252625"/>
            <a:chExt cx="3619902" cy="807223"/>
          </a:xfrm>
        </p:grpSpPr>
        <p:sp>
          <p:nvSpPr>
            <p:cNvPr id="3" name="圆角矩形 2"/>
            <p:cNvSpPr/>
            <p:nvPr/>
          </p:nvSpPr>
          <p:spPr>
            <a:xfrm flipH="1">
              <a:off x="393298" y="252625"/>
              <a:ext cx="45719" cy="807223"/>
            </a:xfrm>
            <a:prstGeom prst="roundRect">
              <a:avLst/>
            </a:prstGeom>
            <a:solidFill>
              <a:schemeClr val="accent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4" name="文本框 3"/>
            <p:cNvSpPr txBox="1"/>
            <p:nvPr/>
          </p:nvSpPr>
          <p:spPr>
            <a:xfrm>
              <a:off x="558800" y="252625"/>
              <a:ext cx="3454400" cy="307777"/>
            </a:xfrm>
            <a:prstGeom prst="rect">
              <a:avLst/>
            </a:prstGeom>
            <a:noFill/>
          </p:spPr>
          <p:txBody>
            <a:bodyPr wrap="square" rtlCol="0">
              <a:spAutoFit/>
            </a:bodyPr>
            <a:lstStyle/>
            <a:p>
              <a:r>
                <a:rPr lang="en-US" altLang="zh-CN" sz="1400" spc="600">
                  <a:latin typeface="Open Sans" panose="020b0606030504020204" pitchFamily="34" charset="0"/>
                  <a:ea typeface="微软雅黑" panose="020b0503020204020204" pitchFamily="34" charset="-122"/>
                  <a:sym typeface="Open Sans" panose="020b0606030504020204" pitchFamily="34" charset="0"/>
                </a:rPr>
                <a:t>ADD YOUR TITLE</a:t>
              </a:r>
              <a:endParaRPr lang="zh-CN" altLang="en-US" sz="1400" spc="600">
                <a:latin typeface="Open Sans" panose="020b0606030504020204" pitchFamily="34" charset="0"/>
                <a:ea typeface="微软雅黑" panose="020b0503020204020204" pitchFamily="34" charset="-122"/>
                <a:sym typeface="Open Sans" panose="020b0606030504020204" pitchFamily="34" charset="0"/>
              </a:endParaRPr>
            </a:p>
          </p:txBody>
        </p:sp>
        <p:sp>
          <p:nvSpPr>
            <p:cNvPr id="5" name="文本框 4"/>
            <p:cNvSpPr txBox="1"/>
            <p:nvPr/>
          </p:nvSpPr>
          <p:spPr>
            <a:xfrm>
              <a:off x="558800" y="560402"/>
              <a:ext cx="2153920" cy="461665"/>
            </a:xfrm>
            <a:prstGeom prst="rect">
              <a:avLst/>
            </a:prstGeom>
            <a:noFill/>
          </p:spPr>
          <p:txBody>
            <a:bodyPr wrap="square" rtlCol="0">
              <a:spAutoFit/>
            </a:bodyPr>
            <a:lstStyle/>
            <a:p>
              <a:r>
                <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关于我们</a:t>
              </a:r>
              <a:endParaRPr lang="zh-CN" altLang="en-US" sz="24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6" name="4b5f7c83-d2b5-4292-a0c0-0a5b57e695d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0" y="2317687"/>
            <a:ext cx="12192001" cy="2312626"/>
            <a:chOff x="0" y="2317687"/>
            <a:chExt cx="12192001" cy="2312626"/>
          </a:xfrm>
        </p:grpSpPr>
        <p:sp>
          <p:nvSpPr>
            <p:cNvPr id="7" name="íşḷïḋe"/>
            <p:cNvSpPr/>
            <p:nvPr/>
          </p:nvSpPr>
          <p:spPr bwMode="auto">
            <a:xfrm>
              <a:off x="1" y="2317687"/>
              <a:ext cx="12192000" cy="2312626"/>
            </a:xfrm>
            <a:prstGeom prst="rect">
              <a:avLst/>
            </a:prstGeom>
            <a:blipFill dpi="0" rotWithShape="1">
              <a:blip r:embed="rId3">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8" name="íśļîde"/>
            <p:cNvSpPr/>
            <p:nvPr/>
          </p:nvSpPr>
          <p:spPr bwMode="auto">
            <a:xfrm>
              <a:off x="0" y="2317687"/>
              <a:ext cx="669925" cy="2312626"/>
            </a:xfrm>
            <a:prstGeom prst="rect">
              <a:avLst/>
            </a:prstGeom>
            <a:blipFill dpi="0" rotWithShape="1">
              <a:blip r:embed="rId4">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9" name="íslîdé"/>
            <p:cNvSpPr/>
            <p:nvPr/>
          </p:nvSpPr>
          <p:spPr bwMode="auto">
            <a:xfrm>
              <a:off x="6096000" y="2317687"/>
              <a:ext cx="5424488" cy="2312626"/>
            </a:xfrm>
            <a:prstGeom prst="rect">
              <a:avLst/>
            </a:prstGeom>
            <a:solidFill>
              <a:schemeClr val="bg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10" name="îṧlíḑê"/>
            <p:cNvSpPr/>
            <p:nvPr/>
          </p:nvSpPr>
          <p:spPr bwMode="auto">
            <a:xfrm>
              <a:off x="111000" y="2317687"/>
              <a:ext cx="649491" cy="2312626"/>
            </a:xfrm>
            <a:prstGeom prst="rect">
              <a:avLst/>
            </a:prstGeom>
            <a:solidFill>
              <a:schemeClr val="tx1">
                <a:lumMod val="50000"/>
                <a:lumOff val="50000"/>
                <a:alpha val="3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solidFill>
                  <a:schemeClr val="lt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1" name="ïşliḋè"/>
            <p:cNvGrpSpPr/>
            <p:nvPr/>
          </p:nvGrpSpPr>
          <p:grpSpPr>
            <a:xfrm>
              <a:off x="6276000" y="2467971"/>
              <a:ext cx="5244488" cy="883611"/>
              <a:chOff x="5426890" y="1235493"/>
              <a:chExt cx="5244488" cy="883611"/>
            </a:xfrm>
          </p:grpSpPr>
          <p:grpSp>
            <p:nvGrpSpPr>
              <p:cNvPr id="19" name="iṧ1iďê"/>
              <p:cNvGrpSpPr/>
              <p:nvPr/>
            </p:nvGrpSpPr>
            <p:grpSpPr>
              <a:xfrm>
                <a:off x="6096000" y="1235493"/>
                <a:ext cx="4575378" cy="883611"/>
                <a:chOff x="719137" y="1429926"/>
                <a:chExt cx="9668030" cy="883611"/>
              </a:xfrm>
            </p:grpSpPr>
            <p:sp>
              <p:nvSpPr>
                <p:cNvPr id="23" name="íṡḻíḑè"/>
                <p:cNvSpPr/>
                <p:nvPr/>
              </p:nvSpPr>
              <p:spPr bwMode="auto">
                <a:xfrm>
                  <a:off x="719137" y="1871732"/>
                  <a:ext cx="9668030" cy="44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20000"/>
                    </a:spcBef>
                  </a:pPr>
                  <a:r>
                    <a:rPr lang="zh-CN" altLang="en-US" sz="11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a:t>
                  </a:r>
                  <a:endParaRPr lang="en-US" altLang="zh-CN" sz="1100">
                    <a:latin typeface="Arial" panose="020b0604020202020204" pitchFamily="34" charset="0"/>
                    <a:ea typeface="微软雅黑" panose="020b0503020204020204" pitchFamily="34" charset="-122"/>
                    <a:sym typeface="Arial" panose="020b0604020202020204" pitchFamily="34" charset="0"/>
                  </a:endParaRPr>
                </a:p>
              </p:txBody>
            </p:sp>
            <p:sp>
              <p:nvSpPr>
                <p:cNvPr id="24" name="íśļïḍè"/>
                <p:cNvSpPr txBox="1"/>
                <p:nvPr/>
              </p:nvSpPr>
              <p:spPr bwMode="auto">
                <a:xfrm>
                  <a:off x="719137" y="1429926"/>
                  <a:ext cx="966803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2000" b="1">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20" name="íśľíḓé"/>
              <p:cNvGrpSpPr/>
              <p:nvPr/>
            </p:nvGrpSpPr>
            <p:grpSpPr>
              <a:xfrm>
                <a:off x="5426890" y="1388372"/>
                <a:ext cx="577851" cy="577851"/>
                <a:chOff x="727728" y="2924550"/>
                <a:chExt cx="577851" cy="577851"/>
              </a:xfrm>
            </p:grpSpPr>
            <p:sp>
              <p:nvSpPr>
                <p:cNvPr id="21" name="išḷîḑe"/>
                <p:cNvSpPr/>
                <p:nvPr/>
              </p:nvSpPr>
              <p:spPr>
                <a:xfrm>
                  <a:off x="727728" y="2924550"/>
                  <a:ext cx="577851" cy="577851"/>
                </a:xfrm>
                <a:prstGeom prst="roundRect">
                  <a:avLst>
                    <a:gd name="adj" fmla="val 50000"/>
                  </a:avLst>
                </a:prstGeom>
                <a:solidFill>
                  <a:schemeClr val="accent6"/>
                </a:solidFill>
                <a:ln w="12700" cap="flat">
                  <a:noFill/>
                  <a:miter lim="400000"/>
                </a:ln>
                <a:effectLst/>
              </p:spPr>
              <p:txBody>
                <a:bodyPr wrap="square" lIns="0" tIns="0" rIns="0" bIns="0" numCol="1"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sz="3200"/>
                  </a:pPr>
                  <a:endParaRPr sz="1600">
                    <a:latin typeface="Open Sans" panose="020b0606030504020204" pitchFamily="34" charset="0"/>
                    <a:ea typeface="微软雅黑" panose="020b0503020204020204" pitchFamily="34" charset="-122"/>
                    <a:sym typeface="Open Sans" panose="020b0606030504020204" pitchFamily="34" charset="0"/>
                  </a:endParaRPr>
                </a:p>
              </p:txBody>
            </p:sp>
            <p:sp>
              <p:nvSpPr>
                <p:cNvPr id="22" name="iśļîḋé"/>
                <p:cNvSpPr/>
                <p:nvPr/>
              </p:nvSpPr>
              <p:spPr>
                <a:xfrm>
                  <a:off x="875750" y="3082088"/>
                  <a:ext cx="281804" cy="262772"/>
                </a:xfrm>
                <a:custGeom>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bg1"/>
                </a:solidFill>
                <a:ln w="12700" cap="flat">
                  <a:noFill/>
                  <a:miter lim="400000"/>
                </a:ln>
                <a:effectLst/>
              </p:spPr>
              <p:txBody>
                <a:bodyPr wrap="square" lIns="19050" tIns="19050" rIns="19050" bIns="19050" numCol="1"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228600">
                    <a:defRPr sz="3000">
                      <a:solidFill>
                        <a:srgbClr val="FFFFFF"/>
                      </a:solidFill>
                      <a:effectLst>
                        <a:outerShdw blurRad="38100" dist="12700" dir="5400000" rotWithShape="0">
                          <a:srgbClr val="000000">
                            <a:alpha val="50000"/>
                          </a:srgbClr>
                        </a:outerShdw>
                      </a:effectLst>
                    </a:defRPr>
                  </a:pPr>
                  <a:endParaRPr sz="1500">
                    <a:latin typeface="Open Sans" panose="020b0606030504020204" pitchFamily="34" charset="0"/>
                    <a:ea typeface="微软雅黑" panose="020b0503020204020204" pitchFamily="34" charset="-122"/>
                    <a:sym typeface="Open Sans" panose="020b0606030504020204" pitchFamily="34" charset="0"/>
                  </a:endParaRPr>
                </a:p>
              </p:txBody>
            </p:sp>
          </p:grpSp>
        </p:grpSp>
        <p:grpSp>
          <p:nvGrpSpPr>
            <p:cNvPr id="12" name="iSļïḋé"/>
            <p:cNvGrpSpPr/>
            <p:nvPr/>
          </p:nvGrpSpPr>
          <p:grpSpPr>
            <a:xfrm>
              <a:off x="6276000" y="3596418"/>
              <a:ext cx="5244488" cy="883611"/>
              <a:chOff x="5426890" y="1235493"/>
              <a:chExt cx="5244488" cy="883611"/>
            </a:xfrm>
          </p:grpSpPr>
          <p:grpSp>
            <p:nvGrpSpPr>
              <p:cNvPr id="13" name="íš1ïḋê"/>
              <p:cNvGrpSpPr/>
              <p:nvPr/>
            </p:nvGrpSpPr>
            <p:grpSpPr>
              <a:xfrm>
                <a:off x="6096000" y="1235493"/>
                <a:ext cx="4575378" cy="883611"/>
                <a:chOff x="719137" y="1429926"/>
                <a:chExt cx="9668030" cy="883611"/>
              </a:xfrm>
            </p:grpSpPr>
            <p:sp>
              <p:nvSpPr>
                <p:cNvPr id="17" name="íṣḷïḓe"/>
                <p:cNvSpPr/>
                <p:nvPr/>
              </p:nvSpPr>
              <p:spPr bwMode="auto">
                <a:xfrm>
                  <a:off x="719137" y="1871732"/>
                  <a:ext cx="9668030" cy="44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20000"/>
                    </a:spcBef>
                  </a:pPr>
                  <a:r>
                    <a:rPr lang="zh-CN" altLang="en-US" sz="11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a:t>
                  </a:r>
                  <a:endParaRPr lang="en-US" altLang="zh-CN" sz="1100">
                    <a:latin typeface="Arial" panose="020b0604020202020204" pitchFamily="34" charset="0"/>
                    <a:ea typeface="微软雅黑" panose="020b0503020204020204" pitchFamily="34" charset="-122"/>
                    <a:sym typeface="Arial" panose="020b0604020202020204" pitchFamily="34" charset="0"/>
                  </a:endParaRPr>
                </a:p>
              </p:txBody>
            </p:sp>
            <p:sp>
              <p:nvSpPr>
                <p:cNvPr id="18" name="išlïḍê"/>
                <p:cNvSpPr txBox="1"/>
                <p:nvPr/>
              </p:nvSpPr>
              <p:spPr bwMode="auto">
                <a:xfrm>
                  <a:off x="719137" y="1429926"/>
                  <a:ext cx="966803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zh-CN" altLang="en-US" sz="2000" b="1">
                      <a:latin typeface="Open Sans" panose="020b0606030504020204" pitchFamily="34" charset="0"/>
                      <a:ea typeface="微软雅黑" panose="020b0503020204020204" pitchFamily="34" charset="-122"/>
                      <a:sym typeface="Open Sans" panose="020b0606030504020204" pitchFamily="34" charset="0"/>
                    </a:rPr>
                    <a:t>输入标题</a:t>
                  </a:r>
                  <a:endParaRPr lang="en-US" altLang="zh-CN" sz="2000" b="1">
                    <a:latin typeface="Open Sans" panose="020b0606030504020204" pitchFamily="34" charset="0"/>
                    <a:ea typeface="微软雅黑" panose="020b0503020204020204" pitchFamily="34" charset="-122"/>
                    <a:sym typeface="Open Sans" panose="020b0606030504020204" pitchFamily="34" charset="0"/>
                  </a:endParaRPr>
                </a:p>
              </p:txBody>
            </p:sp>
          </p:grpSp>
          <p:grpSp>
            <p:nvGrpSpPr>
              <p:cNvPr id="14" name="iṣ1îḋê"/>
              <p:cNvGrpSpPr/>
              <p:nvPr/>
            </p:nvGrpSpPr>
            <p:grpSpPr>
              <a:xfrm>
                <a:off x="5426890" y="1388372"/>
                <a:ext cx="577851" cy="577851"/>
                <a:chOff x="727728" y="2924550"/>
                <a:chExt cx="577851" cy="577851"/>
              </a:xfrm>
            </p:grpSpPr>
            <p:sp>
              <p:nvSpPr>
                <p:cNvPr id="15" name="íSḷíḋê"/>
                <p:cNvSpPr/>
                <p:nvPr/>
              </p:nvSpPr>
              <p:spPr>
                <a:xfrm>
                  <a:off x="727728" y="2924550"/>
                  <a:ext cx="577851" cy="577851"/>
                </a:xfrm>
                <a:prstGeom prst="roundRect">
                  <a:avLst>
                    <a:gd name="adj" fmla="val 50000"/>
                  </a:avLst>
                </a:prstGeom>
                <a:solidFill>
                  <a:schemeClr val="accent6"/>
                </a:solidFill>
                <a:ln w="12700" cap="flat">
                  <a:noFill/>
                  <a:miter lim="400000"/>
                </a:ln>
                <a:effectLst/>
              </p:spPr>
              <p:txBody>
                <a:bodyPr wrap="square" lIns="0" tIns="0" rIns="0" bIns="0" numCol="1"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sz="3200"/>
                  </a:pPr>
                  <a:endParaRPr sz="1600">
                    <a:latin typeface="Open Sans" panose="020b0606030504020204" pitchFamily="34" charset="0"/>
                    <a:ea typeface="微软雅黑" panose="020b0503020204020204" pitchFamily="34" charset="-122"/>
                    <a:sym typeface="Open Sans" panose="020b0606030504020204" pitchFamily="34" charset="0"/>
                  </a:endParaRPr>
                </a:p>
              </p:txBody>
            </p:sp>
            <p:sp>
              <p:nvSpPr>
                <p:cNvPr id="16" name="íṡḷïḑè"/>
                <p:cNvSpPr/>
                <p:nvPr/>
              </p:nvSpPr>
              <p:spPr>
                <a:xfrm>
                  <a:off x="875750" y="3082088"/>
                  <a:ext cx="281804" cy="262772"/>
                </a:xfrm>
                <a:custGeom>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bg1"/>
                </a:solidFill>
                <a:ln w="12700" cap="flat">
                  <a:noFill/>
                  <a:miter lim="400000"/>
                </a:ln>
                <a:effectLst/>
              </p:spPr>
              <p:txBody>
                <a:bodyPr wrap="square" lIns="19050" tIns="19050" rIns="19050" bIns="19050" numCol="1"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228600">
                    <a:defRPr sz="3000">
                      <a:solidFill>
                        <a:srgbClr val="FFFFFF"/>
                      </a:solidFill>
                      <a:effectLst>
                        <a:outerShdw blurRad="38100" dist="12700" dir="5400000" rotWithShape="0">
                          <a:srgbClr val="000000">
                            <a:alpha val="50000"/>
                          </a:srgbClr>
                        </a:outerShdw>
                      </a:effectLst>
                    </a:defRPr>
                  </a:pPr>
                  <a:endParaRPr sz="1500">
                    <a:latin typeface="Open Sans" panose="020b0606030504020204" pitchFamily="34" charset="0"/>
                    <a:ea typeface="微软雅黑" panose="020b0503020204020204" pitchFamily="34" charset="-122"/>
                    <a:sym typeface="Open Sans" panose="020b0606030504020204" pitchFamily="34" charset="0"/>
                  </a:endParaRPr>
                </a:p>
              </p:txBody>
            </p:sp>
          </p:grpSp>
        </p:grpSp>
      </p:gr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2" name="矩形 1"/>
          <p:cNvSpPr/>
          <p:nvPr/>
        </p:nvSpPr>
        <p:spPr>
          <a:xfrm>
            <a:off x="0" y="0"/>
            <a:ext cx="6096000" cy="6858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15" name="组合 14"/>
          <p:cNvGrpSpPr/>
          <p:nvPr/>
        </p:nvGrpSpPr>
        <p:grpSpPr>
          <a:xfrm>
            <a:off x="2143760" y="1747927"/>
            <a:ext cx="7919720" cy="3368903"/>
            <a:chOff x="2143760" y="1566952"/>
            <a:chExt cx="7919720" cy="3368903"/>
          </a:xfrm>
        </p:grpSpPr>
        <p:sp>
          <p:nvSpPr>
            <p:cNvPr id="3" name="文本框 2"/>
            <p:cNvSpPr txBox="1"/>
            <p:nvPr/>
          </p:nvSpPr>
          <p:spPr>
            <a:xfrm>
              <a:off x="2143760" y="1566952"/>
              <a:ext cx="7919720" cy="1862048"/>
            </a:xfrm>
            <a:prstGeom prst="rect">
              <a:avLst/>
            </a:prstGeom>
            <a:noFill/>
          </p:spPr>
          <p:txBody>
            <a:bodyPr wrap="square" rtlCol="0">
              <a:spAutoFit/>
            </a:bodyPr>
            <a:lstStyle/>
            <a:p>
              <a:pPr algn="ctr"/>
              <a:r>
                <a:rPr lang="zh-CN" altLang="en-US" sz="11500" b="1" spc="600">
                  <a:solidFill>
                    <a:schemeClr val="tx1">
                      <a:lumMod val="75000"/>
                      <a:lumOff val="25000"/>
                    </a:schemeClr>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第二</a:t>
              </a:r>
              <a:r>
                <a:rPr lang="en-US" altLang="zh-CN" sz="11500" b="1" spc="600">
                  <a:solidFill>
                    <a:schemeClr val="tx1">
                      <a:lumMod val="75000"/>
                      <a:lumOff val="25000"/>
                    </a:schemeClr>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 </a:t>
              </a:r>
              <a:r>
                <a:rPr lang="zh-CN" altLang="en-US" sz="11500" b="1" spc="600">
                  <a:solidFill>
                    <a:schemeClr val="bg1"/>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rPr>
                <a:t>部分</a:t>
              </a:r>
              <a:endParaRPr lang="zh-CN" altLang="en-US" sz="11500" b="1" spc="600">
                <a:solidFill>
                  <a:schemeClr val="bg1"/>
                </a:solidFill>
                <a:effectLst>
                  <a:outerShdw blurRad="114300" sx="102000" sy="102000" algn="ctr" rotWithShape="0">
                    <a:prstClr val="black">
                      <a:alpha val="34000"/>
                    </a:prstClr>
                  </a:outerShdw>
                </a:effectLst>
                <a:latin typeface="Open Sans" panose="020b0606030504020204" pitchFamily="34" charset="0"/>
                <a:ea typeface="微软雅黑" panose="020b0503020204020204" pitchFamily="34" charset="-122"/>
                <a:cs typeface="Open Sans" panose="020b0606030504020204" pitchFamily="34" charset="0"/>
                <a:sym typeface="Open Sans" panose="020b0606030504020204" pitchFamily="34" charset="0"/>
              </a:endParaRPr>
            </a:p>
          </p:txBody>
        </p:sp>
        <p:sp>
          <p:nvSpPr>
            <p:cNvPr id="4" name="文本框 3"/>
            <p:cNvSpPr txBox="1"/>
            <p:nvPr/>
          </p:nvSpPr>
          <p:spPr>
            <a:xfrm>
              <a:off x="4381500" y="3512693"/>
              <a:ext cx="3444240" cy="707886"/>
            </a:xfrm>
            <a:prstGeom prst="rect">
              <a:avLst/>
            </a:prstGeom>
            <a:noFill/>
          </p:spPr>
          <p:txBody>
            <a:bodyPr wrap="square" rtlCol="0">
              <a:spAutoFit/>
            </a:bodyPr>
            <a:lstStyle/>
            <a:p>
              <a:pPr algn="ctr"/>
              <a:r>
                <a:rPr lang="zh-CN" altLang="en-US" sz="4000" b="1" spc="15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公司 </a:t>
              </a:r>
              <a:r>
                <a:rPr lang="zh-CN" altLang="en-US" sz="4000" b="1" spc="1500">
                  <a:solidFill>
                    <a:schemeClr val="bg1"/>
                  </a:solidFill>
                  <a:latin typeface="Open Sans" panose="020b0606030504020204" pitchFamily="34" charset="0"/>
                  <a:ea typeface="微软雅黑" panose="020b0503020204020204" pitchFamily="34" charset="-122"/>
                  <a:sym typeface="Open Sans" panose="020b0606030504020204" pitchFamily="34" charset="0"/>
                </a:rPr>
                <a:t>介绍</a:t>
              </a:r>
              <a:endParaRPr lang="zh-CN" altLang="en-US" sz="4000" b="1" spc="15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grpSp>
          <p:nvGrpSpPr>
            <p:cNvPr id="7" name="组合 6"/>
            <p:cNvGrpSpPr/>
            <p:nvPr/>
          </p:nvGrpSpPr>
          <p:grpSpPr>
            <a:xfrm>
              <a:off x="2362835" y="4304272"/>
              <a:ext cx="7481570" cy="631583"/>
              <a:chOff x="2452370" y="4349621"/>
              <a:chExt cx="7481570" cy="631583"/>
            </a:xfrm>
          </p:grpSpPr>
          <p:sp>
            <p:nvSpPr>
              <p:cNvPr id="5" name="文本框 4"/>
              <p:cNvSpPr txBox="1"/>
              <p:nvPr/>
            </p:nvSpPr>
            <p:spPr>
              <a:xfrm>
                <a:off x="6225540" y="4349621"/>
                <a:ext cx="3708400" cy="616836"/>
              </a:xfrm>
              <a:prstGeom prst="rect">
                <a:avLst/>
              </a:prstGeom>
              <a:noFill/>
            </p:spPr>
            <p:txBody>
              <a:bodyPr wrap="square" rtlCol="0">
                <a:spAutoFit/>
              </a:bodyPr>
              <a:lstStyle/>
              <a:p>
                <a:pPr>
                  <a:lnSpc>
                    <a:spcPct val="150000"/>
                  </a:lnSpc>
                </a:pPr>
                <a:r>
                  <a:rPr lang="en-US" altLang="zh-CN" sz="1200" b="1" spc="600">
                    <a:solidFill>
                      <a:schemeClr val="bg1"/>
                    </a:solidFill>
                    <a:latin typeface="Open Sans" panose="020b0606030504020204" pitchFamily="34" charset="0"/>
                    <a:ea typeface="微软雅黑" panose="020b0503020204020204" pitchFamily="34" charset="-122"/>
                    <a:sym typeface="Open Sans" panose="020b0606030504020204" pitchFamily="34" charset="0"/>
                  </a:rPr>
                  <a:t>ADD YOUR TITLE HERE.ADD YOUR TITLE.</a:t>
                </a:r>
                <a:endParaRPr lang="zh-CN" altLang="en-US" sz="1200" b="1" spc="600">
                  <a:solidFill>
                    <a:schemeClr val="bg1"/>
                  </a:solidFill>
                  <a:latin typeface="Open Sans" panose="020b0606030504020204" pitchFamily="34" charset="0"/>
                  <a:ea typeface="微软雅黑" panose="020b0503020204020204" pitchFamily="34" charset="-122"/>
                  <a:sym typeface="Open Sans" panose="020b0606030504020204" pitchFamily="34" charset="0"/>
                </a:endParaRPr>
              </a:p>
            </p:txBody>
          </p:sp>
          <p:sp>
            <p:nvSpPr>
              <p:cNvPr id="6" name="文本框 5"/>
              <p:cNvSpPr txBox="1"/>
              <p:nvPr/>
            </p:nvSpPr>
            <p:spPr>
              <a:xfrm>
                <a:off x="2452370" y="4364368"/>
                <a:ext cx="3708400" cy="616836"/>
              </a:xfrm>
              <a:prstGeom prst="rect">
                <a:avLst/>
              </a:prstGeom>
              <a:noFill/>
            </p:spPr>
            <p:txBody>
              <a:bodyPr wrap="square" rtlCol="0">
                <a:spAutoFit/>
              </a:bodyPr>
              <a:lstStyle/>
              <a:p>
                <a:pPr algn="r">
                  <a:lnSpc>
                    <a:spcPct val="150000"/>
                  </a:lnSpc>
                </a:pPr>
                <a:r>
                  <a:rPr lang="en-US" altLang="zh-CN" sz="12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rPr>
                  <a:t>ADD YOUR TITLE HERE.ADD YOUR TITLE.</a:t>
                </a:r>
                <a:endParaRPr lang="zh-CN" altLang="en-US" sz="1200" b="1" spc="600">
                  <a:solidFill>
                    <a:schemeClr val="tx1">
                      <a:lumMod val="75000"/>
                      <a:lumOff val="25000"/>
                    </a:schemeClr>
                  </a:solidFill>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9" name="文本框 8"/>
          <p:cNvSpPr txBox="1"/>
          <p:nvPr/>
        </p:nvSpPr>
        <p:spPr>
          <a:xfrm>
            <a:off x="3453" y="0"/>
            <a:ext cx="430887" cy="1869440"/>
          </a:xfrm>
          <a:prstGeom prst="rect">
            <a:avLst/>
          </a:prstGeom>
          <a:noFill/>
        </p:spPr>
        <p:txBody>
          <a:bodyPr vert="eaVert" wrap="square" rtlCol="0">
            <a:spAutoFit/>
          </a:bodyPr>
          <a:lstStyle/>
          <a:p>
            <a:pPr>
              <a:spcBef>
                <a:spcPct val="20000"/>
              </a:spcBef>
            </a:pPr>
            <a:r>
              <a:rPr lang="zh-CN" altLang="en-US" sz="8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800">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rot="16200000">
            <a:off x="1299739" y="2112532"/>
            <a:ext cx="307777" cy="2632937"/>
          </a:xfrm>
          <a:prstGeom prst="rect">
            <a:avLst/>
          </a:prstGeom>
          <a:noFill/>
        </p:spPr>
        <p:txBody>
          <a:bodyPr vert="eaVert" wrap="square" rtlCol="0">
            <a:spAutoFit/>
          </a:bodyPr>
          <a:lstStyle/>
          <a:p>
            <a:pPr>
              <a:spcBef>
                <a:spcPct val="20000"/>
              </a:spcBef>
            </a:pPr>
            <a:r>
              <a:rPr lang="zh-CN" altLang="en-US" sz="80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800">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0" y="6228080"/>
            <a:ext cx="629920" cy="629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微软雅黑" panose="020b0503020204020204" pitchFamily="34" charset="-122"/>
              <a:sym typeface="Open Sans" panose="020b0606030504020204" pitchFamily="34" charset="0"/>
            </a:endParaRPr>
          </a:p>
        </p:txBody>
      </p:sp>
      <p:sp>
        <p:nvSpPr>
          <p:cNvPr id="12" name="PA_十字形 9" descr="e7d195523061f1c0d318120d6aeaf1b6ccceb6ba3da59c0775C5DE19DDDEBC09ED96DBD9900D9848D623ECAD1D4904B78047D0015C22C8BE97228BE8B5BFF08FE7A3AE04126DA07312A96C0F69F9BAB7B8762A2F02ECB167EB1D3D935132D44A03185F23F8625673A228DA0C7DA620D0616217B810CE4DCA0BDC2CD812D5F48220C6184BA351E466"/>
          <p:cNvSpPr/>
          <p:nvPr>
            <p:custDataLst>
              <p:tags r:id="rId2"/>
            </p:custDataLst>
          </p:nvPr>
        </p:nvSpPr>
        <p:spPr>
          <a:xfrm>
            <a:off x="177799" y="6422270"/>
            <a:ext cx="241542" cy="241540"/>
          </a:xfrm>
          <a:prstGeom prst="plus">
            <a:avLst>
              <a:gd name="adj" fmla="val 4369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bg1"/>
              </a:solidFill>
              <a:effectLst/>
              <a:uLnTx/>
              <a:uFillTx/>
              <a:latin typeface="Open Sans" panose="020b0606030504020204" pitchFamily="34" charset="0"/>
              <a:ea typeface="微软雅黑" panose="020b0503020204020204" pitchFamily="34" charset="-122"/>
              <a:sym typeface="Open Sans" panose="020b0606030504020204" pitchFamily="34" charset="0"/>
            </a:endParaRPr>
          </a:p>
        </p:txBody>
      </p:sp>
    </p:spTree>
  </p:cSld>
  <p:clrMapOvr>
    <a:masterClrMapping/>
  </p:clrMapOvr>
  <mc:AlternateContent>
    <mc:Choice xmlns:p14="http://schemas.microsoft.com/office/powerpoint/2010/main" Requires="p14">
      <p:transition spd="slow" advTm="3000" p14:dur="16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ISLIDE.DIAGRAM" val="1f534078-c416-4757-bfb1-5af3f61c3663"/>
</p:tagLst>
</file>

<file path=ppt/tags/tag11.xml><?xml version="1.0" encoding="utf-8"?>
<p:tagLst xmlns:p="http://schemas.openxmlformats.org/presentationml/2006/main">
  <p:tag name="ISLIDE.DIAGRAM" val="6afbe390-788d-4861-b34c-364e62516651"/>
</p:tagLst>
</file>

<file path=ppt/tags/tag12.xml><?xml version="1.0" encoding="utf-8"?>
<p:tagLst xmlns:p="http://schemas.openxmlformats.org/presentationml/2006/main">
  <p:tag name="ISLIDE.DIAGRAM" val="289ca8fd-6a12-4b06-85f0-4679ce746694"/>
</p:tagLst>
</file>

<file path=ppt/tags/tag13.xml><?xml version="1.0" encoding="utf-8"?>
<p:tagLst xmlns:p="http://schemas.openxmlformats.org/presentationml/2006/main">
  <p:tag name="PA" val="v4.1.3"/>
</p:tagLst>
</file>

<file path=ppt/tags/tag14.xml><?xml version="1.0" encoding="utf-8"?>
<p:tagLst xmlns:p="http://schemas.openxmlformats.org/presentationml/2006/main">
  <p:tag name="ISLIDE.DIAGRAM" val="0c6c8a05-eb02-4f26-9a83-dee6bd65c1ca"/>
</p:tagLst>
</file>

<file path=ppt/tags/tag15.xml><?xml version="1.0" encoding="utf-8"?>
<p:tagLst xmlns:p="http://schemas.openxmlformats.org/presentationml/2006/main">
  <p:tag name="ISLIDE.DIAGRAM" val="eb7943e2-d9ed-462e-b421-e593c9176473"/>
</p:tagLst>
</file>

<file path=ppt/tags/tag16.xml><?xml version="1.0" encoding="utf-8"?>
<p:tagLst xmlns:p="http://schemas.openxmlformats.org/presentationml/2006/main">
  <p:tag name="ISLIDE.DIAGRAM" val="1e249178-abcd-4c5c-a869-3fa0a730e2e7"/>
</p:tagLst>
</file>

<file path=ppt/tags/tag17.xml><?xml version="1.0" encoding="utf-8"?>
<p:tagLst xmlns:p="http://schemas.openxmlformats.org/presentationml/2006/main">
  <p:tag name="ISLIDE.DIAGRAM" val="0ce7fefe-2497-4c6d-801a-b649df965e98"/>
</p:tagLst>
</file>

<file path=ppt/tags/tag18.xml><?xml version="1.0" encoding="utf-8"?>
<p:tagLst xmlns:p="http://schemas.openxmlformats.org/presentationml/2006/main">
  <p:tag name="ISLIDE.DIAGRAM" val="ba5a2235-03de-4a17-bc11-882197277978"/>
</p:tagLst>
</file>

<file path=ppt/tags/tag19.xml><?xml version="1.0" encoding="utf-8"?>
<p:tagLst xmlns:p="http://schemas.openxmlformats.org/presentationml/2006/main">
  <p:tag name="PA" val="v4.1.3"/>
</p:tagLst>
</file>

<file path=ppt/tags/tag2.xml><?xml version="1.0" encoding="utf-8"?>
<p:tagLst xmlns:p="http://schemas.openxmlformats.org/presentationml/2006/main">
  <p:tag name="ISLIDE.DIAGRAM" val="bb185e12-3ce6-4d50-9fa5-9b982b56e67e"/>
</p:tagLst>
</file>

<file path=ppt/tags/tag20.xml><?xml version="1.0" encoding="utf-8"?>
<p:tagLst xmlns:p="http://schemas.openxmlformats.org/presentationml/2006/main">
  <p:tag name="ISLIDE.DIAGRAM" val="f9f77b58-b895-4fb0-82bc-82888a010afb"/>
</p:tagLst>
</file>

<file path=ppt/tags/tag21.xml><?xml version="1.0" encoding="utf-8"?>
<p:tagLst xmlns:p="http://schemas.openxmlformats.org/presentationml/2006/main">
  <p:tag name="ISLIDE.DIAGRAM" val="8b115baa-51b1-4f70-8d00-af3abe46fac2"/>
</p:tagLst>
</file>

<file path=ppt/tags/tag22.xml><?xml version="1.0" encoding="utf-8"?>
<p:tagLst xmlns:p="http://schemas.openxmlformats.org/presentationml/2006/main">
  <p:tag name="ISLIDE.DIAGRAM" val="2e29df05-2aa1-4753-a8a7-3d17071f3240"/>
</p:tagLst>
</file>

<file path=ppt/tags/tag23.xml><?xml version="1.0" encoding="utf-8"?>
<p:tagLst xmlns:p="http://schemas.openxmlformats.org/presentationml/2006/main">
  <p:tag name="ISLIDE.DIAGRAM" val="1acc1fa9-14a9-44c2-8804-65c427587753"/>
</p:tagLst>
</file>

<file path=ppt/tags/tag24.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 name="ISPRING_PRESENTATION_TITLE" val="12"/>
</p:tagLst>
</file>

<file path=ppt/tags/tag3.xml><?xml version="1.0" encoding="utf-8"?>
<p:tagLst xmlns:p="http://schemas.openxmlformats.org/presentationml/2006/main">
  <p:tag name="ISLIDE.DIAGRAM" val="0d30df57-9c99-4f54-9784-3e852a238cff"/>
</p:tagLst>
</file>

<file path=ppt/tags/tag4.xml><?xml version="1.0" encoding="utf-8"?>
<p:tagLst xmlns:p="http://schemas.openxmlformats.org/presentationml/2006/main">
  <p:tag name="ISLIDE.DIAGRAM" val="84f130b5-721d-4f36-9b11-911b554ec505"/>
</p:tagLst>
</file>

<file path=ppt/tags/tag5.xml><?xml version="1.0" encoding="utf-8"?>
<p:tagLst xmlns:p="http://schemas.openxmlformats.org/presentationml/2006/main">
  <p:tag name="ISLIDE.DIAGRAM" val="e70135c4-757f-4a34-9266-c16595a0e455"/>
</p:tagLst>
</file>

<file path=ppt/tags/tag6.xml><?xml version="1.0" encoding="utf-8"?>
<p:tagLst xmlns:p="http://schemas.openxmlformats.org/presentationml/2006/main">
  <p:tag name="ISLIDE.DIAGRAM" val="4b5f7c83-d2b5-4292-a0c0-0a5b57e695db"/>
</p:tagLst>
</file>

<file path=ppt/tags/tag7.xml><?xml version="1.0" encoding="utf-8"?>
<p:tagLst xmlns:p="http://schemas.openxmlformats.org/presentationml/2006/main">
  <p:tag name="PA" val="v4.1.3"/>
</p:tagLst>
</file>

<file path=ppt/tags/tag8.xml><?xml version="1.0" encoding="utf-8"?>
<p:tagLst xmlns:p="http://schemas.openxmlformats.org/presentationml/2006/main">
  <p:tag name="ISLIDE.DIAGRAM" val="e989f097-3239-41a3-89a3-3db5af8eceb3"/>
</p:tagLst>
</file>

<file path=ppt/tags/tag9.xml><?xml version="1.0" encoding="utf-8"?>
<p:tagLst xmlns:p="http://schemas.openxmlformats.org/presentationml/2006/main">
  <p:tag name="ISLIDE.DIAGRAM" val="0e6118d3-1e15-4e4a-86c4-55f6303f225f"/>
</p:tagLst>
</file>

<file path=ppt/theme/theme1.xml><?xml version="1.0" encoding="utf-8"?>
<a:theme xmlns:r="http://schemas.openxmlformats.org/officeDocument/2006/relationships" xmlns:a="http://schemas.openxmlformats.org/drawingml/2006/main" name="Office 主题​​">
  <a:themeElements>
    <a:clrScheme name="Office">
      <a:dk1>
        <a:srgbClr val="000000"/>
      </a:dk1>
      <a:lt1>
        <a:srgbClr val="FFFFFF"/>
      </a:lt1>
      <a:dk2>
        <a:srgbClr val="44546A"/>
      </a:dk2>
      <a:lt2>
        <a:srgbClr val="E6E4E4"/>
      </a:lt2>
      <a:accent1>
        <a:srgbClr val="FFB21A"/>
      </a:accent1>
      <a:accent2>
        <a:srgbClr val="ED575A"/>
      </a:accent2>
      <a:accent3>
        <a:srgbClr val="F29283"/>
      </a:accent3>
      <a:accent4>
        <a:srgbClr val="689F81"/>
      </a:accent4>
      <a:accent5>
        <a:srgbClr val="FCB699"/>
      </a:accent5>
      <a:accent6>
        <a:srgbClr val="51B0D0"/>
      </a:accent6>
      <a:hlink>
        <a:srgbClr val="FFB21A"/>
      </a:hlink>
      <a:folHlink>
        <a:srgbClr val="FFC020"/>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6E4E4"/>
    </a:lt2>
    <a:accent1>
      <a:srgbClr val="FFB21A"/>
    </a:accent1>
    <a:accent2>
      <a:srgbClr val="ED575A"/>
    </a:accent2>
    <a:accent3>
      <a:srgbClr val="F29283"/>
    </a:accent3>
    <a:accent4>
      <a:srgbClr val="689F81"/>
    </a:accent4>
    <a:accent5>
      <a:srgbClr val="FCB699"/>
    </a:accent5>
    <a:accent6>
      <a:srgbClr val="51B0D0"/>
    </a:accent6>
    <a:hlink>
      <a:srgbClr val="FFB21A"/>
    </a:hlink>
    <a:folHlink>
      <a:srgbClr val="FFC020"/>
    </a:folHlink>
  </a:clrScheme>
</a:themeOverride>
</file>

<file path=ppt/theme/themeOverride2.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6E4E4"/>
    </a:lt2>
    <a:accent1>
      <a:srgbClr val="FFB21A"/>
    </a:accent1>
    <a:accent2>
      <a:srgbClr val="ED575A"/>
    </a:accent2>
    <a:accent3>
      <a:srgbClr val="F29283"/>
    </a:accent3>
    <a:accent4>
      <a:srgbClr val="689F81"/>
    </a:accent4>
    <a:accent5>
      <a:srgbClr val="FCB699"/>
    </a:accent5>
    <a:accent6>
      <a:srgbClr val="51B0D0"/>
    </a:accent6>
    <a:hlink>
      <a:srgbClr val="FFB21A"/>
    </a:hlink>
    <a:folHlink>
      <a:srgbClr val="FFC020"/>
    </a:folHlink>
  </a:clrScheme>
</a:themeOverride>
</file>

<file path=docProps/app.xml><?xml version="1.0" encoding="utf-8"?>
<Properties xmlns:vt="http://schemas.openxmlformats.org/officeDocument/2006/docPropsVTypes" xmlns="http://schemas.openxmlformats.org/officeDocument/2006/extended-properties">
  <Company/>
  <PresentationFormat>宽屏</PresentationFormat>
  <Paragraphs>257</Paragraphs>
  <Slides>26</Slides>
  <Notes>0</Notes>
  <TotalTime>0</TotalTime>
  <HiddenSlides>0</HiddenSlides>
  <MMClips>1</MMClips>
  <ScaleCrop>0</ScaleCrop>
  <HeadingPairs>
    <vt:vector baseType="variant" size="6">
      <vt:variant>
        <vt:lpstr>Fonts used</vt:lpstr>
      </vt:variant>
      <vt:variant>
        <vt:i4>5</vt:i4>
      </vt:variant>
      <vt:variant>
        <vt:lpstr>Theme</vt:lpstr>
      </vt:variant>
      <vt:variant>
        <vt:i4>1</vt:i4>
      </vt:variant>
      <vt:variant>
        <vt:lpstr>Slide Titles</vt:lpstr>
      </vt:variant>
      <vt:variant>
        <vt:i4>26</vt:i4>
      </vt:variant>
    </vt:vector>
  </HeadingPairs>
  <TitlesOfParts>
    <vt:vector baseType="lpstr" size="32">
      <vt:lpstr>Arial</vt:lpstr>
      <vt:lpstr>等线 Light</vt:lpstr>
      <vt:lpstr>等线</vt:lpstr>
      <vt:lpstr>Open Sans</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12</dc:title>
  <dc:creator>刘 思蜀</dc:creator>
  <cp:lastModifiedBy>明天 </cp:lastModifiedBy>
  <cp:revision>46</cp:revision>
  <dcterms:created xsi:type="dcterms:W3CDTF">2018-10-15T05:20:00Z</dcterms:created>
  <dcterms:modified xsi:type="dcterms:W3CDTF">2023-10-16T16:13:05Z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2B2608C8C0EE4C179B995923094F37C5_12</vt:lpwstr>
  </property>
  <property fmtid="{D5CDD505-2E9C-101B-9397-08002B2CF9AE}" pid="3" name="KSOProductBuildVer">
    <vt:lpwstr>2052-12.1.0.15712</vt:lpwstr>
  </property>
</Properties>
</file>