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0"/>
  </p:handoutMasterIdLst>
  <p:sldIdLst>
    <p:sldId id="336" r:id="rId2"/>
    <p:sldId id="256" r:id="rId3"/>
    <p:sldId id="321" r:id="rId4"/>
    <p:sldId id="306" r:id="rId5"/>
    <p:sldId id="338" r:id="rId6"/>
    <p:sldId id="337" r:id="rId7"/>
    <p:sldId id="324" r:id="rId8"/>
    <p:sldId id="326" r:id="rId9"/>
    <p:sldId id="339" r:id="rId10"/>
    <p:sldId id="340" r:id="rId11"/>
    <p:sldId id="328" r:id="rId12"/>
    <p:sldId id="341" r:id="rId13"/>
    <p:sldId id="330" r:id="rId14"/>
    <p:sldId id="331" r:id="rId15"/>
    <p:sldId id="342" r:id="rId16"/>
    <p:sldId id="333" r:id="rId17"/>
    <p:sldId id="343" r:id="rId18"/>
    <p:sldId id="334"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8651"/>
    <a:srgbClr val="FAF9F5"/>
    <a:srgbClr val="D15315"/>
    <a:srgbClr val="006067"/>
    <a:srgbClr val="DD732B"/>
    <a:srgbClr val="F5B66D"/>
    <a:srgbClr val="F3D0A8"/>
    <a:srgbClr val="978561"/>
    <a:srgbClr val="007385"/>
    <a:srgbClr val="8DB0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40" autoAdjust="0"/>
    <p:restoredTop sz="94660"/>
  </p:normalViewPr>
  <p:slideViewPr>
    <p:cSldViewPr snapToGrid="0" showGuides="1">
      <p:cViewPr varScale="1">
        <p:scale>
          <a:sx n="76" d="100"/>
          <a:sy n="76" d="100"/>
        </p:scale>
        <p:origin x="114" y="1014"/>
      </p:cViewPr>
      <p:guideLst>
        <p:guide orient="horz"/>
        <p:guide pos="2880"/>
      </p:guideLst>
    </p:cSldViewPr>
  </p:slideViewPr>
  <p:notesTextViewPr>
    <p:cViewPr>
      <p:scale>
        <a:sx n="1" d="1"/>
        <a:sy n="1" d="1"/>
      </p:scale>
      <p:origin x="0" y="0"/>
    </p:cViewPr>
  </p:notesTextViewPr>
  <p:notesViewPr>
    <p:cSldViewPr snapToGrid="0">
      <p:cViewPr varScale="1">
        <p:scale>
          <a:sx n="60" d="100"/>
          <a:sy n="60" d="100"/>
        </p:scale>
        <p:origin x="2069"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B9392A-C105-4710-8001-B3A67B0597E4}" type="datetimeFigureOut">
              <a:rPr lang="zh-CN" altLang="en-US" smtClean="0"/>
              <a:t>2020/6/8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FE52076-D047-429E-A09B-4DB35F59F1D9}"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FAF9F5"/>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197428" y="176176"/>
            <a:ext cx="8749145" cy="4791149"/>
            <a:chOff x="203662" y="163236"/>
            <a:chExt cx="8749145" cy="4791149"/>
          </a:xfrm>
        </p:grpSpPr>
        <p:sp>
          <p:nvSpPr>
            <p:cNvPr id="6" name="矩形 5"/>
            <p:cNvSpPr/>
            <p:nvPr userDrawn="1"/>
          </p:nvSpPr>
          <p:spPr>
            <a:xfrm>
              <a:off x="358206" y="283300"/>
              <a:ext cx="8440057" cy="455102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3662" y="163236"/>
              <a:ext cx="8749145" cy="4791149"/>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l="17410" r="17410"/>
          <a:stretch>
            <a:fillRect/>
          </a:stretch>
        </p:blipFill>
        <p:spPr>
          <a:xfrm>
            <a:off x="1" y="0"/>
            <a:ext cx="9143999" cy="5143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F5D2D5B-3EED-41BA-94D9-90B1F1B196BA}" type="datetimeFigureOut">
              <a:rPr lang="zh-CN" altLang="en-US" smtClean="0"/>
              <a:t>2020/6/8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2B17AC-5819-47CE-B884-001938CF9DB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标题幻灯片">
    <p:bg>
      <p:bgPr>
        <a:solidFill>
          <a:srgbClr val="FAF9F5"/>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60968" b="1302"/>
          <a:stretch>
            <a:fillRect/>
          </a:stretch>
        </p:blipFill>
        <p:spPr>
          <a:xfrm>
            <a:off x="0" y="3878600"/>
            <a:ext cx="9144000" cy="1264900"/>
          </a:xfrm>
          <a:prstGeom prst="rect">
            <a:avLst/>
          </a:prstGeom>
        </p:spPr>
      </p:pic>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b="38230"/>
          <a:stretch>
            <a:fillRect/>
          </a:stretch>
        </p:blipFill>
        <p:spPr>
          <a:xfrm>
            <a:off x="0" y="0"/>
            <a:ext cx="9144000" cy="2070847"/>
          </a:xfrm>
          <a:prstGeom prst="rect">
            <a:avLst/>
          </a:prstGeom>
        </p:spPr>
      </p:pic>
      <p:sp>
        <p:nvSpPr>
          <p:cNvPr id="12" name="矩形 11"/>
          <p:cNvSpPr/>
          <p:nvPr userDrawn="1"/>
        </p:nvSpPr>
        <p:spPr>
          <a:xfrm>
            <a:off x="197428" y="176176"/>
            <a:ext cx="8749145" cy="4791149"/>
          </a:xfrm>
          <a:prstGeom prst="rect">
            <a:avLst/>
          </a:prstGeom>
          <a:solidFill>
            <a:srgbClr val="FAF9F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51972" y="296240"/>
            <a:ext cx="8440057" cy="4551021"/>
          </a:xfrm>
          <a:prstGeom prst="rect">
            <a:avLst/>
          </a:prstGeom>
          <a:solidFill>
            <a:srgbClr val="FAF9F5"/>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solidFill>
          <a:srgbClr val="FAF9F5"/>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l="52544"/>
          <a:stretch>
            <a:fillRect/>
          </a:stretch>
        </p:blipFill>
        <p:spPr>
          <a:xfrm>
            <a:off x="6220255" y="1677970"/>
            <a:ext cx="2923744" cy="3465529"/>
          </a:xfrm>
          <a:prstGeom prst="rect">
            <a:avLst/>
          </a:prstGeom>
          <a:ln w="19050">
            <a:noFill/>
          </a:ln>
        </p:spPr>
      </p:pic>
      <p:pic>
        <p:nvPicPr>
          <p:cNvPr id="13" name="图片 12"/>
          <p:cNvPicPr>
            <a:picLocks noChangeAspect="1"/>
          </p:cNvPicPr>
          <p:nvPr userDrawn="1"/>
        </p:nvPicPr>
        <p:blipFill rotWithShape="1">
          <a:blip r:embed="rId3" cstate="print">
            <a:clrChange>
              <a:clrFrom>
                <a:srgbClr val="FCF9F5"/>
              </a:clrFrom>
              <a:clrTo>
                <a:srgbClr val="FCF9F5">
                  <a:alpha val="0"/>
                </a:srgbClr>
              </a:clrTo>
            </a:clrChange>
            <a:extLst>
              <a:ext uri="{28A0092B-C50C-407E-A947-70E740481C1C}">
                <a14:useLocalDpi xmlns:a14="http://schemas.microsoft.com/office/drawing/2010/main" val="0"/>
              </a:ext>
            </a:extLst>
          </a:blip>
          <a:srcRect l="52544"/>
          <a:stretch>
            <a:fillRect/>
          </a:stretch>
        </p:blipFill>
        <p:spPr>
          <a:xfrm rot="10800000">
            <a:off x="2" y="0"/>
            <a:ext cx="3284614" cy="3893270"/>
          </a:xfrm>
          <a:prstGeom prst="rect">
            <a:avLst/>
          </a:prstGeom>
          <a:ln w="19050">
            <a:noFill/>
          </a:ln>
        </p:spPr>
      </p:pic>
      <p:sp>
        <p:nvSpPr>
          <p:cNvPr id="6" name="矩形 5"/>
          <p:cNvSpPr/>
          <p:nvPr userDrawn="1"/>
        </p:nvSpPr>
        <p:spPr>
          <a:xfrm>
            <a:off x="351972" y="297543"/>
            <a:ext cx="8440057" cy="455102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nvSpPr>
        <p:spPr>
          <a:xfrm>
            <a:off x="252547" y="1606163"/>
            <a:ext cx="5899600" cy="3366890"/>
          </a:xfrm>
          <a:custGeom>
            <a:avLst/>
            <a:gdLst>
              <a:gd name="connsiteX0" fmla="*/ 0 w 5277394"/>
              <a:gd name="connsiteY0" fmla="*/ 0 h 2856411"/>
              <a:gd name="connsiteX1" fmla="*/ 0 w 5277394"/>
              <a:gd name="connsiteY1" fmla="*/ 2856411 h 2856411"/>
              <a:gd name="connsiteX2" fmla="*/ 5277394 w 5277394"/>
              <a:gd name="connsiteY2" fmla="*/ 2856411 h 2856411"/>
            </a:gdLst>
            <a:ahLst/>
            <a:cxnLst>
              <a:cxn ang="0">
                <a:pos x="connsiteX0" y="connsiteY0"/>
              </a:cxn>
              <a:cxn ang="0">
                <a:pos x="connsiteX1" y="connsiteY1"/>
              </a:cxn>
              <a:cxn ang="0">
                <a:pos x="connsiteX2" y="connsiteY2"/>
              </a:cxn>
            </a:cxnLst>
            <a:rect l="l" t="t" r="r" b="b"/>
            <a:pathLst>
              <a:path w="5277394" h="2856411">
                <a:moveTo>
                  <a:pt x="0" y="0"/>
                </a:moveTo>
                <a:lnTo>
                  <a:pt x="0" y="2856411"/>
                </a:lnTo>
                <a:lnTo>
                  <a:pt x="5277394" y="2856411"/>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任意多边形: 形状 10"/>
          <p:cNvSpPr/>
          <p:nvPr userDrawn="1"/>
        </p:nvSpPr>
        <p:spPr>
          <a:xfrm rot="10800000">
            <a:off x="2663687" y="107041"/>
            <a:ext cx="6262597" cy="2975792"/>
          </a:xfrm>
          <a:custGeom>
            <a:avLst/>
            <a:gdLst>
              <a:gd name="connsiteX0" fmla="*/ 0 w 5277394"/>
              <a:gd name="connsiteY0" fmla="*/ 0 h 2856411"/>
              <a:gd name="connsiteX1" fmla="*/ 0 w 5277394"/>
              <a:gd name="connsiteY1" fmla="*/ 2856411 h 2856411"/>
              <a:gd name="connsiteX2" fmla="*/ 5277394 w 5277394"/>
              <a:gd name="connsiteY2" fmla="*/ 2856411 h 2856411"/>
            </a:gdLst>
            <a:ahLst/>
            <a:cxnLst>
              <a:cxn ang="0">
                <a:pos x="connsiteX0" y="connsiteY0"/>
              </a:cxn>
              <a:cxn ang="0">
                <a:pos x="connsiteX1" y="connsiteY1"/>
              </a:cxn>
              <a:cxn ang="0">
                <a:pos x="connsiteX2" y="connsiteY2"/>
              </a:cxn>
            </a:cxnLst>
            <a:rect l="l" t="t" r="r" b="b"/>
            <a:pathLst>
              <a:path w="5277394" h="2856411">
                <a:moveTo>
                  <a:pt x="0" y="0"/>
                </a:moveTo>
                <a:lnTo>
                  <a:pt x="0" y="2856411"/>
                </a:lnTo>
                <a:lnTo>
                  <a:pt x="5277394" y="2856411"/>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6" name="任意多边形: 形状 15"/>
          <p:cNvSpPr/>
          <p:nvPr userDrawn="1"/>
        </p:nvSpPr>
        <p:spPr>
          <a:xfrm>
            <a:off x="6152147" y="3015916"/>
            <a:ext cx="2774137" cy="1957137"/>
          </a:xfrm>
          <a:custGeom>
            <a:avLst/>
            <a:gdLst>
              <a:gd name="connsiteX0" fmla="*/ 0 w 2791327"/>
              <a:gd name="connsiteY0" fmla="*/ 1957137 h 1957137"/>
              <a:gd name="connsiteX1" fmla="*/ 2791327 w 2791327"/>
              <a:gd name="connsiteY1" fmla="*/ 1957137 h 1957137"/>
              <a:gd name="connsiteX2" fmla="*/ 2791327 w 2791327"/>
              <a:gd name="connsiteY2" fmla="*/ 0 h 1957137"/>
            </a:gdLst>
            <a:ahLst/>
            <a:cxnLst>
              <a:cxn ang="0">
                <a:pos x="connsiteX0" y="connsiteY0"/>
              </a:cxn>
              <a:cxn ang="0">
                <a:pos x="connsiteX1" y="connsiteY1"/>
              </a:cxn>
              <a:cxn ang="0">
                <a:pos x="connsiteX2" y="connsiteY2"/>
              </a:cxn>
            </a:cxnLst>
            <a:rect l="l" t="t" r="r" b="b"/>
            <a:pathLst>
              <a:path w="2791327" h="1957137">
                <a:moveTo>
                  <a:pt x="0" y="1957137"/>
                </a:moveTo>
                <a:lnTo>
                  <a:pt x="2791327" y="1957137"/>
                </a:lnTo>
                <a:lnTo>
                  <a:pt x="2791327"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p:cNvSpPr/>
          <p:nvPr userDrawn="1"/>
        </p:nvSpPr>
        <p:spPr>
          <a:xfrm flipH="1">
            <a:off x="208723" y="779228"/>
            <a:ext cx="45719" cy="683812"/>
          </a:xfrm>
          <a:custGeom>
            <a:avLst/>
            <a:gdLst>
              <a:gd name="connsiteX0" fmla="*/ 0 w 0"/>
              <a:gd name="connsiteY0" fmla="*/ 652007 h 652007"/>
              <a:gd name="connsiteX1" fmla="*/ 0 w 0"/>
              <a:gd name="connsiteY1" fmla="*/ 0 h 652007"/>
            </a:gdLst>
            <a:ahLst/>
            <a:cxnLst>
              <a:cxn ang="0">
                <a:pos x="connsiteX0" y="connsiteY0"/>
              </a:cxn>
              <a:cxn ang="0">
                <a:pos x="connsiteX1" y="connsiteY1"/>
              </a:cxn>
            </a:cxnLst>
            <a:rect l="l" t="t" r="r" b="b"/>
            <a:pathLst>
              <a:path h="652007">
                <a:moveTo>
                  <a:pt x="0" y="652007"/>
                </a:moveTo>
                <a:lnTo>
                  <a:pt x="0"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nvSpPr>
        <p:spPr>
          <a:xfrm>
            <a:off x="1868556" y="103367"/>
            <a:ext cx="405517" cy="0"/>
          </a:xfrm>
          <a:custGeom>
            <a:avLst/>
            <a:gdLst>
              <a:gd name="connsiteX0" fmla="*/ 405517 w 405517"/>
              <a:gd name="connsiteY0" fmla="*/ 0 h 0"/>
              <a:gd name="connsiteX1" fmla="*/ 0 w 405517"/>
              <a:gd name="connsiteY1" fmla="*/ 0 h 0"/>
            </a:gdLst>
            <a:ahLst/>
            <a:cxnLst>
              <a:cxn ang="0">
                <a:pos x="connsiteX0" y="connsiteY0"/>
              </a:cxn>
              <a:cxn ang="0">
                <a:pos x="connsiteX1" y="connsiteY1"/>
              </a:cxn>
            </a:cxnLst>
            <a:rect l="l" t="t" r="r" b="b"/>
            <a:pathLst>
              <a:path w="405517">
                <a:moveTo>
                  <a:pt x="405517" y="0"/>
                </a:moveTo>
                <a:lnTo>
                  <a:pt x="0" y="0"/>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32FD01-6AD2-47DB-A639-46771605062F}" type="datetimeFigureOut">
              <a:rPr lang="zh-CN" altLang="en-US" smtClean="0"/>
              <a:t>2020/6/8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22ABEB3-3FA0-4F7C-8D69-FBAD2A60C7F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6F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B32FD01-6AD2-47DB-A639-46771605062F}" type="datetimeFigureOut">
              <a:rPr lang="zh-CN" altLang="en-US" smtClean="0"/>
              <a:t>2020/6/8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22ABEB3-3FA0-4F7C-8D69-FBAD2A60C7F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094125" y="1783681"/>
            <a:ext cx="6955750" cy="769441"/>
          </a:xfrm>
          <a:prstGeom prst="rect">
            <a:avLst/>
          </a:prstGeom>
          <a:noFill/>
        </p:spPr>
        <p:txBody>
          <a:bodyPr wrap="none" rtlCol="0">
            <a:spAutoFit/>
          </a:bodyPr>
          <a:lstStyle/>
          <a:p>
            <a:pPr algn="ctr"/>
            <a:r>
              <a:rPr lang="zh-CN" altLang="en-US" sz="4400">
                <a:solidFill>
                  <a:schemeClr val="accent1"/>
                </a:solidFill>
                <a:latin typeface="+mj-ea"/>
                <a:ea typeface="+mj-ea"/>
              </a:rPr>
              <a:t>莫兰迪色清新教学课件模板</a:t>
            </a:r>
          </a:p>
        </p:txBody>
      </p:sp>
      <p:sp>
        <p:nvSpPr>
          <p:cNvPr id="14" name="矩形 13"/>
          <p:cNvSpPr/>
          <p:nvPr/>
        </p:nvSpPr>
        <p:spPr>
          <a:xfrm>
            <a:off x="1355625" y="2553122"/>
            <a:ext cx="6432749" cy="552011"/>
          </a:xfrm>
          <a:prstGeom prst="rect">
            <a:avLst/>
          </a:prstGeom>
        </p:spPr>
        <p:txBody>
          <a:bodyPr wrap="square">
            <a:spAutoFit/>
          </a:bodyPr>
          <a:lstStyle/>
          <a:p>
            <a:pPr algn="ctr" defTabSz="914400">
              <a:lnSpc>
                <a:spcPct val="150000"/>
              </a:lnSpc>
              <a:defRPr/>
            </a:pPr>
            <a:r>
              <a:rPr lang="en-US" altLang="zh-CN" sz="1050" kern="0">
                <a:solidFill>
                  <a:schemeClr val="tx1">
                    <a:lumMod val="50000"/>
                    <a:lumOff val="50000"/>
                  </a:schemeClr>
                </a:solidFill>
              </a:rPr>
              <a:t>Lorem ipsum dolor sit amet, consectetuer adipiscing elit. Aenean commodo ligula eget dolor. Lorem ipsum dolor sit amet, consectetuer adipiscing elit. Aenean commodo ligula eget dolor. </a:t>
            </a:r>
          </a:p>
        </p:txBody>
      </p:sp>
      <p:sp>
        <p:nvSpPr>
          <p:cNvPr id="2" name="矩形: 圆角 1"/>
          <p:cNvSpPr/>
          <p:nvPr/>
        </p:nvSpPr>
        <p:spPr>
          <a:xfrm>
            <a:off x="3040380" y="3410117"/>
            <a:ext cx="1444535" cy="325735"/>
          </a:xfrm>
          <a:prstGeom prst="roundRect">
            <a:avLst>
              <a:gd name="adj" fmla="val 50000"/>
            </a:avLst>
          </a:prstGeom>
          <a:solidFill>
            <a:srgbClr val="B68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授课人：</a:t>
            </a:r>
            <a:r>
              <a:rPr lang="en-US" altLang="zh-CN" sz="1100" dirty="0">
                <a:latin typeface="+mj-ea"/>
                <a:ea typeface="+mj-ea"/>
              </a:rPr>
              <a:t>XXXX</a:t>
            </a:r>
          </a:p>
        </p:txBody>
      </p:sp>
      <p:sp>
        <p:nvSpPr>
          <p:cNvPr id="5" name="矩形: 圆角 4"/>
          <p:cNvSpPr/>
          <p:nvPr/>
        </p:nvSpPr>
        <p:spPr>
          <a:xfrm>
            <a:off x="4760686" y="3410117"/>
            <a:ext cx="1190172" cy="325735"/>
          </a:xfrm>
          <a:prstGeom prst="roundRect">
            <a:avLst>
              <a:gd name="adj" fmla="val 50000"/>
            </a:avLst>
          </a:prstGeom>
          <a:solidFill>
            <a:srgbClr val="B68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mj-ea"/>
                <a:ea typeface="+mj-ea"/>
              </a:rPr>
              <a:t>20XX.XX</a:t>
            </a:r>
            <a:endParaRPr lang="zh-CN" altLang="en-US" sz="1100" dirty="0">
              <a:latin typeface="+mj-ea"/>
              <a:ea typeface="+mj-ea"/>
            </a:endParaRPr>
          </a:p>
        </p:txBody>
      </p:sp>
      <p:pic>
        <p:nvPicPr>
          <p:cNvPr id="4" name="安静舒适小清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94818" y="-738123"/>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t="22998"/>
          <a:stretch>
            <a:fillRect/>
          </a:stretch>
        </p:blipFill>
        <p:spPr>
          <a:xfrm>
            <a:off x="396551" y="1093267"/>
            <a:ext cx="8350898" cy="2009492"/>
          </a:xfrm>
          <a:prstGeom prst="rect">
            <a:avLst/>
          </a:prstGeom>
        </p:spPr>
      </p:pic>
      <p:sp>
        <p:nvSpPr>
          <p:cNvPr id="21" name="矩形 20"/>
          <p:cNvSpPr/>
          <p:nvPr/>
        </p:nvSpPr>
        <p:spPr>
          <a:xfrm>
            <a:off x="1090278" y="3673028"/>
            <a:ext cx="1107996" cy="369332"/>
          </a:xfrm>
          <a:prstGeom prst="rect">
            <a:avLst/>
          </a:prstGeom>
          <a:noFill/>
        </p:spPr>
        <p:txBody>
          <a:bodyPr wrap="none" rtlCol="0">
            <a:spAutoFit/>
          </a:bodyPr>
          <a:lstStyle/>
          <a:p>
            <a:pPr algn="ctr"/>
            <a:r>
              <a:rPr lang="zh-CN" altLang="en-US">
                <a:solidFill>
                  <a:schemeClr val="accent1"/>
                </a:solidFill>
                <a:latin typeface="+mn-ea"/>
              </a:rPr>
              <a:t>教学策略</a:t>
            </a:r>
          </a:p>
        </p:txBody>
      </p:sp>
      <p:sp>
        <p:nvSpPr>
          <p:cNvPr id="22" name="TextBox 16"/>
          <p:cNvSpPr txBox="1"/>
          <p:nvPr/>
        </p:nvSpPr>
        <p:spPr>
          <a:xfrm>
            <a:off x="396551" y="3971912"/>
            <a:ext cx="2495451" cy="794385"/>
          </a:xfrm>
          <a:prstGeom prst="rect">
            <a:avLst/>
          </a:prstGeom>
          <a:noFill/>
        </p:spPr>
        <p:txBody>
          <a:bodyPr wrap="square" lIns="0" rtlCol="0">
            <a:spAutoFit/>
          </a:bodyPr>
          <a:lstStyle/>
          <a:p>
            <a:pPr algn="ctr">
              <a:lnSpc>
                <a:spcPct val="150000"/>
              </a:lnSpc>
            </a:pPr>
            <a:r>
              <a:rPr lang="en-US" sz="1050">
                <a:solidFill>
                  <a:srgbClr val="4D4C51"/>
                </a:solidFill>
              </a:rPr>
              <a:t>Lorem ipsum dolor sit amet, consectetur adipiscing elit. Donec luctus nibh sit amet sem vulputate venenatis</a:t>
            </a:r>
          </a:p>
        </p:txBody>
      </p:sp>
      <p:sp>
        <p:nvSpPr>
          <p:cNvPr id="23" name="矩形 22"/>
          <p:cNvSpPr/>
          <p:nvPr/>
        </p:nvSpPr>
        <p:spPr>
          <a:xfrm>
            <a:off x="4018002" y="3673028"/>
            <a:ext cx="1107996" cy="369332"/>
          </a:xfrm>
          <a:prstGeom prst="rect">
            <a:avLst/>
          </a:prstGeom>
          <a:noFill/>
        </p:spPr>
        <p:txBody>
          <a:bodyPr wrap="none" rtlCol="0">
            <a:spAutoFit/>
          </a:bodyPr>
          <a:lstStyle/>
          <a:p>
            <a:pPr algn="ctr"/>
            <a:r>
              <a:rPr lang="zh-CN" altLang="en-US">
                <a:solidFill>
                  <a:schemeClr val="accent1"/>
                </a:solidFill>
                <a:latin typeface="+mn-ea"/>
              </a:rPr>
              <a:t>教学策略</a:t>
            </a:r>
          </a:p>
        </p:txBody>
      </p:sp>
      <p:sp>
        <p:nvSpPr>
          <p:cNvPr id="24" name="TextBox 16"/>
          <p:cNvSpPr txBox="1"/>
          <p:nvPr/>
        </p:nvSpPr>
        <p:spPr>
          <a:xfrm>
            <a:off x="3324275" y="3971912"/>
            <a:ext cx="2495451" cy="794385"/>
          </a:xfrm>
          <a:prstGeom prst="rect">
            <a:avLst/>
          </a:prstGeom>
          <a:noFill/>
        </p:spPr>
        <p:txBody>
          <a:bodyPr wrap="square" lIns="0" rtlCol="0">
            <a:spAutoFit/>
          </a:bodyPr>
          <a:lstStyle/>
          <a:p>
            <a:pPr algn="ctr">
              <a:lnSpc>
                <a:spcPct val="150000"/>
              </a:lnSpc>
            </a:pPr>
            <a:r>
              <a:rPr lang="en-US" sz="1050">
                <a:solidFill>
                  <a:srgbClr val="4D4C51"/>
                </a:solidFill>
              </a:rPr>
              <a:t>Lorem ipsum dolor sit amet, consectetur adipiscing elit. Donec luctus nibh sit amet sem vulputate venenatis</a:t>
            </a:r>
          </a:p>
        </p:txBody>
      </p:sp>
      <p:sp>
        <p:nvSpPr>
          <p:cNvPr id="25" name="矩形 24"/>
          <p:cNvSpPr/>
          <p:nvPr/>
        </p:nvSpPr>
        <p:spPr>
          <a:xfrm>
            <a:off x="6945725" y="3673028"/>
            <a:ext cx="1107996" cy="369332"/>
          </a:xfrm>
          <a:prstGeom prst="rect">
            <a:avLst/>
          </a:prstGeom>
          <a:noFill/>
        </p:spPr>
        <p:txBody>
          <a:bodyPr wrap="none" rtlCol="0">
            <a:spAutoFit/>
          </a:bodyPr>
          <a:lstStyle/>
          <a:p>
            <a:pPr algn="ctr"/>
            <a:r>
              <a:rPr lang="zh-CN" altLang="en-US">
                <a:solidFill>
                  <a:schemeClr val="accent1"/>
                </a:solidFill>
                <a:latin typeface="+mn-ea"/>
              </a:rPr>
              <a:t>教学策略</a:t>
            </a:r>
          </a:p>
        </p:txBody>
      </p:sp>
      <p:sp>
        <p:nvSpPr>
          <p:cNvPr id="26" name="TextBox 16"/>
          <p:cNvSpPr txBox="1"/>
          <p:nvPr/>
        </p:nvSpPr>
        <p:spPr>
          <a:xfrm>
            <a:off x="6251998" y="3971912"/>
            <a:ext cx="2495451" cy="794385"/>
          </a:xfrm>
          <a:prstGeom prst="rect">
            <a:avLst/>
          </a:prstGeom>
          <a:noFill/>
        </p:spPr>
        <p:txBody>
          <a:bodyPr wrap="square" lIns="0" rtlCol="0">
            <a:spAutoFit/>
          </a:bodyPr>
          <a:lstStyle/>
          <a:p>
            <a:pPr algn="ctr">
              <a:lnSpc>
                <a:spcPct val="150000"/>
              </a:lnSpc>
            </a:pPr>
            <a:r>
              <a:rPr lang="en-US" sz="1050">
                <a:solidFill>
                  <a:srgbClr val="4D4C51"/>
                </a:solidFill>
              </a:rPr>
              <a:t>Lorem ipsum dolor sit amet, consectetur adipiscing elit. Donec luctus nibh sit amet sem vulputate venenatis</a:t>
            </a:r>
          </a:p>
        </p:txBody>
      </p:sp>
      <p:sp>
        <p:nvSpPr>
          <p:cNvPr id="12"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教学策略</a:t>
            </a:r>
            <a:endParaRPr lang="zh-CN" altLang="en-US" sz="2400" b="0" dirty="0">
              <a:solidFill>
                <a:schemeClr val="accent1"/>
              </a:solidFill>
              <a:latin typeface="+mj-ea"/>
              <a:ea typeface="+mj-ea"/>
            </a:endParaRPr>
          </a:p>
        </p:txBody>
      </p:sp>
      <p:sp>
        <p:nvSpPr>
          <p:cNvPr id="13"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cxnSp>
        <p:nvCxnSpPr>
          <p:cNvPr id="14" name="直接连接符 13"/>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Group 112"/>
          <p:cNvGrpSpPr/>
          <p:nvPr/>
        </p:nvGrpSpPr>
        <p:grpSpPr>
          <a:xfrm>
            <a:off x="4355271" y="3216581"/>
            <a:ext cx="433455" cy="406087"/>
            <a:chOff x="5368132" y="3540125"/>
            <a:chExt cx="465138" cy="435769"/>
          </a:xfrm>
          <a:solidFill>
            <a:schemeClr val="accent1"/>
          </a:solidFill>
        </p:grpSpPr>
        <p:sp>
          <p:nvSpPr>
            <p:cNvPr id="16"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7"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8" name="AutoShape 112"/>
          <p:cNvSpPr/>
          <p:nvPr/>
        </p:nvSpPr>
        <p:spPr bwMode="auto">
          <a:xfrm>
            <a:off x="7282644" y="3185520"/>
            <a:ext cx="434158" cy="43224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7" name="组合 26"/>
          <p:cNvGrpSpPr/>
          <p:nvPr/>
        </p:nvGrpSpPr>
        <p:grpSpPr>
          <a:xfrm>
            <a:off x="1495599" y="3202898"/>
            <a:ext cx="297353" cy="433455"/>
            <a:chOff x="2528974" y="2863357"/>
            <a:chExt cx="246811" cy="359779"/>
          </a:xfrm>
          <a:solidFill>
            <a:schemeClr val="accent1"/>
          </a:solidFill>
        </p:grpSpPr>
        <p:sp>
          <p:nvSpPr>
            <p:cNvPr id="28"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1"/>
          <p:cNvSpPr txBox="1"/>
          <p:nvPr/>
        </p:nvSpPr>
        <p:spPr>
          <a:xfrm>
            <a:off x="3647727" y="2517889"/>
            <a:ext cx="1848546" cy="30777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1400" b="0">
                <a:solidFill>
                  <a:schemeClr val="accent1"/>
                </a:solidFill>
                <a:latin typeface="+mj-ea"/>
                <a:ea typeface="+mj-ea"/>
              </a:rPr>
              <a:t>TEACHING PROCESS</a:t>
            </a:r>
          </a:p>
        </p:txBody>
      </p:sp>
      <p:sp>
        <p:nvSpPr>
          <p:cNvPr id="12" name="文本框 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358379" y="1844561"/>
            <a:ext cx="2427241"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a:solidFill>
                  <a:schemeClr val="accent1"/>
                </a:solidFill>
                <a:latin typeface="方正清刻本悦宋简体" panose="02000000000000000000" pitchFamily="2" charset="-122"/>
                <a:ea typeface="方正清刻本悦宋简体" panose="02000000000000000000" pitchFamily="2" charset="-122"/>
                <a:sym typeface="Calibri" panose="020F0502020204030204" pitchFamily="34" charset="0"/>
              </a:rPr>
              <a:t>教学过程</a:t>
            </a:r>
          </a:p>
        </p:txBody>
      </p:sp>
      <p:cxnSp>
        <p:nvCxnSpPr>
          <p:cNvPr id="4" name="直接连接符 3"/>
          <p:cNvCxnSpPr/>
          <p:nvPr/>
        </p:nvCxnSpPr>
        <p:spPr>
          <a:xfrm>
            <a:off x="4476750" y="2862080"/>
            <a:ext cx="1905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798330" y="2862080"/>
            <a:ext cx="5547340" cy="552011"/>
          </a:xfrm>
          <a:prstGeom prst="rect">
            <a:avLst/>
          </a:prstGeom>
        </p:spPr>
        <p:txBody>
          <a:bodyPr wrap="square">
            <a:spAutoFit/>
          </a:bodyPr>
          <a:lstStyle/>
          <a:p>
            <a:pPr algn="ct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Lorem ipsum dolor sit amet, consectetur adipiscing elit. </a:t>
            </a:r>
          </a:p>
        </p:txBody>
      </p:sp>
      <p:sp>
        <p:nvSpPr>
          <p:cNvPr id="6" name="矩形: 圆角 5"/>
          <p:cNvSpPr/>
          <p:nvPr/>
        </p:nvSpPr>
        <p:spPr>
          <a:xfrm>
            <a:off x="3957271" y="3510526"/>
            <a:ext cx="1229459" cy="21319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mj-ea"/>
                <a:ea typeface="+mj-ea"/>
              </a:rPr>
              <a:t>PART THREE</a:t>
            </a:r>
            <a:endParaRPr lang="zh-CN" altLang="en-US" sz="1400">
              <a:latin typeface="+mj-ea"/>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教学过程</a:t>
            </a:r>
            <a:endParaRPr lang="zh-CN" altLang="en-US" sz="2400" b="0" dirty="0">
              <a:solidFill>
                <a:schemeClr val="accent1"/>
              </a:solidFill>
              <a:latin typeface="+mj-ea"/>
              <a:ea typeface="+mj-ea"/>
            </a:endParaRPr>
          </a:p>
        </p:txBody>
      </p:sp>
      <p:sp>
        <p:nvSpPr>
          <p:cNvPr id="2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PROCESS</a:t>
            </a:r>
          </a:p>
        </p:txBody>
      </p:sp>
      <p:cxnSp>
        <p:nvCxnSpPr>
          <p:cNvPr id="9" name="直接连接符 8"/>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3" name="Group 4"/>
          <p:cNvGrpSpPr>
            <a:grpSpLocks noChangeAspect="1"/>
          </p:cNvGrpSpPr>
          <p:nvPr/>
        </p:nvGrpSpPr>
        <p:grpSpPr bwMode="auto">
          <a:xfrm>
            <a:off x="5767948" y="1103546"/>
            <a:ext cx="2178624" cy="3671858"/>
            <a:chOff x="2560" y="4"/>
            <a:chExt cx="2562" cy="4318"/>
          </a:xfrm>
          <a:effectLst/>
        </p:grpSpPr>
        <p:sp>
          <p:nvSpPr>
            <p:cNvPr id="34"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6"/>
            <p:cNvSpPr/>
            <p:nvPr/>
          </p:nvSpPr>
          <p:spPr bwMode="auto">
            <a:xfrm>
              <a:off x="3388" y="4"/>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7"/>
            <p:cNvSpPr/>
            <p:nvPr/>
          </p:nvSpPr>
          <p:spPr bwMode="auto">
            <a:xfrm>
              <a:off x="4272" y="9"/>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tx1">
                <a:lumMod val="85000"/>
                <a:lumOff val="15000"/>
              </a:scheme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3" name="矩形 72"/>
          <p:cNvSpPr/>
          <p:nvPr/>
        </p:nvSpPr>
        <p:spPr>
          <a:xfrm>
            <a:off x="1409549" y="2605656"/>
            <a:ext cx="1107996" cy="369332"/>
          </a:xfrm>
          <a:prstGeom prst="rect">
            <a:avLst/>
          </a:prstGeom>
          <a:noFill/>
        </p:spPr>
        <p:txBody>
          <a:bodyPr wrap="none" rtlCol="0">
            <a:spAutoFit/>
          </a:bodyPr>
          <a:lstStyle/>
          <a:p>
            <a:r>
              <a:rPr lang="zh-CN" altLang="en-US">
                <a:solidFill>
                  <a:schemeClr val="accent1"/>
                </a:solidFill>
                <a:latin typeface="+mn-ea"/>
              </a:rPr>
              <a:t>教学过程</a:t>
            </a:r>
          </a:p>
        </p:txBody>
      </p:sp>
      <p:sp>
        <p:nvSpPr>
          <p:cNvPr id="74" name="TextBox 16"/>
          <p:cNvSpPr txBox="1"/>
          <p:nvPr/>
        </p:nvSpPr>
        <p:spPr>
          <a:xfrm>
            <a:off x="1508715" y="2893192"/>
            <a:ext cx="3356193" cy="552011"/>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75" name="矩形 74"/>
          <p:cNvSpPr/>
          <p:nvPr/>
        </p:nvSpPr>
        <p:spPr>
          <a:xfrm>
            <a:off x="1409549" y="1413514"/>
            <a:ext cx="1107996" cy="369332"/>
          </a:xfrm>
          <a:prstGeom prst="rect">
            <a:avLst/>
          </a:prstGeom>
          <a:noFill/>
        </p:spPr>
        <p:txBody>
          <a:bodyPr wrap="none" rtlCol="0">
            <a:spAutoFit/>
          </a:bodyPr>
          <a:lstStyle/>
          <a:p>
            <a:r>
              <a:rPr lang="zh-CN" altLang="en-US">
                <a:solidFill>
                  <a:schemeClr val="accent1"/>
                </a:solidFill>
                <a:latin typeface="+mn-ea"/>
              </a:rPr>
              <a:t>教学过程</a:t>
            </a:r>
          </a:p>
        </p:txBody>
      </p:sp>
      <p:sp>
        <p:nvSpPr>
          <p:cNvPr id="76" name="TextBox 16"/>
          <p:cNvSpPr txBox="1"/>
          <p:nvPr/>
        </p:nvSpPr>
        <p:spPr>
          <a:xfrm>
            <a:off x="1508715" y="1672098"/>
            <a:ext cx="3356193" cy="552011"/>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77" name="矩形 76"/>
          <p:cNvSpPr/>
          <p:nvPr/>
        </p:nvSpPr>
        <p:spPr>
          <a:xfrm>
            <a:off x="1409549" y="3826750"/>
            <a:ext cx="1107996" cy="369332"/>
          </a:xfrm>
          <a:prstGeom prst="rect">
            <a:avLst/>
          </a:prstGeom>
          <a:noFill/>
        </p:spPr>
        <p:txBody>
          <a:bodyPr wrap="none" rtlCol="0">
            <a:spAutoFit/>
          </a:bodyPr>
          <a:lstStyle/>
          <a:p>
            <a:r>
              <a:rPr lang="zh-CN" altLang="en-US">
                <a:solidFill>
                  <a:schemeClr val="accent1"/>
                </a:solidFill>
                <a:latin typeface="+mn-ea"/>
              </a:rPr>
              <a:t>教学过程</a:t>
            </a:r>
          </a:p>
        </p:txBody>
      </p:sp>
      <p:sp>
        <p:nvSpPr>
          <p:cNvPr id="78" name="TextBox 16"/>
          <p:cNvSpPr txBox="1"/>
          <p:nvPr/>
        </p:nvSpPr>
        <p:spPr>
          <a:xfrm>
            <a:off x="1508715" y="4114286"/>
            <a:ext cx="3356193" cy="552011"/>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79" name="椭圆 78"/>
          <p:cNvSpPr/>
          <p:nvPr/>
        </p:nvSpPr>
        <p:spPr>
          <a:xfrm>
            <a:off x="790450" y="1448555"/>
            <a:ext cx="552011" cy="5520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779009" y="2591348"/>
            <a:ext cx="552011" cy="5520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79009" y="3838280"/>
            <a:ext cx="552011" cy="5520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AutoShape 112"/>
          <p:cNvSpPr/>
          <p:nvPr/>
        </p:nvSpPr>
        <p:spPr bwMode="auto">
          <a:xfrm>
            <a:off x="921076" y="2736207"/>
            <a:ext cx="267875" cy="26669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83" name="Group 124"/>
          <p:cNvGrpSpPr/>
          <p:nvPr/>
        </p:nvGrpSpPr>
        <p:grpSpPr>
          <a:xfrm>
            <a:off x="919250" y="3990035"/>
            <a:ext cx="267442" cy="224997"/>
            <a:chOff x="5368132" y="2625725"/>
            <a:chExt cx="465138" cy="391319"/>
          </a:xfrm>
          <a:solidFill>
            <a:schemeClr val="bg1"/>
          </a:solidFill>
        </p:grpSpPr>
        <p:sp>
          <p:nvSpPr>
            <p:cNvPr id="8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88" name="组合 87"/>
          <p:cNvGrpSpPr/>
          <p:nvPr/>
        </p:nvGrpSpPr>
        <p:grpSpPr>
          <a:xfrm>
            <a:off x="932962" y="1598180"/>
            <a:ext cx="266985" cy="266985"/>
            <a:chOff x="2473104" y="2145028"/>
            <a:chExt cx="359165" cy="359165"/>
          </a:xfrm>
          <a:solidFill>
            <a:schemeClr val="bg1"/>
          </a:solidFill>
        </p:grpSpPr>
        <p:sp>
          <p:nvSpPr>
            <p:cNvPr id="8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78"/>
          <p:cNvSpPr/>
          <p:nvPr/>
        </p:nvSpPr>
        <p:spPr bwMode="auto">
          <a:xfrm>
            <a:off x="596045" y="2417990"/>
            <a:ext cx="2548599" cy="909942"/>
          </a:xfrm>
          <a:custGeom>
            <a:avLst/>
            <a:gdLst>
              <a:gd name="T0" fmla="*/ 0 w 1555"/>
              <a:gd name="T1" fmla="*/ 0 h 1114"/>
              <a:gd name="T2" fmla="*/ 401 w 1555"/>
              <a:gd name="T3" fmla="*/ 557 h 1114"/>
              <a:gd name="T4" fmla="*/ 0 w 1555"/>
              <a:gd name="T5" fmla="*/ 1114 h 1114"/>
              <a:gd name="T6" fmla="*/ 1154 w 1555"/>
              <a:gd name="T7" fmla="*/ 1114 h 1114"/>
              <a:gd name="T8" fmla="*/ 1555 w 1555"/>
              <a:gd name="T9" fmla="*/ 557 h 1114"/>
              <a:gd name="T10" fmla="*/ 1154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4" y="1114"/>
                </a:lnTo>
                <a:lnTo>
                  <a:pt x="1555" y="557"/>
                </a:lnTo>
                <a:lnTo>
                  <a:pt x="1154" y="0"/>
                </a:lnTo>
                <a:lnTo>
                  <a:pt x="0" y="0"/>
                </a:lnTo>
                <a:close/>
              </a:path>
            </a:pathLst>
          </a:custGeom>
          <a:solidFill>
            <a:schemeClr val="accent1"/>
          </a:solidFill>
          <a:ln w="28575">
            <a:solidFill>
              <a:srgbClr val="FAF9F5"/>
            </a:solidFill>
          </a:ln>
        </p:spPr>
        <p:txBody>
          <a:bodyPr lIns="0" tIns="0" rIns="0" bIns="0" anchor="ctr" anchorCtr="0"/>
          <a:lstStyle/>
          <a:p>
            <a:pPr algn="ctr"/>
            <a:endParaRPr lang="zh-CN" altLang="en-US" sz="2000">
              <a:solidFill>
                <a:srgbClr val="333333"/>
              </a:solidFill>
              <a:latin typeface="Impact" panose="020B0806030902050204" pitchFamily="34" charset="0"/>
            </a:endParaRPr>
          </a:p>
        </p:txBody>
      </p:sp>
      <p:sp>
        <p:nvSpPr>
          <p:cNvPr id="48" name="Freeform 79"/>
          <p:cNvSpPr/>
          <p:nvPr/>
        </p:nvSpPr>
        <p:spPr bwMode="auto">
          <a:xfrm>
            <a:off x="2489055" y="2417990"/>
            <a:ext cx="2545322" cy="909942"/>
          </a:xfrm>
          <a:custGeom>
            <a:avLst/>
            <a:gdLst>
              <a:gd name="T0" fmla="*/ 0 w 1553"/>
              <a:gd name="T1" fmla="*/ 0 h 1114"/>
              <a:gd name="T2" fmla="*/ 400 w 1553"/>
              <a:gd name="T3" fmla="*/ 557 h 1114"/>
              <a:gd name="T4" fmla="*/ 0 w 1553"/>
              <a:gd name="T5" fmla="*/ 1114 h 1114"/>
              <a:gd name="T6" fmla="*/ 1154 w 1553"/>
              <a:gd name="T7" fmla="*/ 1114 h 1114"/>
              <a:gd name="T8" fmla="*/ 1553 w 1553"/>
              <a:gd name="T9" fmla="*/ 557 h 1114"/>
              <a:gd name="T10" fmla="*/ 1154 w 1553"/>
              <a:gd name="T11" fmla="*/ 0 h 1114"/>
              <a:gd name="T12" fmla="*/ 0 w 1553"/>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3" h="1114">
                <a:moveTo>
                  <a:pt x="0" y="0"/>
                </a:moveTo>
                <a:lnTo>
                  <a:pt x="400" y="557"/>
                </a:lnTo>
                <a:lnTo>
                  <a:pt x="0" y="1114"/>
                </a:lnTo>
                <a:lnTo>
                  <a:pt x="1154" y="1114"/>
                </a:lnTo>
                <a:lnTo>
                  <a:pt x="1553" y="557"/>
                </a:lnTo>
                <a:lnTo>
                  <a:pt x="1154" y="0"/>
                </a:lnTo>
                <a:lnTo>
                  <a:pt x="0" y="0"/>
                </a:lnTo>
                <a:close/>
              </a:path>
            </a:pathLst>
          </a:custGeom>
          <a:solidFill>
            <a:schemeClr val="accent2"/>
          </a:solidFill>
          <a:ln w="28575">
            <a:solidFill>
              <a:srgbClr val="FAF9F5"/>
            </a:solidFill>
          </a:ln>
        </p:spPr>
        <p:txBody>
          <a:bodyPr lIns="0" tIns="0" rIns="0" bIns="0" anchor="ctr" anchorCtr="0"/>
          <a:lstStyle/>
          <a:p>
            <a:pPr algn="ctr"/>
            <a:endParaRPr lang="zh-CN" altLang="en-US" sz="2000">
              <a:solidFill>
                <a:srgbClr val="333333"/>
              </a:solidFill>
              <a:latin typeface="Impact" panose="020B0806030902050204" pitchFamily="34" charset="0"/>
            </a:endParaRPr>
          </a:p>
        </p:txBody>
      </p:sp>
      <p:sp>
        <p:nvSpPr>
          <p:cNvPr id="49" name="Freeform 80"/>
          <p:cNvSpPr/>
          <p:nvPr/>
        </p:nvSpPr>
        <p:spPr bwMode="auto">
          <a:xfrm>
            <a:off x="4380428" y="2417990"/>
            <a:ext cx="2548600" cy="909942"/>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chemeClr val="accent3"/>
          </a:solidFill>
          <a:ln w="28575">
            <a:solidFill>
              <a:srgbClr val="FAF9F5"/>
            </a:solidFill>
          </a:ln>
        </p:spPr>
        <p:txBody>
          <a:bodyPr lIns="0" tIns="0" rIns="0" bIns="0" anchor="ctr" anchorCtr="0"/>
          <a:lstStyle/>
          <a:p>
            <a:pPr algn="ctr"/>
            <a:endParaRPr lang="zh-CN" altLang="en-US" sz="2000">
              <a:solidFill>
                <a:srgbClr val="333333"/>
              </a:solidFill>
              <a:latin typeface="Impact" panose="020B0806030902050204" pitchFamily="34" charset="0"/>
            </a:endParaRPr>
          </a:p>
        </p:txBody>
      </p:sp>
      <p:sp>
        <p:nvSpPr>
          <p:cNvPr id="50" name="Freeform 80"/>
          <p:cNvSpPr/>
          <p:nvPr/>
        </p:nvSpPr>
        <p:spPr bwMode="auto">
          <a:xfrm>
            <a:off x="6277190" y="2417989"/>
            <a:ext cx="2548600" cy="909942"/>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chemeClr val="accent4"/>
          </a:solidFill>
          <a:ln w="28575">
            <a:solidFill>
              <a:srgbClr val="FAF9F5"/>
            </a:solidFill>
          </a:ln>
        </p:spPr>
        <p:txBody>
          <a:bodyPr lIns="0" tIns="0" rIns="0" bIns="0" anchor="ctr" anchorCtr="0"/>
          <a:lstStyle/>
          <a:p>
            <a:pPr algn="ctr"/>
            <a:endParaRPr lang="zh-CN" altLang="en-US" sz="2000">
              <a:solidFill>
                <a:srgbClr val="333333"/>
              </a:solidFill>
              <a:latin typeface="Impact" panose="020B0806030902050204" pitchFamily="34" charset="0"/>
            </a:endParaRPr>
          </a:p>
        </p:txBody>
      </p:sp>
      <p:grpSp>
        <p:nvGrpSpPr>
          <p:cNvPr id="51" name="Group 231"/>
          <p:cNvGrpSpPr/>
          <p:nvPr/>
        </p:nvGrpSpPr>
        <p:grpSpPr>
          <a:xfrm>
            <a:off x="1436629" y="2615159"/>
            <a:ext cx="420688" cy="471488"/>
            <a:chOff x="4608513" y="6291263"/>
            <a:chExt cx="420688" cy="471488"/>
          </a:xfrm>
          <a:solidFill>
            <a:schemeClr val="bg1"/>
          </a:solidFill>
        </p:grpSpPr>
        <p:sp>
          <p:nvSpPr>
            <p:cNvPr id="67"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543630"/>
                </a:solidFill>
                <a:latin typeface="微软雅黑" panose="020B0503020204020204" pitchFamily="34" charset="-122"/>
                <a:ea typeface="Microsoft YaHei UI" panose="020B0503020204020204" charset="-122"/>
              </a:endParaRPr>
            </a:p>
          </p:txBody>
        </p:sp>
        <p:sp>
          <p:nvSpPr>
            <p:cNvPr id="87"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543630"/>
                </a:solidFill>
                <a:latin typeface="微软雅黑" panose="020B0503020204020204" pitchFamily="34" charset="-122"/>
                <a:ea typeface="Microsoft YaHei UI" panose="020B0503020204020204" charset="-122"/>
              </a:endParaRPr>
            </a:p>
          </p:txBody>
        </p:sp>
        <p:sp>
          <p:nvSpPr>
            <p:cNvPr id="90"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543630"/>
                </a:solidFill>
                <a:latin typeface="微软雅黑" panose="020B0503020204020204" pitchFamily="34" charset="-122"/>
                <a:ea typeface="Microsoft YaHei UI" panose="020B0503020204020204" charset="-122"/>
              </a:endParaRPr>
            </a:p>
          </p:txBody>
        </p:sp>
      </p:grpSp>
      <p:grpSp>
        <p:nvGrpSpPr>
          <p:cNvPr id="93" name="组合 92"/>
          <p:cNvGrpSpPr/>
          <p:nvPr/>
        </p:nvGrpSpPr>
        <p:grpSpPr>
          <a:xfrm>
            <a:off x="3457856" y="2649596"/>
            <a:ext cx="402518" cy="404299"/>
            <a:chOff x="5394325" y="2859088"/>
            <a:chExt cx="358775" cy="360362"/>
          </a:xfrm>
          <a:solidFill>
            <a:schemeClr val="bg1"/>
          </a:solidFill>
        </p:grpSpPr>
        <p:sp>
          <p:nvSpPr>
            <p:cNvPr id="94"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95"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96"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97"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98"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99"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grpSp>
      <p:grpSp>
        <p:nvGrpSpPr>
          <p:cNvPr id="100" name="组合 99"/>
          <p:cNvGrpSpPr/>
          <p:nvPr/>
        </p:nvGrpSpPr>
        <p:grpSpPr>
          <a:xfrm>
            <a:off x="5460913" y="2649425"/>
            <a:ext cx="402956" cy="402956"/>
            <a:chOff x="5394312" y="2141343"/>
            <a:chExt cx="359165" cy="359165"/>
          </a:xfrm>
          <a:solidFill>
            <a:schemeClr val="bg1"/>
          </a:solidFill>
        </p:grpSpPr>
        <p:sp>
          <p:nvSpPr>
            <p:cNvPr id="101"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102"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103"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grpSp>
      <p:sp>
        <p:nvSpPr>
          <p:cNvPr id="104" name="AutoShape 112"/>
          <p:cNvSpPr/>
          <p:nvPr/>
        </p:nvSpPr>
        <p:spPr bwMode="auto">
          <a:xfrm>
            <a:off x="7464407" y="2632150"/>
            <a:ext cx="404300" cy="40251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543630"/>
              </a:solidFill>
              <a:effectLst>
                <a:outerShdw blurRad="38100" dist="38100" dir="2700000" algn="tl">
                  <a:srgbClr val="000000"/>
                </a:outerShdw>
              </a:effectLst>
              <a:uLnTx/>
              <a:uFillTx/>
              <a:latin typeface="Gill Sans" charset="0"/>
              <a:sym typeface="Gill Sans" charset="0"/>
            </a:endParaRPr>
          </a:p>
        </p:txBody>
      </p:sp>
      <p:sp>
        <p:nvSpPr>
          <p:cNvPr id="105" name="矩形 104"/>
          <p:cNvSpPr/>
          <p:nvPr/>
        </p:nvSpPr>
        <p:spPr>
          <a:xfrm>
            <a:off x="325212" y="1661676"/>
            <a:ext cx="2545322" cy="705514"/>
          </a:xfrm>
          <a:prstGeom prst="rect">
            <a:avLst/>
          </a:prstGeom>
        </p:spPr>
        <p:txBody>
          <a:bodyPr wrap="square">
            <a:spAutoFit/>
          </a:bodyPr>
          <a:lstStyle/>
          <a:p>
            <a:pPr algn="ct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106" name="矩形 105"/>
          <p:cNvSpPr/>
          <p:nvPr/>
        </p:nvSpPr>
        <p:spPr>
          <a:xfrm>
            <a:off x="845207" y="1328187"/>
            <a:ext cx="1512980" cy="369332"/>
          </a:xfrm>
          <a:prstGeom prst="rect">
            <a:avLst/>
          </a:prstGeom>
        </p:spPr>
        <p:txBody>
          <a:bodyPr wrap="square">
            <a:spAutoFit/>
          </a:bodyPr>
          <a:lstStyle/>
          <a:p>
            <a:pPr lvl="0" algn="ctr"/>
            <a:r>
              <a:rPr lang="zh-CN" altLang="en-US">
                <a:solidFill>
                  <a:schemeClr val="accent1"/>
                </a:solidFill>
                <a:latin typeface="+mn-ea"/>
              </a:rPr>
              <a:t>教学过程</a:t>
            </a:r>
          </a:p>
        </p:txBody>
      </p:sp>
      <p:sp>
        <p:nvSpPr>
          <p:cNvPr id="107" name="矩形 106"/>
          <p:cNvSpPr/>
          <p:nvPr/>
        </p:nvSpPr>
        <p:spPr>
          <a:xfrm>
            <a:off x="2379339" y="3757096"/>
            <a:ext cx="2545322" cy="705514"/>
          </a:xfrm>
          <a:prstGeom prst="rect">
            <a:avLst/>
          </a:prstGeom>
        </p:spPr>
        <p:txBody>
          <a:bodyPr wrap="square">
            <a:spAutoFit/>
          </a:bodyPr>
          <a:lstStyle/>
          <a:p>
            <a:pPr algn="ct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108" name="矩形 107"/>
          <p:cNvSpPr/>
          <p:nvPr/>
        </p:nvSpPr>
        <p:spPr>
          <a:xfrm>
            <a:off x="2899334" y="3423607"/>
            <a:ext cx="1512980" cy="369332"/>
          </a:xfrm>
          <a:prstGeom prst="rect">
            <a:avLst/>
          </a:prstGeom>
        </p:spPr>
        <p:txBody>
          <a:bodyPr wrap="square">
            <a:spAutoFit/>
          </a:bodyPr>
          <a:lstStyle/>
          <a:p>
            <a:pPr lvl="0" algn="ctr"/>
            <a:r>
              <a:rPr lang="zh-CN" altLang="en-US">
                <a:solidFill>
                  <a:schemeClr val="accent1"/>
                </a:solidFill>
                <a:latin typeface="+mn-ea"/>
              </a:rPr>
              <a:t>教学过程</a:t>
            </a:r>
          </a:p>
        </p:txBody>
      </p:sp>
      <p:sp>
        <p:nvSpPr>
          <p:cNvPr id="109" name="矩形 108"/>
          <p:cNvSpPr/>
          <p:nvPr/>
        </p:nvSpPr>
        <p:spPr>
          <a:xfrm>
            <a:off x="4109622" y="1642944"/>
            <a:ext cx="2545322" cy="705514"/>
          </a:xfrm>
          <a:prstGeom prst="rect">
            <a:avLst/>
          </a:prstGeom>
        </p:spPr>
        <p:txBody>
          <a:bodyPr wrap="square">
            <a:spAutoFit/>
          </a:bodyPr>
          <a:lstStyle/>
          <a:p>
            <a:pPr algn="ct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110" name="矩形 109"/>
          <p:cNvSpPr/>
          <p:nvPr/>
        </p:nvSpPr>
        <p:spPr>
          <a:xfrm>
            <a:off x="4629617" y="1309455"/>
            <a:ext cx="1512980" cy="369332"/>
          </a:xfrm>
          <a:prstGeom prst="rect">
            <a:avLst/>
          </a:prstGeom>
        </p:spPr>
        <p:txBody>
          <a:bodyPr wrap="square">
            <a:spAutoFit/>
          </a:bodyPr>
          <a:lstStyle/>
          <a:p>
            <a:pPr lvl="0" algn="ctr"/>
            <a:r>
              <a:rPr lang="zh-CN" altLang="en-US">
                <a:solidFill>
                  <a:schemeClr val="accent1"/>
                </a:solidFill>
                <a:latin typeface="+mn-ea"/>
              </a:rPr>
              <a:t>教学过程</a:t>
            </a:r>
          </a:p>
        </p:txBody>
      </p:sp>
      <p:sp>
        <p:nvSpPr>
          <p:cNvPr id="111" name="矩形 110"/>
          <p:cNvSpPr/>
          <p:nvPr/>
        </p:nvSpPr>
        <p:spPr>
          <a:xfrm>
            <a:off x="6191746" y="3757096"/>
            <a:ext cx="2545322" cy="705514"/>
          </a:xfrm>
          <a:prstGeom prst="rect">
            <a:avLst/>
          </a:prstGeom>
        </p:spPr>
        <p:txBody>
          <a:bodyPr wrap="square">
            <a:spAutoFit/>
          </a:bodyPr>
          <a:lstStyle/>
          <a:p>
            <a:pPr algn="ct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112" name="矩形 111"/>
          <p:cNvSpPr/>
          <p:nvPr/>
        </p:nvSpPr>
        <p:spPr>
          <a:xfrm>
            <a:off x="6711741" y="3423607"/>
            <a:ext cx="1512980" cy="369332"/>
          </a:xfrm>
          <a:prstGeom prst="rect">
            <a:avLst/>
          </a:prstGeom>
        </p:spPr>
        <p:txBody>
          <a:bodyPr wrap="square">
            <a:spAutoFit/>
          </a:bodyPr>
          <a:lstStyle/>
          <a:p>
            <a:pPr lvl="0" algn="ctr"/>
            <a:r>
              <a:rPr lang="zh-CN" altLang="en-US">
                <a:solidFill>
                  <a:schemeClr val="accent1"/>
                </a:solidFill>
                <a:latin typeface="+mn-ea"/>
              </a:rPr>
              <a:t>教学过程</a:t>
            </a:r>
          </a:p>
        </p:txBody>
      </p:sp>
      <p:sp>
        <p:nvSpPr>
          <p:cNvPr id="33"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教学过程</a:t>
            </a:r>
            <a:endParaRPr lang="zh-CN" altLang="en-US" sz="2400" b="0" dirty="0">
              <a:solidFill>
                <a:schemeClr val="accent1"/>
              </a:solidFill>
              <a:latin typeface="+mj-ea"/>
              <a:ea typeface="+mj-ea"/>
            </a:endParaRPr>
          </a:p>
        </p:txBody>
      </p:sp>
      <p:sp>
        <p:nvSpPr>
          <p:cNvPr id="34"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PROCESS</a:t>
            </a:r>
          </a:p>
        </p:txBody>
      </p:sp>
      <p:cxnSp>
        <p:nvCxnSpPr>
          <p:cNvPr id="35" name="直接连接符 34"/>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1"/>
          <p:cNvSpPr txBox="1"/>
          <p:nvPr/>
        </p:nvSpPr>
        <p:spPr>
          <a:xfrm>
            <a:off x="3191382" y="2517889"/>
            <a:ext cx="2761237" cy="30777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1400" b="0">
                <a:solidFill>
                  <a:schemeClr val="accent1"/>
                </a:solidFill>
                <a:latin typeface="+mj-ea"/>
                <a:ea typeface="+mj-ea"/>
              </a:rPr>
              <a:t>TEACHING REFLECTION</a:t>
            </a:r>
          </a:p>
        </p:txBody>
      </p:sp>
      <p:sp>
        <p:nvSpPr>
          <p:cNvPr id="12" name="文本框 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358379" y="1844561"/>
            <a:ext cx="2427241"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a:solidFill>
                  <a:schemeClr val="accent1"/>
                </a:solidFill>
                <a:latin typeface="方正清刻本悦宋简体" panose="02000000000000000000" pitchFamily="2" charset="-122"/>
                <a:ea typeface="方正清刻本悦宋简体" panose="02000000000000000000" pitchFamily="2" charset="-122"/>
                <a:sym typeface="Calibri" panose="020F0502020204030204" pitchFamily="34" charset="0"/>
              </a:rPr>
              <a:t>教学反思</a:t>
            </a:r>
          </a:p>
        </p:txBody>
      </p:sp>
      <p:cxnSp>
        <p:nvCxnSpPr>
          <p:cNvPr id="4" name="直接连接符 3"/>
          <p:cNvCxnSpPr/>
          <p:nvPr/>
        </p:nvCxnSpPr>
        <p:spPr>
          <a:xfrm>
            <a:off x="4476750" y="2862080"/>
            <a:ext cx="1905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798330" y="2862080"/>
            <a:ext cx="5547340" cy="552011"/>
          </a:xfrm>
          <a:prstGeom prst="rect">
            <a:avLst/>
          </a:prstGeom>
        </p:spPr>
        <p:txBody>
          <a:bodyPr wrap="square">
            <a:spAutoFit/>
          </a:bodyPr>
          <a:lstStyle/>
          <a:p>
            <a:pPr algn="ct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Lorem ipsum dolor sit amet, consectetur adipiscing elit. </a:t>
            </a:r>
          </a:p>
        </p:txBody>
      </p:sp>
      <p:sp>
        <p:nvSpPr>
          <p:cNvPr id="6" name="矩形: 圆角 5"/>
          <p:cNvSpPr/>
          <p:nvPr/>
        </p:nvSpPr>
        <p:spPr>
          <a:xfrm>
            <a:off x="3957271" y="3510526"/>
            <a:ext cx="1229459" cy="21319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mj-ea"/>
                <a:ea typeface="+mj-ea"/>
              </a:rPr>
              <a:t>PART FOUR</a:t>
            </a:r>
            <a:endParaRPr lang="zh-CN" altLang="en-US" sz="1400">
              <a:latin typeface="+mj-ea"/>
              <a:ea typeface="+mj-ea"/>
            </a:endParaRPr>
          </a:p>
        </p:txBody>
      </p:sp>
      <p:pic>
        <p:nvPicPr>
          <p:cNvPr id="3" name="图片 2">
            <a:extLst>
              <a:ext uri="{FF2B5EF4-FFF2-40B4-BE49-F238E27FC236}">
                <a16:creationId xmlns:a16="http://schemas.microsoft.com/office/drawing/2014/main" id="{C39AEC59-5798-4DEB-AD2E-BD44931FA5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5795" y="3363545"/>
            <a:ext cx="1523809" cy="142222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教学反思</a:t>
            </a:r>
            <a:endParaRPr lang="zh-CN" altLang="en-US" sz="2400" b="0" dirty="0">
              <a:solidFill>
                <a:schemeClr val="accent1"/>
              </a:solidFill>
              <a:latin typeface="+mj-ea"/>
              <a:ea typeface="+mj-ea"/>
            </a:endParaRPr>
          </a:p>
        </p:txBody>
      </p:sp>
      <p:sp>
        <p:nvSpPr>
          <p:cNvPr id="2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REFLECTION</a:t>
            </a:r>
          </a:p>
        </p:txBody>
      </p:sp>
      <p:cxnSp>
        <p:nvCxnSpPr>
          <p:cNvPr id="9" name="直接连接符 8"/>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a:off x="3383387" y="1659066"/>
            <a:ext cx="2377224" cy="2377224"/>
          </a:xfrm>
          <a:prstGeom prst="blockArc">
            <a:avLst>
              <a:gd name="adj1" fmla="val 10800000"/>
              <a:gd name="adj2" fmla="val 1620000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空心弧 4"/>
          <p:cNvSpPr/>
          <p:nvPr/>
        </p:nvSpPr>
        <p:spPr>
          <a:xfrm>
            <a:off x="3383387" y="1659066"/>
            <a:ext cx="2377224" cy="2377224"/>
          </a:xfrm>
          <a:prstGeom prst="blockArc">
            <a:avLst>
              <a:gd name="adj1" fmla="val 5400000"/>
              <a:gd name="adj2" fmla="val 1080000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空心弧 5"/>
          <p:cNvSpPr/>
          <p:nvPr/>
        </p:nvSpPr>
        <p:spPr>
          <a:xfrm>
            <a:off x="3383387" y="1659066"/>
            <a:ext cx="2377224" cy="2377224"/>
          </a:xfrm>
          <a:prstGeom prst="blockArc">
            <a:avLst>
              <a:gd name="adj1" fmla="val 0"/>
              <a:gd name="adj2" fmla="val 540000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空心弧 6"/>
          <p:cNvSpPr/>
          <p:nvPr/>
        </p:nvSpPr>
        <p:spPr>
          <a:xfrm>
            <a:off x="3383387" y="1659066"/>
            <a:ext cx="2377224" cy="2377224"/>
          </a:xfrm>
          <a:prstGeom prst="blockArc">
            <a:avLst>
              <a:gd name="adj1" fmla="val 16200000"/>
              <a:gd name="adj2" fmla="val 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任意多边形: 形状 7"/>
          <p:cNvSpPr/>
          <p:nvPr/>
        </p:nvSpPr>
        <p:spPr>
          <a:xfrm>
            <a:off x="4024678" y="2300357"/>
            <a:ext cx="1094641" cy="1094641"/>
          </a:xfrm>
          <a:custGeom>
            <a:avLst/>
            <a:gdLst>
              <a:gd name="connsiteX0" fmla="*/ 0 w 1197410"/>
              <a:gd name="connsiteY0" fmla="*/ 598705 h 1197410"/>
              <a:gd name="connsiteX1" fmla="*/ 598705 w 1197410"/>
              <a:gd name="connsiteY1" fmla="*/ 0 h 1197410"/>
              <a:gd name="connsiteX2" fmla="*/ 1197410 w 1197410"/>
              <a:gd name="connsiteY2" fmla="*/ 598705 h 1197410"/>
              <a:gd name="connsiteX3" fmla="*/ 598705 w 1197410"/>
              <a:gd name="connsiteY3" fmla="*/ 1197410 h 1197410"/>
              <a:gd name="connsiteX4" fmla="*/ 0 w 1197410"/>
              <a:gd name="connsiteY4" fmla="*/ 598705 h 1197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410" h="1197410">
                <a:moveTo>
                  <a:pt x="0" y="598705"/>
                </a:moveTo>
                <a:cubicBezTo>
                  <a:pt x="0" y="268049"/>
                  <a:pt x="268049" y="0"/>
                  <a:pt x="598705" y="0"/>
                </a:cubicBezTo>
                <a:cubicBezTo>
                  <a:pt x="929361" y="0"/>
                  <a:pt x="1197410" y="268049"/>
                  <a:pt x="1197410" y="598705"/>
                </a:cubicBezTo>
                <a:cubicBezTo>
                  <a:pt x="1197410" y="929361"/>
                  <a:pt x="929361" y="1197410"/>
                  <a:pt x="598705" y="1197410"/>
                </a:cubicBezTo>
                <a:cubicBezTo>
                  <a:pt x="268049" y="1197410"/>
                  <a:pt x="0" y="929361"/>
                  <a:pt x="0" y="598705"/>
                </a:cubicBezTo>
                <a:close/>
              </a:path>
            </a:pathLst>
          </a:cu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77" tIns="208377" rIns="208377" bIns="208377" numCol="1" spcCol="1270" anchor="ctr" anchorCtr="0">
            <a:noAutofit/>
          </a:bodyPr>
          <a:lstStyle/>
          <a:p>
            <a:pPr marL="0" lvl="0" indent="0" algn="ctr" defTabSz="1155700">
              <a:lnSpc>
                <a:spcPct val="90000"/>
              </a:lnSpc>
              <a:spcBef>
                <a:spcPct val="0"/>
              </a:spcBef>
              <a:spcAft>
                <a:spcPct val="35000"/>
              </a:spcAft>
              <a:buNone/>
            </a:pPr>
            <a:endParaRPr lang="zh-CN" altLang="en-US" sz="2600" kern="1200"/>
          </a:p>
        </p:txBody>
      </p:sp>
      <p:sp>
        <p:nvSpPr>
          <p:cNvPr id="10" name="任意多边形: 形状 9"/>
          <p:cNvSpPr/>
          <p:nvPr/>
        </p:nvSpPr>
        <p:spPr>
          <a:xfrm>
            <a:off x="4188875" y="1303527"/>
            <a:ext cx="766249" cy="766249"/>
          </a:xfrm>
          <a:custGeom>
            <a:avLst/>
            <a:gdLst>
              <a:gd name="connsiteX0" fmla="*/ 0 w 838187"/>
              <a:gd name="connsiteY0" fmla="*/ 419094 h 838187"/>
              <a:gd name="connsiteX1" fmla="*/ 419094 w 838187"/>
              <a:gd name="connsiteY1" fmla="*/ 0 h 838187"/>
              <a:gd name="connsiteX2" fmla="*/ 838188 w 838187"/>
              <a:gd name="connsiteY2" fmla="*/ 419094 h 838187"/>
              <a:gd name="connsiteX3" fmla="*/ 419094 w 838187"/>
              <a:gd name="connsiteY3" fmla="*/ 838188 h 838187"/>
              <a:gd name="connsiteX4" fmla="*/ 0 w 838187"/>
              <a:gd name="connsiteY4" fmla="*/ 419094 h 838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87" h="838187">
                <a:moveTo>
                  <a:pt x="0" y="419094"/>
                </a:moveTo>
                <a:cubicBezTo>
                  <a:pt x="0" y="187635"/>
                  <a:pt x="187635" y="0"/>
                  <a:pt x="419094" y="0"/>
                </a:cubicBezTo>
                <a:cubicBezTo>
                  <a:pt x="650553" y="0"/>
                  <a:pt x="838188" y="187635"/>
                  <a:pt x="838188" y="419094"/>
                </a:cubicBezTo>
                <a:cubicBezTo>
                  <a:pt x="838188" y="650553"/>
                  <a:pt x="650553" y="838188"/>
                  <a:pt x="419094" y="838188"/>
                </a:cubicBezTo>
                <a:cubicBezTo>
                  <a:pt x="187635" y="838188"/>
                  <a:pt x="0" y="650553"/>
                  <a:pt x="0" y="419094"/>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0" tIns="145610" rIns="145610" bIns="145610"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1" name="任意多边形: 形状 10"/>
          <p:cNvSpPr/>
          <p:nvPr/>
        </p:nvSpPr>
        <p:spPr>
          <a:xfrm>
            <a:off x="5349902" y="2464554"/>
            <a:ext cx="766249" cy="766249"/>
          </a:xfrm>
          <a:custGeom>
            <a:avLst/>
            <a:gdLst>
              <a:gd name="connsiteX0" fmla="*/ 0 w 838187"/>
              <a:gd name="connsiteY0" fmla="*/ 419094 h 838187"/>
              <a:gd name="connsiteX1" fmla="*/ 419094 w 838187"/>
              <a:gd name="connsiteY1" fmla="*/ 0 h 838187"/>
              <a:gd name="connsiteX2" fmla="*/ 838188 w 838187"/>
              <a:gd name="connsiteY2" fmla="*/ 419094 h 838187"/>
              <a:gd name="connsiteX3" fmla="*/ 419094 w 838187"/>
              <a:gd name="connsiteY3" fmla="*/ 838188 h 838187"/>
              <a:gd name="connsiteX4" fmla="*/ 0 w 838187"/>
              <a:gd name="connsiteY4" fmla="*/ 419094 h 838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87" h="838187">
                <a:moveTo>
                  <a:pt x="0" y="419094"/>
                </a:moveTo>
                <a:cubicBezTo>
                  <a:pt x="0" y="187635"/>
                  <a:pt x="187635" y="0"/>
                  <a:pt x="419094" y="0"/>
                </a:cubicBezTo>
                <a:cubicBezTo>
                  <a:pt x="650553" y="0"/>
                  <a:pt x="838188" y="187635"/>
                  <a:pt x="838188" y="419094"/>
                </a:cubicBezTo>
                <a:cubicBezTo>
                  <a:pt x="838188" y="650553"/>
                  <a:pt x="650553" y="838188"/>
                  <a:pt x="419094" y="838188"/>
                </a:cubicBezTo>
                <a:cubicBezTo>
                  <a:pt x="187635" y="838188"/>
                  <a:pt x="0" y="650553"/>
                  <a:pt x="0" y="419094"/>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0" tIns="145610" rIns="145610" bIns="145610"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2" name="任意多边形: 形状 11"/>
          <p:cNvSpPr/>
          <p:nvPr/>
        </p:nvSpPr>
        <p:spPr>
          <a:xfrm>
            <a:off x="4188875" y="3625581"/>
            <a:ext cx="766249" cy="766249"/>
          </a:xfrm>
          <a:custGeom>
            <a:avLst/>
            <a:gdLst>
              <a:gd name="connsiteX0" fmla="*/ 0 w 838187"/>
              <a:gd name="connsiteY0" fmla="*/ 419094 h 838187"/>
              <a:gd name="connsiteX1" fmla="*/ 419094 w 838187"/>
              <a:gd name="connsiteY1" fmla="*/ 0 h 838187"/>
              <a:gd name="connsiteX2" fmla="*/ 838188 w 838187"/>
              <a:gd name="connsiteY2" fmla="*/ 419094 h 838187"/>
              <a:gd name="connsiteX3" fmla="*/ 419094 w 838187"/>
              <a:gd name="connsiteY3" fmla="*/ 838188 h 838187"/>
              <a:gd name="connsiteX4" fmla="*/ 0 w 838187"/>
              <a:gd name="connsiteY4" fmla="*/ 419094 h 838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87" h="838187">
                <a:moveTo>
                  <a:pt x="0" y="419094"/>
                </a:moveTo>
                <a:cubicBezTo>
                  <a:pt x="0" y="187635"/>
                  <a:pt x="187635" y="0"/>
                  <a:pt x="419094" y="0"/>
                </a:cubicBezTo>
                <a:cubicBezTo>
                  <a:pt x="650553" y="0"/>
                  <a:pt x="838188" y="187635"/>
                  <a:pt x="838188" y="419094"/>
                </a:cubicBezTo>
                <a:cubicBezTo>
                  <a:pt x="838188" y="650553"/>
                  <a:pt x="650553" y="838188"/>
                  <a:pt x="419094" y="838188"/>
                </a:cubicBezTo>
                <a:cubicBezTo>
                  <a:pt x="187635" y="838188"/>
                  <a:pt x="0" y="650553"/>
                  <a:pt x="0" y="419094"/>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0" tIns="145610" rIns="145610" bIns="145610"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13" name="任意多边形: 形状 12"/>
          <p:cNvSpPr/>
          <p:nvPr/>
        </p:nvSpPr>
        <p:spPr>
          <a:xfrm>
            <a:off x="3027848" y="2464554"/>
            <a:ext cx="766249" cy="766249"/>
          </a:xfrm>
          <a:custGeom>
            <a:avLst/>
            <a:gdLst>
              <a:gd name="connsiteX0" fmla="*/ 0 w 838187"/>
              <a:gd name="connsiteY0" fmla="*/ 419094 h 838187"/>
              <a:gd name="connsiteX1" fmla="*/ 419094 w 838187"/>
              <a:gd name="connsiteY1" fmla="*/ 0 h 838187"/>
              <a:gd name="connsiteX2" fmla="*/ 838188 w 838187"/>
              <a:gd name="connsiteY2" fmla="*/ 419094 h 838187"/>
              <a:gd name="connsiteX3" fmla="*/ 419094 w 838187"/>
              <a:gd name="connsiteY3" fmla="*/ 838188 h 838187"/>
              <a:gd name="connsiteX4" fmla="*/ 0 w 838187"/>
              <a:gd name="connsiteY4" fmla="*/ 419094 h 838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87" h="838187">
                <a:moveTo>
                  <a:pt x="0" y="419094"/>
                </a:moveTo>
                <a:cubicBezTo>
                  <a:pt x="0" y="187635"/>
                  <a:pt x="187635" y="0"/>
                  <a:pt x="419094" y="0"/>
                </a:cubicBezTo>
                <a:cubicBezTo>
                  <a:pt x="650553" y="0"/>
                  <a:pt x="838188" y="187635"/>
                  <a:pt x="838188" y="419094"/>
                </a:cubicBezTo>
                <a:cubicBezTo>
                  <a:pt x="838188" y="650553"/>
                  <a:pt x="650553" y="838188"/>
                  <a:pt x="419094" y="838188"/>
                </a:cubicBezTo>
                <a:cubicBezTo>
                  <a:pt x="187635" y="838188"/>
                  <a:pt x="0" y="650553"/>
                  <a:pt x="0" y="419094"/>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5610" tIns="145610" rIns="145610" bIns="145610" numCol="1" spcCol="1270" anchor="ctr" anchorCtr="0">
            <a:noAutofit/>
          </a:bodyPr>
          <a:lstStyle/>
          <a:p>
            <a:pPr marL="0" lvl="0" indent="0" algn="ctr" defTabSz="800100">
              <a:lnSpc>
                <a:spcPct val="90000"/>
              </a:lnSpc>
              <a:spcBef>
                <a:spcPct val="0"/>
              </a:spcBef>
              <a:spcAft>
                <a:spcPct val="35000"/>
              </a:spcAft>
              <a:buNone/>
            </a:pPr>
            <a:endParaRPr lang="zh-CN" altLang="en-US" sz="1800" kern="1200"/>
          </a:p>
        </p:txBody>
      </p:sp>
      <p:sp>
        <p:nvSpPr>
          <p:cNvPr id="26" name="矩形 25"/>
          <p:cNvSpPr/>
          <p:nvPr/>
        </p:nvSpPr>
        <p:spPr>
          <a:xfrm>
            <a:off x="5760611" y="1735297"/>
            <a:ext cx="3085388" cy="495457"/>
          </a:xfrm>
          <a:prstGeom prst="rect">
            <a:avLst/>
          </a:prstGeom>
        </p:spPr>
        <p:txBody>
          <a:bodyPr wrap="square">
            <a:spAutoFit/>
          </a:bodyPr>
          <a:lstStyle/>
          <a:p>
            <a:pP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27" name="矩形 26"/>
          <p:cNvSpPr/>
          <p:nvPr/>
        </p:nvSpPr>
        <p:spPr>
          <a:xfrm>
            <a:off x="5760611" y="1447858"/>
            <a:ext cx="1107997" cy="369332"/>
          </a:xfrm>
          <a:prstGeom prst="rect">
            <a:avLst/>
          </a:prstGeom>
        </p:spPr>
        <p:txBody>
          <a:bodyPr wrap="none">
            <a:spAutoFit/>
          </a:bodyPr>
          <a:lstStyle/>
          <a:p>
            <a:pPr algn="ctr"/>
            <a:r>
              <a:rPr lang="zh-CN" altLang="en-US" kern="100">
                <a:solidFill>
                  <a:schemeClr val="accent1"/>
                </a:solidFill>
                <a:latin typeface="+mn-ea"/>
                <a:cs typeface="Times New Roman" panose="02020603050405020304" pitchFamily="18" charset="0"/>
              </a:rPr>
              <a:t>教学反思</a:t>
            </a:r>
          </a:p>
        </p:txBody>
      </p:sp>
      <p:sp>
        <p:nvSpPr>
          <p:cNvPr id="28" name="矩形 27"/>
          <p:cNvSpPr/>
          <p:nvPr/>
        </p:nvSpPr>
        <p:spPr>
          <a:xfrm>
            <a:off x="5818868" y="3815103"/>
            <a:ext cx="3085388" cy="495457"/>
          </a:xfrm>
          <a:prstGeom prst="rect">
            <a:avLst/>
          </a:prstGeom>
        </p:spPr>
        <p:txBody>
          <a:bodyPr wrap="square">
            <a:spAutoFit/>
          </a:bodyPr>
          <a:lstStyle/>
          <a:p>
            <a:pP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29" name="矩形 28"/>
          <p:cNvSpPr/>
          <p:nvPr/>
        </p:nvSpPr>
        <p:spPr>
          <a:xfrm>
            <a:off x="5818868" y="3535724"/>
            <a:ext cx="1107997" cy="369332"/>
          </a:xfrm>
          <a:prstGeom prst="rect">
            <a:avLst/>
          </a:prstGeom>
        </p:spPr>
        <p:txBody>
          <a:bodyPr wrap="none">
            <a:spAutoFit/>
          </a:bodyPr>
          <a:lstStyle/>
          <a:p>
            <a:pPr algn="ctr"/>
            <a:r>
              <a:rPr lang="zh-CN" altLang="en-US" kern="100">
                <a:solidFill>
                  <a:schemeClr val="accent1"/>
                </a:solidFill>
                <a:latin typeface="+mn-ea"/>
                <a:cs typeface="Times New Roman" panose="02020603050405020304" pitchFamily="18" charset="0"/>
              </a:rPr>
              <a:t>教学反思</a:t>
            </a:r>
          </a:p>
        </p:txBody>
      </p:sp>
      <p:sp>
        <p:nvSpPr>
          <p:cNvPr id="30" name="矩形 29"/>
          <p:cNvSpPr/>
          <p:nvPr/>
        </p:nvSpPr>
        <p:spPr>
          <a:xfrm>
            <a:off x="356171" y="1735297"/>
            <a:ext cx="3085388" cy="495457"/>
          </a:xfrm>
          <a:prstGeom prst="rect">
            <a:avLst/>
          </a:prstGeom>
        </p:spPr>
        <p:txBody>
          <a:bodyPr wrap="square">
            <a:spAutoFit/>
          </a:bodyPr>
          <a:lstStyle/>
          <a:p>
            <a:pPr algn="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31" name="矩形 30"/>
          <p:cNvSpPr/>
          <p:nvPr/>
        </p:nvSpPr>
        <p:spPr>
          <a:xfrm>
            <a:off x="2333563" y="1447858"/>
            <a:ext cx="1107996" cy="369332"/>
          </a:xfrm>
          <a:prstGeom prst="rect">
            <a:avLst/>
          </a:prstGeom>
        </p:spPr>
        <p:txBody>
          <a:bodyPr wrap="none">
            <a:spAutoFit/>
          </a:bodyPr>
          <a:lstStyle/>
          <a:p>
            <a:pPr algn="r"/>
            <a:r>
              <a:rPr lang="zh-CN" altLang="en-US" kern="100">
                <a:solidFill>
                  <a:schemeClr val="accent1"/>
                </a:solidFill>
                <a:latin typeface="+mn-ea"/>
                <a:cs typeface="Times New Roman" panose="02020603050405020304" pitchFamily="18" charset="0"/>
              </a:rPr>
              <a:t>教学反思</a:t>
            </a:r>
          </a:p>
        </p:txBody>
      </p:sp>
      <p:sp>
        <p:nvSpPr>
          <p:cNvPr id="32" name="矩形 31"/>
          <p:cNvSpPr/>
          <p:nvPr/>
        </p:nvSpPr>
        <p:spPr>
          <a:xfrm>
            <a:off x="297999" y="3815103"/>
            <a:ext cx="3085388" cy="495457"/>
          </a:xfrm>
          <a:prstGeom prst="rect">
            <a:avLst/>
          </a:prstGeom>
        </p:spPr>
        <p:txBody>
          <a:bodyPr wrap="square">
            <a:spAutoFit/>
          </a:bodyPr>
          <a:lstStyle/>
          <a:p>
            <a:pPr algn="r">
              <a:lnSpc>
                <a:spcPct val="130000"/>
              </a:lnSpc>
              <a:spcBef>
                <a:spcPts val="600"/>
              </a:spcBef>
            </a:pPr>
            <a:r>
              <a:rPr lang="en-US" altLang="zh-CN" sz="1050">
                <a:solidFill>
                  <a:schemeClr val="bg1">
                    <a:lumMod val="50000"/>
                  </a:schemeClr>
                </a:solidFill>
              </a:rPr>
              <a:t>Lorem ipsum dolor sit amet, consectetuer adipiscing elit. Aenean commodo ligula eget dolor. </a:t>
            </a:r>
          </a:p>
        </p:txBody>
      </p:sp>
      <p:sp>
        <p:nvSpPr>
          <p:cNvPr id="33" name="矩形 32"/>
          <p:cNvSpPr/>
          <p:nvPr/>
        </p:nvSpPr>
        <p:spPr>
          <a:xfrm>
            <a:off x="2275391" y="3535724"/>
            <a:ext cx="1107996" cy="369332"/>
          </a:xfrm>
          <a:prstGeom prst="rect">
            <a:avLst/>
          </a:prstGeom>
        </p:spPr>
        <p:txBody>
          <a:bodyPr wrap="none">
            <a:spAutoFit/>
          </a:bodyPr>
          <a:lstStyle/>
          <a:p>
            <a:pPr algn="r"/>
            <a:r>
              <a:rPr lang="zh-CN" altLang="en-US" kern="100">
                <a:solidFill>
                  <a:schemeClr val="accent1"/>
                </a:solidFill>
                <a:latin typeface="+mn-ea"/>
                <a:cs typeface="Times New Roman" panose="02020603050405020304" pitchFamily="18" charset="0"/>
              </a:rPr>
              <a:t>教学反思</a:t>
            </a:r>
          </a:p>
        </p:txBody>
      </p:sp>
      <p:sp>
        <p:nvSpPr>
          <p:cNvPr id="41" name="AutoShape 59"/>
          <p:cNvSpPr/>
          <p:nvPr/>
        </p:nvSpPr>
        <p:spPr bwMode="auto">
          <a:xfrm>
            <a:off x="5507122" y="2663831"/>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42" name="Group 112"/>
          <p:cNvGrpSpPr/>
          <p:nvPr/>
        </p:nvGrpSpPr>
        <p:grpSpPr>
          <a:xfrm>
            <a:off x="3231082" y="2679145"/>
            <a:ext cx="359779" cy="337063"/>
            <a:chOff x="5368132" y="3540125"/>
            <a:chExt cx="465138" cy="435769"/>
          </a:xfrm>
          <a:solidFill>
            <a:schemeClr val="bg1"/>
          </a:solidFill>
        </p:grpSpPr>
        <p:sp>
          <p:nvSpPr>
            <p:cNvPr id="4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5" name="AutoShape 112"/>
          <p:cNvSpPr/>
          <p:nvPr/>
        </p:nvSpPr>
        <p:spPr bwMode="auto">
          <a:xfrm>
            <a:off x="4391818" y="3829448"/>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46" name="组合 45"/>
          <p:cNvGrpSpPr/>
          <p:nvPr/>
        </p:nvGrpSpPr>
        <p:grpSpPr>
          <a:xfrm>
            <a:off x="4383990" y="2597797"/>
            <a:ext cx="336720" cy="490841"/>
            <a:chOff x="2528974" y="2863357"/>
            <a:chExt cx="246811" cy="359779"/>
          </a:xfrm>
          <a:solidFill>
            <a:schemeClr val="bg1"/>
          </a:solidFill>
        </p:grpSpPr>
        <p:sp>
          <p:nvSpPr>
            <p:cNvPr id="47"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sp>
          <p:nvSpPr>
            <p:cNvPr id="48"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bg1"/>
                </a:solidFill>
                <a:effectLst>
                  <a:outerShdw blurRad="38100" dist="38100" dir="2700000" algn="tl">
                    <a:srgbClr val="000000"/>
                  </a:outerShdw>
                </a:effectLst>
                <a:uLnTx/>
                <a:uFillTx/>
                <a:latin typeface="Gill Sans" charset="0"/>
                <a:sym typeface="Gill Sans" charset="0"/>
              </a:endParaRPr>
            </a:p>
          </p:txBody>
        </p:sp>
      </p:grpSp>
      <p:grpSp>
        <p:nvGrpSpPr>
          <p:cNvPr id="49" name="Group 124"/>
          <p:cNvGrpSpPr/>
          <p:nvPr/>
        </p:nvGrpSpPr>
        <p:grpSpPr>
          <a:xfrm>
            <a:off x="4392108" y="1525692"/>
            <a:ext cx="359779" cy="302680"/>
            <a:chOff x="5368132" y="2625725"/>
            <a:chExt cx="465138" cy="391319"/>
          </a:xfrm>
          <a:solidFill>
            <a:schemeClr val="bg1"/>
          </a:solidFill>
        </p:grpSpPr>
        <p:sp>
          <p:nvSpPr>
            <p:cNvPr id="5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2"/>
                </a:solidFill>
                <a:latin typeface="+mj-ea"/>
                <a:ea typeface="+mj-ea"/>
              </a:rPr>
              <a:t>教学反思</a:t>
            </a:r>
            <a:endParaRPr lang="zh-CN" altLang="en-US" sz="2400" b="0" dirty="0">
              <a:solidFill>
                <a:schemeClr val="accent2"/>
              </a:solidFill>
              <a:latin typeface="+mj-ea"/>
              <a:ea typeface="+mj-ea"/>
            </a:endParaRPr>
          </a:p>
        </p:txBody>
      </p:sp>
      <p:sp>
        <p:nvSpPr>
          <p:cNvPr id="2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2"/>
                </a:solidFill>
                <a:latin typeface="+mj-ea"/>
                <a:ea typeface="+mj-ea"/>
              </a:rPr>
              <a:t>TEACHING REFLECTION</a:t>
            </a:r>
          </a:p>
        </p:txBody>
      </p:sp>
      <p:cxnSp>
        <p:nvCxnSpPr>
          <p:cNvPr id="9" name="直接连接符 8"/>
          <p:cNvCxnSpPr/>
          <p:nvPr/>
        </p:nvCxnSpPr>
        <p:spPr>
          <a:xfrm>
            <a:off x="4500438" y="991605"/>
            <a:ext cx="14312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182914" y="1661884"/>
            <a:ext cx="1778000" cy="791029"/>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a:ln>
                  <a:noFill/>
                </a:ln>
                <a:solidFill>
                  <a:prstClr val="white"/>
                </a:solidFill>
                <a:effectLst/>
                <a:uLnTx/>
                <a:uFillTx/>
                <a:latin typeface="方正清刻本悦宋简体"/>
                <a:ea typeface="方正清刻本悦宋简体"/>
                <a:cs typeface="+mn-cs"/>
              </a:rPr>
              <a:t>教学反思</a:t>
            </a:r>
          </a:p>
        </p:txBody>
      </p:sp>
      <p:sp>
        <p:nvSpPr>
          <p:cNvPr id="44" name="矩形 43"/>
          <p:cNvSpPr/>
          <p:nvPr/>
        </p:nvSpPr>
        <p:spPr>
          <a:xfrm>
            <a:off x="3712029" y="1661885"/>
            <a:ext cx="1778000" cy="791029"/>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a:ln>
                  <a:noFill/>
                </a:ln>
                <a:solidFill>
                  <a:prstClr val="white"/>
                </a:solidFill>
                <a:effectLst/>
                <a:uLnTx/>
                <a:uFillTx/>
                <a:latin typeface="方正清刻本悦宋简体"/>
                <a:ea typeface="方正清刻本悦宋简体"/>
                <a:cs typeface="+mn-cs"/>
              </a:rPr>
              <a:t>教学反思</a:t>
            </a:r>
          </a:p>
        </p:txBody>
      </p:sp>
      <p:sp>
        <p:nvSpPr>
          <p:cNvPr id="45" name="矩形 44"/>
          <p:cNvSpPr/>
          <p:nvPr/>
        </p:nvSpPr>
        <p:spPr>
          <a:xfrm>
            <a:off x="6241144" y="1661884"/>
            <a:ext cx="1778000" cy="791029"/>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a:ln>
                  <a:noFill/>
                </a:ln>
                <a:solidFill>
                  <a:prstClr val="white"/>
                </a:solidFill>
                <a:effectLst/>
                <a:uLnTx/>
                <a:uFillTx/>
                <a:latin typeface="方正清刻本悦宋简体"/>
                <a:ea typeface="方正清刻本悦宋简体"/>
                <a:cs typeface="+mn-cs"/>
              </a:rPr>
              <a:t>教学反思</a:t>
            </a:r>
          </a:p>
        </p:txBody>
      </p:sp>
      <p:sp>
        <p:nvSpPr>
          <p:cNvPr id="46" name="TextBox 16"/>
          <p:cNvSpPr txBox="1"/>
          <p:nvPr/>
        </p:nvSpPr>
        <p:spPr>
          <a:xfrm>
            <a:off x="1124856" y="2571750"/>
            <a:ext cx="1998825" cy="1036759"/>
          </a:xfrm>
          <a:prstGeom prst="rect">
            <a:avLst/>
          </a:prstGeom>
          <a:noFill/>
        </p:spPr>
        <p:txBody>
          <a:bodyPr wrap="square" l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050" b="0" i="0" u="none" strike="noStrike" kern="0" cap="none" spc="0" normalizeH="0" baseline="0" noProof="0">
                <a:ln>
                  <a:noFill/>
                </a:ln>
                <a:solidFill>
                  <a:schemeClr val="tx1">
                    <a:lumMod val="75000"/>
                    <a:lumOff val="25000"/>
                  </a:schemeClr>
                </a:solidFill>
                <a:effectLst/>
                <a:uLnTx/>
                <a:uFillTx/>
              </a:rPr>
              <a:t>Lorem ipsum dolor sit amet, consectetur adipiscing elit. Donec luctus nibh sit amet sem vulputate venenatis</a:t>
            </a:r>
          </a:p>
        </p:txBody>
      </p:sp>
      <p:sp>
        <p:nvSpPr>
          <p:cNvPr id="47" name="TextBox 16"/>
          <p:cNvSpPr txBox="1"/>
          <p:nvPr/>
        </p:nvSpPr>
        <p:spPr>
          <a:xfrm>
            <a:off x="3572586" y="2571750"/>
            <a:ext cx="1998825" cy="1036759"/>
          </a:xfrm>
          <a:prstGeom prst="rect">
            <a:avLst/>
          </a:prstGeom>
          <a:noFill/>
        </p:spPr>
        <p:txBody>
          <a:bodyPr wrap="square" l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050" b="0" i="0" u="none" strike="noStrike" kern="0" cap="none" spc="0" normalizeH="0" baseline="0" noProof="0">
                <a:ln>
                  <a:noFill/>
                </a:ln>
                <a:solidFill>
                  <a:schemeClr val="tx1">
                    <a:lumMod val="75000"/>
                    <a:lumOff val="25000"/>
                  </a:schemeClr>
                </a:solidFill>
                <a:effectLst/>
                <a:uLnTx/>
                <a:uFillTx/>
              </a:rPr>
              <a:t>Lorem ipsum dolor sit amet, consectetur adipiscing elit. Donec luctus nibh sit amet sem vulputate venenatis</a:t>
            </a:r>
          </a:p>
        </p:txBody>
      </p:sp>
      <p:sp>
        <p:nvSpPr>
          <p:cNvPr id="48" name="TextBox 16"/>
          <p:cNvSpPr txBox="1"/>
          <p:nvPr/>
        </p:nvSpPr>
        <p:spPr>
          <a:xfrm>
            <a:off x="6130731" y="2571750"/>
            <a:ext cx="1998825" cy="1036759"/>
          </a:xfrm>
          <a:prstGeom prst="rect">
            <a:avLst/>
          </a:prstGeom>
          <a:noFill/>
        </p:spPr>
        <p:txBody>
          <a:bodyPr wrap="square" l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050" b="0" i="0" u="none" strike="noStrike" kern="0" cap="none" spc="0" normalizeH="0" baseline="0" noProof="0">
                <a:ln>
                  <a:noFill/>
                </a:ln>
                <a:solidFill>
                  <a:schemeClr val="tx1">
                    <a:lumMod val="75000"/>
                    <a:lumOff val="25000"/>
                  </a:schemeClr>
                </a:solidFill>
                <a:effectLst/>
                <a:uLnTx/>
                <a:uFillTx/>
              </a:rPr>
              <a:t>Lorem ipsum dolor sit amet, consectetur adipiscing elit. Donec luctus nibh sit amet sem vulputate venenatis</a:t>
            </a:r>
          </a:p>
        </p:txBody>
      </p:sp>
      <p:sp>
        <p:nvSpPr>
          <p:cNvPr id="49" name="TextBox 16"/>
          <p:cNvSpPr txBox="1"/>
          <p:nvPr/>
        </p:nvSpPr>
        <p:spPr>
          <a:xfrm>
            <a:off x="1124856" y="3514678"/>
            <a:ext cx="1998825" cy="1036759"/>
          </a:xfrm>
          <a:prstGeom prst="rect">
            <a:avLst/>
          </a:prstGeom>
          <a:noFill/>
        </p:spPr>
        <p:txBody>
          <a:bodyPr wrap="square" l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050" b="0" i="0" u="none" strike="noStrike" kern="0" cap="none" spc="0" normalizeH="0" baseline="0" noProof="0">
                <a:ln>
                  <a:noFill/>
                </a:ln>
                <a:solidFill>
                  <a:schemeClr val="tx1">
                    <a:lumMod val="75000"/>
                    <a:lumOff val="25000"/>
                  </a:schemeClr>
                </a:solidFill>
                <a:effectLst/>
                <a:uLnTx/>
                <a:uFillTx/>
              </a:rPr>
              <a:t>Lorem ipsum dolor sit amet, consectetur adipiscing elit. Donec luctus nibh sit amet sem vulputate venenatis</a:t>
            </a:r>
          </a:p>
        </p:txBody>
      </p:sp>
      <p:sp>
        <p:nvSpPr>
          <p:cNvPr id="50" name="TextBox 16"/>
          <p:cNvSpPr txBox="1"/>
          <p:nvPr/>
        </p:nvSpPr>
        <p:spPr>
          <a:xfrm>
            <a:off x="3572586" y="3514678"/>
            <a:ext cx="1998825" cy="1036759"/>
          </a:xfrm>
          <a:prstGeom prst="rect">
            <a:avLst/>
          </a:prstGeom>
          <a:noFill/>
        </p:spPr>
        <p:txBody>
          <a:bodyPr wrap="square" l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050" b="0" i="0" u="none" strike="noStrike" kern="0" cap="none" spc="0" normalizeH="0" baseline="0" noProof="0">
                <a:ln>
                  <a:noFill/>
                </a:ln>
                <a:solidFill>
                  <a:schemeClr val="tx1">
                    <a:lumMod val="75000"/>
                    <a:lumOff val="25000"/>
                  </a:schemeClr>
                </a:solidFill>
                <a:effectLst/>
                <a:uLnTx/>
                <a:uFillTx/>
              </a:rPr>
              <a:t>Lorem ipsum dolor sit amet, consectetur adipiscing elit. Donec luctus nibh sit amet sem vulputate venenatis</a:t>
            </a:r>
          </a:p>
        </p:txBody>
      </p:sp>
      <p:sp>
        <p:nvSpPr>
          <p:cNvPr id="51" name="TextBox 16"/>
          <p:cNvSpPr txBox="1"/>
          <p:nvPr/>
        </p:nvSpPr>
        <p:spPr>
          <a:xfrm>
            <a:off x="6130731" y="3514678"/>
            <a:ext cx="1998825" cy="1036759"/>
          </a:xfrm>
          <a:prstGeom prst="rect">
            <a:avLst/>
          </a:prstGeom>
          <a:noFill/>
        </p:spPr>
        <p:txBody>
          <a:bodyPr wrap="square" l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en-US" sz="1050" b="0" i="0" u="none" strike="noStrike" kern="0" cap="none" spc="0" normalizeH="0" baseline="0" noProof="0">
                <a:ln>
                  <a:noFill/>
                </a:ln>
                <a:solidFill>
                  <a:schemeClr val="tx1">
                    <a:lumMod val="75000"/>
                    <a:lumOff val="25000"/>
                  </a:schemeClr>
                </a:solidFill>
                <a:effectLst/>
                <a:uLnTx/>
                <a:uFillTx/>
              </a:rPr>
              <a:t>Lorem ipsum dolor sit amet, consectetur adipiscing elit. Donec luctus nibh sit amet sem vulputate venenatis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2"/>
                </a:solidFill>
                <a:latin typeface="+mj-ea"/>
                <a:ea typeface="+mj-ea"/>
              </a:rPr>
              <a:t>教学反思</a:t>
            </a:r>
            <a:endParaRPr lang="zh-CN" altLang="en-US" sz="2400" b="0" dirty="0">
              <a:solidFill>
                <a:schemeClr val="accent2"/>
              </a:solidFill>
              <a:latin typeface="+mj-ea"/>
              <a:ea typeface="+mj-ea"/>
            </a:endParaRPr>
          </a:p>
        </p:txBody>
      </p:sp>
      <p:sp>
        <p:nvSpPr>
          <p:cNvPr id="2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2"/>
                </a:solidFill>
                <a:latin typeface="+mj-ea"/>
                <a:ea typeface="+mj-ea"/>
              </a:rPr>
              <a:t>TEACHING REFLECTION</a:t>
            </a:r>
          </a:p>
        </p:txBody>
      </p:sp>
      <p:cxnSp>
        <p:nvCxnSpPr>
          <p:cNvPr id="9" name="直接连接符 8"/>
          <p:cNvCxnSpPr/>
          <p:nvPr/>
        </p:nvCxnSpPr>
        <p:spPr>
          <a:xfrm>
            <a:off x="4500438" y="991605"/>
            <a:ext cx="14312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8679" y="1188827"/>
            <a:ext cx="3136953" cy="1762115"/>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1474" y="1188827"/>
            <a:ext cx="2797318" cy="1748324"/>
          </a:xfrm>
          <a:prstGeom prst="rect">
            <a:avLst/>
          </a:prstGeom>
        </p:spPr>
      </p:pic>
      <p:sp>
        <p:nvSpPr>
          <p:cNvPr id="6" name="矩形 5"/>
          <p:cNvSpPr/>
          <p:nvPr/>
        </p:nvSpPr>
        <p:spPr>
          <a:xfrm>
            <a:off x="6512767" y="1188827"/>
            <a:ext cx="2222554" cy="1748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61"/>
          <p:cNvSpPr txBox="1"/>
          <p:nvPr/>
        </p:nvSpPr>
        <p:spPr>
          <a:xfrm>
            <a:off x="6812825" y="1642409"/>
            <a:ext cx="1620567" cy="52322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800" b="0">
                <a:solidFill>
                  <a:schemeClr val="bg1"/>
                </a:solidFill>
                <a:latin typeface="+mj-ea"/>
                <a:ea typeface="+mj-ea"/>
              </a:rPr>
              <a:t>教学反思</a:t>
            </a:r>
            <a:endParaRPr lang="zh-CN" altLang="en-US" sz="2800" b="0" dirty="0">
              <a:solidFill>
                <a:schemeClr val="bg1"/>
              </a:solidFill>
              <a:latin typeface="+mj-ea"/>
              <a:ea typeface="+mj-ea"/>
            </a:endParaRPr>
          </a:p>
        </p:txBody>
      </p:sp>
      <p:sp>
        <p:nvSpPr>
          <p:cNvPr id="22" name="TextBox 61"/>
          <p:cNvSpPr txBox="1"/>
          <p:nvPr/>
        </p:nvSpPr>
        <p:spPr>
          <a:xfrm>
            <a:off x="6703109" y="2153070"/>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bg1"/>
                </a:solidFill>
                <a:latin typeface="+mj-ea"/>
                <a:ea typeface="+mj-ea"/>
              </a:rPr>
              <a:t>TEACHING REFLECTION</a:t>
            </a:r>
          </a:p>
        </p:txBody>
      </p:sp>
      <p:cxnSp>
        <p:nvCxnSpPr>
          <p:cNvPr id="8" name="直接连接符 7"/>
          <p:cNvCxnSpPr/>
          <p:nvPr/>
        </p:nvCxnSpPr>
        <p:spPr>
          <a:xfrm>
            <a:off x="7371184" y="2500604"/>
            <a:ext cx="51318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707034" y="3386419"/>
            <a:ext cx="538375" cy="538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81020" y="3662918"/>
            <a:ext cx="2961761" cy="794385"/>
          </a:xfrm>
          <a:prstGeom prst="rect">
            <a:avLst/>
          </a:prstGeom>
        </p:spPr>
        <p:txBody>
          <a:bodyPr wrap="square">
            <a:spAutoFit/>
          </a:bodyPr>
          <a:lstStyle/>
          <a:p>
            <a:pP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a:t>
            </a:r>
          </a:p>
        </p:txBody>
      </p:sp>
      <p:sp>
        <p:nvSpPr>
          <p:cNvPr id="25" name="椭圆 24"/>
          <p:cNvSpPr/>
          <p:nvPr/>
        </p:nvSpPr>
        <p:spPr>
          <a:xfrm>
            <a:off x="4845166" y="3379028"/>
            <a:ext cx="538375" cy="5383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31647" y="3655527"/>
            <a:ext cx="2961761" cy="794385"/>
          </a:xfrm>
          <a:prstGeom prst="rect">
            <a:avLst/>
          </a:prstGeom>
        </p:spPr>
        <p:txBody>
          <a:bodyPr wrap="square">
            <a:spAutoFit/>
          </a:bodyPr>
          <a:lstStyle/>
          <a:p>
            <a:pP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a:t>
            </a:r>
          </a:p>
        </p:txBody>
      </p:sp>
      <p:sp>
        <p:nvSpPr>
          <p:cNvPr id="27" name="AutoShape 112"/>
          <p:cNvSpPr/>
          <p:nvPr/>
        </p:nvSpPr>
        <p:spPr bwMode="auto">
          <a:xfrm>
            <a:off x="4964755" y="3498859"/>
            <a:ext cx="299196" cy="29787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8" name="组合 27"/>
          <p:cNvGrpSpPr/>
          <p:nvPr/>
        </p:nvGrpSpPr>
        <p:grpSpPr>
          <a:xfrm>
            <a:off x="873762" y="3506250"/>
            <a:ext cx="204917" cy="298711"/>
            <a:chOff x="2528974" y="2863357"/>
            <a:chExt cx="246811" cy="359779"/>
          </a:xfrm>
          <a:solidFill>
            <a:schemeClr val="bg1"/>
          </a:solidFill>
        </p:grpSpPr>
        <p:sp>
          <p:nvSpPr>
            <p:cNvPr id="29"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0"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31" name="TextBox 61"/>
          <p:cNvSpPr txBox="1"/>
          <p:nvPr/>
        </p:nvSpPr>
        <p:spPr>
          <a:xfrm>
            <a:off x="1281020" y="3346191"/>
            <a:ext cx="1305317" cy="3693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zh-CN" altLang="en-US" sz="1800" b="0">
                <a:solidFill>
                  <a:schemeClr val="accent2"/>
                </a:solidFill>
              </a:rPr>
              <a:t>教学反思</a:t>
            </a:r>
            <a:endParaRPr lang="zh-CN" altLang="en-US" sz="1800" b="0" dirty="0">
              <a:solidFill>
                <a:schemeClr val="accent2"/>
              </a:solidFill>
            </a:endParaRPr>
          </a:p>
        </p:txBody>
      </p:sp>
      <p:sp>
        <p:nvSpPr>
          <p:cNvPr id="32" name="TextBox 61"/>
          <p:cNvSpPr txBox="1"/>
          <p:nvPr/>
        </p:nvSpPr>
        <p:spPr>
          <a:xfrm>
            <a:off x="5397792" y="3338800"/>
            <a:ext cx="1305317" cy="3693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zh-CN" altLang="en-US" sz="1800" b="0">
                <a:solidFill>
                  <a:schemeClr val="accent2"/>
                </a:solidFill>
              </a:rPr>
              <a:t>教学反思</a:t>
            </a:r>
            <a:endParaRPr lang="zh-CN" altLang="en-US" sz="1800" b="0" dirty="0">
              <a:solidFill>
                <a:schemeClr val="accent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222639" y="1783681"/>
            <a:ext cx="4698722" cy="769441"/>
          </a:xfrm>
          <a:prstGeom prst="rect">
            <a:avLst/>
          </a:prstGeom>
          <a:noFill/>
        </p:spPr>
        <p:txBody>
          <a:bodyPr wrap="none" rtlCol="0">
            <a:spAutoFit/>
          </a:bodyPr>
          <a:lstStyle/>
          <a:p>
            <a:pPr algn="ctr"/>
            <a:r>
              <a:rPr lang="zh-CN" altLang="en-US" sz="4400">
                <a:solidFill>
                  <a:schemeClr val="accent1"/>
                </a:solidFill>
                <a:latin typeface="+mj-ea"/>
                <a:ea typeface="+mj-ea"/>
              </a:rPr>
              <a:t>感谢同学们的观看</a:t>
            </a:r>
          </a:p>
        </p:txBody>
      </p:sp>
      <p:sp>
        <p:nvSpPr>
          <p:cNvPr id="14" name="矩形 13"/>
          <p:cNvSpPr/>
          <p:nvPr/>
        </p:nvSpPr>
        <p:spPr>
          <a:xfrm>
            <a:off x="1355625" y="2553122"/>
            <a:ext cx="6432749" cy="552011"/>
          </a:xfrm>
          <a:prstGeom prst="rect">
            <a:avLst/>
          </a:prstGeom>
        </p:spPr>
        <p:txBody>
          <a:bodyPr wrap="square">
            <a:spAutoFit/>
          </a:bodyPr>
          <a:lstStyle/>
          <a:p>
            <a:pPr algn="ctr" defTabSz="914400">
              <a:lnSpc>
                <a:spcPct val="150000"/>
              </a:lnSpc>
              <a:defRPr/>
            </a:pPr>
            <a:r>
              <a:rPr lang="en-US" altLang="zh-CN" sz="1050" kern="0">
                <a:solidFill>
                  <a:schemeClr val="tx1">
                    <a:lumMod val="50000"/>
                    <a:lumOff val="50000"/>
                  </a:schemeClr>
                </a:solidFill>
              </a:rPr>
              <a:t>Lorem ipsum dolor sit amet, consectetuer adipiscing elit. Aenean commodo ligula eget dolor. Lorem ipsum dolor sit amet, consectetuer adipiscing elit. Aenean commodo ligula eget dolor. </a:t>
            </a:r>
          </a:p>
        </p:txBody>
      </p:sp>
      <p:sp>
        <p:nvSpPr>
          <p:cNvPr id="2" name="矩形: 圆角 1"/>
          <p:cNvSpPr/>
          <p:nvPr/>
        </p:nvSpPr>
        <p:spPr>
          <a:xfrm>
            <a:off x="3037840" y="3410117"/>
            <a:ext cx="1447075" cy="32573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mj-ea"/>
                <a:ea typeface="+mj-ea"/>
              </a:rPr>
              <a:t>授课人：</a:t>
            </a:r>
            <a:r>
              <a:rPr lang="en-US" altLang="zh-CN" sz="1100" dirty="0">
                <a:latin typeface="+mj-ea"/>
                <a:ea typeface="+mj-ea"/>
              </a:rPr>
              <a:t>XXXX</a:t>
            </a:r>
          </a:p>
        </p:txBody>
      </p:sp>
      <p:sp>
        <p:nvSpPr>
          <p:cNvPr id="5" name="矩形: 圆角 4"/>
          <p:cNvSpPr/>
          <p:nvPr/>
        </p:nvSpPr>
        <p:spPr>
          <a:xfrm>
            <a:off x="4760686" y="3410117"/>
            <a:ext cx="1190172" cy="32573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mj-ea"/>
                <a:ea typeface="+mj-ea"/>
              </a:rPr>
              <a:t>20XX.XX</a:t>
            </a:r>
            <a:endParaRPr lang="zh-CN" altLang="en-US" sz="11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65266" y="1237073"/>
            <a:ext cx="353892" cy="353892"/>
          </a:xfrm>
          <a:prstGeom prst="ellipse">
            <a:avLst/>
          </a:prstGeom>
          <a:solidFill>
            <a:srgbClr val="9785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65266" y="1701440"/>
            <a:ext cx="353892" cy="353892"/>
          </a:xfrm>
          <a:prstGeom prst="ellipse">
            <a:avLst/>
          </a:prstGeom>
          <a:solidFill>
            <a:srgbClr val="F3D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65266" y="2165807"/>
            <a:ext cx="353892" cy="353892"/>
          </a:xfrm>
          <a:prstGeom prst="ellipse">
            <a:avLst/>
          </a:prstGeom>
          <a:solidFill>
            <a:srgbClr val="F5B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65266" y="2630174"/>
            <a:ext cx="353892" cy="353892"/>
          </a:xfrm>
          <a:prstGeom prst="ellipse">
            <a:avLst/>
          </a:prstGeom>
          <a:solidFill>
            <a:srgbClr val="DD73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65266" y="3094540"/>
            <a:ext cx="353892" cy="353892"/>
          </a:xfrm>
          <a:prstGeom prst="ellipse">
            <a:avLst/>
          </a:prstGeom>
          <a:solidFill>
            <a:srgbClr val="006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1" name="椭圆 10"/>
          <p:cNvSpPr/>
          <p:nvPr/>
        </p:nvSpPr>
        <p:spPr>
          <a:xfrm>
            <a:off x="-565266" y="3558906"/>
            <a:ext cx="353892" cy="353892"/>
          </a:xfrm>
          <a:prstGeom prst="ellipse">
            <a:avLst/>
          </a:prstGeom>
          <a:solidFill>
            <a:srgbClr val="D1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2" name="文本框 11"/>
          <p:cNvSpPr txBox="1"/>
          <p:nvPr/>
        </p:nvSpPr>
        <p:spPr>
          <a:xfrm>
            <a:off x="863020" y="1976123"/>
            <a:ext cx="1415772" cy="830997"/>
          </a:xfrm>
          <a:prstGeom prst="rect">
            <a:avLst/>
          </a:prstGeom>
          <a:noFill/>
        </p:spPr>
        <p:txBody>
          <a:bodyPr wrap="none" rtlCol="0">
            <a:spAutoFit/>
          </a:bodyPr>
          <a:lstStyle/>
          <a:p>
            <a:pPr algn="ctr"/>
            <a:r>
              <a:rPr lang="zh-CN" altLang="en-US" sz="4800">
                <a:solidFill>
                  <a:schemeClr val="accent1"/>
                </a:solidFill>
                <a:latin typeface="+mj-ea"/>
                <a:ea typeface="+mj-ea"/>
              </a:rPr>
              <a:t>目录</a:t>
            </a:r>
          </a:p>
        </p:txBody>
      </p:sp>
      <p:sp>
        <p:nvSpPr>
          <p:cNvPr id="15" name="文本框 14"/>
          <p:cNvSpPr txBox="1"/>
          <p:nvPr/>
        </p:nvSpPr>
        <p:spPr>
          <a:xfrm>
            <a:off x="907103" y="2694430"/>
            <a:ext cx="1327607" cy="400110"/>
          </a:xfrm>
          <a:prstGeom prst="rect">
            <a:avLst/>
          </a:prstGeom>
          <a:noFill/>
        </p:spPr>
        <p:txBody>
          <a:bodyPr wrap="none" rtlCol="0">
            <a:spAutoFit/>
          </a:bodyPr>
          <a:lstStyle/>
          <a:p>
            <a:pPr algn="ctr"/>
            <a:r>
              <a:rPr lang="en-US" altLang="zh-CN" sz="2000">
                <a:solidFill>
                  <a:schemeClr val="accent1"/>
                </a:solidFill>
                <a:latin typeface="+mj-ea"/>
                <a:ea typeface="+mj-ea"/>
              </a:rPr>
              <a:t>CONTENTS</a:t>
            </a:r>
            <a:endParaRPr lang="zh-CN" altLang="en-US" sz="2000">
              <a:solidFill>
                <a:schemeClr val="accent1"/>
              </a:solidFill>
              <a:latin typeface="+mj-ea"/>
              <a:ea typeface="+mj-ea"/>
            </a:endParaRPr>
          </a:p>
        </p:txBody>
      </p:sp>
      <p:cxnSp>
        <p:nvCxnSpPr>
          <p:cNvPr id="16" name="直接连接符 15"/>
          <p:cNvCxnSpPr/>
          <p:nvPr/>
        </p:nvCxnSpPr>
        <p:spPr>
          <a:xfrm>
            <a:off x="1369521" y="3163624"/>
            <a:ext cx="40277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61"/>
          <p:cNvSpPr txBox="1"/>
          <p:nvPr/>
        </p:nvSpPr>
        <p:spPr>
          <a:xfrm>
            <a:off x="4160500" y="1666860"/>
            <a:ext cx="1708682"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zh-CN" altLang="en-US" sz="2000" b="0">
                <a:solidFill>
                  <a:schemeClr val="accent1"/>
                </a:solidFill>
                <a:latin typeface="+mj-ea"/>
                <a:ea typeface="+mj-ea"/>
              </a:rPr>
              <a:t>教学分析</a:t>
            </a:r>
            <a:endParaRPr lang="zh-CN" altLang="en-US" sz="2000" b="0" dirty="0">
              <a:solidFill>
                <a:schemeClr val="accent1"/>
              </a:solidFill>
              <a:latin typeface="+mj-ea"/>
              <a:ea typeface="+mj-ea"/>
            </a:endParaRPr>
          </a:p>
        </p:txBody>
      </p:sp>
      <p:sp>
        <p:nvSpPr>
          <p:cNvPr id="18" name="TextBox 61"/>
          <p:cNvSpPr txBox="1"/>
          <p:nvPr/>
        </p:nvSpPr>
        <p:spPr>
          <a:xfrm>
            <a:off x="4160500" y="2943113"/>
            <a:ext cx="1708682"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zh-CN" altLang="en-US" sz="2000" b="0">
                <a:solidFill>
                  <a:schemeClr val="accent1"/>
                </a:solidFill>
                <a:latin typeface="+mj-ea"/>
                <a:ea typeface="+mj-ea"/>
              </a:rPr>
              <a:t>教学策略</a:t>
            </a:r>
          </a:p>
        </p:txBody>
      </p:sp>
      <p:sp>
        <p:nvSpPr>
          <p:cNvPr id="19" name="TextBox 61"/>
          <p:cNvSpPr txBox="1"/>
          <p:nvPr/>
        </p:nvSpPr>
        <p:spPr>
          <a:xfrm>
            <a:off x="6630805" y="1666860"/>
            <a:ext cx="1708682"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zh-CN" altLang="en-US" sz="2000" b="0">
                <a:solidFill>
                  <a:schemeClr val="accent1"/>
                </a:solidFill>
                <a:latin typeface="+mj-ea"/>
                <a:ea typeface="+mj-ea"/>
              </a:rPr>
              <a:t>教学过程</a:t>
            </a:r>
          </a:p>
        </p:txBody>
      </p:sp>
      <p:sp>
        <p:nvSpPr>
          <p:cNvPr id="20" name="TextBox 61"/>
          <p:cNvSpPr txBox="1"/>
          <p:nvPr/>
        </p:nvSpPr>
        <p:spPr>
          <a:xfrm>
            <a:off x="6621067" y="2882291"/>
            <a:ext cx="1708682"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zh-CN" altLang="en-US" sz="2000" b="0">
                <a:solidFill>
                  <a:schemeClr val="accent1"/>
                </a:solidFill>
                <a:latin typeface="+mj-ea"/>
                <a:ea typeface="+mj-ea"/>
              </a:rPr>
              <a:t>教学反思</a:t>
            </a:r>
          </a:p>
        </p:txBody>
      </p:sp>
      <p:sp>
        <p:nvSpPr>
          <p:cNvPr id="21" name="TextBox 61"/>
          <p:cNvSpPr txBox="1"/>
          <p:nvPr/>
        </p:nvSpPr>
        <p:spPr>
          <a:xfrm>
            <a:off x="4160500" y="2070404"/>
            <a:ext cx="1848546"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sp>
        <p:nvSpPr>
          <p:cNvPr id="22" name="TextBox 61"/>
          <p:cNvSpPr txBox="1"/>
          <p:nvPr/>
        </p:nvSpPr>
        <p:spPr>
          <a:xfrm>
            <a:off x="4160500" y="3346657"/>
            <a:ext cx="1848546"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en-US" altLang="zh-CN" sz="900" b="0">
                <a:solidFill>
                  <a:schemeClr val="accent1"/>
                </a:solidFill>
                <a:latin typeface="+mj-ea"/>
                <a:ea typeface="+mj-ea"/>
              </a:rPr>
              <a:t>TEACHING STRATEGY</a:t>
            </a:r>
            <a:endParaRPr lang="zh-CN" altLang="en-US" sz="900" b="0" dirty="0">
              <a:solidFill>
                <a:schemeClr val="accent1"/>
              </a:solidFill>
              <a:latin typeface="+mj-ea"/>
              <a:ea typeface="+mj-ea"/>
            </a:endParaRPr>
          </a:p>
        </p:txBody>
      </p:sp>
      <p:sp>
        <p:nvSpPr>
          <p:cNvPr id="23" name="TextBox 61"/>
          <p:cNvSpPr txBox="1"/>
          <p:nvPr/>
        </p:nvSpPr>
        <p:spPr>
          <a:xfrm>
            <a:off x="6621067" y="2083530"/>
            <a:ext cx="1848546"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en-US" altLang="zh-CN" sz="900" b="0">
                <a:solidFill>
                  <a:schemeClr val="accent1"/>
                </a:solidFill>
                <a:latin typeface="+mj-ea"/>
                <a:ea typeface="+mj-ea"/>
              </a:rPr>
              <a:t>TEACHING PROCESS</a:t>
            </a:r>
            <a:endParaRPr lang="zh-CN" altLang="en-US" sz="900" b="0" dirty="0">
              <a:solidFill>
                <a:schemeClr val="accent1"/>
              </a:solidFill>
              <a:latin typeface="+mj-ea"/>
              <a:ea typeface="+mj-ea"/>
            </a:endParaRPr>
          </a:p>
        </p:txBody>
      </p:sp>
      <p:sp>
        <p:nvSpPr>
          <p:cNvPr id="24" name="TextBox 61"/>
          <p:cNvSpPr txBox="1"/>
          <p:nvPr/>
        </p:nvSpPr>
        <p:spPr>
          <a:xfrm>
            <a:off x="6621067" y="3285835"/>
            <a:ext cx="1848546"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r>
              <a:rPr lang="en-US" altLang="zh-CN" sz="900" b="0">
                <a:solidFill>
                  <a:schemeClr val="accent1"/>
                </a:solidFill>
                <a:latin typeface="+mj-ea"/>
                <a:ea typeface="+mj-ea"/>
              </a:rPr>
              <a:t>TEACHING REFLECTION</a:t>
            </a:r>
            <a:endParaRPr lang="zh-CN" altLang="en-US" sz="900" b="0" dirty="0">
              <a:solidFill>
                <a:schemeClr val="accent1"/>
              </a:solidFill>
              <a:latin typeface="+mj-ea"/>
              <a:ea typeface="+mj-ea"/>
            </a:endParaRPr>
          </a:p>
        </p:txBody>
      </p:sp>
      <p:sp>
        <p:nvSpPr>
          <p:cNvPr id="4" name="椭圆 3"/>
          <p:cNvSpPr/>
          <p:nvPr/>
        </p:nvSpPr>
        <p:spPr>
          <a:xfrm>
            <a:off x="3671167" y="1752229"/>
            <a:ext cx="446717" cy="4467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mj-ea"/>
                <a:ea typeface="+mj-ea"/>
              </a:rPr>
              <a:t>壹</a:t>
            </a:r>
          </a:p>
        </p:txBody>
      </p:sp>
      <p:sp>
        <p:nvSpPr>
          <p:cNvPr id="25" name="椭圆 24"/>
          <p:cNvSpPr/>
          <p:nvPr/>
        </p:nvSpPr>
        <p:spPr>
          <a:xfrm>
            <a:off x="6096567" y="1721453"/>
            <a:ext cx="446717" cy="446717"/>
          </a:xfrm>
          <a:prstGeom prst="ellipse">
            <a:avLst/>
          </a:prstGeom>
          <a:solidFill>
            <a:srgbClr val="B68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mj-ea"/>
                <a:ea typeface="+mj-ea"/>
              </a:rPr>
              <a:t>叁</a:t>
            </a:r>
          </a:p>
        </p:txBody>
      </p:sp>
      <p:sp>
        <p:nvSpPr>
          <p:cNvPr id="26" name="椭圆 25"/>
          <p:cNvSpPr/>
          <p:nvPr/>
        </p:nvSpPr>
        <p:spPr>
          <a:xfrm>
            <a:off x="3662360" y="2919809"/>
            <a:ext cx="446717" cy="4467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mj-ea"/>
                <a:ea typeface="+mj-ea"/>
              </a:rPr>
              <a:t>贰</a:t>
            </a:r>
          </a:p>
        </p:txBody>
      </p:sp>
      <p:sp>
        <p:nvSpPr>
          <p:cNvPr id="27" name="椭圆 26"/>
          <p:cNvSpPr/>
          <p:nvPr/>
        </p:nvSpPr>
        <p:spPr>
          <a:xfrm>
            <a:off x="6096567" y="2925690"/>
            <a:ext cx="446717" cy="44671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mj-ea"/>
                <a:ea typeface="+mj-ea"/>
              </a:rPr>
              <a:t>肆</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1"/>
          <p:cNvSpPr txBox="1"/>
          <p:nvPr/>
        </p:nvSpPr>
        <p:spPr>
          <a:xfrm>
            <a:off x="3647727" y="2517889"/>
            <a:ext cx="1848546" cy="30777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1400" b="0">
                <a:solidFill>
                  <a:schemeClr val="accent1"/>
                </a:solidFill>
                <a:latin typeface="+mj-ea"/>
                <a:ea typeface="+mj-ea"/>
              </a:rPr>
              <a:t>TEACHING ANALYSIS</a:t>
            </a:r>
            <a:endParaRPr lang="zh-CN" altLang="en-US" sz="1400" b="0" dirty="0">
              <a:solidFill>
                <a:schemeClr val="accent1"/>
              </a:solidFill>
              <a:latin typeface="+mj-ea"/>
              <a:ea typeface="+mj-ea"/>
            </a:endParaRPr>
          </a:p>
        </p:txBody>
      </p:sp>
      <p:sp>
        <p:nvSpPr>
          <p:cNvPr id="12" name="文本框 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358379" y="1844561"/>
            <a:ext cx="2427241"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a:solidFill>
                  <a:schemeClr val="accent1"/>
                </a:solidFill>
                <a:latin typeface="方正清刻本悦宋简体" panose="02000000000000000000" pitchFamily="2" charset="-122"/>
                <a:ea typeface="方正清刻本悦宋简体" panose="02000000000000000000" pitchFamily="2" charset="-122"/>
                <a:sym typeface="Calibri" panose="020F0502020204030204" pitchFamily="34" charset="0"/>
              </a:rPr>
              <a:t>教学分析</a:t>
            </a:r>
          </a:p>
        </p:txBody>
      </p:sp>
      <p:cxnSp>
        <p:nvCxnSpPr>
          <p:cNvPr id="4" name="直接连接符 3"/>
          <p:cNvCxnSpPr/>
          <p:nvPr/>
        </p:nvCxnSpPr>
        <p:spPr>
          <a:xfrm>
            <a:off x="4476750" y="2862080"/>
            <a:ext cx="1905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798330" y="2862080"/>
            <a:ext cx="5547340" cy="552011"/>
          </a:xfrm>
          <a:prstGeom prst="rect">
            <a:avLst/>
          </a:prstGeom>
        </p:spPr>
        <p:txBody>
          <a:bodyPr wrap="square">
            <a:spAutoFit/>
          </a:bodyPr>
          <a:lstStyle/>
          <a:p>
            <a:pPr algn="ct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Lorem ipsum dolor sit amet, consectetur adipiscing elit. </a:t>
            </a:r>
          </a:p>
        </p:txBody>
      </p:sp>
      <p:sp>
        <p:nvSpPr>
          <p:cNvPr id="6" name="矩形: 圆角 5"/>
          <p:cNvSpPr/>
          <p:nvPr/>
        </p:nvSpPr>
        <p:spPr>
          <a:xfrm>
            <a:off x="4052834" y="3510526"/>
            <a:ext cx="1038331" cy="21319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mj-ea"/>
                <a:ea typeface="+mj-ea"/>
              </a:rPr>
              <a:t>PART ONE</a:t>
            </a:r>
            <a:endParaRPr lang="zh-CN" altLang="en-US" sz="1400">
              <a:latin typeface="+mj-ea"/>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教学分析</a:t>
            </a:r>
            <a:endParaRPr lang="zh-CN" altLang="en-US" sz="2400" b="0" dirty="0">
              <a:solidFill>
                <a:schemeClr val="accent1"/>
              </a:solidFill>
              <a:latin typeface="+mj-ea"/>
              <a:ea typeface="+mj-ea"/>
            </a:endParaRPr>
          </a:p>
        </p:txBody>
      </p:sp>
      <p:sp>
        <p:nvSpPr>
          <p:cNvPr id="2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cxnSp>
        <p:nvCxnSpPr>
          <p:cNvPr id="9" name="直接连接符 8"/>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642" y="1287262"/>
            <a:ext cx="3551836" cy="2370338"/>
          </a:xfrm>
          <a:prstGeom prst="rect">
            <a:avLst/>
          </a:prstGeom>
        </p:spPr>
      </p:pic>
      <p:sp>
        <p:nvSpPr>
          <p:cNvPr id="15" name="矩形 14"/>
          <p:cNvSpPr/>
          <p:nvPr/>
        </p:nvSpPr>
        <p:spPr>
          <a:xfrm>
            <a:off x="4376690" y="1287261"/>
            <a:ext cx="4000667" cy="23703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6"/>
          <p:cNvSpPr txBox="1">
            <a:spLocks noChangeArrowheads="1"/>
          </p:cNvSpPr>
          <p:nvPr/>
        </p:nvSpPr>
        <p:spPr bwMode="auto">
          <a:xfrm>
            <a:off x="4373410" y="1419660"/>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514350" fontAlgn="base">
              <a:spcBef>
                <a:spcPct val="0"/>
              </a:spcBef>
              <a:spcAft>
                <a:spcPct val="0"/>
              </a:spcAft>
              <a:defRPr sz="2400">
                <a:solidFill>
                  <a:schemeClr val="accent1"/>
                </a:solidFill>
                <a:latin typeface="+mj-ea"/>
                <a:ea typeface="+mj-ea"/>
              </a:defRPr>
            </a:lvl1pPr>
            <a:lvl2pPr marL="742950" indent="-285750">
              <a:defRPr sz="1300">
                <a:latin typeface="Calibri Light" panose="020F0302020204030204" pitchFamily="34" charset="0"/>
                <a:ea typeface="方正宋刻本秀楷简体" panose="02000000000000000000" pitchFamily="2" charset="-122"/>
              </a:defRPr>
            </a:lvl2pPr>
            <a:lvl3pPr marL="1143000" indent="-228600">
              <a:defRPr sz="1300">
                <a:latin typeface="Calibri Light" panose="020F0302020204030204" pitchFamily="34" charset="0"/>
                <a:ea typeface="方正宋刻本秀楷简体" panose="02000000000000000000" pitchFamily="2" charset="-122"/>
              </a:defRPr>
            </a:lvl3pPr>
            <a:lvl4pPr marL="1600200" indent="-228600">
              <a:defRPr sz="1300">
                <a:latin typeface="Calibri Light" panose="020F0302020204030204" pitchFamily="34" charset="0"/>
                <a:ea typeface="方正宋刻本秀楷简体" panose="02000000000000000000" pitchFamily="2" charset="-122"/>
              </a:defRPr>
            </a:lvl4pPr>
            <a:lvl5pPr marL="2057400" indent="-228600">
              <a:defRPr sz="1300">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latin typeface="Calibri Light" panose="020F0302020204030204" pitchFamily="34" charset="0"/>
                <a:ea typeface="方正宋刻本秀楷简体" panose="02000000000000000000" pitchFamily="2" charset="-122"/>
              </a:defRPr>
            </a:lvl9pPr>
          </a:lstStyle>
          <a:p>
            <a:pPr algn="l"/>
            <a:r>
              <a:rPr lang="zh-CN" altLang="en-US" sz="2800">
                <a:solidFill>
                  <a:schemeClr val="bg1"/>
                </a:solidFill>
              </a:rPr>
              <a:t>教学分析</a:t>
            </a:r>
          </a:p>
        </p:txBody>
      </p:sp>
      <p:sp>
        <p:nvSpPr>
          <p:cNvPr id="26" name="矩形 25"/>
          <p:cNvSpPr/>
          <p:nvPr/>
        </p:nvSpPr>
        <p:spPr>
          <a:xfrm>
            <a:off x="4411335" y="1916647"/>
            <a:ext cx="3966021" cy="1036759"/>
          </a:xfrm>
          <a:prstGeom prst="rect">
            <a:avLst/>
          </a:prstGeom>
        </p:spPr>
        <p:txBody>
          <a:bodyPr wrap="square">
            <a:spAutoFit/>
          </a:bodyPr>
          <a:lstStyle/>
          <a:p>
            <a:pPr defTabSz="914400">
              <a:lnSpc>
                <a:spcPct val="150000"/>
              </a:lnSpc>
              <a:defRPr/>
            </a:pPr>
            <a:r>
              <a:rPr lang="en-US" altLang="zh-CN" sz="1050" kern="0">
                <a:solidFill>
                  <a:schemeClr val="bg1"/>
                </a:solidFill>
                <a:cs typeface="Arial" panose="020B0604020202020204" pitchFamily="34" charset="0"/>
              </a:rPr>
              <a:t>Lorem ipsum dolor sit amet, consectetur adipiscing elit. Lorem ipsum dolor sit amet, consectetur adipiscing elit. Lorem ipsum dolor sit amet, consectetur adipiscing elit. Lorem ipsum dolor sit amet, consectetur adipiscing elit. </a:t>
            </a:r>
          </a:p>
        </p:txBody>
      </p:sp>
      <p:sp>
        <p:nvSpPr>
          <p:cNvPr id="27" name="矩形 26"/>
          <p:cNvSpPr/>
          <p:nvPr/>
        </p:nvSpPr>
        <p:spPr>
          <a:xfrm>
            <a:off x="4411336" y="2924615"/>
            <a:ext cx="3970634" cy="552011"/>
          </a:xfrm>
          <a:prstGeom prst="rect">
            <a:avLst/>
          </a:prstGeom>
        </p:spPr>
        <p:txBody>
          <a:bodyPr wrap="square">
            <a:spAutoFit/>
          </a:bodyPr>
          <a:lstStyle/>
          <a:p>
            <a:pPr defTabSz="914400">
              <a:lnSpc>
                <a:spcPct val="150000"/>
              </a:lnSpc>
              <a:defRPr/>
            </a:pPr>
            <a:r>
              <a:rPr lang="en-US" altLang="zh-CN" sz="1050" kern="0">
                <a:solidFill>
                  <a:schemeClr val="bg1"/>
                </a:solidFill>
                <a:cs typeface="Arial" panose="020B0604020202020204" pitchFamily="34" charset="0"/>
              </a:rPr>
              <a:t>Lorem ipsum dolor sit amet, consectetur adipiscing elit. Lorem ipsum dolor sit amet, consectetur adipiscing elit. </a:t>
            </a:r>
          </a:p>
        </p:txBody>
      </p:sp>
      <p:sp>
        <p:nvSpPr>
          <p:cNvPr id="21" name="椭圆 20"/>
          <p:cNvSpPr/>
          <p:nvPr/>
        </p:nvSpPr>
        <p:spPr>
          <a:xfrm>
            <a:off x="837663" y="3879542"/>
            <a:ext cx="538375" cy="538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11649" y="3886853"/>
            <a:ext cx="2961761" cy="794385"/>
          </a:xfrm>
          <a:prstGeom prst="rect">
            <a:avLst/>
          </a:prstGeom>
        </p:spPr>
        <p:txBody>
          <a:bodyPr wrap="square">
            <a:spAutoFit/>
          </a:bodyPr>
          <a:lstStyle/>
          <a:p>
            <a:pP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a:t>
            </a:r>
          </a:p>
        </p:txBody>
      </p:sp>
      <p:sp>
        <p:nvSpPr>
          <p:cNvPr id="30" name="椭圆 29"/>
          <p:cNvSpPr/>
          <p:nvPr/>
        </p:nvSpPr>
        <p:spPr>
          <a:xfrm>
            <a:off x="4643562" y="3879542"/>
            <a:ext cx="538375" cy="5383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217548" y="3886853"/>
            <a:ext cx="2961761" cy="794385"/>
          </a:xfrm>
          <a:prstGeom prst="rect">
            <a:avLst/>
          </a:prstGeom>
        </p:spPr>
        <p:txBody>
          <a:bodyPr wrap="square">
            <a:spAutoFit/>
          </a:bodyPr>
          <a:lstStyle/>
          <a:p>
            <a:pP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a:t>
            </a:r>
          </a:p>
        </p:txBody>
      </p:sp>
      <p:sp>
        <p:nvSpPr>
          <p:cNvPr id="16" name="AutoShape 112"/>
          <p:cNvSpPr/>
          <p:nvPr/>
        </p:nvSpPr>
        <p:spPr bwMode="auto">
          <a:xfrm>
            <a:off x="4763151" y="3999373"/>
            <a:ext cx="299196" cy="29787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17" name="组合 16"/>
          <p:cNvGrpSpPr/>
          <p:nvPr/>
        </p:nvGrpSpPr>
        <p:grpSpPr>
          <a:xfrm>
            <a:off x="1004391" y="3999373"/>
            <a:ext cx="204917" cy="298711"/>
            <a:chOff x="2528974" y="2863357"/>
            <a:chExt cx="246811" cy="359779"/>
          </a:xfrm>
          <a:solidFill>
            <a:schemeClr val="bg1"/>
          </a:solidFill>
        </p:grpSpPr>
        <p:sp>
          <p:nvSpPr>
            <p:cNvPr id="18"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5309135" y="2659444"/>
            <a:ext cx="1107996" cy="369332"/>
          </a:xfrm>
          <a:prstGeom prst="rect">
            <a:avLst/>
          </a:prstGeom>
          <a:noFill/>
        </p:spPr>
        <p:txBody>
          <a:bodyPr wrap="none" rtlCol="0">
            <a:spAutoFit/>
          </a:bodyPr>
          <a:lstStyle/>
          <a:p>
            <a:r>
              <a:rPr lang="zh-CN" altLang="en-US">
                <a:solidFill>
                  <a:schemeClr val="accent1"/>
                </a:solidFill>
                <a:latin typeface="+mn-ea"/>
              </a:rPr>
              <a:t>教学分析</a:t>
            </a:r>
          </a:p>
        </p:txBody>
      </p:sp>
      <p:sp>
        <p:nvSpPr>
          <p:cNvPr id="30" name="TextBox 16"/>
          <p:cNvSpPr txBox="1"/>
          <p:nvPr/>
        </p:nvSpPr>
        <p:spPr>
          <a:xfrm>
            <a:off x="5408301" y="2946980"/>
            <a:ext cx="3356193" cy="552011"/>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32" name="矩形 31"/>
          <p:cNvSpPr/>
          <p:nvPr/>
        </p:nvSpPr>
        <p:spPr>
          <a:xfrm>
            <a:off x="5297694" y="1556251"/>
            <a:ext cx="1107996" cy="369332"/>
          </a:xfrm>
          <a:prstGeom prst="rect">
            <a:avLst/>
          </a:prstGeom>
          <a:noFill/>
        </p:spPr>
        <p:txBody>
          <a:bodyPr wrap="none" rtlCol="0">
            <a:spAutoFit/>
          </a:bodyPr>
          <a:lstStyle/>
          <a:p>
            <a:r>
              <a:rPr lang="zh-CN" altLang="en-US">
                <a:solidFill>
                  <a:schemeClr val="accent1"/>
                </a:solidFill>
                <a:latin typeface="+mn-ea"/>
              </a:rPr>
              <a:t>教学分析</a:t>
            </a:r>
          </a:p>
        </p:txBody>
      </p:sp>
      <p:sp>
        <p:nvSpPr>
          <p:cNvPr id="52" name="TextBox 16"/>
          <p:cNvSpPr txBox="1"/>
          <p:nvPr/>
        </p:nvSpPr>
        <p:spPr>
          <a:xfrm>
            <a:off x="5396860" y="1814835"/>
            <a:ext cx="3356193" cy="552011"/>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53" name="矩形 52"/>
          <p:cNvSpPr/>
          <p:nvPr/>
        </p:nvSpPr>
        <p:spPr>
          <a:xfrm>
            <a:off x="5297694" y="3782150"/>
            <a:ext cx="1107996" cy="369332"/>
          </a:xfrm>
          <a:prstGeom prst="rect">
            <a:avLst/>
          </a:prstGeom>
          <a:noFill/>
        </p:spPr>
        <p:txBody>
          <a:bodyPr wrap="none" rtlCol="0">
            <a:spAutoFit/>
          </a:bodyPr>
          <a:lstStyle/>
          <a:p>
            <a:r>
              <a:rPr lang="zh-CN" altLang="en-US">
                <a:solidFill>
                  <a:schemeClr val="accent1"/>
                </a:solidFill>
                <a:latin typeface="+mn-ea"/>
              </a:rPr>
              <a:t>教学分析</a:t>
            </a:r>
          </a:p>
        </p:txBody>
      </p:sp>
      <p:sp>
        <p:nvSpPr>
          <p:cNvPr id="54" name="TextBox 16"/>
          <p:cNvSpPr txBox="1"/>
          <p:nvPr/>
        </p:nvSpPr>
        <p:spPr>
          <a:xfrm>
            <a:off x="5396860" y="4069686"/>
            <a:ext cx="3356193" cy="552011"/>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55" name="椭圆 54"/>
          <p:cNvSpPr/>
          <p:nvPr/>
        </p:nvSpPr>
        <p:spPr>
          <a:xfrm>
            <a:off x="4678595" y="1591292"/>
            <a:ext cx="552011" cy="5520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678595" y="2645136"/>
            <a:ext cx="552011" cy="5520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667154" y="3793680"/>
            <a:ext cx="552011" cy="5520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AutoShape 112"/>
          <p:cNvSpPr/>
          <p:nvPr/>
        </p:nvSpPr>
        <p:spPr bwMode="auto">
          <a:xfrm>
            <a:off x="4820662" y="2789995"/>
            <a:ext cx="267875" cy="26669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59" name="Group 124"/>
          <p:cNvGrpSpPr/>
          <p:nvPr/>
        </p:nvGrpSpPr>
        <p:grpSpPr>
          <a:xfrm>
            <a:off x="4807395" y="3945435"/>
            <a:ext cx="267442" cy="224997"/>
            <a:chOff x="5368132" y="2625725"/>
            <a:chExt cx="465138" cy="391319"/>
          </a:xfrm>
          <a:solidFill>
            <a:schemeClr val="bg1"/>
          </a:solidFill>
        </p:grpSpPr>
        <p:sp>
          <p:nvSpPr>
            <p:cNvPr id="6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63" name="组合 62"/>
          <p:cNvGrpSpPr/>
          <p:nvPr/>
        </p:nvGrpSpPr>
        <p:grpSpPr>
          <a:xfrm>
            <a:off x="4821107" y="1740917"/>
            <a:ext cx="266985" cy="266985"/>
            <a:chOff x="2473104" y="2145028"/>
            <a:chExt cx="359165" cy="359165"/>
          </a:xfrm>
          <a:solidFill>
            <a:schemeClr val="bg1"/>
          </a:solidFill>
        </p:grpSpPr>
        <p:sp>
          <p:nvSpPr>
            <p:cNvPr id="6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19231"/>
          <a:stretch>
            <a:fillRect/>
          </a:stretch>
        </p:blipFill>
        <p:spPr>
          <a:xfrm>
            <a:off x="529120" y="1434163"/>
            <a:ext cx="3861824" cy="3187534"/>
          </a:xfrm>
          <a:prstGeom prst="rect">
            <a:avLst/>
          </a:prstGeom>
        </p:spPr>
      </p:pic>
      <p:sp>
        <p:nvSpPr>
          <p:cNvPr id="23"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教学分析</a:t>
            </a:r>
            <a:endParaRPr lang="zh-CN" altLang="en-US" sz="2400" b="0" dirty="0">
              <a:solidFill>
                <a:schemeClr val="accent1"/>
              </a:solidFill>
              <a:latin typeface="+mj-ea"/>
              <a:ea typeface="+mj-ea"/>
            </a:endParaRPr>
          </a:p>
        </p:txBody>
      </p:sp>
      <p:sp>
        <p:nvSpPr>
          <p:cNvPr id="24"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cxnSp>
        <p:nvCxnSpPr>
          <p:cNvPr id="25" name="直接连接符 24"/>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3349171" y="1592785"/>
            <a:ext cx="2445657" cy="2445657"/>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281887" y="1753351"/>
            <a:ext cx="689428" cy="6894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172684" y="1753351"/>
            <a:ext cx="689428" cy="6894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147285" y="3285910"/>
            <a:ext cx="689428" cy="6894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79243" y="3285910"/>
            <a:ext cx="689428" cy="689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07331" y="1572705"/>
            <a:ext cx="1107996" cy="369332"/>
          </a:xfrm>
          <a:prstGeom prst="rect">
            <a:avLst/>
          </a:prstGeom>
          <a:noFill/>
        </p:spPr>
        <p:txBody>
          <a:bodyPr wrap="none" rtlCol="0">
            <a:spAutoFit/>
          </a:bodyPr>
          <a:lstStyle/>
          <a:p>
            <a:r>
              <a:rPr lang="zh-CN" altLang="en-US">
                <a:solidFill>
                  <a:schemeClr val="accent1"/>
                </a:solidFill>
                <a:latin typeface="+mn-ea"/>
              </a:rPr>
              <a:t>教学分析</a:t>
            </a:r>
          </a:p>
        </p:txBody>
      </p:sp>
      <p:sp>
        <p:nvSpPr>
          <p:cNvPr id="35" name="TextBox 16"/>
          <p:cNvSpPr txBox="1"/>
          <p:nvPr/>
        </p:nvSpPr>
        <p:spPr>
          <a:xfrm>
            <a:off x="6006497" y="1871589"/>
            <a:ext cx="2799267" cy="794385"/>
          </a:xfrm>
          <a:prstGeom prst="rect">
            <a:avLst/>
          </a:prstGeom>
          <a:noFill/>
        </p:spPr>
        <p:txBody>
          <a:bodyPr wrap="square" lIns="0" rtlCol="0">
            <a:spAutoFit/>
          </a:bodyPr>
          <a:lstStyle/>
          <a:p>
            <a:pPr>
              <a:lnSpc>
                <a:spcPct val="150000"/>
              </a:lnSpc>
            </a:pPr>
            <a:r>
              <a:rPr lang="en-US" sz="1050">
                <a:solidFill>
                  <a:schemeClr val="bg1">
                    <a:lumMod val="50000"/>
                  </a:schemeClr>
                </a:solidFill>
              </a:rPr>
              <a:t>Lorem ipsum dolor sit amet, consectetur adipiscing elit. Donec luctus nibh sit amet sem vulputate venenatis</a:t>
            </a:r>
          </a:p>
        </p:txBody>
      </p:sp>
      <p:sp>
        <p:nvSpPr>
          <p:cNvPr id="36" name="矩形 35"/>
          <p:cNvSpPr/>
          <p:nvPr/>
        </p:nvSpPr>
        <p:spPr>
          <a:xfrm>
            <a:off x="5907331" y="2945173"/>
            <a:ext cx="1107996" cy="369332"/>
          </a:xfrm>
          <a:prstGeom prst="rect">
            <a:avLst/>
          </a:prstGeom>
          <a:noFill/>
        </p:spPr>
        <p:txBody>
          <a:bodyPr wrap="none" rtlCol="0">
            <a:spAutoFit/>
          </a:bodyPr>
          <a:lstStyle/>
          <a:p>
            <a:r>
              <a:rPr lang="zh-CN" altLang="en-US">
                <a:solidFill>
                  <a:schemeClr val="accent1"/>
                </a:solidFill>
                <a:latin typeface="+mn-ea"/>
              </a:rPr>
              <a:t>教学分析</a:t>
            </a:r>
          </a:p>
        </p:txBody>
      </p:sp>
      <p:sp>
        <p:nvSpPr>
          <p:cNvPr id="37" name="TextBox 16"/>
          <p:cNvSpPr txBox="1"/>
          <p:nvPr/>
        </p:nvSpPr>
        <p:spPr>
          <a:xfrm>
            <a:off x="6006497" y="3203757"/>
            <a:ext cx="2799267" cy="794385"/>
          </a:xfrm>
          <a:prstGeom prst="rect">
            <a:avLst/>
          </a:prstGeom>
          <a:noFill/>
        </p:spPr>
        <p:txBody>
          <a:bodyPr wrap="square" lIns="0" rtlCol="0">
            <a:spAutoFit/>
          </a:bodyPr>
          <a:lstStyle/>
          <a:p>
            <a:pPr>
              <a:lnSpc>
                <a:spcPct val="150000"/>
              </a:lnSpc>
            </a:pPr>
            <a:r>
              <a:rPr lang="en-US" sz="1050">
                <a:solidFill>
                  <a:schemeClr val="bg1">
                    <a:lumMod val="50000"/>
                  </a:schemeClr>
                </a:solidFill>
              </a:rPr>
              <a:t>Lorem ipsum dolor sit amet, consectetur adipiscing elit. Donec luctus nibh sit amet sem vulputate venenatis</a:t>
            </a:r>
          </a:p>
        </p:txBody>
      </p:sp>
      <p:sp>
        <p:nvSpPr>
          <p:cNvPr id="38" name="矩形 37"/>
          <p:cNvSpPr/>
          <p:nvPr/>
        </p:nvSpPr>
        <p:spPr>
          <a:xfrm>
            <a:off x="2038971" y="1572705"/>
            <a:ext cx="1107996" cy="369332"/>
          </a:xfrm>
          <a:prstGeom prst="rect">
            <a:avLst/>
          </a:prstGeom>
          <a:noFill/>
        </p:spPr>
        <p:txBody>
          <a:bodyPr wrap="none" rtlCol="0">
            <a:spAutoFit/>
          </a:bodyPr>
          <a:lstStyle/>
          <a:p>
            <a:pPr algn="r"/>
            <a:r>
              <a:rPr lang="zh-CN" altLang="en-US">
                <a:solidFill>
                  <a:schemeClr val="accent1"/>
                </a:solidFill>
                <a:latin typeface="+mn-ea"/>
              </a:rPr>
              <a:t>教学分析</a:t>
            </a:r>
          </a:p>
        </p:txBody>
      </p:sp>
      <p:sp>
        <p:nvSpPr>
          <p:cNvPr id="39" name="TextBox 16"/>
          <p:cNvSpPr txBox="1"/>
          <p:nvPr/>
        </p:nvSpPr>
        <p:spPr>
          <a:xfrm>
            <a:off x="347700" y="1871589"/>
            <a:ext cx="2799267" cy="794385"/>
          </a:xfrm>
          <a:prstGeom prst="rect">
            <a:avLst/>
          </a:prstGeom>
          <a:noFill/>
        </p:spPr>
        <p:txBody>
          <a:bodyPr wrap="square" lIns="0" rtlCol="0">
            <a:spAutoFit/>
          </a:bodyPr>
          <a:lstStyle/>
          <a:p>
            <a:pPr algn="r">
              <a:lnSpc>
                <a:spcPct val="150000"/>
              </a:lnSpc>
            </a:pPr>
            <a:r>
              <a:rPr lang="en-US" sz="1050">
                <a:solidFill>
                  <a:schemeClr val="bg1">
                    <a:lumMod val="50000"/>
                  </a:schemeClr>
                </a:solidFill>
              </a:rPr>
              <a:t>Lorem ipsum dolor sit amet, consectetur adipiscing elit. Donec luctus nibh sit amet sem vulputate venenatis</a:t>
            </a:r>
          </a:p>
        </p:txBody>
      </p:sp>
      <p:sp>
        <p:nvSpPr>
          <p:cNvPr id="40" name="矩形 39"/>
          <p:cNvSpPr/>
          <p:nvPr/>
        </p:nvSpPr>
        <p:spPr>
          <a:xfrm>
            <a:off x="2038971" y="2945173"/>
            <a:ext cx="1107996" cy="369332"/>
          </a:xfrm>
          <a:prstGeom prst="rect">
            <a:avLst/>
          </a:prstGeom>
          <a:noFill/>
        </p:spPr>
        <p:txBody>
          <a:bodyPr wrap="none" rtlCol="0">
            <a:spAutoFit/>
          </a:bodyPr>
          <a:lstStyle/>
          <a:p>
            <a:pPr algn="r"/>
            <a:r>
              <a:rPr lang="zh-CN" altLang="en-US">
                <a:solidFill>
                  <a:schemeClr val="accent1"/>
                </a:solidFill>
                <a:latin typeface="+mn-ea"/>
              </a:rPr>
              <a:t>教学分析</a:t>
            </a:r>
          </a:p>
        </p:txBody>
      </p:sp>
      <p:sp>
        <p:nvSpPr>
          <p:cNvPr id="41" name="TextBox 16"/>
          <p:cNvSpPr txBox="1"/>
          <p:nvPr/>
        </p:nvSpPr>
        <p:spPr>
          <a:xfrm>
            <a:off x="347700" y="3203757"/>
            <a:ext cx="2799267" cy="794385"/>
          </a:xfrm>
          <a:prstGeom prst="rect">
            <a:avLst/>
          </a:prstGeom>
          <a:noFill/>
        </p:spPr>
        <p:txBody>
          <a:bodyPr wrap="square" lIns="0" rtlCol="0">
            <a:spAutoFit/>
          </a:bodyPr>
          <a:lstStyle/>
          <a:p>
            <a:pPr algn="r">
              <a:lnSpc>
                <a:spcPct val="150000"/>
              </a:lnSpc>
            </a:pPr>
            <a:r>
              <a:rPr lang="en-US" sz="1050">
                <a:solidFill>
                  <a:schemeClr val="bg1">
                    <a:lumMod val="50000"/>
                  </a:schemeClr>
                </a:solidFill>
              </a:rPr>
              <a:t>Lorem ipsum dolor sit amet, consectetur adipiscing elit. Donec luctus nibh sit amet sem vulputate venenatis</a:t>
            </a:r>
          </a:p>
        </p:txBody>
      </p:sp>
      <p:grpSp>
        <p:nvGrpSpPr>
          <p:cNvPr id="42" name="Group 112"/>
          <p:cNvGrpSpPr/>
          <p:nvPr/>
        </p:nvGrpSpPr>
        <p:grpSpPr>
          <a:xfrm>
            <a:off x="5311411" y="3470225"/>
            <a:ext cx="359779" cy="337063"/>
            <a:chOff x="5368132" y="3540125"/>
            <a:chExt cx="465138" cy="435769"/>
          </a:xfrm>
          <a:solidFill>
            <a:schemeClr val="bg1"/>
          </a:solidFill>
        </p:grpSpPr>
        <p:sp>
          <p:nvSpPr>
            <p:cNvPr id="4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45" name="AutoShape 112"/>
          <p:cNvSpPr/>
          <p:nvPr/>
        </p:nvSpPr>
        <p:spPr bwMode="auto">
          <a:xfrm>
            <a:off x="3435486" y="3451236"/>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46" name="组合 45"/>
          <p:cNvGrpSpPr/>
          <p:nvPr/>
        </p:nvGrpSpPr>
        <p:grpSpPr>
          <a:xfrm>
            <a:off x="5382284" y="1918175"/>
            <a:ext cx="246811" cy="359779"/>
            <a:chOff x="2528974" y="2863357"/>
            <a:chExt cx="246811" cy="359779"/>
          </a:xfrm>
          <a:solidFill>
            <a:schemeClr val="bg1"/>
          </a:solidFill>
        </p:grpSpPr>
        <p:sp>
          <p:nvSpPr>
            <p:cNvPr id="47"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8"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9" name="组合 48"/>
          <p:cNvGrpSpPr/>
          <p:nvPr/>
        </p:nvGrpSpPr>
        <p:grpSpPr>
          <a:xfrm flipH="1">
            <a:off x="3444374" y="1933036"/>
            <a:ext cx="359165" cy="359165"/>
            <a:chOff x="2473104" y="2145028"/>
            <a:chExt cx="359165" cy="359165"/>
          </a:xfrm>
          <a:solidFill>
            <a:schemeClr val="bg1"/>
          </a:solidFill>
        </p:grpSpPr>
        <p:sp>
          <p:nvSpPr>
            <p:cNvPr id="5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教学分析</a:t>
            </a:r>
            <a:endParaRPr lang="zh-CN" altLang="en-US" sz="2400" b="0" dirty="0">
              <a:solidFill>
                <a:schemeClr val="accent1"/>
              </a:solidFill>
              <a:latin typeface="+mj-ea"/>
              <a:ea typeface="+mj-ea"/>
            </a:endParaRPr>
          </a:p>
        </p:txBody>
      </p:sp>
      <p:sp>
        <p:nvSpPr>
          <p:cNvPr id="3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cxnSp>
        <p:nvCxnSpPr>
          <p:cNvPr id="32" name="直接连接符 31"/>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1"/>
          <p:cNvSpPr txBox="1"/>
          <p:nvPr/>
        </p:nvSpPr>
        <p:spPr>
          <a:xfrm>
            <a:off x="3647727" y="2517889"/>
            <a:ext cx="1848546" cy="307777"/>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1400" b="0">
                <a:solidFill>
                  <a:schemeClr val="accent1"/>
                </a:solidFill>
                <a:latin typeface="+mj-ea"/>
                <a:ea typeface="+mj-ea"/>
              </a:rPr>
              <a:t>TEACHING STRATEGY</a:t>
            </a:r>
          </a:p>
        </p:txBody>
      </p:sp>
      <p:sp>
        <p:nvSpPr>
          <p:cNvPr id="12" name="文本框 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358379" y="1844561"/>
            <a:ext cx="2427241"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a:solidFill>
                  <a:schemeClr val="accent1"/>
                </a:solidFill>
                <a:latin typeface="方正清刻本悦宋简体" panose="02000000000000000000" pitchFamily="2" charset="-122"/>
                <a:ea typeface="方正清刻本悦宋简体" panose="02000000000000000000" pitchFamily="2" charset="-122"/>
                <a:sym typeface="Calibri" panose="020F0502020204030204" pitchFamily="34" charset="0"/>
              </a:rPr>
              <a:t>教学策略</a:t>
            </a:r>
          </a:p>
        </p:txBody>
      </p:sp>
      <p:cxnSp>
        <p:nvCxnSpPr>
          <p:cNvPr id="4" name="直接连接符 3"/>
          <p:cNvCxnSpPr/>
          <p:nvPr/>
        </p:nvCxnSpPr>
        <p:spPr>
          <a:xfrm>
            <a:off x="4476750" y="2862080"/>
            <a:ext cx="1905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798330" y="2862080"/>
            <a:ext cx="5547340" cy="552011"/>
          </a:xfrm>
          <a:prstGeom prst="rect">
            <a:avLst/>
          </a:prstGeom>
        </p:spPr>
        <p:txBody>
          <a:bodyPr wrap="square">
            <a:spAutoFit/>
          </a:bodyPr>
          <a:lstStyle/>
          <a:p>
            <a:pPr algn="ctr" defTabSz="914400">
              <a:lnSpc>
                <a:spcPct val="150000"/>
              </a:lnSpc>
              <a:defRPr/>
            </a:pPr>
            <a:r>
              <a:rPr lang="en-US" altLang="zh-CN" sz="1050" kern="0">
                <a:solidFill>
                  <a:schemeClr val="bg1">
                    <a:lumMod val="50000"/>
                  </a:schemeClr>
                </a:solidFill>
                <a:cs typeface="Arial" panose="020B0604020202020204" pitchFamily="34" charset="0"/>
              </a:rPr>
              <a:t>Lorem ipsum dolor sit amet, consectetur adipiscing elit. Lorem ipsum dolor sit amet, consectetur adipiscing elit. Lorem ipsum dolor sit amet, consectetur adipiscing elit. </a:t>
            </a:r>
          </a:p>
        </p:txBody>
      </p:sp>
      <p:sp>
        <p:nvSpPr>
          <p:cNvPr id="6" name="矩形: 圆角 5"/>
          <p:cNvSpPr/>
          <p:nvPr/>
        </p:nvSpPr>
        <p:spPr>
          <a:xfrm>
            <a:off x="4052834" y="3510526"/>
            <a:ext cx="1087337" cy="21319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latin typeface="+mj-ea"/>
                <a:ea typeface="+mj-ea"/>
              </a:rPr>
              <a:t>PART TWO</a:t>
            </a:r>
            <a:endParaRPr lang="zh-CN" altLang="en-US" sz="1400">
              <a:latin typeface="+mj-ea"/>
              <a:ea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教学策略</a:t>
            </a:r>
            <a:endParaRPr lang="zh-CN" altLang="en-US" sz="2400" b="0" dirty="0">
              <a:solidFill>
                <a:schemeClr val="accent1"/>
              </a:solidFill>
              <a:latin typeface="+mj-ea"/>
              <a:ea typeface="+mj-ea"/>
            </a:endParaRPr>
          </a:p>
        </p:txBody>
      </p:sp>
      <p:sp>
        <p:nvSpPr>
          <p:cNvPr id="20"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cxnSp>
        <p:nvCxnSpPr>
          <p:cNvPr id="9" name="直接连接符 8"/>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Freeform 5"/>
          <p:cNvSpPr/>
          <p:nvPr/>
        </p:nvSpPr>
        <p:spPr>
          <a:xfrm>
            <a:off x="3104065" y="1543535"/>
            <a:ext cx="1860260" cy="186025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6" name="Oval 6"/>
          <p:cNvSpPr/>
          <p:nvPr/>
        </p:nvSpPr>
        <p:spPr>
          <a:xfrm>
            <a:off x="3457116" y="1896586"/>
            <a:ext cx="1154156" cy="1154157"/>
          </a:xfrm>
          <a:prstGeom prst="ellipse">
            <a:avLst/>
          </a:prstGeom>
          <a:solidFill>
            <a:schemeClr val="accent1"/>
          </a:solidFill>
          <a:ln w="762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41" name="Freeform 8"/>
          <p:cNvSpPr/>
          <p:nvPr/>
        </p:nvSpPr>
        <p:spPr>
          <a:xfrm>
            <a:off x="4634279" y="2506285"/>
            <a:ext cx="1580599" cy="158059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lt1"/>
              </a:solidFill>
            </a:endParaRPr>
          </a:p>
        </p:txBody>
      </p:sp>
      <p:sp>
        <p:nvSpPr>
          <p:cNvPr id="43" name="Oval 9"/>
          <p:cNvSpPr/>
          <p:nvPr/>
        </p:nvSpPr>
        <p:spPr>
          <a:xfrm>
            <a:off x="4905039" y="2777045"/>
            <a:ext cx="1039081" cy="1039077"/>
          </a:xfrm>
          <a:prstGeom prst="ellipse">
            <a:avLst/>
          </a:prstGeom>
          <a:solidFill>
            <a:schemeClr val="accent3"/>
          </a:solidFill>
          <a:ln w="762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lt1"/>
              </a:solidFill>
            </a:endParaRPr>
          </a:p>
        </p:txBody>
      </p:sp>
      <p:sp>
        <p:nvSpPr>
          <p:cNvPr id="52" name="Freeform 11"/>
          <p:cNvSpPr/>
          <p:nvPr/>
        </p:nvSpPr>
        <p:spPr>
          <a:xfrm>
            <a:off x="3442082" y="3272658"/>
            <a:ext cx="1206508" cy="1206506"/>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lt1"/>
              </a:solidFill>
            </a:endParaRPr>
          </a:p>
        </p:txBody>
      </p:sp>
      <p:sp>
        <p:nvSpPr>
          <p:cNvPr id="53" name="Oval 12"/>
          <p:cNvSpPr/>
          <p:nvPr/>
        </p:nvSpPr>
        <p:spPr>
          <a:xfrm>
            <a:off x="3671062" y="3501635"/>
            <a:ext cx="748551" cy="748551"/>
          </a:xfrm>
          <a:prstGeom prst="ellipse">
            <a:avLst/>
          </a:prstGeom>
          <a:solidFill>
            <a:schemeClr val="accent4"/>
          </a:solidFill>
          <a:ln w="762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lt1"/>
              </a:solidFill>
            </a:endParaRPr>
          </a:p>
        </p:txBody>
      </p:sp>
      <p:sp>
        <p:nvSpPr>
          <p:cNvPr id="54" name="Freeform 14"/>
          <p:cNvSpPr/>
          <p:nvPr/>
        </p:nvSpPr>
        <p:spPr>
          <a:xfrm>
            <a:off x="4655048" y="1191902"/>
            <a:ext cx="1179948" cy="117994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lt1"/>
              </a:solidFill>
            </a:endParaRPr>
          </a:p>
        </p:txBody>
      </p:sp>
      <p:sp>
        <p:nvSpPr>
          <p:cNvPr id="55" name="Oval 15"/>
          <p:cNvSpPr/>
          <p:nvPr/>
        </p:nvSpPr>
        <p:spPr>
          <a:xfrm>
            <a:off x="4878986" y="1415839"/>
            <a:ext cx="732072" cy="732072"/>
          </a:xfrm>
          <a:prstGeom prst="ellipse">
            <a:avLst/>
          </a:prstGeom>
          <a:solidFill>
            <a:schemeClr val="accent2"/>
          </a:solidFill>
          <a:ln w="762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lt1"/>
              </a:solidFill>
            </a:endParaRPr>
          </a:p>
        </p:txBody>
      </p:sp>
      <p:sp>
        <p:nvSpPr>
          <p:cNvPr id="56" name="Arc 17"/>
          <p:cNvSpPr/>
          <p:nvPr/>
        </p:nvSpPr>
        <p:spPr>
          <a:xfrm rot="11931966">
            <a:off x="2910867" y="1717284"/>
            <a:ext cx="1672484" cy="1672485"/>
          </a:xfrm>
          <a:prstGeom prst="arc">
            <a:avLst/>
          </a:prstGeom>
          <a:noFill/>
          <a:ln w="28575" cap="flat" cmpd="sng" algn="ctr">
            <a:solidFill>
              <a:schemeClr val="accent1"/>
            </a:solidFill>
            <a:prstDash val="sysDot"/>
            <a:tailEnd type="stealth"/>
          </a:ln>
          <a:effectLst/>
        </p:spPr>
        <p:txBody>
          <a:bodyPr rtlCol="0" anchor="ctr"/>
          <a:lstStyle/>
          <a:p>
            <a:pPr marL="0" marR="0" lvl="0" indent="0" algn="ctr" defTabSz="1031875"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srgbClr val="262626"/>
              </a:solidFill>
              <a:effectLst/>
              <a:uLnTx/>
              <a:uFillTx/>
              <a:latin typeface="Arial" panose="020B0604020202020204"/>
              <a:ea typeface="+mn-ea"/>
            </a:endParaRPr>
          </a:p>
        </p:txBody>
      </p:sp>
      <p:sp>
        <p:nvSpPr>
          <p:cNvPr id="57" name="Arc 38"/>
          <p:cNvSpPr/>
          <p:nvPr/>
        </p:nvSpPr>
        <p:spPr>
          <a:xfrm rot="5691386">
            <a:off x="4647247" y="2548572"/>
            <a:ext cx="1672485" cy="1672484"/>
          </a:xfrm>
          <a:prstGeom prst="arc">
            <a:avLst/>
          </a:prstGeom>
          <a:noFill/>
          <a:ln w="28575" cap="flat" cmpd="sng" algn="ctr">
            <a:solidFill>
              <a:schemeClr val="accent1"/>
            </a:solidFill>
            <a:prstDash val="sysDot"/>
            <a:tailEnd type="stealth"/>
          </a:ln>
          <a:effectLst/>
        </p:spPr>
        <p:txBody>
          <a:bodyPr rtlCol="0" anchor="ctr"/>
          <a:lstStyle/>
          <a:p>
            <a:pPr marL="0" marR="0" lvl="0" indent="0" algn="ctr" defTabSz="1031875"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srgbClr val="262626"/>
              </a:solidFill>
              <a:effectLst/>
              <a:uLnTx/>
              <a:uFillTx/>
              <a:latin typeface="Arial" panose="020B0604020202020204"/>
              <a:ea typeface="+mn-ea"/>
            </a:endParaRPr>
          </a:p>
        </p:txBody>
      </p:sp>
      <p:grpSp>
        <p:nvGrpSpPr>
          <p:cNvPr id="58" name="组合 57"/>
          <p:cNvGrpSpPr/>
          <p:nvPr/>
        </p:nvGrpSpPr>
        <p:grpSpPr>
          <a:xfrm>
            <a:off x="3752992" y="2191217"/>
            <a:ext cx="562405" cy="564894"/>
            <a:chOff x="5394325" y="2859088"/>
            <a:chExt cx="358775" cy="360362"/>
          </a:xfrm>
          <a:solidFill>
            <a:schemeClr val="bg1"/>
          </a:solidFill>
        </p:grpSpPr>
        <p:sp>
          <p:nvSpPr>
            <p:cNvPr id="59"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0"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1"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2"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5" name="组合 64"/>
          <p:cNvGrpSpPr/>
          <p:nvPr/>
        </p:nvGrpSpPr>
        <p:grpSpPr>
          <a:xfrm>
            <a:off x="5209164" y="3086758"/>
            <a:ext cx="419650" cy="419650"/>
            <a:chOff x="5394312" y="2141343"/>
            <a:chExt cx="359165" cy="359165"/>
          </a:xfrm>
          <a:solidFill>
            <a:schemeClr val="bg1"/>
          </a:solidFill>
        </p:grpSpPr>
        <p:sp>
          <p:nvSpPr>
            <p:cNvPr id="66"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7"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8"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69" name="AutoShape 112"/>
          <p:cNvSpPr/>
          <p:nvPr/>
        </p:nvSpPr>
        <p:spPr bwMode="auto">
          <a:xfrm>
            <a:off x="3905968" y="3737155"/>
            <a:ext cx="278739" cy="27751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70" name="组合 69"/>
          <p:cNvGrpSpPr/>
          <p:nvPr/>
        </p:nvGrpSpPr>
        <p:grpSpPr>
          <a:xfrm flipH="1">
            <a:off x="5072221" y="1603233"/>
            <a:ext cx="353050" cy="353050"/>
            <a:chOff x="2473104" y="2145028"/>
            <a:chExt cx="359165" cy="359165"/>
          </a:xfrm>
          <a:solidFill>
            <a:schemeClr val="bg1"/>
          </a:solidFill>
        </p:grpSpPr>
        <p:sp>
          <p:nvSpPr>
            <p:cNvPr id="7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73" name="矩形 72"/>
          <p:cNvSpPr/>
          <p:nvPr/>
        </p:nvSpPr>
        <p:spPr>
          <a:xfrm>
            <a:off x="1657084" y="1742264"/>
            <a:ext cx="1107996" cy="369332"/>
          </a:xfrm>
          <a:prstGeom prst="rect">
            <a:avLst/>
          </a:prstGeom>
          <a:noFill/>
        </p:spPr>
        <p:txBody>
          <a:bodyPr wrap="none" rtlCol="0">
            <a:spAutoFit/>
          </a:bodyPr>
          <a:lstStyle/>
          <a:p>
            <a:pPr algn="r"/>
            <a:r>
              <a:rPr lang="zh-CN" altLang="en-US">
                <a:solidFill>
                  <a:schemeClr val="accent1"/>
                </a:solidFill>
                <a:latin typeface="+mn-ea"/>
              </a:rPr>
              <a:t>教学策略</a:t>
            </a:r>
          </a:p>
        </p:txBody>
      </p:sp>
      <p:sp>
        <p:nvSpPr>
          <p:cNvPr id="74" name="TextBox 16"/>
          <p:cNvSpPr txBox="1"/>
          <p:nvPr/>
        </p:nvSpPr>
        <p:spPr>
          <a:xfrm>
            <a:off x="269629" y="2041148"/>
            <a:ext cx="2495451" cy="794385"/>
          </a:xfrm>
          <a:prstGeom prst="rect">
            <a:avLst/>
          </a:prstGeom>
          <a:noFill/>
        </p:spPr>
        <p:txBody>
          <a:bodyPr wrap="square" lIns="0" rtlCol="0">
            <a:spAutoFit/>
          </a:bodyPr>
          <a:lstStyle/>
          <a:p>
            <a:pPr algn="r">
              <a:lnSpc>
                <a:spcPct val="150000"/>
              </a:lnSpc>
            </a:pPr>
            <a:r>
              <a:rPr lang="en-US" sz="1050">
                <a:solidFill>
                  <a:srgbClr val="4D4C51"/>
                </a:solidFill>
              </a:rPr>
              <a:t>Lorem ipsum dolor sit amet, consectetur adipiscing elit. Donec luctus nibh sit amet sem vulputate venenatis</a:t>
            </a:r>
          </a:p>
        </p:txBody>
      </p:sp>
      <p:sp>
        <p:nvSpPr>
          <p:cNvPr id="75" name="矩形 74"/>
          <p:cNvSpPr/>
          <p:nvPr/>
        </p:nvSpPr>
        <p:spPr>
          <a:xfrm>
            <a:off x="2205862" y="3456542"/>
            <a:ext cx="1107996" cy="369332"/>
          </a:xfrm>
          <a:prstGeom prst="rect">
            <a:avLst/>
          </a:prstGeom>
          <a:noFill/>
        </p:spPr>
        <p:txBody>
          <a:bodyPr wrap="none" rtlCol="0">
            <a:spAutoFit/>
          </a:bodyPr>
          <a:lstStyle/>
          <a:p>
            <a:pPr algn="r"/>
            <a:r>
              <a:rPr lang="zh-CN" altLang="en-US">
                <a:solidFill>
                  <a:schemeClr val="accent1"/>
                </a:solidFill>
                <a:latin typeface="+mn-ea"/>
              </a:rPr>
              <a:t>教学策略</a:t>
            </a:r>
          </a:p>
        </p:txBody>
      </p:sp>
      <p:sp>
        <p:nvSpPr>
          <p:cNvPr id="76" name="TextBox 16"/>
          <p:cNvSpPr txBox="1"/>
          <p:nvPr/>
        </p:nvSpPr>
        <p:spPr>
          <a:xfrm>
            <a:off x="776514" y="3755426"/>
            <a:ext cx="2537344" cy="794385"/>
          </a:xfrm>
          <a:prstGeom prst="rect">
            <a:avLst/>
          </a:prstGeom>
          <a:noFill/>
        </p:spPr>
        <p:txBody>
          <a:bodyPr wrap="square" lIns="0" rtlCol="0">
            <a:spAutoFit/>
          </a:bodyPr>
          <a:lstStyle/>
          <a:p>
            <a:pPr algn="r">
              <a:lnSpc>
                <a:spcPct val="150000"/>
              </a:lnSpc>
            </a:pPr>
            <a:r>
              <a:rPr lang="en-US" sz="1050">
                <a:solidFill>
                  <a:srgbClr val="4D4C51"/>
                </a:solidFill>
              </a:rPr>
              <a:t>Lorem ipsum dolor sit amet, consectetur adipiscing elit. Donec luctus nibh sit amet sem vulputate venenatis</a:t>
            </a:r>
          </a:p>
        </p:txBody>
      </p:sp>
      <p:sp>
        <p:nvSpPr>
          <p:cNvPr id="77" name="矩形 76"/>
          <p:cNvSpPr/>
          <p:nvPr/>
        </p:nvSpPr>
        <p:spPr>
          <a:xfrm>
            <a:off x="5961310" y="1170421"/>
            <a:ext cx="1107996" cy="369332"/>
          </a:xfrm>
          <a:prstGeom prst="rect">
            <a:avLst/>
          </a:prstGeom>
          <a:noFill/>
        </p:spPr>
        <p:txBody>
          <a:bodyPr wrap="none" rtlCol="0">
            <a:spAutoFit/>
          </a:bodyPr>
          <a:lstStyle/>
          <a:p>
            <a:r>
              <a:rPr lang="zh-CN" altLang="en-US">
                <a:solidFill>
                  <a:schemeClr val="accent1"/>
                </a:solidFill>
                <a:latin typeface="+mn-ea"/>
              </a:rPr>
              <a:t>教学策略</a:t>
            </a:r>
          </a:p>
        </p:txBody>
      </p:sp>
      <p:sp>
        <p:nvSpPr>
          <p:cNvPr id="78" name="TextBox 16"/>
          <p:cNvSpPr txBox="1"/>
          <p:nvPr/>
        </p:nvSpPr>
        <p:spPr>
          <a:xfrm>
            <a:off x="6058934" y="1465522"/>
            <a:ext cx="2495451" cy="794385"/>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79" name="矩形 78"/>
          <p:cNvSpPr/>
          <p:nvPr/>
        </p:nvSpPr>
        <p:spPr>
          <a:xfrm>
            <a:off x="6312909" y="2680518"/>
            <a:ext cx="1107996" cy="369332"/>
          </a:xfrm>
          <a:prstGeom prst="rect">
            <a:avLst/>
          </a:prstGeom>
          <a:noFill/>
        </p:spPr>
        <p:txBody>
          <a:bodyPr wrap="none" rtlCol="0">
            <a:spAutoFit/>
          </a:bodyPr>
          <a:lstStyle/>
          <a:p>
            <a:r>
              <a:rPr lang="zh-CN" altLang="en-US">
                <a:solidFill>
                  <a:schemeClr val="accent1"/>
                </a:solidFill>
                <a:latin typeface="+mn-ea"/>
              </a:rPr>
              <a:t>教学策略</a:t>
            </a:r>
          </a:p>
        </p:txBody>
      </p:sp>
      <p:sp>
        <p:nvSpPr>
          <p:cNvPr id="80" name="TextBox 16"/>
          <p:cNvSpPr txBox="1"/>
          <p:nvPr/>
        </p:nvSpPr>
        <p:spPr>
          <a:xfrm>
            <a:off x="6410533" y="2975619"/>
            <a:ext cx="2495451" cy="794385"/>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39983" y="1290489"/>
            <a:ext cx="2469932" cy="2457840"/>
            <a:chOff x="3102562" y="1329108"/>
            <a:chExt cx="2938874" cy="2924486"/>
          </a:xfrm>
        </p:grpSpPr>
        <p:sp>
          <p:nvSpPr>
            <p:cNvPr id="4" name="任意多边形: 形状 3"/>
            <p:cNvSpPr/>
            <p:nvPr/>
          </p:nvSpPr>
          <p:spPr>
            <a:xfrm>
              <a:off x="3362805" y="1485249"/>
              <a:ext cx="2522282" cy="2522282"/>
            </a:xfrm>
            <a:custGeom>
              <a:avLst/>
              <a:gdLst>
                <a:gd name="connsiteX0" fmla="*/ 1261141 w 2522282"/>
                <a:gd name="connsiteY0" fmla="*/ 0 h 2522282"/>
                <a:gd name="connsiteX1" fmla="*/ 2353321 w 2522282"/>
                <a:gd name="connsiteY1" fmla="*/ 630570 h 2522282"/>
                <a:gd name="connsiteX2" fmla="*/ 2353321 w 2522282"/>
                <a:gd name="connsiteY2" fmla="*/ 1891711 h 2522282"/>
                <a:gd name="connsiteX3" fmla="*/ 1261141 w 2522282"/>
                <a:gd name="connsiteY3" fmla="*/ 1261141 h 2522282"/>
                <a:gd name="connsiteX4" fmla="*/ 1261141 w 2522282"/>
                <a:gd name="connsiteY4" fmla="*/ 0 h 2522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82" h="2522282">
                  <a:moveTo>
                    <a:pt x="1261141" y="0"/>
                  </a:moveTo>
                  <a:cubicBezTo>
                    <a:pt x="1711703" y="0"/>
                    <a:pt x="2128040" y="240372"/>
                    <a:pt x="2353321" y="630570"/>
                  </a:cubicBezTo>
                  <a:cubicBezTo>
                    <a:pt x="2578602" y="1020768"/>
                    <a:pt x="2578602" y="1501513"/>
                    <a:pt x="2353321" y="1891711"/>
                  </a:cubicBezTo>
                  <a:lnTo>
                    <a:pt x="1261141" y="1261141"/>
                  </a:lnTo>
                  <a:lnTo>
                    <a:pt x="1261141"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64863" tIns="570044" rIns="327724" bIns="1272679" numCol="1" spcCol="1270" anchor="ctr" anchorCtr="0">
              <a:noAutofit/>
            </a:bodyPr>
            <a:lstStyle/>
            <a:p>
              <a:pPr marL="0" lvl="0" indent="0" algn="ctr" defTabSz="1244600">
                <a:lnSpc>
                  <a:spcPct val="90000"/>
                </a:lnSpc>
                <a:spcBef>
                  <a:spcPct val="0"/>
                </a:spcBef>
                <a:spcAft>
                  <a:spcPct val="35000"/>
                </a:spcAft>
                <a:buNone/>
              </a:pPr>
              <a:endParaRPr lang="zh-CN" altLang="en-US" sz="2800" kern="1200"/>
            </a:p>
          </p:txBody>
        </p:sp>
        <p:sp>
          <p:nvSpPr>
            <p:cNvPr id="5" name="任意多边形: 形状 4"/>
            <p:cNvSpPr/>
            <p:nvPr/>
          </p:nvSpPr>
          <p:spPr>
            <a:xfrm>
              <a:off x="3310858" y="1575331"/>
              <a:ext cx="2522282" cy="2522282"/>
            </a:xfrm>
            <a:custGeom>
              <a:avLst/>
              <a:gdLst>
                <a:gd name="connsiteX0" fmla="*/ 2353321 w 2522282"/>
                <a:gd name="connsiteY0" fmla="*/ 1891711 h 2522282"/>
                <a:gd name="connsiteX1" fmla="*/ 1261141 w 2522282"/>
                <a:gd name="connsiteY1" fmla="*/ 2522282 h 2522282"/>
                <a:gd name="connsiteX2" fmla="*/ 168961 w 2522282"/>
                <a:gd name="connsiteY2" fmla="*/ 1891712 h 2522282"/>
                <a:gd name="connsiteX3" fmla="*/ 1261141 w 2522282"/>
                <a:gd name="connsiteY3" fmla="*/ 1261141 h 2522282"/>
                <a:gd name="connsiteX4" fmla="*/ 2353321 w 2522282"/>
                <a:gd name="connsiteY4" fmla="*/ 1891711 h 2522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82" h="2522282">
                  <a:moveTo>
                    <a:pt x="2353321" y="1891711"/>
                  </a:moveTo>
                  <a:cubicBezTo>
                    <a:pt x="2128040" y="2281909"/>
                    <a:pt x="1711703" y="2522282"/>
                    <a:pt x="1261141" y="2522282"/>
                  </a:cubicBezTo>
                  <a:cubicBezTo>
                    <a:pt x="810579" y="2522282"/>
                    <a:pt x="394242" y="2281910"/>
                    <a:pt x="168961" y="1891712"/>
                  </a:cubicBezTo>
                  <a:lnTo>
                    <a:pt x="1261141" y="1261141"/>
                  </a:lnTo>
                  <a:lnTo>
                    <a:pt x="2353321" y="1891711"/>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37374" tIns="1673310" rIns="607346" bIns="262035" numCol="1" spcCol="1270" anchor="ctr" anchorCtr="0">
              <a:noAutofit/>
            </a:bodyPr>
            <a:lstStyle/>
            <a:p>
              <a:pPr marL="0" lvl="0" indent="0" algn="ctr" defTabSz="1289050">
                <a:lnSpc>
                  <a:spcPct val="90000"/>
                </a:lnSpc>
                <a:spcBef>
                  <a:spcPct val="0"/>
                </a:spcBef>
                <a:spcAft>
                  <a:spcPct val="35000"/>
                </a:spcAft>
                <a:buNone/>
              </a:pPr>
              <a:endParaRPr lang="zh-CN" altLang="en-US" sz="2900" kern="1200"/>
            </a:p>
          </p:txBody>
        </p:sp>
        <p:sp>
          <p:nvSpPr>
            <p:cNvPr id="6" name="任意多边形: 形状 5"/>
            <p:cNvSpPr/>
            <p:nvPr/>
          </p:nvSpPr>
          <p:spPr>
            <a:xfrm>
              <a:off x="3258911" y="1485249"/>
              <a:ext cx="2522282" cy="2522282"/>
            </a:xfrm>
            <a:custGeom>
              <a:avLst/>
              <a:gdLst>
                <a:gd name="connsiteX0" fmla="*/ 168961 w 2522282"/>
                <a:gd name="connsiteY0" fmla="*/ 1891712 h 2522282"/>
                <a:gd name="connsiteX1" fmla="*/ 168961 w 2522282"/>
                <a:gd name="connsiteY1" fmla="*/ 630571 h 2522282"/>
                <a:gd name="connsiteX2" fmla="*/ 1261141 w 2522282"/>
                <a:gd name="connsiteY2" fmla="*/ 0 h 2522282"/>
                <a:gd name="connsiteX3" fmla="*/ 1261141 w 2522282"/>
                <a:gd name="connsiteY3" fmla="*/ 1261141 h 2522282"/>
                <a:gd name="connsiteX4" fmla="*/ 168961 w 2522282"/>
                <a:gd name="connsiteY4" fmla="*/ 1891712 h 2522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82" h="2522282">
                  <a:moveTo>
                    <a:pt x="168961" y="1891712"/>
                  </a:moveTo>
                  <a:cubicBezTo>
                    <a:pt x="-56320" y="1501514"/>
                    <a:pt x="-56320" y="1020769"/>
                    <a:pt x="168961" y="630571"/>
                  </a:cubicBezTo>
                  <a:cubicBezTo>
                    <a:pt x="394242" y="240373"/>
                    <a:pt x="810579" y="0"/>
                    <a:pt x="1261141" y="0"/>
                  </a:cubicBezTo>
                  <a:lnTo>
                    <a:pt x="1261141" y="1261141"/>
                  </a:lnTo>
                  <a:lnTo>
                    <a:pt x="168961" y="189171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7725" tIns="570044" rIns="1364862" bIns="1272679" numCol="1" spcCol="1270" anchor="ctr" anchorCtr="0">
              <a:noAutofit/>
            </a:bodyPr>
            <a:lstStyle/>
            <a:p>
              <a:pPr marL="0" lvl="0" indent="0" algn="ctr" defTabSz="1244600">
                <a:lnSpc>
                  <a:spcPct val="90000"/>
                </a:lnSpc>
                <a:spcBef>
                  <a:spcPct val="0"/>
                </a:spcBef>
                <a:spcAft>
                  <a:spcPct val="35000"/>
                </a:spcAft>
                <a:buNone/>
              </a:pPr>
              <a:endParaRPr lang="zh-CN" altLang="en-US" sz="2800" kern="1200"/>
            </a:p>
          </p:txBody>
        </p:sp>
        <p:sp>
          <p:nvSpPr>
            <p:cNvPr id="7" name="箭头: 环形 6"/>
            <p:cNvSpPr/>
            <p:nvPr/>
          </p:nvSpPr>
          <p:spPr>
            <a:xfrm>
              <a:off x="3206872" y="1329108"/>
              <a:ext cx="2834564" cy="2834564"/>
            </a:xfrm>
            <a:prstGeom prst="circularArrow">
              <a:avLst>
                <a:gd name="adj1" fmla="val 5085"/>
                <a:gd name="adj2" fmla="val 327528"/>
                <a:gd name="adj3" fmla="val 1472472"/>
                <a:gd name="adj4" fmla="val 16199432"/>
                <a:gd name="adj5" fmla="val 5932"/>
              </a:avLst>
            </a:prstGeom>
            <a:solidFill>
              <a:schemeClr val="accent2">
                <a:lumMod val="60000"/>
                <a:lumOff val="4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箭头: 环形 7"/>
            <p:cNvSpPr/>
            <p:nvPr/>
          </p:nvSpPr>
          <p:spPr>
            <a:xfrm>
              <a:off x="3154717" y="1419030"/>
              <a:ext cx="2834564" cy="2834564"/>
            </a:xfrm>
            <a:prstGeom prst="circularArrow">
              <a:avLst>
                <a:gd name="adj1" fmla="val 5085"/>
                <a:gd name="adj2" fmla="val 327528"/>
                <a:gd name="adj3" fmla="val 8671970"/>
                <a:gd name="adj4" fmla="val 1800502"/>
                <a:gd name="adj5" fmla="val 593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箭头: 环形 9"/>
            <p:cNvSpPr/>
            <p:nvPr/>
          </p:nvSpPr>
          <p:spPr>
            <a:xfrm>
              <a:off x="3102562" y="1329108"/>
              <a:ext cx="2834564" cy="2834564"/>
            </a:xfrm>
            <a:prstGeom prst="circularArrow">
              <a:avLst>
                <a:gd name="adj1" fmla="val 5085"/>
                <a:gd name="adj2" fmla="val 327528"/>
                <a:gd name="adj3" fmla="val 15873039"/>
                <a:gd name="adj4" fmla="val 90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46" name="矩形 45"/>
          <p:cNvSpPr/>
          <p:nvPr/>
        </p:nvSpPr>
        <p:spPr>
          <a:xfrm>
            <a:off x="2042990" y="1875673"/>
            <a:ext cx="1107996" cy="369332"/>
          </a:xfrm>
          <a:prstGeom prst="rect">
            <a:avLst/>
          </a:prstGeom>
          <a:noFill/>
        </p:spPr>
        <p:txBody>
          <a:bodyPr wrap="none" rtlCol="0">
            <a:spAutoFit/>
          </a:bodyPr>
          <a:lstStyle/>
          <a:p>
            <a:pPr algn="r"/>
            <a:r>
              <a:rPr lang="zh-CN" altLang="en-US">
                <a:solidFill>
                  <a:schemeClr val="accent1"/>
                </a:solidFill>
                <a:latin typeface="+mn-ea"/>
              </a:rPr>
              <a:t>教学策略</a:t>
            </a:r>
          </a:p>
        </p:txBody>
      </p:sp>
      <p:sp>
        <p:nvSpPr>
          <p:cNvPr id="47" name="TextBox 16"/>
          <p:cNvSpPr txBox="1"/>
          <p:nvPr/>
        </p:nvSpPr>
        <p:spPr>
          <a:xfrm>
            <a:off x="655535" y="2174557"/>
            <a:ext cx="2495451" cy="794385"/>
          </a:xfrm>
          <a:prstGeom prst="rect">
            <a:avLst/>
          </a:prstGeom>
          <a:noFill/>
        </p:spPr>
        <p:txBody>
          <a:bodyPr wrap="square" lIns="0" rtlCol="0">
            <a:spAutoFit/>
          </a:bodyPr>
          <a:lstStyle/>
          <a:p>
            <a:pPr algn="r">
              <a:lnSpc>
                <a:spcPct val="150000"/>
              </a:lnSpc>
            </a:pPr>
            <a:r>
              <a:rPr lang="en-US" sz="1050">
                <a:solidFill>
                  <a:srgbClr val="4D4C51"/>
                </a:solidFill>
              </a:rPr>
              <a:t>Lorem ipsum dolor sit amet, consectetur adipiscing elit. Donec luctus nibh sit amet sem vulputate venenatis</a:t>
            </a:r>
          </a:p>
        </p:txBody>
      </p:sp>
      <p:sp>
        <p:nvSpPr>
          <p:cNvPr id="48" name="矩形 47"/>
          <p:cNvSpPr/>
          <p:nvPr/>
        </p:nvSpPr>
        <p:spPr>
          <a:xfrm>
            <a:off x="6008134" y="1875673"/>
            <a:ext cx="1107996" cy="369332"/>
          </a:xfrm>
          <a:prstGeom prst="rect">
            <a:avLst/>
          </a:prstGeom>
          <a:noFill/>
        </p:spPr>
        <p:txBody>
          <a:bodyPr wrap="none" rtlCol="0">
            <a:spAutoFit/>
          </a:bodyPr>
          <a:lstStyle/>
          <a:p>
            <a:r>
              <a:rPr lang="zh-CN" altLang="en-US">
                <a:solidFill>
                  <a:schemeClr val="accent1"/>
                </a:solidFill>
                <a:latin typeface="+mn-ea"/>
              </a:rPr>
              <a:t>教学策略</a:t>
            </a:r>
          </a:p>
        </p:txBody>
      </p:sp>
      <p:sp>
        <p:nvSpPr>
          <p:cNvPr id="49" name="TextBox 16"/>
          <p:cNvSpPr txBox="1"/>
          <p:nvPr/>
        </p:nvSpPr>
        <p:spPr>
          <a:xfrm>
            <a:off x="6008134" y="2174557"/>
            <a:ext cx="2495451" cy="794385"/>
          </a:xfrm>
          <a:prstGeom prst="rect">
            <a:avLst/>
          </a:prstGeom>
          <a:noFill/>
        </p:spPr>
        <p:txBody>
          <a:bodyPr wrap="square" lIns="0" rtlCol="0">
            <a:spAutoFit/>
          </a:bodyPr>
          <a:lstStyle/>
          <a:p>
            <a:pPr>
              <a:lnSpc>
                <a:spcPct val="150000"/>
              </a:lnSpc>
            </a:pPr>
            <a:r>
              <a:rPr lang="en-US" sz="1050">
                <a:solidFill>
                  <a:srgbClr val="4D4C51"/>
                </a:solidFill>
              </a:rPr>
              <a:t>Lorem ipsum dolor sit amet, consectetur adipiscing elit. Donec luctus nibh sit amet sem vulputate venenatis</a:t>
            </a:r>
          </a:p>
        </p:txBody>
      </p:sp>
      <p:sp>
        <p:nvSpPr>
          <p:cNvPr id="50" name="矩形 49"/>
          <p:cNvSpPr/>
          <p:nvPr/>
        </p:nvSpPr>
        <p:spPr>
          <a:xfrm>
            <a:off x="4008191" y="3693645"/>
            <a:ext cx="1107996" cy="369332"/>
          </a:xfrm>
          <a:prstGeom prst="rect">
            <a:avLst/>
          </a:prstGeom>
          <a:noFill/>
        </p:spPr>
        <p:txBody>
          <a:bodyPr wrap="none" rtlCol="0">
            <a:spAutoFit/>
          </a:bodyPr>
          <a:lstStyle/>
          <a:p>
            <a:pPr algn="ctr"/>
            <a:r>
              <a:rPr lang="zh-CN" altLang="en-US">
                <a:solidFill>
                  <a:schemeClr val="accent1"/>
                </a:solidFill>
                <a:latin typeface="+mn-ea"/>
              </a:rPr>
              <a:t>教学策略</a:t>
            </a:r>
          </a:p>
        </p:txBody>
      </p:sp>
      <p:sp>
        <p:nvSpPr>
          <p:cNvPr id="51" name="TextBox 16"/>
          <p:cNvSpPr txBox="1"/>
          <p:nvPr/>
        </p:nvSpPr>
        <p:spPr>
          <a:xfrm>
            <a:off x="3314464" y="3992529"/>
            <a:ext cx="2495451" cy="794385"/>
          </a:xfrm>
          <a:prstGeom prst="rect">
            <a:avLst/>
          </a:prstGeom>
          <a:noFill/>
        </p:spPr>
        <p:txBody>
          <a:bodyPr wrap="square" lIns="0" rtlCol="0">
            <a:spAutoFit/>
          </a:bodyPr>
          <a:lstStyle/>
          <a:p>
            <a:pPr algn="ctr">
              <a:lnSpc>
                <a:spcPct val="150000"/>
              </a:lnSpc>
            </a:pPr>
            <a:r>
              <a:rPr lang="en-US" sz="1050">
                <a:solidFill>
                  <a:srgbClr val="4D4C51"/>
                </a:solidFill>
              </a:rPr>
              <a:t>Lorem ipsum dolor sit amet, consectetur adipiscing elit. Donec luctus nibh sit amet sem vulputate venenatis</a:t>
            </a:r>
          </a:p>
        </p:txBody>
      </p:sp>
      <p:sp>
        <p:nvSpPr>
          <p:cNvPr id="18" name="TextBox 61"/>
          <p:cNvSpPr txBox="1"/>
          <p:nvPr/>
        </p:nvSpPr>
        <p:spPr>
          <a:xfrm>
            <a:off x="3761716" y="332718"/>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zh-CN" altLang="en-US" sz="2400" b="0">
                <a:solidFill>
                  <a:schemeClr val="accent1"/>
                </a:solidFill>
                <a:latin typeface="+mj-ea"/>
                <a:ea typeface="+mj-ea"/>
              </a:rPr>
              <a:t>教学策略</a:t>
            </a:r>
            <a:endParaRPr lang="zh-CN" altLang="en-US" sz="2400" b="0" dirty="0">
              <a:solidFill>
                <a:schemeClr val="accent1"/>
              </a:solidFill>
              <a:latin typeface="+mj-ea"/>
              <a:ea typeface="+mj-ea"/>
            </a:endParaRPr>
          </a:p>
        </p:txBody>
      </p:sp>
      <p:sp>
        <p:nvSpPr>
          <p:cNvPr id="21" name="TextBox 61"/>
          <p:cNvSpPr txBox="1"/>
          <p:nvPr/>
        </p:nvSpPr>
        <p:spPr>
          <a:xfrm>
            <a:off x="3652000" y="760773"/>
            <a:ext cx="1839998" cy="230832"/>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algn="ctr"/>
            <a:r>
              <a:rPr lang="en-US" altLang="zh-CN" sz="900" b="0">
                <a:solidFill>
                  <a:schemeClr val="accent1"/>
                </a:solidFill>
                <a:latin typeface="+mj-ea"/>
                <a:ea typeface="+mj-ea"/>
              </a:rPr>
              <a:t>TEACHING ANALYSIS</a:t>
            </a:r>
            <a:endParaRPr lang="zh-CN" altLang="en-US" sz="900" b="0" dirty="0">
              <a:solidFill>
                <a:schemeClr val="accent1"/>
              </a:solidFill>
              <a:latin typeface="+mj-ea"/>
              <a:ea typeface="+mj-ea"/>
            </a:endParaRPr>
          </a:p>
        </p:txBody>
      </p:sp>
      <p:cxnSp>
        <p:nvCxnSpPr>
          <p:cNvPr id="22" name="直接连接符 21"/>
          <p:cNvCxnSpPr/>
          <p:nvPr/>
        </p:nvCxnSpPr>
        <p:spPr>
          <a:xfrm>
            <a:off x="4500438" y="991605"/>
            <a:ext cx="14312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3" name="Group 112"/>
          <p:cNvGrpSpPr/>
          <p:nvPr/>
        </p:nvGrpSpPr>
        <p:grpSpPr>
          <a:xfrm>
            <a:off x="3817537" y="1995940"/>
            <a:ext cx="381308" cy="357233"/>
            <a:chOff x="5368132" y="3540125"/>
            <a:chExt cx="465138" cy="435769"/>
          </a:xfrm>
          <a:solidFill>
            <a:schemeClr val="bg1"/>
          </a:solidFill>
        </p:grpSpPr>
        <p:sp>
          <p:nvSpPr>
            <p:cNvPr id="2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6" name="AutoShape 112"/>
          <p:cNvSpPr/>
          <p:nvPr/>
        </p:nvSpPr>
        <p:spPr bwMode="auto">
          <a:xfrm>
            <a:off x="4925223" y="2010821"/>
            <a:ext cx="381927" cy="380244"/>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7" name="组合 26"/>
          <p:cNvGrpSpPr/>
          <p:nvPr/>
        </p:nvGrpSpPr>
        <p:grpSpPr>
          <a:xfrm>
            <a:off x="4441210" y="2897663"/>
            <a:ext cx="261580" cy="381308"/>
            <a:chOff x="2528974" y="2863357"/>
            <a:chExt cx="246811" cy="359779"/>
          </a:xfrm>
          <a:solidFill>
            <a:schemeClr val="bg1"/>
          </a:solidFill>
        </p:grpSpPr>
        <p:sp>
          <p:nvSpPr>
            <p:cNvPr id="28"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9"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sld>
</file>

<file path=ppt/theme/theme1.xml><?xml version="1.0" encoding="utf-8"?>
<a:theme xmlns:a="http://schemas.openxmlformats.org/drawingml/2006/main" name="Office 主题​​">
  <a:themeElements>
    <a:clrScheme name="3莫兰迪">
      <a:dk1>
        <a:sysClr val="windowText" lastClr="000000"/>
      </a:dk1>
      <a:lt1>
        <a:sysClr val="window" lastClr="FFFFFF"/>
      </a:lt1>
      <a:dk2>
        <a:srgbClr val="44546A"/>
      </a:dk2>
      <a:lt2>
        <a:srgbClr val="E7E6E6"/>
      </a:lt2>
      <a:accent1>
        <a:srgbClr val="978361"/>
      </a:accent1>
      <a:accent2>
        <a:srgbClr val="B68651"/>
      </a:accent2>
      <a:accent3>
        <a:srgbClr val="F3D0A8"/>
      </a:accent3>
      <a:accent4>
        <a:srgbClr val="F5B66B"/>
      </a:accent4>
      <a:accent5>
        <a:srgbClr val="DD732B"/>
      </a:accent5>
      <a:accent6>
        <a:srgbClr val="D15315"/>
      </a:accent6>
      <a:hlink>
        <a:srgbClr val="000000"/>
      </a:hlink>
      <a:folHlink>
        <a:srgbClr val="954F72"/>
      </a:folHlink>
    </a:clrScheme>
    <a:fontScheme name="方正清刻本悦宋简体">
      <a:majorFont>
        <a:latin typeface="方正清刻本悦宋简体"/>
        <a:ea typeface="方正清刻本悦宋简体"/>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1106</Words>
  <Application>Microsoft Office PowerPoint</Application>
  <PresentationFormat>全屏显示(16:9)</PresentationFormat>
  <Paragraphs>136</Paragraphs>
  <Slides>18</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Gill Sans</vt:lpstr>
      <vt:lpstr>方正清刻本悦宋简体</vt:lpstr>
      <vt:lpstr>微软雅黑 Light</vt:lpstr>
      <vt:lpstr>Arial</vt:lpstr>
      <vt:lpstr>Calibri Light</vt:lpstr>
      <vt:lpstr>Impact</vt:lpstr>
      <vt:lpstr>等线</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 哒哒</dc:creator>
  <cp:lastModifiedBy>Windows 用户</cp:lastModifiedBy>
  <cp:revision>284</cp:revision>
  <dcterms:created xsi:type="dcterms:W3CDTF">2018-06-01T01:11:00Z</dcterms:created>
  <dcterms:modified xsi:type="dcterms:W3CDTF">2020-06-08T08:40:24Z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2052-11.1.0.9292</vt:lpwstr>
  </property>
</Properties>
</file>